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5" r:id="rId2"/>
    <p:sldId id="258" r:id="rId3"/>
    <p:sldId id="259" r:id="rId4"/>
    <p:sldId id="260" r:id="rId5"/>
    <p:sldId id="261" r:id="rId6"/>
    <p:sldId id="262" r:id="rId7"/>
    <p:sldId id="263" r:id="rId8"/>
    <p:sldId id="264" r:id="rId9"/>
    <p:sldId id="266" r:id="rId10"/>
    <p:sldId id="267" r:id="rId1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0" d="100"/>
          <a:sy n="80" d="100"/>
        </p:scale>
        <p:origin x="114" y="45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0DC7CC4-2740-4FF9-8376-C2A5E3A9668E}" type="datetimeFigureOut">
              <a:rPr lang="zh-CN" altLang="en-US" smtClean="0"/>
              <a:t>2019/10/9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2B32D0B-5BB4-45A0-ABE6-8C8D736A271E}" type="slidenum">
              <a:rPr lang="zh-CN" altLang="en-US" smtClean="0"/>
              <a:t>‹#›</a:t>
            </a:fld>
            <a:endParaRPr lang="zh-CN" altLang="en-US"/>
          </a:p>
        </p:txBody>
      </p:sp>
    </p:spTree>
    <p:extLst>
      <p:ext uri="{BB962C8B-B14F-4D97-AF65-F5344CB8AC3E}">
        <p14:creationId xmlns:p14="http://schemas.microsoft.com/office/powerpoint/2010/main" val="18597202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0DC7CC4-2740-4FF9-8376-C2A5E3A9668E}" type="datetimeFigureOut">
              <a:rPr lang="zh-CN" altLang="en-US" smtClean="0"/>
              <a:t>2019/10/9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2B32D0B-5BB4-45A0-ABE6-8C8D736A271E}" type="slidenum">
              <a:rPr lang="zh-CN" altLang="en-US" smtClean="0"/>
              <a:t>‹#›</a:t>
            </a:fld>
            <a:endParaRPr lang="zh-CN" altLang="en-US"/>
          </a:p>
        </p:txBody>
      </p:sp>
    </p:spTree>
    <p:extLst>
      <p:ext uri="{BB962C8B-B14F-4D97-AF65-F5344CB8AC3E}">
        <p14:creationId xmlns:p14="http://schemas.microsoft.com/office/powerpoint/2010/main" val="5642633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0DC7CC4-2740-4FF9-8376-C2A5E3A9668E}" type="datetimeFigureOut">
              <a:rPr lang="zh-CN" altLang="en-US" smtClean="0"/>
              <a:t>2019/10/9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2B32D0B-5BB4-45A0-ABE6-8C8D736A271E}" type="slidenum">
              <a:rPr lang="zh-CN" altLang="en-US" smtClean="0"/>
              <a:t>‹#›</a:t>
            </a:fld>
            <a:endParaRPr lang="zh-CN" altLang="en-US"/>
          </a:p>
        </p:txBody>
      </p:sp>
    </p:spTree>
    <p:extLst>
      <p:ext uri="{BB962C8B-B14F-4D97-AF65-F5344CB8AC3E}">
        <p14:creationId xmlns:p14="http://schemas.microsoft.com/office/powerpoint/2010/main" val="13741319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38_Custom Layout">
    <p:spTree>
      <p:nvGrpSpPr>
        <p:cNvPr id="1" name=""/>
        <p:cNvGrpSpPr/>
        <p:nvPr/>
      </p:nvGrpSpPr>
      <p:grpSpPr>
        <a:xfrm>
          <a:off x="0" y="0"/>
          <a:ext cx="0" cy="0"/>
          <a:chOff x="0" y="0"/>
          <a:chExt cx="0" cy="0"/>
        </a:xfrm>
      </p:grpSpPr>
      <p:sp>
        <p:nvSpPr>
          <p:cNvPr id="14" name="Rectangle 13"/>
          <p:cNvSpPr/>
          <p:nvPr userDrawn="1"/>
        </p:nvSpPr>
        <p:spPr>
          <a:xfrm>
            <a:off x="0" y="1466850"/>
            <a:ext cx="12192000" cy="43434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
        <p:nvSpPr>
          <p:cNvPr id="3" name="Slide Number Placeholder 2"/>
          <p:cNvSpPr>
            <a:spLocks noGrp="1"/>
          </p:cNvSpPr>
          <p:nvPr>
            <p:ph type="sldNum" sz="quarter" idx="10"/>
          </p:nvPr>
        </p:nvSpPr>
        <p:spPr/>
        <p:txBody>
          <a:bodyPr/>
          <a:lstStyle>
            <a:lvl1pPr>
              <a:defRPr>
                <a:solidFill>
                  <a:schemeClr val="bg1">
                    <a:lumMod val="50000"/>
                  </a:schemeClr>
                </a:solidFill>
              </a:defRPr>
            </a:lvl1pPr>
          </a:lstStyle>
          <a:p>
            <a:fld id="{9FD6F2C4-1A90-4D13-933B-07287AD5E556}" type="slidenum">
              <a:rPr lang="en-GB" smtClean="0"/>
              <a:pPr/>
              <a:t>‹#›</a:t>
            </a:fld>
            <a:endParaRPr lang="en-GB" dirty="0"/>
          </a:p>
        </p:txBody>
      </p:sp>
      <p:sp>
        <p:nvSpPr>
          <p:cNvPr id="4" name="Footer Placeholder 3"/>
          <p:cNvSpPr>
            <a:spLocks noGrp="1"/>
          </p:cNvSpPr>
          <p:nvPr>
            <p:ph type="ftr" sz="quarter" idx="11"/>
          </p:nvPr>
        </p:nvSpPr>
        <p:spPr/>
        <p:txBody>
          <a:bodyPr/>
          <a:lstStyle>
            <a:lvl1pPr>
              <a:defRPr>
                <a:solidFill>
                  <a:schemeClr val="bg1">
                    <a:lumMod val="50000"/>
                  </a:schemeClr>
                </a:solidFill>
              </a:defRPr>
            </a:lvl1pPr>
          </a:lstStyle>
          <a:p>
            <a:r>
              <a:rPr lang="en-GB"/>
              <a:t>www.yourdomain.com</a:t>
            </a:r>
            <a:endParaRPr lang="en-GB" dirty="0"/>
          </a:p>
        </p:txBody>
      </p:sp>
      <p:sp>
        <p:nvSpPr>
          <p:cNvPr id="5" name="Text Placeholder 3"/>
          <p:cNvSpPr>
            <a:spLocks noGrp="1"/>
          </p:cNvSpPr>
          <p:nvPr>
            <p:ph type="body" sz="quarter" idx="12" hasCustomPrompt="1"/>
          </p:nvPr>
        </p:nvSpPr>
        <p:spPr>
          <a:xfrm>
            <a:off x="1278823" y="365125"/>
            <a:ext cx="9634355" cy="450508"/>
          </a:xfrm>
          <a:prstGeom prst="rect">
            <a:avLst/>
          </a:prstGeom>
        </p:spPr>
        <p:txBody>
          <a:bodyPr anchor="ctr"/>
          <a:lstStyle>
            <a:lvl1pPr marL="0" indent="0" algn="ctr">
              <a:buNone/>
              <a:defRPr sz="3200" b="1">
                <a:solidFill>
                  <a:schemeClr val="accent5"/>
                </a:solidFill>
                <a:latin typeface="Source Sans Pro" panose="020B0503030403020204" pitchFamily="34" charset="0"/>
              </a:defRPr>
            </a:lvl1pPr>
          </a:lstStyle>
          <a:p>
            <a:pPr lvl="0"/>
            <a:r>
              <a:rPr lang="en-US" dirty="0"/>
              <a:t>CLICK TO EDIT MASTER TEXT STYLES</a:t>
            </a:r>
          </a:p>
        </p:txBody>
      </p:sp>
      <p:sp>
        <p:nvSpPr>
          <p:cNvPr id="7" name="Picture Placeholder 6"/>
          <p:cNvSpPr>
            <a:spLocks noGrp="1"/>
          </p:cNvSpPr>
          <p:nvPr>
            <p:ph type="pic" sz="quarter" idx="13"/>
          </p:nvPr>
        </p:nvSpPr>
        <p:spPr>
          <a:xfrm>
            <a:off x="7673987" y="1921873"/>
            <a:ext cx="3446462" cy="3446463"/>
          </a:xfrm>
          <a:prstGeom prst="rect">
            <a:avLst/>
          </a:prstGeom>
        </p:spPr>
        <p:txBody>
          <a:bodyPr/>
          <a:lstStyle>
            <a:lvl1pPr>
              <a:defRPr b="0">
                <a:solidFill>
                  <a:schemeClr val="bg1"/>
                </a:solidFill>
              </a:defRPr>
            </a:lvl1pPr>
          </a:lstStyle>
          <a:p>
            <a:endParaRPr lang="en-GB"/>
          </a:p>
        </p:txBody>
      </p:sp>
      <p:cxnSp>
        <p:nvCxnSpPr>
          <p:cNvPr id="9" name="Straight Connector 8"/>
          <p:cNvCxnSpPr/>
          <p:nvPr userDrawn="1"/>
        </p:nvCxnSpPr>
        <p:spPr>
          <a:xfrm flipV="1">
            <a:off x="0" y="3645105"/>
            <a:ext cx="7704529" cy="1"/>
          </a:xfrm>
          <a:prstGeom prst="line">
            <a:avLst/>
          </a:prstGeom>
          <a:ln w="28575" cap="rnd">
            <a:solidFill>
              <a:schemeClr val="bg1">
                <a:lumMod val="50000"/>
              </a:schemeClr>
            </a:solidFill>
            <a:prstDash val="sysDot"/>
            <a:round/>
          </a:ln>
        </p:spPr>
        <p:style>
          <a:lnRef idx="1">
            <a:schemeClr val="accent1"/>
          </a:lnRef>
          <a:fillRef idx="0">
            <a:schemeClr val="accent1"/>
          </a:fillRef>
          <a:effectRef idx="0">
            <a:schemeClr val="accent1"/>
          </a:effectRef>
          <a:fontRef idx="minor">
            <a:schemeClr val="tx1"/>
          </a:fontRef>
        </p:style>
      </p:cxnSp>
      <p:sp>
        <p:nvSpPr>
          <p:cNvPr id="10" name="Text Placeholder 3"/>
          <p:cNvSpPr>
            <a:spLocks noGrp="1"/>
          </p:cNvSpPr>
          <p:nvPr>
            <p:ph type="body" sz="quarter" idx="14" hasCustomPrompt="1"/>
          </p:nvPr>
        </p:nvSpPr>
        <p:spPr>
          <a:xfrm>
            <a:off x="2805625" y="2892394"/>
            <a:ext cx="4614203" cy="450508"/>
          </a:xfrm>
          <a:prstGeom prst="rect">
            <a:avLst/>
          </a:prstGeom>
        </p:spPr>
        <p:txBody>
          <a:bodyPr/>
          <a:lstStyle>
            <a:lvl1pPr marL="0" indent="0" algn="r">
              <a:buNone/>
              <a:defRPr sz="3200" b="0">
                <a:solidFill>
                  <a:schemeClr val="bg1"/>
                </a:solidFill>
                <a:latin typeface="Source Sans Pro" panose="020B0503030403020204" pitchFamily="34" charset="0"/>
              </a:defRPr>
            </a:lvl1pPr>
          </a:lstStyle>
          <a:p>
            <a:pPr lvl="0"/>
            <a:r>
              <a:rPr lang="en-US" dirty="0"/>
              <a:t>CLICK TO EDIT TEXT</a:t>
            </a:r>
          </a:p>
        </p:txBody>
      </p:sp>
      <p:sp>
        <p:nvSpPr>
          <p:cNvPr id="11" name="Text Placeholder 3"/>
          <p:cNvSpPr>
            <a:spLocks noGrp="1"/>
          </p:cNvSpPr>
          <p:nvPr>
            <p:ph type="body" sz="quarter" idx="15" hasCustomPrompt="1"/>
          </p:nvPr>
        </p:nvSpPr>
        <p:spPr>
          <a:xfrm>
            <a:off x="2805625" y="1921873"/>
            <a:ext cx="4614203" cy="964802"/>
          </a:xfrm>
          <a:prstGeom prst="rect">
            <a:avLst/>
          </a:prstGeom>
        </p:spPr>
        <p:txBody>
          <a:bodyPr/>
          <a:lstStyle>
            <a:lvl1pPr marL="0" indent="0" algn="r">
              <a:buNone/>
              <a:defRPr sz="7200" b="0">
                <a:solidFill>
                  <a:schemeClr val="bg1"/>
                </a:solidFill>
                <a:latin typeface="Source Sans Pro" panose="020B0503030403020204" pitchFamily="34" charset="0"/>
              </a:defRPr>
            </a:lvl1pPr>
          </a:lstStyle>
          <a:p>
            <a:pPr lvl="0"/>
            <a:r>
              <a:rPr lang="en-US" dirty="0"/>
              <a:t>EDIT TEXT</a:t>
            </a:r>
          </a:p>
        </p:txBody>
      </p:sp>
      <p:sp>
        <p:nvSpPr>
          <p:cNvPr id="12" name="Text Placeholder 5"/>
          <p:cNvSpPr>
            <a:spLocks noGrp="1"/>
          </p:cNvSpPr>
          <p:nvPr>
            <p:ph type="body" sz="quarter" idx="16"/>
          </p:nvPr>
        </p:nvSpPr>
        <p:spPr>
          <a:xfrm>
            <a:off x="1786596" y="3947309"/>
            <a:ext cx="5633231" cy="1336627"/>
          </a:xfrm>
          <a:prstGeom prst="rect">
            <a:avLst/>
          </a:prstGeom>
        </p:spPr>
        <p:txBody>
          <a:bodyPr anchor="t"/>
          <a:lstStyle>
            <a:lvl1pPr marL="0" indent="0" algn="r">
              <a:buNone/>
              <a:defRPr sz="1400" b="0">
                <a:solidFill>
                  <a:schemeClr val="bg1"/>
                </a:solidFill>
                <a:latin typeface="Source Sans Pro" panose="020B0503030403020204" pitchFamily="34" charset="0"/>
                <a:cs typeface="Arial" panose="020B0604020202020204" pitchFamily="34" charset="0"/>
              </a:defRPr>
            </a:lvl1pPr>
          </a:lstStyle>
          <a:p>
            <a:pPr lvl="0"/>
            <a:endParaRPr lang="en-GB" dirty="0"/>
          </a:p>
        </p:txBody>
      </p:sp>
    </p:spTree>
    <p:extLst>
      <p:ext uri="{BB962C8B-B14F-4D97-AF65-F5344CB8AC3E}">
        <p14:creationId xmlns:p14="http://schemas.microsoft.com/office/powerpoint/2010/main" val="73684585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48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a:ln>
            <a:noFill/>
          </a:ln>
        </p:spPr>
        <p:txBody>
          <a:bodyPr/>
          <a:lstStyle>
            <a:lvl1pPr>
              <a:defRPr>
                <a:solidFill>
                  <a:schemeClr val="bg1"/>
                </a:solidFill>
              </a:defRPr>
            </a:lvl1pPr>
          </a:lstStyle>
          <a:p>
            <a:fld id="{9FD6F2C4-1A90-4D13-933B-07287AD5E556}" type="slidenum">
              <a:rPr lang="en-GB" smtClean="0"/>
              <a:pPr/>
              <a:t>‹#›</a:t>
            </a:fld>
            <a:endParaRPr lang="en-GB" dirty="0"/>
          </a:p>
        </p:txBody>
      </p:sp>
      <p:sp>
        <p:nvSpPr>
          <p:cNvPr id="4" name="Footer Placeholder 3"/>
          <p:cNvSpPr>
            <a:spLocks noGrp="1"/>
          </p:cNvSpPr>
          <p:nvPr>
            <p:ph type="ftr" sz="quarter" idx="11"/>
          </p:nvPr>
        </p:nvSpPr>
        <p:spPr>
          <a:ln>
            <a:noFill/>
          </a:ln>
        </p:spPr>
        <p:txBody>
          <a:bodyPr/>
          <a:lstStyle>
            <a:lvl1pPr>
              <a:defRPr>
                <a:solidFill>
                  <a:schemeClr val="bg1"/>
                </a:solidFill>
              </a:defRPr>
            </a:lvl1pPr>
          </a:lstStyle>
          <a:p>
            <a:r>
              <a:rPr lang="en-GB"/>
              <a:t>www.yourdomain.com</a:t>
            </a:r>
            <a:endParaRPr lang="en-GB" dirty="0"/>
          </a:p>
        </p:txBody>
      </p:sp>
      <p:cxnSp>
        <p:nvCxnSpPr>
          <p:cNvPr id="8" name="Straight Connector 7"/>
          <p:cNvCxnSpPr/>
          <p:nvPr userDrawn="1"/>
        </p:nvCxnSpPr>
        <p:spPr>
          <a:xfrm>
            <a:off x="6096000" y="0"/>
            <a:ext cx="0" cy="6858000"/>
          </a:xfrm>
          <a:prstGeom prst="line">
            <a:avLst/>
          </a:prstGeom>
          <a:ln w="28575" cap="rnd" cmpd="sng">
            <a:solidFill>
              <a:schemeClr val="bg1"/>
            </a:solidFill>
            <a:prstDash val="sysDot"/>
            <a:round/>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flipH="1">
            <a:off x="6096000" y="2109471"/>
            <a:ext cx="6096001" cy="0"/>
          </a:xfrm>
          <a:prstGeom prst="line">
            <a:avLst/>
          </a:prstGeom>
          <a:ln w="28575" cap="rnd" cmpd="sng">
            <a:solidFill>
              <a:schemeClr val="bg1"/>
            </a:solidFill>
            <a:prstDash val="sysDot"/>
            <a:round/>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userDrawn="1"/>
        </p:nvCxnSpPr>
        <p:spPr>
          <a:xfrm flipH="1">
            <a:off x="0" y="5056779"/>
            <a:ext cx="6096000" cy="0"/>
          </a:xfrm>
          <a:prstGeom prst="line">
            <a:avLst/>
          </a:prstGeom>
          <a:ln w="28575" cap="rnd" cmpd="sng">
            <a:solidFill>
              <a:schemeClr val="bg1"/>
            </a:solidFill>
            <a:prstDash val="sysDot"/>
            <a:round/>
          </a:ln>
        </p:spPr>
        <p:style>
          <a:lnRef idx="1">
            <a:schemeClr val="accent1"/>
          </a:lnRef>
          <a:fillRef idx="0">
            <a:schemeClr val="accent1"/>
          </a:fillRef>
          <a:effectRef idx="0">
            <a:schemeClr val="accent1"/>
          </a:effectRef>
          <a:fontRef idx="minor">
            <a:schemeClr val="tx1"/>
          </a:fontRef>
        </p:style>
      </p:cxnSp>
      <p:sp>
        <p:nvSpPr>
          <p:cNvPr id="14" name="Picture Placeholder 6"/>
          <p:cNvSpPr>
            <a:spLocks noGrp="1"/>
          </p:cNvSpPr>
          <p:nvPr>
            <p:ph type="pic" sz="quarter" idx="13"/>
          </p:nvPr>
        </p:nvSpPr>
        <p:spPr>
          <a:xfrm>
            <a:off x="3591199" y="1035027"/>
            <a:ext cx="2148886" cy="2148887"/>
          </a:xfrm>
          <a:prstGeom prst="rect">
            <a:avLst/>
          </a:prstGeom>
          <a:ln>
            <a:noFill/>
          </a:ln>
        </p:spPr>
        <p:txBody>
          <a:bodyPr/>
          <a:lstStyle>
            <a:lvl1pPr>
              <a:defRPr b="0">
                <a:solidFill>
                  <a:schemeClr val="bg1"/>
                </a:solidFill>
              </a:defRPr>
            </a:lvl1pPr>
          </a:lstStyle>
          <a:p>
            <a:endParaRPr lang="en-GB"/>
          </a:p>
        </p:txBody>
      </p:sp>
      <p:sp>
        <p:nvSpPr>
          <p:cNvPr id="15" name="Picture Placeholder 6"/>
          <p:cNvSpPr>
            <a:spLocks noGrp="1"/>
          </p:cNvSpPr>
          <p:nvPr>
            <p:ph type="pic" sz="quarter" idx="14"/>
          </p:nvPr>
        </p:nvSpPr>
        <p:spPr>
          <a:xfrm>
            <a:off x="6442362" y="3982335"/>
            <a:ext cx="2148886" cy="2148887"/>
          </a:xfrm>
          <a:prstGeom prst="rect">
            <a:avLst/>
          </a:prstGeom>
          <a:ln>
            <a:noFill/>
          </a:ln>
        </p:spPr>
        <p:txBody>
          <a:bodyPr/>
          <a:lstStyle>
            <a:lvl1pPr>
              <a:defRPr>
                <a:solidFill>
                  <a:schemeClr val="bg1"/>
                </a:solidFill>
              </a:defRPr>
            </a:lvl1pPr>
          </a:lstStyle>
          <a:p>
            <a:endParaRPr lang="en-GB"/>
          </a:p>
        </p:txBody>
      </p:sp>
      <p:sp>
        <p:nvSpPr>
          <p:cNvPr id="17" name="Text Placeholder 3"/>
          <p:cNvSpPr>
            <a:spLocks noGrp="1"/>
          </p:cNvSpPr>
          <p:nvPr>
            <p:ph type="body" sz="quarter" idx="15" hasCustomPrompt="1"/>
          </p:nvPr>
        </p:nvSpPr>
        <p:spPr>
          <a:xfrm>
            <a:off x="6206839" y="2205807"/>
            <a:ext cx="4614203" cy="450508"/>
          </a:xfrm>
          <a:prstGeom prst="rect">
            <a:avLst/>
          </a:prstGeom>
          <a:ln>
            <a:noFill/>
          </a:ln>
        </p:spPr>
        <p:txBody>
          <a:bodyPr/>
          <a:lstStyle>
            <a:lvl1pPr marL="0" indent="0" algn="l">
              <a:buNone/>
              <a:defRPr sz="3200" b="0">
                <a:solidFill>
                  <a:schemeClr val="bg1"/>
                </a:solidFill>
                <a:latin typeface="Source Sans Pro" panose="020B0503030403020204" pitchFamily="34" charset="0"/>
              </a:defRPr>
            </a:lvl1pPr>
          </a:lstStyle>
          <a:p>
            <a:pPr lvl="0"/>
            <a:r>
              <a:rPr lang="en-US" dirty="0"/>
              <a:t>CLICK TO EDIT TEXT</a:t>
            </a:r>
          </a:p>
        </p:txBody>
      </p:sp>
      <p:sp>
        <p:nvSpPr>
          <p:cNvPr id="18" name="Text Placeholder 3"/>
          <p:cNvSpPr>
            <a:spLocks noGrp="1"/>
          </p:cNvSpPr>
          <p:nvPr>
            <p:ph type="body" sz="quarter" idx="16" hasCustomPrompt="1"/>
          </p:nvPr>
        </p:nvSpPr>
        <p:spPr>
          <a:xfrm>
            <a:off x="1329401" y="5211894"/>
            <a:ext cx="4614203" cy="450508"/>
          </a:xfrm>
          <a:prstGeom prst="rect">
            <a:avLst/>
          </a:prstGeom>
          <a:ln>
            <a:noFill/>
          </a:ln>
        </p:spPr>
        <p:txBody>
          <a:bodyPr/>
          <a:lstStyle>
            <a:lvl1pPr marL="0" indent="0" algn="r">
              <a:buNone/>
              <a:defRPr sz="3200" b="0">
                <a:solidFill>
                  <a:schemeClr val="bg1"/>
                </a:solidFill>
                <a:latin typeface="Source Sans Pro" panose="020B0503030403020204" pitchFamily="34" charset="0"/>
              </a:defRPr>
            </a:lvl1pPr>
          </a:lstStyle>
          <a:p>
            <a:pPr lvl="0"/>
            <a:r>
              <a:rPr lang="en-US" dirty="0"/>
              <a:t>CLICK TO EDIT TEXT</a:t>
            </a:r>
          </a:p>
        </p:txBody>
      </p:sp>
      <p:sp>
        <p:nvSpPr>
          <p:cNvPr id="19" name="Text Placeholder 3"/>
          <p:cNvSpPr>
            <a:spLocks noGrp="1"/>
          </p:cNvSpPr>
          <p:nvPr>
            <p:ph type="body" sz="quarter" idx="18" hasCustomPrompt="1"/>
          </p:nvPr>
        </p:nvSpPr>
        <p:spPr>
          <a:xfrm>
            <a:off x="1329401" y="4155080"/>
            <a:ext cx="4614203" cy="789275"/>
          </a:xfrm>
          <a:prstGeom prst="rect">
            <a:avLst/>
          </a:prstGeom>
          <a:ln>
            <a:noFill/>
          </a:ln>
        </p:spPr>
        <p:txBody>
          <a:bodyPr/>
          <a:lstStyle>
            <a:lvl1pPr marL="0" indent="0" algn="r">
              <a:buNone/>
              <a:defRPr sz="6600" b="0">
                <a:solidFill>
                  <a:schemeClr val="bg1"/>
                </a:solidFill>
                <a:latin typeface="Source Sans Pro" panose="020B0503030403020204" pitchFamily="34" charset="0"/>
              </a:defRPr>
            </a:lvl1pPr>
          </a:lstStyle>
          <a:p>
            <a:pPr lvl="0"/>
            <a:r>
              <a:rPr lang="en-US" dirty="0"/>
              <a:t>EDIT TEXT</a:t>
            </a:r>
          </a:p>
        </p:txBody>
      </p:sp>
      <p:sp>
        <p:nvSpPr>
          <p:cNvPr id="20" name="Text Placeholder 3"/>
          <p:cNvSpPr>
            <a:spLocks noGrp="1"/>
          </p:cNvSpPr>
          <p:nvPr>
            <p:ph type="body" sz="quarter" idx="19" hasCustomPrompt="1"/>
          </p:nvPr>
        </p:nvSpPr>
        <p:spPr>
          <a:xfrm>
            <a:off x="6206839" y="1187116"/>
            <a:ext cx="4614203" cy="813019"/>
          </a:xfrm>
          <a:prstGeom prst="rect">
            <a:avLst/>
          </a:prstGeom>
          <a:ln>
            <a:noFill/>
          </a:ln>
        </p:spPr>
        <p:txBody>
          <a:bodyPr/>
          <a:lstStyle>
            <a:lvl1pPr marL="0" indent="0" algn="l">
              <a:buNone/>
              <a:defRPr sz="6600" b="0">
                <a:solidFill>
                  <a:schemeClr val="bg1"/>
                </a:solidFill>
                <a:latin typeface="Source Sans Pro" panose="020B0503030403020204" pitchFamily="34" charset="0"/>
              </a:defRPr>
            </a:lvl1pPr>
          </a:lstStyle>
          <a:p>
            <a:pPr lvl="0"/>
            <a:r>
              <a:rPr lang="en-US" dirty="0"/>
              <a:t>EDIT TEXT</a:t>
            </a:r>
          </a:p>
        </p:txBody>
      </p:sp>
      <p:sp>
        <p:nvSpPr>
          <p:cNvPr id="16" name="Text Placeholder 3"/>
          <p:cNvSpPr>
            <a:spLocks noGrp="1"/>
          </p:cNvSpPr>
          <p:nvPr>
            <p:ph type="body" sz="quarter" idx="21" hasCustomPrompt="1"/>
          </p:nvPr>
        </p:nvSpPr>
        <p:spPr>
          <a:xfrm>
            <a:off x="1323696" y="5739642"/>
            <a:ext cx="4614203" cy="351757"/>
          </a:xfrm>
          <a:prstGeom prst="rect">
            <a:avLst/>
          </a:prstGeom>
          <a:ln>
            <a:noFill/>
          </a:ln>
        </p:spPr>
        <p:txBody>
          <a:bodyPr/>
          <a:lstStyle>
            <a:lvl1pPr marL="0" indent="0" algn="r">
              <a:buNone/>
              <a:defRPr sz="1400" b="0">
                <a:solidFill>
                  <a:schemeClr val="bg1"/>
                </a:solidFill>
                <a:latin typeface="Source Sans Pro" panose="020B0503030403020204" pitchFamily="34" charset="0"/>
              </a:defRPr>
            </a:lvl1pPr>
          </a:lstStyle>
          <a:p>
            <a:pPr lvl="0"/>
            <a:r>
              <a:rPr lang="en-US" dirty="0"/>
              <a:t>CLICK TO EDIT TEXT</a:t>
            </a:r>
          </a:p>
        </p:txBody>
      </p:sp>
      <p:sp>
        <p:nvSpPr>
          <p:cNvPr id="21" name="Text Placeholder 3"/>
          <p:cNvSpPr>
            <a:spLocks noGrp="1"/>
          </p:cNvSpPr>
          <p:nvPr>
            <p:ph type="body" sz="quarter" idx="22" hasCustomPrompt="1"/>
          </p:nvPr>
        </p:nvSpPr>
        <p:spPr>
          <a:xfrm>
            <a:off x="6206839" y="2752650"/>
            <a:ext cx="4614203" cy="351757"/>
          </a:xfrm>
          <a:prstGeom prst="rect">
            <a:avLst/>
          </a:prstGeom>
          <a:ln>
            <a:noFill/>
          </a:ln>
        </p:spPr>
        <p:txBody>
          <a:bodyPr/>
          <a:lstStyle>
            <a:lvl1pPr marL="0" indent="0" algn="l">
              <a:buNone/>
              <a:defRPr sz="1400" b="0">
                <a:solidFill>
                  <a:schemeClr val="bg1"/>
                </a:solidFill>
                <a:latin typeface="Source Sans Pro" panose="020B0503030403020204" pitchFamily="34" charset="0"/>
              </a:defRPr>
            </a:lvl1pPr>
          </a:lstStyle>
          <a:p>
            <a:pPr lvl="0"/>
            <a:r>
              <a:rPr lang="en-US" dirty="0"/>
              <a:t>CLICK TO EDIT TEXT</a:t>
            </a:r>
          </a:p>
        </p:txBody>
      </p:sp>
    </p:spTree>
    <p:extLst>
      <p:ext uri="{BB962C8B-B14F-4D97-AF65-F5344CB8AC3E}">
        <p14:creationId xmlns:p14="http://schemas.microsoft.com/office/powerpoint/2010/main" val="417340593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41_Custom Layout">
    <p:spTree>
      <p:nvGrpSpPr>
        <p:cNvPr id="1" name=""/>
        <p:cNvGrpSpPr/>
        <p:nvPr/>
      </p:nvGrpSpPr>
      <p:grpSpPr>
        <a:xfrm>
          <a:off x="0" y="0"/>
          <a:ext cx="0" cy="0"/>
          <a:chOff x="0" y="0"/>
          <a:chExt cx="0" cy="0"/>
        </a:xfrm>
      </p:grpSpPr>
      <p:sp>
        <p:nvSpPr>
          <p:cNvPr id="15" name="Rectangle 14"/>
          <p:cNvSpPr/>
          <p:nvPr userDrawn="1"/>
        </p:nvSpPr>
        <p:spPr>
          <a:xfrm>
            <a:off x="0" y="1466850"/>
            <a:ext cx="12192000" cy="43434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
        <p:nvSpPr>
          <p:cNvPr id="3" name="Slide Number Placeholder 2"/>
          <p:cNvSpPr>
            <a:spLocks noGrp="1"/>
          </p:cNvSpPr>
          <p:nvPr>
            <p:ph type="sldNum" sz="quarter" idx="10"/>
          </p:nvPr>
        </p:nvSpPr>
        <p:spPr/>
        <p:txBody>
          <a:bodyPr/>
          <a:lstStyle/>
          <a:p>
            <a:fld id="{9FD6F2C4-1A90-4D13-933B-07287AD5E556}" type="slidenum">
              <a:rPr lang="en-GB" smtClean="0"/>
              <a:pPr/>
              <a:t>‹#›</a:t>
            </a:fld>
            <a:endParaRPr lang="en-GB" dirty="0"/>
          </a:p>
        </p:txBody>
      </p:sp>
      <p:sp>
        <p:nvSpPr>
          <p:cNvPr id="4" name="Footer Placeholder 3"/>
          <p:cNvSpPr>
            <a:spLocks noGrp="1"/>
          </p:cNvSpPr>
          <p:nvPr>
            <p:ph type="ftr" sz="quarter" idx="11"/>
          </p:nvPr>
        </p:nvSpPr>
        <p:spPr/>
        <p:txBody>
          <a:bodyPr/>
          <a:lstStyle/>
          <a:p>
            <a:r>
              <a:rPr lang="en-GB"/>
              <a:t>www.yourdomain.com</a:t>
            </a:r>
            <a:endParaRPr lang="en-GB" dirty="0"/>
          </a:p>
        </p:txBody>
      </p:sp>
      <p:sp>
        <p:nvSpPr>
          <p:cNvPr id="5" name="Text Placeholder 3"/>
          <p:cNvSpPr>
            <a:spLocks noGrp="1"/>
          </p:cNvSpPr>
          <p:nvPr>
            <p:ph type="body" sz="quarter" idx="12" hasCustomPrompt="1"/>
          </p:nvPr>
        </p:nvSpPr>
        <p:spPr>
          <a:xfrm>
            <a:off x="1278823" y="365125"/>
            <a:ext cx="9634355" cy="450508"/>
          </a:xfrm>
          <a:prstGeom prst="rect">
            <a:avLst/>
          </a:prstGeom>
        </p:spPr>
        <p:txBody>
          <a:bodyPr anchor="ctr"/>
          <a:lstStyle>
            <a:lvl1pPr marL="0" indent="0" algn="ctr">
              <a:buNone/>
              <a:defRPr sz="3200" b="1">
                <a:solidFill>
                  <a:schemeClr val="accent4"/>
                </a:solidFill>
                <a:latin typeface="Source Sans Pro" panose="020B0503030403020204" pitchFamily="34" charset="0"/>
              </a:defRPr>
            </a:lvl1pPr>
          </a:lstStyle>
          <a:p>
            <a:pPr lvl="0"/>
            <a:r>
              <a:rPr lang="en-US" dirty="0"/>
              <a:t>CLICK TO EDIT MASTER TEXT STYLES</a:t>
            </a:r>
          </a:p>
        </p:txBody>
      </p:sp>
      <p:sp>
        <p:nvSpPr>
          <p:cNvPr id="7" name="Picture Placeholder 6"/>
          <p:cNvSpPr>
            <a:spLocks noGrp="1"/>
          </p:cNvSpPr>
          <p:nvPr>
            <p:ph type="pic" sz="quarter" idx="13"/>
          </p:nvPr>
        </p:nvSpPr>
        <p:spPr>
          <a:xfrm>
            <a:off x="1631852" y="1931022"/>
            <a:ext cx="3446462" cy="3446463"/>
          </a:xfrm>
          <a:prstGeom prst="rect">
            <a:avLst/>
          </a:prstGeom>
          <a:solidFill>
            <a:schemeClr val="accent4"/>
          </a:solidFill>
        </p:spPr>
        <p:txBody>
          <a:bodyPr/>
          <a:lstStyle>
            <a:lvl1pPr>
              <a:defRPr b="0">
                <a:solidFill>
                  <a:schemeClr val="bg1"/>
                </a:solidFill>
              </a:defRPr>
            </a:lvl1pPr>
          </a:lstStyle>
          <a:p>
            <a:endParaRPr lang="en-GB"/>
          </a:p>
        </p:txBody>
      </p:sp>
      <p:cxnSp>
        <p:nvCxnSpPr>
          <p:cNvPr id="9" name="Straight Connector 8"/>
          <p:cNvCxnSpPr>
            <a:stCxn id="7" idx="3"/>
          </p:cNvCxnSpPr>
          <p:nvPr userDrawn="1"/>
        </p:nvCxnSpPr>
        <p:spPr>
          <a:xfrm>
            <a:off x="5078314" y="3654254"/>
            <a:ext cx="7113686" cy="0"/>
          </a:xfrm>
          <a:prstGeom prst="line">
            <a:avLst/>
          </a:prstGeom>
          <a:ln w="28575" cap="rnd">
            <a:solidFill>
              <a:schemeClr val="bg1">
                <a:lumMod val="50000"/>
              </a:schemeClr>
            </a:solidFill>
            <a:prstDash val="sysDot"/>
            <a:round/>
          </a:ln>
        </p:spPr>
        <p:style>
          <a:lnRef idx="1">
            <a:schemeClr val="accent1"/>
          </a:lnRef>
          <a:fillRef idx="0">
            <a:schemeClr val="accent1"/>
          </a:fillRef>
          <a:effectRef idx="0">
            <a:schemeClr val="accent1"/>
          </a:effectRef>
          <a:fontRef idx="minor">
            <a:schemeClr val="tx1"/>
          </a:fontRef>
        </p:style>
      </p:cxnSp>
      <p:sp>
        <p:nvSpPr>
          <p:cNvPr id="10" name="Text Placeholder 3"/>
          <p:cNvSpPr>
            <a:spLocks noGrp="1"/>
          </p:cNvSpPr>
          <p:nvPr>
            <p:ph type="body" sz="quarter" idx="14" hasCustomPrompt="1"/>
          </p:nvPr>
        </p:nvSpPr>
        <p:spPr>
          <a:xfrm>
            <a:off x="5373858" y="2892394"/>
            <a:ext cx="4614203" cy="450508"/>
          </a:xfrm>
          <a:prstGeom prst="rect">
            <a:avLst/>
          </a:prstGeom>
          <a:solidFill>
            <a:schemeClr val="accent4"/>
          </a:solidFill>
        </p:spPr>
        <p:txBody>
          <a:bodyPr/>
          <a:lstStyle>
            <a:lvl1pPr marL="0" indent="0" algn="l">
              <a:buNone/>
              <a:defRPr sz="3200" b="0">
                <a:solidFill>
                  <a:schemeClr val="bg1"/>
                </a:solidFill>
                <a:latin typeface="Source Sans Pro" panose="020B0503030403020204" pitchFamily="34" charset="0"/>
              </a:defRPr>
            </a:lvl1pPr>
          </a:lstStyle>
          <a:p>
            <a:pPr lvl="0"/>
            <a:r>
              <a:rPr lang="en-US" dirty="0"/>
              <a:t>CLICK TO EDIT TEXT</a:t>
            </a:r>
          </a:p>
        </p:txBody>
      </p:sp>
      <p:sp>
        <p:nvSpPr>
          <p:cNvPr id="11" name="Text Placeholder 3"/>
          <p:cNvSpPr>
            <a:spLocks noGrp="1"/>
          </p:cNvSpPr>
          <p:nvPr>
            <p:ph type="body" sz="quarter" idx="15" hasCustomPrompt="1"/>
          </p:nvPr>
        </p:nvSpPr>
        <p:spPr>
          <a:xfrm>
            <a:off x="5373858" y="1931022"/>
            <a:ext cx="4614203" cy="961372"/>
          </a:xfrm>
          <a:prstGeom prst="rect">
            <a:avLst/>
          </a:prstGeom>
          <a:solidFill>
            <a:schemeClr val="accent4"/>
          </a:solidFill>
        </p:spPr>
        <p:txBody>
          <a:bodyPr/>
          <a:lstStyle>
            <a:lvl1pPr marL="0" indent="0" algn="l">
              <a:buNone/>
              <a:defRPr sz="6600" b="0">
                <a:solidFill>
                  <a:schemeClr val="bg1"/>
                </a:solidFill>
                <a:latin typeface="Source Sans Pro" panose="020B0503030403020204" pitchFamily="34" charset="0"/>
              </a:defRPr>
            </a:lvl1pPr>
          </a:lstStyle>
          <a:p>
            <a:pPr lvl="0"/>
            <a:r>
              <a:rPr lang="en-US" dirty="0"/>
              <a:t>EDIT TEXT</a:t>
            </a:r>
          </a:p>
        </p:txBody>
      </p:sp>
      <p:sp>
        <p:nvSpPr>
          <p:cNvPr id="12" name="Text Placeholder 5"/>
          <p:cNvSpPr>
            <a:spLocks noGrp="1"/>
          </p:cNvSpPr>
          <p:nvPr>
            <p:ph type="body" sz="quarter" idx="16"/>
          </p:nvPr>
        </p:nvSpPr>
        <p:spPr>
          <a:xfrm>
            <a:off x="5373858" y="3947311"/>
            <a:ext cx="6716444" cy="1336627"/>
          </a:xfrm>
          <a:prstGeom prst="rect">
            <a:avLst/>
          </a:prstGeom>
          <a:solidFill>
            <a:schemeClr val="accent4"/>
          </a:solidFill>
        </p:spPr>
        <p:txBody>
          <a:bodyPr anchor="t"/>
          <a:lstStyle>
            <a:lvl1pPr marL="0" indent="0" algn="l">
              <a:buNone/>
              <a:defRPr sz="1400" b="0">
                <a:solidFill>
                  <a:schemeClr val="bg1"/>
                </a:solidFill>
                <a:latin typeface="Source Sans Pro" panose="020B0503030403020204" pitchFamily="34" charset="0"/>
                <a:cs typeface="Arial" panose="020B0604020202020204" pitchFamily="34" charset="0"/>
              </a:defRPr>
            </a:lvl1pPr>
          </a:lstStyle>
          <a:p>
            <a:pPr lvl="0"/>
            <a:endParaRPr lang="en-GB" dirty="0"/>
          </a:p>
        </p:txBody>
      </p:sp>
      <p:cxnSp>
        <p:nvCxnSpPr>
          <p:cNvPr id="13" name="Straight Connector 12"/>
          <p:cNvCxnSpPr>
            <a:endCxn id="7" idx="1"/>
          </p:cNvCxnSpPr>
          <p:nvPr userDrawn="1"/>
        </p:nvCxnSpPr>
        <p:spPr>
          <a:xfrm>
            <a:off x="0" y="3654254"/>
            <a:ext cx="1631852" cy="0"/>
          </a:xfrm>
          <a:prstGeom prst="line">
            <a:avLst/>
          </a:prstGeom>
          <a:ln w="28575" cap="rnd">
            <a:solidFill>
              <a:schemeClr val="bg1">
                <a:lumMod val="50000"/>
              </a:schemeClr>
            </a:solidFill>
            <a:prstDash val="sysDot"/>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8178071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0DC7CC4-2740-4FF9-8376-C2A5E3A9668E}" type="datetimeFigureOut">
              <a:rPr lang="zh-CN" altLang="en-US" smtClean="0"/>
              <a:t>2019/10/9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2B32D0B-5BB4-45A0-ABE6-8C8D736A271E}" type="slidenum">
              <a:rPr lang="zh-CN" altLang="en-US" smtClean="0"/>
              <a:t>‹#›</a:t>
            </a:fld>
            <a:endParaRPr lang="zh-CN" altLang="en-US"/>
          </a:p>
        </p:txBody>
      </p:sp>
    </p:spTree>
    <p:extLst>
      <p:ext uri="{BB962C8B-B14F-4D97-AF65-F5344CB8AC3E}">
        <p14:creationId xmlns:p14="http://schemas.microsoft.com/office/powerpoint/2010/main" val="25919194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0DC7CC4-2740-4FF9-8376-C2A5E3A9668E}" type="datetimeFigureOut">
              <a:rPr lang="zh-CN" altLang="en-US" smtClean="0"/>
              <a:t>2019/10/9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2B32D0B-5BB4-45A0-ABE6-8C8D736A271E}" type="slidenum">
              <a:rPr lang="zh-CN" altLang="en-US" smtClean="0"/>
              <a:t>‹#›</a:t>
            </a:fld>
            <a:endParaRPr lang="zh-CN" altLang="en-US"/>
          </a:p>
        </p:txBody>
      </p:sp>
    </p:spTree>
    <p:extLst>
      <p:ext uri="{BB962C8B-B14F-4D97-AF65-F5344CB8AC3E}">
        <p14:creationId xmlns:p14="http://schemas.microsoft.com/office/powerpoint/2010/main" val="25667290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0DC7CC4-2740-4FF9-8376-C2A5E3A9668E}" type="datetimeFigureOut">
              <a:rPr lang="zh-CN" altLang="en-US" smtClean="0"/>
              <a:t>2019/10/9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2B32D0B-5BB4-45A0-ABE6-8C8D736A271E}" type="slidenum">
              <a:rPr lang="zh-CN" altLang="en-US" smtClean="0"/>
              <a:t>‹#›</a:t>
            </a:fld>
            <a:endParaRPr lang="zh-CN" altLang="en-US"/>
          </a:p>
        </p:txBody>
      </p:sp>
    </p:spTree>
    <p:extLst>
      <p:ext uri="{BB962C8B-B14F-4D97-AF65-F5344CB8AC3E}">
        <p14:creationId xmlns:p14="http://schemas.microsoft.com/office/powerpoint/2010/main" val="11860340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0DC7CC4-2740-4FF9-8376-C2A5E3A9668E}" type="datetimeFigureOut">
              <a:rPr lang="zh-CN" altLang="en-US" smtClean="0"/>
              <a:t>2019/10/9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2B32D0B-5BB4-45A0-ABE6-8C8D736A271E}" type="slidenum">
              <a:rPr lang="zh-CN" altLang="en-US" smtClean="0"/>
              <a:t>‹#›</a:t>
            </a:fld>
            <a:endParaRPr lang="zh-CN" altLang="en-US"/>
          </a:p>
        </p:txBody>
      </p:sp>
    </p:spTree>
    <p:extLst>
      <p:ext uri="{BB962C8B-B14F-4D97-AF65-F5344CB8AC3E}">
        <p14:creationId xmlns:p14="http://schemas.microsoft.com/office/powerpoint/2010/main" val="4124842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0DC7CC4-2740-4FF9-8376-C2A5E3A9668E}" type="datetimeFigureOut">
              <a:rPr lang="zh-CN" altLang="en-US" smtClean="0"/>
              <a:t>2019/10/9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2B32D0B-5BB4-45A0-ABE6-8C8D736A271E}" type="slidenum">
              <a:rPr lang="zh-CN" altLang="en-US" smtClean="0"/>
              <a:t>‹#›</a:t>
            </a:fld>
            <a:endParaRPr lang="zh-CN" altLang="en-US"/>
          </a:p>
        </p:txBody>
      </p:sp>
    </p:spTree>
    <p:extLst>
      <p:ext uri="{BB962C8B-B14F-4D97-AF65-F5344CB8AC3E}">
        <p14:creationId xmlns:p14="http://schemas.microsoft.com/office/powerpoint/2010/main" val="37670595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0DC7CC4-2740-4FF9-8376-C2A5E3A9668E}" type="datetimeFigureOut">
              <a:rPr lang="zh-CN" altLang="en-US" smtClean="0"/>
              <a:t>2019/10/9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2B32D0B-5BB4-45A0-ABE6-8C8D736A271E}" type="slidenum">
              <a:rPr lang="zh-CN" altLang="en-US" smtClean="0"/>
              <a:t>‹#›</a:t>
            </a:fld>
            <a:endParaRPr lang="zh-CN" altLang="en-US"/>
          </a:p>
        </p:txBody>
      </p:sp>
    </p:spTree>
    <p:extLst>
      <p:ext uri="{BB962C8B-B14F-4D97-AF65-F5344CB8AC3E}">
        <p14:creationId xmlns:p14="http://schemas.microsoft.com/office/powerpoint/2010/main" val="10931682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0DC7CC4-2740-4FF9-8376-C2A5E3A9668E}" type="datetimeFigureOut">
              <a:rPr lang="zh-CN" altLang="en-US" smtClean="0"/>
              <a:t>2019/10/9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2B32D0B-5BB4-45A0-ABE6-8C8D736A271E}" type="slidenum">
              <a:rPr lang="zh-CN" altLang="en-US" smtClean="0"/>
              <a:t>‹#›</a:t>
            </a:fld>
            <a:endParaRPr lang="zh-CN" altLang="en-US"/>
          </a:p>
        </p:txBody>
      </p:sp>
    </p:spTree>
    <p:extLst>
      <p:ext uri="{BB962C8B-B14F-4D97-AF65-F5344CB8AC3E}">
        <p14:creationId xmlns:p14="http://schemas.microsoft.com/office/powerpoint/2010/main" val="40409478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0DC7CC4-2740-4FF9-8376-C2A5E3A9668E}" type="datetimeFigureOut">
              <a:rPr lang="zh-CN" altLang="en-US" smtClean="0"/>
              <a:t>2019/10/9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2B32D0B-5BB4-45A0-ABE6-8C8D736A271E}" type="slidenum">
              <a:rPr lang="zh-CN" altLang="en-US" smtClean="0"/>
              <a:t>‹#›</a:t>
            </a:fld>
            <a:endParaRPr lang="zh-CN" altLang="en-US"/>
          </a:p>
        </p:txBody>
      </p:sp>
    </p:spTree>
    <p:extLst>
      <p:ext uri="{BB962C8B-B14F-4D97-AF65-F5344CB8AC3E}">
        <p14:creationId xmlns:p14="http://schemas.microsoft.com/office/powerpoint/2010/main" val="16068740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0DC7CC4-2740-4FF9-8376-C2A5E3A9668E}" type="datetimeFigureOut">
              <a:rPr lang="zh-CN" altLang="en-US" smtClean="0"/>
              <a:t>2019/10/9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2B32D0B-5BB4-45A0-ABE6-8C8D736A271E}" type="slidenum">
              <a:rPr lang="zh-CN" altLang="en-US" smtClean="0"/>
              <a:t>‹#›</a:t>
            </a:fld>
            <a:endParaRPr lang="zh-CN" altLang="en-US"/>
          </a:p>
        </p:txBody>
      </p:sp>
    </p:spTree>
    <p:extLst>
      <p:ext uri="{BB962C8B-B14F-4D97-AF65-F5344CB8AC3E}">
        <p14:creationId xmlns:p14="http://schemas.microsoft.com/office/powerpoint/2010/main" val="155781916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 id="2147483662" r:id="rId13"/>
    <p:sldLayoutId id="2147483663"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622414" y="416906"/>
            <a:ext cx="9144000" cy="74627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id-ID" sz="3800" b="1"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Fira Sans ExtraBold Italic" panose="00000900000000000000" pitchFamily="50" charset="0"/>
                <a:cs typeface="Clear Sans Light" panose="020B0303030202020304" pitchFamily="34" charset="0"/>
              </a:rPr>
              <a:t>Understanding </a:t>
            </a:r>
            <a:r>
              <a:rPr kumimoji="0" lang="id-ID" sz="380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Fira Sans ExtraBold Italic" panose="00000900000000000000" pitchFamily="50" charset="0"/>
                <a:cs typeface="Clear Sans Light" panose="020B0303030202020304" pitchFamily="34" charset="0"/>
              </a:rPr>
              <a:t>Regulator</a:t>
            </a:r>
            <a:endParaRPr kumimoji="0" lang="en-GB" sz="380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Fira Sans ExtraBold Italic" panose="00000900000000000000" pitchFamily="50" charset="0"/>
              <a:cs typeface="Clear Sans Light" panose="020B0303030202020304" pitchFamily="34" charset="0"/>
            </a:endParaRPr>
          </a:p>
        </p:txBody>
      </p:sp>
      <p:sp>
        <p:nvSpPr>
          <p:cNvPr id="4" name="Subtitle 2"/>
          <p:cNvSpPr txBox="1">
            <a:spLocks/>
          </p:cNvSpPr>
          <p:nvPr/>
        </p:nvSpPr>
        <p:spPr>
          <a:xfrm>
            <a:off x="650565" y="1065898"/>
            <a:ext cx="7308850" cy="369332"/>
          </a:xfrm>
          <a:prstGeom prst="rect">
            <a:avLst/>
          </a:prstGeom>
        </p:spPr>
        <p:txBody>
          <a:bodyPr vert="horz" wrap="square" lIns="121920" tIns="60960" rIns="121920" bIns="60960" rtlCol="0">
            <a:spAutoFit/>
          </a:bodyPr>
          <a:lstStyle/>
          <a:p>
            <a:pPr marL="0" marR="0" lvl="0" indent="0" algn="l" defTabSz="1219050" rtl="0" eaLnBrk="1" fontAlgn="auto" latinLnBrk="0" hangingPunct="1">
              <a:lnSpc>
                <a:spcPct val="100000"/>
              </a:lnSpc>
              <a:spcBef>
                <a:spcPct val="20000"/>
              </a:spcBef>
              <a:spcAft>
                <a:spcPts val="0"/>
              </a:spcAft>
              <a:buClrTx/>
              <a:buSzTx/>
              <a:buFontTx/>
              <a:buNone/>
              <a:tabLst/>
              <a:defRPr/>
            </a:pPr>
            <a:r>
              <a:rPr kumimoji="0" lang="id-ID" sz="1600" b="0" i="0" u="none" strike="noStrike" kern="1200" cap="none" spc="0" normalizeH="0" baseline="0" noProof="0" dirty="0">
                <a:ln>
                  <a:noFill/>
                </a:ln>
                <a:solidFill>
                  <a:prstClr val="black">
                    <a:lumMod val="75000"/>
                    <a:lumOff val="25000"/>
                  </a:prstClr>
                </a:solidFill>
                <a:effectLst/>
                <a:uLnTx/>
                <a:uFillTx/>
                <a:latin typeface="Lato Light" panose="020F0302020204030203" pitchFamily="34" charset="0"/>
                <a:ea typeface="+mn-ea"/>
                <a:cs typeface="+mn-cs"/>
              </a:rPr>
              <a:t>Put your best word here.</a:t>
            </a:r>
            <a:endParaRPr kumimoji="0" lang="en-US" sz="1400" b="0" i="0" u="none" strike="noStrike" kern="1200" cap="none" spc="0" normalizeH="0" baseline="0" noProof="0" dirty="0">
              <a:ln>
                <a:noFill/>
              </a:ln>
              <a:solidFill>
                <a:prstClr val="black">
                  <a:lumMod val="75000"/>
                  <a:lumOff val="25000"/>
                </a:prstClr>
              </a:solidFill>
              <a:effectLst/>
              <a:uLnTx/>
              <a:uFillTx/>
              <a:latin typeface="Lato Light" panose="020F0302020204030203" pitchFamily="34" charset="0"/>
              <a:ea typeface="+mn-ea"/>
              <a:cs typeface="Clear Sans Light" panose="020B0303030202020304" pitchFamily="34" charset="0"/>
            </a:endParaRPr>
          </a:p>
        </p:txBody>
      </p:sp>
      <p:grpSp>
        <p:nvGrpSpPr>
          <p:cNvPr id="19" name="Group 18"/>
          <p:cNvGrpSpPr/>
          <p:nvPr/>
        </p:nvGrpSpPr>
        <p:grpSpPr>
          <a:xfrm>
            <a:off x="3708981" y="2136964"/>
            <a:ext cx="4710513" cy="2937562"/>
            <a:chOff x="2967264" y="2457450"/>
            <a:chExt cx="6489700" cy="4047096"/>
          </a:xfrm>
        </p:grpSpPr>
        <p:sp>
          <p:nvSpPr>
            <p:cNvPr id="20" name="Freeform 5"/>
            <p:cNvSpPr>
              <a:spLocks/>
            </p:cNvSpPr>
            <p:nvPr/>
          </p:nvSpPr>
          <p:spPr bwMode="auto">
            <a:xfrm>
              <a:off x="3246664" y="2536825"/>
              <a:ext cx="1050925" cy="1130300"/>
            </a:xfrm>
            <a:custGeom>
              <a:avLst/>
              <a:gdLst>
                <a:gd name="T0" fmla="*/ 214 w 662"/>
                <a:gd name="T1" fmla="*/ 2 h 712"/>
                <a:gd name="T2" fmla="*/ 642 w 662"/>
                <a:gd name="T3" fmla="*/ 150 h 712"/>
                <a:gd name="T4" fmla="*/ 642 w 662"/>
                <a:gd name="T5" fmla="*/ 150 h 712"/>
                <a:gd name="T6" fmla="*/ 646 w 662"/>
                <a:gd name="T7" fmla="*/ 152 h 712"/>
                <a:gd name="T8" fmla="*/ 652 w 662"/>
                <a:gd name="T9" fmla="*/ 156 h 712"/>
                <a:gd name="T10" fmla="*/ 658 w 662"/>
                <a:gd name="T11" fmla="*/ 166 h 712"/>
                <a:gd name="T12" fmla="*/ 662 w 662"/>
                <a:gd name="T13" fmla="*/ 176 h 712"/>
                <a:gd name="T14" fmla="*/ 662 w 662"/>
                <a:gd name="T15" fmla="*/ 182 h 712"/>
                <a:gd name="T16" fmla="*/ 660 w 662"/>
                <a:gd name="T17" fmla="*/ 188 h 712"/>
                <a:gd name="T18" fmla="*/ 486 w 662"/>
                <a:gd name="T19" fmla="*/ 692 h 712"/>
                <a:gd name="T20" fmla="*/ 486 w 662"/>
                <a:gd name="T21" fmla="*/ 692 h 712"/>
                <a:gd name="T22" fmla="*/ 484 w 662"/>
                <a:gd name="T23" fmla="*/ 698 h 712"/>
                <a:gd name="T24" fmla="*/ 480 w 662"/>
                <a:gd name="T25" fmla="*/ 702 h 712"/>
                <a:gd name="T26" fmla="*/ 470 w 662"/>
                <a:gd name="T27" fmla="*/ 708 h 712"/>
                <a:gd name="T28" fmla="*/ 460 w 662"/>
                <a:gd name="T29" fmla="*/ 712 h 712"/>
                <a:gd name="T30" fmla="*/ 454 w 662"/>
                <a:gd name="T31" fmla="*/ 712 h 712"/>
                <a:gd name="T32" fmla="*/ 448 w 662"/>
                <a:gd name="T33" fmla="*/ 710 h 712"/>
                <a:gd name="T34" fmla="*/ 20 w 662"/>
                <a:gd name="T35" fmla="*/ 562 h 712"/>
                <a:gd name="T36" fmla="*/ 20 w 662"/>
                <a:gd name="T37" fmla="*/ 562 h 712"/>
                <a:gd name="T38" fmla="*/ 14 w 662"/>
                <a:gd name="T39" fmla="*/ 560 h 712"/>
                <a:gd name="T40" fmla="*/ 10 w 662"/>
                <a:gd name="T41" fmla="*/ 556 h 712"/>
                <a:gd name="T42" fmla="*/ 2 w 662"/>
                <a:gd name="T43" fmla="*/ 548 h 712"/>
                <a:gd name="T44" fmla="*/ 0 w 662"/>
                <a:gd name="T45" fmla="*/ 536 h 712"/>
                <a:gd name="T46" fmla="*/ 0 w 662"/>
                <a:gd name="T47" fmla="*/ 530 h 712"/>
                <a:gd name="T48" fmla="*/ 2 w 662"/>
                <a:gd name="T49" fmla="*/ 524 h 712"/>
                <a:gd name="T50" fmla="*/ 176 w 662"/>
                <a:gd name="T51" fmla="*/ 22 h 712"/>
                <a:gd name="T52" fmla="*/ 176 w 662"/>
                <a:gd name="T53" fmla="*/ 22 h 712"/>
                <a:gd name="T54" fmla="*/ 178 w 662"/>
                <a:gd name="T55" fmla="*/ 16 h 712"/>
                <a:gd name="T56" fmla="*/ 182 w 662"/>
                <a:gd name="T57" fmla="*/ 10 h 712"/>
                <a:gd name="T58" fmla="*/ 190 w 662"/>
                <a:gd name="T59" fmla="*/ 4 h 712"/>
                <a:gd name="T60" fmla="*/ 202 w 662"/>
                <a:gd name="T61" fmla="*/ 0 h 712"/>
                <a:gd name="T62" fmla="*/ 208 w 662"/>
                <a:gd name="T63" fmla="*/ 0 h 712"/>
                <a:gd name="T64" fmla="*/ 214 w 662"/>
                <a:gd name="T65" fmla="*/ 2 h 712"/>
                <a:gd name="T66" fmla="*/ 214 w 662"/>
                <a:gd name="T67" fmla="*/ 2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62" h="712">
                  <a:moveTo>
                    <a:pt x="214" y="2"/>
                  </a:moveTo>
                  <a:lnTo>
                    <a:pt x="642" y="150"/>
                  </a:lnTo>
                  <a:lnTo>
                    <a:pt x="642" y="150"/>
                  </a:lnTo>
                  <a:lnTo>
                    <a:pt x="646" y="152"/>
                  </a:lnTo>
                  <a:lnTo>
                    <a:pt x="652" y="156"/>
                  </a:lnTo>
                  <a:lnTo>
                    <a:pt x="658" y="166"/>
                  </a:lnTo>
                  <a:lnTo>
                    <a:pt x="662" y="176"/>
                  </a:lnTo>
                  <a:lnTo>
                    <a:pt x="662" y="182"/>
                  </a:lnTo>
                  <a:lnTo>
                    <a:pt x="660" y="188"/>
                  </a:lnTo>
                  <a:lnTo>
                    <a:pt x="486" y="692"/>
                  </a:lnTo>
                  <a:lnTo>
                    <a:pt x="486" y="692"/>
                  </a:lnTo>
                  <a:lnTo>
                    <a:pt x="484" y="698"/>
                  </a:lnTo>
                  <a:lnTo>
                    <a:pt x="480" y="702"/>
                  </a:lnTo>
                  <a:lnTo>
                    <a:pt x="470" y="708"/>
                  </a:lnTo>
                  <a:lnTo>
                    <a:pt x="460" y="712"/>
                  </a:lnTo>
                  <a:lnTo>
                    <a:pt x="454" y="712"/>
                  </a:lnTo>
                  <a:lnTo>
                    <a:pt x="448" y="710"/>
                  </a:lnTo>
                  <a:lnTo>
                    <a:pt x="20" y="562"/>
                  </a:lnTo>
                  <a:lnTo>
                    <a:pt x="20" y="562"/>
                  </a:lnTo>
                  <a:lnTo>
                    <a:pt x="14" y="560"/>
                  </a:lnTo>
                  <a:lnTo>
                    <a:pt x="10" y="556"/>
                  </a:lnTo>
                  <a:lnTo>
                    <a:pt x="2" y="548"/>
                  </a:lnTo>
                  <a:lnTo>
                    <a:pt x="0" y="536"/>
                  </a:lnTo>
                  <a:lnTo>
                    <a:pt x="0" y="530"/>
                  </a:lnTo>
                  <a:lnTo>
                    <a:pt x="2" y="524"/>
                  </a:lnTo>
                  <a:lnTo>
                    <a:pt x="176" y="22"/>
                  </a:lnTo>
                  <a:lnTo>
                    <a:pt x="176" y="22"/>
                  </a:lnTo>
                  <a:lnTo>
                    <a:pt x="178" y="16"/>
                  </a:lnTo>
                  <a:lnTo>
                    <a:pt x="182" y="10"/>
                  </a:lnTo>
                  <a:lnTo>
                    <a:pt x="190" y="4"/>
                  </a:lnTo>
                  <a:lnTo>
                    <a:pt x="202" y="0"/>
                  </a:lnTo>
                  <a:lnTo>
                    <a:pt x="208" y="0"/>
                  </a:lnTo>
                  <a:lnTo>
                    <a:pt x="214" y="2"/>
                  </a:lnTo>
                  <a:lnTo>
                    <a:pt x="214" y="2"/>
                  </a:lnTo>
                  <a:close/>
                </a:path>
              </a:pathLst>
            </a:custGeom>
            <a:solidFill>
              <a:srgbClr val="4754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 name="Freeform 6"/>
            <p:cNvSpPr>
              <a:spLocks/>
            </p:cNvSpPr>
            <p:nvPr/>
          </p:nvSpPr>
          <p:spPr bwMode="auto">
            <a:xfrm>
              <a:off x="3449864" y="2930525"/>
              <a:ext cx="117475" cy="117475"/>
            </a:xfrm>
            <a:custGeom>
              <a:avLst/>
              <a:gdLst>
                <a:gd name="T0" fmla="*/ 24 w 74"/>
                <a:gd name="T1" fmla="*/ 0 h 74"/>
                <a:gd name="T2" fmla="*/ 72 w 74"/>
                <a:gd name="T3" fmla="*/ 16 h 74"/>
                <a:gd name="T4" fmla="*/ 72 w 74"/>
                <a:gd name="T5" fmla="*/ 16 h 74"/>
                <a:gd name="T6" fmla="*/ 74 w 74"/>
                <a:gd name="T7" fmla="*/ 18 h 74"/>
                <a:gd name="T8" fmla="*/ 74 w 74"/>
                <a:gd name="T9" fmla="*/ 24 h 74"/>
                <a:gd name="T10" fmla="*/ 58 w 74"/>
                <a:gd name="T11" fmla="*/ 70 h 74"/>
                <a:gd name="T12" fmla="*/ 58 w 74"/>
                <a:gd name="T13" fmla="*/ 70 h 74"/>
                <a:gd name="T14" fmla="*/ 56 w 74"/>
                <a:gd name="T15" fmla="*/ 74 h 74"/>
                <a:gd name="T16" fmla="*/ 50 w 74"/>
                <a:gd name="T17" fmla="*/ 74 h 74"/>
                <a:gd name="T18" fmla="*/ 4 w 74"/>
                <a:gd name="T19" fmla="*/ 58 h 74"/>
                <a:gd name="T20" fmla="*/ 4 w 74"/>
                <a:gd name="T21" fmla="*/ 58 h 74"/>
                <a:gd name="T22" fmla="*/ 0 w 74"/>
                <a:gd name="T23" fmla="*/ 54 h 74"/>
                <a:gd name="T24" fmla="*/ 0 w 74"/>
                <a:gd name="T25" fmla="*/ 50 h 74"/>
                <a:gd name="T26" fmla="*/ 16 w 74"/>
                <a:gd name="T27" fmla="*/ 2 h 74"/>
                <a:gd name="T28" fmla="*/ 16 w 74"/>
                <a:gd name="T29" fmla="*/ 2 h 74"/>
                <a:gd name="T30" fmla="*/ 20 w 74"/>
                <a:gd name="T31" fmla="*/ 0 h 74"/>
                <a:gd name="T32" fmla="*/ 24 w 74"/>
                <a:gd name="T33" fmla="*/ 0 h 74"/>
                <a:gd name="T34" fmla="*/ 24 w 74"/>
                <a:gd name="T35"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4" h="74">
                  <a:moveTo>
                    <a:pt x="24" y="0"/>
                  </a:moveTo>
                  <a:lnTo>
                    <a:pt x="72" y="16"/>
                  </a:lnTo>
                  <a:lnTo>
                    <a:pt x="72" y="16"/>
                  </a:lnTo>
                  <a:lnTo>
                    <a:pt x="74" y="18"/>
                  </a:lnTo>
                  <a:lnTo>
                    <a:pt x="74" y="24"/>
                  </a:lnTo>
                  <a:lnTo>
                    <a:pt x="58" y="70"/>
                  </a:lnTo>
                  <a:lnTo>
                    <a:pt x="58" y="70"/>
                  </a:lnTo>
                  <a:lnTo>
                    <a:pt x="56" y="74"/>
                  </a:lnTo>
                  <a:lnTo>
                    <a:pt x="50" y="74"/>
                  </a:lnTo>
                  <a:lnTo>
                    <a:pt x="4" y="58"/>
                  </a:lnTo>
                  <a:lnTo>
                    <a:pt x="4" y="58"/>
                  </a:lnTo>
                  <a:lnTo>
                    <a:pt x="0" y="54"/>
                  </a:lnTo>
                  <a:lnTo>
                    <a:pt x="0" y="50"/>
                  </a:lnTo>
                  <a:lnTo>
                    <a:pt x="16" y="2"/>
                  </a:lnTo>
                  <a:lnTo>
                    <a:pt x="16" y="2"/>
                  </a:lnTo>
                  <a:lnTo>
                    <a:pt x="20" y="0"/>
                  </a:lnTo>
                  <a:lnTo>
                    <a:pt x="24" y="0"/>
                  </a:lnTo>
                  <a:lnTo>
                    <a:pt x="24" y="0"/>
                  </a:lnTo>
                  <a:close/>
                </a:path>
              </a:pathLst>
            </a:custGeom>
            <a:solidFill>
              <a:srgbClr val="91929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 name="Freeform 7"/>
            <p:cNvSpPr>
              <a:spLocks/>
            </p:cNvSpPr>
            <p:nvPr/>
          </p:nvSpPr>
          <p:spPr bwMode="auto">
            <a:xfrm>
              <a:off x="3583214" y="2974975"/>
              <a:ext cx="120650" cy="120650"/>
            </a:xfrm>
            <a:custGeom>
              <a:avLst/>
              <a:gdLst>
                <a:gd name="T0" fmla="*/ 24 w 76"/>
                <a:gd name="T1" fmla="*/ 0 h 76"/>
                <a:gd name="T2" fmla="*/ 72 w 76"/>
                <a:gd name="T3" fmla="*/ 18 h 76"/>
                <a:gd name="T4" fmla="*/ 72 w 76"/>
                <a:gd name="T5" fmla="*/ 18 h 76"/>
                <a:gd name="T6" fmla="*/ 76 w 76"/>
                <a:gd name="T7" fmla="*/ 20 h 76"/>
                <a:gd name="T8" fmla="*/ 76 w 76"/>
                <a:gd name="T9" fmla="*/ 26 h 76"/>
                <a:gd name="T10" fmla="*/ 60 w 76"/>
                <a:gd name="T11" fmla="*/ 72 h 76"/>
                <a:gd name="T12" fmla="*/ 60 w 76"/>
                <a:gd name="T13" fmla="*/ 72 h 76"/>
                <a:gd name="T14" fmla="*/ 56 w 76"/>
                <a:gd name="T15" fmla="*/ 76 h 76"/>
                <a:gd name="T16" fmla="*/ 52 w 76"/>
                <a:gd name="T17" fmla="*/ 76 h 76"/>
                <a:gd name="T18" fmla="*/ 4 w 76"/>
                <a:gd name="T19" fmla="*/ 60 h 76"/>
                <a:gd name="T20" fmla="*/ 4 w 76"/>
                <a:gd name="T21" fmla="*/ 60 h 76"/>
                <a:gd name="T22" fmla="*/ 2 w 76"/>
                <a:gd name="T23" fmla="*/ 56 h 76"/>
                <a:gd name="T24" fmla="*/ 0 w 76"/>
                <a:gd name="T25" fmla="*/ 52 h 76"/>
                <a:gd name="T26" fmla="*/ 18 w 76"/>
                <a:gd name="T27" fmla="*/ 4 h 76"/>
                <a:gd name="T28" fmla="*/ 18 w 76"/>
                <a:gd name="T29" fmla="*/ 4 h 76"/>
                <a:gd name="T30" fmla="*/ 20 w 76"/>
                <a:gd name="T31" fmla="*/ 2 h 76"/>
                <a:gd name="T32" fmla="*/ 24 w 76"/>
                <a:gd name="T33" fmla="*/ 0 h 76"/>
                <a:gd name="T34" fmla="*/ 24 w 76"/>
                <a:gd name="T3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6" h="76">
                  <a:moveTo>
                    <a:pt x="24" y="0"/>
                  </a:moveTo>
                  <a:lnTo>
                    <a:pt x="72" y="18"/>
                  </a:lnTo>
                  <a:lnTo>
                    <a:pt x="72" y="18"/>
                  </a:lnTo>
                  <a:lnTo>
                    <a:pt x="76" y="20"/>
                  </a:lnTo>
                  <a:lnTo>
                    <a:pt x="76" y="26"/>
                  </a:lnTo>
                  <a:lnTo>
                    <a:pt x="60" y="72"/>
                  </a:lnTo>
                  <a:lnTo>
                    <a:pt x="60" y="72"/>
                  </a:lnTo>
                  <a:lnTo>
                    <a:pt x="56" y="76"/>
                  </a:lnTo>
                  <a:lnTo>
                    <a:pt x="52" y="76"/>
                  </a:lnTo>
                  <a:lnTo>
                    <a:pt x="4" y="60"/>
                  </a:lnTo>
                  <a:lnTo>
                    <a:pt x="4" y="60"/>
                  </a:lnTo>
                  <a:lnTo>
                    <a:pt x="2" y="56"/>
                  </a:lnTo>
                  <a:lnTo>
                    <a:pt x="0" y="52"/>
                  </a:lnTo>
                  <a:lnTo>
                    <a:pt x="18" y="4"/>
                  </a:lnTo>
                  <a:lnTo>
                    <a:pt x="18" y="4"/>
                  </a:lnTo>
                  <a:lnTo>
                    <a:pt x="20" y="2"/>
                  </a:lnTo>
                  <a:lnTo>
                    <a:pt x="24" y="0"/>
                  </a:lnTo>
                  <a:lnTo>
                    <a:pt x="24" y="0"/>
                  </a:lnTo>
                  <a:close/>
                </a:path>
              </a:pathLst>
            </a:custGeom>
            <a:solidFill>
              <a:srgbClr val="91929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 name="Freeform 8"/>
            <p:cNvSpPr>
              <a:spLocks/>
            </p:cNvSpPr>
            <p:nvPr/>
          </p:nvSpPr>
          <p:spPr bwMode="auto">
            <a:xfrm>
              <a:off x="3719739" y="3022600"/>
              <a:ext cx="117475" cy="120650"/>
            </a:xfrm>
            <a:custGeom>
              <a:avLst/>
              <a:gdLst>
                <a:gd name="T0" fmla="*/ 24 w 74"/>
                <a:gd name="T1" fmla="*/ 0 h 76"/>
                <a:gd name="T2" fmla="*/ 70 w 74"/>
                <a:gd name="T3" fmla="*/ 18 h 76"/>
                <a:gd name="T4" fmla="*/ 70 w 74"/>
                <a:gd name="T5" fmla="*/ 18 h 76"/>
                <a:gd name="T6" fmla="*/ 74 w 74"/>
                <a:gd name="T7" fmla="*/ 20 h 76"/>
                <a:gd name="T8" fmla="*/ 74 w 74"/>
                <a:gd name="T9" fmla="*/ 24 h 76"/>
                <a:gd name="T10" fmla="*/ 58 w 74"/>
                <a:gd name="T11" fmla="*/ 72 h 76"/>
                <a:gd name="T12" fmla="*/ 58 w 74"/>
                <a:gd name="T13" fmla="*/ 72 h 76"/>
                <a:gd name="T14" fmla="*/ 54 w 74"/>
                <a:gd name="T15" fmla="*/ 76 h 76"/>
                <a:gd name="T16" fmla="*/ 50 w 74"/>
                <a:gd name="T17" fmla="*/ 76 h 76"/>
                <a:gd name="T18" fmla="*/ 4 w 74"/>
                <a:gd name="T19" fmla="*/ 60 h 76"/>
                <a:gd name="T20" fmla="*/ 4 w 74"/>
                <a:gd name="T21" fmla="*/ 60 h 76"/>
                <a:gd name="T22" fmla="*/ 0 w 74"/>
                <a:gd name="T23" fmla="*/ 56 h 76"/>
                <a:gd name="T24" fmla="*/ 0 w 74"/>
                <a:gd name="T25" fmla="*/ 52 h 76"/>
                <a:gd name="T26" fmla="*/ 16 w 74"/>
                <a:gd name="T27" fmla="*/ 4 h 76"/>
                <a:gd name="T28" fmla="*/ 16 w 74"/>
                <a:gd name="T29" fmla="*/ 4 h 76"/>
                <a:gd name="T30" fmla="*/ 18 w 74"/>
                <a:gd name="T31" fmla="*/ 2 h 76"/>
                <a:gd name="T32" fmla="*/ 24 w 74"/>
                <a:gd name="T33" fmla="*/ 0 h 76"/>
                <a:gd name="T34" fmla="*/ 24 w 74"/>
                <a:gd name="T3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4" h="76">
                  <a:moveTo>
                    <a:pt x="24" y="0"/>
                  </a:moveTo>
                  <a:lnTo>
                    <a:pt x="70" y="18"/>
                  </a:lnTo>
                  <a:lnTo>
                    <a:pt x="70" y="18"/>
                  </a:lnTo>
                  <a:lnTo>
                    <a:pt x="74" y="20"/>
                  </a:lnTo>
                  <a:lnTo>
                    <a:pt x="74" y="24"/>
                  </a:lnTo>
                  <a:lnTo>
                    <a:pt x="58" y="72"/>
                  </a:lnTo>
                  <a:lnTo>
                    <a:pt x="58" y="72"/>
                  </a:lnTo>
                  <a:lnTo>
                    <a:pt x="54" y="76"/>
                  </a:lnTo>
                  <a:lnTo>
                    <a:pt x="50" y="76"/>
                  </a:lnTo>
                  <a:lnTo>
                    <a:pt x="4" y="60"/>
                  </a:lnTo>
                  <a:lnTo>
                    <a:pt x="4" y="60"/>
                  </a:lnTo>
                  <a:lnTo>
                    <a:pt x="0" y="56"/>
                  </a:lnTo>
                  <a:lnTo>
                    <a:pt x="0" y="52"/>
                  </a:lnTo>
                  <a:lnTo>
                    <a:pt x="16" y="4"/>
                  </a:lnTo>
                  <a:lnTo>
                    <a:pt x="16" y="4"/>
                  </a:lnTo>
                  <a:lnTo>
                    <a:pt x="18" y="2"/>
                  </a:lnTo>
                  <a:lnTo>
                    <a:pt x="24" y="0"/>
                  </a:lnTo>
                  <a:lnTo>
                    <a:pt x="24" y="0"/>
                  </a:lnTo>
                  <a:close/>
                </a:path>
              </a:pathLst>
            </a:custGeom>
            <a:solidFill>
              <a:srgbClr val="91929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 name="Freeform 9"/>
            <p:cNvSpPr>
              <a:spLocks/>
            </p:cNvSpPr>
            <p:nvPr/>
          </p:nvSpPr>
          <p:spPr bwMode="auto">
            <a:xfrm>
              <a:off x="3853089" y="3070225"/>
              <a:ext cx="117475" cy="120650"/>
            </a:xfrm>
            <a:custGeom>
              <a:avLst/>
              <a:gdLst>
                <a:gd name="T0" fmla="*/ 24 w 74"/>
                <a:gd name="T1" fmla="*/ 0 h 76"/>
                <a:gd name="T2" fmla="*/ 72 w 74"/>
                <a:gd name="T3" fmla="*/ 18 h 76"/>
                <a:gd name="T4" fmla="*/ 72 w 74"/>
                <a:gd name="T5" fmla="*/ 18 h 76"/>
                <a:gd name="T6" fmla="*/ 74 w 74"/>
                <a:gd name="T7" fmla="*/ 20 h 76"/>
                <a:gd name="T8" fmla="*/ 74 w 74"/>
                <a:gd name="T9" fmla="*/ 24 h 76"/>
                <a:gd name="T10" fmla="*/ 58 w 74"/>
                <a:gd name="T11" fmla="*/ 72 h 76"/>
                <a:gd name="T12" fmla="*/ 58 w 74"/>
                <a:gd name="T13" fmla="*/ 72 h 76"/>
                <a:gd name="T14" fmla="*/ 56 w 74"/>
                <a:gd name="T15" fmla="*/ 76 h 76"/>
                <a:gd name="T16" fmla="*/ 50 w 74"/>
                <a:gd name="T17" fmla="*/ 76 h 76"/>
                <a:gd name="T18" fmla="*/ 4 w 74"/>
                <a:gd name="T19" fmla="*/ 60 h 76"/>
                <a:gd name="T20" fmla="*/ 4 w 74"/>
                <a:gd name="T21" fmla="*/ 60 h 76"/>
                <a:gd name="T22" fmla="*/ 0 w 74"/>
                <a:gd name="T23" fmla="*/ 56 h 76"/>
                <a:gd name="T24" fmla="*/ 0 w 74"/>
                <a:gd name="T25" fmla="*/ 52 h 76"/>
                <a:gd name="T26" fmla="*/ 16 w 74"/>
                <a:gd name="T27" fmla="*/ 4 h 76"/>
                <a:gd name="T28" fmla="*/ 16 w 74"/>
                <a:gd name="T29" fmla="*/ 4 h 76"/>
                <a:gd name="T30" fmla="*/ 20 w 74"/>
                <a:gd name="T31" fmla="*/ 2 h 76"/>
                <a:gd name="T32" fmla="*/ 24 w 74"/>
                <a:gd name="T33" fmla="*/ 0 h 76"/>
                <a:gd name="T34" fmla="*/ 24 w 74"/>
                <a:gd name="T3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4" h="76">
                  <a:moveTo>
                    <a:pt x="24" y="0"/>
                  </a:moveTo>
                  <a:lnTo>
                    <a:pt x="72" y="18"/>
                  </a:lnTo>
                  <a:lnTo>
                    <a:pt x="72" y="18"/>
                  </a:lnTo>
                  <a:lnTo>
                    <a:pt x="74" y="20"/>
                  </a:lnTo>
                  <a:lnTo>
                    <a:pt x="74" y="24"/>
                  </a:lnTo>
                  <a:lnTo>
                    <a:pt x="58" y="72"/>
                  </a:lnTo>
                  <a:lnTo>
                    <a:pt x="58" y="72"/>
                  </a:lnTo>
                  <a:lnTo>
                    <a:pt x="56" y="76"/>
                  </a:lnTo>
                  <a:lnTo>
                    <a:pt x="50" y="76"/>
                  </a:lnTo>
                  <a:lnTo>
                    <a:pt x="4" y="60"/>
                  </a:lnTo>
                  <a:lnTo>
                    <a:pt x="4" y="60"/>
                  </a:lnTo>
                  <a:lnTo>
                    <a:pt x="0" y="56"/>
                  </a:lnTo>
                  <a:lnTo>
                    <a:pt x="0" y="52"/>
                  </a:lnTo>
                  <a:lnTo>
                    <a:pt x="16" y="4"/>
                  </a:lnTo>
                  <a:lnTo>
                    <a:pt x="16" y="4"/>
                  </a:lnTo>
                  <a:lnTo>
                    <a:pt x="20" y="2"/>
                  </a:lnTo>
                  <a:lnTo>
                    <a:pt x="24" y="0"/>
                  </a:lnTo>
                  <a:lnTo>
                    <a:pt x="24" y="0"/>
                  </a:lnTo>
                  <a:close/>
                </a:path>
              </a:pathLst>
            </a:custGeom>
            <a:solidFill>
              <a:srgbClr val="91929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 name="Freeform 10"/>
            <p:cNvSpPr>
              <a:spLocks/>
            </p:cNvSpPr>
            <p:nvPr/>
          </p:nvSpPr>
          <p:spPr bwMode="auto">
            <a:xfrm>
              <a:off x="3986439" y="3117850"/>
              <a:ext cx="120650" cy="120650"/>
            </a:xfrm>
            <a:custGeom>
              <a:avLst/>
              <a:gdLst>
                <a:gd name="T0" fmla="*/ 24 w 76"/>
                <a:gd name="T1" fmla="*/ 0 h 76"/>
                <a:gd name="T2" fmla="*/ 72 w 76"/>
                <a:gd name="T3" fmla="*/ 16 h 76"/>
                <a:gd name="T4" fmla="*/ 72 w 76"/>
                <a:gd name="T5" fmla="*/ 16 h 76"/>
                <a:gd name="T6" fmla="*/ 76 w 76"/>
                <a:gd name="T7" fmla="*/ 20 h 76"/>
                <a:gd name="T8" fmla="*/ 76 w 76"/>
                <a:gd name="T9" fmla="*/ 24 h 76"/>
                <a:gd name="T10" fmla="*/ 60 w 76"/>
                <a:gd name="T11" fmla="*/ 72 h 76"/>
                <a:gd name="T12" fmla="*/ 60 w 76"/>
                <a:gd name="T13" fmla="*/ 72 h 76"/>
                <a:gd name="T14" fmla="*/ 56 w 76"/>
                <a:gd name="T15" fmla="*/ 76 h 76"/>
                <a:gd name="T16" fmla="*/ 52 w 76"/>
                <a:gd name="T17" fmla="*/ 76 h 76"/>
                <a:gd name="T18" fmla="*/ 4 w 76"/>
                <a:gd name="T19" fmla="*/ 60 h 76"/>
                <a:gd name="T20" fmla="*/ 4 w 76"/>
                <a:gd name="T21" fmla="*/ 60 h 76"/>
                <a:gd name="T22" fmla="*/ 2 w 76"/>
                <a:gd name="T23" fmla="*/ 56 h 76"/>
                <a:gd name="T24" fmla="*/ 0 w 76"/>
                <a:gd name="T25" fmla="*/ 52 h 76"/>
                <a:gd name="T26" fmla="*/ 18 w 76"/>
                <a:gd name="T27" fmla="*/ 4 h 76"/>
                <a:gd name="T28" fmla="*/ 18 w 76"/>
                <a:gd name="T29" fmla="*/ 4 h 76"/>
                <a:gd name="T30" fmla="*/ 20 w 76"/>
                <a:gd name="T31" fmla="*/ 2 h 76"/>
                <a:gd name="T32" fmla="*/ 24 w 76"/>
                <a:gd name="T33" fmla="*/ 0 h 76"/>
                <a:gd name="T34" fmla="*/ 24 w 76"/>
                <a:gd name="T3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6" h="76">
                  <a:moveTo>
                    <a:pt x="24" y="0"/>
                  </a:moveTo>
                  <a:lnTo>
                    <a:pt x="72" y="16"/>
                  </a:lnTo>
                  <a:lnTo>
                    <a:pt x="72" y="16"/>
                  </a:lnTo>
                  <a:lnTo>
                    <a:pt x="76" y="20"/>
                  </a:lnTo>
                  <a:lnTo>
                    <a:pt x="76" y="24"/>
                  </a:lnTo>
                  <a:lnTo>
                    <a:pt x="60" y="72"/>
                  </a:lnTo>
                  <a:lnTo>
                    <a:pt x="60" y="72"/>
                  </a:lnTo>
                  <a:lnTo>
                    <a:pt x="56" y="76"/>
                  </a:lnTo>
                  <a:lnTo>
                    <a:pt x="52" y="76"/>
                  </a:lnTo>
                  <a:lnTo>
                    <a:pt x="4" y="60"/>
                  </a:lnTo>
                  <a:lnTo>
                    <a:pt x="4" y="60"/>
                  </a:lnTo>
                  <a:lnTo>
                    <a:pt x="2" y="56"/>
                  </a:lnTo>
                  <a:lnTo>
                    <a:pt x="0" y="52"/>
                  </a:lnTo>
                  <a:lnTo>
                    <a:pt x="18" y="4"/>
                  </a:lnTo>
                  <a:lnTo>
                    <a:pt x="18" y="4"/>
                  </a:lnTo>
                  <a:lnTo>
                    <a:pt x="20" y="2"/>
                  </a:lnTo>
                  <a:lnTo>
                    <a:pt x="24" y="0"/>
                  </a:lnTo>
                  <a:lnTo>
                    <a:pt x="24" y="0"/>
                  </a:lnTo>
                  <a:close/>
                </a:path>
              </a:pathLst>
            </a:custGeom>
            <a:solidFill>
              <a:srgbClr val="91929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 name="Freeform 11"/>
            <p:cNvSpPr>
              <a:spLocks/>
            </p:cNvSpPr>
            <p:nvPr/>
          </p:nvSpPr>
          <p:spPr bwMode="auto">
            <a:xfrm>
              <a:off x="3405414" y="3054350"/>
              <a:ext cx="120650" cy="120650"/>
            </a:xfrm>
            <a:custGeom>
              <a:avLst/>
              <a:gdLst>
                <a:gd name="T0" fmla="*/ 24 w 76"/>
                <a:gd name="T1" fmla="*/ 0 h 76"/>
                <a:gd name="T2" fmla="*/ 72 w 76"/>
                <a:gd name="T3" fmla="*/ 16 h 76"/>
                <a:gd name="T4" fmla="*/ 72 w 76"/>
                <a:gd name="T5" fmla="*/ 16 h 76"/>
                <a:gd name="T6" fmla="*/ 76 w 76"/>
                <a:gd name="T7" fmla="*/ 20 h 76"/>
                <a:gd name="T8" fmla="*/ 76 w 76"/>
                <a:gd name="T9" fmla="*/ 24 h 76"/>
                <a:gd name="T10" fmla="*/ 60 w 76"/>
                <a:gd name="T11" fmla="*/ 72 h 76"/>
                <a:gd name="T12" fmla="*/ 60 w 76"/>
                <a:gd name="T13" fmla="*/ 72 h 76"/>
                <a:gd name="T14" fmla="*/ 56 w 76"/>
                <a:gd name="T15" fmla="*/ 76 h 76"/>
                <a:gd name="T16" fmla="*/ 52 w 76"/>
                <a:gd name="T17" fmla="*/ 76 h 76"/>
                <a:gd name="T18" fmla="*/ 4 w 76"/>
                <a:gd name="T19" fmla="*/ 60 h 76"/>
                <a:gd name="T20" fmla="*/ 4 w 76"/>
                <a:gd name="T21" fmla="*/ 60 h 76"/>
                <a:gd name="T22" fmla="*/ 2 w 76"/>
                <a:gd name="T23" fmla="*/ 56 h 76"/>
                <a:gd name="T24" fmla="*/ 0 w 76"/>
                <a:gd name="T25" fmla="*/ 52 h 76"/>
                <a:gd name="T26" fmla="*/ 16 w 76"/>
                <a:gd name="T27" fmla="*/ 4 h 76"/>
                <a:gd name="T28" fmla="*/ 16 w 76"/>
                <a:gd name="T29" fmla="*/ 4 h 76"/>
                <a:gd name="T30" fmla="*/ 20 w 76"/>
                <a:gd name="T31" fmla="*/ 0 h 76"/>
                <a:gd name="T32" fmla="*/ 24 w 76"/>
                <a:gd name="T33" fmla="*/ 0 h 76"/>
                <a:gd name="T34" fmla="*/ 24 w 76"/>
                <a:gd name="T3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6" h="76">
                  <a:moveTo>
                    <a:pt x="24" y="0"/>
                  </a:moveTo>
                  <a:lnTo>
                    <a:pt x="72" y="16"/>
                  </a:lnTo>
                  <a:lnTo>
                    <a:pt x="72" y="16"/>
                  </a:lnTo>
                  <a:lnTo>
                    <a:pt x="76" y="20"/>
                  </a:lnTo>
                  <a:lnTo>
                    <a:pt x="76" y="24"/>
                  </a:lnTo>
                  <a:lnTo>
                    <a:pt x="60" y="72"/>
                  </a:lnTo>
                  <a:lnTo>
                    <a:pt x="60" y="72"/>
                  </a:lnTo>
                  <a:lnTo>
                    <a:pt x="56" y="76"/>
                  </a:lnTo>
                  <a:lnTo>
                    <a:pt x="52" y="76"/>
                  </a:lnTo>
                  <a:lnTo>
                    <a:pt x="4" y="60"/>
                  </a:lnTo>
                  <a:lnTo>
                    <a:pt x="4" y="60"/>
                  </a:lnTo>
                  <a:lnTo>
                    <a:pt x="2" y="56"/>
                  </a:lnTo>
                  <a:lnTo>
                    <a:pt x="0" y="52"/>
                  </a:lnTo>
                  <a:lnTo>
                    <a:pt x="16" y="4"/>
                  </a:lnTo>
                  <a:lnTo>
                    <a:pt x="16" y="4"/>
                  </a:lnTo>
                  <a:lnTo>
                    <a:pt x="20" y="0"/>
                  </a:lnTo>
                  <a:lnTo>
                    <a:pt x="24" y="0"/>
                  </a:lnTo>
                  <a:lnTo>
                    <a:pt x="24" y="0"/>
                  </a:lnTo>
                  <a:close/>
                </a:path>
              </a:pathLst>
            </a:custGeom>
            <a:solidFill>
              <a:srgbClr val="91929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 name="Freeform 12"/>
            <p:cNvSpPr>
              <a:spLocks/>
            </p:cNvSpPr>
            <p:nvPr/>
          </p:nvSpPr>
          <p:spPr bwMode="auto">
            <a:xfrm>
              <a:off x="3541939" y="3101975"/>
              <a:ext cx="117475" cy="120650"/>
            </a:xfrm>
            <a:custGeom>
              <a:avLst/>
              <a:gdLst>
                <a:gd name="T0" fmla="*/ 24 w 74"/>
                <a:gd name="T1" fmla="*/ 0 h 76"/>
                <a:gd name="T2" fmla="*/ 70 w 74"/>
                <a:gd name="T3" fmla="*/ 16 h 76"/>
                <a:gd name="T4" fmla="*/ 70 w 74"/>
                <a:gd name="T5" fmla="*/ 16 h 76"/>
                <a:gd name="T6" fmla="*/ 74 w 74"/>
                <a:gd name="T7" fmla="*/ 20 h 76"/>
                <a:gd name="T8" fmla="*/ 74 w 74"/>
                <a:gd name="T9" fmla="*/ 24 h 76"/>
                <a:gd name="T10" fmla="*/ 58 w 74"/>
                <a:gd name="T11" fmla="*/ 72 h 76"/>
                <a:gd name="T12" fmla="*/ 58 w 74"/>
                <a:gd name="T13" fmla="*/ 72 h 76"/>
                <a:gd name="T14" fmla="*/ 54 w 74"/>
                <a:gd name="T15" fmla="*/ 74 h 76"/>
                <a:gd name="T16" fmla="*/ 50 w 74"/>
                <a:gd name="T17" fmla="*/ 76 h 76"/>
                <a:gd name="T18" fmla="*/ 4 w 74"/>
                <a:gd name="T19" fmla="*/ 60 h 76"/>
                <a:gd name="T20" fmla="*/ 4 w 74"/>
                <a:gd name="T21" fmla="*/ 60 h 76"/>
                <a:gd name="T22" fmla="*/ 0 w 74"/>
                <a:gd name="T23" fmla="*/ 56 h 76"/>
                <a:gd name="T24" fmla="*/ 0 w 74"/>
                <a:gd name="T25" fmla="*/ 52 h 76"/>
                <a:gd name="T26" fmla="*/ 16 w 74"/>
                <a:gd name="T27" fmla="*/ 4 h 76"/>
                <a:gd name="T28" fmla="*/ 16 w 74"/>
                <a:gd name="T29" fmla="*/ 4 h 76"/>
                <a:gd name="T30" fmla="*/ 18 w 74"/>
                <a:gd name="T31" fmla="*/ 0 h 76"/>
                <a:gd name="T32" fmla="*/ 24 w 74"/>
                <a:gd name="T33" fmla="*/ 0 h 76"/>
                <a:gd name="T34" fmla="*/ 24 w 74"/>
                <a:gd name="T3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4" h="76">
                  <a:moveTo>
                    <a:pt x="24" y="0"/>
                  </a:moveTo>
                  <a:lnTo>
                    <a:pt x="70" y="16"/>
                  </a:lnTo>
                  <a:lnTo>
                    <a:pt x="70" y="16"/>
                  </a:lnTo>
                  <a:lnTo>
                    <a:pt x="74" y="20"/>
                  </a:lnTo>
                  <a:lnTo>
                    <a:pt x="74" y="24"/>
                  </a:lnTo>
                  <a:lnTo>
                    <a:pt x="58" y="72"/>
                  </a:lnTo>
                  <a:lnTo>
                    <a:pt x="58" y="72"/>
                  </a:lnTo>
                  <a:lnTo>
                    <a:pt x="54" y="74"/>
                  </a:lnTo>
                  <a:lnTo>
                    <a:pt x="50" y="76"/>
                  </a:lnTo>
                  <a:lnTo>
                    <a:pt x="4" y="60"/>
                  </a:lnTo>
                  <a:lnTo>
                    <a:pt x="4" y="60"/>
                  </a:lnTo>
                  <a:lnTo>
                    <a:pt x="0" y="56"/>
                  </a:lnTo>
                  <a:lnTo>
                    <a:pt x="0" y="52"/>
                  </a:lnTo>
                  <a:lnTo>
                    <a:pt x="16" y="4"/>
                  </a:lnTo>
                  <a:lnTo>
                    <a:pt x="16" y="4"/>
                  </a:lnTo>
                  <a:lnTo>
                    <a:pt x="18" y="0"/>
                  </a:lnTo>
                  <a:lnTo>
                    <a:pt x="24" y="0"/>
                  </a:lnTo>
                  <a:lnTo>
                    <a:pt x="24" y="0"/>
                  </a:lnTo>
                  <a:close/>
                </a:path>
              </a:pathLst>
            </a:custGeom>
            <a:solidFill>
              <a:srgbClr val="91929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 name="Freeform 13"/>
            <p:cNvSpPr>
              <a:spLocks/>
            </p:cNvSpPr>
            <p:nvPr/>
          </p:nvSpPr>
          <p:spPr bwMode="auto">
            <a:xfrm>
              <a:off x="3675289" y="3149600"/>
              <a:ext cx="117475" cy="120650"/>
            </a:xfrm>
            <a:custGeom>
              <a:avLst/>
              <a:gdLst>
                <a:gd name="T0" fmla="*/ 24 w 74"/>
                <a:gd name="T1" fmla="*/ 0 h 76"/>
                <a:gd name="T2" fmla="*/ 70 w 74"/>
                <a:gd name="T3" fmla="*/ 16 h 76"/>
                <a:gd name="T4" fmla="*/ 70 w 74"/>
                <a:gd name="T5" fmla="*/ 16 h 76"/>
                <a:gd name="T6" fmla="*/ 74 w 74"/>
                <a:gd name="T7" fmla="*/ 20 h 76"/>
                <a:gd name="T8" fmla="*/ 74 w 74"/>
                <a:gd name="T9" fmla="*/ 24 h 76"/>
                <a:gd name="T10" fmla="*/ 58 w 74"/>
                <a:gd name="T11" fmla="*/ 72 h 76"/>
                <a:gd name="T12" fmla="*/ 58 w 74"/>
                <a:gd name="T13" fmla="*/ 72 h 76"/>
                <a:gd name="T14" fmla="*/ 56 w 74"/>
                <a:gd name="T15" fmla="*/ 74 h 76"/>
                <a:gd name="T16" fmla="*/ 50 w 74"/>
                <a:gd name="T17" fmla="*/ 76 h 76"/>
                <a:gd name="T18" fmla="*/ 4 w 74"/>
                <a:gd name="T19" fmla="*/ 60 h 76"/>
                <a:gd name="T20" fmla="*/ 4 w 74"/>
                <a:gd name="T21" fmla="*/ 60 h 76"/>
                <a:gd name="T22" fmla="*/ 0 w 74"/>
                <a:gd name="T23" fmla="*/ 56 h 76"/>
                <a:gd name="T24" fmla="*/ 0 w 74"/>
                <a:gd name="T25" fmla="*/ 52 h 76"/>
                <a:gd name="T26" fmla="*/ 16 w 74"/>
                <a:gd name="T27" fmla="*/ 4 h 76"/>
                <a:gd name="T28" fmla="*/ 16 w 74"/>
                <a:gd name="T29" fmla="*/ 4 h 76"/>
                <a:gd name="T30" fmla="*/ 20 w 74"/>
                <a:gd name="T31" fmla="*/ 0 h 76"/>
                <a:gd name="T32" fmla="*/ 24 w 74"/>
                <a:gd name="T33" fmla="*/ 0 h 76"/>
                <a:gd name="T34" fmla="*/ 24 w 74"/>
                <a:gd name="T3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4" h="76">
                  <a:moveTo>
                    <a:pt x="24" y="0"/>
                  </a:moveTo>
                  <a:lnTo>
                    <a:pt x="70" y="16"/>
                  </a:lnTo>
                  <a:lnTo>
                    <a:pt x="70" y="16"/>
                  </a:lnTo>
                  <a:lnTo>
                    <a:pt x="74" y="20"/>
                  </a:lnTo>
                  <a:lnTo>
                    <a:pt x="74" y="24"/>
                  </a:lnTo>
                  <a:lnTo>
                    <a:pt x="58" y="72"/>
                  </a:lnTo>
                  <a:lnTo>
                    <a:pt x="58" y="72"/>
                  </a:lnTo>
                  <a:lnTo>
                    <a:pt x="56" y="74"/>
                  </a:lnTo>
                  <a:lnTo>
                    <a:pt x="50" y="76"/>
                  </a:lnTo>
                  <a:lnTo>
                    <a:pt x="4" y="60"/>
                  </a:lnTo>
                  <a:lnTo>
                    <a:pt x="4" y="60"/>
                  </a:lnTo>
                  <a:lnTo>
                    <a:pt x="0" y="56"/>
                  </a:lnTo>
                  <a:lnTo>
                    <a:pt x="0" y="52"/>
                  </a:lnTo>
                  <a:lnTo>
                    <a:pt x="16" y="4"/>
                  </a:lnTo>
                  <a:lnTo>
                    <a:pt x="16" y="4"/>
                  </a:lnTo>
                  <a:lnTo>
                    <a:pt x="20" y="0"/>
                  </a:lnTo>
                  <a:lnTo>
                    <a:pt x="24" y="0"/>
                  </a:lnTo>
                  <a:lnTo>
                    <a:pt x="24" y="0"/>
                  </a:lnTo>
                  <a:close/>
                </a:path>
              </a:pathLst>
            </a:custGeom>
            <a:solidFill>
              <a:srgbClr val="91929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 name="Freeform 14"/>
            <p:cNvSpPr>
              <a:spLocks/>
            </p:cNvSpPr>
            <p:nvPr/>
          </p:nvSpPr>
          <p:spPr bwMode="auto">
            <a:xfrm>
              <a:off x="3808639" y="3197225"/>
              <a:ext cx="120650" cy="120650"/>
            </a:xfrm>
            <a:custGeom>
              <a:avLst/>
              <a:gdLst>
                <a:gd name="T0" fmla="*/ 24 w 76"/>
                <a:gd name="T1" fmla="*/ 0 h 76"/>
                <a:gd name="T2" fmla="*/ 72 w 76"/>
                <a:gd name="T3" fmla="*/ 16 h 76"/>
                <a:gd name="T4" fmla="*/ 72 w 76"/>
                <a:gd name="T5" fmla="*/ 16 h 76"/>
                <a:gd name="T6" fmla="*/ 76 w 76"/>
                <a:gd name="T7" fmla="*/ 20 h 76"/>
                <a:gd name="T8" fmla="*/ 76 w 76"/>
                <a:gd name="T9" fmla="*/ 24 h 76"/>
                <a:gd name="T10" fmla="*/ 60 w 76"/>
                <a:gd name="T11" fmla="*/ 72 h 76"/>
                <a:gd name="T12" fmla="*/ 60 w 76"/>
                <a:gd name="T13" fmla="*/ 72 h 76"/>
                <a:gd name="T14" fmla="*/ 56 w 76"/>
                <a:gd name="T15" fmla="*/ 74 h 76"/>
                <a:gd name="T16" fmla="*/ 52 w 76"/>
                <a:gd name="T17" fmla="*/ 76 h 76"/>
                <a:gd name="T18" fmla="*/ 4 w 76"/>
                <a:gd name="T19" fmla="*/ 58 h 76"/>
                <a:gd name="T20" fmla="*/ 4 w 76"/>
                <a:gd name="T21" fmla="*/ 58 h 76"/>
                <a:gd name="T22" fmla="*/ 0 w 76"/>
                <a:gd name="T23" fmla="*/ 56 h 76"/>
                <a:gd name="T24" fmla="*/ 0 w 76"/>
                <a:gd name="T25" fmla="*/ 52 h 76"/>
                <a:gd name="T26" fmla="*/ 16 w 76"/>
                <a:gd name="T27" fmla="*/ 4 h 76"/>
                <a:gd name="T28" fmla="*/ 16 w 76"/>
                <a:gd name="T29" fmla="*/ 4 h 76"/>
                <a:gd name="T30" fmla="*/ 20 w 76"/>
                <a:gd name="T31" fmla="*/ 0 h 76"/>
                <a:gd name="T32" fmla="*/ 24 w 76"/>
                <a:gd name="T33" fmla="*/ 0 h 76"/>
                <a:gd name="T34" fmla="*/ 24 w 76"/>
                <a:gd name="T3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6" h="76">
                  <a:moveTo>
                    <a:pt x="24" y="0"/>
                  </a:moveTo>
                  <a:lnTo>
                    <a:pt x="72" y="16"/>
                  </a:lnTo>
                  <a:lnTo>
                    <a:pt x="72" y="16"/>
                  </a:lnTo>
                  <a:lnTo>
                    <a:pt x="76" y="20"/>
                  </a:lnTo>
                  <a:lnTo>
                    <a:pt x="76" y="24"/>
                  </a:lnTo>
                  <a:lnTo>
                    <a:pt x="60" y="72"/>
                  </a:lnTo>
                  <a:lnTo>
                    <a:pt x="60" y="72"/>
                  </a:lnTo>
                  <a:lnTo>
                    <a:pt x="56" y="74"/>
                  </a:lnTo>
                  <a:lnTo>
                    <a:pt x="52" y="76"/>
                  </a:lnTo>
                  <a:lnTo>
                    <a:pt x="4" y="58"/>
                  </a:lnTo>
                  <a:lnTo>
                    <a:pt x="4" y="58"/>
                  </a:lnTo>
                  <a:lnTo>
                    <a:pt x="0" y="56"/>
                  </a:lnTo>
                  <a:lnTo>
                    <a:pt x="0" y="52"/>
                  </a:lnTo>
                  <a:lnTo>
                    <a:pt x="16" y="4"/>
                  </a:lnTo>
                  <a:lnTo>
                    <a:pt x="16" y="4"/>
                  </a:lnTo>
                  <a:lnTo>
                    <a:pt x="20" y="0"/>
                  </a:lnTo>
                  <a:lnTo>
                    <a:pt x="24" y="0"/>
                  </a:lnTo>
                  <a:lnTo>
                    <a:pt x="24" y="0"/>
                  </a:lnTo>
                  <a:close/>
                </a:path>
              </a:pathLst>
            </a:custGeom>
            <a:solidFill>
              <a:srgbClr val="91929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 name="Freeform 15"/>
            <p:cNvSpPr>
              <a:spLocks/>
            </p:cNvSpPr>
            <p:nvPr/>
          </p:nvSpPr>
          <p:spPr bwMode="auto">
            <a:xfrm>
              <a:off x="3945164" y="3244850"/>
              <a:ext cx="117475" cy="120650"/>
            </a:xfrm>
            <a:custGeom>
              <a:avLst/>
              <a:gdLst>
                <a:gd name="T0" fmla="*/ 24 w 74"/>
                <a:gd name="T1" fmla="*/ 0 h 76"/>
                <a:gd name="T2" fmla="*/ 70 w 74"/>
                <a:gd name="T3" fmla="*/ 16 h 76"/>
                <a:gd name="T4" fmla="*/ 70 w 74"/>
                <a:gd name="T5" fmla="*/ 16 h 76"/>
                <a:gd name="T6" fmla="*/ 74 w 74"/>
                <a:gd name="T7" fmla="*/ 20 h 76"/>
                <a:gd name="T8" fmla="*/ 74 w 74"/>
                <a:gd name="T9" fmla="*/ 24 h 76"/>
                <a:gd name="T10" fmla="*/ 58 w 74"/>
                <a:gd name="T11" fmla="*/ 72 h 76"/>
                <a:gd name="T12" fmla="*/ 58 w 74"/>
                <a:gd name="T13" fmla="*/ 72 h 76"/>
                <a:gd name="T14" fmla="*/ 54 w 74"/>
                <a:gd name="T15" fmla="*/ 74 h 76"/>
                <a:gd name="T16" fmla="*/ 50 w 74"/>
                <a:gd name="T17" fmla="*/ 76 h 76"/>
                <a:gd name="T18" fmla="*/ 4 w 74"/>
                <a:gd name="T19" fmla="*/ 58 h 76"/>
                <a:gd name="T20" fmla="*/ 4 w 74"/>
                <a:gd name="T21" fmla="*/ 58 h 76"/>
                <a:gd name="T22" fmla="*/ 0 w 74"/>
                <a:gd name="T23" fmla="*/ 56 h 76"/>
                <a:gd name="T24" fmla="*/ 0 w 74"/>
                <a:gd name="T25" fmla="*/ 50 h 76"/>
                <a:gd name="T26" fmla="*/ 16 w 74"/>
                <a:gd name="T27" fmla="*/ 4 h 76"/>
                <a:gd name="T28" fmla="*/ 16 w 74"/>
                <a:gd name="T29" fmla="*/ 4 h 76"/>
                <a:gd name="T30" fmla="*/ 18 w 74"/>
                <a:gd name="T31" fmla="*/ 0 h 76"/>
                <a:gd name="T32" fmla="*/ 24 w 74"/>
                <a:gd name="T33" fmla="*/ 0 h 76"/>
                <a:gd name="T34" fmla="*/ 24 w 74"/>
                <a:gd name="T3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4" h="76">
                  <a:moveTo>
                    <a:pt x="24" y="0"/>
                  </a:moveTo>
                  <a:lnTo>
                    <a:pt x="70" y="16"/>
                  </a:lnTo>
                  <a:lnTo>
                    <a:pt x="70" y="16"/>
                  </a:lnTo>
                  <a:lnTo>
                    <a:pt x="74" y="20"/>
                  </a:lnTo>
                  <a:lnTo>
                    <a:pt x="74" y="24"/>
                  </a:lnTo>
                  <a:lnTo>
                    <a:pt x="58" y="72"/>
                  </a:lnTo>
                  <a:lnTo>
                    <a:pt x="58" y="72"/>
                  </a:lnTo>
                  <a:lnTo>
                    <a:pt x="54" y="74"/>
                  </a:lnTo>
                  <a:lnTo>
                    <a:pt x="50" y="76"/>
                  </a:lnTo>
                  <a:lnTo>
                    <a:pt x="4" y="58"/>
                  </a:lnTo>
                  <a:lnTo>
                    <a:pt x="4" y="58"/>
                  </a:lnTo>
                  <a:lnTo>
                    <a:pt x="0" y="56"/>
                  </a:lnTo>
                  <a:lnTo>
                    <a:pt x="0" y="50"/>
                  </a:lnTo>
                  <a:lnTo>
                    <a:pt x="16" y="4"/>
                  </a:lnTo>
                  <a:lnTo>
                    <a:pt x="16" y="4"/>
                  </a:lnTo>
                  <a:lnTo>
                    <a:pt x="18" y="0"/>
                  </a:lnTo>
                  <a:lnTo>
                    <a:pt x="24" y="0"/>
                  </a:lnTo>
                  <a:lnTo>
                    <a:pt x="24" y="0"/>
                  </a:lnTo>
                  <a:close/>
                </a:path>
              </a:pathLst>
            </a:custGeom>
            <a:solidFill>
              <a:srgbClr val="91929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 name="Freeform 16"/>
            <p:cNvSpPr>
              <a:spLocks/>
            </p:cNvSpPr>
            <p:nvPr/>
          </p:nvSpPr>
          <p:spPr bwMode="auto">
            <a:xfrm>
              <a:off x="3364139" y="3181350"/>
              <a:ext cx="117475" cy="117475"/>
            </a:xfrm>
            <a:custGeom>
              <a:avLst/>
              <a:gdLst>
                <a:gd name="T0" fmla="*/ 24 w 74"/>
                <a:gd name="T1" fmla="*/ 0 h 74"/>
                <a:gd name="T2" fmla="*/ 70 w 74"/>
                <a:gd name="T3" fmla="*/ 16 h 74"/>
                <a:gd name="T4" fmla="*/ 70 w 74"/>
                <a:gd name="T5" fmla="*/ 16 h 74"/>
                <a:gd name="T6" fmla="*/ 74 w 74"/>
                <a:gd name="T7" fmla="*/ 20 h 74"/>
                <a:gd name="T8" fmla="*/ 74 w 74"/>
                <a:gd name="T9" fmla="*/ 24 h 74"/>
                <a:gd name="T10" fmla="*/ 58 w 74"/>
                <a:gd name="T11" fmla="*/ 72 h 74"/>
                <a:gd name="T12" fmla="*/ 58 w 74"/>
                <a:gd name="T13" fmla="*/ 72 h 74"/>
                <a:gd name="T14" fmla="*/ 54 w 74"/>
                <a:gd name="T15" fmla="*/ 74 h 74"/>
                <a:gd name="T16" fmla="*/ 50 w 74"/>
                <a:gd name="T17" fmla="*/ 74 h 74"/>
                <a:gd name="T18" fmla="*/ 4 w 74"/>
                <a:gd name="T19" fmla="*/ 58 h 74"/>
                <a:gd name="T20" fmla="*/ 4 w 74"/>
                <a:gd name="T21" fmla="*/ 58 h 74"/>
                <a:gd name="T22" fmla="*/ 0 w 74"/>
                <a:gd name="T23" fmla="*/ 56 h 74"/>
                <a:gd name="T24" fmla="*/ 0 w 74"/>
                <a:gd name="T25" fmla="*/ 50 h 74"/>
                <a:gd name="T26" fmla="*/ 16 w 74"/>
                <a:gd name="T27" fmla="*/ 4 h 74"/>
                <a:gd name="T28" fmla="*/ 16 w 74"/>
                <a:gd name="T29" fmla="*/ 4 h 74"/>
                <a:gd name="T30" fmla="*/ 18 w 74"/>
                <a:gd name="T31" fmla="*/ 0 h 74"/>
                <a:gd name="T32" fmla="*/ 24 w 74"/>
                <a:gd name="T33" fmla="*/ 0 h 74"/>
                <a:gd name="T34" fmla="*/ 24 w 74"/>
                <a:gd name="T35"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4" h="74">
                  <a:moveTo>
                    <a:pt x="24" y="0"/>
                  </a:moveTo>
                  <a:lnTo>
                    <a:pt x="70" y="16"/>
                  </a:lnTo>
                  <a:lnTo>
                    <a:pt x="70" y="16"/>
                  </a:lnTo>
                  <a:lnTo>
                    <a:pt x="74" y="20"/>
                  </a:lnTo>
                  <a:lnTo>
                    <a:pt x="74" y="24"/>
                  </a:lnTo>
                  <a:lnTo>
                    <a:pt x="58" y="72"/>
                  </a:lnTo>
                  <a:lnTo>
                    <a:pt x="58" y="72"/>
                  </a:lnTo>
                  <a:lnTo>
                    <a:pt x="54" y="74"/>
                  </a:lnTo>
                  <a:lnTo>
                    <a:pt x="50" y="74"/>
                  </a:lnTo>
                  <a:lnTo>
                    <a:pt x="4" y="58"/>
                  </a:lnTo>
                  <a:lnTo>
                    <a:pt x="4" y="58"/>
                  </a:lnTo>
                  <a:lnTo>
                    <a:pt x="0" y="56"/>
                  </a:lnTo>
                  <a:lnTo>
                    <a:pt x="0" y="50"/>
                  </a:lnTo>
                  <a:lnTo>
                    <a:pt x="16" y="4"/>
                  </a:lnTo>
                  <a:lnTo>
                    <a:pt x="16" y="4"/>
                  </a:lnTo>
                  <a:lnTo>
                    <a:pt x="18" y="0"/>
                  </a:lnTo>
                  <a:lnTo>
                    <a:pt x="24" y="0"/>
                  </a:lnTo>
                  <a:lnTo>
                    <a:pt x="24" y="0"/>
                  </a:lnTo>
                  <a:close/>
                </a:path>
              </a:pathLst>
            </a:custGeom>
            <a:solidFill>
              <a:srgbClr val="91929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 name="Freeform 17"/>
            <p:cNvSpPr>
              <a:spLocks/>
            </p:cNvSpPr>
            <p:nvPr/>
          </p:nvSpPr>
          <p:spPr bwMode="auto">
            <a:xfrm>
              <a:off x="3497489" y="3228975"/>
              <a:ext cx="117475" cy="117475"/>
            </a:xfrm>
            <a:custGeom>
              <a:avLst/>
              <a:gdLst>
                <a:gd name="T0" fmla="*/ 24 w 74"/>
                <a:gd name="T1" fmla="*/ 0 h 74"/>
                <a:gd name="T2" fmla="*/ 70 w 74"/>
                <a:gd name="T3" fmla="*/ 16 h 74"/>
                <a:gd name="T4" fmla="*/ 70 w 74"/>
                <a:gd name="T5" fmla="*/ 16 h 74"/>
                <a:gd name="T6" fmla="*/ 74 w 74"/>
                <a:gd name="T7" fmla="*/ 20 h 74"/>
                <a:gd name="T8" fmla="*/ 74 w 74"/>
                <a:gd name="T9" fmla="*/ 24 h 74"/>
                <a:gd name="T10" fmla="*/ 58 w 74"/>
                <a:gd name="T11" fmla="*/ 72 h 74"/>
                <a:gd name="T12" fmla="*/ 58 w 74"/>
                <a:gd name="T13" fmla="*/ 72 h 74"/>
                <a:gd name="T14" fmla="*/ 56 w 74"/>
                <a:gd name="T15" fmla="*/ 74 h 74"/>
                <a:gd name="T16" fmla="*/ 50 w 74"/>
                <a:gd name="T17" fmla="*/ 74 h 74"/>
                <a:gd name="T18" fmla="*/ 4 w 74"/>
                <a:gd name="T19" fmla="*/ 58 h 74"/>
                <a:gd name="T20" fmla="*/ 4 w 74"/>
                <a:gd name="T21" fmla="*/ 58 h 74"/>
                <a:gd name="T22" fmla="*/ 0 w 74"/>
                <a:gd name="T23" fmla="*/ 56 h 74"/>
                <a:gd name="T24" fmla="*/ 0 w 74"/>
                <a:gd name="T25" fmla="*/ 50 h 74"/>
                <a:gd name="T26" fmla="*/ 16 w 74"/>
                <a:gd name="T27" fmla="*/ 4 h 74"/>
                <a:gd name="T28" fmla="*/ 16 w 74"/>
                <a:gd name="T29" fmla="*/ 4 h 74"/>
                <a:gd name="T30" fmla="*/ 20 w 74"/>
                <a:gd name="T31" fmla="*/ 0 h 74"/>
                <a:gd name="T32" fmla="*/ 24 w 74"/>
                <a:gd name="T33" fmla="*/ 0 h 74"/>
                <a:gd name="T34" fmla="*/ 24 w 74"/>
                <a:gd name="T35"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4" h="74">
                  <a:moveTo>
                    <a:pt x="24" y="0"/>
                  </a:moveTo>
                  <a:lnTo>
                    <a:pt x="70" y="16"/>
                  </a:lnTo>
                  <a:lnTo>
                    <a:pt x="70" y="16"/>
                  </a:lnTo>
                  <a:lnTo>
                    <a:pt x="74" y="20"/>
                  </a:lnTo>
                  <a:lnTo>
                    <a:pt x="74" y="24"/>
                  </a:lnTo>
                  <a:lnTo>
                    <a:pt x="58" y="72"/>
                  </a:lnTo>
                  <a:lnTo>
                    <a:pt x="58" y="72"/>
                  </a:lnTo>
                  <a:lnTo>
                    <a:pt x="56" y="74"/>
                  </a:lnTo>
                  <a:lnTo>
                    <a:pt x="50" y="74"/>
                  </a:lnTo>
                  <a:lnTo>
                    <a:pt x="4" y="58"/>
                  </a:lnTo>
                  <a:lnTo>
                    <a:pt x="4" y="58"/>
                  </a:lnTo>
                  <a:lnTo>
                    <a:pt x="0" y="56"/>
                  </a:lnTo>
                  <a:lnTo>
                    <a:pt x="0" y="50"/>
                  </a:lnTo>
                  <a:lnTo>
                    <a:pt x="16" y="4"/>
                  </a:lnTo>
                  <a:lnTo>
                    <a:pt x="16" y="4"/>
                  </a:lnTo>
                  <a:lnTo>
                    <a:pt x="20" y="0"/>
                  </a:lnTo>
                  <a:lnTo>
                    <a:pt x="24" y="0"/>
                  </a:lnTo>
                  <a:lnTo>
                    <a:pt x="24" y="0"/>
                  </a:lnTo>
                  <a:close/>
                </a:path>
              </a:pathLst>
            </a:custGeom>
            <a:solidFill>
              <a:srgbClr val="91929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 name="Freeform 18"/>
            <p:cNvSpPr>
              <a:spLocks/>
            </p:cNvSpPr>
            <p:nvPr/>
          </p:nvSpPr>
          <p:spPr bwMode="auto">
            <a:xfrm>
              <a:off x="3630839" y="3276600"/>
              <a:ext cx="120650" cy="117475"/>
            </a:xfrm>
            <a:custGeom>
              <a:avLst/>
              <a:gdLst>
                <a:gd name="T0" fmla="*/ 24 w 76"/>
                <a:gd name="T1" fmla="*/ 0 h 74"/>
                <a:gd name="T2" fmla="*/ 72 w 76"/>
                <a:gd name="T3" fmla="*/ 16 h 74"/>
                <a:gd name="T4" fmla="*/ 72 w 76"/>
                <a:gd name="T5" fmla="*/ 16 h 74"/>
                <a:gd name="T6" fmla="*/ 74 w 76"/>
                <a:gd name="T7" fmla="*/ 20 h 74"/>
                <a:gd name="T8" fmla="*/ 76 w 76"/>
                <a:gd name="T9" fmla="*/ 24 h 74"/>
                <a:gd name="T10" fmla="*/ 60 w 76"/>
                <a:gd name="T11" fmla="*/ 70 h 74"/>
                <a:gd name="T12" fmla="*/ 60 w 76"/>
                <a:gd name="T13" fmla="*/ 70 h 74"/>
                <a:gd name="T14" fmla="*/ 56 w 76"/>
                <a:gd name="T15" fmla="*/ 74 h 74"/>
                <a:gd name="T16" fmla="*/ 52 w 76"/>
                <a:gd name="T17" fmla="*/ 74 h 74"/>
                <a:gd name="T18" fmla="*/ 4 w 76"/>
                <a:gd name="T19" fmla="*/ 58 h 74"/>
                <a:gd name="T20" fmla="*/ 4 w 76"/>
                <a:gd name="T21" fmla="*/ 58 h 74"/>
                <a:gd name="T22" fmla="*/ 0 w 76"/>
                <a:gd name="T23" fmla="*/ 56 h 74"/>
                <a:gd name="T24" fmla="*/ 0 w 76"/>
                <a:gd name="T25" fmla="*/ 50 h 74"/>
                <a:gd name="T26" fmla="*/ 16 w 76"/>
                <a:gd name="T27" fmla="*/ 4 h 74"/>
                <a:gd name="T28" fmla="*/ 16 w 76"/>
                <a:gd name="T29" fmla="*/ 4 h 74"/>
                <a:gd name="T30" fmla="*/ 20 w 76"/>
                <a:gd name="T31" fmla="*/ 0 h 74"/>
                <a:gd name="T32" fmla="*/ 24 w 76"/>
                <a:gd name="T33" fmla="*/ 0 h 74"/>
                <a:gd name="T34" fmla="*/ 24 w 76"/>
                <a:gd name="T35"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6" h="74">
                  <a:moveTo>
                    <a:pt x="24" y="0"/>
                  </a:moveTo>
                  <a:lnTo>
                    <a:pt x="72" y="16"/>
                  </a:lnTo>
                  <a:lnTo>
                    <a:pt x="72" y="16"/>
                  </a:lnTo>
                  <a:lnTo>
                    <a:pt x="74" y="20"/>
                  </a:lnTo>
                  <a:lnTo>
                    <a:pt x="76" y="24"/>
                  </a:lnTo>
                  <a:lnTo>
                    <a:pt x="60" y="70"/>
                  </a:lnTo>
                  <a:lnTo>
                    <a:pt x="60" y="70"/>
                  </a:lnTo>
                  <a:lnTo>
                    <a:pt x="56" y="74"/>
                  </a:lnTo>
                  <a:lnTo>
                    <a:pt x="52" y="74"/>
                  </a:lnTo>
                  <a:lnTo>
                    <a:pt x="4" y="58"/>
                  </a:lnTo>
                  <a:lnTo>
                    <a:pt x="4" y="58"/>
                  </a:lnTo>
                  <a:lnTo>
                    <a:pt x="0" y="56"/>
                  </a:lnTo>
                  <a:lnTo>
                    <a:pt x="0" y="50"/>
                  </a:lnTo>
                  <a:lnTo>
                    <a:pt x="16" y="4"/>
                  </a:lnTo>
                  <a:lnTo>
                    <a:pt x="16" y="4"/>
                  </a:lnTo>
                  <a:lnTo>
                    <a:pt x="20" y="0"/>
                  </a:lnTo>
                  <a:lnTo>
                    <a:pt x="24" y="0"/>
                  </a:lnTo>
                  <a:lnTo>
                    <a:pt x="24" y="0"/>
                  </a:lnTo>
                  <a:close/>
                </a:path>
              </a:pathLst>
            </a:custGeom>
            <a:solidFill>
              <a:srgbClr val="91929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 name="Freeform 19"/>
            <p:cNvSpPr>
              <a:spLocks/>
            </p:cNvSpPr>
            <p:nvPr/>
          </p:nvSpPr>
          <p:spPr bwMode="auto">
            <a:xfrm>
              <a:off x="3767364" y="3324225"/>
              <a:ext cx="117475" cy="117475"/>
            </a:xfrm>
            <a:custGeom>
              <a:avLst/>
              <a:gdLst>
                <a:gd name="T0" fmla="*/ 24 w 74"/>
                <a:gd name="T1" fmla="*/ 0 h 74"/>
                <a:gd name="T2" fmla="*/ 70 w 74"/>
                <a:gd name="T3" fmla="*/ 16 h 74"/>
                <a:gd name="T4" fmla="*/ 70 w 74"/>
                <a:gd name="T5" fmla="*/ 16 h 74"/>
                <a:gd name="T6" fmla="*/ 74 w 74"/>
                <a:gd name="T7" fmla="*/ 20 h 74"/>
                <a:gd name="T8" fmla="*/ 74 w 74"/>
                <a:gd name="T9" fmla="*/ 24 h 74"/>
                <a:gd name="T10" fmla="*/ 58 w 74"/>
                <a:gd name="T11" fmla="*/ 70 h 74"/>
                <a:gd name="T12" fmla="*/ 58 w 74"/>
                <a:gd name="T13" fmla="*/ 70 h 74"/>
                <a:gd name="T14" fmla="*/ 54 w 74"/>
                <a:gd name="T15" fmla="*/ 74 h 74"/>
                <a:gd name="T16" fmla="*/ 50 w 74"/>
                <a:gd name="T17" fmla="*/ 74 h 74"/>
                <a:gd name="T18" fmla="*/ 2 w 74"/>
                <a:gd name="T19" fmla="*/ 58 h 74"/>
                <a:gd name="T20" fmla="*/ 2 w 74"/>
                <a:gd name="T21" fmla="*/ 58 h 74"/>
                <a:gd name="T22" fmla="*/ 0 w 74"/>
                <a:gd name="T23" fmla="*/ 56 h 74"/>
                <a:gd name="T24" fmla="*/ 0 w 74"/>
                <a:gd name="T25" fmla="*/ 50 h 74"/>
                <a:gd name="T26" fmla="*/ 16 w 74"/>
                <a:gd name="T27" fmla="*/ 4 h 74"/>
                <a:gd name="T28" fmla="*/ 16 w 74"/>
                <a:gd name="T29" fmla="*/ 4 h 74"/>
                <a:gd name="T30" fmla="*/ 18 w 74"/>
                <a:gd name="T31" fmla="*/ 0 h 74"/>
                <a:gd name="T32" fmla="*/ 24 w 74"/>
                <a:gd name="T33" fmla="*/ 0 h 74"/>
                <a:gd name="T34" fmla="*/ 24 w 74"/>
                <a:gd name="T35"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4" h="74">
                  <a:moveTo>
                    <a:pt x="24" y="0"/>
                  </a:moveTo>
                  <a:lnTo>
                    <a:pt x="70" y="16"/>
                  </a:lnTo>
                  <a:lnTo>
                    <a:pt x="70" y="16"/>
                  </a:lnTo>
                  <a:lnTo>
                    <a:pt x="74" y="20"/>
                  </a:lnTo>
                  <a:lnTo>
                    <a:pt x="74" y="24"/>
                  </a:lnTo>
                  <a:lnTo>
                    <a:pt x="58" y="70"/>
                  </a:lnTo>
                  <a:lnTo>
                    <a:pt x="58" y="70"/>
                  </a:lnTo>
                  <a:lnTo>
                    <a:pt x="54" y="74"/>
                  </a:lnTo>
                  <a:lnTo>
                    <a:pt x="50" y="74"/>
                  </a:lnTo>
                  <a:lnTo>
                    <a:pt x="2" y="58"/>
                  </a:lnTo>
                  <a:lnTo>
                    <a:pt x="2" y="58"/>
                  </a:lnTo>
                  <a:lnTo>
                    <a:pt x="0" y="56"/>
                  </a:lnTo>
                  <a:lnTo>
                    <a:pt x="0" y="50"/>
                  </a:lnTo>
                  <a:lnTo>
                    <a:pt x="16" y="4"/>
                  </a:lnTo>
                  <a:lnTo>
                    <a:pt x="16" y="4"/>
                  </a:lnTo>
                  <a:lnTo>
                    <a:pt x="18" y="0"/>
                  </a:lnTo>
                  <a:lnTo>
                    <a:pt x="24" y="0"/>
                  </a:lnTo>
                  <a:lnTo>
                    <a:pt x="24" y="0"/>
                  </a:lnTo>
                  <a:close/>
                </a:path>
              </a:pathLst>
            </a:custGeom>
            <a:solidFill>
              <a:srgbClr val="91929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 name="Freeform 20"/>
            <p:cNvSpPr>
              <a:spLocks/>
            </p:cNvSpPr>
            <p:nvPr/>
          </p:nvSpPr>
          <p:spPr bwMode="auto">
            <a:xfrm>
              <a:off x="3900714" y="3371850"/>
              <a:ext cx="117475" cy="117475"/>
            </a:xfrm>
            <a:custGeom>
              <a:avLst/>
              <a:gdLst>
                <a:gd name="T0" fmla="*/ 24 w 74"/>
                <a:gd name="T1" fmla="*/ 0 h 74"/>
                <a:gd name="T2" fmla="*/ 70 w 74"/>
                <a:gd name="T3" fmla="*/ 16 h 74"/>
                <a:gd name="T4" fmla="*/ 70 w 74"/>
                <a:gd name="T5" fmla="*/ 16 h 74"/>
                <a:gd name="T6" fmla="*/ 74 w 74"/>
                <a:gd name="T7" fmla="*/ 20 h 74"/>
                <a:gd name="T8" fmla="*/ 74 w 74"/>
                <a:gd name="T9" fmla="*/ 24 h 74"/>
                <a:gd name="T10" fmla="*/ 58 w 74"/>
                <a:gd name="T11" fmla="*/ 70 h 74"/>
                <a:gd name="T12" fmla="*/ 58 w 74"/>
                <a:gd name="T13" fmla="*/ 70 h 74"/>
                <a:gd name="T14" fmla="*/ 56 w 74"/>
                <a:gd name="T15" fmla="*/ 74 h 74"/>
                <a:gd name="T16" fmla="*/ 50 w 74"/>
                <a:gd name="T17" fmla="*/ 74 h 74"/>
                <a:gd name="T18" fmla="*/ 4 w 74"/>
                <a:gd name="T19" fmla="*/ 58 h 74"/>
                <a:gd name="T20" fmla="*/ 4 w 74"/>
                <a:gd name="T21" fmla="*/ 58 h 74"/>
                <a:gd name="T22" fmla="*/ 0 w 74"/>
                <a:gd name="T23" fmla="*/ 56 h 74"/>
                <a:gd name="T24" fmla="*/ 0 w 74"/>
                <a:gd name="T25" fmla="*/ 50 h 74"/>
                <a:gd name="T26" fmla="*/ 16 w 74"/>
                <a:gd name="T27" fmla="*/ 4 h 74"/>
                <a:gd name="T28" fmla="*/ 16 w 74"/>
                <a:gd name="T29" fmla="*/ 4 h 74"/>
                <a:gd name="T30" fmla="*/ 20 w 74"/>
                <a:gd name="T31" fmla="*/ 0 h 74"/>
                <a:gd name="T32" fmla="*/ 24 w 74"/>
                <a:gd name="T33" fmla="*/ 0 h 74"/>
                <a:gd name="T34" fmla="*/ 24 w 74"/>
                <a:gd name="T35"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4" h="74">
                  <a:moveTo>
                    <a:pt x="24" y="0"/>
                  </a:moveTo>
                  <a:lnTo>
                    <a:pt x="70" y="16"/>
                  </a:lnTo>
                  <a:lnTo>
                    <a:pt x="70" y="16"/>
                  </a:lnTo>
                  <a:lnTo>
                    <a:pt x="74" y="20"/>
                  </a:lnTo>
                  <a:lnTo>
                    <a:pt x="74" y="24"/>
                  </a:lnTo>
                  <a:lnTo>
                    <a:pt x="58" y="70"/>
                  </a:lnTo>
                  <a:lnTo>
                    <a:pt x="58" y="70"/>
                  </a:lnTo>
                  <a:lnTo>
                    <a:pt x="56" y="74"/>
                  </a:lnTo>
                  <a:lnTo>
                    <a:pt x="50" y="74"/>
                  </a:lnTo>
                  <a:lnTo>
                    <a:pt x="4" y="58"/>
                  </a:lnTo>
                  <a:lnTo>
                    <a:pt x="4" y="58"/>
                  </a:lnTo>
                  <a:lnTo>
                    <a:pt x="0" y="56"/>
                  </a:lnTo>
                  <a:lnTo>
                    <a:pt x="0" y="50"/>
                  </a:lnTo>
                  <a:lnTo>
                    <a:pt x="16" y="4"/>
                  </a:lnTo>
                  <a:lnTo>
                    <a:pt x="16" y="4"/>
                  </a:lnTo>
                  <a:lnTo>
                    <a:pt x="20" y="0"/>
                  </a:lnTo>
                  <a:lnTo>
                    <a:pt x="24" y="0"/>
                  </a:lnTo>
                  <a:lnTo>
                    <a:pt x="24" y="0"/>
                  </a:lnTo>
                  <a:close/>
                </a:path>
              </a:pathLst>
            </a:custGeom>
            <a:solidFill>
              <a:srgbClr val="91929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 name="Freeform 21"/>
            <p:cNvSpPr>
              <a:spLocks/>
            </p:cNvSpPr>
            <p:nvPr/>
          </p:nvSpPr>
          <p:spPr bwMode="auto">
            <a:xfrm>
              <a:off x="3319689" y="3308350"/>
              <a:ext cx="117475" cy="117475"/>
            </a:xfrm>
            <a:custGeom>
              <a:avLst/>
              <a:gdLst>
                <a:gd name="T0" fmla="*/ 24 w 74"/>
                <a:gd name="T1" fmla="*/ 0 h 74"/>
                <a:gd name="T2" fmla="*/ 70 w 74"/>
                <a:gd name="T3" fmla="*/ 16 h 74"/>
                <a:gd name="T4" fmla="*/ 70 w 74"/>
                <a:gd name="T5" fmla="*/ 16 h 74"/>
                <a:gd name="T6" fmla="*/ 74 w 74"/>
                <a:gd name="T7" fmla="*/ 20 h 74"/>
                <a:gd name="T8" fmla="*/ 74 w 74"/>
                <a:gd name="T9" fmla="*/ 24 h 74"/>
                <a:gd name="T10" fmla="*/ 58 w 74"/>
                <a:gd name="T11" fmla="*/ 70 h 74"/>
                <a:gd name="T12" fmla="*/ 58 w 74"/>
                <a:gd name="T13" fmla="*/ 70 h 74"/>
                <a:gd name="T14" fmla="*/ 56 w 74"/>
                <a:gd name="T15" fmla="*/ 74 h 74"/>
                <a:gd name="T16" fmla="*/ 50 w 74"/>
                <a:gd name="T17" fmla="*/ 74 h 74"/>
                <a:gd name="T18" fmla="*/ 4 w 74"/>
                <a:gd name="T19" fmla="*/ 58 h 74"/>
                <a:gd name="T20" fmla="*/ 4 w 74"/>
                <a:gd name="T21" fmla="*/ 58 h 74"/>
                <a:gd name="T22" fmla="*/ 0 w 74"/>
                <a:gd name="T23" fmla="*/ 56 h 74"/>
                <a:gd name="T24" fmla="*/ 0 w 74"/>
                <a:gd name="T25" fmla="*/ 50 h 74"/>
                <a:gd name="T26" fmla="*/ 16 w 74"/>
                <a:gd name="T27" fmla="*/ 4 h 74"/>
                <a:gd name="T28" fmla="*/ 16 w 74"/>
                <a:gd name="T29" fmla="*/ 4 h 74"/>
                <a:gd name="T30" fmla="*/ 20 w 74"/>
                <a:gd name="T31" fmla="*/ 0 h 74"/>
                <a:gd name="T32" fmla="*/ 24 w 74"/>
                <a:gd name="T33" fmla="*/ 0 h 74"/>
                <a:gd name="T34" fmla="*/ 24 w 74"/>
                <a:gd name="T35"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4" h="74">
                  <a:moveTo>
                    <a:pt x="24" y="0"/>
                  </a:moveTo>
                  <a:lnTo>
                    <a:pt x="70" y="16"/>
                  </a:lnTo>
                  <a:lnTo>
                    <a:pt x="70" y="16"/>
                  </a:lnTo>
                  <a:lnTo>
                    <a:pt x="74" y="20"/>
                  </a:lnTo>
                  <a:lnTo>
                    <a:pt x="74" y="24"/>
                  </a:lnTo>
                  <a:lnTo>
                    <a:pt x="58" y="70"/>
                  </a:lnTo>
                  <a:lnTo>
                    <a:pt x="58" y="70"/>
                  </a:lnTo>
                  <a:lnTo>
                    <a:pt x="56" y="74"/>
                  </a:lnTo>
                  <a:lnTo>
                    <a:pt x="50" y="74"/>
                  </a:lnTo>
                  <a:lnTo>
                    <a:pt x="4" y="58"/>
                  </a:lnTo>
                  <a:lnTo>
                    <a:pt x="4" y="58"/>
                  </a:lnTo>
                  <a:lnTo>
                    <a:pt x="0" y="56"/>
                  </a:lnTo>
                  <a:lnTo>
                    <a:pt x="0" y="50"/>
                  </a:lnTo>
                  <a:lnTo>
                    <a:pt x="16" y="4"/>
                  </a:lnTo>
                  <a:lnTo>
                    <a:pt x="16" y="4"/>
                  </a:lnTo>
                  <a:lnTo>
                    <a:pt x="20" y="0"/>
                  </a:lnTo>
                  <a:lnTo>
                    <a:pt x="24" y="0"/>
                  </a:lnTo>
                  <a:lnTo>
                    <a:pt x="24" y="0"/>
                  </a:lnTo>
                  <a:close/>
                </a:path>
              </a:pathLst>
            </a:custGeom>
            <a:solidFill>
              <a:srgbClr val="91929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 name="Freeform 22"/>
            <p:cNvSpPr>
              <a:spLocks/>
            </p:cNvSpPr>
            <p:nvPr/>
          </p:nvSpPr>
          <p:spPr bwMode="auto">
            <a:xfrm>
              <a:off x="3453039" y="3355975"/>
              <a:ext cx="120650" cy="117475"/>
            </a:xfrm>
            <a:custGeom>
              <a:avLst/>
              <a:gdLst>
                <a:gd name="T0" fmla="*/ 24 w 76"/>
                <a:gd name="T1" fmla="*/ 0 h 74"/>
                <a:gd name="T2" fmla="*/ 72 w 76"/>
                <a:gd name="T3" fmla="*/ 16 h 74"/>
                <a:gd name="T4" fmla="*/ 72 w 76"/>
                <a:gd name="T5" fmla="*/ 16 h 74"/>
                <a:gd name="T6" fmla="*/ 74 w 76"/>
                <a:gd name="T7" fmla="*/ 20 h 74"/>
                <a:gd name="T8" fmla="*/ 76 w 76"/>
                <a:gd name="T9" fmla="*/ 24 h 74"/>
                <a:gd name="T10" fmla="*/ 58 w 76"/>
                <a:gd name="T11" fmla="*/ 70 h 74"/>
                <a:gd name="T12" fmla="*/ 58 w 76"/>
                <a:gd name="T13" fmla="*/ 70 h 74"/>
                <a:gd name="T14" fmla="*/ 56 w 76"/>
                <a:gd name="T15" fmla="*/ 74 h 74"/>
                <a:gd name="T16" fmla="*/ 52 w 76"/>
                <a:gd name="T17" fmla="*/ 74 h 74"/>
                <a:gd name="T18" fmla="*/ 4 w 76"/>
                <a:gd name="T19" fmla="*/ 58 h 74"/>
                <a:gd name="T20" fmla="*/ 4 w 76"/>
                <a:gd name="T21" fmla="*/ 58 h 74"/>
                <a:gd name="T22" fmla="*/ 0 w 76"/>
                <a:gd name="T23" fmla="*/ 56 h 74"/>
                <a:gd name="T24" fmla="*/ 0 w 76"/>
                <a:gd name="T25" fmla="*/ 50 h 74"/>
                <a:gd name="T26" fmla="*/ 16 w 76"/>
                <a:gd name="T27" fmla="*/ 4 h 74"/>
                <a:gd name="T28" fmla="*/ 16 w 76"/>
                <a:gd name="T29" fmla="*/ 4 h 74"/>
                <a:gd name="T30" fmla="*/ 20 w 76"/>
                <a:gd name="T31" fmla="*/ 0 h 74"/>
                <a:gd name="T32" fmla="*/ 24 w 76"/>
                <a:gd name="T33" fmla="*/ 0 h 74"/>
                <a:gd name="T34" fmla="*/ 24 w 76"/>
                <a:gd name="T35"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6" h="74">
                  <a:moveTo>
                    <a:pt x="24" y="0"/>
                  </a:moveTo>
                  <a:lnTo>
                    <a:pt x="72" y="16"/>
                  </a:lnTo>
                  <a:lnTo>
                    <a:pt x="72" y="16"/>
                  </a:lnTo>
                  <a:lnTo>
                    <a:pt x="74" y="20"/>
                  </a:lnTo>
                  <a:lnTo>
                    <a:pt x="76" y="24"/>
                  </a:lnTo>
                  <a:lnTo>
                    <a:pt x="58" y="70"/>
                  </a:lnTo>
                  <a:lnTo>
                    <a:pt x="58" y="70"/>
                  </a:lnTo>
                  <a:lnTo>
                    <a:pt x="56" y="74"/>
                  </a:lnTo>
                  <a:lnTo>
                    <a:pt x="52" y="74"/>
                  </a:lnTo>
                  <a:lnTo>
                    <a:pt x="4" y="58"/>
                  </a:lnTo>
                  <a:lnTo>
                    <a:pt x="4" y="58"/>
                  </a:lnTo>
                  <a:lnTo>
                    <a:pt x="0" y="56"/>
                  </a:lnTo>
                  <a:lnTo>
                    <a:pt x="0" y="50"/>
                  </a:lnTo>
                  <a:lnTo>
                    <a:pt x="16" y="4"/>
                  </a:lnTo>
                  <a:lnTo>
                    <a:pt x="16" y="4"/>
                  </a:lnTo>
                  <a:lnTo>
                    <a:pt x="20" y="0"/>
                  </a:lnTo>
                  <a:lnTo>
                    <a:pt x="24" y="0"/>
                  </a:lnTo>
                  <a:lnTo>
                    <a:pt x="24" y="0"/>
                  </a:lnTo>
                  <a:close/>
                </a:path>
              </a:pathLst>
            </a:custGeom>
            <a:solidFill>
              <a:srgbClr val="91929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 name="Freeform 23"/>
            <p:cNvSpPr>
              <a:spLocks/>
            </p:cNvSpPr>
            <p:nvPr/>
          </p:nvSpPr>
          <p:spPr bwMode="auto">
            <a:xfrm>
              <a:off x="3589564" y="3403600"/>
              <a:ext cx="117475" cy="117475"/>
            </a:xfrm>
            <a:custGeom>
              <a:avLst/>
              <a:gdLst>
                <a:gd name="T0" fmla="*/ 24 w 74"/>
                <a:gd name="T1" fmla="*/ 0 h 74"/>
                <a:gd name="T2" fmla="*/ 70 w 74"/>
                <a:gd name="T3" fmla="*/ 16 h 74"/>
                <a:gd name="T4" fmla="*/ 70 w 74"/>
                <a:gd name="T5" fmla="*/ 16 h 74"/>
                <a:gd name="T6" fmla="*/ 74 w 74"/>
                <a:gd name="T7" fmla="*/ 18 h 74"/>
                <a:gd name="T8" fmla="*/ 74 w 74"/>
                <a:gd name="T9" fmla="*/ 24 h 74"/>
                <a:gd name="T10" fmla="*/ 58 w 74"/>
                <a:gd name="T11" fmla="*/ 70 h 74"/>
                <a:gd name="T12" fmla="*/ 58 w 74"/>
                <a:gd name="T13" fmla="*/ 70 h 74"/>
                <a:gd name="T14" fmla="*/ 54 w 74"/>
                <a:gd name="T15" fmla="*/ 74 h 74"/>
                <a:gd name="T16" fmla="*/ 50 w 74"/>
                <a:gd name="T17" fmla="*/ 74 h 74"/>
                <a:gd name="T18" fmla="*/ 2 w 74"/>
                <a:gd name="T19" fmla="*/ 58 h 74"/>
                <a:gd name="T20" fmla="*/ 2 w 74"/>
                <a:gd name="T21" fmla="*/ 58 h 74"/>
                <a:gd name="T22" fmla="*/ 0 w 74"/>
                <a:gd name="T23" fmla="*/ 54 h 74"/>
                <a:gd name="T24" fmla="*/ 0 w 74"/>
                <a:gd name="T25" fmla="*/ 50 h 74"/>
                <a:gd name="T26" fmla="*/ 16 w 74"/>
                <a:gd name="T27" fmla="*/ 4 h 74"/>
                <a:gd name="T28" fmla="*/ 16 w 74"/>
                <a:gd name="T29" fmla="*/ 4 h 74"/>
                <a:gd name="T30" fmla="*/ 18 w 74"/>
                <a:gd name="T31" fmla="*/ 0 h 74"/>
                <a:gd name="T32" fmla="*/ 24 w 74"/>
                <a:gd name="T33" fmla="*/ 0 h 74"/>
                <a:gd name="T34" fmla="*/ 24 w 74"/>
                <a:gd name="T35"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4" h="74">
                  <a:moveTo>
                    <a:pt x="24" y="0"/>
                  </a:moveTo>
                  <a:lnTo>
                    <a:pt x="70" y="16"/>
                  </a:lnTo>
                  <a:lnTo>
                    <a:pt x="70" y="16"/>
                  </a:lnTo>
                  <a:lnTo>
                    <a:pt x="74" y="18"/>
                  </a:lnTo>
                  <a:lnTo>
                    <a:pt x="74" y="24"/>
                  </a:lnTo>
                  <a:lnTo>
                    <a:pt x="58" y="70"/>
                  </a:lnTo>
                  <a:lnTo>
                    <a:pt x="58" y="70"/>
                  </a:lnTo>
                  <a:lnTo>
                    <a:pt x="54" y="74"/>
                  </a:lnTo>
                  <a:lnTo>
                    <a:pt x="50" y="74"/>
                  </a:lnTo>
                  <a:lnTo>
                    <a:pt x="2" y="58"/>
                  </a:lnTo>
                  <a:lnTo>
                    <a:pt x="2" y="58"/>
                  </a:lnTo>
                  <a:lnTo>
                    <a:pt x="0" y="54"/>
                  </a:lnTo>
                  <a:lnTo>
                    <a:pt x="0" y="50"/>
                  </a:lnTo>
                  <a:lnTo>
                    <a:pt x="16" y="4"/>
                  </a:lnTo>
                  <a:lnTo>
                    <a:pt x="16" y="4"/>
                  </a:lnTo>
                  <a:lnTo>
                    <a:pt x="18" y="0"/>
                  </a:lnTo>
                  <a:lnTo>
                    <a:pt x="24" y="0"/>
                  </a:lnTo>
                  <a:lnTo>
                    <a:pt x="24" y="0"/>
                  </a:lnTo>
                  <a:close/>
                </a:path>
              </a:pathLst>
            </a:custGeom>
            <a:solidFill>
              <a:srgbClr val="91929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 name="Freeform 24"/>
            <p:cNvSpPr>
              <a:spLocks/>
            </p:cNvSpPr>
            <p:nvPr/>
          </p:nvSpPr>
          <p:spPr bwMode="auto">
            <a:xfrm>
              <a:off x="3722914" y="3451225"/>
              <a:ext cx="117475" cy="117475"/>
            </a:xfrm>
            <a:custGeom>
              <a:avLst/>
              <a:gdLst>
                <a:gd name="T0" fmla="*/ 24 w 74"/>
                <a:gd name="T1" fmla="*/ 0 h 74"/>
                <a:gd name="T2" fmla="*/ 70 w 74"/>
                <a:gd name="T3" fmla="*/ 16 h 74"/>
                <a:gd name="T4" fmla="*/ 70 w 74"/>
                <a:gd name="T5" fmla="*/ 16 h 74"/>
                <a:gd name="T6" fmla="*/ 74 w 74"/>
                <a:gd name="T7" fmla="*/ 18 h 74"/>
                <a:gd name="T8" fmla="*/ 74 w 74"/>
                <a:gd name="T9" fmla="*/ 24 h 74"/>
                <a:gd name="T10" fmla="*/ 58 w 74"/>
                <a:gd name="T11" fmla="*/ 70 h 74"/>
                <a:gd name="T12" fmla="*/ 58 w 74"/>
                <a:gd name="T13" fmla="*/ 70 h 74"/>
                <a:gd name="T14" fmla="*/ 54 w 74"/>
                <a:gd name="T15" fmla="*/ 74 h 74"/>
                <a:gd name="T16" fmla="*/ 50 w 74"/>
                <a:gd name="T17" fmla="*/ 74 h 74"/>
                <a:gd name="T18" fmla="*/ 4 w 74"/>
                <a:gd name="T19" fmla="*/ 58 h 74"/>
                <a:gd name="T20" fmla="*/ 4 w 74"/>
                <a:gd name="T21" fmla="*/ 58 h 74"/>
                <a:gd name="T22" fmla="*/ 0 w 74"/>
                <a:gd name="T23" fmla="*/ 54 h 74"/>
                <a:gd name="T24" fmla="*/ 0 w 74"/>
                <a:gd name="T25" fmla="*/ 50 h 74"/>
                <a:gd name="T26" fmla="*/ 16 w 74"/>
                <a:gd name="T27" fmla="*/ 4 h 74"/>
                <a:gd name="T28" fmla="*/ 16 w 74"/>
                <a:gd name="T29" fmla="*/ 4 h 74"/>
                <a:gd name="T30" fmla="*/ 18 w 74"/>
                <a:gd name="T31" fmla="*/ 0 h 74"/>
                <a:gd name="T32" fmla="*/ 24 w 74"/>
                <a:gd name="T33" fmla="*/ 0 h 74"/>
                <a:gd name="T34" fmla="*/ 24 w 74"/>
                <a:gd name="T35"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4" h="74">
                  <a:moveTo>
                    <a:pt x="24" y="0"/>
                  </a:moveTo>
                  <a:lnTo>
                    <a:pt x="70" y="16"/>
                  </a:lnTo>
                  <a:lnTo>
                    <a:pt x="70" y="16"/>
                  </a:lnTo>
                  <a:lnTo>
                    <a:pt x="74" y="18"/>
                  </a:lnTo>
                  <a:lnTo>
                    <a:pt x="74" y="24"/>
                  </a:lnTo>
                  <a:lnTo>
                    <a:pt x="58" y="70"/>
                  </a:lnTo>
                  <a:lnTo>
                    <a:pt x="58" y="70"/>
                  </a:lnTo>
                  <a:lnTo>
                    <a:pt x="54" y="74"/>
                  </a:lnTo>
                  <a:lnTo>
                    <a:pt x="50" y="74"/>
                  </a:lnTo>
                  <a:lnTo>
                    <a:pt x="4" y="58"/>
                  </a:lnTo>
                  <a:lnTo>
                    <a:pt x="4" y="58"/>
                  </a:lnTo>
                  <a:lnTo>
                    <a:pt x="0" y="54"/>
                  </a:lnTo>
                  <a:lnTo>
                    <a:pt x="0" y="50"/>
                  </a:lnTo>
                  <a:lnTo>
                    <a:pt x="16" y="4"/>
                  </a:lnTo>
                  <a:lnTo>
                    <a:pt x="16" y="4"/>
                  </a:lnTo>
                  <a:lnTo>
                    <a:pt x="18" y="0"/>
                  </a:lnTo>
                  <a:lnTo>
                    <a:pt x="24" y="0"/>
                  </a:lnTo>
                  <a:lnTo>
                    <a:pt x="24" y="0"/>
                  </a:lnTo>
                  <a:close/>
                </a:path>
              </a:pathLst>
            </a:custGeom>
            <a:solidFill>
              <a:srgbClr val="91929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 name="Freeform 25"/>
            <p:cNvSpPr>
              <a:spLocks/>
            </p:cNvSpPr>
            <p:nvPr/>
          </p:nvSpPr>
          <p:spPr bwMode="auto">
            <a:xfrm>
              <a:off x="3856264" y="3498850"/>
              <a:ext cx="117475" cy="117475"/>
            </a:xfrm>
            <a:custGeom>
              <a:avLst/>
              <a:gdLst>
                <a:gd name="T0" fmla="*/ 24 w 74"/>
                <a:gd name="T1" fmla="*/ 0 h 74"/>
                <a:gd name="T2" fmla="*/ 72 w 74"/>
                <a:gd name="T3" fmla="*/ 16 h 74"/>
                <a:gd name="T4" fmla="*/ 72 w 74"/>
                <a:gd name="T5" fmla="*/ 16 h 74"/>
                <a:gd name="T6" fmla="*/ 74 w 74"/>
                <a:gd name="T7" fmla="*/ 18 h 74"/>
                <a:gd name="T8" fmla="*/ 74 w 74"/>
                <a:gd name="T9" fmla="*/ 24 h 74"/>
                <a:gd name="T10" fmla="*/ 58 w 74"/>
                <a:gd name="T11" fmla="*/ 70 h 74"/>
                <a:gd name="T12" fmla="*/ 58 w 74"/>
                <a:gd name="T13" fmla="*/ 70 h 74"/>
                <a:gd name="T14" fmla="*/ 56 w 74"/>
                <a:gd name="T15" fmla="*/ 74 h 74"/>
                <a:gd name="T16" fmla="*/ 50 w 74"/>
                <a:gd name="T17" fmla="*/ 74 h 74"/>
                <a:gd name="T18" fmla="*/ 4 w 74"/>
                <a:gd name="T19" fmla="*/ 58 h 74"/>
                <a:gd name="T20" fmla="*/ 4 w 74"/>
                <a:gd name="T21" fmla="*/ 58 h 74"/>
                <a:gd name="T22" fmla="*/ 0 w 74"/>
                <a:gd name="T23" fmla="*/ 54 h 74"/>
                <a:gd name="T24" fmla="*/ 0 w 74"/>
                <a:gd name="T25" fmla="*/ 50 h 74"/>
                <a:gd name="T26" fmla="*/ 16 w 74"/>
                <a:gd name="T27" fmla="*/ 4 h 74"/>
                <a:gd name="T28" fmla="*/ 16 w 74"/>
                <a:gd name="T29" fmla="*/ 4 h 74"/>
                <a:gd name="T30" fmla="*/ 20 w 74"/>
                <a:gd name="T31" fmla="*/ 0 h 74"/>
                <a:gd name="T32" fmla="*/ 24 w 74"/>
                <a:gd name="T33" fmla="*/ 0 h 74"/>
                <a:gd name="T34" fmla="*/ 24 w 74"/>
                <a:gd name="T35"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4" h="74">
                  <a:moveTo>
                    <a:pt x="24" y="0"/>
                  </a:moveTo>
                  <a:lnTo>
                    <a:pt x="72" y="16"/>
                  </a:lnTo>
                  <a:lnTo>
                    <a:pt x="72" y="16"/>
                  </a:lnTo>
                  <a:lnTo>
                    <a:pt x="74" y="18"/>
                  </a:lnTo>
                  <a:lnTo>
                    <a:pt x="74" y="24"/>
                  </a:lnTo>
                  <a:lnTo>
                    <a:pt x="58" y="70"/>
                  </a:lnTo>
                  <a:lnTo>
                    <a:pt x="58" y="70"/>
                  </a:lnTo>
                  <a:lnTo>
                    <a:pt x="56" y="74"/>
                  </a:lnTo>
                  <a:lnTo>
                    <a:pt x="50" y="74"/>
                  </a:lnTo>
                  <a:lnTo>
                    <a:pt x="4" y="58"/>
                  </a:lnTo>
                  <a:lnTo>
                    <a:pt x="4" y="58"/>
                  </a:lnTo>
                  <a:lnTo>
                    <a:pt x="0" y="54"/>
                  </a:lnTo>
                  <a:lnTo>
                    <a:pt x="0" y="50"/>
                  </a:lnTo>
                  <a:lnTo>
                    <a:pt x="16" y="4"/>
                  </a:lnTo>
                  <a:lnTo>
                    <a:pt x="16" y="4"/>
                  </a:lnTo>
                  <a:lnTo>
                    <a:pt x="20" y="0"/>
                  </a:lnTo>
                  <a:lnTo>
                    <a:pt x="24" y="0"/>
                  </a:lnTo>
                  <a:lnTo>
                    <a:pt x="24" y="0"/>
                  </a:lnTo>
                  <a:close/>
                </a:path>
              </a:pathLst>
            </a:custGeom>
            <a:solidFill>
              <a:srgbClr val="91929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 name="Freeform 26"/>
            <p:cNvSpPr>
              <a:spLocks/>
            </p:cNvSpPr>
            <p:nvPr/>
          </p:nvSpPr>
          <p:spPr bwMode="auto">
            <a:xfrm>
              <a:off x="3516539" y="2628900"/>
              <a:ext cx="698500" cy="400050"/>
            </a:xfrm>
            <a:custGeom>
              <a:avLst/>
              <a:gdLst>
                <a:gd name="T0" fmla="*/ 40 w 440"/>
                <a:gd name="T1" fmla="*/ 0 h 252"/>
                <a:gd name="T2" fmla="*/ 440 w 440"/>
                <a:gd name="T3" fmla="*/ 138 h 252"/>
                <a:gd name="T4" fmla="*/ 400 w 440"/>
                <a:gd name="T5" fmla="*/ 252 h 252"/>
                <a:gd name="T6" fmla="*/ 0 w 440"/>
                <a:gd name="T7" fmla="*/ 114 h 252"/>
                <a:gd name="T8" fmla="*/ 40 w 440"/>
                <a:gd name="T9" fmla="*/ 0 h 252"/>
              </a:gdLst>
              <a:ahLst/>
              <a:cxnLst>
                <a:cxn ang="0">
                  <a:pos x="T0" y="T1"/>
                </a:cxn>
                <a:cxn ang="0">
                  <a:pos x="T2" y="T3"/>
                </a:cxn>
                <a:cxn ang="0">
                  <a:pos x="T4" y="T5"/>
                </a:cxn>
                <a:cxn ang="0">
                  <a:pos x="T6" y="T7"/>
                </a:cxn>
                <a:cxn ang="0">
                  <a:pos x="T8" y="T9"/>
                </a:cxn>
              </a:cxnLst>
              <a:rect l="0" t="0" r="r" b="b"/>
              <a:pathLst>
                <a:path w="440" h="252">
                  <a:moveTo>
                    <a:pt x="40" y="0"/>
                  </a:moveTo>
                  <a:lnTo>
                    <a:pt x="440" y="138"/>
                  </a:lnTo>
                  <a:lnTo>
                    <a:pt x="400" y="252"/>
                  </a:lnTo>
                  <a:lnTo>
                    <a:pt x="0" y="114"/>
                  </a:lnTo>
                  <a:lnTo>
                    <a:pt x="40" y="0"/>
                  </a:lnTo>
                  <a:close/>
                </a:path>
              </a:pathLst>
            </a:custGeom>
            <a:solidFill>
              <a:srgbClr val="4543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5" name="Freeform 27"/>
            <p:cNvSpPr>
              <a:spLocks/>
            </p:cNvSpPr>
            <p:nvPr/>
          </p:nvSpPr>
          <p:spPr bwMode="auto">
            <a:xfrm>
              <a:off x="3516539" y="2797175"/>
              <a:ext cx="638175" cy="231775"/>
            </a:xfrm>
            <a:custGeom>
              <a:avLst/>
              <a:gdLst>
                <a:gd name="T0" fmla="*/ 402 w 402"/>
                <a:gd name="T1" fmla="*/ 138 h 146"/>
                <a:gd name="T2" fmla="*/ 400 w 402"/>
                <a:gd name="T3" fmla="*/ 146 h 146"/>
                <a:gd name="T4" fmla="*/ 0 w 402"/>
                <a:gd name="T5" fmla="*/ 8 h 146"/>
                <a:gd name="T6" fmla="*/ 4 w 402"/>
                <a:gd name="T7" fmla="*/ 0 h 146"/>
                <a:gd name="T8" fmla="*/ 402 w 402"/>
                <a:gd name="T9" fmla="*/ 138 h 146"/>
              </a:gdLst>
              <a:ahLst/>
              <a:cxnLst>
                <a:cxn ang="0">
                  <a:pos x="T0" y="T1"/>
                </a:cxn>
                <a:cxn ang="0">
                  <a:pos x="T2" y="T3"/>
                </a:cxn>
                <a:cxn ang="0">
                  <a:pos x="T4" y="T5"/>
                </a:cxn>
                <a:cxn ang="0">
                  <a:pos x="T6" y="T7"/>
                </a:cxn>
                <a:cxn ang="0">
                  <a:pos x="T8" y="T9"/>
                </a:cxn>
              </a:cxnLst>
              <a:rect l="0" t="0" r="r" b="b"/>
              <a:pathLst>
                <a:path w="402" h="146">
                  <a:moveTo>
                    <a:pt x="402" y="138"/>
                  </a:moveTo>
                  <a:lnTo>
                    <a:pt x="400" y="146"/>
                  </a:lnTo>
                  <a:lnTo>
                    <a:pt x="0" y="8"/>
                  </a:lnTo>
                  <a:lnTo>
                    <a:pt x="4" y="0"/>
                  </a:lnTo>
                  <a:lnTo>
                    <a:pt x="402" y="138"/>
                  </a:lnTo>
                  <a:close/>
                </a:path>
              </a:pathLst>
            </a:custGeom>
            <a:solidFill>
              <a:srgbClr val="3B3B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6" name="Freeform 28"/>
            <p:cNvSpPr>
              <a:spLocks/>
            </p:cNvSpPr>
            <p:nvPr/>
          </p:nvSpPr>
          <p:spPr bwMode="auto">
            <a:xfrm>
              <a:off x="3522889" y="2628900"/>
              <a:ext cx="692150" cy="387350"/>
            </a:xfrm>
            <a:custGeom>
              <a:avLst/>
              <a:gdLst>
                <a:gd name="T0" fmla="*/ 436 w 436"/>
                <a:gd name="T1" fmla="*/ 138 h 244"/>
                <a:gd name="T2" fmla="*/ 398 w 436"/>
                <a:gd name="T3" fmla="*/ 244 h 244"/>
                <a:gd name="T4" fmla="*/ 0 w 436"/>
                <a:gd name="T5" fmla="*/ 106 h 244"/>
                <a:gd name="T6" fmla="*/ 36 w 436"/>
                <a:gd name="T7" fmla="*/ 0 h 244"/>
                <a:gd name="T8" fmla="*/ 436 w 436"/>
                <a:gd name="T9" fmla="*/ 138 h 244"/>
              </a:gdLst>
              <a:ahLst/>
              <a:cxnLst>
                <a:cxn ang="0">
                  <a:pos x="T0" y="T1"/>
                </a:cxn>
                <a:cxn ang="0">
                  <a:pos x="T2" y="T3"/>
                </a:cxn>
                <a:cxn ang="0">
                  <a:pos x="T4" y="T5"/>
                </a:cxn>
                <a:cxn ang="0">
                  <a:pos x="T6" y="T7"/>
                </a:cxn>
                <a:cxn ang="0">
                  <a:pos x="T8" y="T9"/>
                </a:cxn>
              </a:cxnLst>
              <a:rect l="0" t="0" r="r" b="b"/>
              <a:pathLst>
                <a:path w="436" h="244">
                  <a:moveTo>
                    <a:pt x="436" y="138"/>
                  </a:moveTo>
                  <a:lnTo>
                    <a:pt x="398" y="244"/>
                  </a:lnTo>
                  <a:lnTo>
                    <a:pt x="0" y="106"/>
                  </a:lnTo>
                  <a:lnTo>
                    <a:pt x="36" y="0"/>
                  </a:lnTo>
                  <a:lnTo>
                    <a:pt x="436" y="138"/>
                  </a:lnTo>
                  <a:close/>
                </a:path>
              </a:pathLst>
            </a:custGeom>
            <a:solidFill>
              <a:srgbClr val="4543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7" name="Freeform 29"/>
            <p:cNvSpPr>
              <a:spLocks/>
            </p:cNvSpPr>
            <p:nvPr/>
          </p:nvSpPr>
          <p:spPr bwMode="auto">
            <a:xfrm>
              <a:off x="3522889" y="2616200"/>
              <a:ext cx="695325" cy="400050"/>
            </a:xfrm>
            <a:custGeom>
              <a:avLst/>
              <a:gdLst>
                <a:gd name="T0" fmla="*/ 438 w 438"/>
                <a:gd name="T1" fmla="*/ 138 h 252"/>
                <a:gd name="T2" fmla="*/ 398 w 438"/>
                <a:gd name="T3" fmla="*/ 252 h 252"/>
                <a:gd name="T4" fmla="*/ 0 w 438"/>
                <a:gd name="T5" fmla="*/ 114 h 252"/>
                <a:gd name="T6" fmla="*/ 40 w 438"/>
                <a:gd name="T7" fmla="*/ 0 h 252"/>
                <a:gd name="T8" fmla="*/ 438 w 438"/>
                <a:gd name="T9" fmla="*/ 138 h 252"/>
              </a:gdLst>
              <a:ahLst/>
              <a:cxnLst>
                <a:cxn ang="0">
                  <a:pos x="T0" y="T1"/>
                </a:cxn>
                <a:cxn ang="0">
                  <a:pos x="T2" y="T3"/>
                </a:cxn>
                <a:cxn ang="0">
                  <a:pos x="T4" y="T5"/>
                </a:cxn>
                <a:cxn ang="0">
                  <a:pos x="T6" y="T7"/>
                </a:cxn>
                <a:cxn ang="0">
                  <a:pos x="T8" y="T9"/>
                </a:cxn>
              </a:cxnLst>
              <a:rect l="0" t="0" r="r" b="b"/>
              <a:pathLst>
                <a:path w="438" h="252">
                  <a:moveTo>
                    <a:pt x="438" y="138"/>
                  </a:moveTo>
                  <a:lnTo>
                    <a:pt x="398" y="252"/>
                  </a:lnTo>
                  <a:lnTo>
                    <a:pt x="0" y="114"/>
                  </a:lnTo>
                  <a:lnTo>
                    <a:pt x="40" y="0"/>
                  </a:lnTo>
                  <a:lnTo>
                    <a:pt x="438" y="138"/>
                  </a:lnTo>
                  <a:close/>
                </a:path>
              </a:pathLst>
            </a:custGeom>
            <a:solidFill>
              <a:srgbClr val="4543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8" name="Freeform 30"/>
            <p:cNvSpPr>
              <a:spLocks/>
            </p:cNvSpPr>
            <p:nvPr/>
          </p:nvSpPr>
          <p:spPr bwMode="auto">
            <a:xfrm>
              <a:off x="3424464" y="2841625"/>
              <a:ext cx="777875" cy="282575"/>
            </a:xfrm>
            <a:custGeom>
              <a:avLst/>
              <a:gdLst>
                <a:gd name="T0" fmla="*/ 4 w 490"/>
                <a:gd name="T1" fmla="*/ 0 h 178"/>
                <a:gd name="T2" fmla="*/ 490 w 490"/>
                <a:gd name="T3" fmla="*/ 168 h 178"/>
                <a:gd name="T4" fmla="*/ 486 w 490"/>
                <a:gd name="T5" fmla="*/ 178 h 178"/>
                <a:gd name="T6" fmla="*/ 0 w 490"/>
                <a:gd name="T7" fmla="*/ 10 h 178"/>
                <a:gd name="T8" fmla="*/ 4 w 490"/>
                <a:gd name="T9" fmla="*/ 0 h 178"/>
              </a:gdLst>
              <a:ahLst/>
              <a:cxnLst>
                <a:cxn ang="0">
                  <a:pos x="T0" y="T1"/>
                </a:cxn>
                <a:cxn ang="0">
                  <a:pos x="T2" y="T3"/>
                </a:cxn>
                <a:cxn ang="0">
                  <a:pos x="T4" y="T5"/>
                </a:cxn>
                <a:cxn ang="0">
                  <a:pos x="T6" y="T7"/>
                </a:cxn>
                <a:cxn ang="0">
                  <a:pos x="T8" y="T9"/>
                </a:cxn>
              </a:cxnLst>
              <a:rect l="0" t="0" r="r" b="b"/>
              <a:pathLst>
                <a:path w="490" h="178">
                  <a:moveTo>
                    <a:pt x="4" y="0"/>
                  </a:moveTo>
                  <a:lnTo>
                    <a:pt x="490" y="168"/>
                  </a:lnTo>
                  <a:lnTo>
                    <a:pt x="486" y="178"/>
                  </a:lnTo>
                  <a:lnTo>
                    <a:pt x="0" y="10"/>
                  </a:lnTo>
                  <a:lnTo>
                    <a:pt x="4" y="0"/>
                  </a:lnTo>
                  <a:close/>
                </a:path>
              </a:pathLst>
            </a:custGeom>
            <a:solidFill>
              <a:srgbClr val="4543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9" name="Freeform 31"/>
            <p:cNvSpPr>
              <a:spLocks/>
            </p:cNvSpPr>
            <p:nvPr/>
          </p:nvSpPr>
          <p:spPr bwMode="auto">
            <a:xfrm>
              <a:off x="3592739" y="3673475"/>
              <a:ext cx="352425" cy="495300"/>
            </a:xfrm>
            <a:custGeom>
              <a:avLst/>
              <a:gdLst>
                <a:gd name="T0" fmla="*/ 222 w 222"/>
                <a:gd name="T1" fmla="*/ 14 h 312"/>
                <a:gd name="T2" fmla="*/ 222 w 222"/>
                <a:gd name="T3" fmla="*/ 14 h 312"/>
                <a:gd name="T4" fmla="*/ 192 w 222"/>
                <a:gd name="T5" fmla="*/ 80 h 312"/>
                <a:gd name="T6" fmla="*/ 166 w 222"/>
                <a:gd name="T7" fmla="*/ 130 h 312"/>
                <a:gd name="T8" fmla="*/ 138 w 222"/>
                <a:gd name="T9" fmla="*/ 186 h 312"/>
                <a:gd name="T10" fmla="*/ 106 w 222"/>
                <a:gd name="T11" fmla="*/ 238 h 312"/>
                <a:gd name="T12" fmla="*/ 92 w 222"/>
                <a:gd name="T13" fmla="*/ 260 h 312"/>
                <a:gd name="T14" fmla="*/ 76 w 222"/>
                <a:gd name="T15" fmla="*/ 280 h 312"/>
                <a:gd name="T16" fmla="*/ 60 w 222"/>
                <a:gd name="T17" fmla="*/ 296 h 312"/>
                <a:gd name="T18" fmla="*/ 44 w 222"/>
                <a:gd name="T19" fmla="*/ 306 h 312"/>
                <a:gd name="T20" fmla="*/ 38 w 222"/>
                <a:gd name="T21" fmla="*/ 310 h 312"/>
                <a:gd name="T22" fmla="*/ 30 w 222"/>
                <a:gd name="T23" fmla="*/ 312 h 312"/>
                <a:gd name="T24" fmla="*/ 24 w 222"/>
                <a:gd name="T25" fmla="*/ 312 h 312"/>
                <a:gd name="T26" fmla="*/ 18 w 222"/>
                <a:gd name="T27" fmla="*/ 310 h 312"/>
                <a:gd name="T28" fmla="*/ 18 w 222"/>
                <a:gd name="T29" fmla="*/ 310 h 312"/>
                <a:gd name="T30" fmla="*/ 12 w 222"/>
                <a:gd name="T31" fmla="*/ 308 h 312"/>
                <a:gd name="T32" fmla="*/ 8 w 222"/>
                <a:gd name="T33" fmla="*/ 304 h 312"/>
                <a:gd name="T34" fmla="*/ 4 w 222"/>
                <a:gd name="T35" fmla="*/ 300 h 312"/>
                <a:gd name="T36" fmla="*/ 2 w 222"/>
                <a:gd name="T37" fmla="*/ 294 h 312"/>
                <a:gd name="T38" fmla="*/ 0 w 222"/>
                <a:gd name="T39" fmla="*/ 280 h 312"/>
                <a:gd name="T40" fmla="*/ 2 w 222"/>
                <a:gd name="T41" fmla="*/ 266 h 312"/>
                <a:gd name="T42" fmla="*/ 6 w 222"/>
                <a:gd name="T43" fmla="*/ 248 h 312"/>
                <a:gd name="T44" fmla="*/ 12 w 222"/>
                <a:gd name="T45" fmla="*/ 228 h 312"/>
                <a:gd name="T46" fmla="*/ 32 w 222"/>
                <a:gd name="T47" fmla="*/ 188 h 312"/>
                <a:gd name="T48" fmla="*/ 56 w 222"/>
                <a:gd name="T49" fmla="*/ 148 h 312"/>
                <a:gd name="T50" fmla="*/ 80 w 222"/>
                <a:gd name="T51" fmla="*/ 110 h 312"/>
                <a:gd name="T52" fmla="*/ 112 w 222"/>
                <a:gd name="T53" fmla="*/ 64 h 312"/>
                <a:gd name="T54" fmla="*/ 112 w 222"/>
                <a:gd name="T55" fmla="*/ 64 h 312"/>
                <a:gd name="T56" fmla="*/ 128 w 222"/>
                <a:gd name="T57" fmla="*/ 38 h 312"/>
                <a:gd name="T58" fmla="*/ 142 w 222"/>
                <a:gd name="T59" fmla="*/ 20 h 312"/>
                <a:gd name="T60" fmla="*/ 158 w 222"/>
                <a:gd name="T61" fmla="*/ 8 h 312"/>
                <a:gd name="T62" fmla="*/ 172 w 222"/>
                <a:gd name="T63" fmla="*/ 2 h 312"/>
                <a:gd name="T64" fmla="*/ 186 w 222"/>
                <a:gd name="T65" fmla="*/ 0 h 312"/>
                <a:gd name="T66" fmla="*/ 200 w 222"/>
                <a:gd name="T67" fmla="*/ 2 h 312"/>
                <a:gd name="T68" fmla="*/ 210 w 222"/>
                <a:gd name="T69" fmla="*/ 6 h 312"/>
                <a:gd name="T70" fmla="*/ 222 w 222"/>
                <a:gd name="T71" fmla="*/ 14 h 312"/>
                <a:gd name="T72" fmla="*/ 222 w 222"/>
                <a:gd name="T73" fmla="*/ 14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2" h="312">
                  <a:moveTo>
                    <a:pt x="222" y="14"/>
                  </a:moveTo>
                  <a:lnTo>
                    <a:pt x="222" y="14"/>
                  </a:lnTo>
                  <a:lnTo>
                    <a:pt x="192" y="80"/>
                  </a:lnTo>
                  <a:lnTo>
                    <a:pt x="166" y="130"/>
                  </a:lnTo>
                  <a:lnTo>
                    <a:pt x="138" y="186"/>
                  </a:lnTo>
                  <a:lnTo>
                    <a:pt x="106" y="238"/>
                  </a:lnTo>
                  <a:lnTo>
                    <a:pt x="92" y="260"/>
                  </a:lnTo>
                  <a:lnTo>
                    <a:pt x="76" y="280"/>
                  </a:lnTo>
                  <a:lnTo>
                    <a:pt x="60" y="296"/>
                  </a:lnTo>
                  <a:lnTo>
                    <a:pt x="44" y="306"/>
                  </a:lnTo>
                  <a:lnTo>
                    <a:pt x="38" y="310"/>
                  </a:lnTo>
                  <a:lnTo>
                    <a:pt x="30" y="312"/>
                  </a:lnTo>
                  <a:lnTo>
                    <a:pt x="24" y="312"/>
                  </a:lnTo>
                  <a:lnTo>
                    <a:pt x="18" y="310"/>
                  </a:lnTo>
                  <a:lnTo>
                    <a:pt x="18" y="310"/>
                  </a:lnTo>
                  <a:lnTo>
                    <a:pt x="12" y="308"/>
                  </a:lnTo>
                  <a:lnTo>
                    <a:pt x="8" y="304"/>
                  </a:lnTo>
                  <a:lnTo>
                    <a:pt x="4" y="300"/>
                  </a:lnTo>
                  <a:lnTo>
                    <a:pt x="2" y="294"/>
                  </a:lnTo>
                  <a:lnTo>
                    <a:pt x="0" y="280"/>
                  </a:lnTo>
                  <a:lnTo>
                    <a:pt x="2" y="266"/>
                  </a:lnTo>
                  <a:lnTo>
                    <a:pt x="6" y="248"/>
                  </a:lnTo>
                  <a:lnTo>
                    <a:pt x="12" y="228"/>
                  </a:lnTo>
                  <a:lnTo>
                    <a:pt x="32" y="188"/>
                  </a:lnTo>
                  <a:lnTo>
                    <a:pt x="56" y="148"/>
                  </a:lnTo>
                  <a:lnTo>
                    <a:pt x="80" y="110"/>
                  </a:lnTo>
                  <a:lnTo>
                    <a:pt x="112" y="64"/>
                  </a:lnTo>
                  <a:lnTo>
                    <a:pt x="112" y="64"/>
                  </a:lnTo>
                  <a:lnTo>
                    <a:pt x="128" y="38"/>
                  </a:lnTo>
                  <a:lnTo>
                    <a:pt x="142" y="20"/>
                  </a:lnTo>
                  <a:lnTo>
                    <a:pt x="158" y="8"/>
                  </a:lnTo>
                  <a:lnTo>
                    <a:pt x="172" y="2"/>
                  </a:lnTo>
                  <a:lnTo>
                    <a:pt x="186" y="0"/>
                  </a:lnTo>
                  <a:lnTo>
                    <a:pt x="200" y="2"/>
                  </a:lnTo>
                  <a:lnTo>
                    <a:pt x="210" y="6"/>
                  </a:lnTo>
                  <a:lnTo>
                    <a:pt x="222" y="14"/>
                  </a:lnTo>
                  <a:lnTo>
                    <a:pt x="222" y="14"/>
                  </a:lnTo>
                  <a:close/>
                </a:path>
              </a:pathLst>
            </a:custGeom>
            <a:solidFill>
              <a:srgbClr val="E9C0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0" name="Freeform 32"/>
            <p:cNvSpPr>
              <a:spLocks/>
            </p:cNvSpPr>
            <p:nvPr/>
          </p:nvSpPr>
          <p:spPr bwMode="auto">
            <a:xfrm>
              <a:off x="3170464" y="3219450"/>
              <a:ext cx="736600" cy="1076325"/>
            </a:xfrm>
            <a:custGeom>
              <a:avLst/>
              <a:gdLst>
                <a:gd name="T0" fmla="*/ 330 w 464"/>
                <a:gd name="T1" fmla="*/ 202 h 678"/>
                <a:gd name="T2" fmla="*/ 308 w 464"/>
                <a:gd name="T3" fmla="*/ 282 h 678"/>
                <a:gd name="T4" fmla="*/ 314 w 464"/>
                <a:gd name="T5" fmla="*/ 254 h 678"/>
                <a:gd name="T6" fmla="*/ 316 w 464"/>
                <a:gd name="T7" fmla="*/ 230 h 678"/>
                <a:gd name="T8" fmla="*/ 312 w 464"/>
                <a:gd name="T9" fmla="*/ 212 h 678"/>
                <a:gd name="T10" fmla="*/ 300 w 464"/>
                <a:gd name="T11" fmla="*/ 200 h 678"/>
                <a:gd name="T12" fmla="*/ 286 w 464"/>
                <a:gd name="T13" fmla="*/ 194 h 678"/>
                <a:gd name="T14" fmla="*/ 270 w 464"/>
                <a:gd name="T15" fmla="*/ 194 h 678"/>
                <a:gd name="T16" fmla="*/ 254 w 464"/>
                <a:gd name="T17" fmla="*/ 200 h 678"/>
                <a:gd name="T18" fmla="*/ 242 w 464"/>
                <a:gd name="T19" fmla="*/ 214 h 678"/>
                <a:gd name="T20" fmla="*/ 232 w 464"/>
                <a:gd name="T21" fmla="*/ 232 h 678"/>
                <a:gd name="T22" fmla="*/ 218 w 464"/>
                <a:gd name="T23" fmla="*/ 282 h 678"/>
                <a:gd name="T24" fmla="*/ 224 w 464"/>
                <a:gd name="T25" fmla="*/ 256 h 678"/>
                <a:gd name="T26" fmla="*/ 226 w 464"/>
                <a:gd name="T27" fmla="*/ 232 h 678"/>
                <a:gd name="T28" fmla="*/ 222 w 464"/>
                <a:gd name="T29" fmla="*/ 214 h 678"/>
                <a:gd name="T30" fmla="*/ 210 w 464"/>
                <a:gd name="T31" fmla="*/ 200 h 678"/>
                <a:gd name="T32" fmla="*/ 196 w 464"/>
                <a:gd name="T33" fmla="*/ 194 h 678"/>
                <a:gd name="T34" fmla="*/ 180 w 464"/>
                <a:gd name="T35" fmla="*/ 194 h 678"/>
                <a:gd name="T36" fmla="*/ 164 w 464"/>
                <a:gd name="T37" fmla="*/ 202 h 678"/>
                <a:gd name="T38" fmla="*/ 152 w 464"/>
                <a:gd name="T39" fmla="*/ 214 h 678"/>
                <a:gd name="T40" fmla="*/ 142 w 464"/>
                <a:gd name="T41" fmla="*/ 234 h 678"/>
                <a:gd name="T42" fmla="*/ 128 w 464"/>
                <a:gd name="T43" fmla="*/ 282 h 678"/>
                <a:gd name="T44" fmla="*/ 132 w 464"/>
                <a:gd name="T45" fmla="*/ 262 h 678"/>
                <a:gd name="T46" fmla="*/ 136 w 464"/>
                <a:gd name="T47" fmla="*/ 238 h 678"/>
                <a:gd name="T48" fmla="*/ 130 w 464"/>
                <a:gd name="T49" fmla="*/ 218 h 678"/>
                <a:gd name="T50" fmla="*/ 120 w 464"/>
                <a:gd name="T51" fmla="*/ 206 h 678"/>
                <a:gd name="T52" fmla="*/ 104 w 464"/>
                <a:gd name="T53" fmla="*/ 200 h 678"/>
                <a:gd name="T54" fmla="*/ 88 w 464"/>
                <a:gd name="T55" fmla="*/ 200 h 678"/>
                <a:gd name="T56" fmla="*/ 72 w 464"/>
                <a:gd name="T57" fmla="*/ 208 h 678"/>
                <a:gd name="T58" fmla="*/ 60 w 464"/>
                <a:gd name="T59" fmla="*/ 220 h 678"/>
                <a:gd name="T60" fmla="*/ 52 w 464"/>
                <a:gd name="T61" fmla="*/ 240 h 678"/>
                <a:gd name="T62" fmla="*/ 40 w 464"/>
                <a:gd name="T63" fmla="*/ 282 h 678"/>
                <a:gd name="T64" fmla="*/ 18 w 464"/>
                <a:gd name="T65" fmla="*/ 362 h 678"/>
                <a:gd name="T66" fmla="*/ 4 w 464"/>
                <a:gd name="T67" fmla="*/ 446 h 678"/>
                <a:gd name="T68" fmla="*/ 0 w 464"/>
                <a:gd name="T69" fmla="*/ 528 h 678"/>
                <a:gd name="T70" fmla="*/ 8 w 464"/>
                <a:gd name="T71" fmla="*/ 584 h 678"/>
                <a:gd name="T72" fmla="*/ 12 w 464"/>
                <a:gd name="T73" fmla="*/ 600 h 678"/>
                <a:gd name="T74" fmla="*/ 36 w 464"/>
                <a:gd name="T75" fmla="*/ 634 h 678"/>
                <a:gd name="T76" fmla="*/ 66 w 464"/>
                <a:gd name="T77" fmla="*/ 658 h 678"/>
                <a:gd name="T78" fmla="*/ 100 w 464"/>
                <a:gd name="T79" fmla="*/ 672 h 678"/>
                <a:gd name="T80" fmla="*/ 138 w 464"/>
                <a:gd name="T81" fmla="*/ 678 h 678"/>
                <a:gd name="T82" fmla="*/ 174 w 464"/>
                <a:gd name="T83" fmla="*/ 676 h 678"/>
                <a:gd name="T84" fmla="*/ 208 w 464"/>
                <a:gd name="T85" fmla="*/ 670 h 678"/>
                <a:gd name="T86" fmla="*/ 238 w 464"/>
                <a:gd name="T87" fmla="*/ 658 h 678"/>
                <a:gd name="T88" fmla="*/ 260 w 464"/>
                <a:gd name="T89" fmla="*/ 642 h 678"/>
                <a:gd name="T90" fmla="*/ 284 w 464"/>
                <a:gd name="T91" fmla="*/ 620 h 678"/>
                <a:gd name="T92" fmla="*/ 316 w 464"/>
                <a:gd name="T93" fmla="*/ 590 h 678"/>
                <a:gd name="T94" fmla="*/ 330 w 464"/>
                <a:gd name="T95" fmla="*/ 568 h 678"/>
                <a:gd name="T96" fmla="*/ 462 w 464"/>
                <a:gd name="T97" fmla="*/ 64 h 678"/>
                <a:gd name="T98" fmla="*/ 464 w 464"/>
                <a:gd name="T99" fmla="*/ 50 h 678"/>
                <a:gd name="T100" fmla="*/ 462 w 464"/>
                <a:gd name="T101" fmla="*/ 28 h 678"/>
                <a:gd name="T102" fmla="*/ 452 w 464"/>
                <a:gd name="T103" fmla="*/ 14 h 678"/>
                <a:gd name="T104" fmla="*/ 436 w 464"/>
                <a:gd name="T105" fmla="*/ 4 h 678"/>
                <a:gd name="T106" fmla="*/ 420 w 464"/>
                <a:gd name="T107" fmla="*/ 0 h 678"/>
                <a:gd name="T108" fmla="*/ 402 w 464"/>
                <a:gd name="T109" fmla="*/ 2 h 678"/>
                <a:gd name="T110" fmla="*/ 386 w 464"/>
                <a:gd name="T111" fmla="*/ 12 h 678"/>
                <a:gd name="T112" fmla="*/ 374 w 464"/>
                <a:gd name="T113" fmla="*/ 28 h 678"/>
                <a:gd name="T114" fmla="*/ 370 w 464"/>
                <a:gd name="T115" fmla="*/ 38 h 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64" h="678">
                  <a:moveTo>
                    <a:pt x="370" y="38"/>
                  </a:moveTo>
                  <a:lnTo>
                    <a:pt x="330" y="202"/>
                  </a:lnTo>
                  <a:lnTo>
                    <a:pt x="310" y="282"/>
                  </a:lnTo>
                  <a:lnTo>
                    <a:pt x="308" y="282"/>
                  </a:lnTo>
                  <a:lnTo>
                    <a:pt x="314" y="254"/>
                  </a:lnTo>
                  <a:lnTo>
                    <a:pt x="314" y="254"/>
                  </a:lnTo>
                  <a:lnTo>
                    <a:pt x="316" y="242"/>
                  </a:lnTo>
                  <a:lnTo>
                    <a:pt x="316" y="230"/>
                  </a:lnTo>
                  <a:lnTo>
                    <a:pt x="316" y="220"/>
                  </a:lnTo>
                  <a:lnTo>
                    <a:pt x="312" y="212"/>
                  </a:lnTo>
                  <a:lnTo>
                    <a:pt x="306" y="204"/>
                  </a:lnTo>
                  <a:lnTo>
                    <a:pt x="300" y="200"/>
                  </a:lnTo>
                  <a:lnTo>
                    <a:pt x="294" y="196"/>
                  </a:lnTo>
                  <a:lnTo>
                    <a:pt x="286" y="194"/>
                  </a:lnTo>
                  <a:lnTo>
                    <a:pt x="278" y="192"/>
                  </a:lnTo>
                  <a:lnTo>
                    <a:pt x="270" y="194"/>
                  </a:lnTo>
                  <a:lnTo>
                    <a:pt x="262" y="196"/>
                  </a:lnTo>
                  <a:lnTo>
                    <a:pt x="254" y="200"/>
                  </a:lnTo>
                  <a:lnTo>
                    <a:pt x="248" y="206"/>
                  </a:lnTo>
                  <a:lnTo>
                    <a:pt x="242" y="214"/>
                  </a:lnTo>
                  <a:lnTo>
                    <a:pt x="236" y="222"/>
                  </a:lnTo>
                  <a:lnTo>
                    <a:pt x="232" y="232"/>
                  </a:lnTo>
                  <a:lnTo>
                    <a:pt x="220" y="282"/>
                  </a:lnTo>
                  <a:lnTo>
                    <a:pt x="218" y="282"/>
                  </a:lnTo>
                  <a:lnTo>
                    <a:pt x="224" y="256"/>
                  </a:lnTo>
                  <a:lnTo>
                    <a:pt x="224" y="256"/>
                  </a:lnTo>
                  <a:lnTo>
                    <a:pt x="226" y="242"/>
                  </a:lnTo>
                  <a:lnTo>
                    <a:pt x="226" y="232"/>
                  </a:lnTo>
                  <a:lnTo>
                    <a:pt x="224" y="222"/>
                  </a:lnTo>
                  <a:lnTo>
                    <a:pt x="222" y="214"/>
                  </a:lnTo>
                  <a:lnTo>
                    <a:pt x="216" y="206"/>
                  </a:lnTo>
                  <a:lnTo>
                    <a:pt x="210" y="200"/>
                  </a:lnTo>
                  <a:lnTo>
                    <a:pt x="204" y="196"/>
                  </a:lnTo>
                  <a:lnTo>
                    <a:pt x="196" y="194"/>
                  </a:lnTo>
                  <a:lnTo>
                    <a:pt x="188" y="194"/>
                  </a:lnTo>
                  <a:lnTo>
                    <a:pt x="180" y="194"/>
                  </a:lnTo>
                  <a:lnTo>
                    <a:pt x="172" y="198"/>
                  </a:lnTo>
                  <a:lnTo>
                    <a:pt x="164" y="202"/>
                  </a:lnTo>
                  <a:lnTo>
                    <a:pt x="158" y="208"/>
                  </a:lnTo>
                  <a:lnTo>
                    <a:pt x="152" y="214"/>
                  </a:lnTo>
                  <a:lnTo>
                    <a:pt x="146" y="224"/>
                  </a:lnTo>
                  <a:lnTo>
                    <a:pt x="142" y="234"/>
                  </a:lnTo>
                  <a:lnTo>
                    <a:pt x="130" y="282"/>
                  </a:lnTo>
                  <a:lnTo>
                    <a:pt x="128" y="282"/>
                  </a:lnTo>
                  <a:lnTo>
                    <a:pt x="132" y="262"/>
                  </a:lnTo>
                  <a:lnTo>
                    <a:pt x="132" y="262"/>
                  </a:lnTo>
                  <a:lnTo>
                    <a:pt x="136" y="248"/>
                  </a:lnTo>
                  <a:lnTo>
                    <a:pt x="136" y="238"/>
                  </a:lnTo>
                  <a:lnTo>
                    <a:pt x="134" y="228"/>
                  </a:lnTo>
                  <a:lnTo>
                    <a:pt x="130" y="218"/>
                  </a:lnTo>
                  <a:lnTo>
                    <a:pt x="126" y="212"/>
                  </a:lnTo>
                  <a:lnTo>
                    <a:pt x="120" y="206"/>
                  </a:lnTo>
                  <a:lnTo>
                    <a:pt x="112" y="202"/>
                  </a:lnTo>
                  <a:lnTo>
                    <a:pt x="104" y="200"/>
                  </a:lnTo>
                  <a:lnTo>
                    <a:pt x="96" y="200"/>
                  </a:lnTo>
                  <a:lnTo>
                    <a:pt x="88" y="200"/>
                  </a:lnTo>
                  <a:lnTo>
                    <a:pt x="80" y="204"/>
                  </a:lnTo>
                  <a:lnTo>
                    <a:pt x="72" y="208"/>
                  </a:lnTo>
                  <a:lnTo>
                    <a:pt x="66" y="212"/>
                  </a:lnTo>
                  <a:lnTo>
                    <a:pt x="60" y="220"/>
                  </a:lnTo>
                  <a:lnTo>
                    <a:pt x="54" y="228"/>
                  </a:lnTo>
                  <a:lnTo>
                    <a:pt x="52" y="240"/>
                  </a:lnTo>
                  <a:lnTo>
                    <a:pt x="40" y="282"/>
                  </a:lnTo>
                  <a:lnTo>
                    <a:pt x="40" y="282"/>
                  </a:lnTo>
                  <a:lnTo>
                    <a:pt x="30" y="320"/>
                  </a:lnTo>
                  <a:lnTo>
                    <a:pt x="18" y="362"/>
                  </a:lnTo>
                  <a:lnTo>
                    <a:pt x="10" y="404"/>
                  </a:lnTo>
                  <a:lnTo>
                    <a:pt x="4" y="446"/>
                  </a:lnTo>
                  <a:lnTo>
                    <a:pt x="0" y="488"/>
                  </a:lnTo>
                  <a:lnTo>
                    <a:pt x="0" y="528"/>
                  </a:lnTo>
                  <a:lnTo>
                    <a:pt x="4" y="566"/>
                  </a:lnTo>
                  <a:lnTo>
                    <a:pt x="8" y="584"/>
                  </a:lnTo>
                  <a:lnTo>
                    <a:pt x="12" y="600"/>
                  </a:lnTo>
                  <a:lnTo>
                    <a:pt x="12" y="600"/>
                  </a:lnTo>
                  <a:lnTo>
                    <a:pt x="22" y="620"/>
                  </a:lnTo>
                  <a:lnTo>
                    <a:pt x="36" y="634"/>
                  </a:lnTo>
                  <a:lnTo>
                    <a:pt x="50" y="648"/>
                  </a:lnTo>
                  <a:lnTo>
                    <a:pt x="66" y="658"/>
                  </a:lnTo>
                  <a:lnTo>
                    <a:pt x="82" y="666"/>
                  </a:lnTo>
                  <a:lnTo>
                    <a:pt x="100" y="672"/>
                  </a:lnTo>
                  <a:lnTo>
                    <a:pt x="120" y="676"/>
                  </a:lnTo>
                  <a:lnTo>
                    <a:pt x="138" y="678"/>
                  </a:lnTo>
                  <a:lnTo>
                    <a:pt x="156" y="678"/>
                  </a:lnTo>
                  <a:lnTo>
                    <a:pt x="174" y="676"/>
                  </a:lnTo>
                  <a:lnTo>
                    <a:pt x="192" y="674"/>
                  </a:lnTo>
                  <a:lnTo>
                    <a:pt x="208" y="670"/>
                  </a:lnTo>
                  <a:lnTo>
                    <a:pt x="224" y="664"/>
                  </a:lnTo>
                  <a:lnTo>
                    <a:pt x="238" y="658"/>
                  </a:lnTo>
                  <a:lnTo>
                    <a:pt x="250" y="650"/>
                  </a:lnTo>
                  <a:lnTo>
                    <a:pt x="260" y="642"/>
                  </a:lnTo>
                  <a:lnTo>
                    <a:pt x="260" y="642"/>
                  </a:lnTo>
                  <a:lnTo>
                    <a:pt x="284" y="620"/>
                  </a:lnTo>
                  <a:lnTo>
                    <a:pt x="306" y="598"/>
                  </a:lnTo>
                  <a:lnTo>
                    <a:pt x="316" y="590"/>
                  </a:lnTo>
                  <a:lnTo>
                    <a:pt x="324" y="580"/>
                  </a:lnTo>
                  <a:lnTo>
                    <a:pt x="330" y="568"/>
                  </a:lnTo>
                  <a:lnTo>
                    <a:pt x="334" y="558"/>
                  </a:lnTo>
                  <a:lnTo>
                    <a:pt x="462" y="64"/>
                  </a:lnTo>
                  <a:lnTo>
                    <a:pt x="462" y="64"/>
                  </a:lnTo>
                  <a:lnTo>
                    <a:pt x="464" y="50"/>
                  </a:lnTo>
                  <a:lnTo>
                    <a:pt x="464" y="38"/>
                  </a:lnTo>
                  <a:lnTo>
                    <a:pt x="462" y="28"/>
                  </a:lnTo>
                  <a:lnTo>
                    <a:pt x="458" y="20"/>
                  </a:lnTo>
                  <a:lnTo>
                    <a:pt x="452" y="14"/>
                  </a:lnTo>
                  <a:lnTo>
                    <a:pt x="444" y="8"/>
                  </a:lnTo>
                  <a:lnTo>
                    <a:pt x="436" y="4"/>
                  </a:lnTo>
                  <a:lnTo>
                    <a:pt x="428" y="0"/>
                  </a:lnTo>
                  <a:lnTo>
                    <a:pt x="420" y="0"/>
                  </a:lnTo>
                  <a:lnTo>
                    <a:pt x="410" y="0"/>
                  </a:lnTo>
                  <a:lnTo>
                    <a:pt x="402" y="2"/>
                  </a:lnTo>
                  <a:lnTo>
                    <a:pt x="392" y="6"/>
                  </a:lnTo>
                  <a:lnTo>
                    <a:pt x="386" y="12"/>
                  </a:lnTo>
                  <a:lnTo>
                    <a:pt x="378" y="20"/>
                  </a:lnTo>
                  <a:lnTo>
                    <a:pt x="374" y="28"/>
                  </a:lnTo>
                  <a:lnTo>
                    <a:pt x="370" y="38"/>
                  </a:lnTo>
                  <a:lnTo>
                    <a:pt x="370" y="38"/>
                  </a:lnTo>
                  <a:close/>
                </a:path>
              </a:pathLst>
            </a:custGeom>
            <a:solidFill>
              <a:srgbClr val="F5CA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1" name="Freeform 33"/>
            <p:cNvSpPr>
              <a:spLocks/>
            </p:cNvSpPr>
            <p:nvPr/>
          </p:nvSpPr>
          <p:spPr bwMode="auto">
            <a:xfrm>
              <a:off x="8571139" y="3302000"/>
              <a:ext cx="596900" cy="977900"/>
            </a:xfrm>
            <a:custGeom>
              <a:avLst/>
              <a:gdLst>
                <a:gd name="T0" fmla="*/ 376 w 376"/>
                <a:gd name="T1" fmla="*/ 564 h 616"/>
                <a:gd name="T2" fmla="*/ 372 w 376"/>
                <a:gd name="T3" fmla="*/ 516 h 616"/>
                <a:gd name="T4" fmla="*/ 372 w 376"/>
                <a:gd name="T5" fmla="*/ 494 h 616"/>
                <a:gd name="T6" fmla="*/ 372 w 376"/>
                <a:gd name="T7" fmla="*/ 432 h 616"/>
                <a:gd name="T8" fmla="*/ 376 w 376"/>
                <a:gd name="T9" fmla="*/ 276 h 616"/>
                <a:gd name="T10" fmla="*/ 372 w 376"/>
                <a:gd name="T11" fmla="*/ 228 h 616"/>
                <a:gd name="T12" fmla="*/ 364 w 376"/>
                <a:gd name="T13" fmla="*/ 188 h 616"/>
                <a:gd name="T14" fmla="*/ 350 w 376"/>
                <a:gd name="T15" fmla="*/ 164 h 616"/>
                <a:gd name="T16" fmla="*/ 232 w 376"/>
                <a:gd name="T17" fmla="*/ 60 h 616"/>
                <a:gd name="T18" fmla="*/ 184 w 376"/>
                <a:gd name="T19" fmla="*/ 20 h 616"/>
                <a:gd name="T20" fmla="*/ 152 w 376"/>
                <a:gd name="T21" fmla="*/ 2 h 616"/>
                <a:gd name="T22" fmla="*/ 140 w 376"/>
                <a:gd name="T23" fmla="*/ 0 h 616"/>
                <a:gd name="T24" fmla="*/ 82 w 376"/>
                <a:gd name="T25" fmla="*/ 2 h 616"/>
                <a:gd name="T26" fmla="*/ 14 w 376"/>
                <a:gd name="T27" fmla="*/ 10 h 616"/>
                <a:gd name="T28" fmla="*/ 2 w 376"/>
                <a:gd name="T29" fmla="*/ 14 h 616"/>
                <a:gd name="T30" fmla="*/ 0 w 376"/>
                <a:gd name="T31" fmla="*/ 22 h 616"/>
                <a:gd name="T32" fmla="*/ 12 w 376"/>
                <a:gd name="T33" fmla="*/ 38 h 616"/>
                <a:gd name="T34" fmla="*/ 40 w 376"/>
                <a:gd name="T35" fmla="*/ 58 h 616"/>
                <a:gd name="T36" fmla="*/ 72 w 376"/>
                <a:gd name="T37" fmla="*/ 74 h 616"/>
                <a:gd name="T38" fmla="*/ 100 w 376"/>
                <a:gd name="T39" fmla="*/ 82 h 616"/>
                <a:gd name="T40" fmla="*/ 126 w 376"/>
                <a:gd name="T41" fmla="*/ 90 h 616"/>
                <a:gd name="T42" fmla="*/ 144 w 376"/>
                <a:gd name="T43" fmla="*/ 106 h 616"/>
                <a:gd name="T44" fmla="*/ 154 w 376"/>
                <a:gd name="T45" fmla="*/ 122 h 616"/>
                <a:gd name="T46" fmla="*/ 174 w 376"/>
                <a:gd name="T47" fmla="*/ 164 h 616"/>
                <a:gd name="T48" fmla="*/ 188 w 376"/>
                <a:gd name="T49" fmla="*/ 212 h 616"/>
                <a:gd name="T50" fmla="*/ 190 w 376"/>
                <a:gd name="T51" fmla="*/ 244 h 616"/>
                <a:gd name="T52" fmla="*/ 184 w 376"/>
                <a:gd name="T53" fmla="*/ 260 h 616"/>
                <a:gd name="T54" fmla="*/ 178 w 376"/>
                <a:gd name="T55" fmla="*/ 264 h 616"/>
                <a:gd name="T56" fmla="*/ 164 w 376"/>
                <a:gd name="T57" fmla="*/ 274 h 616"/>
                <a:gd name="T58" fmla="*/ 150 w 376"/>
                <a:gd name="T59" fmla="*/ 270 h 616"/>
                <a:gd name="T60" fmla="*/ 74 w 376"/>
                <a:gd name="T61" fmla="*/ 318 h 616"/>
                <a:gd name="T62" fmla="*/ 80 w 376"/>
                <a:gd name="T63" fmla="*/ 338 h 616"/>
                <a:gd name="T64" fmla="*/ 82 w 376"/>
                <a:gd name="T65" fmla="*/ 358 h 616"/>
                <a:gd name="T66" fmla="*/ 88 w 376"/>
                <a:gd name="T67" fmla="*/ 410 h 616"/>
                <a:gd name="T68" fmla="*/ 102 w 376"/>
                <a:gd name="T69" fmla="*/ 462 h 616"/>
                <a:gd name="T70" fmla="*/ 120 w 376"/>
                <a:gd name="T71" fmla="*/ 504 h 616"/>
                <a:gd name="T72" fmla="*/ 136 w 376"/>
                <a:gd name="T73" fmla="*/ 532 h 616"/>
                <a:gd name="T74" fmla="*/ 142 w 376"/>
                <a:gd name="T75" fmla="*/ 540 h 616"/>
                <a:gd name="T76" fmla="*/ 170 w 376"/>
                <a:gd name="T77" fmla="*/ 616 h 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76" h="616">
                  <a:moveTo>
                    <a:pt x="170" y="616"/>
                  </a:moveTo>
                  <a:lnTo>
                    <a:pt x="376" y="564"/>
                  </a:lnTo>
                  <a:lnTo>
                    <a:pt x="376" y="564"/>
                  </a:lnTo>
                  <a:lnTo>
                    <a:pt x="372" y="516"/>
                  </a:lnTo>
                  <a:lnTo>
                    <a:pt x="372" y="494"/>
                  </a:lnTo>
                  <a:lnTo>
                    <a:pt x="372" y="494"/>
                  </a:lnTo>
                  <a:lnTo>
                    <a:pt x="370" y="470"/>
                  </a:lnTo>
                  <a:lnTo>
                    <a:pt x="372" y="432"/>
                  </a:lnTo>
                  <a:lnTo>
                    <a:pt x="376" y="330"/>
                  </a:lnTo>
                  <a:lnTo>
                    <a:pt x="376" y="276"/>
                  </a:lnTo>
                  <a:lnTo>
                    <a:pt x="374" y="252"/>
                  </a:lnTo>
                  <a:lnTo>
                    <a:pt x="372" y="228"/>
                  </a:lnTo>
                  <a:lnTo>
                    <a:pt x="368" y="206"/>
                  </a:lnTo>
                  <a:lnTo>
                    <a:pt x="364" y="188"/>
                  </a:lnTo>
                  <a:lnTo>
                    <a:pt x="358" y="174"/>
                  </a:lnTo>
                  <a:lnTo>
                    <a:pt x="350" y="164"/>
                  </a:lnTo>
                  <a:lnTo>
                    <a:pt x="350" y="164"/>
                  </a:lnTo>
                  <a:lnTo>
                    <a:pt x="232" y="60"/>
                  </a:lnTo>
                  <a:lnTo>
                    <a:pt x="206" y="38"/>
                  </a:lnTo>
                  <a:lnTo>
                    <a:pt x="184" y="20"/>
                  </a:lnTo>
                  <a:lnTo>
                    <a:pt x="166" y="8"/>
                  </a:lnTo>
                  <a:lnTo>
                    <a:pt x="152" y="2"/>
                  </a:lnTo>
                  <a:lnTo>
                    <a:pt x="152" y="2"/>
                  </a:lnTo>
                  <a:lnTo>
                    <a:pt x="140" y="0"/>
                  </a:lnTo>
                  <a:lnTo>
                    <a:pt x="122" y="0"/>
                  </a:lnTo>
                  <a:lnTo>
                    <a:pt x="82" y="2"/>
                  </a:lnTo>
                  <a:lnTo>
                    <a:pt x="14" y="10"/>
                  </a:lnTo>
                  <a:lnTo>
                    <a:pt x="14" y="10"/>
                  </a:lnTo>
                  <a:lnTo>
                    <a:pt x="6" y="10"/>
                  </a:lnTo>
                  <a:lnTo>
                    <a:pt x="2" y="14"/>
                  </a:lnTo>
                  <a:lnTo>
                    <a:pt x="0" y="18"/>
                  </a:lnTo>
                  <a:lnTo>
                    <a:pt x="0" y="22"/>
                  </a:lnTo>
                  <a:lnTo>
                    <a:pt x="6" y="30"/>
                  </a:lnTo>
                  <a:lnTo>
                    <a:pt x="12" y="38"/>
                  </a:lnTo>
                  <a:lnTo>
                    <a:pt x="40" y="58"/>
                  </a:lnTo>
                  <a:lnTo>
                    <a:pt x="40" y="58"/>
                  </a:lnTo>
                  <a:lnTo>
                    <a:pt x="56" y="68"/>
                  </a:lnTo>
                  <a:lnTo>
                    <a:pt x="72" y="74"/>
                  </a:lnTo>
                  <a:lnTo>
                    <a:pt x="86" y="80"/>
                  </a:lnTo>
                  <a:lnTo>
                    <a:pt x="100" y="82"/>
                  </a:lnTo>
                  <a:lnTo>
                    <a:pt x="114" y="86"/>
                  </a:lnTo>
                  <a:lnTo>
                    <a:pt x="126" y="90"/>
                  </a:lnTo>
                  <a:lnTo>
                    <a:pt x="136" y="96"/>
                  </a:lnTo>
                  <a:lnTo>
                    <a:pt x="144" y="106"/>
                  </a:lnTo>
                  <a:lnTo>
                    <a:pt x="144" y="106"/>
                  </a:lnTo>
                  <a:lnTo>
                    <a:pt x="154" y="122"/>
                  </a:lnTo>
                  <a:lnTo>
                    <a:pt x="164" y="142"/>
                  </a:lnTo>
                  <a:lnTo>
                    <a:pt x="174" y="164"/>
                  </a:lnTo>
                  <a:lnTo>
                    <a:pt x="182" y="188"/>
                  </a:lnTo>
                  <a:lnTo>
                    <a:pt x="188" y="212"/>
                  </a:lnTo>
                  <a:lnTo>
                    <a:pt x="190" y="234"/>
                  </a:lnTo>
                  <a:lnTo>
                    <a:pt x="190" y="244"/>
                  </a:lnTo>
                  <a:lnTo>
                    <a:pt x="188" y="252"/>
                  </a:lnTo>
                  <a:lnTo>
                    <a:pt x="184" y="260"/>
                  </a:lnTo>
                  <a:lnTo>
                    <a:pt x="178" y="264"/>
                  </a:lnTo>
                  <a:lnTo>
                    <a:pt x="178" y="264"/>
                  </a:lnTo>
                  <a:lnTo>
                    <a:pt x="168" y="272"/>
                  </a:lnTo>
                  <a:lnTo>
                    <a:pt x="164" y="274"/>
                  </a:lnTo>
                  <a:lnTo>
                    <a:pt x="162" y="274"/>
                  </a:lnTo>
                  <a:lnTo>
                    <a:pt x="150" y="270"/>
                  </a:lnTo>
                  <a:lnTo>
                    <a:pt x="120" y="258"/>
                  </a:lnTo>
                  <a:lnTo>
                    <a:pt x="74" y="318"/>
                  </a:lnTo>
                  <a:lnTo>
                    <a:pt x="74" y="318"/>
                  </a:lnTo>
                  <a:lnTo>
                    <a:pt x="80" y="338"/>
                  </a:lnTo>
                  <a:lnTo>
                    <a:pt x="82" y="358"/>
                  </a:lnTo>
                  <a:lnTo>
                    <a:pt x="82" y="358"/>
                  </a:lnTo>
                  <a:lnTo>
                    <a:pt x="82" y="384"/>
                  </a:lnTo>
                  <a:lnTo>
                    <a:pt x="88" y="410"/>
                  </a:lnTo>
                  <a:lnTo>
                    <a:pt x="94" y="436"/>
                  </a:lnTo>
                  <a:lnTo>
                    <a:pt x="102" y="462"/>
                  </a:lnTo>
                  <a:lnTo>
                    <a:pt x="110" y="484"/>
                  </a:lnTo>
                  <a:lnTo>
                    <a:pt x="120" y="504"/>
                  </a:lnTo>
                  <a:lnTo>
                    <a:pt x="128" y="520"/>
                  </a:lnTo>
                  <a:lnTo>
                    <a:pt x="136" y="532"/>
                  </a:lnTo>
                  <a:lnTo>
                    <a:pt x="136" y="532"/>
                  </a:lnTo>
                  <a:lnTo>
                    <a:pt x="142" y="540"/>
                  </a:lnTo>
                  <a:lnTo>
                    <a:pt x="148" y="558"/>
                  </a:lnTo>
                  <a:lnTo>
                    <a:pt x="170" y="616"/>
                  </a:lnTo>
                  <a:lnTo>
                    <a:pt x="170" y="616"/>
                  </a:lnTo>
                  <a:close/>
                </a:path>
              </a:pathLst>
            </a:custGeom>
            <a:solidFill>
              <a:srgbClr val="F5CA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2" name="Freeform 34"/>
            <p:cNvSpPr>
              <a:spLocks/>
            </p:cNvSpPr>
            <p:nvPr/>
          </p:nvSpPr>
          <p:spPr bwMode="auto">
            <a:xfrm>
              <a:off x="2967264" y="4111625"/>
              <a:ext cx="2289175" cy="2054225"/>
            </a:xfrm>
            <a:custGeom>
              <a:avLst/>
              <a:gdLst>
                <a:gd name="T0" fmla="*/ 1426 w 1442"/>
                <a:gd name="T1" fmla="*/ 976 h 1294"/>
                <a:gd name="T2" fmla="*/ 1094 w 1442"/>
                <a:gd name="T3" fmla="*/ 992 h 1294"/>
                <a:gd name="T4" fmla="*/ 878 w 1442"/>
                <a:gd name="T5" fmla="*/ 996 h 1294"/>
                <a:gd name="T6" fmla="*/ 750 w 1442"/>
                <a:gd name="T7" fmla="*/ 990 h 1294"/>
                <a:gd name="T8" fmla="*/ 636 w 1442"/>
                <a:gd name="T9" fmla="*/ 978 h 1294"/>
                <a:gd name="T10" fmla="*/ 538 w 1442"/>
                <a:gd name="T11" fmla="*/ 956 h 1294"/>
                <a:gd name="T12" fmla="*/ 456 w 1442"/>
                <a:gd name="T13" fmla="*/ 926 h 1294"/>
                <a:gd name="T14" fmla="*/ 420 w 1442"/>
                <a:gd name="T15" fmla="*/ 906 h 1294"/>
                <a:gd name="T16" fmla="*/ 370 w 1442"/>
                <a:gd name="T17" fmla="*/ 864 h 1294"/>
                <a:gd name="T18" fmla="*/ 332 w 1442"/>
                <a:gd name="T19" fmla="*/ 806 h 1294"/>
                <a:gd name="T20" fmla="*/ 308 w 1442"/>
                <a:gd name="T21" fmla="*/ 734 h 1294"/>
                <a:gd name="T22" fmla="*/ 296 w 1442"/>
                <a:gd name="T23" fmla="*/ 644 h 1294"/>
                <a:gd name="T24" fmla="*/ 300 w 1442"/>
                <a:gd name="T25" fmla="*/ 536 h 1294"/>
                <a:gd name="T26" fmla="*/ 318 w 1442"/>
                <a:gd name="T27" fmla="*/ 408 h 1294"/>
                <a:gd name="T28" fmla="*/ 350 w 1442"/>
                <a:gd name="T29" fmla="*/ 260 h 1294"/>
                <a:gd name="T30" fmla="*/ 398 w 1442"/>
                <a:gd name="T31" fmla="*/ 88 h 1294"/>
                <a:gd name="T32" fmla="*/ 114 w 1442"/>
                <a:gd name="T33" fmla="*/ 0 h 1294"/>
                <a:gd name="T34" fmla="*/ 52 w 1442"/>
                <a:gd name="T35" fmla="*/ 228 h 1294"/>
                <a:gd name="T36" fmla="*/ 22 w 1442"/>
                <a:gd name="T37" fmla="*/ 380 h 1294"/>
                <a:gd name="T38" fmla="*/ 8 w 1442"/>
                <a:gd name="T39" fmla="*/ 474 h 1294"/>
                <a:gd name="T40" fmla="*/ 2 w 1442"/>
                <a:gd name="T41" fmla="*/ 562 h 1294"/>
                <a:gd name="T42" fmla="*/ 0 w 1442"/>
                <a:gd name="T43" fmla="*/ 644 h 1294"/>
                <a:gd name="T44" fmla="*/ 4 w 1442"/>
                <a:gd name="T45" fmla="*/ 718 h 1294"/>
                <a:gd name="T46" fmla="*/ 14 w 1442"/>
                <a:gd name="T47" fmla="*/ 788 h 1294"/>
                <a:gd name="T48" fmla="*/ 30 w 1442"/>
                <a:gd name="T49" fmla="*/ 854 h 1294"/>
                <a:gd name="T50" fmla="*/ 52 w 1442"/>
                <a:gd name="T51" fmla="*/ 912 h 1294"/>
                <a:gd name="T52" fmla="*/ 78 w 1442"/>
                <a:gd name="T53" fmla="*/ 968 h 1294"/>
                <a:gd name="T54" fmla="*/ 110 w 1442"/>
                <a:gd name="T55" fmla="*/ 1018 h 1294"/>
                <a:gd name="T56" fmla="*/ 146 w 1442"/>
                <a:gd name="T57" fmla="*/ 1062 h 1294"/>
                <a:gd name="T58" fmla="*/ 188 w 1442"/>
                <a:gd name="T59" fmla="*/ 1104 h 1294"/>
                <a:gd name="T60" fmla="*/ 234 w 1442"/>
                <a:gd name="T61" fmla="*/ 1140 h 1294"/>
                <a:gd name="T62" fmla="*/ 260 w 1442"/>
                <a:gd name="T63" fmla="*/ 1158 h 1294"/>
                <a:gd name="T64" fmla="*/ 310 w 1442"/>
                <a:gd name="T65" fmla="*/ 1186 h 1294"/>
                <a:gd name="T66" fmla="*/ 362 w 1442"/>
                <a:gd name="T67" fmla="*/ 1210 h 1294"/>
                <a:gd name="T68" fmla="*/ 478 w 1442"/>
                <a:gd name="T69" fmla="*/ 1248 h 1294"/>
                <a:gd name="T70" fmla="*/ 606 w 1442"/>
                <a:gd name="T71" fmla="*/ 1274 h 1294"/>
                <a:gd name="T72" fmla="*/ 748 w 1442"/>
                <a:gd name="T73" fmla="*/ 1288 h 1294"/>
                <a:gd name="T74" fmla="*/ 904 w 1442"/>
                <a:gd name="T75" fmla="*/ 1294 h 1294"/>
                <a:gd name="T76" fmla="*/ 1072 w 1442"/>
                <a:gd name="T77" fmla="*/ 1292 h 1294"/>
                <a:gd name="T78" fmla="*/ 1442 w 1442"/>
                <a:gd name="T79" fmla="*/ 1274 h 1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442" h="1294">
                  <a:moveTo>
                    <a:pt x="1426" y="976"/>
                  </a:moveTo>
                  <a:lnTo>
                    <a:pt x="1426" y="976"/>
                  </a:lnTo>
                  <a:lnTo>
                    <a:pt x="1254" y="986"/>
                  </a:lnTo>
                  <a:lnTo>
                    <a:pt x="1094" y="992"/>
                  </a:lnTo>
                  <a:lnTo>
                    <a:pt x="946" y="996"/>
                  </a:lnTo>
                  <a:lnTo>
                    <a:pt x="878" y="996"/>
                  </a:lnTo>
                  <a:lnTo>
                    <a:pt x="812" y="994"/>
                  </a:lnTo>
                  <a:lnTo>
                    <a:pt x="750" y="990"/>
                  </a:lnTo>
                  <a:lnTo>
                    <a:pt x="690" y="986"/>
                  </a:lnTo>
                  <a:lnTo>
                    <a:pt x="636" y="978"/>
                  </a:lnTo>
                  <a:lnTo>
                    <a:pt x="584" y="968"/>
                  </a:lnTo>
                  <a:lnTo>
                    <a:pt x="538" y="956"/>
                  </a:lnTo>
                  <a:lnTo>
                    <a:pt x="494" y="942"/>
                  </a:lnTo>
                  <a:lnTo>
                    <a:pt x="456" y="926"/>
                  </a:lnTo>
                  <a:lnTo>
                    <a:pt x="420" y="906"/>
                  </a:lnTo>
                  <a:lnTo>
                    <a:pt x="420" y="906"/>
                  </a:lnTo>
                  <a:lnTo>
                    <a:pt x="394" y="886"/>
                  </a:lnTo>
                  <a:lnTo>
                    <a:pt x="370" y="864"/>
                  </a:lnTo>
                  <a:lnTo>
                    <a:pt x="350" y="838"/>
                  </a:lnTo>
                  <a:lnTo>
                    <a:pt x="332" y="806"/>
                  </a:lnTo>
                  <a:lnTo>
                    <a:pt x="318" y="772"/>
                  </a:lnTo>
                  <a:lnTo>
                    <a:pt x="308" y="734"/>
                  </a:lnTo>
                  <a:lnTo>
                    <a:pt x="300" y="692"/>
                  </a:lnTo>
                  <a:lnTo>
                    <a:pt x="296" y="644"/>
                  </a:lnTo>
                  <a:lnTo>
                    <a:pt x="296" y="592"/>
                  </a:lnTo>
                  <a:lnTo>
                    <a:pt x="300" y="536"/>
                  </a:lnTo>
                  <a:lnTo>
                    <a:pt x="308" y="474"/>
                  </a:lnTo>
                  <a:lnTo>
                    <a:pt x="318" y="408"/>
                  </a:lnTo>
                  <a:lnTo>
                    <a:pt x="332" y="336"/>
                  </a:lnTo>
                  <a:lnTo>
                    <a:pt x="350" y="260"/>
                  </a:lnTo>
                  <a:lnTo>
                    <a:pt x="372" y="176"/>
                  </a:lnTo>
                  <a:lnTo>
                    <a:pt x="398" y="88"/>
                  </a:lnTo>
                  <a:lnTo>
                    <a:pt x="114" y="0"/>
                  </a:lnTo>
                  <a:lnTo>
                    <a:pt x="114" y="0"/>
                  </a:lnTo>
                  <a:lnTo>
                    <a:pt x="80" y="118"/>
                  </a:lnTo>
                  <a:lnTo>
                    <a:pt x="52" y="228"/>
                  </a:lnTo>
                  <a:lnTo>
                    <a:pt x="30" y="332"/>
                  </a:lnTo>
                  <a:lnTo>
                    <a:pt x="22" y="380"/>
                  </a:lnTo>
                  <a:lnTo>
                    <a:pt x="14" y="428"/>
                  </a:lnTo>
                  <a:lnTo>
                    <a:pt x="8" y="474"/>
                  </a:lnTo>
                  <a:lnTo>
                    <a:pt x="4" y="518"/>
                  </a:lnTo>
                  <a:lnTo>
                    <a:pt x="2" y="562"/>
                  </a:lnTo>
                  <a:lnTo>
                    <a:pt x="0" y="604"/>
                  </a:lnTo>
                  <a:lnTo>
                    <a:pt x="0" y="644"/>
                  </a:lnTo>
                  <a:lnTo>
                    <a:pt x="2" y="682"/>
                  </a:lnTo>
                  <a:lnTo>
                    <a:pt x="4" y="718"/>
                  </a:lnTo>
                  <a:lnTo>
                    <a:pt x="8" y="754"/>
                  </a:lnTo>
                  <a:lnTo>
                    <a:pt x="14" y="788"/>
                  </a:lnTo>
                  <a:lnTo>
                    <a:pt x="22" y="822"/>
                  </a:lnTo>
                  <a:lnTo>
                    <a:pt x="30" y="854"/>
                  </a:lnTo>
                  <a:lnTo>
                    <a:pt x="40" y="884"/>
                  </a:lnTo>
                  <a:lnTo>
                    <a:pt x="52" y="912"/>
                  </a:lnTo>
                  <a:lnTo>
                    <a:pt x="64" y="940"/>
                  </a:lnTo>
                  <a:lnTo>
                    <a:pt x="78" y="968"/>
                  </a:lnTo>
                  <a:lnTo>
                    <a:pt x="92" y="994"/>
                  </a:lnTo>
                  <a:lnTo>
                    <a:pt x="110" y="1018"/>
                  </a:lnTo>
                  <a:lnTo>
                    <a:pt x="128" y="1040"/>
                  </a:lnTo>
                  <a:lnTo>
                    <a:pt x="146" y="1062"/>
                  </a:lnTo>
                  <a:lnTo>
                    <a:pt x="166" y="1084"/>
                  </a:lnTo>
                  <a:lnTo>
                    <a:pt x="188" y="1104"/>
                  </a:lnTo>
                  <a:lnTo>
                    <a:pt x="210" y="1122"/>
                  </a:lnTo>
                  <a:lnTo>
                    <a:pt x="234" y="1140"/>
                  </a:lnTo>
                  <a:lnTo>
                    <a:pt x="260" y="1158"/>
                  </a:lnTo>
                  <a:lnTo>
                    <a:pt x="260" y="1158"/>
                  </a:lnTo>
                  <a:lnTo>
                    <a:pt x="284" y="1172"/>
                  </a:lnTo>
                  <a:lnTo>
                    <a:pt x="310" y="1186"/>
                  </a:lnTo>
                  <a:lnTo>
                    <a:pt x="334" y="1198"/>
                  </a:lnTo>
                  <a:lnTo>
                    <a:pt x="362" y="1210"/>
                  </a:lnTo>
                  <a:lnTo>
                    <a:pt x="418" y="1230"/>
                  </a:lnTo>
                  <a:lnTo>
                    <a:pt x="478" y="1248"/>
                  </a:lnTo>
                  <a:lnTo>
                    <a:pt x="540" y="1262"/>
                  </a:lnTo>
                  <a:lnTo>
                    <a:pt x="606" y="1274"/>
                  </a:lnTo>
                  <a:lnTo>
                    <a:pt x="676" y="1282"/>
                  </a:lnTo>
                  <a:lnTo>
                    <a:pt x="748" y="1288"/>
                  </a:lnTo>
                  <a:lnTo>
                    <a:pt x="824" y="1292"/>
                  </a:lnTo>
                  <a:lnTo>
                    <a:pt x="904" y="1294"/>
                  </a:lnTo>
                  <a:lnTo>
                    <a:pt x="986" y="1294"/>
                  </a:lnTo>
                  <a:lnTo>
                    <a:pt x="1072" y="1292"/>
                  </a:lnTo>
                  <a:lnTo>
                    <a:pt x="1252" y="1284"/>
                  </a:lnTo>
                  <a:lnTo>
                    <a:pt x="1442" y="1274"/>
                  </a:lnTo>
                  <a:lnTo>
                    <a:pt x="1426" y="976"/>
                  </a:lnTo>
                  <a:close/>
                </a:path>
              </a:pathLst>
            </a:custGeom>
            <a:solidFill>
              <a:srgbClr val="1B4B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3" name="Freeform 35"/>
            <p:cNvSpPr>
              <a:spLocks/>
            </p:cNvSpPr>
            <p:nvPr/>
          </p:nvSpPr>
          <p:spPr bwMode="auto">
            <a:xfrm>
              <a:off x="3183164" y="4168775"/>
              <a:ext cx="2063750" cy="1781175"/>
            </a:xfrm>
            <a:custGeom>
              <a:avLst/>
              <a:gdLst>
                <a:gd name="T0" fmla="*/ 1290 w 1300"/>
                <a:gd name="T1" fmla="*/ 940 h 1122"/>
                <a:gd name="T2" fmla="*/ 958 w 1300"/>
                <a:gd name="T3" fmla="*/ 956 h 1122"/>
                <a:gd name="T4" fmla="*/ 742 w 1300"/>
                <a:gd name="T5" fmla="*/ 960 h 1122"/>
                <a:gd name="T6" fmla="*/ 614 w 1300"/>
                <a:gd name="T7" fmla="*/ 954 h 1122"/>
                <a:gd name="T8" fmla="*/ 500 w 1300"/>
                <a:gd name="T9" fmla="*/ 942 h 1122"/>
                <a:gd name="T10" fmla="*/ 402 w 1300"/>
                <a:gd name="T11" fmla="*/ 920 h 1122"/>
                <a:gd name="T12" fmla="*/ 320 w 1300"/>
                <a:gd name="T13" fmla="*/ 890 h 1122"/>
                <a:gd name="T14" fmla="*/ 284 w 1300"/>
                <a:gd name="T15" fmla="*/ 870 h 1122"/>
                <a:gd name="T16" fmla="*/ 234 w 1300"/>
                <a:gd name="T17" fmla="*/ 828 h 1122"/>
                <a:gd name="T18" fmla="*/ 196 w 1300"/>
                <a:gd name="T19" fmla="*/ 770 h 1122"/>
                <a:gd name="T20" fmla="*/ 172 w 1300"/>
                <a:gd name="T21" fmla="*/ 698 h 1122"/>
                <a:gd name="T22" fmla="*/ 160 w 1300"/>
                <a:gd name="T23" fmla="*/ 608 h 1122"/>
                <a:gd name="T24" fmla="*/ 164 w 1300"/>
                <a:gd name="T25" fmla="*/ 500 h 1122"/>
                <a:gd name="T26" fmla="*/ 182 w 1300"/>
                <a:gd name="T27" fmla="*/ 372 h 1122"/>
                <a:gd name="T28" fmla="*/ 214 w 1300"/>
                <a:gd name="T29" fmla="*/ 224 h 1122"/>
                <a:gd name="T30" fmla="*/ 262 w 1300"/>
                <a:gd name="T31" fmla="*/ 52 h 1122"/>
                <a:gd name="T32" fmla="*/ 96 w 1300"/>
                <a:gd name="T33" fmla="*/ 0 h 1122"/>
                <a:gd name="T34" fmla="*/ 48 w 1300"/>
                <a:gd name="T35" fmla="*/ 196 h 1122"/>
                <a:gd name="T36" fmla="*/ 18 w 1300"/>
                <a:gd name="T37" fmla="*/ 368 h 1122"/>
                <a:gd name="T38" fmla="*/ 2 w 1300"/>
                <a:gd name="T39" fmla="*/ 520 h 1122"/>
                <a:gd name="T40" fmla="*/ 2 w 1300"/>
                <a:gd name="T41" fmla="*/ 620 h 1122"/>
                <a:gd name="T42" fmla="*/ 8 w 1300"/>
                <a:gd name="T43" fmla="*/ 680 h 1122"/>
                <a:gd name="T44" fmla="*/ 18 w 1300"/>
                <a:gd name="T45" fmla="*/ 736 h 1122"/>
                <a:gd name="T46" fmla="*/ 34 w 1300"/>
                <a:gd name="T47" fmla="*/ 788 h 1122"/>
                <a:gd name="T48" fmla="*/ 54 w 1300"/>
                <a:gd name="T49" fmla="*/ 836 h 1122"/>
                <a:gd name="T50" fmla="*/ 80 w 1300"/>
                <a:gd name="T51" fmla="*/ 880 h 1122"/>
                <a:gd name="T52" fmla="*/ 112 w 1300"/>
                <a:gd name="T53" fmla="*/ 922 h 1122"/>
                <a:gd name="T54" fmla="*/ 148 w 1300"/>
                <a:gd name="T55" fmla="*/ 958 h 1122"/>
                <a:gd name="T56" fmla="*/ 190 w 1300"/>
                <a:gd name="T57" fmla="*/ 992 h 1122"/>
                <a:gd name="T58" fmla="*/ 214 w 1300"/>
                <a:gd name="T59" fmla="*/ 1008 h 1122"/>
                <a:gd name="T60" fmla="*/ 258 w 1300"/>
                <a:gd name="T61" fmla="*/ 1032 h 1122"/>
                <a:gd name="T62" fmla="*/ 306 w 1300"/>
                <a:gd name="T63" fmla="*/ 1054 h 1122"/>
                <a:gd name="T64" fmla="*/ 416 w 1300"/>
                <a:gd name="T65" fmla="*/ 1088 h 1122"/>
                <a:gd name="T66" fmla="*/ 536 w 1300"/>
                <a:gd name="T67" fmla="*/ 1108 h 1122"/>
                <a:gd name="T68" fmla="*/ 670 w 1300"/>
                <a:gd name="T69" fmla="*/ 1120 h 1122"/>
                <a:gd name="T70" fmla="*/ 814 w 1300"/>
                <a:gd name="T71" fmla="*/ 1122 h 1122"/>
                <a:gd name="T72" fmla="*/ 968 w 1300"/>
                <a:gd name="T73" fmla="*/ 1118 h 1122"/>
                <a:gd name="T74" fmla="*/ 1300 w 1300"/>
                <a:gd name="T75" fmla="*/ 1102 h 1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00" h="1122">
                  <a:moveTo>
                    <a:pt x="1290" y="940"/>
                  </a:moveTo>
                  <a:lnTo>
                    <a:pt x="1290" y="940"/>
                  </a:lnTo>
                  <a:lnTo>
                    <a:pt x="1118" y="950"/>
                  </a:lnTo>
                  <a:lnTo>
                    <a:pt x="958" y="956"/>
                  </a:lnTo>
                  <a:lnTo>
                    <a:pt x="810" y="960"/>
                  </a:lnTo>
                  <a:lnTo>
                    <a:pt x="742" y="960"/>
                  </a:lnTo>
                  <a:lnTo>
                    <a:pt x="676" y="958"/>
                  </a:lnTo>
                  <a:lnTo>
                    <a:pt x="614" y="954"/>
                  </a:lnTo>
                  <a:lnTo>
                    <a:pt x="554" y="950"/>
                  </a:lnTo>
                  <a:lnTo>
                    <a:pt x="500" y="942"/>
                  </a:lnTo>
                  <a:lnTo>
                    <a:pt x="448" y="932"/>
                  </a:lnTo>
                  <a:lnTo>
                    <a:pt x="402" y="920"/>
                  </a:lnTo>
                  <a:lnTo>
                    <a:pt x="358" y="906"/>
                  </a:lnTo>
                  <a:lnTo>
                    <a:pt x="320" y="890"/>
                  </a:lnTo>
                  <a:lnTo>
                    <a:pt x="284" y="870"/>
                  </a:lnTo>
                  <a:lnTo>
                    <a:pt x="284" y="870"/>
                  </a:lnTo>
                  <a:lnTo>
                    <a:pt x="258" y="850"/>
                  </a:lnTo>
                  <a:lnTo>
                    <a:pt x="234" y="828"/>
                  </a:lnTo>
                  <a:lnTo>
                    <a:pt x="214" y="802"/>
                  </a:lnTo>
                  <a:lnTo>
                    <a:pt x="196" y="770"/>
                  </a:lnTo>
                  <a:lnTo>
                    <a:pt x="182" y="736"/>
                  </a:lnTo>
                  <a:lnTo>
                    <a:pt x="172" y="698"/>
                  </a:lnTo>
                  <a:lnTo>
                    <a:pt x="164" y="656"/>
                  </a:lnTo>
                  <a:lnTo>
                    <a:pt x="160" y="608"/>
                  </a:lnTo>
                  <a:lnTo>
                    <a:pt x="160" y="556"/>
                  </a:lnTo>
                  <a:lnTo>
                    <a:pt x="164" y="500"/>
                  </a:lnTo>
                  <a:lnTo>
                    <a:pt x="172" y="438"/>
                  </a:lnTo>
                  <a:lnTo>
                    <a:pt x="182" y="372"/>
                  </a:lnTo>
                  <a:lnTo>
                    <a:pt x="196" y="300"/>
                  </a:lnTo>
                  <a:lnTo>
                    <a:pt x="214" y="224"/>
                  </a:lnTo>
                  <a:lnTo>
                    <a:pt x="236" y="140"/>
                  </a:lnTo>
                  <a:lnTo>
                    <a:pt x="262" y="52"/>
                  </a:lnTo>
                  <a:lnTo>
                    <a:pt x="96" y="0"/>
                  </a:lnTo>
                  <a:lnTo>
                    <a:pt x="96" y="0"/>
                  </a:lnTo>
                  <a:lnTo>
                    <a:pt x="70" y="102"/>
                  </a:lnTo>
                  <a:lnTo>
                    <a:pt x="48" y="196"/>
                  </a:lnTo>
                  <a:lnTo>
                    <a:pt x="30" y="284"/>
                  </a:lnTo>
                  <a:lnTo>
                    <a:pt x="18" y="368"/>
                  </a:lnTo>
                  <a:lnTo>
                    <a:pt x="8" y="446"/>
                  </a:lnTo>
                  <a:lnTo>
                    <a:pt x="2" y="520"/>
                  </a:lnTo>
                  <a:lnTo>
                    <a:pt x="0" y="588"/>
                  </a:lnTo>
                  <a:lnTo>
                    <a:pt x="2" y="620"/>
                  </a:lnTo>
                  <a:lnTo>
                    <a:pt x="4" y="650"/>
                  </a:lnTo>
                  <a:lnTo>
                    <a:pt x="8" y="680"/>
                  </a:lnTo>
                  <a:lnTo>
                    <a:pt x="12" y="708"/>
                  </a:lnTo>
                  <a:lnTo>
                    <a:pt x="18" y="736"/>
                  </a:lnTo>
                  <a:lnTo>
                    <a:pt x="26" y="764"/>
                  </a:lnTo>
                  <a:lnTo>
                    <a:pt x="34" y="788"/>
                  </a:lnTo>
                  <a:lnTo>
                    <a:pt x="44" y="814"/>
                  </a:lnTo>
                  <a:lnTo>
                    <a:pt x="54" y="836"/>
                  </a:lnTo>
                  <a:lnTo>
                    <a:pt x="66" y="860"/>
                  </a:lnTo>
                  <a:lnTo>
                    <a:pt x="80" y="880"/>
                  </a:lnTo>
                  <a:lnTo>
                    <a:pt x="96" y="902"/>
                  </a:lnTo>
                  <a:lnTo>
                    <a:pt x="112" y="922"/>
                  </a:lnTo>
                  <a:lnTo>
                    <a:pt x="130" y="940"/>
                  </a:lnTo>
                  <a:lnTo>
                    <a:pt x="148" y="958"/>
                  </a:lnTo>
                  <a:lnTo>
                    <a:pt x="168" y="976"/>
                  </a:lnTo>
                  <a:lnTo>
                    <a:pt x="190" y="992"/>
                  </a:lnTo>
                  <a:lnTo>
                    <a:pt x="214" y="1008"/>
                  </a:lnTo>
                  <a:lnTo>
                    <a:pt x="214" y="1008"/>
                  </a:lnTo>
                  <a:lnTo>
                    <a:pt x="236" y="1020"/>
                  </a:lnTo>
                  <a:lnTo>
                    <a:pt x="258" y="1032"/>
                  </a:lnTo>
                  <a:lnTo>
                    <a:pt x="282" y="1044"/>
                  </a:lnTo>
                  <a:lnTo>
                    <a:pt x="306" y="1054"/>
                  </a:lnTo>
                  <a:lnTo>
                    <a:pt x="360" y="1072"/>
                  </a:lnTo>
                  <a:lnTo>
                    <a:pt x="416" y="1088"/>
                  </a:lnTo>
                  <a:lnTo>
                    <a:pt x="474" y="1100"/>
                  </a:lnTo>
                  <a:lnTo>
                    <a:pt x="536" y="1108"/>
                  </a:lnTo>
                  <a:lnTo>
                    <a:pt x="602" y="1114"/>
                  </a:lnTo>
                  <a:lnTo>
                    <a:pt x="670" y="1120"/>
                  </a:lnTo>
                  <a:lnTo>
                    <a:pt x="742" y="1122"/>
                  </a:lnTo>
                  <a:lnTo>
                    <a:pt x="814" y="1122"/>
                  </a:lnTo>
                  <a:lnTo>
                    <a:pt x="890" y="1122"/>
                  </a:lnTo>
                  <a:lnTo>
                    <a:pt x="968" y="1118"/>
                  </a:lnTo>
                  <a:lnTo>
                    <a:pt x="1130" y="1112"/>
                  </a:lnTo>
                  <a:lnTo>
                    <a:pt x="1300" y="1102"/>
                  </a:lnTo>
                  <a:lnTo>
                    <a:pt x="1290" y="940"/>
                  </a:lnTo>
                  <a:close/>
                </a:path>
              </a:pathLst>
            </a:custGeom>
            <a:solidFill>
              <a:srgbClr val="0D45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4" name="Freeform 36"/>
            <p:cNvSpPr>
              <a:spLocks/>
            </p:cNvSpPr>
            <p:nvPr/>
          </p:nvSpPr>
          <p:spPr bwMode="auto">
            <a:xfrm>
              <a:off x="7164614" y="4111625"/>
              <a:ext cx="2292350" cy="2054225"/>
            </a:xfrm>
            <a:custGeom>
              <a:avLst/>
              <a:gdLst>
                <a:gd name="T0" fmla="*/ 18 w 1444"/>
                <a:gd name="T1" fmla="*/ 976 h 1294"/>
                <a:gd name="T2" fmla="*/ 350 w 1444"/>
                <a:gd name="T3" fmla="*/ 992 h 1294"/>
                <a:gd name="T4" fmla="*/ 566 w 1444"/>
                <a:gd name="T5" fmla="*/ 996 h 1294"/>
                <a:gd name="T6" fmla="*/ 694 w 1444"/>
                <a:gd name="T7" fmla="*/ 990 h 1294"/>
                <a:gd name="T8" fmla="*/ 808 w 1444"/>
                <a:gd name="T9" fmla="*/ 978 h 1294"/>
                <a:gd name="T10" fmla="*/ 906 w 1444"/>
                <a:gd name="T11" fmla="*/ 956 h 1294"/>
                <a:gd name="T12" fmla="*/ 988 w 1444"/>
                <a:gd name="T13" fmla="*/ 926 h 1294"/>
                <a:gd name="T14" fmla="*/ 1024 w 1444"/>
                <a:gd name="T15" fmla="*/ 906 h 1294"/>
                <a:gd name="T16" fmla="*/ 1074 w 1444"/>
                <a:gd name="T17" fmla="*/ 864 h 1294"/>
                <a:gd name="T18" fmla="*/ 1110 w 1444"/>
                <a:gd name="T19" fmla="*/ 806 h 1294"/>
                <a:gd name="T20" fmla="*/ 1136 w 1444"/>
                <a:gd name="T21" fmla="*/ 734 h 1294"/>
                <a:gd name="T22" fmla="*/ 1146 w 1444"/>
                <a:gd name="T23" fmla="*/ 644 h 1294"/>
                <a:gd name="T24" fmla="*/ 1144 w 1444"/>
                <a:gd name="T25" fmla="*/ 536 h 1294"/>
                <a:gd name="T26" fmla="*/ 1126 w 1444"/>
                <a:gd name="T27" fmla="*/ 408 h 1294"/>
                <a:gd name="T28" fmla="*/ 1092 w 1444"/>
                <a:gd name="T29" fmla="*/ 260 h 1294"/>
                <a:gd name="T30" fmla="*/ 1044 w 1444"/>
                <a:gd name="T31" fmla="*/ 88 h 1294"/>
                <a:gd name="T32" fmla="*/ 1330 w 1444"/>
                <a:gd name="T33" fmla="*/ 0 h 1294"/>
                <a:gd name="T34" fmla="*/ 1392 w 1444"/>
                <a:gd name="T35" fmla="*/ 228 h 1294"/>
                <a:gd name="T36" fmla="*/ 1422 w 1444"/>
                <a:gd name="T37" fmla="*/ 380 h 1294"/>
                <a:gd name="T38" fmla="*/ 1434 w 1444"/>
                <a:gd name="T39" fmla="*/ 474 h 1294"/>
                <a:gd name="T40" fmla="*/ 1442 w 1444"/>
                <a:gd name="T41" fmla="*/ 562 h 1294"/>
                <a:gd name="T42" fmla="*/ 1444 w 1444"/>
                <a:gd name="T43" fmla="*/ 644 h 1294"/>
                <a:gd name="T44" fmla="*/ 1438 w 1444"/>
                <a:gd name="T45" fmla="*/ 718 h 1294"/>
                <a:gd name="T46" fmla="*/ 1428 w 1444"/>
                <a:gd name="T47" fmla="*/ 788 h 1294"/>
                <a:gd name="T48" fmla="*/ 1414 w 1444"/>
                <a:gd name="T49" fmla="*/ 854 h 1294"/>
                <a:gd name="T50" fmla="*/ 1392 w 1444"/>
                <a:gd name="T51" fmla="*/ 912 h 1294"/>
                <a:gd name="T52" fmla="*/ 1366 w 1444"/>
                <a:gd name="T53" fmla="*/ 968 h 1294"/>
                <a:gd name="T54" fmla="*/ 1334 w 1444"/>
                <a:gd name="T55" fmla="*/ 1018 h 1294"/>
                <a:gd name="T56" fmla="*/ 1298 w 1444"/>
                <a:gd name="T57" fmla="*/ 1062 h 1294"/>
                <a:gd name="T58" fmla="*/ 1256 w 1444"/>
                <a:gd name="T59" fmla="*/ 1104 h 1294"/>
                <a:gd name="T60" fmla="*/ 1208 w 1444"/>
                <a:gd name="T61" fmla="*/ 1140 h 1294"/>
                <a:gd name="T62" fmla="*/ 1184 w 1444"/>
                <a:gd name="T63" fmla="*/ 1158 h 1294"/>
                <a:gd name="T64" fmla="*/ 1134 w 1444"/>
                <a:gd name="T65" fmla="*/ 1186 h 1294"/>
                <a:gd name="T66" fmla="*/ 1082 w 1444"/>
                <a:gd name="T67" fmla="*/ 1210 h 1294"/>
                <a:gd name="T68" fmla="*/ 966 w 1444"/>
                <a:gd name="T69" fmla="*/ 1248 h 1294"/>
                <a:gd name="T70" fmla="*/ 838 w 1444"/>
                <a:gd name="T71" fmla="*/ 1274 h 1294"/>
                <a:gd name="T72" fmla="*/ 694 w 1444"/>
                <a:gd name="T73" fmla="*/ 1288 h 1294"/>
                <a:gd name="T74" fmla="*/ 540 w 1444"/>
                <a:gd name="T75" fmla="*/ 1294 h 1294"/>
                <a:gd name="T76" fmla="*/ 372 w 1444"/>
                <a:gd name="T77" fmla="*/ 1292 h 1294"/>
                <a:gd name="T78" fmla="*/ 0 w 1444"/>
                <a:gd name="T79" fmla="*/ 1274 h 1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444" h="1294">
                  <a:moveTo>
                    <a:pt x="18" y="976"/>
                  </a:moveTo>
                  <a:lnTo>
                    <a:pt x="18" y="976"/>
                  </a:lnTo>
                  <a:lnTo>
                    <a:pt x="190" y="986"/>
                  </a:lnTo>
                  <a:lnTo>
                    <a:pt x="350" y="992"/>
                  </a:lnTo>
                  <a:lnTo>
                    <a:pt x="498" y="996"/>
                  </a:lnTo>
                  <a:lnTo>
                    <a:pt x="566" y="996"/>
                  </a:lnTo>
                  <a:lnTo>
                    <a:pt x="632" y="994"/>
                  </a:lnTo>
                  <a:lnTo>
                    <a:pt x="694" y="990"/>
                  </a:lnTo>
                  <a:lnTo>
                    <a:pt x="752" y="986"/>
                  </a:lnTo>
                  <a:lnTo>
                    <a:pt x="808" y="978"/>
                  </a:lnTo>
                  <a:lnTo>
                    <a:pt x="858" y="968"/>
                  </a:lnTo>
                  <a:lnTo>
                    <a:pt x="906" y="956"/>
                  </a:lnTo>
                  <a:lnTo>
                    <a:pt x="950" y="942"/>
                  </a:lnTo>
                  <a:lnTo>
                    <a:pt x="988" y="926"/>
                  </a:lnTo>
                  <a:lnTo>
                    <a:pt x="1024" y="906"/>
                  </a:lnTo>
                  <a:lnTo>
                    <a:pt x="1024" y="906"/>
                  </a:lnTo>
                  <a:lnTo>
                    <a:pt x="1050" y="886"/>
                  </a:lnTo>
                  <a:lnTo>
                    <a:pt x="1074" y="864"/>
                  </a:lnTo>
                  <a:lnTo>
                    <a:pt x="1094" y="838"/>
                  </a:lnTo>
                  <a:lnTo>
                    <a:pt x="1110" y="806"/>
                  </a:lnTo>
                  <a:lnTo>
                    <a:pt x="1124" y="772"/>
                  </a:lnTo>
                  <a:lnTo>
                    <a:pt x="1136" y="734"/>
                  </a:lnTo>
                  <a:lnTo>
                    <a:pt x="1142" y="692"/>
                  </a:lnTo>
                  <a:lnTo>
                    <a:pt x="1146" y="644"/>
                  </a:lnTo>
                  <a:lnTo>
                    <a:pt x="1146" y="592"/>
                  </a:lnTo>
                  <a:lnTo>
                    <a:pt x="1144" y="536"/>
                  </a:lnTo>
                  <a:lnTo>
                    <a:pt x="1136" y="474"/>
                  </a:lnTo>
                  <a:lnTo>
                    <a:pt x="1126" y="408"/>
                  </a:lnTo>
                  <a:lnTo>
                    <a:pt x="1112" y="336"/>
                  </a:lnTo>
                  <a:lnTo>
                    <a:pt x="1092" y="260"/>
                  </a:lnTo>
                  <a:lnTo>
                    <a:pt x="1070" y="176"/>
                  </a:lnTo>
                  <a:lnTo>
                    <a:pt x="1044" y="88"/>
                  </a:lnTo>
                  <a:lnTo>
                    <a:pt x="1330" y="0"/>
                  </a:lnTo>
                  <a:lnTo>
                    <a:pt x="1330" y="0"/>
                  </a:lnTo>
                  <a:lnTo>
                    <a:pt x="1364" y="118"/>
                  </a:lnTo>
                  <a:lnTo>
                    <a:pt x="1392" y="228"/>
                  </a:lnTo>
                  <a:lnTo>
                    <a:pt x="1414" y="332"/>
                  </a:lnTo>
                  <a:lnTo>
                    <a:pt x="1422" y="380"/>
                  </a:lnTo>
                  <a:lnTo>
                    <a:pt x="1430" y="428"/>
                  </a:lnTo>
                  <a:lnTo>
                    <a:pt x="1434" y="474"/>
                  </a:lnTo>
                  <a:lnTo>
                    <a:pt x="1440" y="518"/>
                  </a:lnTo>
                  <a:lnTo>
                    <a:pt x="1442" y="562"/>
                  </a:lnTo>
                  <a:lnTo>
                    <a:pt x="1444" y="604"/>
                  </a:lnTo>
                  <a:lnTo>
                    <a:pt x="1444" y="644"/>
                  </a:lnTo>
                  <a:lnTo>
                    <a:pt x="1442" y="682"/>
                  </a:lnTo>
                  <a:lnTo>
                    <a:pt x="1438" y="718"/>
                  </a:lnTo>
                  <a:lnTo>
                    <a:pt x="1434" y="754"/>
                  </a:lnTo>
                  <a:lnTo>
                    <a:pt x="1428" y="788"/>
                  </a:lnTo>
                  <a:lnTo>
                    <a:pt x="1422" y="822"/>
                  </a:lnTo>
                  <a:lnTo>
                    <a:pt x="1414" y="854"/>
                  </a:lnTo>
                  <a:lnTo>
                    <a:pt x="1404" y="884"/>
                  </a:lnTo>
                  <a:lnTo>
                    <a:pt x="1392" y="912"/>
                  </a:lnTo>
                  <a:lnTo>
                    <a:pt x="1380" y="940"/>
                  </a:lnTo>
                  <a:lnTo>
                    <a:pt x="1366" y="968"/>
                  </a:lnTo>
                  <a:lnTo>
                    <a:pt x="1350" y="994"/>
                  </a:lnTo>
                  <a:lnTo>
                    <a:pt x="1334" y="1018"/>
                  </a:lnTo>
                  <a:lnTo>
                    <a:pt x="1316" y="1040"/>
                  </a:lnTo>
                  <a:lnTo>
                    <a:pt x="1298" y="1062"/>
                  </a:lnTo>
                  <a:lnTo>
                    <a:pt x="1276" y="1084"/>
                  </a:lnTo>
                  <a:lnTo>
                    <a:pt x="1256" y="1104"/>
                  </a:lnTo>
                  <a:lnTo>
                    <a:pt x="1232" y="1122"/>
                  </a:lnTo>
                  <a:lnTo>
                    <a:pt x="1208" y="1140"/>
                  </a:lnTo>
                  <a:lnTo>
                    <a:pt x="1184" y="1158"/>
                  </a:lnTo>
                  <a:lnTo>
                    <a:pt x="1184" y="1158"/>
                  </a:lnTo>
                  <a:lnTo>
                    <a:pt x="1160" y="1172"/>
                  </a:lnTo>
                  <a:lnTo>
                    <a:pt x="1134" y="1186"/>
                  </a:lnTo>
                  <a:lnTo>
                    <a:pt x="1108" y="1198"/>
                  </a:lnTo>
                  <a:lnTo>
                    <a:pt x="1082" y="1210"/>
                  </a:lnTo>
                  <a:lnTo>
                    <a:pt x="1026" y="1230"/>
                  </a:lnTo>
                  <a:lnTo>
                    <a:pt x="966" y="1248"/>
                  </a:lnTo>
                  <a:lnTo>
                    <a:pt x="904" y="1262"/>
                  </a:lnTo>
                  <a:lnTo>
                    <a:pt x="838" y="1274"/>
                  </a:lnTo>
                  <a:lnTo>
                    <a:pt x="768" y="1282"/>
                  </a:lnTo>
                  <a:lnTo>
                    <a:pt x="694" y="1288"/>
                  </a:lnTo>
                  <a:lnTo>
                    <a:pt x="618" y="1292"/>
                  </a:lnTo>
                  <a:lnTo>
                    <a:pt x="540" y="1294"/>
                  </a:lnTo>
                  <a:lnTo>
                    <a:pt x="458" y="1294"/>
                  </a:lnTo>
                  <a:lnTo>
                    <a:pt x="372" y="1292"/>
                  </a:lnTo>
                  <a:lnTo>
                    <a:pt x="192" y="1284"/>
                  </a:lnTo>
                  <a:lnTo>
                    <a:pt x="0" y="1274"/>
                  </a:lnTo>
                  <a:lnTo>
                    <a:pt x="18" y="976"/>
                  </a:lnTo>
                  <a:close/>
                </a:path>
              </a:pathLst>
            </a:custGeom>
            <a:solidFill>
              <a:srgbClr val="7B52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5" name="Freeform 37"/>
            <p:cNvSpPr>
              <a:spLocks/>
            </p:cNvSpPr>
            <p:nvPr/>
          </p:nvSpPr>
          <p:spPr bwMode="auto">
            <a:xfrm>
              <a:off x="7177314" y="4168775"/>
              <a:ext cx="2060575" cy="1781175"/>
            </a:xfrm>
            <a:custGeom>
              <a:avLst/>
              <a:gdLst>
                <a:gd name="T0" fmla="*/ 10 w 1298"/>
                <a:gd name="T1" fmla="*/ 940 h 1122"/>
                <a:gd name="T2" fmla="*/ 342 w 1298"/>
                <a:gd name="T3" fmla="*/ 956 h 1122"/>
                <a:gd name="T4" fmla="*/ 558 w 1298"/>
                <a:gd name="T5" fmla="*/ 960 h 1122"/>
                <a:gd name="T6" fmla="*/ 686 w 1298"/>
                <a:gd name="T7" fmla="*/ 954 h 1122"/>
                <a:gd name="T8" fmla="*/ 800 w 1298"/>
                <a:gd name="T9" fmla="*/ 942 h 1122"/>
                <a:gd name="T10" fmla="*/ 898 w 1298"/>
                <a:gd name="T11" fmla="*/ 920 h 1122"/>
                <a:gd name="T12" fmla="*/ 980 w 1298"/>
                <a:gd name="T13" fmla="*/ 890 h 1122"/>
                <a:gd name="T14" fmla="*/ 1016 w 1298"/>
                <a:gd name="T15" fmla="*/ 870 h 1122"/>
                <a:gd name="T16" fmla="*/ 1066 w 1298"/>
                <a:gd name="T17" fmla="*/ 828 h 1122"/>
                <a:gd name="T18" fmla="*/ 1102 w 1298"/>
                <a:gd name="T19" fmla="*/ 770 h 1122"/>
                <a:gd name="T20" fmla="*/ 1128 w 1298"/>
                <a:gd name="T21" fmla="*/ 698 h 1122"/>
                <a:gd name="T22" fmla="*/ 1138 w 1298"/>
                <a:gd name="T23" fmla="*/ 608 h 1122"/>
                <a:gd name="T24" fmla="*/ 1136 w 1298"/>
                <a:gd name="T25" fmla="*/ 500 h 1122"/>
                <a:gd name="T26" fmla="*/ 1118 w 1298"/>
                <a:gd name="T27" fmla="*/ 372 h 1122"/>
                <a:gd name="T28" fmla="*/ 1084 w 1298"/>
                <a:gd name="T29" fmla="*/ 224 h 1122"/>
                <a:gd name="T30" fmla="*/ 1036 w 1298"/>
                <a:gd name="T31" fmla="*/ 52 h 1122"/>
                <a:gd name="T32" fmla="*/ 1204 w 1298"/>
                <a:gd name="T33" fmla="*/ 0 h 1122"/>
                <a:gd name="T34" fmla="*/ 1250 w 1298"/>
                <a:gd name="T35" fmla="*/ 196 h 1122"/>
                <a:gd name="T36" fmla="*/ 1282 w 1298"/>
                <a:gd name="T37" fmla="*/ 368 h 1122"/>
                <a:gd name="T38" fmla="*/ 1298 w 1298"/>
                <a:gd name="T39" fmla="*/ 520 h 1122"/>
                <a:gd name="T40" fmla="*/ 1298 w 1298"/>
                <a:gd name="T41" fmla="*/ 620 h 1122"/>
                <a:gd name="T42" fmla="*/ 1292 w 1298"/>
                <a:gd name="T43" fmla="*/ 680 h 1122"/>
                <a:gd name="T44" fmla="*/ 1280 w 1298"/>
                <a:gd name="T45" fmla="*/ 736 h 1122"/>
                <a:gd name="T46" fmla="*/ 1266 w 1298"/>
                <a:gd name="T47" fmla="*/ 788 h 1122"/>
                <a:gd name="T48" fmla="*/ 1244 w 1298"/>
                <a:gd name="T49" fmla="*/ 836 h 1122"/>
                <a:gd name="T50" fmla="*/ 1218 w 1298"/>
                <a:gd name="T51" fmla="*/ 880 h 1122"/>
                <a:gd name="T52" fmla="*/ 1188 w 1298"/>
                <a:gd name="T53" fmla="*/ 922 h 1122"/>
                <a:gd name="T54" fmla="*/ 1152 w 1298"/>
                <a:gd name="T55" fmla="*/ 958 h 1122"/>
                <a:gd name="T56" fmla="*/ 1110 w 1298"/>
                <a:gd name="T57" fmla="*/ 992 h 1122"/>
                <a:gd name="T58" fmla="*/ 1086 w 1298"/>
                <a:gd name="T59" fmla="*/ 1008 h 1122"/>
                <a:gd name="T60" fmla="*/ 1042 w 1298"/>
                <a:gd name="T61" fmla="*/ 1032 h 1122"/>
                <a:gd name="T62" fmla="*/ 992 w 1298"/>
                <a:gd name="T63" fmla="*/ 1054 h 1122"/>
                <a:gd name="T64" fmla="*/ 884 w 1298"/>
                <a:gd name="T65" fmla="*/ 1088 h 1122"/>
                <a:gd name="T66" fmla="*/ 762 w 1298"/>
                <a:gd name="T67" fmla="*/ 1108 h 1122"/>
                <a:gd name="T68" fmla="*/ 628 w 1298"/>
                <a:gd name="T69" fmla="*/ 1120 h 1122"/>
                <a:gd name="T70" fmla="*/ 484 w 1298"/>
                <a:gd name="T71" fmla="*/ 1122 h 1122"/>
                <a:gd name="T72" fmla="*/ 330 w 1298"/>
                <a:gd name="T73" fmla="*/ 1118 h 1122"/>
                <a:gd name="T74" fmla="*/ 0 w 1298"/>
                <a:gd name="T75" fmla="*/ 1102 h 1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98" h="1122">
                  <a:moveTo>
                    <a:pt x="10" y="940"/>
                  </a:moveTo>
                  <a:lnTo>
                    <a:pt x="10" y="940"/>
                  </a:lnTo>
                  <a:lnTo>
                    <a:pt x="182" y="950"/>
                  </a:lnTo>
                  <a:lnTo>
                    <a:pt x="342" y="956"/>
                  </a:lnTo>
                  <a:lnTo>
                    <a:pt x="490" y="960"/>
                  </a:lnTo>
                  <a:lnTo>
                    <a:pt x="558" y="960"/>
                  </a:lnTo>
                  <a:lnTo>
                    <a:pt x="624" y="958"/>
                  </a:lnTo>
                  <a:lnTo>
                    <a:pt x="686" y="954"/>
                  </a:lnTo>
                  <a:lnTo>
                    <a:pt x="744" y="950"/>
                  </a:lnTo>
                  <a:lnTo>
                    <a:pt x="800" y="942"/>
                  </a:lnTo>
                  <a:lnTo>
                    <a:pt x="850" y="932"/>
                  </a:lnTo>
                  <a:lnTo>
                    <a:pt x="898" y="920"/>
                  </a:lnTo>
                  <a:lnTo>
                    <a:pt x="942" y="906"/>
                  </a:lnTo>
                  <a:lnTo>
                    <a:pt x="980" y="890"/>
                  </a:lnTo>
                  <a:lnTo>
                    <a:pt x="1016" y="870"/>
                  </a:lnTo>
                  <a:lnTo>
                    <a:pt x="1016" y="870"/>
                  </a:lnTo>
                  <a:lnTo>
                    <a:pt x="1042" y="850"/>
                  </a:lnTo>
                  <a:lnTo>
                    <a:pt x="1066" y="828"/>
                  </a:lnTo>
                  <a:lnTo>
                    <a:pt x="1086" y="802"/>
                  </a:lnTo>
                  <a:lnTo>
                    <a:pt x="1102" y="770"/>
                  </a:lnTo>
                  <a:lnTo>
                    <a:pt x="1116" y="736"/>
                  </a:lnTo>
                  <a:lnTo>
                    <a:pt x="1128" y="698"/>
                  </a:lnTo>
                  <a:lnTo>
                    <a:pt x="1134" y="656"/>
                  </a:lnTo>
                  <a:lnTo>
                    <a:pt x="1138" y="608"/>
                  </a:lnTo>
                  <a:lnTo>
                    <a:pt x="1138" y="556"/>
                  </a:lnTo>
                  <a:lnTo>
                    <a:pt x="1136" y="500"/>
                  </a:lnTo>
                  <a:lnTo>
                    <a:pt x="1128" y="438"/>
                  </a:lnTo>
                  <a:lnTo>
                    <a:pt x="1118" y="372"/>
                  </a:lnTo>
                  <a:lnTo>
                    <a:pt x="1104" y="300"/>
                  </a:lnTo>
                  <a:lnTo>
                    <a:pt x="1084" y="224"/>
                  </a:lnTo>
                  <a:lnTo>
                    <a:pt x="1062" y="140"/>
                  </a:lnTo>
                  <a:lnTo>
                    <a:pt x="1036" y="52"/>
                  </a:lnTo>
                  <a:lnTo>
                    <a:pt x="1204" y="0"/>
                  </a:lnTo>
                  <a:lnTo>
                    <a:pt x="1204" y="0"/>
                  </a:lnTo>
                  <a:lnTo>
                    <a:pt x="1228" y="102"/>
                  </a:lnTo>
                  <a:lnTo>
                    <a:pt x="1250" y="196"/>
                  </a:lnTo>
                  <a:lnTo>
                    <a:pt x="1268" y="284"/>
                  </a:lnTo>
                  <a:lnTo>
                    <a:pt x="1282" y="368"/>
                  </a:lnTo>
                  <a:lnTo>
                    <a:pt x="1292" y="446"/>
                  </a:lnTo>
                  <a:lnTo>
                    <a:pt x="1298" y="520"/>
                  </a:lnTo>
                  <a:lnTo>
                    <a:pt x="1298" y="588"/>
                  </a:lnTo>
                  <a:lnTo>
                    <a:pt x="1298" y="620"/>
                  </a:lnTo>
                  <a:lnTo>
                    <a:pt x="1294" y="650"/>
                  </a:lnTo>
                  <a:lnTo>
                    <a:pt x="1292" y="680"/>
                  </a:lnTo>
                  <a:lnTo>
                    <a:pt x="1286" y="708"/>
                  </a:lnTo>
                  <a:lnTo>
                    <a:pt x="1280" y="736"/>
                  </a:lnTo>
                  <a:lnTo>
                    <a:pt x="1274" y="764"/>
                  </a:lnTo>
                  <a:lnTo>
                    <a:pt x="1266" y="788"/>
                  </a:lnTo>
                  <a:lnTo>
                    <a:pt x="1256" y="814"/>
                  </a:lnTo>
                  <a:lnTo>
                    <a:pt x="1244" y="836"/>
                  </a:lnTo>
                  <a:lnTo>
                    <a:pt x="1232" y="860"/>
                  </a:lnTo>
                  <a:lnTo>
                    <a:pt x="1218" y="880"/>
                  </a:lnTo>
                  <a:lnTo>
                    <a:pt x="1204" y="902"/>
                  </a:lnTo>
                  <a:lnTo>
                    <a:pt x="1188" y="922"/>
                  </a:lnTo>
                  <a:lnTo>
                    <a:pt x="1170" y="940"/>
                  </a:lnTo>
                  <a:lnTo>
                    <a:pt x="1152" y="958"/>
                  </a:lnTo>
                  <a:lnTo>
                    <a:pt x="1130" y="976"/>
                  </a:lnTo>
                  <a:lnTo>
                    <a:pt x="1110" y="992"/>
                  </a:lnTo>
                  <a:lnTo>
                    <a:pt x="1086" y="1008"/>
                  </a:lnTo>
                  <a:lnTo>
                    <a:pt x="1086" y="1008"/>
                  </a:lnTo>
                  <a:lnTo>
                    <a:pt x="1064" y="1020"/>
                  </a:lnTo>
                  <a:lnTo>
                    <a:pt x="1042" y="1032"/>
                  </a:lnTo>
                  <a:lnTo>
                    <a:pt x="1018" y="1044"/>
                  </a:lnTo>
                  <a:lnTo>
                    <a:pt x="992" y="1054"/>
                  </a:lnTo>
                  <a:lnTo>
                    <a:pt x="940" y="1072"/>
                  </a:lnTo>
                  <a:lnTo>
                    <a:pt x="884" y="1088"/>
                  </a:lnTo>
                  <a:lnTo>
                    <a:pt x="824" y="1100"/>
                  </a:lnTo>
                  <a:lnTo>
                    <a:pt x="762" y="1108"/>
                  </a:lnTo>
                  <a:lnTo>
                    <a:pt x="698" y="1114"/>
                  </a:lnTo>
                  <a:lnTo>
                    <a:pt x="628" y="1120"/>
                  </a:lnTo>
                  <a:lnTo>
                    <a:pt x="558" y="1122"/>
                  </a:lnTo>
                  <a:lnTo>
                    <a:pt x="484" y="1122"/>
                  </a:lnTo>
                  <a:lnTo>
                    <a:pt x="408" y="1122"/>
                  </a:lnTo>
                  <a:lnTo>
                    <a:pt x="330" y="1118"/>
                  </a:lnTo>
                  <a:lnTo>
                    <a:pt x="168" y="1112"/>
                  </a:lnTo>
                  <a:lnTo>
                    <a:pt x="0" y="1102"/>
                  </a:lnTo>
                  <a:lnTo>
                    <a:pt x="10" y="940"/>
                  </a:lnTo>
                  <a:close/>
                </a:path>
              </a:pathLst>
            </a:custGeom>
            <a:solidFill>
              <a:srgbClr val="56416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6" name="Freeform 38"/>
            <p:cNvSpPr>
              <a:spLocks noEditPoints="1"/>
            </p:cNvSpPr>
            <p:nvPr/>
          </p:nvSpPr>
          <p:spPr bwMode="auto">
            <a:xfrm>
              <a:off x="8520339" y="2708275"/>
              <a:ext cx="473075" cy="1012825"/>
            </a:xfrm>
            <a:custGeom>
              <a:avLst/>
              <a:gdLst>
                <a:gd name="T0" fmla="*/ 0 w 298"/>
                <a:gd name="T1" fmla="*/ 138 h 638"/>
                <a:gd name="T2" fmla="*/ 0 w 298"/>
                <a:gd name="T3" fmla="*/ 138 h 638"/>
                <a:gd name="T4" fmla="*/ 22 w 298"/>
                <a:gd name="T5" fmla="*/ 628 h 638"/>
                <a:gd name="T6" fmla="*/ 22 w 298"/>
                <a:gd name="T7" fmla="*/ 628 h 638"/>
                <a:gd name="T8" fmla="*/ 24 w 298"/>
                <a:gd name="T9" fmla="*/ 632 h 638"/>
                <a:gd name="T10" fmla="*/ 26 w 298"/>
                <a:gd name="T11" fmla="*/ 636 h 638"/>
                <a:gd name="T12" fmla="*/ 30 w 298"/>
                <a:gd name="T13" fmla="*/ 638 h 638"/>
                <a:gd name="T14" fmla="*/ 36 w 298"/>
                <a:gd name="T15" fmla="*/ 638 h 638"/>
                <a:gd name="T16" fmla="*/ 160 w 298"/>
                <a:gd name="T17" fmla="*/ 632 h 638"/>
                <a:gd name="T18" fmla="*/ 286 w 298"/>
                <a:gd name="T19" fmla="*/ 626 h 638"/>
                <a:gd name="T20" fmla="*/ 286 w 298"/>
                <a:gd name="T21" fmla="*/ 626 h 638"/>
                <a:gd name="T22" fmla="*/ 290 w 298"/>
                <a:gd name="T23" fmla="*/ 626 h 638"/>
                <a:gd name="T24" fmla="*/ 294 w 298"/>
                <a:gd name="T25" fmla="*/ 622 h 638"/>
                <a:gd name="T26" fmla="*/ 296 w 298"/>
                <a:gd name="T27" fmla="*/ 618 h 638"/>
                <a:gd name="T28" fmla="*/ 298 w 298"/>
                <a:gd name="T29" fmla="*/ 614 h 638"/>
                <a:gd name="T30" fmla="*/ 274 w 298"/>
                <a:gd name="T31" fmla="*/ 124 h 638"/>
                <a:gd name="T32" fmla="*/ 272 w 298"/>
                <a:gd name="T33" fmla="*/ 124 h 638"/>
                <a:gd name="T34" fmla="*/ 272 w 298"/>
                <a:gd name="T35" fmla="*/ 124 h 638"/>
                <a:gd name="T36" fmla="*/ 268 w 298"/>
                <a:gd name="T37" fmla="*/ 110 h 638"/>
                <a:gd name="T38" fmla="*/ 256 w 298"/>
                <a:gd name="T39" fmla="*/ 92 h 638"/>
                <a:gd name="T40" fmla="*/ 242 w 298"/>
                <a:gd name="T41" fmla="*/ 72 h 638"/>
                <a:gd name="T42" fmla="*/ 222 w 298"/>
                <a:gd name="T43" fmla="*/ 52 h 638"/>
                <a:gd name="T44" fmla="*/ 200 w 298"/>
                <a:gd name="T45" fmla="*/ 32 h 638"/>
                <a:gd name="T46" fmla="*/ 176 w 298"/>
                <a:gd name="T47" fmla="*/ 16 h 638"/>
                <a:gd name="T48" fmla="*/ 164 w 298"/>
                <a:gd name="T49" fmla="*/ 10 h 638"/>
                <a:gd name="T50" fmla="*/ 152 w 298"/>
                <a:gd name="T51" fmla="*/ 6 h 638"/>
                <a:gd name="T52" fmla="*/ 142 w 298"/>
                <a:gd name="T53" fmla="*/ 2 h 638"/>
                <a:gd name="T54" fmla="*/ 130 w 298"/>
                <a:gd name="T55" fmla="*/ 0 h 638"/>
                <a:gd name="T56" fmla="*/ 130 w 298"/>
                <a:gd name="T57" fmla="*/ 0 h 638"/>
                <a:gd name="T58" fmla="*/ 120 w 298"/>
                <a:gd name="T59" fmla="*/ 2 h 638"/>
                <a:gd name="T60" fmla="*/ 108 w 298"/>
                <a:gd name="T61" fmla="*/ 8 h 638"/>
                <a:gd name="T62" fmla="*/ 96 w 298"/>
                <a:gd name="T63" fmla="*/ 14 h 638"/>
                <a:gd name="T64" fmla="*/ 86 w 298"/>
                <a:gd name="T65" fmla="*/ 20 h 638"/>
                <a:gd name="T66" fmla="*/ 64 w 298"/>
                <a:gd name="T67" fmla="*/ 40 h 638"/>
                <a:gd name="T68" fmla="*/ 44 w 298"/>
                <a:gd name="T69" fmla="*/ 60 h 638"/>
                <a:gd name="T70" fmla="*/ 26 w 298"/>
                <a:gd name="T71" fmla="*/ 82 h 638"/>
                <a:gd name="T72" fmla="*/ 12 w 298"/>
                <a:gd name="T73" fmla="*/ 104 h 638"/>
                <a:gd name="T74" fmla="*/ 4 w 298"/>
                <a:gd name="T75" fmla="*/ 122 h 638"/>
                <a:gd name="T76" fmla="*/ 0 w 298"/>
                <a:gd name="T77" fmla="*/ 138 h 638"/>
                <a:gd name="T78" fmla="*/ 0 w 298"/>
                <a:gd name="T79" fmla="*/ 138 h 638"/>
                <a:gd name="T80" fmla="*/ 132 w 298"/>
                <a:gd name="T81" fmla="*/ 30 h 638"/>
                <a:gd name="T82" fmla="*/ 132 w 298"/>
                <a:gd name="T83" fmla="*/ 30 h 638"/>
                <a:gd name="T84" fmla="*/ 132 w 298"/>
                <a:gd name="T85" fmla="*/ 30 h 638"/>
                <a:gd name="T86" fmla="*/ 140 w 298"/>
                <a:gd name="T87" fmla="*/ 30 h 638"/>
                <a:gd name="T88" fmla="*/ 146 w 298"/>
                <a:gd name="T89" fmla="*/ 34 h 638"/>
                <a:gd name="T90" fmla="*/ 150 w 298"/>
                <a:gd name="T91" fmla="*/ 40 h 638"/>
                <a:gd name="T92" fmla="*/ 152 w 298"/>
                <a:gd name="T93" fmla="*/ 48 h 638"/>
                <a:gd name="T94" fmla="*/ 152 w 298"/>
                <a:gd name="T95" fmla="*/ 48 h 638"/>
                <a:gd name="T96" fmla="*/ 152 w 298"/>
                <a:gd name="T97" fmla="*/ 56 h 638"/>
                <a:gd name="T98" fmla="*/ 148 w 298"/>
                <a:gd name="T99" fmla="*/ 62 h 638"/>
                <a:gd name="T100" fmla="*/ 142 w 298"/>
                <a:gd name="T101" fmla="*/ 68 h 638"/>
                <a:gd name="T102" fmla="*/ 134 w 298"/>
                <a:gd name="T103" fmla="*/ 70 h 638"/>
                <a:gd name="T104" fmla="*/ 134 w 298"/>
                <a:gd name="T105" fmla="*/ 70 h 638"/>
                <a:gd name="T106" fmla="*/ 126 w 298"/>
                <a:gd name="T107" fmla="*/ 68 h 638"/>
                <a:gd name="T108" fmla="*/ 120 w 298"/>
                <a:gd name="T109" fmla="*/ 64 h 638"/>
                <a:gd name="T110" fmla="*/ 114 w 298"/>
                <a:gd name="T111" fmla="*/ 58 h 638"/>
                <a:gd name="T112" fmla="*/ 112 w 298"/>
                <a:gd name="T113" fmla="*/ 50 h 638"/>
                <a:gd name="T114" fmla="*/ 112 w 298"/>
                <a:gd name="T115" fmla="*/ 50 h 638"/>
                <a:gd name="T116" fmla="*/ 114 w 298"/>
                <a:gd name="T117" fmla="*/ 42 h 638"/>
                <a:gd name="T118" fmla="*/ 118 w 298"/>
                <a:gd name="T119" fmla="*/ 36 h 638"/>
                <a:gd name="T120" fmla="*/ 124 w 298"/>
                <a:gd name="T121" fmla="*/ 32 h 638"/>
                <a:gd name="T122" fmla="*/ 132 w 298"/>
                <a:gd name="T123" fmla="*/ 30 h 638"/>
                <a:gd name="T124" fmla="*/ 132 w 298"/>
                <a:gd name="T125" fmla="*/ 30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8" h="638">
                  <a:moveTo>
                    <a:pt x="0" y="138"/>
                  </a:moveTo>
                  <a:lnTo>
                    <a:pt x="0" y="138"/>
                  </a:lnTo>
                  <a:lnTo>
                    <a:pt x="22" y="628"/>
                  </a:lnTo>
                  <a:lnTo>
                    <a:pt x="22" y="628"/>
                  </a:lnTo>
                  <a:lnTo>
                    <a:pt x="24" y="632"/>
                  </a:lnTo>
                  <a:lnTo>
                    <a:pt x="26" y="636"/>
                  </a:lnTo>
                  <a:lnTo>
                    <a:pt x="30" y="638"/>
                  </a:lnTo>
                  <a:lnTo>
                    <a:pt x="36" y="638"/>
                  </a:lnTo>
                  <a:lnTo>
                    <a:pt x="160" y="632"/>
                  </a:lnTo>
                  <a:lnTo>
                    <a:pt x="286" y="626"/>
                  </a:lnTo>
                  <a:lnTo>
                    <a:pt x="286" y="626"/>
                  </a:lnTo>
                  <a:lnTo>
                    <a:pt x="290" y="626"/>
                  </a:lnTo>
                  <a:lnTo>
                    <a:pt x="294" y="622"/>
                  </a:lnTo>
                  <a:lnTo>
                    <a:pt x="296" y="618"/>
                  </a:lnTo>
                  <a:lnTo>
                    <a:pt x="298" y="614"/>
                  </a:lnTo>
                  <a:lnTo>
                    <a:pt x="274" y="124"/>
                  </a:lnTo>
                  <a:lnTo>
                    <a:pt x="272" y="124"/>
                  </a:lnTo>
                  <a:lnTo>
                    <a:pt x="272" y="124"/>
                  </a:lnTo>
                  <a:lnTo>
                    <a:pt x="268" y="110"/>
                  </a:lnTo>
                  <a:lnTo>
                    <a:pt x="256" y="92"/>
                  </a:lnTo>
                  <a:lnTo>
                    <a:pt x="242" y="72"/>
                  </a:lnTo>
                  <a:lnTo>
                    <a:pt x="222" y="52"/>
                  </a:lnTo>
                  <a:lnTo>
                    <a:pt x="200" y="32"/>
                  </a:lnTo>
                  <a:lnTo>
                    <a:pt x="176" y="16"/>
                  </a:lnTo>
                  <a:lnTo>
                    <a:pt x="164" y="10"/>
                  </a:lnTo>
                  <a:lnTo>
                    <a:pt x="152" y="6"/>
                  </a:lnTo>
                  <a:lnTo>
                    <a:pt x="142" y="2"/>
                  </a:lnTo>
                  <a:lnTo>
                    <a:pt x="130" y="0"/>
                  </a:lnTo>
                  <a:lnTo>
                    <a:pt x="130" y="0"/>
                  </a:lnTo>
                  <a:lnTo>
                    <a:pt x="120" y="2"/>
                  </a:lnTo>
                  <a:lnTo>
                    <a:pt x="108" y="8"/>
                  </a:lnTo>
                  <a:lnTo>
                    <a:pt x="96" y="14"/>
                  </a:lnTo>
                  <a:lnTo>
                    <a:pt x="86" y="20"/>
                  </a:lnTo>
                  <a:lnTo>
                    <a:pt x="64" y="40"/>
                  </a:lnTo>
                  <a:lnTo>
                    <a:pt x="44" y="60"/>
                  </a:lnTo>
                  <a:lnTo>
                    <a:pt x="26" y="82"/>
                  </a:lnTo>
                  <a:lnTo>
                    <a:pt x="12" y="104"/>
                  </a:lnTo>
                  <a:lnTo>
                    <a:pt x="4" y="122"/>
                  </a:lnTo>
                  <a:lnTo>
                    <a:pt x="0" y="138"/>
                  </a:lnTo>
                  <a:lnTo>
                    <a:pt x="0" y="138"/>
                  </a:lnTo>
                  <a:close/>
                  <a:moveTo>
                    <a:pt x="132" y="30"/>
                  </a:moveTo>
                  <a:lnTo>
                    <a:pt x="132" y="30"/>
                  </a:lnTo>
                  <a:lnTo>
                    <a:pt x="132" y="30"/>
                  </a:lnTo>
                  <a:lnTo>
                    <a:pt x="140" y="30"/>
                  </a:lnTo>
                  <a:lnTo>
                    <a:pt x="146" y="34"/>
                  </a:lnTo>
                  <a:lnTo>
                    <a:pt x="150" y="40"/>
                  </a:lnTo>
                  <a:lnTo>
                    <a:pt x="152" y="48"/>
                  </a:lnTo>
                  <a:lnTo>
                    <a:pt x="152" y="48"/>
                  </a:lnTo>
                  <a:lnTo>
                    <a:pt x="152" y="56"/>
                  </a:lnTo>
                  <a:lnTo>
                    <a:pt x="148" y="62"/>
                  </a:lnTo>
                  <a:lnTo>
                    <a:pt x="142" y="68"/>
                  </a:lnTo>
                  <a:lnTo>
                    <a:pt x="134" y="70"/>
                  </a:lnTo>
                  <a:lnTo>
                    <a:pt x="134" y="70"/>
                  </a:lnTo>
                  <a:lnTo>
                    <a:pt x="126" y="68"/>
                  </a:lnTo>
                  <a:lnTo>
                    <a:pt x="120" y="64"/>
                  </a:lnTo>
                  <a:lnTo>
                    <a:pt x="114" y="58"/>
                  </a:lnTo>
                  <a:lnTo>
                    <a:pt x="112" y="50"/>
                  </a:lnTo>
                  <a:lnTo>
                    <a:pt x="112" y="50"/>
                  </a:lnTo>
                  <a:lnTo>
                    <a:pt x="114" y="42"/>
                  </a:lnTo>
                  <a:lnTo>
                    <a:pt x="118" y="36"/>
                  </a:lnTo>
                  <a:lnTo>
                    <a:pt x="124" y="32"/>
                  </a:lnTo>
                  <a:lnTo>
                    <a:pt x="132" y="30"/>
                  </a:lnTo>
                  <a:lnTo>
                    <a:pt x="132" y="30"/>
                  </a:lnTo>
                  <a:close/>
                </a:path>
              </a:pathLst>
            </a:custGeom>
            <a:solidFill>
              <a:srgbClr val="F080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7" name="Freeform 39"/>
            <p:cNvSpPr>
              <a:spLocks/>
            </p:cNvSpPr>
            <p:nvPr/>
          </p:nvSpPr>
          <p:spPr bwMode="auto">
            <a:xfrm>
              <a:off x="8558439" y="2924175"/>
              <a:ext cx="387350" cy="758825"/>
            </a:xfrm>
            <a:custGeom>
              <a:avLst/>
              <a:gdLst>
                <a:gd name="T0" fmla="*/ 0 w 244"/>
                <a:gd name="T1" fmla="*/ 10 h 478"/>
                <a:gd name="T2" fmla="*/ 222 w 244"/>
                <a:gd name="T3" fmla="*/ 0 h 478"/>
                <a:gd name="T4" fmla="*/ 244 w 244"/>
                <a:gd name="T5" fmla="*/ 466 h 478"/>
                <a:gd name="T6" fmla="*/ 22 w 244"/>
                <a:gd name="T7" fmla="*/ 478 h 478"/>
                <a:gd name="T8" fmla="*/ 0 w 244"/>
                <a:gd name="T9" fmla="*/ 10 h 478"/>
              </a:gdLst>
              <a:ahLst/>
              <a:cxnLst>
                <a:cxn ang="0">
                  <a:pos x="T0" y="T1"/>
                </a:cxn>
                <a:cxn ang="0">
                  <a:pos x="T2" y="T3"/>
                </a:cxn>
                <a:cxn ang="0">
                  <a:pos x="T4" y="T5"/>
                </a:cxn>
                <a:cxn ang="0">
                  <a:pos x="T6" y="T7"/>
                </a:cxn>
                <a:cxn ang="0">
                  <a:pos x="T8" y="T9"/>
                </a:cxn>
              </a:cxnLst>
              <a:rect l="0" t="0" r="r" b="b"/>
              <a:pathLst>
                <a:path w="244" h="478">
                  <a:moveTo>
                    <a:pt x="0" y="10"/>
                  </a:moveTo>
                  <a:lnTo>
                    <a:pt x="222" y="0"/>
                  </a:lnTo>
                  <a:lnTo>
                    <a:pt x="244" y="466"/>
                  </a:lnTo>
                  <a:lnTo>
                    <a:pt x="22" y="478"/>
                  </a:lnTo>
                  <a:lnTo>
                    <a:pt x="0" y="10"/>
                  </a:lnTo>
                  <a:close/>
                </a:path>
              </a:pathLst>
            </a:custGeom>
            <a:solidFill>
              <a:srgbClr val="CA70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8" name="Freeform 40"/>
            <p:cNvSpPr>
              <a:spLocks/>
            </p:cNvSpPr>
            <p:nvPr/>
          </p:nvSpPr>
          <p:spPr bwMode="auto">
            <a:xfrm>
              <a:off x="8555264" y="2936875"/>
              <a:ext cx="28575" cy="31750"/>
            </a:xfrm>
            <a:custGeom>
              <a:avLst/>
              <a:gdLst>
                <a:gd name="T0" fmla="*/ 0 w 18"/>
                <a:gd name="T1" fmla="*/ 20 h 20"/>
                <a:gd name="T2" fmla="*/ 6 w 18"/>
                <a:gd name="T3" fmla="*/ 20 h 20"/>
                <a:gd name="T4" fmla="*/ 4 w 18"/>
                <a:gd name="T5" fmla="*/ 6 h 20"/>
                <a:gd name="T6" fmla="*/ 18 w 18"/>
                <a:gd name="T7" fmla="*/ 4 h 20"/>
                <a:gd name="T8" fmla="*/ 18 w 18"/>
                <a:gd name="T9" fmla="*/ 0 h 20"/>
                <a:gd name="T10" fmla="*/ 0 w 18"/>
                <a:gd name="T11" fmla="*/ 0 h 20"/>
                <a:gd name="T12" fmla="*/ 0 w 18"/>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18" h="20">
                  <a:moveTo>
                    <a:pt x="0" y="20"/>
                  </a:moveTo>
                  <a:lnTo>
                    <a:pt x="6" y="20"/>
                  </a:lnTo>
                  <a:lnTo>
                    <a:pt x="4" y="6"/>
                  </a:lnTo>
                  <a:lnTo>
                    <a:pt x="18" y="4"/>
                  </a:lnTo>
                  <a:lnTo>
                    <a:pt x="18" y="0"/>
                  </a:lnTo>
                  <a:lnTo>
                    <a:pt x="0" y="0"/>
                  </a:lnTo>
                  <a:lnTo>
                    <a:pt x="0" y="20"/>
                  </a:lnTo>
                  <a:close/>
                </a:path>
              </a:pathLst>
            </a:custGeom>
            <a:solidFill>
              <a:srgbClr val="D4D2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9" name="Freeform 41"/>
            <p:cNvSpPr>
              <a:spLocks noEditPoints="1"/>
            </p:cNvSpPr>
            <p:nvPr/>
          </p:nvSpPr>
          <p:spPr bwMode="auto">
            <a:xfrm>
              <a:off x="8606064" y="2924175"/>
              <a:ext cx="257175" cy="19050"/>
            </a:xfrm>
            <a:custGeom>
              <a:avLst/>
              <a:gdLst>
                <a:gd name="T0" fmla="*/ 0 w 162"/>
                <a:gd name="T1" fmla="*/ 12 h 12"/>
                <a:gd name="T2" fmla="*/ 30 w 162"/>
                <a:gd name="T3" fmla="*/ 10 h 12"/>
                <a:gd name="T4" fmla="*/ 30 w 162"/>
                <a:gd name="T5" fmla="*/ 6 h 12"/>
                <a:gd name="T6" fmla="*/ 0 w 162"/>
                <a:gd name="T7" fmla="*/ 6 h 12"/>
                <a:gd name="T8" fmla="*/ 0 w 162"/>
                <a:gd name="T9" fmla="*/ 12 h 12"/>
                <a:gd name="T10" fmla="*/ 0 w 162"/>
                <a:gd name="T11" fmla="*/ 12 h 12"/>
                <a:gd name="T12" fmla="*/ 44 w 162"/>
                <a:gd name="T13" fmla="*/ 10 h 12"/>
                <a:gd name="T14" fmla="*/ 44 w 162"/>
                <a:gd name="T15" fmla="*/ 10 h 12"/>
                <a:gd name="T16" fmla="*/ 74 w 162"/>
                <a:gd name="T17" fmla="*/ 8 h 12"/>
                <a:gd name="T18" fmla="*/ 74 w 162"/>
                <a:gd name="T19" fmla="*/ 4 h 12"/>
                <a:gd name="T20" fmla="*/ 44 w 162"/>
                <a:gd name="T21" fmla="*/ 4 h 12"/>
                <a:gd name="T22" fmla="*/ 44 w 162"/>
                <a:gd name="T23" fmla="*/ 10 h 12"/>
                <a:gd name="T24" fmla="*/ 44 w 162"/>
                <a:gd name="T25" fmla="*/ 10 h 12"/>
                <a:gd name="T26" fmla="*/ 88 w 162"/>
                <a:gd name="T27" fmla="*/ 8 h 12"/>
                <a:gd name="T28" fmla="*/ 88 w 162"/>
                <a:gd name="T29" fmla="*/ 8 h 12"/>
                <a:gd name="T30" fmla="*/ 118 w 162"/>
                <a:gd name="T31" fmla="*/ 6 h 12"/>
                <a:gd name="T32" fmla="*/ 118 w 162"/>
                <a:gd name="T33" fmla="*/ 2 h 12"/>
                <a:gd name="T34" fmla="*/ 86 w 162"/>
                <a:gd name="T35" fmla="*/ 2 h 12"/>
                <a:gd name="T36" fmla="*/ 88 w 162"/>
                <a:gd name="T37" fmla="*/ 8 h 12"/>
                <a:gd name="T38" fmla="*/ 88 w 162"/>
                <a:gd name="T39" fmla="*/ 8 h 12"/>
                <a:gd name="T40" fmla="*/ 130 w 162"/>
                <a:gd name="T41" fmla="*/ 6 h 12"/>
                <a:gd name="T42" fmla="*/ 130 w 162"/>
                <a:gd name="T43" fmla="*/ 6 h 12"/>
                <a:gd name="T44" fmla="*/ 162 w 162"/>
                <a:gd name="T45" fmla="*/ 4 h 12"/>
                <a:gd name="T46" fmla="*/ 162 w 162"/>
                <a:gd name="T47" fmla="*/ 0 h 12"/>
                <a:gd name="T48" fmla="*/ 130 w 162"/>
                <a:gd name="T49" fmla="*/ 0 h 12"/>
                <a:gd name="T50" fmla="*/ 130 w 162"/>
                <a:gd name="T51"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2" h="12">
                  <a:moveTo>
                    <a:pt x="0" y="12"/>
                  </a:moveTo>
                  <a:lnTo>
                    <a:pt x="30" y="10"/>
                  </a:lnTo>
                  <a:lnTo>
                    <a:pt x="30" y="6"/>
                  </a:lnTo>
                  <a:lnTo>
                    <a:pt x="0" y="6"/>
                  </a:lnTo>
                  <a:lnTo>
                    <a:pt x="0" y="12"/>
                  </a:lnTo>
                  <a:lnTo>
                    <a:pt x="0" y="12"/>
                  </a:lnTo>
                  <a:close/>
                  <a:moveTo>
                    <a:pt x="44" y="10"/>
                  </a:moveTo>
                  <a:lnTo>
                    <a:pt x="44" y="10"/>
                  </a:lnTo>
                  <a:lnTo>
                    <a:pt x="74" y="8"/>
                  </a:lnTo>
                  <a:lnTo>
                    <a:pt x="74" y="4"/>
                  </a:lnTo>
                  <a:lnTo>
                    <a:pt x="44" y="4"/>
                  </a:lnTo>
                  <a:lnTo>
                    <a:pt x="44" y="10"/>
                  </a:lnTo>
                  <a:lnTo>
                    <a:pt x="44" y="10"/>
                  </a:lnTo>
                  <a:close/>
                  <a:moveTo>
                    <a:pt x="88" y="8"/>
                  </a:moveTo>
                  <a:lnTo>
                    <a:pt x="88" y="8"/>
                  </a:lnTo>
                  <a:lnTo>
                    <a:pt x="118" y="6"/>
                  </a:lnTo>
                  <a:lnTo>
                    <a:pt x="118" y="2"/>
                  </a:lnTo>
                  <a:lnTo>
                    <a:pt x="86" y="2"/>
                  </a:lnTo>
                  <a:lnTo>
                    <a:pt x="88" y="8"/>
                  </a:lnTo>
                  <a:lnTo>
                    <a:pt x="88" y="8"/>
                  </a:lnTo>
                  <a:close/>
                  <a:moveTo>
                    <a:pt x="130" y="6"/>
                  </a:moveTo>
                  <a:lnTo>
                    <a:pt x="130" y="6"/>
                  </a:lnTo>
                  <a:lnTo>
                    <a:pt x="162" y="4"/>
                  </a:lnTo>
                  <a:lnTo>
                    <a:pt x="162" y="0"/>
                  </a:lnTo>
                  <a:lnTo>
                    <a:pt x="130" y="0"/>
                  </a:lnTo>
                  <a:lnTo>
                    <a:pt x="130" y="6"/>
                  </a:lnTo>
                  <a:close/>
                </a:path>
              </a:pathLst>
            </a:custGeom>
            <a:solidFill>
              <a:srgbClr val="D4D2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0" name="Freeform 42"/>
            <p:cNvSpPr>
              <a:spLocks/>
            </p:cNvSpPr>
            <p:nvPr/>
          </p:nvSpPr>
          <p:spPr bwMode="auto">
            <a:xfrm>
              <a:off x="8882289" y="2921000"/>
              <a:ext cx="31750" cy="31750"/>
            </a:xfrm>
            <a:custGeom>
              <a:avLst/>
              <a:gdLst>
                <a:gd name="T0" fmla="*/ 0 w 20"/>
                <a:gd name="T1" fmla="*/ 6 h 20"/>
                <a:gd name="T2" fmla="*/ 16 w 20"/>
                <a:gd name="T3" fmla="*/ 4 h 20"/>
                <a:gd name="T4" fmla="*/ 16 w 20"/>
                <a:gd name="T5" fmla="*/ 20 h 20"/>
                <a:gd name="T6" fmla="*/ 20 w 20"/>
                <a:gd name="T7" fmla="*/ 20 h 20"/>
                <a:gd name="T8" fmla="*/ 20 w 20"/>
                <a:gd name="T9" fmla="*/ 0 h 20"/>
                <a:gd name="T10" fmla="*/ 0 w 20"/>
                <a:gd name="T11" fmla="*/ 0 h 20"/>
                <a:gd name="T12" fmla="*/ 0 w 20"/>
                <a:gd name="T13" fmla="*/ 6 h 20"/>
              </a:gdLst>
              <a:ahLst/>
              <a:cxnLst>
                <a:cxn ang="0">
                  <a:pos x="T0" y="T1"/>
                </a:cxn>
                <a:cxn ang="0">
                  <a:pos x="T2" y="T3"/>
                </a:cxn>
                <a:cxn ang="0">
                  <a:pos x="T4" y="T5"/>
                </a:cxn>
                <a:cxn ang="0">
                  <a:pos x="T6" y="T7"/>
                </a:cxn>
                <a:cxn ang="0">
                  <a:pos x="T8" y="T9"/>
                </a:cxn>
                <a:cxn ang="0">
                  <a:pos x="T10" y="T11"/>
                </a:cxn>
                <a:cxn ang="0">
                  <a:pos x="T12" y="T13"/>
                </a:cxn>
              </a:cxnLst>
              <a:rect l="0" t="0" r="r" b="b"/>
              <a:pathLst>
                <a:path w="20" h="20">
                  <a:moveTo>
                    <a:pt x="0" y="6"/>
                  </a:moveTo>
                  <a:lnTo>
                    <a:pt x="16" y="4"/>
                  </a:lnTo>
                  <a:lnTo>
                    <a:pt x="16" y="20"/>
                  </a:lnTo>
                  <a:lnTo>
                    <a:pt x="20" y="20"/>
                  </a:lnTo>
                  <a:lnTo>
                    <a:pt x="20" y="0"/>
                  </a:lnTo>
                  <a:lnTo>
                    <a:pt x="0" y="0"/>
                  </a:lnTo>
                  <a:lnTo>
                    <a:pt x="0" y="6"/>
                  </a:lnTo>
                  <a:close/>
                </a:path>
              </a:pathLst>
            </a:custGeom>
            <a:solidFill>
              <a:srgbClr val="D4D2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1" name="Freeform 43"/>
            <p:cNvSpPr>
              <a:spLocks noEditPoints="1"/>
            </p:cNvSpPr>
            <p:nvPr/>
          </p:nvSpPr>
          <p:spPr bwMode="auto">
            <a:xfrm>
              <a:off x="8907689" y="2971800"/>
              <a:ext cx="41275" cy="644525"/>
            </a:xfrm>
            <a:custGeom>
              <a:avLst/>
              <a:gdLst>
                <a:gd name="T0" fmla="*/ 20 w 26"/>
                <a:gd name="T1" fmla="*/ 406 h 406"/>
                <a:gd name="T2" fmla="*/ 26 w 26"/>
                <a:gd name="T3" fmla="*/ 406 h 406"/>
                <a:gd name="T4" fmla="*/ 24 w 26"/>
                <a:gd name="T5" fmla="*/ 374 h 406"/>
                <a:gd name="T6" fmla="*/ 18 w 26"/>
                <a:gd name="T7" fmla="*/ 374 h 406"/>
                <a:gd name="T8" fmla="*/ 20 w 26"/>
                <a:gd name="T9" fmla="*/ 406 h 406"/>
                <a:gd name="T10" fmla="*/ 20 w 26"/>
                <a:gd name="T11" fmla="*/ 406 h 406"/>
                <a:gd name="T12" fmla="*/ 18 w 26"/>
                <a:gd name="T13" fmla="*/ 360 h 406"/>
                <a:gd name="T14" fmla="*/ 18 w 26"/>
                <a:gd name="T15" fmla="*/ 360 h 406"/>
                <a:gd name="T16" fmla="*/ 22 w 26"/>
                <a:gd name="T17" fmla="*/ 360 h 406"/>
                <a:gd name="T18" fmla="*/ 22 w 26"/>
                <a:gd name="T19" fmla="*/ 326 h 406"/>
                <a:gd name="T20" fmla="*/ 16 w 26"/>
                <a:gd name="T21" fmla="*/ 326 h 406"/>
                <a:gd name="T22" fmla="*/ 18 w 26"/>
                <a:gd name="T23" fmla="*/ 360 h 406"/>
                <a:gd name="T24" fmla="*/ 18 w 26"/>
                <a:gd name="T25" fmla="*/ 360 h 406"/>
                <a:gd name="T26" fmla="*/ 16 w 26"/>
                <a:gd name="T27" fmla="*/ 314 h 406"/>
                <a:gd name="T28" fmla="*/ 16 w 26"/>
                <a:gd name="T29" fmla="*/ 314 h 406"/>
                <a:gd name="T30" fmla="*/ 20 w 26"/>
                <a:gd name="T31" fmla="*/ 314 h 406"/>
                <a:gd name="T32" fmla="*/ 20 w 26"/>
                <a:gd name="T33" fmla="*/ 280 h 406"/>
                <a:gd name="T34" fmla="*/ 14 w 26"/>
                <a:gd name="T35" fmla="*/ 280 h 406"/>
                <a:gd name="T36" fmla="*/ 16 w 26"/>
                <a:gd name="T37" fmla="*/ 314 h 406"/>
                <a:gd name="T38" fmla="*/ 16 w 26"/>
                <a:gd name="T39" fmla="*/ 314 h 406"/>
                <a:gd name="T40" fmla="*/ 14 w 26"/>
                <a:gd name="T41" fmla="*/ 266 h 406"/>
                <a:gd name="T42" fmla="*/ 14 w 26"/>
                <a:gd name="T43" fmla="*/ 266 h 406"/>
                <a:gd name="T44" fmla="*/ 18 w 26"/>
                <a:gd name="T45" fmla="*/ 266 h 406"/>
                <a:gd name="T46" fmla="*/ 16 w 26"/>
                <a:gd name="T47" fmla="*/ 234 h 406"/>
                <a:gd name="T48" fmla="*/ 12 w 26"/>
                <a:gd name="T49" fmla="*/ 234 h 406"/>
                <a:gd name="T50" fmla="*/ 14 w 26"/>
                <a:gd name="T51" fmla="*/ 266 h 406"/>
                <a:gd name="T52" fmla="*/ 14 w 26"/>
                <a:gd name="T53" fmla="*/ 266 h 406"/>
                <a:gd name="T54" fmla="*/ 12 w 26"/>
                <a:gd name="T55" fmla="*/ 220 h 406"/>
                <a:gd name="T56" fmla="*/ 12 w 26"/>
                <a:gd name="T57" fmla="*/ 220 h 406"/>
                <a:gd name="T58" fmla="*/ 16 w 26"/>
                <a:gd name="T59" fmla="*/ 220 h 406"/>
                <a:gd name="T60" fmla="*/ 14 w 26"/>
                <a:gd name="T61" fmla="*/ 186 h 406"/>
                <a:gd name="T62" fmla="*/ 10 w 26"/>
                <a:gd name="T63" fmla="*/ 188 h 406"/>
                <a:gd name="T64" fmla="*/ 12 w 26"/>
                <a:gd name="T65" fmla="*/ 220 h 406"/>
                <a:gd name="T66" fmla="*/ 12 w 26"/>
                <a:gd name="T67" fmla="*/ 220 h 406"/>
                <a:gd name="T68" fmla="*/ 8 w 26"/>
                <a:gd name="T69" fmla="*/ 174 h 406"/>
                <a:gd name="T70" fmla="*/ 8 w 26"/>
                <a:gd name="T71" fmla="*/ 174 h 406"/>
                <a:gd name="T72" fmla="*/ 14 w 26"/>
                <a:gd name="T73" fmla="*/ 174 h 406"/>
                <a:gd name="T74" fmla="*/ 12 w 26"/>
                <a:gd name="T75" fmla="*/ 140 h 406"/>
                <a:gd name="T76" fmla="*/ 8 w 26"/>
                <a:gd name="T77" fmla="*/ 140 h 406"/>
                <a:gd name="T78" fmla="*/ 8 w 26"/>
                <a:gd name="T79" fmla="*/ 174 h 406"/>
                <a:gd name="T80" fmla="*/ 8 w 26"/>
                <a:gd name="T81" fmla="*/ 174 h 406"/>
                <a:gd name="T82" fmla="*/ 6 w 26"/>
                <a:gd name="T83" fmla="*/ 128 h 406"/>
                <a:gd name="T84" fmla="*/ 6 w 26"/>
                <a:gd name="T85" fmla="*/ 128 h 406"/>
                <a:gd name="T86" fmla="*/ 12 w 26"/>
                <a:gd name="T87" fmla="*/ 126 h 406"/>
                <a:gd name="T88" fmla="*/ 10 w 26"/>
                <a:gd name="T89" fmla="*/ 94 h 406"/>
                <a:gd name="T90" fmla="*/ 4 w 26"/>
                <a:gd name="T91" fmla="*/ 94 h 406"/>
                <a:gd name="T92" fmla="*/ 6 w 26"/>
                <a:gd name="T93" fmla="*/ 128 h 406"/>
                <a:gd name="T94" fmla="*/ 6 w 26"/>
                <a:gd name="T95" fmla="*/ 128 h 406"/>
                <a:gd name="T96" fmla="*/ 4 w 26"/>
                <a:gd name="T97" fmla="*/ 80 h 406"/>
                <a:gd name="T98" fmla="*/ 4 w 26"/>
                <a:gd name="T99" fmla="*/ 80 h 406"/>
                <a:gd name="T100" fmla="*/ 10 w 26"/>
                <a:gd name="T101" fmla="*/ 80 h 406"/>
                <a:gd name="T102" fmla="*/ 8 w 26"/>
                <a:gd name="T103" fmla="*/ 48 h 406"/>
                <a:gd name="T104" fmla="*/ 2 w 26"/>
                <a:gd name="T105" fmla="*/ 48 h 406"/>
                <a:gd name="T106" fmla="*/ 4 w 26"/>
                <a:gd name="T107" fmla="*/ 80 h 406"/>
                <a:gd name="T108" fmla="*/ 4 w 26"/>
                <a:gd name="T109" fmla="*/ 80 h 406"/>
                <a:gd name="T110" fmla="*/ 2 w 26"/>
                <a:gd name="T111" fmla="*/ 34 h 406"/>
                <a:gd name="T112" fmla="*/ 2 w 26"/>
                <a:gd name="T113" fmla="*/ 34 h 406"/>
                <a:gd name="T114" fmla="*/ 8 w 26"/>
                <a:gd name="T115" fmla="*/ 34 h 406"/>
                <a:gd name="T116" fmla="*/ 6 w 26"/>
                <a:gd name="T117" fmla="*/ 0 h 406"/>
                <a:gd name="T118" fmla="*/ 0 w 26"/>
                <a:gd name="T119" fmla="*/ 0 h 406"/>
                <a:gd name="T120" fmla="*/ 2 w 26"/>
                <a:gd name="T121" fmla="*/ 34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 h="406">
                  <a:moveTo>
                    <a:pt x="20" y="406"/>
                  </a:moveTo>
                  <a:lnTo>
                    <a:pt x="26" y="406"/>
                  </a:lnTo>
                  <a:lnTo>
                    <a:pt x="24" y="374"/>
                  </a:lnTo>
                  <a:lnTo>
                    <a:pt x="18" y="374"/>
                  </a:lnTo>
                  <a:lnTo>
                    <a:pt x="20" y="406"/>
                  </a:lnTo>
                  <a:lnTo>
                    <a:pt x="20" y="406"/>
                  </a:lnTo>
                  <a:close/>
                  <a:moveTo>
                    <a:pt x="18" y="360"/>
                  </a:moveTo>
                  <a:lnTo>
                    <a:pt x="18" y="360"/>
                  </a:lnTo>
                  <a:lnTo>
                    <a:pt x="22" y="360"/>
                  </a:lnTo>
                  <a:lnTo>
                    <a:pt x="22" y="326"/>
                  </a:lnTo>
                  <a:lnTo>
                    <a:pt x="16" y="326"/>
                  </a:lnTo>
                  <a:lnTo>
                    <a:pt x="18" y="360"/>
                  </a:lnTo>
                  <a:lnTo>
                    <a:pt x="18" y="360"/>
                  </a:lnTo>
                  <a:close/>
                  <a:moveTo>
                    <a:pt x="16" y="314"/>
                  </a:moveTo>
                  <a:lnTo>
                    <a:pt x="16" y="314"/>
                  </a:lnTo>
                  <a:lnTo>
                    <a:pt x="20" y="314"/>
                  </a:lnTo>
                  <a:lnTo>
                    <a:pt x="20" y="280"/>
                  </a:lnTo>
                  <a:lnTo>
                    <a:pt x="14" y="280"/>
                  </a:lnTo>
                  <a:lnTo>
                    <a:pt x="16" y="314"/>
                  </a:lnTo>
                  <a:lnTo>
                    <a:pt x="16" y="314"/>
                  </a:lnTo>
                  <a:close/>
                  <a:moveTo>
                    <a:pt x="14" y="266"/>
                  </a:moveTo>
                  <a:lnTo>
                    <a:pt x="14" y="266"/>
                  </a:lnTo>
                  <a:lnTo>
                    <a:pt x="18" y="266"/>
                  </a:lnTo>
                  <a:lnTo>
                    <a:pt x="16" y="234"/>
                  </a:lnTo>
                  <a:lnTo>
                    <a:pt x="12" y="234"/>
                  </a:lnTo>
                  <a:lnTo>
                    <a:pt x="14" y="266"/>
                  </a:lnTo>
                  <a:lnTo>
                    <a:pt x="14" y="266"/>
                  </a:lnTo>
                  <a:close/>
                  <a:moveTo>
                    <a:pt x="12" y="220"/>
                  </a:moveTo>
                  <a:lnTo>
                    <a:pt x="12" y="220"/>
                  </a:lnTo>
                  <a:lnTo>
                    <a:pt x="16" y="220"/>
                  </a:lnTo>
                  <a:lnTo>
                    <a:pt x="14" y="186"/>
                  </a:lnTo>
                  <a:lnTo>
                    <a:pt x="10" y="188"/>
                  </a:lnTo>
                  <a:lnTo>
                    <a:pt x="12" y="220"/>
                  </a:lnTo>
                  <a:lnTo>
                    <a:pt x="12" y="220"/>
                  </a:lnTo>
                  <a:close/>
                  <a:moveTo>
                    <a:pt x="8" y="174"/>
                  </a:moveTo>
                  <a:lnTo>
                    <a:pt x="8" y="174"/>
                  </a:lnTo>
                  <a:lnTo>
                    <a:pt x="14" y="174"/>
                  </a:lnTo>
                  <a:lnTo>
                    <a:pt x="12" y="140"/>
                  </a:lnTo>
                  <a:lnTo>
                    <a:pt x="8" y="140"/>
                  </a:lnTo>
                  <a:lnTo>
                    <a:pt x="8" y="174"/>
                  </a:lnTo>
                  <a:lnTo>
                    <a:pt x="8" y="174"/>
                  </a:lnTo>
                  <a:close/>
                  <a:moveTo>
                    <a:pt x="6" y="128"/>
                  </a:moveTo>
                  <a:lnTo>
                    <a:pt x="6" y="128"/>
                  </a:lnTo>
                  <a:lnTo>
                    <a:pt x="12" y="126"/>
                  </a:lnTo>
                  <a:lnTo>
                    <a:pt x="10" y="94"/>
                  </a:lnTo>
                  <a:lnTo>
                    <a:pt x="4" y="94"/>
                  </a:lnTo>
                  <a:lnTo>
                    <a:pt x="6" y="128"/>
                  </a:lnTo>
                  <a:lnTo>
                    <a:pt x="6" y="128"/>
                  </a:lnTo>
                  <a:close/>
                  <a:moveTo>
                    <a:pt x="4" y="80"/>
                  </a:moveTo>
                  <a:lnTo>
                    <a:pt x="4" y="80"/>
                  </a:lnTo>
                  <a:lnTo>
                    <a:pt x="10" y="80"/>
                  </a:lnTo>
                  <a:lnTo>
                    <a:pt x="8" y="48"/>
                  </a:lnTo>
                  <a:lnTo>
                    <a:pt x="2" y="48"/>
                  </a:lnTo>
                  <a:lnTo>
                    <a:pt x="4" y="80"/>
                  </a:lnTo>
                  <a:lnTo>
                    <a:pt x="4" y="80"/>
                  </a:lnTo>
                  <a:close/>
                  <a:moveTo>
                    <a:pt x="2" y="34"/>
                  </a:moveTo>
                  <a:lnTo>
                    <a:pt x="2" y="34"/>
                  </a:lnTo>
                  <a:lnTo>
                    <a:pt x="8" y="34"/>
                  </a:lnTo>
                  <a:lnTo>
                    <a:pt x="6" y="0"/>
                  </a:lnTo>
                  <a:lnTo>
                    <a:pt x="0" y="0"/>
                  </a:lnTo>
                  <a:lnTo>
                    <a:pt x="2" y="34"/>
                  </a:lnTo>
                  <a:close/>
                </a:path>
              </a:pathLst>
            </a:custGeom>
            <a:solidFill>
              <a:srgbClr val="D4D2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2" name="Freeform 44"/>
            <p:cNvSpPr>
              <a:spLocks/>
            </p:cNvSpPr>
            <p:nvPr/>
          </p:nvSpPr>
          <p:spPr bwMode="auto">
            <a:xfrm>
              <a:off x="8917214" y="3638550"/>
              <a:ext cx="31750" cy="31750"/>
            </a:xfrm>
            <a:custGeom>
              <a:avLst/>
              <a:gdLst>
                <a:gd name="T0" fmla="*/ 2 w 20"/>
                <a:gd name="T1" fmla="*/ 20 h 20"/>
                <a:gd name="T2" fmla="*/ 20 w 20"/>
                <a:gd name="T3" fmla="*/ 20 h 20"/>
                <a:gd name="T4" fmla="*/ 20 w 20"/>
                <a:gd name="T5" fmla="*/ 0 h 20"/>
                <a:gd name="T6" fmla="*/ 14 w 20"/>
                <a:gd name="T7" fmla="*/ 0 h 20"/>
                <a:gd name="T8" fmla="*/ 16 w 20"/>
                <a:gd name="T9" fmla="*/ 14 h 20"/>
                <a:gd name="T10" fmla="*/ 0 w 20"/>
                <a:gd name="T11" fmla="*/ 16 h 20"/>
                <a:gd name="T12" fmla="*/ 2 w 20"/>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20" h="20">
                  <a:moveTo>
                    <a:pt x="2" y="20"/>
                  </a:moveTo>
                  <a:lnTo>
                    <a:pt x="20" y="20"/>
                  </a:lnTo>
                  <a:lnTo>
                    <a:pt x="20" y="0"/>
                  </a:lnTo>
                  <a:lnTo>
                    <a:pt x="14" y="0"/>
                  </a:lnTo>
                  <a:lnTo>
                    <a:pt x="16" y="14"/>
                  </a:lnTo>
                  <a:lnTo>
                    <a:pt x="0" y="16"/>
                  </a:lnTo>
                  <a:lnTo>
                    <a:pt x="2" y="20"/>
                  </a:lnTo>
                  <a:close/>
                </a:path>
              </a:pathLst>
            </a:custGeom>
            <a:solidFill>
              <a:srgbClr val="D4D2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3" name="Freeform 45"/>
            <p:cNvSpPr>
              <a:spLocks noEditPoints="1"/>
            </p:cNvSpPr>
            <p:nvPr/>
          </p:nvSpPr>
          <p:spPr bwMode="auto">
            <a:xfrm>
              <a:off x="8640989" y="3663950"/>
              <a:ext cx="257175" cy="19050"/>
            </a:xfrm>
            <a:custGeom>
              <a:avLst/>
              <a:gdLst>
                <a:gd name="T0" fmla="*/ 0 w 162"/>
                <a:gd name="T1" fmla="*/ 12 h 12"/>
                <a:gd name="T2" fmla="*/ 32 w 162"/>
                <a:gd name="T3" fmla="*/ 12 h 12"/>
                <a:gd name="T4" fmla="*/ 32 w 162"/>
                <a:gd name="T5" fmla="*/ 6 h 12"/>
                <a:gd name="T6" fmla="*/ 0 w 162"/>
                <a:gd name="T7" fmla="*/ 8 h 12"/>
                <a:gd name="T8" fmla="*/ 0 w 162"/>
                <a:gd name="T9" fmla="*/ 12 h 12"/>
                <a:gd name="T10" fmla="*/ 0 w 162"/>
                <a:gd name="T11" fmla="*/ 12 h 12"/>
                <a:gd name="T12" fmla="*/ 44 w 162"/>
                <a:gd name="T13" fmla="*/ 10 h 12"/>
                <a:gd name="T14" fmla="*/ 44 w 162"/>
                <a:gd name="T15" fmla="*/ 10 h 12"/>
                <a:gd name="T16" fmla="*/ 76 w 162"/>
                <a:gd name="T17" fmla="*/ 10 h 12"/>
                <a:gd name="T18" fmla="*/ 74 w 162"/>
                <a:gd name="T19" fmla="*/ 4 h 12"/>
                <a:gd name="T20" fmla="*/ 44 w 162"/>
                <a:gd name="T21" fmla="*/ 6 h 12"/>
                <a:gd name="T22" fmla="*/ 44 w 162"/>
                <a:gd name="T23" fmla="*/ 10 h 12"/>
                <a:gd name="T24" fmla="*/ 44 w 162"/>
                <a:gd name="T25" fmla="*/ 10 h 12"/>
                <a:gd name="T26" fmla="*/ 88 w 162"/>
                <a:gd name="T27" fmla="*/ 8 h 12"/>
                <a:gd name="T28" fmla="*/ 88 w 162"/>
                <a:gd name="T29" fmla="*/ 8 h 12"/>
                <a:gd name="T30" fmla="*/ 118 w 162"/>
                <a:gd name="T31" fmla="*/ 6 h 12"/>
                <a:gd name="T32" fmla="*/ 118 w 162"/>
                <a:gd name="T33" fmla="*/ 2 h 12"/>
                <a:gd name="T34" fmla="*/ 88 w 162"/>
                <a:gd name="T35" fmla="*/ 4 h 12"/>
                <a:gd name="T36" fmla="*/ 88 w 162"/>
                <a:gd name="T37" fmla="*/ 8 h 12"/>
                <a:gd name="T38" fmla="*/ 88 w 162"/>
                <a:gd name="T39" fmla="*/ 8 h 12"/>
                <a:gd name="T40" fmla="*/ 132 w 162"/>
                <a:gd name="T41" fmla="*/ 6 h 12"/>
                <a:gd name="T42" fmla="*/ 132 w 162"/>
                <a:gd name="T43" fmla="*/ 6 h 12"/>
                <a:gd name="T44" fmla="*/ 162 w 162"/>
                <a:gd name="T45" fmla="*/ 4 h 12"/>
                <a:gd name="T46" fmla="*/ 162 w 162"/>
                <a:gd name="T47" fmla="*/ 0 h 12"/>
                <a:gd name="T48" fmla="*/ 132 w 162"/>
                <a:gd name="T49" fmla="*/ 2 h 12"/>
                <a:gd name="T50" fmla="*/ 132 w 162"/>
                <a:gd name="T51"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2" h="12">
                  <a:moveTo>
                    <a:pt x="0" y="12"/>
                  </a:moveTo>
                  <a:lnTo>
                    <a:pt x="32" y="12"/>
                  </a:lnTo>
                  <a:lnTo>
                    <a:pt x="32" y="6"/>
                  </a:lnTo>
                  <a:lnTo>
                    <a:pt x="0" y="8"/>
                  </a:lnTo>
                  <a:lnTo>
                    <a:pt x="0" y="12"/>
                  </a:lnTo>
                  <a:lnTo>
                    <a:pt x="0" y="12"/>
                  </a:lnTo>
                  <a:close/>
                  <a:moveTo>
                    <a:pt x="44" y="10"/>
                  </a:moveTo>
                  <a:lnTo>
                    <a:pt x="44" y="10"/>
                  </a:lnTo>
                  <a:lnTo>
                    <a:pt x="76" y="10"/>
                  </a:lnTo>
                  <a:lnTo>
                    <a:pt x="74" y="4"/>
                  </a:lnTo>
                  <a:lnTo>
                    <a:pt x="44" y="6"/>
                  </a:lnTo>
                  <a:lnTo>
                    <a:pt x="44" y="10"/>
                  </a:lnTo>
                  <a:lnTo>
                    <a:pt x="44" y="10"/>
                  </a:lnTo>
                  <a:close/>
                  <a:moveTo>
                    <a:pt x="88" y="8"/>
                  </a:moveTo>
                  <a:lnTo>
                    <a:pt x="88" y="8"/>
                  </a:lnTo>
                  <a:lnTo>
                    <a:pt x="118" y="6"/>
                  </a:lnTo>
                  <a:lnTo>
                    <a:pt x="118" y="2"/>
                  </a:lnTo>
                  <a:lnTo>
                    <a:pt x="88" y="4"/>
                  </a:lnTo>
                  <a:lnTo>
                    <a:pt x="88" y="8"/>
                  </a:lnTo>
                  <a:lnTo>
                    <a:pt x="88" y="8"/>
                  </a:lnTo>
                  <a:close/>
                  <a:moveTo>
                    <a:pt x="132" y="6"/>
                  </a:moveTo>
                  <a:lnTo>
                    <a:pt x="132" y="6"/>
                  </a:lnTo>
                  <a:lnTo>
                    <a:pt x="162" y="4"/>
                  </a:lnTo>
                  <a:lnTo>
                    <a:pt x="162" y="0"/>
                  </a:lnTo>
                  <a:lnTo>
                    <a:pt x="132" y="2"/>
                  </a:lnTo>
                  <a:lnTo>
                    <a:pt x="132" y="6"/>
                  </a:lnTo>
                  <a:close/>
                </a:path>
              </a:pathLst>
            </a:custGeom>
            <a:solidFill>
              <a:srgbClr val="D4D2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4" name="Freeform 46"/>
            <p:cNvSpPr>
              <a:spLocks/>
            </p:cNvSpPr>
            <p:nvPr/>
          </p:nvSpPr>
          <p:spPr bwMode="auto">
            <a:xfrm>
              <a:off x="8587014" y="3654425"/>
              <a:ext cx="34925" cy="31750"/>
            </a:xfrm>
            <a:custGeom>
              <a:avLst/>
              <a:gdLst>
                <a:gd name="T0" fmla="*/ 2 w 22"/>
                <a:gd name="T1" fmla="*/ 20 h 20"/>
                <a:gd name="T2" fmla="*/ 22 w 22"/>
                <a:gd name="T3" fmla="*/ 20 h 20"/>
                <a:gd name="T4" fmla="*/ 22 w 22"/>
                <a:gd name="T5" fmla="*/ 14 h 20"/>
                <a:gd name="T6" fmla="*/ 6 w 22"/>
                <a:gd name="T7" fmla="*/ 14 h 20"/>
                <a:gd name="T8" fmla="*/ 6 w 22"/>
                <a:gd name="T9" fmla="*/ 0 h 20"/>
                <a:gd name="T10" fmla="*/ 0 w 22"/>
                <a:gd name="T11" fmla="*/ 0 h 20"/>
                <a:gd name="T12" fmla="*/ 2 w 22"/>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22" h="20">
                  <a:moveTo>
                    <a:pt x="2" y="20"/>
                  </a:moveTo>
                  <a:lnTo>
                    <a:pt x="22" y="20"/>
                  </a:lnTo>
                  <a:lnTo>
                    <a:pt x="22" y="14"/>
                  </a:lnTo>
                  <a:lnTo>
                    <a:pt x="6" y="14"/>
                  </a:lnTo>
                  <a:lnTo>
                    <a:pt x="6" y="0"/>
                  </a:lnTo>
                  <a:lnTo>
                    <a:pt x="0" y="0"/>
                  </a:lnTo>
                  <a:lnTo>
                    <a:pt x="2" y="20"/>
                  </a:lnTo>
                  <a:close/>
                </a:path>
              </a:pathLst>
            </a:custGeom>
            <a:solidFill>
              <a:srgbClr val="D4D2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5" name="Freeform 47"/>
            <p:cNvSpPr>
              <a:spLocks noEditPoints="1"/>
            </p:cNvSpPr>
            <p:nvPr/>
          </p:nvSpPr>
          <p:spPr bwMode="auto">
            <a:xfrm>
              <a:off x="8555264" y="2990850"/>
              <a:ext cx="41275" cy="644525"/>
            </a:xfrm>
            <a:custGeom>
              <a:avLst/>
              <a:gdLst>
                <a:gd name="T0" fmla="*/ 20 w 26"/>
                <a:gd name="T1" fmla="*/ 406 h 406"/>
                <a:gd name="T2" fmla="*/ 26 w 26"/>
                <a:gd name="T3" fmla="*/ 406 h 406"/>
                <a:gd name="T4" fmla="*/ 24 w 26"/>
                <a:gd name="T5" fmla="*/ 372 h 406"/>
                <a:gd name="T6" fmla="*/ 18 w 26"/>
                <a:gd name="T7" fmla="*/ 372 h 406"/>
                <a:gd name="T8" fmla="*/ 20 w 26"/>
                <a:gd name="T9" fmla="*/ 406 h 406"/>
                <a:gd name="T10" fmla="*/ 20 w 26"/>
                <a:gd name="T11" fmla="*/ 406 h 406"/>
                <a:gd name="T12" fmla="*/ 18 w 26"/>
                <a:gd name="T13" fmla="*/ 358 h 406"/>
                <a:gd name="T14" fmla="*/ 18 w 26"/>
                <a:gd name="T15" fmla="*/ 358 h 406"/>
                <a:gd name="T16" fmla="*/ 24 w 26"/>
                <a:gd name="T17" fmla="*/ 358 h 406"/>
                <a:gd name="T18" fmla="*/ 22 w 26"/>
                <a:gd name="T19" fmla="*/ 326 h 406"/>
                <a:gd name="T20" fmla="*/ 16 w 26"/>
                <a:gd name="T21" fmla="*/ 326 h 406"/>
                <a:gd name="T22" fmla="*/ 18 w 26"/>
                <a:gd name="T23" fmla="*/ 358 h 406"/>
                <a:gd name="T24" fmla="*/ 18 w 26"/>
                <a:gd name="T25" fmla="*/ 358 h 406"/>
                <a:gd name="T26" fmla="*/ 16 w 26"/>
                <a:gd name="T27" fmla="*/ 312 h 406"/>
                <a:gd name="T28" fmla="*/ 16 w 26"/>
                <a:gd name="T29" fmla="*/ 312 h 406"/>
                <a:gd name="T30" fmla="*/ 20 w 26"/>
                <a:gd name="T31" fmla="*/ 312 h 406"/>
                <a:gd name="T32" fmla="*/ 20 w 26"/>
                <a:gd name="T33" fmla="*/ 278 h 406"/>
                <a:gd name="T34" fmla="*/ 14 w 26"/>
                <a:gd name="T35" fmla="*/ 278 h 406"/>
                <a:gd name="T36" fmla="*/ 16 w 26"/>
                <a:gd name="T37" fmla="*/ 312 h 406"/>
                <a:gd name="T38" fmla="*/ 16 w 26"/>
                <a:gd name="T39" fmla="*/ 312 h 406"/>
                <a:gd name="T40" fmla="*/ 14 w 26"/>
                <a:gd name="T41" fmla="*/ 266 h 406"/>
                <a:gd name="T42" fmla="*/ 14 w 26"/>
                <a:gd name="T43" fmla="*/ 266 h 406"/>
                <a:gd name="T44" fmla="*/ 18 w 26"/>
                <a:gd name="T45" fmla="*/ 266 h 406"/>
                <a:gd name="T46" fmla="*/ 18 w 26"/>
                <a:gd name="T47" fmla="*/ 232 h 406"/>
                <a:gd name="T48" fmla="*/ 12 w 26"/>
                <a:gd name="T49" fmla="*/ 232 h 406"/>
                <a:gd name="T50" fmla="*/ 14 w 26"/>
                <a:gd name="T51" fmla="*/ 266 h 406"/>
                <a:gd name="T52" fmla="*/ 14 w 26"/>
                <a:gd name="T53" fmla="*/ 266 h 406"/>
                <a:gd name="T54" fmla="*/ 12 w 26"/>
                <a:gd name="T55" fmla="*/ 218 h 406"/>
                <a:gd name="T56" fmla="*/ 12 w 26"/>
                <a:gd name="T57" fmla="*/ 218 h 406"/>
                <a:gd name="T58" fmla="*/ 16 w 26"/>
                <a:gd name="T59" fmla="*/ 218 h 406"/>
                <a:gd name="T60" fmla="*/ 14 w 26"/>
                <a:gd name="T61" fmla="*/ 186 h 406"/>
                <a:gd name="T62" fmla="*/ 10 w 26"/>
                <a:gd name="T63" fmla="*/ 186 h 406"/>
                <a:gd name="T64" fmla="*/ 12 w 26"/>
                <a:gd name="T65" fmla="*/ 218 h 406"/>
                <a:gd name="T66" fmla="*/ 12 w 26"/>
                <a:gd name="T67" fmla="*/ 218 h 406"/>
                <a:gd name="T68" fmla="*/ 10 w 26"/>
                <a:gd name="T69" fmla="*/ 172 h 406"/>
                <a:gd name="T70" fmla="*/ 10 w 26"/>
                <a:gd name="T71" fmla="*/ 172 h 406"/>
                <a:gd name="T72" fmla="*/ 14 w 26"/>
                <a:gd name="T73" fmla="*/ 172 h 406"/>
                <a:gd name="T74" fmla="*/ 12 w 26"/>
                <a:gd name="T75" fmla="*/ 138 h 406"/>
                <a:gd name="T76" fmla="*/ 8 w 26"/>
                <a:gd name="T77" fmla="*/ 140 h 406"/>
                <a:gd name="T78" fmla="*/ 10 w 26"/>
                <a:gd name="T79" fmla="*/ 172 h 406"/>
                <a:gd name="T80" fmla="*/ 10 w 26"/>
                <a:gd name="T81" fmla="*/ 172 h 406"/>
                <a:gd name="T82" fmla="*/ 6 w 26"/>
                <a:gd name="T83" fmla="*/ 126 h 406"/>
                <a:gd name="T84" fmla="*/ 6 w 26"/>
                <a:gd name="T85" fmla="*/ 126 h 406"/>
                <a:gd name="T86" fmla="*/ 12 w 26"/>
                <a:gd name="T87" fmla="*/ 126 h 406"/>
                <a:gd name="T88" fmla="*/ 10 w 26"/>
                <a:gd name="T89" fmla="*/ 92 h 406"/>
                <a:gd name="T90" fmla="*/ 6 w 26"/>
                <a:gd name="T91" fmla="*/ 92 h 406"/>
                <a:gd name="T92" fmla="*/ 6 w 26"/>
                <a:gd name="T93" fmla="*/ 126 h 406"/>
                <a:gd name="T94" fmla="*/ 6 w 26"/>
                <a:gd name="T95" fmla="*/ 126 h 406"/>
                <a:gd name="T96" fmla="*/ 4 w 26"/>
                <a:gd name="T97" fmla="*/ 80 h 406"/>
                <a:gd name="T98" fmla="*/ 4 w 26"/>
                <a:gd name="T99" fmla="*/ 80 h 406"/>
                <a:gd name="T100" fmla="*/ 10 w 26"/>
                <a:gd name="T101" fmla="*/ 80 h 406"/>
                <a:gd name="T102" fmla="*/ 8 w 26"/>
                <a:gd name="T103" fmla="*/ 46 h 406"/>
                <a:gd name="T104" fmla="*/ 2 w 26"/>
                <a:gd name="T105" fmla="*/ 46 h 406"/>
                <a:gd name="T106" fmla="*/ 4 w 26"/>
                <a:gd name="T107" fmla="*/ 80 h 406"/>
                <a:gd name="T108" fmla="*/ 4 w 26"/>
                <a:gd name="T109" fmla="*/ 80 h 406"/>
                <a:gd name="T110" fmla="*/ 2 w 26"/>
                <a:gd name="T111" fmla="*/ 32 h 406"/>
                <a:gd name="T112" fmla="*/ 2 w 26"/>
                <a:gd name="T113" fmla="*/ 32 h 406"/>
                <a:gd name="T114" fmla="*/ 8 w 26"/>
                <a:gd name="T115" fmla="*/ 32 h 406"/>
                <a:gd name="T116" fmla="*/ 6 w 26"/>
                <a:gd name="T117" fmla="*/ 0 h 406"/>
                <a:gd name="T118" fmla="*/ 0 w 26"/>
                <a:gd name="T119" fmla="*/ 0 h 406"/>
                <a:gd name="T120" fmla="*/ 2 w 26"/>
                <a:gd name="T121" fmla="*/ 32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 h="406">
                  <a:moveTo>
                    <a:pt x="20" y="406"/>
                  </a:moveTo>
                  <a:lnTo>
                    <a:pt x="26" y="406"/>
                  </a:lnTo>
                  <a:lnTo>
                    <a:pt x="24" y="372"/>
                  </a:lnTo>
                  <a:lnTo>
                    <a:pt x="18" y="372"/>
                  </a:lnTo>
                  <a:lnTo>
                    <a:pt x="20" y="406"/>
                  </a:lnTo>
                  <a:lnTo>
                    <a:pt x="20" y="406"/>
                  </a:lnTo>
                  <a:close/>
                  <a:moveTo>
                    <a:pt x="18" y="358"/>
                  </a:moveTo>
                  <a:lnTo>
                    <a:pt x="18" y="358"/>
                  </a:lnTo>
                  <a:lnTo>
                    <a:pt x="24" y="358"/>
                  </a:lnTo>
                  <a:lnTo>
                    <a:pt x="22" y="326"/>
                  </a:lnTo>
                  <a:lnTo>
                    <a:pt x="16" y="326"/>
                  </a:lnTo>
                  <a:lnTo>
                    <a:pt x="18" y="358"/>
                  </a:lnTo>
                  <a:lnTo>
                    <a:pt x="18" y="358"/>
                  </a:lnTo>
                  <a:close/>
                  <a:moveTo>
                    <a:pt x="16" y="312"/>
                  </a:moveTo>
                  <a:lnTo>
                    <a:pt x="16" y="312"/>
                  </a:lnTo>
                  <a:lnTo>
                    <a:pt x="20" y="312"/>
                  </a:lnTo>
                  <a:lnTo>
                    <a:pt x="20" y="278"/>
                  </a:lnTo>
                  <a:lnTo>
                    <a:pt x="14" y="278"/>
                  </a:lnTo>
                  <a:lnTo>
                    <a:pt x="16" y="312"/>
                  </a:lnTo>
                  <a:lnTo>
                    <a:pt x="16" y="312"/>
                  </a:lnTo>
                  <a:close/>
                  <a:moveTo>
                    <a:pt x="14" y="266"/>
                  </a:moveTo>
                  <a:lnTo>
                    <a:pt x="14" y="266"/>
                  </a:lnTo>
                  <a:lnTo>
                    <a:pt x="18" y="266"/>
                  </a:lnTo>
                  <a:lnTo>
                    <a:pt x="18" y="232"/>
                  </a:lnTo>
                  <a:lnTo>
                    <a:pt x="12" y="232"/>
                  </a:lnTo>
                  <a:lnTo>
                    <a:pt x="14" y="266"/>
                  </a:lnTo>
                  <a:lnTo>
                    <a:pt x="14" y="266"/>
                  </a:lnTo>
                  <a:close/>
                  <a:moveTo>
                    <a:pt x="12" y="218"/>
                  </a:moveTo>
                  <a:lnTo>
                    <a:pt x="12" y="218"/>
                  </a:lnTo>
                  <a:lnTo>
                    <a:pt x="16" y="218"/>
                  </a:lnTo>
                  <a:lnTo>
                    <a:pt x="14" y="186"/>
                  </a:lnTo>
                  <a:lnTo>
                    <a:pt x="10" y="186"/>
                  </a:lnTo>
                  <a:lnTo>
                    <a:pt x="12" y="218"/>
                  </a:lnTo>
                  <a:lnTo>
                    <a:pt x="12" y="218"/>
                  </a:lnTo>
                  <a:close/>
                  <a:moveTo>
                    <a:pt x="10" y="172"/>
                  </a:moveTo>
                  <a:lnTo>
                    <a:pt x="10" y="172"/>
                  </a:lnTo>
                  <a:lnTo>
                    <a:pt x="14" y="172"/>
                  </a:lnTo>
                  <a:lnTo>
                    <a:pt x="12" y="138"/>
                  </a:lnTo>
                  <a:lnTo>
                    <a:pt x="8" y="140"/>
                  </a:lnTo>
                  <a:lnTo>
                    <a:pt x="10" y="172"/>
                  </a:lnTo>
                  <a:lnTo>
                    <a:pt x="10" y="172"/>
                  </a:lnTo>
                  <a:close/>
                  <a:moveTo>
                    <a:pt x="6" y="126"/>
                  </a:moveTo>
                  <a:lnTo>
                    <a:pt x="6" y="126"/>
                  </a:lnTo>
                  <a:lnTo>
                    <a:pt x="12" y="126"/>
                  </a:lnTo>
                  <a:lnTo>
                    <a:pt x="10" y="92"/>
                  </a:lnTo>
                  <a:lnTo>
                    <a:pt x="6" y="92"/>
                  </a:lnTo>
                  <a:lnTo>
                    <a:pt x="6" y="126"/>
                  </a:lnTo>
                  <a:lnTo>
                    <a:pt x="6" y="126"/>
                  </a:lnTo>
                  <a:close/>
                  <a:moveTo>
                    <a:pt x="4" y="80"/>
                  </a:moveTo>
                  <a:lnTo>
                    <a:pt x="4" y="80"/>
                  </a:lnTo>
                  <a:lnTo>
                    <a:pt x="10" y="80"/>
                  </a:lnTo>
                  <a:lnTo>
                    <a:pt x="8" y="46"/>
                  </a:lnTo>
                  <a:lnTo>
                    <a:pt x="2" y="46"/>
                  </a:lnTo>
                  <a:lnTo>
                    <a:pt x="4" y="80"/>
                  </a:lnTo>
                  <a:lnTo>
                    <a:pt x="4" y="80"/>
                  </a:lnTo>
                  <a:close/>
                  <a:moveTo>
                    <a:pt x="2" y="32"/>
                  </a:moveTo>
                  <a:lnTo>
                    <a:pt x="2" y="32"/>
                  </a:lnTo>
                  <a:lnTo>
                    <a:pt x="8" y="32"/>
                  </a:lnTo>
                  <a:lnTo>
                    <a:pt x="6" y="0"/>
                  </a:lnTo>
                  <a:lnTo>
                    <a:pt x="0" y="0"/>
                  </a:lnTo>
                  <a:lnTo>
                    <a:pt x="2" y="32"/>
                  </a:lnTo>
                  <a:close/>
                </a:path>
              </a:pathLst>
            </a:custGeom>
            <a:solidFill>
              <a:srgbClr val="D4D2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6" name="Freeform 48"/>
            <p:cNvSpPr>
              <a:spLocks noEditPoints="1"/>
            </p:cNvSpPr>
            <p:nvPr/>
          </p:nvSpPr>
          <p:spPr bwMode="auto">
            <a:xfrm>
              <a:off x="8682264" y="2736850"/>
              <a:ext cx="98425" cy="98425"/>
            </a:xfrm>
            <a:custGeom>
              <a:avLst/>
              <a:gdLst>
                <a:gd name="T0" fmla="*/ 62 w 62"/>
                <a:gd name="T1" fmla="*/ 30 h 62"/>
                <a:gd name="T2" fmla="*/ 62 w 62"/>
                <a:gd name="T3" fmla="*/ 30 h 62"/>
                <a:gd name="T4" fmla="*/ 60 w 62"/>
                <a:gd name="T5" fmla="*/ 24 h 62"/>
                <a:gd name="T6" fmla="*/ 58 w 62"/>
                <a:gd name="T7" fmla="*/ 18 h 62"/>
                <a:gd name="T8" fmla="*/ 52 w 62"/>
                <a:gd name="T9" fmla="*/ 8 h 62"/>
                <a:gd name="T10" fmla="*/ 42 w 62"/>
                <a:gd name="T11" fmla="*/ 2 h 62"/>
                <a:gd name="T12" fmla="*/ 36 w 62"/>
                <a:gd name="T13" fmla="*/ 0 h 62"/>
                <a:gd name="T14" fmla="*/ 28 w 62"/>
                <a:gd name="T15" fmla="*/ 0 h 62"/>
                <a:gd name="T16" fmla="*/ 28 w 62"/>
                <a:gd name="T17" fmla="*/ 0 h 62"/>
                <a:gd name="T18" fmla="*/ 22 w 62"/>
                <a:gd name="T19" fmla="*/ 2 h 62"/>
                <a:gd name="T20" fmla="*/ 18 w 62"/>
                <a:gd name="T21" fmla="*/ 4 h 62"/>
                <a:gd name="T22" fmla="*/ 8 w 62"/>
                <a:gd name="T23" fmla="*/ 10 h 62"/>
                <a:gd name="T24" fmla="*/ 2 w 62"/>
                <a:gd name="T25" fmla="*/ 20 h 62"/>
                <a:gd name="T26" fmla="*/ 0 w 62"/>
                <a:gd name="T27" fmla="*/ 26 h 62"/>
                <a:gd name="T28" fmla="*/ 0 w 62"/>
                <a:gd name="T29" fmla="*/ 32 h 62"/>
                <a:gd name="T30" fmla="*/ 0 w 62"/>
                <a:gd name="T31" fmla="*/ 32 h 62"/>
                <a:gd name="T32" fmla="*/ 0 w 62"/>
                <a:gd name="T33" fmla="*/ 40 h 62"/>
                <a:gd name="T34" fmla="*/ 2 w 62"/>
                <a:gd name="T35" fmla="*/ 44 h 62"/>
                <a:gd name="T36" fmla="*/ 10 w 62"/>
                <a:gd name="T37" fmla="*/ 54 h 62"/>
                <a:gd name="T38" fmla="*/ 20 w 62"/>
                <a:gd name="T39" fmla="*/ 60 h 62"/>
                <a:gd name="T40" fmla="*/ 26 w 62"/>
                <a:gd name="T41" fmla="*/ 62 h 62"/>
                <a:gd name="T42" fmla="*/ 32 w 62"/>
                <a:gd name="T43" fmla="*/ 62 h 62"/>
                <a:gd name="T44" fmla="*/ 32 w 62"/>
                <a:gd name="T45" fmla="*/ 62 h 62"/>
                <a:gd name="T46" fmla="*/ 38 w 62"/>
                <a:gd name="T47" fmla="*/ 62 h 62"/>
                <a:gd name="T48" fmla="*/ 44 w 62"/>
                <a:gd name="T49" fmla="*/ 60 h 62"/>
                <a:gd name="T50" fmla="*/ 54 w 62"/>
                <a:gd name="T51" fmla="*/ 52 h 62"/>
                <a:gd name="T52" fmla="*/ 60 w 62"/>
                <a:gd name="T53" fmla="*/ 42 h 62"/>
                <a:gd name="T54" fmla="*/ 60 w 62"/>
                <a:gd name="T55" fmla="*/ 36 h 62"/>
                <a:gd name="T56" fmla="*/ 62 w 62"/>
                <a:gd name="T57" fmla="*/ 30 h 62"/>
                <a:gd name="T58" fmla="*/ 62 w 62"/>
                <a:gd name="T59" fmla="*/ 30 h 62"/>
                <a:gd name="T60" fmla="*/ 50 w 62"/>
                <a:gd name="T61" fmla="*/ 30 h 62"/>
                <a:gd name="T62" fmla="*/ 50 w 62"/>
                <a:gd name="T63" fmla="*/ 30 h 62"/>
                <a:gd name="T64" fmla="*/ 50 w 62"/>
                <a:gd name="T65" fmla="*/ 30 h 62"/>
                <a:gd name="T66" fmla="*/ 50 w 62"/>
                <a:gd name="T67" fmla="*/ 38 h 62"/>
                <a:gd name="T68" fmla="*/ 46 w 62"/>
                <a:gd name="T69" fmla="*/ 44 h 62"/>
                <a:gd name="T70" fmla="*/ 40 w 62"/>
                <a:gd name="T71" fmla="*/ 50 h 62"/>
                <a:gd name="T72" fmla="*/ 32 w 62"/>
                <a:gd name="T73" fmla="*/ 52 h 62"/>
                <a:gd name="T74" fmla="*/ 32 w 62"/>
                <a:gd name="T75" fmla="*/ 52 h 62"/>
                <a:gd name="T76" fmla="*/ 24 w 62"/>
                <a:gd name="T77" fmla="*/ 50 h 62"/>
                <a:gd name="T78" fmla="*/ 18 w 62"/>
                <a:gd name="T79" fmla="*/ 46 h 62"/>
                <a:gd name="T80" fmla="*/ 12 w 62"/>
                <a:gd name="T81" fmla="*/ 40 h 62"/>
                <a:gd name="T82" fmla="*/ 10 w 62"/>
                <a:gd name="T83" fmla="*/ 32 h 62"/>
                <a:gd name="T84" fmla="*/ 10 w 62"/>
                <a:gd name="T85" fmla="*/ 32 h 62"/>
                <a:gd name="T86" fmla="*/ 12 w 62"/>
                <a:gd name="T87" fmla="*/ 24 h 62"/>
                <a:gd name="T88" fmla="*/ 16 w 62"/>
                <a:gd name="T89" fmla="*/ 18 h 62"/>
                <a:gd name="T90" fmla="*/ 22 w 62"/>
                <a:gd name="T91" fmla="*/ 14 h 62"/>
                <a:gd name="T92" fmla="*/ 30 w 62"/>
                <a:gd name="T93" fmla="*/ 12 h 62"/>
                <a:gd name="T94" fmla="*/ 30 w 62"/>
                <a:gd name="T95" fmla="*/ 12 h 62"/>
                <a:gd name="T96" fmla="*/ 38 w 62"/>
                <a:gd name="T97" fmla="*/ 12 h 62"/>
                <a:gd name="T98" fmla="*/ 44 w 62"/>
                <a:gd name="T99" fmla="*/ 16 h 62"/>
                <a:gd name="T100" fmla="*/ 48 w 62"/>
                <a:gd name="T101" fmla="*/ 22 h 62"/>
                <a:gd name="T102" fmla="*/ 50 w 62"/>
                <a:gd name="T103" fmla="*/ 30 h 62"/>
                <a:gd name="T104" fmla="*/ 50 w 62"/>
                <a:gd name="T105" fmla="*/ 3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 h="62">
                  <a:moveTo>
                    <a:pt x="62" y="30"/>
                  </a:moveTo>
                  <a:lnTo>
                    <a:pt x="62" y="30"/>
                  </a:lnTo>
                  <a:lnTo>
                    <a:pt x="60" y="24"/>
                  </a:lnTo>
                  <a:lnTo>
                    <a:pt x="58" y="18"/>
                  </a:lnTo>
                  <a:lnTo>
                    <a:pt x="52" y="8"/>
                  </a:lnTo>
                  <a:lnTo>
                    <a:pt x="42" y="2"/>
                  </a:lnTo>
                  <a:lnTo>
                    <a:pt x="36" y="0"/>
                  </a:lnTo>
                  <a:lnTo>
                    <a:pt x="28" y="0"/>
                  </a:lnTo>
                  <a:lnTo>
                    <a:pt x="28" y="0"/>
                  </a:lnTo>
                  <a:lnTo>
                    <a:pt x="22" y="2"/>
                  </a:lnTo>
                  <a:lnTo>
                    <a:pt x="18" y="4"/>
                  </a:lnTo>
                  <a:lnTo>
                    <a:pt x="8" y="10"/>
                  </a:lnTo>
                  <a:lnTo>
                    <a:pt x="2" y="20"/>
                  </a:lnTo>
                  <a:lnTo>
                    <a:pt x="0" y="26"/>
                  </a:lnTo>
                  <a:lnTo>
                    <a:pt x="0" y="32"/>
                  </a:lnTo>
                  <a:lnTo>
                    <a:pt x="0" y="32"/>
                  </a:lnTo>
                  <a:lnTo>
                    <a:pt x="0" y="40"/>
                  </a:lnTo>
                  <a:lnTo>
                    <a:pt x="2" y="44"/>
                  </a:lnTo>
                  <a:lnTo>
                    <a:pt x="10" y="54"/>
                  </a:lnTo>
                  <a:lnTo>
                    <a:pt x="20" y="60"/>
                  </a:lnTo>
                  <a:lnTo>
                    <a:pt x="26" y="62"/>
                  </a:lnTo>
                  <a:lnTo>
                    <a:pt x="32" y="62"/>
                  </a:lnTo>
                  <a:lnTo>
                    <a:pt x="32" y="62"/>
                  </a:lnTo>
                  <a:lnTo>
                    <a:pt x="38" y="62"/>
                  </a:lnTo>
                  <a:lnTo>
                    <a:pt x="44" y="60"/>
                  </a:lnTo>
                  <a:lnTo>
                    <a:pt x="54" y="52"/>
                  </a:lnTo>
                  <a:lnTo>
                    <a:pt x="60" y="42"/>
                  </a:lnTo>
                  <a:lnTo>
                    <a:pt x="60" y="36"/>
                  </a:lnTo>
                  <a:lnTo>
                    <a:pt x="62" y="30"/>
                  </a:lnTo>
                  <a:lnTo>
                    <a:pt x="62" y="30"/>
                  </a:lnTo>
                  <a:close/>
                  <a:moveTo>
                    <a:pt x="50" y="30"/>
                  </a:moveTo>
                  <a:lnTo>
                    <a:pt x="50" y="30"/>
                  </a:lnTo>
                  <a:lnTo>
                    <a:pt x="50" y="30"/>
                  </a:lnTo>
                  <a:lnTo>
                    <a:pt x="50" y="38"/>
                  </a:lnTo>
                  <a:lnTo>
                    <a:pt x="46" y="44"/>
                  </a:lnTo>
                  <a:lnTo>
                    <a:pt x="40" y="50"/>
                  </a:lnTo>
                  <a:lnTo>
                    <a:pt x="32" y="52"/>
                  </a:lnTo>
                  <a:lnTo>
                    <a:pt x="32" y="52"/>
                  </a:lnTo>
                  <a:lnTo>
                    <a:pt x="24" y="50"/>
                  </a:lnTo>
                  <a:lnTo>
                    <a:pt x="18" y="46"/>
                  </a:lnTo>
                  <a:lnTo>
                    <a:pt x="12" y="40"/>
                  </a:lnTo>
                  <a:lnTo>
                    <a:pt x="10" y="32"/>
                  </a:lnTo>
                  <a:lnTo>
                    <a:pt x="10" y="32"/>
                  </a:lnTo>
                  <a:lnTo>
                    <a:pt x="12" y="24"/>
                  </a:lnTo>
                  <a:lnTo>
                    <a:pt x="16" y="18"/>
                  </a:lnTo>
                  <a:lnTo>
                    <a:pt x="22" y="14"/>
                  </a:lnTo>
                  <a:lnTo>
                    <a:pt x="30" y="12"/>
                  </a:lnTo>
                  <a:lnTo>
                    <a:pt x="30" y="12"/>
                  </a:lnTo>
                  <a:lnTo>
                    <a:pt x="38" y="12"/>
                  </a:lnTo>
                  <a:lnTo>
                    <a:pt x="44" y="16"/>
                  </a:lnTo>
                  <a:lnTo>
                    <a:pt x="48" y="22"/>
                  </a:lnTo>
                  <a:lnTo>
                    <a:pt x="50" y="30"/>
                  </a:lnTo>
                  <a:lnTo>
                    <a:pt x="50" y="30"/>
                  </a:lnTo>
                  <a:close/>
                </a:path>
              </a:pathLst>
            </a:custGeom>
            <a:solidFill>
              <a:srgbClr val="7859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7" name="Freeform 49"/>
            <p:cNvSpPr>
              <a:spLocks/>
            </p:cNvSpPr>
            <p:nvPr/>
          </p:nvSpPr>
          <p:spPr bwMode="auto">
            <a:xfrm>
              <a:off x="8412389" y="2457450"/>
              <a:ext cx="307975" cy="330200"/>
            </a:xfrm>
            <a:custGeom>
              <a:avLst/>
              <a:gdLst>
                <a:gd name="T0" fmla="*/ 26 w 194"/>
                <a:gd name="T1" fmla="*/ 130 h 208"/>
                <a:gd name="T2" fmla="*/ 34 w 194"/>
                <a:gd name="T3" fmla="*/ 136 h 208"/>
                <a:gd name="T4" fmla="*/ 70 w 194"/>
                <a:gd name="T5" fmla="*/ 166 h 208"/>
                <a:gd name="T6" fmla="*/ 102 w 194"/>
                <a:gd name="T7" fmla="*/ 184 h 208"/>
                <a:gd name="T8" fmla="*/ 134 w 194"/>
                <a:gd name="T9" fmla="*/ 196 h 208"/>
                <a:gd name="T10" fmla="*/ 144 w 194"/>
                <a:gd name="T11" fmla="*/ 186 h 208"/>
                <a:gd name="T12" fmla="*/ 110 w 194"/>
                <a:gd name="T13" fmla="*/ 174 h 208"/>
                <a:gd name="T14" fmla="*/ 76 w 194"/>
                <a:gd name="T15" fmla="*/ 158 h 208"/>
                <a:gd name="T16" fmla="*/ 40 w 194"/>
                <a:gd name="T17" fmla="*/ 130 h 208"/>
                <a:gd name="T18" fmla="*/ 26 w 194"/>
                <a:gd name="T19" fmla="*/ 112 h 208"/>
                <a:gd name="T20" fmla="*/ 12 w 194"/>
                <a:gd name="T21" fmla="*/ 86 h 208"/>
                <a:gd name="T22" fmla="*/ 10 w 194"/>
                <a:gd name="T23" fmla="*/ 68 h 208"/>
                <a:gd name="T24" fmla="*/ 12 w 194"/>
                <a:gd name="T25" fmla="*/ 58 h 208"/>
                <a:gd name="T26" fmla="*/ 22 w 194"/>
                <a:gd name="T27" fmla="*/ 32 h 208"/>
                <a:gd name="T28" fmla="*/ 44 w 194"/>
                <a:gd name="T29" fmla="*/ 14 h 208"/>
                <a:gd name="T30" fmla="*/ 56 w 194"/>
                <a:gd name="T31" fmla="*/ 10 h 208"/>
                <a:gd name="T32" fmla="*/ 66 w 194"/>
                <a:gd name="T33" fmla="*/ 14 h 208"/>
                <a:gd name="T34" fmla="*/ 76 w 194"/>
                <a:gd name="T35" fmla="*/ 24 h 208"/>
                <a:gd name="T36" fmla="*/ 86 w 194"/>
                <a:gd name="T37" fmla="*/ 42 h 208"/>
                <a:gd name="T38" fmla="*/ 122 w 194"/>
                <a:gd name="T39" fmla="*/ 98 h 208"/>
                <a:gd name="T40" fmla="*/ 138 w 194"/>
                <a:gd name="T41" fmla="*/ 122 h 208"/>
                <a:gd name="T42" fmla="*/ 178 w 194"/>
                <a:gd name="T43" fmla="*/ 182 h 208"/>
                <a:gd name="T44" fmla="*/ 184 w 194"/>
                <a:gd name="T45" fmla="*/ 198 h 208"/>
                <a:gd name="T46" fmla="*/ 182 w 194"/>
                <a:gd name="T47" fmla="*/ 198 h 208"/>
                <a:gd name="T48" fmla="*/ 180 w 194"/>
                <a:gd name="T49" fmla="*/ 206 h 208"/>
                <a:gd name="T50" fmla="*/ 188 w 194"/>
                <a:gd name="T51" fmla="*/ 206 h 208"/>
                <a:gd name="T52" fmla="*/ 192 w 194"/>
                <a:gd name="T53" fmla="*/ 202 h 208"/>
                <a:gd name="T54" fmla="*/ 194 w 194"/>
                <a:gd name="T55" fmla="*/ 196 h 208"/>
                <a:gd name="T56" fmla="*/ 190 w 194"/>
                <a:gd name="T57" fmla="*/ 180 h 208"/>
                <a:gd name="T58" fmla="*/ 148 w 194"/>
                <a:gd name="T59" fmla="*/ 116 h 208"/>
                <a:gd name="T60" fmla="*/ 130 w 194"/>
                <a:gd name="T61" fmla="*/ 92 h 208"/>
                <a:gd name="T62" fmla="*/ 96 w 194"/>
                <a:gd name="T63" fmla="*/ 38 h 208"/>
                <a:gd name="T64" fmla="*/ 84 w 194"/>
                <a:gd name="T65" fmla="*/ 18 h 208"/>
                <a:gd name="T66" fmla="*/ 72 w 194"/>
                <a:gd name="T67" fmla="*/ 4 h 208"/>
                <a:gd name="T68" fmla="*/ 58 w 194"/>
                <a:gd name="T69" fmla="*/ 0 h 208"/>
                <a:gd name="T70" fmla="*/ 40 w 194"/>
                <a:gd name="T71" fmla="*/ 6 h 208"/>
                <a:gd name="T72" fmla="*/ 26 w 194"/>
                <a:gd name="T73" fmla="*/ 14 h 208"/>
                <a:gd name="T74" fmla="*/ 6 w 194"/>
                <a:gd name="T75" fmla="*/ 40 h 208"/>
                <a:gd name="T76" fmla="*/ 2 w 194"/>
                <a:gd name="T77" fmla="*/ 58 h 208"/>
                <a:gd name="T78" fmla="*/ 4 w 194"/>
                <a:gd name="T79" fmla="*/ 94 h 208"/>
                <a:gd name="T80" fmla="*/ 26 w 194"/>
                <a:gd name="T81" fmla="*/ 13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4" h="208">
                  <a:moveTo>
                    <a:pt x="26" y="130"/>
                  </a:moveTo>
                  <a:lnTo>
                    <a:pt x="26" y="130"/>
                  </a:lnTo>
                  <a:lnTo>
                    <a:pt x="34" y="136"/>
                  </a:lnTo>
                  <a:lnTo>
                    <a:pt x="34" y="136"/>
                  </a:lnTo>
                  <a:lnTo>
                    <a:pt x="52" y="152"/>
                  </a:lnTo>
                  <a:lnTo>
                    <a:pt x="70" y="166"/>
                  </a:lnTo>
                  <a:lnTo>
                    <a:pt x="86" y="176"/>
                  </a:lnTo>
                  <a:lnTo>
                    <a:pt x="102" y="184"/>
                  </a:lnTo>
                  <a:lnTo>
                    <a:pt x="124" y="192"/>
                  </a:lnTo>
                  <a:lnTo>
                    <a:pt x="134" y="196"/>
                  </a:lnTo>
                  <a:lnTo>
                    <a:pt x="144" y="186"/>
                  </a:lnTo>
                  <a:lnTo>
                    <a:pt x="144" y="186"/>
                  </a:lnTo>
                  <a:lnTo>
                    <a:pt x="134" y="184"/>
                  </a:lnTo>
                  <a:lnTo>
                    <a:pt x="110" y="174"/>
                  </a:lnTo>
                  <a:lnTo>
                    <a:pt x="94" y="168"/>
                  </a:lnTo>
                  <a:lnTo>
                    <a:pt x="76" y="158"/>
                  </a:lnTo>
                  <a:lnTo>
                    <a:pt x="58" y="144"/>
                  </a:lnTo>
                  <a:lnTo>
                    <a:pt x="40" y="130"/>
                  </a:lnTo>
                  <a:lnTo>
                    <a:pt x="40" y="130"/>
                  </a:lnTo>
                  <a:lnTo>
                    <a:pt x="26" y="112"/>
                  </a:lnTo>
                  <a:lnTo>
                    <a:pt x="16" y="96"/>
                  </a:lnTo>
                  <a:lnTo>
                    <a:pt x="12" y="86"/>
                  </a:lnTo>
                  <a:lnTo>
                    <a:pt x="12" y="76"/>
                  </a:lnTo>
                  <a:lnTo>
                    <a:pt x="10" y="68"/>
                  </a:lnTo>
                  <a:lnTo>
                    <a:pt x="12" y="58"/>
                  </a:lnTo>
                  <a:lnTo>
                    <a:pt x="12" y="58"/>
                  </a:lnTo>
                  <a:lnTo>
                    <a:pt x="16" y="44"/>
                  </a:lnTo>
                  <a:lnTo>
                    <a:pt x="22" y="32"/>
                  </a:lnTo>
                  <a:lnTo>
                    <a:pt x="32" y="22"/>
                  </a:lnTo>
                  <a:lnTo>
                    <a:pt x="44" y="14"/>
                  </a:lnTo>
                  <a:lnTo>
                    <a:pt x="44" y="14"/>
                  </a:lnTo>
                  <a:lnTo>
                    <a:pt x="56" y="10"/>
                  </a:lnTo>
                  <a:lnTo>
                    <a:pt x="62" y="10"/>
                  </a:lnTo>
                  <a:lnTo>
                    <a:pt x="66" y="14"/>
                  </a:lnTo>
                  <a:lnTo>
                    <a:pt x="70" y="18"/>
                  </a:lnTo>
                  <a:lnTo>
                    <a:pt x="76" y="24"/>
                  </a:lnTo>
                  <a:lnTo>
                    <a:pt x="86" y="42"/>
                  </a:lnTo>
                  <a:lnTo>
                    <a:pt x="86" y="42"/>
                  </a:lnTo>
                  <a:lnTo>
                    <a:pt x="106" y="78"/>
                  </a:lnTo>
                  <a:lnTo>
                    <a:pt x="122" y="98"/>
                  </a:lnTo>
                  <a:lnTo>
                    <a:pt x="138" y="122"/>
                  </a:lnTo>
                  <a:lnTo>
                    <a:pt x="138" y="122"/>
                  </a:lnTo>
                  <a:lnTo>
                    <a:pt x="166" y="160"/>
                  </a:lnTo>
                  <a:lnTo>
                    <a:pt x="178" y="182"/>
                  </a:lnTo>
                  <a:lnTo>
                    <a:pt x="182" y="194"/>
                  </a:lnTo>
                  <a:lnTo>
                    <a:pt x="184" y="198"/>
                  </a:lnTo>
                  <a:lnTo>
                    <a:pt x="184" y="198"/>
                  </a:lnTo>
                  <a:lnTo>
                    <a:pt x="182" y="198"/>
                  </a:lnTo>
                  <a:lnTo>
                    <a:pt x="180" y="206"/>
                  </a:lnTo>
                  <a:lnTo>
                    <a:pt x="180" y="206"/>
                  </a:lnTo>
                  <a:lnTo>
                    <a:pt x="186" y="208"/>
                  </a:lnTo>
                  <a:lnTo>
                    <a:pt x="188" y="206"/>
                  </a:lnTo>
                  <a:lnTo>
                    <a:pt x="192" y="202"/>
                  </a:lnTo>
                  <a:lnTo>
                    <a:pt x="192" y="202"/>
                  </a:lnTo>
                  <a:lnTo>
                    <a:pt x="194" y="200"/>
                  </a:lnTo>
                  <a:lnTo>
                    <a:pt x="194" y="196"/>
                  </a:lnTo>
                  <a:lnTo>
                    <a:pt x="192" y="190"/>
                  </a:lnTo>
                  <a:lnTo>
                    <a:pt x="190" y="180"/>
                  </a:lnTo>
                  <a:lnTo>
                    <a:pt x="176" y="156"/>
                  </a:lnTo>
                  <a:lnTo>
                    <a:pt x="148" y="116"/>
                  </a:lnTo>
                  <a:lnTo>
                    <a:pt x="148" y="116"/>
                  </a:lnTo>
                  <a:lnTo>
                    <a:pt x="130" y="92"/>
                  </a:lnTo>
                  <a:lnTo>
                    <a:pt x="116" y="72"/>
                  </a:lnTo>
                  <a:lnTo>
                    <a:pt x="96" y="38"/>
                  </a:lnTo>
                  <a:lnTo>
                    <a:pt x="96" y="38"/>
                  </a:lnTo>
                  <a:lnTo>
                    <a:pt x="84" y="18"/>
                  </a:lnTo>
                  <a:lnTo>
                    <a:pt x="78" y="10"/>
                  </a:lnTo>
                  <a:lnTo>
                    <a:pt x="72" y="4"/>
                  </a:lnTo>
                  <a:lnTo>
                    <a:pt x="66" y="2"/>
                  </a:lnTo>
                  <a:lnTo>
                    <a:pt x="58" y="0"/>
                  </a:lnTo>
                  <a:lnTo>
                    <a:pt x="50" y="2"/>
                  </a:lnTo>
                  <a:lnTo>
                    <a:pt x="40" y="6"/>
                  </a:lnTo>
                  <a:lnTo>
                    <a:pt x="40" y="6"/>
                  </a:lnTo>
                  <a:lnTo>
                    <a:pt x="26" y="14"/>
                  </a:lnTo>
                  <a:lnTo>
                    <a:pt x="14" y="26"/>
                  </a:lnTo>
                  <a:lnTo>
                    <a:pt x="6" y="40"/>
                  </a:lnTo>
                  <a:lnTo>
                    <a:pt x="2" y="58"/>
                  </a:lnTo>
                  <a:lnTo>
                    <a:pt x="2" y="58"/>
                  </a:lnTo>
                  <a:lnTo>
                    <a:pt x="0" y="76"/>
                  </a:lnTo>
                  <a:lnTo>
                    <a:pt x="4" y="94"/>
                  </a:lnTo>
                  <a:lnTo>
                    <a:pt x="14" y="112"/>
                  </a:lnTo>
                  <a:lnTo>
                    <a:pt x="26" y="130"/>
                  </a:lnTo>
                  <a:lnTo>
                    <a:pt x="26" y="130"/>
                  </a:lnTo>
                  <a:close/>
                </a:path>
              </a:pathLst>
            </a:custGeom>
            <a:solidFill>
              <a:srgbClr val="AC54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8" name="Freeform 50"/>
            <p:cNvSpPr>
              <a:spLocks/>
            </p:cNvSpPr>
            <p:nvPr/>
          </p:nvSpPr>
          <p:spPr bwMode="auto">
            <a:xfrm>
              <a:off x="8640989" y="3098800"/>
              <a:ext cx="171450" cy="114300"/>
            </a:xfrm>
            <a:custGeom>
              <a:avLst/>
              <a:gdLst>
                <a:gd name="T0" fmla="*/ 16 w 108"/>
                <a:gd name="T1" fmla="*/ 72 h 72"/>
                <a:gd name="T2" fmla="*/ 4 w 108"/>
                <a:gd name="T3" fmla="*/ 72 h 72"/>
                <a:gd name="T4" fmla="*/ 0 w 108"/>
                <a:gd name="T5" fmla="*/ 2 h 72"/>
                <a:gd name="T6" fmla="*/ 0 w 108"/>
                <a:gd name="T7" fmla="*/ 2 h 72"/>
                <a:gd name="T8" fmla="*/ 8 w 108"/>
                <a:gd name="T9" fmla="*/ 4 h 72"/>
                <a:gd name="T10" fmla="*/ 8 w 108"/>
                <a:gd name="T11" fmla="*/ 4 h 72"/>
                <a:gd name="T12" fmla="*/ 16 w 108"/>
                <a:gd name="T13" fmla="*/ 6 h 72"/>
                <a:gd name="T14" fmla="*/ 24 w 108"/>
                <a:gd name="T15" fmla="*/ 10 h 72"/>
                <a:gd name="T16" fmla="*/ 24 w 108"/>
                <a:gd name="T17" fmla="*/ 10 h 72"/>
                <a:gd name="T18" fmla="*/ 40 w 108"/>
                <a:gd name="T19" fmla="*/ 28 h 72"/>
                <a:gd name="T20" fmla="*/ 40 w 108"/>
                <a:gd name="T21" fmla="*/ 28 h 72"/>
                <a:gd name="T22" fmla="*/ 54 w 108"/>
                <a:gd name="T23" fmla="*/ 40 h 72"/>
                <a:gd name="T24" fmla="*/ 64 w 108"/>
                <a:gd name="T25" fmla="*/ 50 h 72"/>
                <a:gd name="T26" fmla="*/ 64 w 108"/>
                <a:gd name="T27" fmla="*/ 50 h 72"/>
                <a:gd name="T28" fmla="*/ 72 w 108"/>
                <a:gd name="T29" fmla="*/ 54 h 72"/>
                <a:gd name="T30" fmla="*/ 80 w 108"/>
                <a:gd name="T31" fmla="*/ 54 h 72"/>
                <a:gd name="T32" fmla="*/ 80 w 108"/>
                <a:gd name="T33" fmla="*/ 54 h 72"/>
                <a:gd name="T34" fmla="*/ 88 w 108"/>
                <a:gd name="T35" fmla="*/ 52 h 72"/>
                <a:gd name="T36" fmla="*/ 94 w 108"/>
                <a:gd name="T37" fmla="*/ 48 h 72"/>
                <a:gd name="T38" fmla="*/ 94 w 108"/>
                <a:gd name="T39" fmla="*/ 48 h 72"/>
                <a:gd name="T40" fmla="*/ 98 w 108"/>
                <a:gd name="T41" fmla="*/ 42 h 72"/>
                <a:gd name="T42" fmla="*/ 98 w 108"/>
                <a:gd name="T43" fmla="*/ 34 h 72"/>
                <a:gd name="T44" fmla="*/ 98 w 108"/>
                <a:gd name="T45" fmla="*/ 34 h 72"/>
                <a:gd name="T46" fmla="*/ 96 w 108"/>
                <a:gd name="T47" fmla="*/ 24 h 72"/>
                <a:gd name="T48" fmla="*/ 92 w 108"/>
                <a:gd name="T49" fmla="*/ 18 h 72"/>
                <a:gd name="T50" fmla="*/ 92 w 108"/>
                <a:gd name="T51" fmla="*/ 18 h 72"/>
                <a:gd name="T52" fmla="*/ 84 w 108"/>
                <a:gd name="T53" fmla="*/ 14 h 72"/>
                <a:gd name="T54" fmla="*/ 76 w 108"/>
                <a:gd name="T55" fmla="*/ 14 h 72"/>
                <a:gd name="T56" fmla="*/ 76 w 108"/>
                <a:gd name="T57" fmla="*/ 0 h 72"/>
                <a:gd name="T58" fmla="*/ 76 w 108"/>
                <a:gd name="T59" fmla="*/ 0 h 72"/>
                <a:gd name="T60" fmla="*/ 90 w 108"/>
                <a:gd name="T61" fmla="*/ 2 h 72"/>
                <a:gd name="T62" fmla="*/ 94 w 108"/>
                <a:gd name="T63" fmla="*/ 6 h 72"/>
                <a:gd name="T64" fmla="*/ 100 w 108"/>
                <a:gd name="T65" fmla="*/ 10 h 72"/>
                <a:gd name="T66" fmla="*/ 100 w 108"/>
                <a:gd name="T67" fmla="*/ 10 h 72"/>
                <a:gd name="T68" fmla="*/ 104 w 108"/>
                <a:gd name="T69" fmla="*/ 14 h 72"/>
                <a:gd name="T70" fmla="*/ 106 w 108"/>
                <a:gd name="T71" fmla="*/ 20 h 72"/>
                <a:gd name="T72" fmla="*/ 108 w 108"/>
                <a:gd name="T73" fmla="*/ 32 h 72"/>
                <a:gd name="T74" fmla="*/ 108 w 108"/>
                <a:gd name="T75" fmla="*/ 32 h 72"/>
                <a:gd name="T76" fmla="*/ 108 w 108"/>
                <a:gd name="T77" fmla="*/ 46 h 72"/>
                <a:gd name="T78" fmla="*/ 106 w 108"/>
                <a:gd name="T79" fmla="*/ 52 h 72"/>
                <a:gd name="T80" fmla="*/ 102 w 108"/>
                <a:gd name="T81" fmla="*/ 58 h 72"/>
                <a:gd name="T82" fmla="*/ 102 w 108"/>
                <a:gd name="T83" fmla="*/ 58 h 72"/>
                <a:gd name="T84" fmla="*/ 98 w 108"/>
                <a:gd name="T85" fmla="*/ 62 h 72"/>
                <a:gd name="T86" fmla="*/ 92 w 108"/>
                <a:gd name="T87" fmla="*/ 66 h 72"/>
                <a:gd name="T88" fmla="*/ 88 w 108"/>
                <a:gd name="T89" fmla="*/ 68 h 72"/>
                <a:gd name="T90" fmla="*/ 82 w 108"/>
                <a:gd name="T91" fmla="*/ 68 h 72"/>
                <a:gd name="T92" fmla="*/ 82 w 108"/>
                <a:gd name="T93" fmla="*/ 68 h 72"/>
                <a:gd name="T94" fmla="*/ 74 w 108"/>
                <a:gd name="T95" fmla="*/ 68 h 72"/>
                <a:gd name="T96" fmla="*/ 68 w 108"/>
                <a:gd name="T97" fmla="*/ 66 h 72"/>
                <a:gd name="T98" fmla="*/ 68 w 108"/>
                <a:gd name="T99" fmla="*/ 66 h 72"/>
                <a:gd name="T100" fmla="*/ 62 w 108"/>
                <a:gd name="T101" fmla="*/ 62 h 72"/>
                <a:gd name="T102" fmla="*/ 54 w 108"/>
                <a:gd name="T103" fmla="*/ 58 h 72"/>
                <a:gd name="T104" fmla="*/ 54 w 108"/>
                <a:gd name="T105" fmla="*/ 58 h 72"/>
                <a:gd name="T106" fmla="*/ 34 w 108"/>
                <a:gd name="T107" fmla="*/ 40 h 72"/>
                <a:gd name="T108" fmla="*/ 34 w 108"/>
                <a:gd name="T109" fmla="*/ 40 h 72"/>
                <a:gd name="T110" fmla="*/ 20 w 108"/>
                <a:gd name="T111" fmla="*/ 24 h 72"/>
                <a:gd name="T112" fmla="*/ 20 w 108"/>
                <a:gd name="T113" fmla="*/ 24 h 72"/>
                <a:gd name="T114" fmla="*/ 14 w 108"/>
                <a:gd name="T115" fmla="*/ 20 h 72"/>
                <a:gd name="T116" fmla="*/ 16 w 108"/>
                <a:gd name="T117" fmla="*/ 7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8" h="72">
                  <a:moveTo>
                    <a:pt x="16" y="72"/>
                  </a:moveTo>
                  <a:lnTo>
                    <a:pt x="4" y="72"/>
                  </a:lnTo>
                  <a:lnTo>
                    <a:pt x="0" y="2"/>
                  </a:lnTo>
                  <a:lnTo>
                    <a:pt x="0" y="2"/>
                  </a:lnTo>
                  <a:lnTo>
                    <a:pt x="8" y="4"/>
                  </a:lnTo>
                  <a:lnTo>
                    <a:pt x="8" y="4"/>
                  </a:lnTo>
                  <a:lnTo>
                    <a:pt x="16" y="6"/>
                  </a:lnTo>
                  <a:lnTo>
                    <a:pt x="24" y="10"/>
                  </a:lnTo>
                  <a:lnTo>
                    <a:pt x="24" y="10"/>
                  </a:lnTo>
                  <a:lnTo>
                    <a:pt x="40" y="28"/>
                  </a:lnTo>
                  <a:lnTo>
                    <a:pt x="40" y="28"/>
                  </a:lnTo>
                  <a:lnTo>
                    <a:pt x="54" y="40"/>
                  </a:lnTo>
                  <a:lnTo>
                    <a:pt x="64" y="50"/>
                  </a:lnTo>
                  <a:lnTo>
                    <a:pt x="64" y="50"/>
                  </a:lnTo>
                  <a:lnTo>
                    <a:pt x="72" y="54"/>
                  </a:lnTo>
                  <a:lnTo>
                    <a:pt x="80" y="54"/>
                  </a:lnTo>
                  <a:lnTo>
                    <a:pt x="80" y="54"/>
                  </a:lnTo>
                  <a:lnTo>
                    <a:pt x="88" y="52"/>
                  </a:lnTo>
                  <a:lnTo>
                    <a:pt x="94" y="48"/>
                  </a:lnTo>
                  <a:lnTo>
                    <a:pt x="94" y="48"/>
                  </a:lnTo>
                  <a:lnTo>
                    <a:pt x="98" y="42"/>
                  </a:lnTo>
                  <a:lnTo>
                    <a:pt x="98" y="34"/>
                  </a:lnTo>
                  <a:lnTo>
                    <a:pt x="98" y="34"/>
                  </a:lnTo>
                  <a:lnTo>
                    <a:pt x="96" y="24"/>
                  </a:lnTo>
                  <a:lnTo>
                    <a:pt x="92" y="18"/>
                  </a:lnTo>
                  <a:lnTo>
                    <a:pt x="92" y="18"/>
                  </a:lnTo>
                  <a:lnTo>
                    <a:pt x="84" y="14"/>
                  </a:lnTo>
                  <a:lnTo>
                    <a:pt x="76" y="14"/>
                  </a:lnTo>
                  <a:lnTo>
                    <a:pt x="76" y="0"/>
                  </a:lnTo>
                  <a:lnTo>
                    <a:pt x="76" y="0"/>
                  </a:lnTo>
                  <a:lnTo>
                    <a:pt x="90" y="2"/>
                  </a:lnTo>
                  <a:lnTo>
                    <a:pt x="94" y="6"/>
                  </a:lnTo>
                  <a:lnTo>
                    <a:pt x="100" y="10"/>
                  </a:lnTo>
                  <a:lnTo>
                    <a:pt x="100" y="10"/>
                  </a:lnTo>
                  <a:lnTo>
                    <a:pt x="104" y="14"/>
                  </a:lnTo>
                  <a:lnTo>
                    <a:pt x="106" y="20"/>
                  </a:lnTo>
                  <a:lnTo>
                    <a:pt x="108" y="32"/>
                  </a:lnTo>
                  <a:lnTo>
                    <a:pt x="108" y="32"/>
                  </a:lnTo>
                  <a:lnTo>
                    <a:pt x="108" y="46"/>
                  </a:lnTo>
                  <a:lnTo>
                    <a:pt x="106" y="52"/>
                  </a:lnTo>
                  <a:lnTo>
                    <a:pt x="102" y="58"/>
                  </a:lnTo>
                  <a:lnTo>
                    <a:pt x="102" y="58"/>
                  </a:lnTo>
                  <a:lnTo>
                    <a:pt x="98" y="62"/>
                  </a:lnTo>
                  <a:lnTo>
                    <a:pt x="92" y="66"/>
                  </a:lnTo>
                  <a:lnTo>
                    <a:pt x="88" y="68"/>
                  </a:lnTo>
                  <a:lnTo>
                    <a:pt x="82" y="68"/>
                  </a:lnTo>
                  <a:lnTo>
                    <a:pt x="82" y="68"/>
                  </a:lnTo>
                  <a:lnTo>
                    <a:pt x="74" y="68"/>
                  </a:lnTo>
                  <a:lnTo>
                    <a:pt x="68" y="66"/>
                  </a:lnTo>
                  <a:lnTo>
                    <a:pt x="68" y="66"/>
                  </a:lnTo>
                  <a:lnTo>
                    <a:pt x="62" y="62"/>
                  </a:lnTo>
                  <a:lnTo>
                    <a:pt x="54" y="58"/>
                  </a:lnTo>
                  <a:lnTo>
                    <a:pt x="54" y="58"/>
                  </a:lnTo>
                  <a:lnTo>
                    <a:pt x="34" y="40"/>
                  </a:lnTo>
                  <a:lnTo>
                    <a:pt x="34" y="40"/>
                  </a:lnTo>
                  <a:lnTo>
                    <a:pt x="20" y="24"/>
                  </a:lnTo>
                  <a:lnTo>
                    <a:pt x="20" y="24"/>
                  </a:lnTo>
                  <a:lnTo>
                    <a:pt x="14" y="20"/>
                  </a:lnTo>
                  <a:lnTo>
                    <a:pt x="16"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9" name="Freeform 51"/>
            <p:cNvSpPr>
              <a:spLocks/>
            </p:cNvSpPr>
            <p:nvPr/>
          </p:nvSpPr>
          <p:spPr bwMode="auto">
            <a:xfrm>
              <a:off x="8647339" y="3235325"/>
              <a:ext cx="174625" cy="111125"/>
            </a:xfrm>
            <a:custGeom>
              <a:avLst/>
              <a:gdLst>
                <a:gd name="T0" fmla="*/ 28 w 110"/>
                <a:gd name="T1" fmla="*/ 0 h 70"/>
                <a:gd name="T2" fmla="*/ 30 w 110"/>
                <a:gd name="T3" fmla="*/ 12 h 70"/>
                <a:gd name="T4" fmla="*/ 30 w 110"/>
                <a:gd name="T5" fmla="*/ 12 h 70"/>
                <a:gd name="T6" fmla="*/ 22 w 110"/>
                <a:gd name="T7" fmla="*/ 16 h 70"/>
                <a:gd name="T8" fmla="*/ 16 w 110"/>
                <a:gd name="T9" fmla="*/ 20 h 70"/>
                <a:gd name="T10" fmla="*/ 16 w 110"/>
                <a:gd name="T11" fmla="*/ 20 h 70"/>
                <a:gd name="T12" fmla="*/ 12 w 110"/>
                <a:gd name="T13" fmla="*/ 28 h 70"/>
                <a:gd name="T14" fmla="*/ 12 w 110"/>
                <a:gd name="T15" fmla="*/ 34 h 70"/>
                <a:gd name="T16" fmla="*/ 12 w 110"/>
                <a:gd name="T17" fmla="*/ 34 h 70"/>
                <a:gd name="T18" fmla="*/ 14 w 110"/>
                <a:gd name="T19" fmla="*/ 44 h 70"/>
                <a:gd name="T20" fmla="*/ 20 w 110"/>
                <a:gd name="T21" fmla="*/ 50 h 70"/>
                <a:gd name="T22" fmla="*/ 20 w 110"/>
                <a:gd name="T23" fmla="*/ 50 h 70"/>
                <a:gd name="T24" fmla="*/ 28 w 110"/>
                <a:gd name="T25" fmla="*/ 54 h 70"/>
                <a:gd name="T26" fmla="*/ 38 w 110"/>
                <a:gd name="T27" fmla="*/ 56 h 70"/>
                <a:gd name="T28" fmla="*/ 38 w 110"/>
                <a:gd name="T29" fmla="*/ 56 h 70"/>
                <a:gd name="T30" fmla="*/ 48 w 110"/>
                <a:gd name="T31" fmla="*/ 54 h 70"/>
                <a:gd name="T32" fmla="*/ 56 w 110"/>
                <a:gd name="T33" fmla="*/ 48 h 70"/>
                <a:gd name="T34" fmla="*/ 56 w 110"/>
                <a:gd name="T35" fmla="*/ 48 h 70"/>
                <a:gd name="T36" fmla="*/ 60 w 110"/>
                <a:gd name="T37" fmla="*/ 40 h 70"/>
                <a:gd name="T38" fmla="*/ 62 w 110"/>
                <a:gd name="T39" fmla="*/ 32 h 70"/>
                <a:gd name="T40" fmla="*/ 62 w 110"/>
                <a:gd name="T41" fmla="*/ 32 h 70"/>
                <a:gd name="T42" fmla="*/ 60 w 110"/>
                <a:gd name="T43" fmla="*/ 26 h 70"/>
                <a:gd name="T44" fmla="*/ 58 w 110"/>
                <a:gd name="T45" fmla="*/ 20 h 70"/>
                <a:gd name="T46" fmla="*/ 58 w 110"/>
                <a:gd name="T47" fmla="*/ 20 h 70"/>
                <a:gd name="T48" fmla="*/ 54 w 110"/>
                <a:gd name="T49" fmla="*/ 16 h 70"/>
                <a:gd name="T50" fmla="*/ 50 w 110"/>
                <a:gd name="T51" fmla="*/ 12 h 70"/>
                <a:gd name="T52" fmla="*/ 52 w 110"/>
                <a:gd name="T53" fmla="*/ 0 h 70"/>
                <a:gd name="T54" fmla="*/ 106 w 110"/>
                <a:gd name="T55" fmla="*/ 8 h 70"/>
                <a:gd name="T56" fmla="*/ 110 w 110"/>
                <a:gd name="T57" fmla="*/ 60 h 70"/>
                <a:gd name="T58" fmla="*/ 98 w 110"/>
                <a:gd name="T59" fmla="*/ 62 h 70"/>
                <a:gd name="T60" fmla="*/ 94 w 110"/>
                <a:gd name="T61" fmla="*/ 18 h 70"/>
                <a:gd name="T62" fmla="*/ 66 w 110"/>
                <a:gd name="T63" fmla="*/ 14 h 70"/>
                <a:gd name="T64" fmla="*/ 66 w 110"/>
                <a:gd name="T65" fmla="*/ 14 h 70"/>
                <a:gd name="T66" fmla="*/ 72 w 110"/>
                <a:gd name="T67" fmla="*/ 24 h 70"/>
                <a:gd name="T68" fmla="*/ 74 w 110"/>
                <a:gd name="T69" fmla="*/ 34 h 70"/>
                <a:gd name="T70" fmla="*/ 74 w 110"/>
                <a:gd name="T71" fmla="*/ 34 h 70"/>
                <a:gd name="T72" fmla="*/ 74 w 110"/>
                <a:gd name="T73" fmla="*/ 42 h 70"/>
                <a:gd name="T74" fmla="*/ 72 w 110"/>
                <a:gd name="T75" fmla="*/ 48 h 70"/>
                <a:gd name="T76" fmla="*/ 70 w 110"/>
                <a:gd name="T77" fmla="*/ 54 h 70"/>
                <a:gd name="T78" fmla="*/ 66 w 110"/>
                <a:gd name="T79" fmla="*/ 58 h 70"/>
                <a:gd name="T80" fmla="*/ 66 w 110"/>
                <a:gd name="T81" fmla="*/ 58 h 70"/>
                <a:gd name="T82" fmla="*/ 60 w 110"/>
                <a:gd name="T83" fmla="*/ 62 h 70"/>
                <a:gd name="T84" fmla="*/ 54 w 110"/>
                <a:gd name="T85" fmla="*/ 66 h 70"/>
                <a:gd name="T86" fmla="*/ 48 w 110"/>
                <a:gd name="T87" fmla="*/ 68 h 70"/>
                <a:gd name="T88" fmla="*/ 40 w 110"/>
                <a:gd name="T89" fmla="*/ 70 h 70"/>
                <a:gd name="T90" fmla="*/ 40 w 110"/>
                <a:gd name="T91" fmla="*/ 70 h 70"/>
                <a:gd name="T92" fmla="*/ 28 w 110"/>
                <a:gd name="T93" fmla="*/ 68 h 70"/>
                <a:gd name="T94" fmla="*/ 16 w 110"/>
                <a:gd name="T95" fmla="*/ 62 h 70"/>
                <a:gd name="T96" fmla="*/ 16 w 110"/>
                <a:gd name="T97" fmla="*/ 62 h 70"/>
                <a:gd name="T98" fmla="*/ 10 w 110"/>
                <a:gd name="T99" fmla="*/ 58 h 70"/>
                <a:gd name="T100" fmla="*/ 4 w 110"/>
                <a:gd name="T101" fmla="*/ 50 h 70"/>
                <a:gd name="T102" fmla="*/ 2 w 110"/>
                <a:gd name="T103" fmla="*/ 44 h 70"/>
                <a:gd name="T104" fmla="*/ 0 w 110"/>
                <a:gd name="T105" fmla="*/ 36 h 70"/>
                <a:gd name="T106" fmla="*/ 0 w 110"/>
                <a:gd name="T107" fmla="*/ 36 h 70"/>
                <a:gd name="T108" fmla="*/ 2 w 110"/>
                <a:gd name="T109" fmla="*/ 22 h 70"/>
                <a:gd name="T110" fmla="*/ 4 w 110"/>
                <a:gd name="T111" fmla="*/ 16 h 70"/>
                <a:gd name="T112" fmla="*/ 8 w 110"/>
                <a:gd name="T113" fmla="*/ 10 h 70"/>
                <a:gd name="T114" fmla="*/ 8 w 110"/>
                <a:gd name="T115" fmla="*/ 10 h 70"/>
                <a:gd name="T116" fmla="*/ 16 w 110"/>
                <a:gd name="T117" fmla="*/ 4 h 70"/>
                <a:gd name="T118" fmla="*/ 28 w 110"/>
                <a:gd name="T119" fmla="*/ 0 h 70"/>
                <a:gd name="T120" fmla="*/ 28 w 110"/>
                <a:gd name="T121"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0" h="70">
                  <a:moveTo>
                    <a:pt x="28" y="0"/>
                  </a:moveTo>
                  <a:lnTo>
                    <a:pt x="30" y="12"/>
                  </a:lnTo>
                  <a:lnTo>
                    <a:pt x="30" y="12"/>
                  </a:lnTo>
                  <a:lnTo>
                    <a:pt x="22" y="16"/>
                  </a:lnTo>
                  <a:lnTo>
                    <a:pt x="16" y="20"/>
                  </a:lnTo>
                  <a:lnTo>
                    <a:pt x="16" y="20"/>
                  </a:lnTo>
                  <a:lnTo>
                    <a:pt x="12" y="28"/>
                  </a:lnTo>
                  <a:lnTo>
                    <a:pt x="12" y="34"/>
                  </a:lnTo>
                  <a:lnTo>
                    <a:pt x="12" y="34"/>
                  </a:lnTo>
                  <a:lnTo>
                    <a:pt x="14" y="44"/>
                  </a:lnTo>
                  <a:lnTo>
                    <a:pt x="20" y="50"/>
                  </a:lnTo>
                  <a:lnTo>
                    <a:pt x="20" y="50"/>
                  </a:lnTo>
                  <a:lnTo>
                    <a:pt x="28" y="54"/>
                  </a:lnTo>
                  <a:lnTo>
                    <a:pt x="38" y="56"/>
                  </a:lnTo>
                  <a:lnTo>
                    <a:pt x="38" y="56"/>
                  </a:lnTo>
                  <a:lnTo>
                    <a:pt x="48" y="54"/>
                  </a:lnTo>
                  <a:lnTo>
                    <a:pt x="56" y="48"/>
                  </a:lnTo>
                  <a:lnTo>
                    <a:pt x="56" y="48"/>
                  </a:lnTo>
                  <a:lnTo>
                    <a:pt x="60" y="40"/>
                  </a:lnTo>
                  <a:lnTo>
                    <a:pt x="62" y="32"/>
                  </a:lnTo>
                  <a:lnTo>
                    <a:pt x="62" y="32"/>
                  </a:lnTo>
                  <a:lnTo>
                    <a:pt x="60" y="26"/>
                  </a:lnTo>
                  <a:lnTo>
                    <a:pt x="58" y="20"/>
                  </a:lnTo>
                  <a:lnTo>
                    <a:pt x="58" y="20"/>
                  </a:lnTo>
                  <a:lnTo>
                    <a:pt x="54" y="16"/>
                  </a:lnTo>
                  <a:lnTo>
                    <a:pt x="50" y="12"/>
                  </a:lnTo>
                  <a:lnTo>
                    <a:pt x="52" y="0"/>
                  </a:lnTo>
                  <a:lnTo>
                    <a:pt x="106" y="8"/>
                  </a:lnTo>
                  <a:lnTo>
                    <a:pt x="110" y="60"/>
                  </a:lnTo>
                  <a:lnTo>
                    <a:pt x="98" y="62"/>
                  </a:lnTo>
                  <a:lnTo>
                    <a:pt x="94" y="18"/>
                  </a:lnTo>
                  <a:lnTo>
                    <a:pt x="66" y="14"/>
                  </a:lnTo>
                  <a:lnTo>
                    <a:pt x="66" y="14"/>
                  </a:lnTo>
                  <a:lnTo>
                    <a:pt x="72" y="24"/>
                  </a:lnTo>
                  <a:lnTo>
                    <a:pt x="74" y="34"/>
                  </a:lnTo>
                  <a:lnTo>
                    <a:pt x="74" y="34"/>
                  </a:lnTo>
                  <a:lnTo>
                    <a:pt x="74" y="42"/>
                  </a:lnTo>
                  <a:lnTo>
                    <a:pt x="72" y="48"/>
                  </a:lnTo>
                  <a:lnTo>
                    <a:pt x="70" y="54"/>
                  </a:lnTo>
                  <a:lnTo>
                    <a:pt x="66" y="58"/>
                  </a:lnTo>
                  <a:lnTo>
                    <a:pt x="66" y="58"/>
                  </a:lnTo>
                  <a:lnTo>
                    <a:pt x="60" y="62"/>
                  </a:lnTo>
                  <a:lnTo>
                    <a:pt x="54" y="66"/>
                  </a:lnTo>
                  <a:lnTo>
                    <a:pt x="48" y="68"/>
                  </a:lnTo>
                  <a:lnTo>
                    <a:pt x="40" y="70"/>
                  </a:lnTo>
                  <a:lnTo>
                    <a:pt x="40" y="70"/>
                  </a:lnTo>
                  <a:lnTo>
                    <a:pt x="28" y="68"/>
                  </a:lnTo>
                  <a:lnTo>
                    <a:pt x="16" y="62"/>
                  </a:lnTo>
                  <a:lnTo>
                    <a:pt x="16" y="62"/>
                  </a:lnTo>
                  <a:lnTo>
                    <a:pt x="10" y="58"/>
                  </a:lnTo>
                  <a:lnTo>
                    <a:pt x="4" y="50"/>
                  </a:lnTo>
                  <a:lnTo>
                    <a:pt x="2" y="44"/>
                  </a:lnTo>
                  <a:lnTo>
                    <a:pt x="0" y="36"/>
                  </a:lnTo>
                  <a:lnTo>
                    <a:pt x="0" y="36"/>
                  </a:lnTo>
                  <a:lnTo>
                    <a:pt x="2" y="22"/>
                  </a:lnTo>
                  <a:lnTo>
                    <a:pt x="4" y="16"/>
                  </a:lnTo>
                  <a:lnTo>
                    <a:pt x="8" y="10"/>
                  </a:lnTo>
                  <a:lnTo>
                    <a:pt x="8" y="10"/>
                  </a:lnTo>
                  <a:lnTo>
                    <a:pt x="16" y="4"/>
                  </a:lnTo>
                  <a:lnTo>
                    <a:pt x="28" y="0"/>
                  </a:lnTo>
                  <a:lnTo>
                    <a:pt x="2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0" name="Freeform 52"/>
            <p:cNvSpPr>
              <a:spLocks noEditPoints="1"/>
            </p:cNvSpPr>
            <p:nvPr/>
          </p:nvSpPr>
          <p:spPr bwMode="auto">
            <a:xfrm>
              <a:off x="8650514" y="3365500"/>
              <a:ext cx="187325" cy="187325"/>
            </a:xfrm>
            <a:custGeom>
              <a:avLst/>
              <a:gdLst>
                <a:gd name="T0" fmla="*/ 116 w 118"/>
                <a:gd name="T1" fmla="*/ 80 h 118"/>
                <a:gd name="T2" fmla="*/ 2 w 118"/>
                <a:gd name="T3" fmla="*/ 38 h 118"/>
                <a:gd name="T4" fmla="*/ 32 w 118"/>
                <a:gd name="T5" fmla="*/ 72 h 118"/>
                <a:gd name="T6" fmla="*/ 44 w 118"/>
                <a:gd name="T7" fmla="*/ 72 h 118"/>
                <a:gd name="T8" fmla="*/ 52 w 118"/>
                <a:gd name="T9" fmla="*/ 76 h 118"/>
                <a:gd name="T10" fmla="*/ 62 w 118"/>
                <a:gd name="T11" fmla="*/ 92 h 118"/>
                <a:gd name="T12" fmla="*/ 60 w 118"/>
                <a:gd name="T13" fmla="*/ 102 h 118"/>
                <a:gd name="T14" fmla="*/ 56 w 118"/>
                <a:gd name="T15" fmla="*/ 110 h 118"/>
                <a:gd name="T16" fmla="*/ 34 w 118"/>
                <a:gd name="T17" fmla="*/ 118 h 118"/>
                <a:gd name="T18" fmla="*/ 22 w 118"/>
                <a:gd name="T19" fmla="*/ 116 h 118"/>
                <a:gd name="T20" fmla="*/ 14 w 118"/>
                <a:gd name="T21" fmla="*/ 112 h 118"/>
                <a:gd name="T22" fmla="*/ 4 w 118"/>
                <a:gd name="T23" fmla="*/ 96 h 118"/>
                <a:gd name="T24" fmla="*/ 6 w 118"/>
                <a:gd name="T25" fmla="*/ 88 h 118"/>
                <a:gd name="T26" fmla="*/ 12 w 118"/>
                <a:gd name="T27" fmla="*/ 80 h 118"/>
                <a:gd name="T28" fmla="*/ 32 w 118"/>
                <a:gd name="T29" fmla="*/ 72 h 118"/>
                <a:gd name="T30" fmla="*/ 52 w 118"/>
                <a:gd name="T31" fmla="*/ 94 h 118"/>
                <a:gd name="T32" fmla="*/ 50 w 118"/>
                <a:gd name="T33" fmla="*/ 90 h 118"/>
                <a:gd name="T34" fmla="*/ 48 w 118"/>
                <a:gd name="T35" fmla="*/ 86 h 118"/>
                <a:gd name="T36" fmla="*/ 32 w 118"/>
                <a:gd name="T37" fmla="*/ 84 h 118"/>
                <a:gd name="T38" fmla="*/ 24 w 118"/>
                <a:gd name="T39" fmla="*/ 84 h 118"/>
                <a:gd name="T40" fmla="*/ 18 w 118"/>
                <a:gd name="T41" fmla="*/ 88 h 118"/>
                <a:gd name="T42" fmla="*/ 14 w 118"/>
                <a:gd name="T43" fmla="*/ 96 h 118"/>
                <a:gd name="T44" fmla="*/ 16 w 118"/>
                <a:gd name="T45" fmla="*/ 100 h 118"/>
                <a:gd name="T46" fmla="*/ 18 w 118"/>
                <a:gd name="T47" fmla="*/ 104 h 118"/>
                <a:gd name="T48" fmla="*/ 34 w 118"/>
                <a:gd name="T49" fmla="*/ 106 h 118"/>
                <a:gd name="T50" fmla="*/ 42 w 118"/>
                <a:gd name="T51" fmla="*/ 104 h 118"/>
                <a:gd name="T52" fmla="*/ 48 w 118"/>
                <a:gd name="T53" fmla="*/ 102 h 118"/>
                <a:gd name="T54" fmla="*/ 52 w 118"/>
                <a:gd name="T55" fmla="*/ 94 h 118"/>
                <a:gd name="T56" fmla="*/ 84 w 118"/>
                <a:gd name="T57" fmla="*/ 0 h 118"/>
                <a:gd name="T58" fmla="*/ 96 w 118"/>
                <a:gd name="T59" fmla="*/ 0 h 118"/>
                <a:gd name="T60" fmla="*/ 104 w 118"/>
                <a:gd name="T61" fmla="*/ 4 h 118"/>
                <a:gd name="T62" fmla="*/ 114 w 118"/>
                <a:gd name="T63" fmla="*/ 20 h 118"/>
                <a:gd name="T64" fmla="*/ 112 w 118"/>
                <a:gd name="T65" fmla="*/ 30 h 118"/>
                <a:gd name="T66" fmla="*/ 108 w 118"/>
                <a:gd name="T67" fmla="*/ 38 h 118"/>
                <a:gd name="T68" fmla="*/ 86 w 118"/>
                <a:gd name="T69" fmla="*/ 46 h 118"/>
                <a:gd name="T70" fmla="*/ 74 w 118"/>
                <a:gd name="T71" fmla="*/ 44 h 118"/>
                <a:gd name="T72" fmla="*/ 66 w 118"/>
                <a:gd name="T73" fmla="*/ 40 h 118"/>
                <a:gd name="T74" fmla="*/ 56 w 118"/>
                <a:gd name="T75" fmla="*/ 24 h 118"/>
                <a:gd name="T76" fmla="*/ 58 w 118"/>
                <a:gd name="T77" fmla="*/ 14 h 118"/>
                <a:gd name="T78" fmla="*/ 64 w 118"/>
                <a:gd name="T79" fmla="*/ 8 h 118"/>
                <a:gd name="T80" fmla="*/ 84 w 118"/>
                <a:gd name="T81" fmla="*/ 0 h 118"/>
                <a:gd name="T82" fmla="*/ 104 w 118"/>
                <a:gd name="T83" fmla="*/ 22 h 118"/>
                <a:gd name="T84" fmla="*/ 104 w 118"/>
                <a:gd name="T85" fmla="*/ 16 h 118"/>
                <a:gd name="T86" fmla="*/ 100 w 118"/>
                <a:gd name="T87" fmla="*/ 14 h 118"/>
                <a:gd name="T88" fmla="*/ 84 w 118"/>
                <a:gd name="T89" fmla="*/ 12 h 118"/>
                <a:gd name="T90" fmla="*/ 76 w 118"/>
                <a:gd name="T91" fmla="*/ 12 h 118"/>
                <a:gd name="T92" fmla="*/ 70 w 118"/>
                <a:gd name="T93" fmla="*/ 16 h 118"/>
                <a:gd name="T94" fmla="*/ 66 w 118"/>
                <a:gd name="T95" fmla="*/ 24 h 118"/>
                <a:gd name="T96" fmla="*/ 68 w 118"/>
                <a:gd name="T97" fmla="*/ 28 h 118"/>
                <a:gd name="T98" fmla="*/ 70 w 118"/>
                <a:gd name="T99" fmla="*/ 32 h 118"/>
                <a:gd name="T100" fmla="*/ 86 w 118"/>
                <a:gd name="T101" fmla="*/ 34 h 118"/>
                <a:gd name="T102" fmla="*/ 96 w 118"/>
                <a:gd name="T103" fmla="*/ 32 h 118"/>
                <a:gd name="T104" fmla="*/ 100 w 118"/>
                <a:gd name="T105" fmla="*/ 30 h 118"/>
                <a:gd name="T106" fmla="*/ 104 w 118"/>
                <a:gd name="T107" fmla="*/ 22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8" h="118">
                  <a:moveTo>
                    <a:pt x="0" y="28"/>
                  </a:moveTo>
                  <a:lnTo>
                    <a:pt x="116" y="80"/>
                  </a:lnTo>
                  <a:lnTo>
                    <a:pt x="118" y="90"/>
                  </a:lnTo>
                  <a:lnTo>
                    <a:pt x="2" y="38"/>
                  </a:lnTo>
                  <a:lnTo>
                    <a:pt x="0" y="28"/>
                  </a:lnTo>
                  <a:close/>
                  <a:moveTo>
                    <a:pt x="32" y="72"/>
                  </a:moveTo>
                  <a:lnTo>
                    <a:pt x="32" y="72"/>
                  </a:lnTo>
                  <a:lnTo>
                    <a:pt x="44" y="72"/>
                  </a:lnTo>
                  <a:lnTo>
                    <a:pt x="52" y="76"/>
                  </a:lnTo>
                  <a:lnTo>
                    <a:pt x="52" y="76"/>
                  </a:lnTo>
                  <a:lnTo>
                    <a:pt x="58" y="84"/>
                  </a:lnTo>
                  <a:lnTo>
                    <a:pt x="62" y="92"/>
                  </a:lnTo>
                  <a:lnTo>
                    <a:pt x="62" y="92"/>
                  </a:lnTo>
                  <a:lnTo>
                    <a:pt x="60" y="102"/>
                  </a:lnTo>
                  <a:lnTo>
                    <a:pt x="56" y="110"/>
                  </a:lnTo>
                  <a:lnTo>
                    <a:pt x="56" y="110"/>
                  </a:lnTo>
                  <a:lnTo>
                    <a:pt x="46" y="116"/>
                  </a:lnTo>
                  <a:lnTo>
                    <a:pt x="34" y="118"/>
                  </a:lnTo>
                  <a:lnTo>
                    <a:pt x="34" y="118"/>
                  </a:lnTo>
                  <a:lnTo>
                    <a:pt x="22" y="116"/>
                  </a:lnTo>
                  <a:lnTo>
                    <a:pt x="14" y="112"/>
                  </a:lnTo>
                  <a:lnTo>
                    <a:pt x="14" y="112"/>
                  </a:lnTo>
                  <a:lnTo>
                    <a:pt x="8" y="106"/>
                  </a:lnTo>
                  <a:lnTo>
                    <a:pt x="4" y="96"/>
                  </a:lnTo>
                  <a:lnTo>
                    <a:pt x="4" y="96"/>
                  </a:lnTo>
                  <a:lnTo>
                    <a:pt x="6" y="88"/>
                  </a:lnTo>
                  <a:lnTo>
                    <a:pt x="12" y="80"/>
                  </a:lnTo>
                  <a:lnTo>
                    <a:pt x="12" y="80"/>
                  </a:lnTo>
                  <a:lnTo>
                    <a:pt x="20" y="74"/>
                  </a:lnTo>
                  <a:lnTo>
                    <a:pt x="32" y="72"/>
                  </a:lnTo>
                  <a:lnTo>
                    <a:pt x="32" y="72"/>
                  </a:lnTo>
                  <a:close/>
                  <a:moveTo>
                    <a:pt x="52" y="94"/>
                  </a:moveTo>
                  <a:lnTo>
                    <a:pt x="52" y="94"/>
                  </a:lnTo>
                  <a:lnTo>
                    <a:pt x="50" y="90"/>
                  </a:lnTo>
                  <a:lnTo>
                    <a:pt x="48" y="86"/>
                  </a:lnTo>
                  <a:lnTo>
                    <a:pt x="48" y="86"/>
                  </a:lnTo>
                  <a:lnTo>
                    <a:pt x="42" y="84"/>
                  </a:lnTo>
                  <a:lnTo>
                    <a:pt x="32" y="84"/>
                  </a:lnTo>
                  <a:lnTo>
                    <a:pt x="32" y="84"/>
                  </a:lnTo>
                  <a:lnTo>
                    <a:pt x="24" y="84"/>
                  </a:lnTo>
                  <a:lnTo>
                    <a:pt x="18" y="88"/>
                  </a:lnTo>
                  <a:lnTo>
                    <a:pt x="18" y="88"/>
                  </a:lnTo>
                  <a:lnTo>
                    <a:pt x="14" y="92"/>
                  </a:lnTo>
                  <a:lnTo>
                    <a:pt x="14" y="96"/>
                  </a:lnTo>
                  <a:lnTo>
                    <a:pt x="14" y="96"/>
                  </a:lnTo>
                  <a:lnTo>
                    <a:pt x="16" y="100"/>
                  </a:lnTo>
                  <a:lnTo>
                    <a:pt x="18" y="104"/>
                  </a:lnTo>
                  <a:lnTo>
                    <a:pt x="18" y="104"/>
                  </a:lnTo>
                  <a:lnTo>
                    <a:pt x="24" y="106"/>
                  </a:lnTo>
                  <a:lnTo>
                    <a:pt x="34" y="106"/>
                  </a:lnTo>
                  <a:lnTo>
                    <a:pt x="34" y="106"/>
                  </a:lnTo>
                  <a:lnTo>
                    <a:pt x="42" y="104"/>
                  </a:lnTo>
                  <a:lnTo>
                    <a:pt x="48" y="102"/>
                  </a:lnTo>
                  <a:lnTo>
                    <a:pt x="48" y="102"/>
                  </a:lnTo>
                  <a:lnTo>
                    <a:pt x="52" y="98"/>
                  </a:lnTo>
                  <a:lnTo>
                    <a:pt x="52" y="94"/>
                  </a:lnTo>
                  <a:lnTo>
                    <a:pt x="52" y="94"/>
                  </a:lnTo>
                  <a:close/>
                  <a:moveTo>
                    <a:pt x="84" y="0"/>
                  </a:moveTo>
                  <a:lnTo>
                    <a:pt x="84" y="0"/>
                  </a:lnTo>
                  <a:lnTo>
                    <a:pt x="96" y="0"/>
                  </a:lnTo>
                  <a:lnTo>
                    <a:pt x="104" y="4"/>
                  </a:lnTo>
                  <a:lnTo>
                    <a:pt x="104" y="4"/>
                  </a:lnTo>
                  <a:lnTo>
                    <a:pt x="110" y="10"/>
                  </a:lnTo>
                  <a:lnTo>
                    <a:pt x="114" y="20"/>
                  </a:lnTo>
                  <a:lnTo>
                    <a:pt x="114" y="20"/>
                  </a:lnTo>
                  <a:lnTo>
                    <a:pt x="112" y="30"/>
                  </a:lnTo>
                  <a:lnTo>
                    <a:pt x="108" y="38"/>
                  </a:lnTo>
                  <a:lnTo>
                    <a:pt x="108" y="38"/>
                  </a:lnTo>
                  <a:lnTo>
                    <a:pt x="98" y="42"/>
                  </a:lnTo>
                  <a:lnTo>
                    <a:pt x="86" y="46"/>
                  </a:lnTo>
                  <a:lnTo>
                    <a:pt x="86" y="46"/>
                  </a:lnTo>
                  <a:lnTo>
                    <a:pt x="74" y="44"/>
                  </a:lnTo>
                  <a:lnTo>
                    <a:pt x="66" y="40"/>
                  </a:lnTo>
                  <a:lnTo>
                    <a:pt x="66" y="40"/>
                  </a:lnTo>
                  <a:lnTo>
                    <a:pt x="60" y="32"/>
                  </a:lnTo>
                  <a:lnTo>
                    <a:pt x="56" y="24"/>
                  </a:lnTo>
                  <a:lnTo>
                    <a:pt x="56" y="24"/>
                  </a:lnTo>
                  <a:lnTo>
                    <a:pt x="58" y="14"/>
                  </a:lnTo>
                  <a:lnTo>
                    <a:pt x="64" y="8"/>
                  </a:lnTo>
                  <a:lnTo>
                    <a:pt x="64" y="8"/>
                  </a:lnTo>
                  <a:lnTo>
                    <a:pt x="72" y="2"/>
                  </a:lnTo>
                  <a:lnTo>
                    <a:pt x="84" y="0"/>
                  </a:lnTo>
                  <a:lnTo>
                    <a:pt x="84" y="0"/>
                  </a:lnTo>
                  <a:close/>
                  <a:moveTo>
                    <a:pt x="104" y="22"/>
                  </a:moveTo>
                  <a:lnTo>
                    <a:pt x="104" y="22"/>
                  </a:lnTo>
                  <a:lnTo>
                    <a:pt x="104" y="16"/>
                  </a:lnTo>
                  <a:lnTo>
                    <a:pt x="100" y="14"/>
                  </a:lnTo>
                  <a:lnTo>
                    <a:pt x="100" y="14"/>
                  </a:lnTo>
                  <a:lnTo>
                    <a:pt x="94" y="12"/>
                  </a:lnTo>
                  <a:lnTo>
                    <a:pt x="84" y="12"/>
                  </a:lnTo>
                  <a:lnTo>
                    <a:pt x="84" y="12"/>
                  </a:lnTo>
                  <a:lnTo>
                    <a:pt x="76" y="12"/>
                  </a:lnTo>
                  <a:lnTo>
                    <a:pt x="70" y="16"/>
                  </a:lnTo>
                  <a:lnTo>
                    <a:pt x="70" y="16"/>
                  </a:lnTo>
                  <a:lnTo>
                    <a:pt x="66" y="20"/>
                  </a:lnTo>
                  <a:lnTo>
                    <a:pt x="66" y="24"/>
                  </a:lnTo>
                  <a:lnTo>
                    <a:pt x="66" y="24"/>
                  </a:lnTo>
                  <a:lnTo>
                    <a:pt x="68" y="28"/>
                  </a:lnTo>
                  <a:lnTo>
                    <a:pt x="70" y="32"/>
                  </a:lnTo>
                  <a:lnTo>
                    <a:pt x="70" y="32"/>
                  </a:lnTo>
                  <a:lnTo>
                    <a:pt x="76" y="34"/>
                  </a:lnTo>
                  <a:lnTo>
                    <a:pt x="86" y="34"/>
                  </a:lnTo>
                  <a:lnTo>
                    <a:pt x="86" y="34"/>
                  </a:lnTo>
                  <a:lnTo>
                    <a:pt x="96" y="32"/>
                  </a:lnTo>
                  <a:lnTo>
                    <a:pt x="100" y="30"/>
                  </a:lnTo>
                  <a:lnTo>
                    <a:pt x="100" y="30"/>
                  </a:lnTo>
                  <a:lnTo>
                    <a:pt x="104" y="26"/>
                  </a:lnTo>
                  <a:lnTo>
                    <a:pt x="104" y="22"/>
                  </a:lnTo>
                  <a:lnTo>
                    <a:pt x="104"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1" name="Freeform 53"/>
            <p:cNvSpPr>
              <a:spLocks noEditPoints="1"/>
            </p:cNvSpPr>
            <p:nvPr/>
          </p:nvSpPr>
          <p:spPr bwMode="auto">
            <a:xfrm>
              <a:off x="8837839" y="3175000"/>
              <a:ext cx="50800" cy="41275"/>
            </a:xfrm>
            <a:custGeom>
              <a:avLst/>
              <a:gdLst>
                <a:gd name="T0" fmla="*/ 0 w 32"/>
                <a:gd name="T1" fmla="*/ 2 h 26"/>
                <a:gd name="T2" fmla="*/ 32 w 32"/>
                <a:gd name="T3" fmla="*/ 0 h 26"/>
                <a:gd name="T4" fmla="*/ 32 w 32"/>
                <a:gd name="T5" fmla="*/ 10 h 26"/>
                <a:gd name="T6" fmla="*/ 32 w 32"/>
                <a:gd name="T7" fmla="*/ 10 h 26"/>
                <a:gd name="T8" fmla="*/ 32 w 32"/>
                <a:gd name="T9" fmla="*/ 16 h 26"/>
                <a:gd name="T10" fmla="*/ 32 w 32"/>
                <a:gd name="T11" fmla="*/ 16 h 26"/>
                <a:gd name="T12" fmla="*/ 30 w 32"/>
                <a:gd name="T13" fmla="*/ 22 h 26"/>
                <a:gd name="T14" fmla="*/ 30 w 32"/>
                <a:gd name="T15" fmla="*/ 22 h 26"/>
                <a:gd name="T16" fmla="*/ 26 w 32"/>
                <a:gd name="T17" fmla="*/ 26 h 26"/>
                <a:gd name="T18" fmla="*/ 26 w 32"/>
                <a:gd name="T19" fmla="*/ 26 h 26"/>
                <a:gd name="T20" fmla="*/ 18 w 32"/>
                <a:gd name="T21" fmla="*/ 26 h 26"/>
                <a:gd name="T22" fmla="*/ 18 w 32"/>
                <a:gd name="T23" fmla="*/ 26 h 26"/>
                <a:gd name="T24" fmla="*/ 12 w 32"/>
                <a:gd name="T25" fmla="*/ 26 h 26"/>
                <a:gd name="T26" fmla="*/ 12 w 32"/>
                <a:gd name="T27" fmla="*/ 26 h 26"/>
                <a:gd name="T28" fmla="*/ 6 w 32"/>
                <a:gd name="T29" fmla="*/ 24 h 26"/>
                <a:gd name="T30" fmla="*/ 6 w 32"/>
                <a:gd name="T31" fmla="*/ 24 h 26"/>
                <a:gd name="T32" fmla="*/ 4 w 32"/>
                <a:gd name="T33" fmla="*/ 22 h 26"/>
                <a:gd name="T34" fmla="*/ 4 w 32"/>
                <a:gd name="T35" fmla="*/ 22 h 26"/>
                <a:gd name="T36" fmla="*/ 2 w 32"/>
                <a:gd name="T37" fmla="*/ 18 h 26"/>
                <a:gd name="T38" fmla="*/ 2 w 32"/>
                <a:gd name="T39" fmla="*/ 18 h 26"/>
                <a:gd name="T40" fmla="*/ 2 w 32"/>
                <a:gd name="T41" fmla="*/ 14 h 26"/>
                <a:gd name="T42" fmla="*/ 0 w 32"/>
                <a:gd name="T43" fmla="*/ 2 h 26"/>
                <a:gd name="T44" fmla="*/ 4 w 32"/>
                <a:gd name="T45" fmla="*/ 6 h 26"/>
                <a:gd name="T46" fmla="*/ 4 w 32"/>
                <a:gd name="T47" fmla="*/ 12 h 26"/>
                <a:gd name="T48" fmla="*/ 4 w 32"/>
                <a:gd name="T49" fmla="*/ 12 h 26"/>
                <a:gd name="T50" fmla="*/ 6 w 32"/>
                <a:gd name="T51" fmla="*/ 18 h 26"/>
                <a:gd name="T52" fmla="*/ 6 w 32"/>
                <a:gd name="T53" fmla="*/ 18 h 26"/>
                <a:gd name="T54" fmla="*/ 8 w 32"/>
                <a:gd name="T55" fmla="*/ 20 h 26"/>
                <a:gd name="T56" fmla="*/ 8 w 32"/>
                <a:gd name="T57" fmla="*/ 20 h 26"/>
                <a:gd name="T58" fmla="*/ 12 w 32"/>
                <a:gd name="T59" fmla="*/ 22 h 26"/>
                <a:gd name="T60" fmla="*/ 12 w 32"/>
                <a:gd name="T61" fmla="*/ 22 h 26"/>
                <a:gd name="T62" fmla="*/ 18 w 32"/>
                <a:gd name="T63" fmla="*/ 22 h 26"/>
                <a:gd name="T64" fmla="*/ 18 w 32"/>
                <a:gd name="T65" fmla="*/ 22 h 26"/>
                <a:gd name="T66" fmla="*/ 26 w 32"/>
                <a:gd name="T67" fmla="*/ 20 h 26"/>
                <a:gd name="T68" fmla="*/ 26 w 32"/>
                <a:gd name="T69" fmla="*/ 20 h 26"/>
                <a:gd name="T70" fmla="*/ 28 w 32"/>
                <a:gd name="T71" fmla="*/ 16 h 26"/>
                <a:gd name="T72" fmla="*/ 28 w 32"/>
                <a:gd name="T73" fmla="*/ 16 h 26"/>
                <a:gd name="T74" fmla="*/ 28 w 32"/>
                <a:gd name="T75" fmla="*/ 12 h 26"/>
                <a:gd name="T76" fmla="*/ 28 w 32"/>
                <a:gd name="T77" fmla="*/ 4 h 26"/>
                <a:gd name="T78" fmla="*/ 4 w 32"/>
                <a:gd name="T79" fmla="*/ 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2" h="26">
                  <a:moveTo>
                    <a:pt x="0" y="2"/>
                  </a:moveTo>
                  <a:lnTo>
                    <a:pt x="32" y="0"/>
                  </a:lnTo>
                  <a:lnTo>
                    <a:pt x="32" y="10"/>
                  </a:lnTo>
                  <a:lnTo>
                    <a:pt x="32" y="10"/>
                  </a:lnTo>
                  <a:lnTo>
                    <a:pt x="32" y="16"/>
                  </a:lnTo>
                  <a:lnTo>
                    <a:pt x="32" y="16"/>
                  </a:lnTo>
                  <a:lnTo>
                    <a:pt x="30" y="22"/>
                  </a:lnTo>
                  <a:lnTo>
                    <a:pt x="30" y="22"/>
                  </a:lnTo>
                  <a:lnTo>
                    <a:pt x="26" y="26"/>
                  </a:lnTo>
                  <a:lnTo>
                    <a:pt x="26" y="26"/>
                  </a:lnTo>
                  <a:lnTo>
                    <a:pt x="18" y="26"/>
                  </a:lnTo>
                  <a:lnTo>
                    <a:pt x="18" y="26"/>
                  </a:lnTo>
                  <a:lnTo>
                    <a:pt x="12" y="26"/>
                  </a:lnTo>
                  <a:lnTo>
                    <a:pt x="12" y="26"/>
                  </a:lnTo>
                  <a:lnTo>
                    <a:pt x="6" y="24"/>
                  </a:lnTo>
                  <a:lnTo>
                    <a:pt x="6" y="24"/>
                  </a:lnTo>
                  <a:lnTo>
                    <a:pt x="4" y="22"/>
                  </a:lnTo>
                  <a:lnTo>
                    <a:pt x="4" y="22"/>
                  </a:lnTo>
                  <a:lnTo>
                    <a:pt x="2" y="18"/>
                  </a:lnTo>
                  <a:lnTo>
                    <a:pt x="2" y="18"/>
                  </a:lnTo>
                  <a:lnTo>
                    <a:pt x="2" y="14"/>
                  </a:lnTo>
                  <a:lnTo>
                    <a:pt x="0" y="2"/>
                  </a:lnTo>
                  <a:close/>
                  <a:moveTo>
                    <a:pt x="4" y="6"/>
                  </a:moveTo>
                  <a:lnTo>
                    <a:pt x="4" y="12"/>
                  </a:lnTo>
                  <a:lnTo>
                    <a:pt x="4" y="12"/>
                  </a:lnTo>
                  <a:lnTo>
                    <a:pt x="6" y="18"/>
                  </a:lnTo>
                  <a:lnTo>
                    <a:pt x="6" y="18"/>
                  </a:lnTo>
                  <a:lnTo>
                    <a:pt x="8" y="20"/>
                  </a:lnTo>
                  <a:lnTo>
                    <a:pt x="8" y="20"/>
                  </a:lnTo>
                  <a:lnTo>
                    <a:pt x="12" y="22"/>
                  </a:lnTo>
                  <a:lnTo>
                    <a:pt x="12" y="22"/>
                  </a:lnTo>
                  <a:lnTo>
                    <a:pt x="18" y="22"/>
                  </a:lnTo>
                  <a:lnTo>
                    <a:pt x="18" y="22"/>
                  </a:lnTo>
                  <a:lnTo>
                    <a:pt x="26" y="20"/>
                  </a:lnTo>
                  <a:lnTo>
                    <a:pt x="26" y="20"/>
                  </a:lnTo>
                  <a:lnTo>
                    <a:pt x="28" y="16"/>
                  </a:lnTo>
                  <a:lnTo>
                    <a:pt x="28" y="16"/>
                  </a:lnTo>
                  <a:lnTo>
                    <a:pt x="28" y="12"/>
                  </a:lnTo>
                  <a:lnTo>
                    <a:pt x="28" y="4"/>
                  </a:lnTo>
                  <a:lnTo>
                    <a:pt x="4"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2" name="Freeform 54"/>
            <p:cNvSpPr>
              <a:spLocks noEditPoints="1"/>
            </p:cNvSpPr>
            <p:nvPr/>
          </p:nvSpPr>
          <p:spPr bwMode="auto">
            <a:xfrm>
              <a:off x="8841014" y="3225800"/>
              <a:ext cx="50800" cy="6350"/>
            </a:xfrm>
            <a:custGeom>
              <a:avLst/>
              <a:gdLst>
                <a:gd name="T0" fmla="*/ 0 w 32"/>
                <a:gd name="T1" fmla="*/ 0 h 4"/>
                <a:gd name="T2" fmla="*/ 22 w 32"/>
                <a:gd name="T3" fmla="*/ 0 h 4"/>
                <a:gd name="T4" fmla="*/ 24 w 32"/>
                <a:gd name="T5" fmla="*/ 4 h 4"/>
                <a:gd name="T6" fmla="*/ 0 w 32"/>
                <a:gd name="T7" fmla="*/ 4 h 4"/>
                <a:gd name="T8" fmla="*/ 0 w 32"/>
                <a:gd name="T9" fmla="*/ 0 h 4"/>
                <a:gd name="T10" fmla="*/ 28 w 32"/>
                <a:gd name="T11" fmla="*/ 0 h 4"/>
                <a:gd name="T12" fmla="*/ 32 w 32"/>
                <a:gd name="T13" fmla="*/ 0 h 4"/>
                <a:gd name="T14" fmla="*/ 32 w 32"/>
                <a:gd name="T15" fmla="*/ 2 h 4"/>
                <a:gd name="T16" fmla="*/ 28 w 32"/>
                <a:gd name="T17" fmla="*/ 4 h 4"/>
                <a:gd name="T18" fmla="*/ 28 w 32"/>
                <a:gd name="T1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
                  <a:moveTo>
                    <a:pt x="0" y="0"/>
                  </a:moveTo>
                  <a:lnTo>
                    <a:pt x="22" y="0"/>
                  </a:lnTo>
                  <a:lnTo>
                    <a:pt x="24" y="4"/>
                  </a:lnTo>
                  <a:lnTo>
                    <a:pt x="0" y="4"/>
                  </a:lnTo>
                  <a:lnTo>
                    <a:pt x="0" y="0"/>
                  </a:lnTo>
                  <a:close/>
                  <a:moveTo>
                    <a:pt x="28" y="0"/>
                  </a:moveTo>
                  <a:lnTo>
                    <a:pt x="32" y="0"/>
                  </a:lnTo>
                  <a:lnTo>
                    <a:pt x="32" y="2"/>
                  </a:lnTo>
                  <a:lnTo>
                    <a:pt x="28" y="4"/>
                  </a:lnTo>
                  <a:lnTo>
                    <a:pt x="2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3" name="Freeform 55"/>
            <p:cNvSpPr>
              <a:spLocks/>
            </p:cNvSpPr>
            <p:nvPr/>
          </p:nvSpPr>
          <p:spPr bwMode="auto">
            <a:xfrm>
              <a:off x="8841014" y="3238500"/>
              <a:ext cx="38100" cy="31750"/>
            </a:xfrm>
            <a:custGeom>
              <a:avLst/>
              <a:gdLst>
                <a:gd name="T0" fmla="*/ 8 w 24"/>
                <a:gd name="T1" fmla="*/ 4 h 20"/>
                <a:gd name="T2" fmla="*/ 4 w 24"/>
                <a:gd name="T3" fmla="*/ 6 h 20"/>
                <a:gd name="T4" fmla="*/ 4 w 24"/>
                <a:gd name="T5" fmla="*/ 10 h 20"/>
                <a:gd name="T6" fmla="*/ 6 w 24"/>
                <a:gd name="T7" fmla="*/ 14 h 20"/>
                <a:gd name="T8" fmla="*/ 8 w 24"/>
                <a:gd name="T9" fmla="*/ 16 h 20"/>
                <a:gd name="T10" fmla="*/ 10 w 24"/>
                <a:gd name="T11" fmla="*/ 14 h 20"/>
                <a:gd name="T12" fmla="*/ 10 w 24"/>
                <a:gd name="T13" fmla="*/ 10 h 20"/>
                <a:gd name="T14" fmla="*/ 12 w 24"/>
                <a:gd name="T15" fmla="*/ 4 h 20"/>
                <a:gd name="T16" fmla="*/ 14 w 24"/>
                <a:gd name="T17" fmla="*/ 2 h 20"/>
                <a:gd name="T18" fmla="*/ 18 w 24"/>
                <a:gd name="T19" fmla="*/ 0 h 20"/>
                <a:gd name="T20" fmla="*/ 20 w 24"/>
                <a:gd name="T21" fmla="*/ 2 h 20"/>
                <a:gd name="T22" fmla="*/ 22 w 24"/>
                <a:gd name="T23" fmla="*/ 4 h 20"/>
                <a:gd name="T24" fmla="*/ 24 w 24"/>
                <a:gd name="T25" fmla="*/ 6 h 20"/>
                <a:gd name="T26" fmla="*/ 24 w 24"/>
                <a:gd name="T27" fmla="*/ 8 h 20"/>
                <a:gd name="T28" fmla="*/ 24 w 24"/>
                <a:gd name="T29" fmla="*/ 14 h 20"/>
                <a:gd name="T30" fmla="*/ 22 w 24"/>
                <a:gd name="T31" fmla="*/ 16 h 20"/>
                <a:gd name="T32" fmla="*/ 18 w 24"/>
                <a:gd name="T33" fmla="*/ 18 h 20"/>
                <a:gd name="T34" fmla="*/ 18 w 24"/>
                <a:gd name="T35" fmla="*/ 14 h 20"/>
                <a:gd name="T36" fmla="*/ 20 w 24"/>
                <a:gd name="T37" fmla="*/ 12 h 20"/>
                <a:gd name="T38" fmla="*/ 22 w 24"/>
                <a:gd name="T39" fmla="*/ 10 h 20"/>
                <a:gd name="T40" fmla="*/ 20 w 24"/>
                <a:gd name="T41" fmla="*/ 6 h 20"/>
                <a:gd name="T42" fmla="*/ 18 w 24"/>
                <a:gd name="T43" fmla="*/ 4 h 20"/>
                <a:gd name="T44" fmla="*/ 16 w 24"/>
                <a:gd name="T45" fmla="*/ 4 h 20"/>
                <a:gd name="T46" fmla="*/ 16 w 24"/>
                <a:gd name="T47" fmla="*/ 6 h 20"/>
                <a:gd name="T48" fmla="*/ 16 w 24"/>
                <a:gd name="T49" fmla="*/ 10 h 20"/>
                <a:gd name="T50" fmla="*/ 14 w 24"/>
                <a:gd name="T51" fmla="*/ 16 h 20"/>
                <a:gd name="T52" fmla="*/ 12 w 24"/>
                <a:gd name="T53" fmla="*/ 18 h 20"/>
                <a:gd name="T54" fmla="*/ 8 w 24"/>
                <a:gd name="T55" fmla="*/ 20 h 20"/>
                <a:gd name="T56" fmla="*/ 4 w 24"/>
                <a:gd name="T57" fmla="*/ 18 h 20"/>
                <a:gd name="T58" fmla="*/ 2 w 24"/>
                <a:gd name="T59" fmla="*/ 16 h 20"/>
                <a:gd name="T60" fmla="*/ 0 w 24"/>
                <a:gd name="T61" fmla="*/ 10 h 20"/>
                <a:gd name="T62" fmla="*/ 2 w 24"/>
                <a:gd name="T63" fmla="*/ 4 h 20"/>
                <a:gd name="T64" fmla="*/ 8 w 24"/>
                <a:gd name="T65"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 h="20">
                  <a:moveTo>
                    <a:pt x="8" y="0"/>
                  </a:moveTo>
                  <a:lnTo>
                    <a:pt x="8" y="4"/>
                  </a:lnTo>
                  <a:lnTo>
                    <a:pt x="8" y="4"/>
                  </a:lnTo>
                  <a:lnTo>
                    <a:pt x="4" y="6"/>
                  </a:lnTo>
                  <a:lnTo>
                    <a:pt x="4" y="6"/>
                  </a:lnTo>
                  <a:lnTo>
                    <a:pt x="4" y="10"/>
                  </a:lnTo>
                  <a:lnTo>
                    <a:pt x="4" y="10"/>
                  </a:lnTo>
                  <a:lnTo>
                    <a:pt x="6" y="14"/>
                  </a:lnTo>
                  <a:lnTo>
                    <a:pt x="6" y="14"/>
                  </a:lnTo>
                  <a:lnTo>
                    <a:pt x="8" y="16"/>
                  </a:lnTo>
                  <a:lnTo>
                    <a:pt x="8" y="16"/>
                  </a:lnTo>
                  <a:lnTo>
                    <a:pt x="10" y="14"/>
                  </a:lnTo>
                  <a:lnTo>
                    <a:pt x="10" y="14"/>
                  </a:lnTo>
                  <a:lnTo>
                    <a:pt x="10" y="10"/>
                  </a:lnTo>
                  <a:lnTo>
                    <a:pt x="10" y="10"/>
                  </a:lnTo>
                  <a:lnTo>
                    <a:pt x="12" y="4"/>
                  </a:lnTo>
                  <a:lnTo>
                    <a:pt x="12" y="4"/>
                  </a:lnTo>
                  <a:lnTo>
                    <a:pt x="14" y="2"/>
                  </a:lnTo>
                  <a:lnTo>
                    <a:pt x="14" y="2"/>
                  </a:lnTo>
                  <a:lnTo>
                    <a:pt x="18" y="0"/>
                  </a:lnTo>
                  <a:lnTo>
                    <a:pt x="18" y="0"/>
                  </a:lnTo>
                  <a:lnTo>
                    <a:pt x="20" y="2"/>
                  </a:lnTo>
                  <a:lnTo>
                    <a:pt x="20" y="2"/>
                  </a:lnTo>
                  <a:lnTo>
                    <a:pt x="22" y="4"/>
                  </a:lnTo>
                  <a:lnTo>
                    <a:pt x="22" y="4"/>
                  </a:lnTo>
                  <a:lnTo>
                    <a:pt x="24" y="6"/>
                  </a:lnTo>
                  <a:lnTo>
                    <a:pt x="24" y="6"/>
                  </a:lnTo>
                  <a:lnTo>
                    <a:pt x="24" y="8"/>
                  </a:lnTo>
                  <a:lnTo>
                    <a:pt x="24" y="8"/>
                  </a:lnTo>
                  <a:lnTo>
                    <a:pt x="24" y="14"/>
                  </a:lnTo>
                  <a:lnTo>
                    <a:pt x="24" y="14"/>
                  </a:lnTo>
                  <a:lnTo>
                    <a:pt x="22" y="16"/>
                  </a:lnTo>
                  <a:lnTo>
                    <a:pt x="22" y="16"/>
                  </a:lnTo>
                  <a:lnTo>
                    <a:pt x="18" y="18"/>
                  </a:lnTo>
                  <a:lnTo>
                    <a:pt x="18" y="14"/>
                  </a:lnTo>
                  <a:lnTo>
                    <a:pt x="18" y="14"/>
                  </a:lnTo>
                  <a:lnTo>
                    <a:pt x="20" y="12"/>
                  </a:lnTo>
                  <a:lnTo>
                    <a:pt x="20" y="12"/>
                  </a:lnTo>
                  <a:lnTo>
                    <a:pt x="22" y="10"/>
                  </a:lnTo>
                  <a:lnTo>
                    <a:pt x="22" y="10"/>
                  </a:lnTo>
                  <a:lnTo>
                    <a:pt x="20" y="6"/>
                  </a:lnTo>
                  <a:lnTo>
                    <a:pt x="20" y="6"/>
                  </a:lnTo>
                  <a:lnTo>
                    <a:pt x="18" y="4"/>
                  </a:lnTo>
                  <a:lnTo>
                    <a:pt x="18" y="4"/>
                  </a:lnTo>
                  <a:lnTo>
                    <a:pt x="16" y="4"/>
                  </a:lnTo>
                  <a:lnTo>
                    <a:pt x="16" y="4"/>
                  </a:lnTo>
                  <a:lnTo>
                    <a:pt x="16" y="6"/>
                  </a:lnTo>
                  <a:lnTo>
                    <a:pt x="16" y="6"/>
                  </a:lnTo>
                  <a:lnTo>
                    <a:pt x="16" y="10"/>
                  </a:lnTo>
                  <a:lnTo>
                    <a:pt x="16" y="10"/>
                  </a:lnTo>
                  <a:lnTo>
                    <a:pt x="14" y="16"/>
                  </a:lnTo>
                  <a:lnTo>
                    <a:pt x="14" y="16"/>
                  </a:lnTo>
                  <a:lnTo>
                    <a:pt x="12" y="18"/>
                  </a:lnTo>
                  <a:lnTo>
                    <a:pt x="12" y="18"/>
                  </a:lnTo>
                  <a:lnTo>
                    <a:pt x="8" y="20"/>
                  </a:lnTo>
                  <a:lnTo>
                    <a:pt x="8" y="20"/>
                  </a:lnTo>
                  <a:lnTo>
                    <a:pt x="4" y="18"/>
                  </a:lnTo>
                  <a:lnTo>
                    <a:pt x="4" y="18"/>
                  </a:lnTo>
                  <a:lnTo>
                    <a:pt x="2" y="16"/>
                  </a:lnTo>
                  <a:lnTo>
                    <a:pt x="2" y="16"/>
                  </a:lnTo>
                  <a:lnTo>
                    <a:pt x="0" y="10"/>
                  </a:lnTo>
                  <a:lnTo>
                    <a:pt x="0" y="10"/>
                  </a:lnTo>
                  <a:lnTo>
                    <a:pt x="2" y="4"/>
                  </a:lnTo>
                  <a:lnTo>
                    <a:pt x="2" y="4"/>
                  </a:lnTo>
                  <a:lnTo>
                    <a:pt x="8" y="0"/>
                  </a:lnTo>
                  <a:lnTo>
                    <a:pt x="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4" name="Freeform 56"/>
            <p:cNvSpPr>
              <a:spLocks/>
            </p:cNvSpPr>
            <p:nvPr/>
          </p:nvSpPr>
          <p:spPr bwMode="auto">
            <a:xfrm>
              <a:off x="8844189" y="3273425"/>
              <a:ext cx="38100" cy="31750"/>
            </a:xfrm>
            <a:custGeom>
              <a:avLst/>
              <a:gdLst>
                <a:gd name="T0" fmla="*/ 10 w 24"/>
                <a:gd name="T1" fmla="*/ 16 h 20"/>
                <a:gd name="T2" fmla="*/ 10 w 24"/>
                <a:gd name="T3" fmla="*/ 20 h 20"/>
                <a:gd name="T4" fmla="*/ 10 w 24"/>
                <a:gd name="T5" fmla="*/ 20 h 20"/>
                <a:gd name="T6" fmla="*/ 6 w 24"/>
                <a:gd name="T7" fmla="*/ 20 h 20"/>
                <a:gd name="T8" fmla="*/ 2 w 24"/>
                <a:gd name="T9" fmla="*/ 18 h 20"/>
                <a:gd name="T10" fmla="*/ 2 w 24"/>
                <a:gd name="T11" fmla="*/ 18 h 20"/>
                <a:gd name="T12" fmla="*/ 0 w 24"/>
                <a:gd name="T13" fmla="*/ 14 h 20"/>
                <a:gd name="T14" fmla="*/ 0 w 24"/>
                <a:gd name="T15" fmla="*/ 12 h 20"/>
                <a:gd name="T16" fmla="*/ 0 w 24"/>
                <a:gd name="T17" fmla="*/ 12 h 20"/>
                <a:gd name="T18" fmla="*/ 0 w 24"/>
                <a:gd name="T19" fmla="*/ 8 h 20"/>
                <a:gd name="T20" fmla="*/ 2 w 24"/>
                <a:gd name="T21" fmla="*/ 4 h 20"/>
                <a:gd name="T22" fmla="*/ 2 w 24"/>
                <a:gd name="T23" fmla="*/ 4 h 20"/>
                <a:gd name="T24" fmla="*/ 6 w 24"/>
                <a:gd name="T25" fmla="*/ 2 h 20"/>
                <a:gd name="T26" fmla="*/ 12 w 24"/>
                <a:gd name="T27" fmla="*/ 0 h 20"/>
                <a:gd name="T28" fmla="*/ 12 w 24"/>
                <a:gd name="T29" fmla="*/ 0 h 20"/>
                <a:gd name="T30" fmla="*/ 18 w 24"/>
                <a:gd name="T31" fmla="*/ 2 h 20"/>
                <a:gd name="T32" fmla="*/ 18 w 24"/>
                <a:gd name="T33" fmla="*/ 2 h 20"/>
                <a:gd name="T34" fmla="*/ 22 w 24"/>
                <a:gd name="T35" fmla="*/ 4 h 20"/>
                <a:gd name="T36" fmla="*/ 22 w 24"/>
                <a:gd name="T37" fmla="*/ 4 h 20"/>
                <a:gd name="T38" fmla="*/ 24 w 24"/>
                <a:gd name="T39" fmla="*/ 10 h 20"/>
                <a:gd name="T40" fmla="*/ 24 w 24"/>
                <a:gd name="T41" fmla="*/ 10 h 20"/>
                <a:gd name="T42" fmla="*/ 22 w 24"/>
                <a:gd name="T43" fmla="*/ 16 h 20"/>
                <a:gd name="T44" fmla="*/ 22 w 24"/>
                <a:gd name="T45" fmla="*/ 16 h 20"/>
                <a:gd name="T46" fmla="*/ 18 w 24"/>
                <a:gd name="T47" fmla="*/ 20 h 20"/>
                <a:gd name="T48" fmla="*/ 16 w 24"/>
                <a:gd name="T49" fmla="*/ 16 h 20"/>
                <a:gd name="T50" fmla="*/ 16 w 24"/>
                <a:gd name="T51" fmla="*/ 16 h 20"/>
                <a:gd name="T52" fmla="*/ 20 w 24"/>
                <a:gd name="T53" fmla="*/ 14 h 20"/>
                <a:gd name="T54" fmla="*/ 20 w 24"/>
                <a:gd name="T55" fmla="*/ 14 h 20"/>
                <a:gd name="T56" fmla="*/ 20 w 24"/>
                <a:gd name="T57" fmla="*/ 10 h 20"/>
                <a:gd name="T58" fmla="*/ 20 w 24"/>
                <a:gd name="T59" fmla="*/ 10 h 20"/>
                <a:gd name="T60" fmla="*/ 18 w 24"/>
                <a:gd name="T61" fmla="*/ 6 h 20"/>
                <a:gd name="T62" fmla="*/ 18 w 24"/>
                <a:gd name="T63" fmla="*/ 6 h 20"/>
                <a:gd name="T64" fmla="*/ 12 w 24"/>
                <a:gd name="T65" fmla="*/ 4 h 20"/>
                <a:gd name="T66" fmla="*/ 12 w 24"/>
                <a:gd name="T67" fmla="*/ 4 h 20"/>
                <a:gd name="T68" fmla="*/ 6 w 24"/>
                <a:gd name="T69" fmla="*/ 6 h 20"/>
                <a:gd name="T70" fmla="*/ 6 w 24"/>
                <a:gd name="T71" fmla="*/ 6 h 20"/>
                <a:gd name="T72" fmla="*/ 4 w 24"/>
                <a:gd name="T73" fmla="*/ 12 h 20"/>
                <a:gd name="T74" fmla="*/ 4 w 24"/>
                <a:gd name="T75" fmla="*/ 12 h 20"/>
                <a:gd name="T76" fmla="*/ 4 w 24"/>
                <a:gd name="T77" fmla="*/ 16 h 20"/>
                <a:gd name="T78" fmla="*/ 4 w 24"/>
                <a:gd name="T79" fmla="*/ 16 h 20"/>
                <a:gd name="T80" fmla="*/ 10 w 24"/>
                <a:gd name="T81" fmla="*/ 16 h 20"/>
                <a:gd name="T82" fmla="*/ 10 w 24"/>
                <a:gd name="T83" fmla="*/ 1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4" h="20">
                  <a:moveTo>
                    <a:pt x="10" y="16"/>
                  </a:moveTo>
                  <a:lnTo>
                    <a:pt x="10" y="20"/>
                  </a:lnTo>
                  <a:lnTo>
                    <a:pt x="10" y="20"/>
                  </a:lnTo>
                  <a:lnTo>
                    <a:pt x="6" y="20"/>
                  </a:lnTo>
                  <a:lnTo>
                    <a:pt x="2" y="18"/>
                  </a:lnTo>
                  <a:lnTo>
                    <a:pt x="2" y="18"/>
                  </a:lnTo>
                  <a:lnTo>
                    <a:pt x="0" y="14"/>
                  </a:lnTo>
                  <a:lnTo>
                    <a:pt x="0" y="12"/>
                  </a:lnTo>
                  <a:lnTo>
                    <a:pt x="0" y="12"/>
                  </a:lnTo>
                  <a:lnTo>
                    <a:pt x="0" y="8"/>
                  </a:lnTo>
                  <a:lnTo>
                    <a:pt x="2" y="4"/>
                  </a:lnTo>
                  <a:lnTo>
                    <a:pt x="2" y="4"/>
                  </a:lnTo>
                  <a:lnTo>
                    <a:pt x="6" y="2"/>
                  </a:lnTo>
                  <a:lnTo>
                    <a:pt x="12" y="0"/>
                  </a:lnTo>
                  <a:lnTo>
                    <a:pt x="12" y="0"/>
                  </a:lnTo>
                  <a:lnTo>
                    <a:pt x="18" y="2"/>
                  </a:lnTo>
                  <a:lnTo>
                    <a:pt x="18" y="2"/>
                  </a:lnTo>
                  <a:lnTo>
                    <a:pt x="22" y="4"/>
                  </a:lnTo>
                  <a:lnTo>
                    <a:pt x="22" y="4"/>
                  </a:lnTo>
                  <a:lnTo>
                    <a:pt x="24" y="10"/>
                  </a:lnTo>
                  <a:lnTo>
                    <a:pt x="24" y="10"/>
                  </a:lnTo>
                  <a:lnTo>
                    <a:pt x="22" y="16"/>
                  </a:lnTo>
                  <a:lnTo>
                    <a:pt x="22" y="16"/>
                  </a:lnTo>
                  <a:lnTo>
                    <a:pt x="18" y="20"/>
                  </a:lnTo>
                  <a:lnTo>
                    <a:pt x="16" y="16"/>
                  </a:lnTo>
                  <a:lnTo>
                    <a:pt x="16" y="16"/>
                  </a:lnTo>
                  <a:lnTo>
                    <a:pt x="20" y="14"/>
                  </a:lnTo>
                  <a:lnTo>
                    <a:pt x="20" y="14"/>
                  </a:lnTo>
                  <a:lnTo>
                    <a:pt x="20" y="10"/>
                  </a:lnTo>
                  <a:lnTo>
                    <a:pt x="20" y="10"/>
                  </a:lnTo>
                  <a:lnTo>
                    <a:pt x="18" y="6"/>
                  </a:lnTo>
                  <a:lnTo>
                    <a:pt x="18" y="6"/>
                  </a:lnTo>
                  <a:lnTo>
                    <a:pt x="12" y="4"/>
                  </a:lnTo>
                  <a:lnTo>
                    <a:pt x="12" y="4"/>
                  </a:lnTo>
                  <a:lnTo>
                    <a:pt x="6" y="6"/>
                  </a:lnTo>
                  <a:lnTo>
                    <a:pt x="6" y="6"/>
                  </a:lnTo>
                  <a:lnTo>
                    <a:pt x="4" y="12"/>
                  </a:lnTo>
                  <a:lnTo>
                    <a:pt x="4" y="12"/>
                  </a:lnTo>
                  <a:lnTo>
                    <a:pt x="4" y="16"/>
                  </a:lnTo>
                  <a:lnTo>
                    <a:pt x="4" y="16"/>
                  </a:lnTo>
                  <a:lnTo>
                    <a:pt x="10" y="16"/>
                  </a:lnTo>
                  <a:lnTo>
                    <a:pt x="10"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5" name="Freeform 57"/>
            <p:cNvSpPr>
              <a:spLocks noEditPoints="1"/>
            </p:cNvSpPr>
            <p:nvPr/>
          </p:nvSpPr>
          <p:spPr bwMode="auto">
            <a:xfrm>
              <a:off x="8847364" y="3308350"/>
              <a:ext cx="38100" cy="34925"/>
            </a:xfrm>
            <a:custGeom>
              <a:avLst/>
              <a:gdLst>
                <a:gd name="T0" fmla="*/ 10 w 24"/>
                <a:gd name="T1" fmla="*/ 0 h 22"/>
                <a:gd name="T2" fmla="*/ 10 w 24"/>
                <a:gd name="T3" fmla="*/ 0 h 22"/>
                <a:gd name="T4" fmla="*/ 16 w 24"/>
                <a:gd name="T5" fmla="*/ 0 h 22"/>
                <a:gd name="T6" fmla="*/ 20 w 24"/>
                <a:gd name="T7" fmla="*/ 4 h 22"/>
                <a:gd name="T8" fmla="*/ 20 w 24"/>
                <a:gd name="T9" fmla="*/ 4 h 22"/>
                <a:gd name="T10" fmla="*/ 22 w 24"/>
                <a:gd name="T11" fmla="*/ 6 h 22"/>
                <a:gd name="T12" fmla="*/ 24 w 24"/>
                <a:gd name="T13" fmla="*/ 10 h 22"/>
                <a:gd name="T14" fmla="*/ 24 w 24"/>
                <a:gd name="T15" fmla="*/ 10 h 22"/>
                <a:gd name="T16" fmla="*/ 22 w 24"/>
                <a:gd name="T17" fmla="*/ 14 h 22"/>
                <a:gd name="T18" fmla="*/ 20 w 24"/>
                <a:gd name="T19" fmla="*/ 18 h 22"/>
                <a:gd name="T20" fmla="*/ 20 w 24"/>
                <a:gd name="T21" fmla="*/ 18 h 22"/>
                <a:gd name="T22" fmla="*/ 16 w 24"/>
                <a:gd name="T23" fmla="*/ 20 h 22"/>
                <a:gd name="T24" fmla="*/ 12 w 24"/>
                <a:gd name="T25" fmla="*/ 22 h 22"/>
                <a:gd name="T26" fmla="*/ 12 w 24"/>
                <a:gd name="T27" fmla="*/ 22 h 22"/>
                <a:gd name="T28" fmla="*/ 6 w 24"/>
                <a:gd name="T29" fmla="*/ 20 h 22"/>
                <a:gd name="T30" fmla="*/ 6 w 24"/>
                <a:gd name="T31" fmla="*/ 20 h 22"/>
                <a:gd name="T32" fmla="*/ 2 w 24"/>
                <a:gd name="T33" fmla="*/ 16 h 22"/>
                <a:gd name="T34" fmla="*/ 2 w 24"/>
                <a:gd name="T35" fmla="*/ 16 h 22"/>
                <a:gd name="T36" fmla="*/ 0 w 24"/>
                <a:gd name="T37" fmla="*/ 12 h 22"/>
                <a:gd name="T38" fmla="*/ 0 w 24"/>
                <a:gd name="T39" fmla="*/ 12 h 22"/>
                <a:gd name="T40" fmla="*/ 0 w 24"/>
                <a:gd name="T41" fmla="*/ 8 h 22"/>
                <a:gd name="T42" fmla="*/ 2 w 24"/>
                <a:gd name="T43" fmla="*/ 4 h 22"/>
                <a:gd name="T44" fmla="*/ 2 w 24"/>
                <a:gd name="T45" fmla="*/ 4 h 22"/>
                <a:gd name="T46" fmla="*/ 6 w 24"/>
                <a:gd name="T47" fmla="*/ 2 h 22"/>
                <a:gd name="T48" fmla="*/ 10 w 24"/>
                <a:gd name="T49" fmla="*/ 0 h 22"/>
                <a:gd name="T50" fmla="*/ 10 w 24"/>
                <a:gd name="T51" fmla="*/ 0 h 22"/>
                <a:gd name="T52" fmla="*/ 10 w 24"/>
                <a:gd name="T53" fmla="*/ 4 h 22"/>
                <a:gd name="T54" fmla="*/ 10 w 24"/>
                <a:gd name="T55" fmla="*/ 4 h 22"/>
                <a:gd name="T56" fmla="*/ 8 w 24"/>
                <a:gd name="T57" fmla="*/ 4 h 22"/>
                <a:gd name="T58" fmla="*/ 4 w 24"/>
                <a:gd name="T59" fmla="*/ 6 h 22"/>
                <a:gd name="T60" fmla="*/ 4 w 24"/>
                <a:gd name="T61" fmla="*/ 6 h 22"/>
                <a:gd name="T62" fmla="*/ 2 w 24"/>
                <a:gd name="T63" fmla="*/ 12 h 22"/>
                <a:gd name="T64" fmla="*/ 2 w 24"/>
                <a:gd name="T65" fmla="*/ 12 h 22"/>
                <a:gd name="T66" fmla="*/ 6 w 24"/>
                <a:gd name="T67" fmla="*/ 16 h 22"/>
                <a:gd name="T68" fmla="*/ 6 w 24"/>
                <a:gd name="T69" fmla="*/ 16 h 22"/>
                <a:gd name="T70" fmla="*/ 8 w 24"/>
                <a:gd name="T71" fmla="*/ 18 h 22"/>
                <a:gd name="T72" fmla="*/ 12 w 24"/>
                <a:gd name="T73" fmla="*/ 18 h 22"/>
                <a:gd name="T74" fmla="*/ 12 w 24"/>
                <a:gd name="T75" fmla="*/ 18 h 22"/>
                <a:gd name="T76" fmla="*/ 16 w 24"/>
                <a:gd name="T77" fmla="*/ 16 h 22"/>
                <a:gd name="T78" fmla="*/ 18 w 24"/>
                <a:gd name="T79" fmla="*/ 16 h 22"/>
                <a:gd name="T80" fmla="*/ 18 w 24"/>
                <a:gd name="T81" fmla="*/ 16 h 22"/>
                <a:gd name="T82" fmla="*/ 20 w 24"/>
                <a:gd name="T83" fmla="*/ 10 h 22"/>
                <a:gd name="T84" fmla="*/ 20 w 24"/>
                <a:gd name="T85" fmla="*/ 10 h 22"/>
                <a:gd name="T86" fmla="*/ 18 w 24"/>
                <a:gd name="T87" fmla="*/ 6 h 22"/>
                <a:gd name="T88" fmla="*/ 18 w 24"/>
                <a:gd name="T89" fmla="*/ 6 h 22"/>
                <a:gd name="T90" fmla="*/ 14 w 24"/>
                <a:gd name="T91" fmla="*/ 4 h 22"/>
                <a:gd name="T92" fmla="*/ 10 w 24"/>
                <a:gd name="T93" fmla="*/ 4 h 22"/>
                <a:gd name="T94" fmla="*/ 10 w 24"/>
                <a:gd name="T95" fmla="*/ 4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 h="22">
                  <a:moveTo>
                    <a:pt x="10" y="0"/>
                  </a:moveTo>
                  <a:lnTo>
                    <a:pt x="10" y="0"/>
                  </a:lnTo>
                  <a:lnTo>
                    <a:pt x="16" y="0"/>
                  </a:lnTo>
                  <a:lnTo>
                    <a:pt x="20" y="4"/>
                  </a:lnTo>
                  <a:lnTo>
                    <a:pt x="20" y="4"/>
                  </a:lnTo>
                  <a:lnTo>
                    <a:pt x="22" y="6"/>
                  </a:lnTo>
                  <a:lnTo>
                    <a:pt x="24" y="10"/>
                  </a:lnTo>
                  <a:lnTo>
                    <a:pt x="24" y="10"/>
                  </a:lnTo>
                  <a:lnTo>
                    <a:pt x="22" y="14"/>
                  </a:lnTo>
                  <a:lnTo>
                    <a:pt x="20" y="18"/>
                  </a:lnTo>
                  <a:lnTo>
                    <a:pt x="20" y="18"/>
                  </a:lnTo>
                  <a:lnTo>
                    <a:pt x="16" y="20"/>
                  </a:lnTo>
                  <a:lnTo>
                    <a:pt x="12" y="22"/>
                  </a:lnTo>
                  <a:lnTo>
                    <a:pt x="12" y="22"/>
                  </a:lnTo>
                  <a:lnTo>
                    <a:pt x="6" y="20"/>
                  </a:lnTo>
                  <a:lnTo>
                    <a:pt x="6" y="20"/>
                  </a:lnTo>
                  <a:lnTo>
                    <a:pt x="2" y="16"/>
                  </a:lnTo>
                  <a:lnTo>
                    <a:pt x="2" y="16"/>
                  </a:lnTo>
                  <a:lnTo>
                    <a:pt x="0" y="12"/>
                  </a:lnTo>
                  <a:lnTo>
                    <a:pt x="0" y="12"/>
                  </a:lnTo>
                  <a:lnTo>
                    <a:pt x="0" y="8"/>
                  </a:lnTo>
                  <a:lnTo>
                    <a:pt x="2" y="4"/>
                  </a:lnTo>
                  <a:lnTo>
                    <a:pt x="2" y="4"/>
                  </a:lnTo>
                  <a:lnTo>
                    <a:pt x="6" y="2"/>
                  </a:lnTo>
                  <a:lnTo>
                    <a:pt x="10" y="0"/>
                  </a:lnTo>
                  <a:lnTo>
                    <a:pt x="10" y="0"/>
                  </a:lnTo>
                  <a:close/>
                  <a:moveTo>
                    <a:pt x="10" y="4"/>
                  </a:moveTo>
                  <a:lnTo>
                    <a:pt x="10" y="4"/>
                  </a:lnTo>
                  <a:lnTo>
                    <a:pt x="8" y="4"/>
                  </a:lnTo>
                  <a:lnTo>
                    <a:pt x="4" y="6"/>
                  </a:lnTo>
                  <a:lnTo>
                    <a:pt x="4" y="6"/>
                  </a:lnTo>
                  <a:lnTo>
                    <a:pt x="2" y="12"/>
                  </a:lnTo>
                  <a:lnTo>
                    <a:pt x="2" y="12"/>
                  </a:lnTo>
                  <a:lnTo>
                    <a:pt x="6" y="16"/>
                  </a:lnTo>
                  <a:lnTo>
                    <a:pt x="6" y="16"/>
                  </a:lnTo>
                  <a:lnTo>
                    <a:pt x="8" y="18"/>
                  </a:lnTo>
                  <a:lnTo>
                    <a:pt x="12" y="18"/>
                  </a:lnTo>
                  <a:lnTo>
                    <a:pt x="12" y="18"/>
                  </a:lnTo>
                  <a:lnTo>
                    <a:pt x="16" y="16"/>
                  </a:lnTo>
                  <a:lnTo>
                    <a:pt x="18" y="16"/>
                  </a:lnTo>
                  <a:lnTo>
                    <a:pt x="18" y="16"/>
                  </a:lnTo>
                  <a:lnTo>
                    <a:pt x="20" y="10"/>
                  </a:lnTo>
                  <a:lnTo>
                    <a:pt x="20" y="10"/>
                  </a:lnTo>
                  <a:lnTo>
                    <a:pt x="18" y="6"/>
                  </a:lnTo>
                  <a:lnTo>
                    <a:pt x="18" y="6"/>
                  </a:lnTo>
                  <a:lnTo>
                    <a:pt x="14" y="4"/>
                  </a:lnTo>
                  <a:lnTo>
                    <a:pt x="10" y="4"/>
                  </a:lnTo>
                  <a:lnTo>
                    <a:pt x="10"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6" name="Freeform 58"/>
            <p:cNvSpPr>
              <a:spLocks/>
            </p:cNvSpPr>
            <p:nvPr/>
          </p:nvSpPr>
          <p:spPr bwMode="auto">
            <a:xfrm>
              <a:off x="8847364" y="3349625"/>
              <a:ext cx="38100" cy="28575"/>
            </a:xfrm>
            <a:custGeom>
              <a:avLst/>
              <a:gdLst>
                <a:gd name="T0" fmla="*/ 2 w 24"/>
                <a:gd name="T1" fmla="*/ 16 h 18"/>
                <a:gd name="T2" fmla="*/ 6 w 24"/>
                <a:gd name="T3" fmla="*/ 16 h 18"/>
                <a:gd name="T4" fmla="*/ 6 w 24"/>
                <a:gd name="T5" fmla="*/ 16 h 18"/>
                <a:gd name="T6" fmla="*/ 2 w 24"/>
                <a:gd name="T7" fmla="*/ 12 h 18"/>
                <a:gd name="T8" fmla="*/ 0 w 24"/>
                <a:gd name="T9" fmla="*/ 8 h 18"/>
                <a:gd name="T10" fmla="*/ 0 w 24"/>
                <a:gd name="T11" fmla="*/ 8 h 18"/>
                <a:gd name="T12" fmla="*/ 2 w 24"/>
                <a:gd name="T13" fmla="*/ 4 h 18"/>
                <a:gd name="T14" fmla="*/ 2 w 24"/>
                <a:gd name="T15" fmla="*/ 4 h 18"/>
                <a:gd name="T16" fmla="*/ 4 w 24"/>
                <a:gd name="T17" fmla="*/ 2 h 18"/>
                <a:gd name="T18" fmla="*/ 4 w 24"/>
                <a:gd name="T19" fmla="*/ 2 h 18"/>
                <a:gd name="T20" fmla="*/ 6 w 24"/>
                <a:gd name="T21" fmla="*/ 0 h 18"/>
                <a:gd name="T22" fmla="*/ 6 w 24"/>
                <a:gd name="T23" fmla="*/ 0 h 18"/>
                <a:gd name="T24" fmla="*/ 10 w 24"/>
                <a:gd name="T25" fmla="*/ 0 h 18"/>
                <a:gd name="T26" fmla="*/ 24 w 24"/>
                <a:gd name="T27" fmla="*/ 0 h 18"/>
                <a:gd name="T28" fmla="*/ 24 w 24"/>
                <a:gd name="T29" fmla="*/ 2 h 18"/>
                <a:gd name="T30" fmla="*/ 12 w 24"/>
                <a:gd name="T31" fmla="*/ 4 h 18"/>
                <a:gd name="T32" fmla="*/ 12 w 24"/>
                <a:gd name="T33" fmla="*/ 4 h 18"/>
                <a:gd name="T34" fmla="*/ 8 w 24"/>
                <a:gd name="T35" fmla="*/ 4 h 18"/>
                <a:gd name="T36" fmla="*/ 8 w 24"/>
                <a:gd name="T37" fmla="*/ 4 h 18"/>
                <a:gd name="T38" fmla="*/ 4 w 24"/>
                <a:gd name="T39" fmla="*/ 6 h 18"/>
                <a:gd name="T40" fmla="*/ 4 w 24"/>
                <a:gd name="T41" fmla="*/ 6 h 18"/>
                <a:gd name="T42" fmla="*/ 4 w 24"/>
                <a:gd name="T43" fmla="*/ 8 h 18"/>
                <a:gd name="T44" fmla="*/ 4 w 24"/>
                <a:gd name="T45" fmla="*/ 8 h 18"/>
                <a:gd name="T46" fmla="*/ 6 w 24"/>
                <a:gd name="T47" fmla="*/ 12 h 18"/>
                <a:gd name="T48" fmla="*/ 6 w 24"/>
                <a:gd name="T49" fmla="*/ 12 h 18"/>
                <a:gd name="T50" fmla="*/ 8 w 24"/>
                <a:gd name="T51" fmla="*/ 14 h 18"/>
                <a:gd name="T52" fmla="*/ 8 w 24"/>
                <a:gd name="T53" fmla="*/ 14 h 18"/>
                <a:gd name="T54" fmla="*/ 12 w 24"/>
                <a:gd name="T55" fmla="*/ 14 h 18"/>
                <a:gd name="T56" fmla="*/ 24 w 24"/>
                <a:gd name="T57" fmla="*/ 14 h 18"/>
                <a:gd name="T58" fmla="*/ 24 w 24"/>
                <a:gd name="T59" fmla="*/ 18 h 18"/>
                <a:gd name="T60" fmla="*/ 2 w 24"/>
                <a:gd name="T61" fmla="*/ 18 h 18"/>
                <a:gd name="T62" fmla="*/ 2 w 24"/>
                <a:gd name="T63" fmla="*/ 1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8">
                  <a:moveTo>
                    <a:pt x="2" y="16"/>
                  </a:moveTo>
                  <a:lnTo>
                    <a:pt x="6" y="16"/>
                  </a:lnTo>
                  <a:lnTo>
                    <a:pt x="6" y="16"/>
                  </a:lnTo>
                  <a:lnTo>
                    <a:pt x="2" y="12"/>
                  </a:lnTo>
                  <a:lnTo>
                    <a:pt x="0" y="8"/>
                  </a:lnTo>
                  <a:lnTo>
                    <a:pt x="0" y="8"/>
                  </a:lnTo>
                  <a:lnTo>
                    <a:pt x="2" y="4"/>
                  </a:lnTo>
                  <a:lnTo>
                    <a:pt x="2" y="4"/>
                  </a:lnTo>
                  <a:lnTo>
                    <a:pt x="4" y="2"/>
                  </a:lnTo>
                  <a:lnTo>
                    <a:pt x="4" y="2"/>
                  </a:lnTo>
                  <a:lnTo>
                    <a:pt x="6" y="0"/>
                  </a:lnTo>
                  <a:lnTo>
                    <a:pt x="6" y="0"/>
                  </a:lnTo>
                  <a:lnTo>
                    <a:pt x="10" y="0"/>
                  </a:lnTo>
                  <a:lnTo>
                    <a:pt x="24" y="0"/>
                  </a:lnTo>
                  <a:lnTo>
                    <a:pt x="24" y="2"/>
                  </a:lnTo>
                  <a:lnTo>
                    <a:pt x="12" y="4"/>
                  </a:lnTo>
                  <a:lnTo>
                    <a:pt x="12" y="4"/>
                  </a:lnTo>
                  <a:lnTo>
                    <a:pt x="8" y="4"/>
                  </a:lnTo>
                  <a:lnTo>
                    <a:pt x="8" y="4"/>
                  </a:lnTo>
                  <a:lnTo>
                    <a:pt x="4" y="6"/>
                  </a:lnTo>
                  <a:lnTo>
                    <a:pt x="4" y="6"/>
                  </a:lnTo>
                  <a:lnTo>
                    <a:pt x="4" y="8"/>
                  </a:lnTo>
                  <a:lnTo>
                    <a:pt x="4" y="8"/>
                  </a:lnTo>
                  <a:lnTo>
                    <a:pt x="6" y="12"/>
                  </a:lnTo>
                  <a:lnTo>
                    <a:pt x="6" y="12"/>
                  </a:lnTo>
                  <a:lnTo>
                    <a:pt x="8" y="14"/>
                  </a:lnTo>
                  <a:lnTo>
                    <a:pt x="8" y="14"/>
                  </a:lnTo>
                  <a:lnTo>
                    <a:pt x="12" y="14"/>
                  </a:lnTo>
                  <a:lnTo>
                    <a:pt x="24" y="14"/>
                  </a:lnTo>
                  <a:lnTo>
                    <a:pt x="24" y="18"/>
                  </a:lnTo>
                  <a:lnTo>
                    <a:pt x="2" y="18"/>
                  </a:lnTo>
                  <a:lnTo>
                    <a:pt x="2"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7" name="Freeform 59"/>
            <p:cNvSpPr>
              <a:spLocks/>
            </p:cNvSpPr>
            <p:nvPr/>
          </p:nvSpPr>
          <p:spPr bwMode="auto">
            <a:xfrm>
              <a:off x="8850539" y="3387725"/>
              <a:ext cx="38100" cy="31750"/>
            </a:xfrm>
            <a:custGeom>
              <a:avLst/>
              <a:gdLst>
                <a:gd name="T0" fmla="*/ 0 w 24"/>
                <a:gd name="T1" fmla="*/ 0 h 20"/>
                <a:gd name="T2" fmla="*/ 22 w 24"/>
                <a:gd name="T3" fmla="*/ 0 h 20"/>
                <a:gd name="T4" fmla="*/ 24 w 24"/>
                <a:gd name="T5" fmla="*/ 2 h 20"/>
                <a:gd name="T6" fmla="*/ 20 w 24"/>
                <a:gd name="T7" fmla="*/ 4 h 20"/>
                <a:gd name="T8" fmla="*/ 20 w 24"/>
                <a:gd name="T9" fmla="*/ 4 h 20"/>
                <a:gd name="T10" fmla="*/ 22 w 24"/>
                <a:gd name="T11" fmla="*/ 6 h 20"/>
                <a:gd name="T12" fmla="*/ 24 w 24"/>
                <a:gd name="T13" fmla="*/ 10 h 20"/>
                <a:gd name="T14" fmla="*/ 24 w 24"/>
                <a:gd name="T15" fmla="*/ 10 h 20"/>
                <a:gd name="T16" fmla="*/ 24 w 24"/>
                <a:gd name="T17" fmla="*/ 14 h 20"/>
                <a:gd name="T18" fmla="*/ 24 w 24"/>
                <a:gd name="T19" fmla="*/ 14 h 20"/>
                <a:gd name="T20" fmla="*/ 22 w 24"/>
                <a:gd name="T21" fmla="*/ 16 h 20"/>
                <a:gd name="T22" fmla="*/ 22 w 24"/>
                <a:gd name="T23" fmla="*/ 16 h 20"/>
                <a:gd name="T24" fmla="*/ 18 w 24"/>
                <a:gd name="T25" fmla="*/ 18 h 20"/>
                <a:gd name="T26" fmla="*/ 18 w 24"/>
                <a:gd name="T27" fmla="*/ 18 h 20"/>
                <a:gd name="T28" fmla="*/ 16 w 24"/>
                <a:gd name="T29" fmla="*/ 18 h 20"/>
                <a:gd name="T30" fmla="*/ 2 w 24"/>
                <a:gd name="T31" fmla="*/ 20 h 20"/>
                <a:gd name="T32" fmla="*/ 2 w 24"/>
                <a:gd name="T33" fmla="*/ 16 h 20"/>
                <a:gd name="T34" fmla="*/ 14 w 24"/>
                <a:gd name="T35" fmla="*/ 14 h 20"/>
                <a:gd name="T36" fmla="*/ 14 w 24"/>
                <a:gd name="T37" fmla="*/ 14 h 20"/>
                <a:gd name="T38" fmla="*/ 18 w 24"/>
                <a:gd name="T39" fmla="*/ 14 h 20"/>
                <a:gd name="T40" fmla="*/ 18 w 24"/>
                <a:gd name="T41" fmla="*/ 14 h 20"/>
                <a:gd name="T42" fmla="*/ 20 w 24"/>
                <a:gd name="T43" fmla="*/ 12 h 20"/>
                <a:gd name="T44" fmla="*/ 20 w 24"/>
                <a:gd name="T45" fmla="*/ 12 h 20"/>
                <a:gd name="T46" fmla="*/ 20 w 24"/>
                <a:gd name="T47" fmla="*/ 10 h 20"/>
                <a:gd name="T48" fmla="*/ 20 w 24"/>
                <a:gd name="T49" fmla="*/ 10 h 20"/>
                <a:gd name="T50" fmla="*/ 18 w 24"/>
                <a:gd name="T51" fmla="*/ 6 h 20"/>
                <a:gd name="T52" fmla="*/ 18 w 24"/>
                <a:gd name="T53" fmla="*/ 6 h 20"/>
                <a:gd name="T54" fmla="*/ 16 w 24"/>
                <a:gd name="T55" fmla="*/ 4 h 20"/>
                <a:gd name="T56" fmla="*/ 12 w 24"/>
                <a:gd name="T57" fmla="*/ 4 h 20"/>
                <a:gd name="T58" fmla="*/ 0 w 24"/>
                <a:gd name="T59" fmla="*/ 4 h 20"/>
                <a:gd name="T60" fmla="*/ 0 w 24"/>
                <a:gd name="T61"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4" h="20">
                  <a:moveTo>
                    <a:pt x="0" y="0"/>
                  </a:moveTo>
                  <a:lnTo>
                    <a:pt x="22" y="0"/>
                  </a:lnTo>
                  <a:lnTo>
                    <a:pt x="24" y="2"/>
                  </a:lnTo>
                  <a:lnTo>
                    <a:pt x="20" y="4"/>
                  </a:lnTo>
                  <a:lnTo>
                    <a:pt x="20" y="4"/>
                  </a:lnTo>
                  <a:lnTo>
                    <a:pt x="22" y="6"/>
                  </a:lnTo>
                  <a:lnTo>
                    <a:pt x="24" y="10"/>
                  </a:lnTo>
                  <a:lnTo>
                    <a:pt x="24" y="10"/>
                  </a:lnTo>
                  <a:lnTo>
                    <a:pt x="24" y="14"/>
                  </a:lnTo>
                  <a:lnTo>
                    <a:pt x="24" y="14"/>
                  </a:lnTo>
                  <a:lnTo>
                    <a:pt x="22" y="16"/>
                  </a:lnTo>
                  <a:lnTo>
                    <a:pt x="22" y="16"/>
                  </a:lnTo>
                  <a:lnTo>
                    <a:pt x="18" y="18"/>
                  </a:lnTo>
                  <a:lnTo>
                    <a:pt x="18" y="18"/>
                  </a:lnTo>
                  <a:lnTo>
                    <a:pt x="16" y="18"/>
                  </a:lnTo>
                  <a:lnTo>
                    <a:pt x="2" y="20"/>
                  </a:lnTo>
                  <a:lnTo>
                    <a:pt x="2" y="16"/>
                  </a:lnTo>
                  <a:lnTo>
                    <a:pt x="14" y="14"/>
                  </a:lnTo>
                  <a:lnTo>
                    <a:pt x="14" y="14"/>
                  </a:lnTo>
                  <a:lnTo>
                    <a:pt x="18" y="14"/>
                  </a:lnTo>
                  <a:lnTo>
                    <a:pt x="18" y="14"/>
                  </a:lnTo>
                  <a:lnTo>
                    <a:pt x="20" y="12"/>
                  </a:lnTo>
                  <a:lnTo>
                    <a:pt x="20" y="12"/>
                  </a:lnTo>
                  <a:lnTo>
                    <a:pt x="20" y="10"/>
                  </a:lnTo>
                  <a:lnTo>
                    <a:pt x="20" y="10"/>
                  </a:lnTo>
                  <a:lnTo>
                    <a:pt x="18" y="6"/>
                  </a:lnTo>
                  <a:lnTo>
                    <a:pt x="18" y="6"/>
                  </a:lnTo>
                  <a:lnTo>
                    <a:pt x="16" y="4"/>
                  </a:lnTo>
                  <a:lnTo>
                    <a:pt x="12" y="4"/>
                  </a:lnTo>
                  <a:lnTo>
                    <a:pt x="0" y="4"/>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8" name="Freeform 60"/>
            <p:cNvSpPr>
              <a:spLocks/>
            </p:cNvSpPr>
            <p:nvPr/>
          </p:nvSpPr>
          <p:spPr bwMode="auto">
            <a:xfrm>
              <a:off x="8853714" y="3422650"/>
              <a:ext cx="47625" cy="19050"/>
            </a:xfrm>
            <a:custGeom>
              <a:avLst/>
              <a:gdLst>
                <a:gd name="T0" fmla="*/ 4 w 30"/>
                <a:gd name="T1" fmla="*/ 12 h 12"/>
                <a:gd name="T2" fmla="*/ 0 w 30"/>
                <a:gd name="T3" fmla="*/ 12 h 12"/>
                <a:gd name="T4" fmla="*/ 0 w 30"/>
                <a:gd name="T5" fmla="*/ 12 h 12"/>
                <a:gd name="T6" fmla="*/ 0 w 30"/>
                <a:gd name="T7" fmla="*/ 10 h 12"/>
                <a:gd name="T8" fmla="*/ 0 w 30"/>
                <a:gd name="T9" fmla="*/ 10 h 12"/>
                <a:gd name="T10" fmla="*/ 0 w 30"/>
                <a:gd name="T11" fmla="*/ 6 h 12"/>
                <a:gd name="T12" fmla="*/ 0 w 30"/>
                <a:gd name="T13" fmla="*/ 6 h 12"/>
                <a:gd name="T14" fmla="*/ 2 w 30"/>
                <a:gd name="T15" fmla="*/ 4 h 12"/>
                <a:gd name="T16" fmla="*/ 2 w 30"/>
                <a:gd name="T17" fmla="*/ 4 h 12"/>
                <a:gd name="T18" fmla="*/ 6 w 30"/>
                <a:gd name="T19" fmla="*/ 4 h 12"/>
                <a:gd name="T20" fmla="*/ 20 w 30"/>
                <a:gd name="T21" fmla="*/ 2 h 12"/>
                <a:gd name="T22" fmla="*/ 20 w 30"/>
                <a:gd name="T23" fmla="*/ 0 h 12"/>
                <a:gd name="T24" fmla="*/ 22 w 30"/>
                <a:gd name="T25" fmla="*/ 0 h 12"/>
                <a:gd name="T26" fmla="*/ 22 w 30"/>
                <a:gd name="T27" fmla="*/ 2 h 12"/>
                <a:gd name="T28" fmla="*/ 28 w 30"/>
                <a:gd name="T29" fmla="*/ 2 h 12"/>
                <a:gd name="T30" fmla="*/ 30 w 30"/>
                <a:gd name="T31" fmla="*/ 6 h 12"/>
                <a:gd name="T32" fmla="*/ 22 w 30"/>
                <a:gd name="T33" fmla="*/ 6 h 12"/>
                <a:gd name="T34" fmla="*/ 22 w 30"/>
                <a:gd name="T35" fmla="*/ 10 h 12"/>
                <a:gd name="T36" fmla="*/ 20 w 30"/>
                <a:gd name="T37" fmla="*/ 10 h 12"/>
                <a:gd name="T38" fmla="*/ 20 w 30"/>
                <a:gd name="T39" fmla="*/ 6 h 12"/>
                <a:gd name="T40" fmla="*/ 6 w 30"/>
                <a:gd name="T41" fmla="*/ 8 h 12"/>
                <a:gd name="T42" fmla="*/ 6 w 30"/>
                <a:gd name="T43" fmla="*/ 8 h 12"/>
                <a:gd name="T44" fmla="*/ 4 w 30"/>
                <a:gd name="T45" fmla="*/ 8 h 12"/>
                <a:gd name="T46" fmla="*/ 4 w 30"/>
                <a:gd name="T47" fmla="*/ 8 h 12"/>
                <a:gd name="T48" fmla="*/ 4 w 30"/>
                <a:gd name="T49" fmla="*/ 8 h 12"/>
                <a:gd name="T50" fmla="*/ 4 w 30"/>
                <a:gd name="T51" fmla="*/ 8 h 12"/>
                <a:gd name="T52" fmla="*/ 4 w 30"/>
                <a:gd name="T53" fmla="*/ 10 h 12"/>
                <a:gd name="T54" fmla="*/ 4 w 30"/>
                <a:gd name="T55" fmla="*/ 10 h 12"/>
                <a:gd name="T56" fmla="*/ 4 w 30"/>
                <a:gd name="T57" fmla="*/ 12 h 12"/>
                <a:gd name="T58" fmla="*/ 4 w 30"/>
                <a:gd name="T59"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0" h="12">
                  <a:moveTo>
                    <a:pt x="4" y="12"/>
                  </a:moveTo>
                  <a:lnTo>
                    <a:pt x="0" y="12"/>
                  </a:lnTo>
                  <a:lnTo>
                    <a:pt x="0" y="12"/>
                  </a:lnTo>
                  <a:lnTo>
                    <a:pt x="0" y="10"/>
                  </a:lnTo>
                  <a:lnTo>
                    <a:pt x="0" y="10"/>
                  </a:lnTo>
                  <a:lnTo>
                    <a:pt x="0" y="6"/>
                  </a:lnTo>
                  <a:lnTo>
                    <a:pt x="0" y="6"/>
                  </a:lnTo>
                  <a:lnTo>
                    <a:pt x="2" y="4"/>
                  </a:lnTo>
                  <a:lnTo>
                    <a:pt x="2" y="4"/>
                  </a:lnTo>
                  <a:lnTo>
                    <a:pt x="6" y="4"/>
                  </a:lnTo>
                  <a:lnTo>
                    <a:pt x="20" y="2"/>
                  </a:lnTo>
                  <a:lnTo>
                    <a:pt x="20" y="0"/>
                  </a:lnTo>
                  <a:lnTo>
                    <a:pt x="22" y="0"/>
                  </a:lnTo>
                  <a:lnTo>
                    <a:pt x="22" y="2"/>
                  </a:lnTo>
                  <a:lnTo>
                    <a:pt x="28" y="2"/>
                  </a:lnTo>
                  <a:lnTo>
                    <a:pt x="30" y="6"/>
                  </a:lnTo>
                  <a:lnTo>
                    <a:pt x="22" y="6"/>
                  </a:lnTo>
                  <a:lnTo>
                    <a:pt x="22" y="10"/>
                  </a:lnTo>
                  <a:lnTo>
                    <a:pt x="20" y="10"/>
                  </a:lnTo>
                  <a:lnTo>
                    <a:pt x="20" y="6"/>
                  </a:lnTo>
                  <a:lnTo>
                    <a:pt x="6" y="8"/>
                  </a:lnTo>
                  <a:lnTo>
                    <a:pt x="6" y="8"/>
                  </a:lnTo>
                  <a:lnTo>
                    <a:pt x="4" y="8"/>
                  </a:lnTo>
                  <a:lnTo>
                    <a:pt x="4" y="8"/>
                  </a:lnTo>
                  <a:lnTo>
                    <a:pt x="4" y="8"/>
                  </a:lnTo>
                  <a:lnTo>
                    <a:pt x="4" y="8"/>
                  </a:lnTo>
                  <a:lnTo>
                    <a:pt x="4" y="10"/>
                  </a:lnTo>
                  <a:lnTo>
                    <a:pt x="4" y="10"/>
                  </a:lnTo>
                  <a:lnTo>
                    <a:pt x="4" y="12"/>
                  </a:lnTo>
                  <a:lnTo>
                    <a:pt x="4"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9" name="Freeform 61"/>
            <p:cNvSpPr>
              <a:spLocks/>
            </p:cNvSpPr>
            <p:nvPr/>
          </p:nvSpPr>
          <p:spPr bwMode="auto">
            <a:xfrm>
              <a:off x="8685439" y="3486150"/>
              <a:ext cx="200025" cy="631825"/>
            </a:xfrm>
            <a:custGeom>
              <a:avLst/>
              <a:gdLst>
                <a:gd name="T0" fmla="*/ 4 w 126"/>
                <a:gd name="T1" fmla="*/ 58 h 398"/>
                <a:gd name="T2" fmla="*/ 4 w 126"/>
                <a:gd name="T3" fmla="*/ 58 h 398"/>
                <a:gd name="T4" fmla="*/ 0 w 126"/>
                <a:gd name="T5" fmla="*/ 70 h 398"/>
                <a:gd name="T6" fmla="*/ 0 w 126"/>
                <a:gd name="T7" fmla="*/ 90 h 398"/>
                <a:gd name="T8" fmla="*/ 0 w 126"/>
                <a:gd name="T9" fmla="*/ 148 h 398"/>
                <a:gd name="T10" fmla="*/ 6 w 126"/>
                <a:gd name="T11" fmla="*/ 218 h 398"/>
                <a:gd name="T12" fmla="*/ 14 w 126"/>
                <a:gd name="T13" fmla="*/ 284 h 398"/>
                <a:gd name="T14" fmla="*/ 14 w 126"/>
                <a:gd name="T15" fmla="*/ 284 h 398"/>
                <a:gd name="T16" fmla="*/ 18 w 126"/>
                <a:gd name="T17" fmla="*/ 310 h 398"/>
                <a:gd name="T18" fmla="*/ 24 w 126"/>
                <a:gd name="T19" fmla="*/ 330 h 398"/>
                <a:gd name="T20" fmla="*/ 32 w 126"/>
                <a:gd name="T21" fmla="*/ 352 h 398"/>
                <a:gd name="T22" fmla="*/ 32 w 126"/>
                <a:gd name="T23" fmla="*/ 352 h 398"/>
                <a:gd name="T24" fmla="*/ 46 w 126"/>
                <a:gd name="T25" fmla="*/ 368 h 398"/>
                <a:gd name="T26" fmla="*/ 60 w 126"/>
                <a:gd name="T27" fmla="*/ 380 h 398"/>
                <a:gd name="T28" fmla="*/ 72 w 126"/>
                <a:gd name="T29" fmla="*/ 390 h 398"/>
                <a:gd name="T30" fmla="*/ 82 w 126"/>
                <a:gd name="T31" fmla="*/ 396 h 398"/>
                <a:gd name="T32" fmla="*/ 92 w 126"/>
                <a:gd name="T33" fmla="*/ 398 h 398"/>
                <a:gd name="T34" fmla="*/ 100 w 126"/>
                <a:gd name="T35" fmla="*/ 398 h 398"/>
                <a:gd name="T36" fmla="*/ 106 w 126"/>
                <a:gd name="T37" fmla="*/ 396 h 398"/>
                <a:gd name="T38" fmla="*/ 112 w 126"/>
                <a:gd name="T39" fmla="*/ 392 h 398"/>
                <a:gd name="T40" fmla="*/ 116 w 126"/>
                <a:gd name="T41" fmla="*/ 384 h 398"/>
                <a:gd name="T42" fmla="*/ 120 w 126"/>
                <a:gd name="T43" fmla="*/ 376 h 398"/>
                <a:gd name="T44" fmla="*/ 124 w 126"/>
                <a:gd name="T45" fmla="*/ 354 h 398"/>
                <a:gd name="T46" fmla="*/ 126 w 126"/>
                <a:gd name="T47" fmla="*/ 326 h 398"/>
                <a:gd name="T48" fmla="*/ 126 w 126"/>
                <a:gd name="T49" fmla="*/ 294 h 398"/>
                <a:gd name="T50" fmla="*/ 124 w 126"/>
                <a:gd name="T51" fmla="*/ 260 h 398"/>
                <a:gd name="T52" fmla="*/ 120 w 126"/>
                <a:gd name="T53" fmla="*/ 226 h 398"/>
                <a:gd name="T54" fmla="*/ 110 w 126"/>
                <a:gd name="T55" fmla="*/ 160 h 398"/>
                <a:gd name="T56" fmla="*/ 96 w 126"/>
                <a:gd name="T57" fmla="*/ 90 h 398"/>
                <a:gd name="T58" fmla="*/ 96 w 126"/>
                <a:gd name="T59" fmla="*/ 90 h 398"/>
                <a:gd name="T60" fmla="*/ 96 w 126"/>
                <a:gd name="T61" fmla="*/ 76 h 398"/>
                <a:gd name="T62" fmla="*/ 94 w 126"/>
                <a:gd name="T63" fmla="*/ 62 h 398"/>
                <a:gd name="T64" fmla="*/ 90 w 126"/>
                <a:gd name="T65" fmla="*/ 50 h 398"/>
                <a:gd name="T66" fmla="*/ 84 w 126"/>
                <a:gd name="T67" fmla="*/ 38 h 398"/>
                <a:gd name="T68" fmla="*/ 78 w 126"/>
                <a:gd name="T69" fmla="*/ 26 h 398"/>
                <a:gd name="T70" fmla="*/ 70 w 126"/>
                <a:gd name="T71" fmla="*/ 18 h 398"/>
                <a:gd name="T72" fmla="*/ 64 w 126"/>
                <a:gd name="T73" fmla="*/ 10 h 398"/>
                <a:gd name="T74" fmla="*/ 54 w 126"/>
                <a:gd name="T75" fmla="*/ 4 h 398"/>
                <a:gd name="T76" fmla="*/ 46 w 126"/>
                <a:gd name="T77" fmla="*/ 2 h 398"/>
                <a:gd name="T78" fmla="*/ 38 w 126"/>
                <a:gd name="T79" fmla="*/ 0 h 398"/>
                <a:gd name="T80" fmla="*/ 30 w 126"/>
                <a:gd name="T81" fmla="*/ 2 h 398"/>
                <a:gd name="T82" fmla="*/ 22 w 126"/>
                <a:gd name="T83" fmla="*/ 6 h 398"/>
                <a:gd name="T84" fmla="*/ 16 w 126"/>
                <a:gd name="T85" fmla="*/ 14 h 398"/>
                <a:gd name="T86" fmla="*/ 10 w 126"/>
                <a:gd name="T87" fmla="*/ 26 h 398"/>
                <a:gd name="T88" fmla="*/ 6 w 126"/>
                <a:gd name="T89" fmla="*/ 40 h 398"/>
                <a:gd name="T90" fmla="*/ 4 w 126"/>
                <a:gd name="T91" fmla="*/ 58 h 398"/>
                <a:gd name="T92" fmla="*/ 4 w 126"/>
                <a:gd name="T93" fmla="*/ 58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6" h="398">
                  <a:moveTo>
                    <a:pt x="4" y="58"/>
                  </a:moveTo>
                  <a:lnTo>
                    <a:pt x="4" y="58"/>
                  </a:lnTo>
                  <a:lnTo>
                    <a:pt x="0" y="70"/>
                  </a:lnTo>
                  <a:lnTo>
                    <a:pt x="0" y="90"/>
                  </a:lnTo>
                  <a:lnTo>
                    <a:pt x="0" y="148"/>
                  </a:lnTo>
                  <a:lnTo>
                    <a:pt x="6" y="218"/>
                  </a:lnTo>
                  <a:lnTo>
                    <a:pt x="14" y="284"/>
                  </a:lnTo>
                  <a:lnTo>
                    <a:pt x="14" y="284"/>
                  </a:lnTo>
                  <a:lnTo>
                    <a:pt x="18" y="310"/>
                  </a:lnTo>
                  <a:lnTo>
                    <a:pt x="24" y="330"/>
                  </a:lnTo>
                  <a:lnTo>
                    <a:pt x="32" y="352"/>
                  </a:lnTo>
                  <a:lnTo>
                    <a:pt x="32" y="352"/>
                  </a:lnTo>
                  <a:lnTo>
                    <a:pt x="46" y="368"/>
                  </a:lnTo>
                  <a:lnTo>
                    <a:pt x="60" y="380"/>
                  </a:lnTo>
                  <a:lnTo>
                    <a:pt x="72" y="390"/>
                  </a:lnTo>
                  <a:lnTo>
                    <a:pt x="82" y="396"/>
                  </a:lnTo>
                  <a:lnTo>
                    <a:pt x="92" y="398"/>
                  </a:lnTo>
                  <a:lnTo>
                    <a:pt x="100" y="398"/>
                  </a:lnTo>
                  <a:lnTo>
                    <a:pt x="106" y="396"/>
                  </a:lnTo>
                  <a:lnTo>
                    <a:pt x="112" y="392"/>
                  </a:lnTo>
                  <a:lnTo>
                    <a:pt x="116" y="384"/>
                  </a:lnTo>
                  <a:lnTo>
                    <a:pt x="120" y="376"/>
                  </a:lnTo>
                  <a:lnTo>
                    <a:pt x="124" y="354"/>
                  </a:lnTo>
                  <a:lnTo>
                    <a:pt x="126" y="326"/>
                  </a:lnTo>
                  <a:lnTo>
                    <a:pt x="126" y="294"/>
                  </a:lnTo>
                  <a:lnTo>
                    <a:pt x="124" y="260"/>
                  </a:lnTo>
                  <a:lnTo>
                    <a:pt x="120" y="226"/>
                  </a:lnTo>
                  <a:lnTo>
                    <a:pt x="110" y="160"/>
                  </a:lnTo>
                  <a:lnTo>
                    <a:pt x="96" y="90"/>
                  </a:lnTo>
                  <a:lnTo>
                    <a:pt x="96" y="90"/>
                  </a:lnTo>
                  <a:lnTo>
                    <a:pt x="96" y="76"/>
                  </a:lnTo>
                  <a:lnTo>
                    <a:pt x="94" y="62"/>
                  </a:lnTo>
                  <a:lnTo>
                    <a:pt x="90" y="50"/>
                  </a:lnTo>
                  <a:lnTo>
                    <a:pt x="84" y="38"/>
                  </a:lnTo>
                  <a:lnTo>
                    <a:pt x="78" y="26"/>
                  </a:lnTo>
                  <a:lnTo>
                    <a:pt x="70" y="18"/>
                  </a:lnTo>
                  <a:lnTo>
                    <a:pt x="64" y="10"/>
                  </a:lnTo>
                  <a:lnTo>
                    <a:pt x="54" y="4"/>
                  </a:lnTo>
                  <a:lnTo>
                    <a:pt x="46" y="2"/>
                  </a:lnTo>
                  <a:lnTo>
                    <a:pt x="38" y="0"/>
                  </a:lnTo>
                  <a:lnTo>
                    <a:pt x="30" y="2"/>
                  </a:lnTo>
                  <a:lnTo>
                    <a:pt x="22" y="6"/>
                  </a:lnTo>
                  <a:lnTo>
                    <a:pt x="16" y="14"/>
                  </a:lnTo>
                  <a:lnTo>
                    <a:pt x="10" y="26"/>
                  </a:lnTo>
                  <a:lnTo>
                    <a:pt x="6" y="40"/>
                  </a:lnTo>
                  <a:lnTo>
                    <a:pt x="4" y="58"/>
                  </a:lnTo>
                  <a:lnTo>
                    <a:pt x="4" y="58"/>
                  </a:lnTo>
                  <a:close/>
                </a:path>
              </a:pathLst>
            </a:custGeom>
            <a:solidFill>
              <a:srgbClr val="F5CA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90" name="Group 89"/>
            <p:cNvGrpSpPr/>
            <p:nvPr/>
          </p:nvGrpSpPr>
          <p:grpSpPr>
            <a:xfrm>
              <a:off x="6258878" y="4599054"/>
              <a:ext cx="1054137" cy="1419490"/>
              <a:chOff x="6114689" y="3761394"/>
              <a:chExt cx="807701" cy="1087642"/>
            </a:xfrm>
          </p:grpSpPr>
          <p:sp>
            <p:nvSpPr>
              <p:cNvPr id="118" name="Freeform 25"/>
              <p:cNvSpPr>
                <a:spLocks/>
              </p:cNvSpPr>
              <p:nvPr/>
            </p:nvSpPr>
            <p:spPr bwMode="auto">
              <a:xfrm>
                <a:off x="6114689" y="4002327"/>
                <a:ext cx="807701" cy="846709"/>
              </a:xfrm>
              <a:custGeom>
                <a:avLst/>
                <a:gdLst>
                  <a:gd name="T0" fmla="*/ 266 w 704"/>
                  <a:gd name="T1" fmla="*/ 0 h 738"/>
                  <a:gd name="T2" fmla="*/ 230 w 704"/>
                  <a:gd name="T3" fmla="*/ 22 h 738"/>
                  <a:gd name="T4" fmla="*/ 164 w 704"/>
                  <a:gd name="T5" fmla="*/ 76 h 738"/>
                  <a:gd name="T6" fmla="*/ 108 w 704"/>
                  <a:gd name="T7" fmla="*/ 140 h 738"/>
                  <a:gd name="T8" fmla="*/ 64 w 704"/>
                  <a:gd name="T9" fmla="*/ 214 h 738"/>
                  <a:gd name="T10" fmla="*/ 30 w 704"/>
                  <a:gd name="T11" fmla="*/ 292 h 738"/>
                  <a:gd name="T12" fmla="*/ 10 w 704"/>
                  <a:gd name="T13" fmla="*/ 376 h 738"/>
                  <a:gd name="T14" fmla="*/ 0 w 704"/>
                  <a:gd name="T15" fmla="*/ 460 h 738"/>
                  <a:gd name="T16" fmla="*/ 4 w 704"/>
                  <a:gd name="T17" fmla="*/ 544 h 738"/>
                  <a:gd name="T18" fmla="*/ 12 w 704"/>
                  <a:gd name="T19" fmla="*/ 586 h 738"/>
                  <a:gd name="T20" fmla="*/ 20 w 704"/>
                  <a:gd name="T21" fmla="*/ 614 h 738"/>
                  <a:gd name="T22" fmla="*/ 34 w 704"/>
                  <a:gd name="T23" fmla="*/ 636 h 738"/>
                  <a:gd name="T24" fmla="*/ 54 w 704"/>
                  <a:gd name="T25" fmla="*/ 660 h 738"/>
                  <a:gd name="T26" fmla="*/ 88 w 704"/>
                  <a:gd name="T27" fmla="*/ 684 h 738"/>
                  <a:gd name="T28" fmla="*/ 136 w 704"/>
                  <a:gd name="T29" fmla="*/ 704 h 738"/>
                  <a:gd name="T30" fmla="*/ 204 w 704"/>
                  <a:gd name="T31" fmla="*/ 722 h 738"/>
                  <a:gd name="T32" fmla="*/ 290 w 704"/>
                  <a:gd name="T33" fmla="*/ 734 h 738"/>
                  <a:gd name="T34" fmla="*/ 342 w 704"/>
                  <a:gd name="T35" fmla="*/ 736 h 738"/>
                  <a:gd name="T36" fmla="*/ 440 w 704"/>
                  <a:gd name="T37" fmla="*/ 736 h 738"/>
                  <a:gd name="T38" fmla="*/ 518 w 704"/>
                  <a:gd name="T39" fmla="*/ 728 h 738"/>
                  <a:gd name="T40" fmla="*/ 576 w 704"/>
                  <a:gd name="T41" fmla="*/ 712 h 738"/>
                  <a:gd name="T42" fmla="*/ 618 w 704"/>
                  <a:gd name="T43" fmla="*/ 694 h 738"/>
                  <a:gd name="T44" fmla="*/ 648 w 704"/>
                  <a:gd name="T45" fmla="*/ 672 h 738"/>
                  <a:gd name="T46" fmla="*/ 666 w 704"/>
                  <a:gd name="T47" fmla="*/ 650 h 738"/>
                  <a:gd name="T48" fmla="*/ 676 w 704"/>
                  <a:gd name="T49" fmla="*/ 628 h 738"/>
                  <a:gd name="T50" fmla="*/ 682 w 704"/>
                  <a:gd name="T51" fmla="*/ 612 h 738"/>
                  <a:gd name="T52" fmla="*/ 700 w 704"/>
                  <a:gd name="T53" fmla="*/ 530 h 738"/>
                  <a:gd name="T54" fmla="*/ 704 w 704"/>
                  <a:gd name="T55" fmla="*/ 444 h 738"/>
                  <a:gd name="T56" fmla="*/ 696 w 704"/>
                  <a:gd name="T57" fmla="*/ 360 h 738"/>
                  <a:gd name="T58" fmla="*/ 676 w 704"/>
                  <a:gd name="T59" fmla="*/ 276 h 738"/>
                  <a:gd name="T60" fmla="*/ 642 w 704"/>
                  <a:gd name="T61" fmla="*/ 198 h 738"/>
                  <a:gd name="T62" fmla="*/ 598 w 704"/>
                  <a:gd name="T63" fmla="*/ 126 h 738"/>
                  <a:gd name="T64" fmla="*/ 542 w 704"/>
                  <a:gd name="T65" fmla="*/ 60 h 738"/>
                  <a:gd name="T66" fmla="*/ 474 w 704"/>
                  <a:gd name="T67" fmla="*/ 8 h 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04" h="738">
                    <a:moveTo>
                      <a:pt x="370" y="4"/>
                    </a:moveTo>
                    <a:lnTo>
                      <a:pt x="266" y="0"/>
                    </a:lnTo>
                    <a:lnTo>
                      <a:pt x="266" y="0"/>
                    </a:lnTo>
                    <a:lnTo>
                      <a:pt x="230" y="22"/>
                    </a:lnTo>
                    <a:lnTo>
                      <a:pt x="196" y="48"/>
                    </a:lnTo>
                    <a:lnTo>
                      <a:pt x="164" y="76"/>
                    </a:lnTo>
                    <a:lnTo>
                      <a:pt x="134" y="108"/>
                    </a:lnTo>
                    <a:lnTo>
                      <a:pt x="108" y="140"/>
                    </a:lnTo>
                    <a:lnTo>
                      <a:pt x="84" y="176"/>
                    </a:lnTo>
                    <a:lnTo>
                      <a:pt x="64" y="214"/>
                    </a:lnTo>
                    <a:lnTo>
                      <a:pt x="46" y="252"/>
                    </a:lnTo>
                    <a:lnTo>
                      <a:pt x="30" y="292"/>
                    </a:lnTo>
                    <a:lnTo>
                      <a:pt x="18" y="334"/>
                    </a:lnTo>
                    <a:lnTo>
                      <a:pt x="10" y="376"/>
                    </a:lnTo>
                    <a:lnTo>
                      <a:pt x="4" y="418"/>
                    </a:lnTo>
                    <a:lnTo>
                      <a:pt x="0" y="460"/>
                    </a:lnTo>
                    <a:lnTo>
                      <a:pt x="2" y="502"/>
                    </a:lnTo>
                    <a:lnTo>
                      <a:pt x="4" y="544"/>
                    </a:lnTo>
                    <a:lnTo>
                      <a:pt x="12" y="586"/>
                    </a:lnTo>
                    <a:lnTo>
                      <a:pt x="12" y="586"/>
                    </a:lnTo>
                    <a:lnTo>
                      <a:pt x="16" y="604"/>
                    </a:lnTo>
                    <a:lnTo>
                      <a:pt x="20" y="614"/>
                    </a:lnTo>
                    <a:lnTo>
                      <a:pt x="26" y="624"/>
                    </a:lnTo>
                    <a:lnTo>
                      <a:pt x="34" y="636"/>
                    </a:lnTo>
                    <a:lnTo>
                      <a:pt x="42" y="648"/>
                    </a:lnTo>
                    <a:lnTo>
                      <a:pt x="54" y="660"/>
                    </a:lnTo>
                    <a:lnTo>
                      <a:pt x="70" y="672"/>
                    </a:lnTo>
                    <a:lnTo>
                      <a:pt x="88" y="684"/>
                    </a:lnTo>
                    <a:lnTo>
                      <a:pt x="110" y="694"/>
                    </a:lnTo>
                    <a:lnTo>
                      <a:pt x="136" y="704"/>
                    </a:lnTo>
                    <a:lnTo>
                      <a:pt x="168" y="714"/>
                    </a:lnTo>
                    <a:lnTo>
                      <a:pt x="204" y="722"/>
                    </a:lnTo>
                    <a:lnTo>
                      <a:pt x="244" y="728"/>
                    </a:lnTo>
                    <a:lnTo>
                      <a:pt x="290" y="734"/>
                    </a:lnTo>
                    <a:lnTo>
                      <a:pt x="342" y="736"/>
                    </a:lnTo>
                    <a:lnTo>
                      <a:pt x="342" y="736"/>
                    </a:lnTo>
                    <a:lnTo>
                      <a:pt x="394" y="738"/>
                    </a:lnTo>
                    <a:lnTo>
                      <a:pt x="440" y="736"/>
                    </a:lnTo>
                    <a:lnTo>
                      <a:pt x="482" y="732"/>
                    </a:lnTo>
                    <a:lnTo>
                      <a:pt x="518" y="728"/>
                    </a:lnTo>
                    <a:lnTo>
                      <a:pt x="548" y="720"/>
                    </a:lnTo>
                    <a:lnTo>
                      <a:pt x="576" y="712"/>
                    </a:lnTo>
                    <a:lnTo>
                      <a:pt x="598" y="704"/>
                    </a:lnTo>
                    <a:lnTo>
                      <a:pt x="618" y="694"/>
                    </a:lnTo>
                    <a:lnTo>
                      <a:pt x="634" y="684"/>
                    </a:lnTo>
                    <a:lnTo>
                      <a:pt x="648" y="672"/>
                    </a:lnTo>
                    <a:lnTo>
                      <a:pt x="658" y="660"/>
                    </a:lnTo>
                    <a:lnTo>
                      <a:pt x="666" y="650"/>
                    </a:lnTo>
                    <a:lnTo>
                      <a:pt x="672" y="640"/>
                    </a:lnTo>
                    <a:lnTo>
                      <a:pt x="676" y="628"/>
                    </a:lnTo>
                    <a:lnTo>
                      <a:pt x="682" y="612"/>
                    </a:lnTo>
                    <a:lnTo>
                      <a:pt x="682" y="612"/>
                    </a:lnTo>
                    <a:lnTo>
                      <a:pt x="694" y="570"/>
                    </a:lnTo>
                    <a:lnTo>
                      <a:pt x="700" y="530"/>
                    </a:lnTo>
                    <a:lnTo>
                      <a:pt x="704" y="488"/>
                    </a:lnTo>
                    <a:lnTo>
                      <a:pt x="704" y="444"/>
                    </a:lnTo>
                    <a:lnTo>
                      <a:pt x="702" y="402"/>
                    </a:lnTo>
                    <a:lnTo>
                      <a:pt x="696" y="360"/>
                    </a:lnTo>
                    <a:lnTo>
                      <a:pt x="688" y="318"/>
                    </a:lnTo>
                    <a:lnTo>
                      <a:pt x="676" y="276"/>
                    </a:lnTo>
                    <a:lnTo>
                      <a:pt x="660" y="236"/>
                    </a:lnTo>
                    <a:lnTo>
                      <a:pt x="642" y="198"/>
                    </a:lnTo>
                    <a:lnTo>
                      <a:pt x="622" y="160"/>
                    </a:lnTo>
                    <a:lnTo>
                      <a:pt x="598" y="126"/>
                    </a:lnTo>
                    <a:lnTo>
                      <a:pt x="572" y="92"/>
                    </a:lnTo>
                    <a:lnTo>
                      <a:pt x="542" y="60"/>
                    </a:lnTo>
                    <a:lnTo>
                      <a:pt x="510" y="32"/>
                    </a:lnTo>
                    <a:lnTo>
                      <a:pt x="474" y="8"/>
                    </a:lnTo>
                    <a:lnTo>
                      <a:pt x="370" y="4"/>
                    </a:lnTo>
                    <a:close/>
                  </a:path>
                </a:pathLst>
              </a:custGeom>
              <a:solidFill>
                <a:srgbClr val="E2B6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9" name="Freeform 26"/>
              <p:cNvSpPr>
                <a:spLocks noEditPoints="1"/>
              </p:cNvSpPr>
              <p:nvPr/>
            </p:nvSpPr>
            <p:spPr bwMode="auto">
              <a:xfrm>
                <a:off x="6387747" y="4169833"/>
                <a:ext cx="256996" cy="470394"/>
              </a:xfrm>
              <a:custGeom>
                <a:avLst/>
                <a:gdLst>
                  <a:gd name="T0" fmla="*/ 98 w 224"/>
                  <a:gd name="T1" fmla="*/ 216 h 410"/>
                  <a:gd name="T2" fmla="*/ 78 w 224"/>
                  <a:gd name="T3" fmla="*/ 208 h 410"/>
                  <a:gd name="T4" fmla="*/ 46 w 224"/>
                  <a:gd name="T5" fmla="*/ 188 h 410"/>
                  <a:gd name="T6" fmla="*/ 34 w 224"/>
                  <a:gd name="T7" fmla="*/ 176 h 410"/>
                  <a:gd name="T8" fmla="*/ 20 w 224"/>
                  <a:gd name="T9" fmla="*/ 146 h 410"/>
                  <a:gd name="T10" fmla="*/ 16 w 224"/>
                  <a:gd name="T11" fmla="*/ 112 h 410"/>
                  <a:gd name="T12" fmla="*/ 18 w 224"/>
                  <a:gd name="T13" fmla="*/ 94 h 410"/>
                  <a:gd name="T14" fmla="*/ 30 w 224"/>
                  <a:gd name="T15" fmla="*/ 62 h 410"/>
                  <a:gd name="T16" fmla="*/ 42 w 224"/>
                  <a:gd name="T17" fmla="*/ 50 h 410"/>
                  <a:gd name="T18" fmla="*/ 70 w 224"/>
                  <a:gd name="T19" fmla="*/ 30 h 410"/>
                  <a:gd name="T20" fmla="*/ 106 w 224"/>
                  <a:gd name="T21" fmla="*/ 22 h 410"/>
                  <a:gd name="T22" fmla="*/ 140 w 224"/>
                  <a:gd name="T23" fmla="*/ 0 h 410"/>
                  <a:gd name="T24" fmla="*/ 138 w 224"/>
                  <a:gd name="T25" fmla="*/ 24 h 410"/>
                  <a:gd name="T26" fmla="*/ 172 w 224"/>
                  <a:gd name="T27" fmla="*/ 34 h 410"/>
                  <a:gd name="T28" fmla="*/ 196 w 224"/>
                  <a:gd name="T29" fmla="*/ 50 h 410"/>
                  <a:gd name="T30" fmla="*/ 206 w 224"/>
                  <a:gd name="T31" fmla="*/ 62 h 410"/>
                  <a:gd name="T32" fmla="*/ 218 w 224"/>
                  <a:gd name="T33" fmla="*/ 90 h 410"/>
                  <a:gd name="T34" fmla="*/ 162 w 224"/>
                  <a:gd name="T35" fmla="*/ 112 h 410"/>
                  <a:gd name="T36" fmla="*/ 160 w 224"/>
                  <a:gd name="T37" fmla="*/ 100 h 410"/>
                  <a:gd name="T38" fmla="*/ 146 w 224"/>
                  <a:gd name="T39" fmla="*/ 80 h 410"/>
                  <a:gd name="T40" fmla="*/ 134 w 224"/>
                  <a:gd name="T41" fmla="*/ 164 h 410"/>
                  <a:gd name="T42" fmla="*/ 158 w 224"/>
                  <a:gd name="T43" fmla="*/ 172 h 410"/>
                  <a:gd name="T44" fmla="*/ 196 w 224"/>
                  <a:gd name="T45" fmla="*/ 194 h 410"/>
                  <a:gd name="T46" fmla="*/ 206 w 224"/>
                  <a:gd name="T47" fmla="*/ 206 h 410"/>
                  <a:gd name="T48" fmla="*/ 220 w 224"/>
                  <a:gd name="T49" fmla="*/ 232 h 410"/>
                  <a:gd name="T50" fmla="*/ 224 w 224"/>
                  <a:gd name="T51" fmla="*/ 266 h 410"/>
                  <a:gd name="T52" fmla="*/ 222 w 224"/>
                  <a:gd name="T53" fmla="*/ 286 h 410"/>
                  <a:gd name="T54" fmla="*/ 208 w 224"/>
                  <a:gd name="T55" fmla="*/ 320 h 410"/>
                  <a:gd name="T56" fmla="*/ 196 w 224"/>
                  <a:gd name="T57" fmla="*/ 336 h 410"/>
                  <a:gd name="T58" fmla="*/ 166 w 224"/>
                  <a:gd name="T59" fmla="*/ 358 h 410"/>
                  <a:gd name="T60" fmla="*/ 126 w 224"/>
                  <a:gd name="T61" fmla="*/ 368 h 410"/>
                  <a:gd name="T62" fmla="*/ 90 w 224"/>
                  <a:gd name="T63" fmla="*/ 410 h 410"/>
                  <a:gd name="T64" fmla="*/ 92 w 224"/>
                  <a:gd name="T65" fmla="*/ 368 h 410"/>
                  <a:gd name="T66" fmla="*/ 56 w 224"/>
                  <a:gd name="T67" fmla="*/ 356 h 410"/>
                  <a:gd name="T68" fmla="*/ 28 w 224"/>
                  <a:gd name="T69" fmla="*/ 336 h 410"/>
                  <a:gd name="T70" fmla="*/ 18 w 224"/>
                  <a:gd name="T71" fmla="*/ 322 h 410"/>
                  <a:gd name="T72" fmla="*/ 4 w 224"/>
                  <a:gd name="T73" fmla="*/ 286 h 410"/>
                  <a:gd name="T74" fmla="*/ 60 w 224"/>
                  <a:gd name="T75" fmla="*/ 260 h 410"/>
                  <a:gd name="T76" fmla="*/ 64 w 224"/>
                  <a:gd name="T77" fmla="*/ 278 h 410"/>
                  <a:gd name="T78" fmla="*/ 72 w 224"/>
                  <a:gd name="T79" fmla="*/ 292 h 410"/>
                  <a:gd name="T80" fmla="*/ 94 w 224"/>
                  <a:gd name="T81" fmla="*/ 312 h 410"/>
                  <a:gd name="T82" fmla="*/ 104 w 224"/>
                  <a:gd name="T83" fmla="*/ 72 h 410"/>
                  <a:gd name="T84" fmla="*/ 104 w 224"/>
                  <a:gd name="T85" fmla="*/ 72 h 410"/>
                  <a:gd name="T86" fmla="*/ 82 w 224"/>
                  <a:gd name="T87" fmla="*/ 86 h 410"/>
                  <a:gd name="T88" fmla="*/ 76 w 224"/>
                  <a:gd name="T89" fmla="*/ 98 h 410"/>
                  <a:gd name="T90" fmla="*/ 72 w 224"/>
                  <a:gd name="T91" fmla="*/ 110 h 410"/>
                  <a:gd name="T92" fmla="*/ 78 w 224"/>
                  <a:gd name="T93" fmla="*/ 134 h 410"/>
                  <a:gd name="T94" fmla="*/ 88 w 224"/>
                  <a:gd name="T95" fmla="*/ 144 h 410"/>
                  <a:gd name="T96" fmla="*/ 104 w 224"/>
                  <a:gd name="T97" fmla="*/ 72 h 410"/>
                  <a:gd name="T98" fmla="*/ 128 w 224"/>
                  <a:gd name="T99" fmla="*/ 318 h 410"/>
                  <a:gd name="T100" fmla="*/ 136 w 224"/>
                  <a:gd name="T101" fmla="*/ 316 h 410"/>
                  <a:gd name="T102" fmla="*/ 150 w 224"/>
                  <a:gd name="T103" fmla="*/ 308 h 410"/>
                  <a:gd name="T104" fmla="*/ 156 w 224"/>
                  <a:gd name="T105" fmla="*/ 302 h 410"/>
                  <a:gd name="T106" fmla="*/ 164 w 224"/>
                  <a:gd name="T107" fmla="*/ 288 h 410"/>
                  <a:gd name="T108" fmla="*/ 168 w 224"/>
                  <a:gd name="T109" fmla="*/ 272 h 410"/>
                  <a:gd name="T110" fmla="*/ 168 w 224"/>
                  <a:gd name="T111" fmla="*/ 266 h 410"/>
                  <a:gd name="T112" fmla="*/ 164 w 224"/>
                  <a:gd name="T113" fmla="*/ 252 h 410"/>
                  <a:gd name="T114" fmla="*/ 160 w 224"/>
                  <a:gd name="T115" fmla="*/ 246 h 410"/>
                  <a:gd name="T116" fmla="*/ 148 w 224"/>
                  <a:gd name="T117" fmla="*/ 236 h 410"/>
                  <a:gd name="T118" fmla="*/ 128 w 224"/>
                  <a:gd name="T119" fmla="*/ 318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24" h="410">
                    <a:moveTo>
                      <a:pt x="94" y="312"/>
                    </a:moveTo>
                    <a:lnTo>
                      <a:pt x="98" y="216"/>
                    </a:lnTo>
                    <a:lnTo>
                      <a:pt x="98" y="216"/>
                    </a:lnTo>
                    <a:lnTo>
                      <a:pt x="78" y="208"/>
                    </a:lnTo>
                    <a:lnTo>
                      <a:pt x="60" y="198"/>
                    </a:lnTo>
                    <a:lnTo>
                      <a:pt x="46" y="188"/>
                    </a:lnTo>
                    <a:lnTo>
                      <a:pt x="34" y="176"/>
                    </a:lnTo>
                    <a:lnTo>
                      <a:pt x="34" y="176"/>
                    </a:lnTo>
                    <a:lnTo>
                      <a:pt x="26" y="162"/>
                    </a:lnTo>
                    <a:lnTo>
                      <a:pt x="20" y="146"/>
                    </a:lnTo>
                    <a:lnTo>
                      <a:pt x="16" y="130"/>
                    </a:lnTo>
                    <a:lnTo>
                      <a:pt x="16" y="112"/>
                    </a:lnTo>
                    <a:lnTo>
                      <a:pt x="16" y="112"/>
                    </a:lnTo>
                    <a:lnTo>
                      <a:pt x="18" y="94"/>
                    </a:lnTo>
                    <a:lnTo>
                      <a:pt x="22" y="76"/>
                    </a:lnTo>
                    <a:lnTo>
                      <a:pt x="30" y="62"/>
                    </a:lnTo>
                    <a:lnTo>
                      <a:pt x="42" y="50"/>
                    </a:lnTo>
                    <a:lnTo>
                      <a:pt x="42" y="50"/>
                    </a:lnTo>
                    <a:lnTo>
                      <a:pt x="54" y="38"/>
                    </a:lnTo>
                    <a:lnTo>
                      <a:pt x="70" y="30"/>
                    </a:lnTo>
                    <a:lnTo>
                      <a:pt x="86" y="24"/>
                    </a:lnTo>
                    <a:lnTo>
                      <a:pt x="106" y="22"/>
                    </a:lnTo>
                    <a:lnTo>
                      <a:pt x="106" y="0"/>
                    </a:lnTo>
                    <a:lnTo>
                      <a:pt x="140" y="0"/>
                    </a:lnTo>
                    <a:lnTo>
                      <a:pt x="138" y="24"/>
                    </a:lnTo>
                    <a:lnTo>
                      <a:pt x="138" y="24"/>
                    </a:lnTo>
                    <a:lnTo>
                      <a:pt x="156" y="28"/>
                    </a:lnTo>
                    <a:lnTo>
                      <a:pt x="172" y="34"/>
                    </a:lnTo>
                    <a:lnTo>
                      <a:pt x="184" y="40"/>
                    </a:lnTo>
                    <a:lnTo>
                      <a:pt x="196" y="50"/>
                    </a:lnTo>
                    <a:lnTo>
                      <a:pt x="196" y="50"/>
                    </a:lnTo>
                    <a:lnTo>
                      <a:pt x="206" y="62"/>
                    </a:lnTo>
                    <a:lnTo>
                      <a:pt x="212" y="76"/>
                    </a:lnTo>
                    <a:lnTo>
                      <a:pt x="218" y="90"/>
                    </a:lnTo>
                    <a:lnTo>
                      <a:pt x="222" y="106"/>
                    </a:lnTo>
                    <a:lnTo>
                      <a:pt x="162" y="112"/>
                    </a:lnTo>
                    <a:lnTo>
                      <a:pt x="162" y="112"/>
                    </a:lnTo>
                    <a:lnTo>
                      <a:pt x="160" y="100"/>
                    </a:lnTo>
                    <a:lnTo>
                      <a:pt x="154" y="88"/>
                    </a:lnTo>
                    <a:lnTo>
                      <a:pt x="146" y="80"/>
                    </a:lnTo>
                    <a:lnTo>
                      <a:pt x="136" y="74"/>
                    </a:lnTo>
                    <a:lnTo>
                      <a:pt x="134" y="164"/>
                    </a:lnTo>
                    <a:lnTo>
                      <a:pt x="134" y="164"/>
                    </a:lnTo>
                    <a:lnTo>
                      <a:pt x="158" y="172"/>
                    </a:lnTo>
                    <a:lnTo>
                      <a:pt x="178" y="182"/>
                    </a:lnTo>
                    <a:lnTo>
                      <a:pt x="196" y="194"/>
                    </a:lnTo>
                    <a:lnTo>
                      <a:pt x="206" y="206"/>
                    </a:lnTo>
                    <a:lnTo>
                      <a:pt x="206" y="206"/>
                    </a:lnTo>
                    <a:lnTo>
                      <a:pt x="216" y="218"/>
                    </a:lnTo>
                    <a:lnTo>
                      <a:pt x="220" y="232"/>
                    </a:lnTo>
                    <a:lnTo>
                      <a:pt x="224" y="248"/>
                    </a:lnTo>
                    <a:lnTo>
                      <a:pt x="224" y="266"/>
                    </a:lnTo>
                    <a:lnTo>
                      <a:pt x="224" y="266"/>
                    </a:lnTo>
                    <a:lnTo>
                      <a:pt x="222" y="286"/>
                    </a:lnTo>
                    <a:lnTo>
                      <a:pt x="216" y="304"/>
                    </a:lnTo>
                    <a:lnTo>
                      <a:pt x="208" y="320"/>
                    </a:lnTo>
                    <a:lnTo>
                      <a:pt x="196" y="336"/>
                    </a:lnTo>
                    <a:lnTo>
                      <a:pt x="196" y="336"/>
                    </a:lnTo>
                    <a:lnTo>
                      <a:pt x="182" y="348"/>
                    </a:lnTo>
                    <a:lnTo>
                      <a:pt x="166" y="358"/>
                    </a:lnTo>
                    <a:lnTo>
                      <a:pt x="146" y="364"/>
                    </a:lnTo>
                    <a:lnTo>
                      <a:pt x="126" y="368"/>
                    </a:lnTo>
                    <a:lnTo>
                      <a:pt x="124" y="410"/>
                    </a:lnTo>
                    <a:lnTo>
                      <a:pt x="90" y="410"/>
                    </a:lnTo>
                    <a:lnTo>
                      <a:pt x="92" y="368"/>
                    </a:lnTo>
                    <a:lnTo>
                      <a:pt x="92" y="368"/>
                    </a:lnTo>
                    <a:lnTo>
                      <a:pt x="74" y="362"/>
                    </a:lnTo>
                    <a:lnTo>
                      <a:pt x="56" y="356"/>
                    </a:lnTo>
                    <a:lnTo>
                      <a:pt x="42" y="348"/>
                    </a:lnTo>
                    <a:lnTo>
                      <a:pt x="28" y="336"/>
                    </a:lnTo>
                    <a:lnTo>
                      <a:pt x="28" y="336"/>
                    </a:lnTo>
                    <a:lnTo>
                      <a:pt x="18" y="322"/>
                    </a:lnTo>
                    <a:lnTo>
                      <a:pt x="10" y="306"/>
                    </a:lnTo>
                    <a:lnTo>
                      <a:pt x="4" y="286"/>
                    </a:lnTo>
                    <a:lnTo>
                      <a:pt x="0" y="264"/>
                    </a:lnTo>
                    <a:lnTo>
                      <a:pt x="60" y="260"/>
                    </a:lnTo>
                    <a:lnTo>
                      <a:pt x="60" y="260"/>
                    </a:lnTo>
                    <a:lnTo>
                      <a:pt x="64" y="278"/>
                    </a:lnTo>
                    <a:lnTo>
                      <a:pt x="72" y="292"/>
                    </a:lnTo>
                    <a:lnTo>
                      <a:pt x="72" y="292"/>
                    </a:lnTo>
                    <a:lnTo>
                      <a:pt x="82" y="304"/>
                    </a:lnTo>
                    <a:lnTo>
                      <a:pt x="94" y="312"/>
                    </a:lnTo>
                    <a:lnTo>
                      <a:pt x="94" y="312"/>
                    </a:lnTo>
                    <a:close/>
                    <a:moveTo>
                      <a:pt x="104" y="72"/>
                    </a:moveTo>
                    <a:lnTo>
                      <a:pt x="104" y="72"/>
                    </a:lnTo>
                    <a:lnTo>
                      <a:pt x="104" y="72"/>
                    </a:lnTo>
                    <a:lnTo>
                      <a:pt x="92" y="78"/>
                    </a:lnTo>
                    <a:lnTo>
                      <a:pt x="82" y="86"/>
                    </a:lnTo>
                    <a:lnTo>
                      <a:pt x="82" y="86"/>
                    </a:lnTo>
                    <a:lnTo>
                      <a:pt x="76" y="98"/>
                    </a:lnTo>
                    <a:lnTo>
                      <a:pt x="72" y="110"/>
                    </a:lnTo>
                    <a:lnTo>
                      <a:pt x="72" y="110"/>
                    </a:lnTo>
                    <a:lnTo>
                      <a:pt x="74" y="122"/>
                    </a:lnTo>
                    <a:lnTo>
                      <a:pt x="78" y="134"/>
                    </a:lnTo>
                    <a:lnTo>
                      <a:pt x="78" y="134"/>
                    </a:lnTo>
                    <a:lnTo>
                      <a:pt x="88" y="144"/>
                    </a:lnTo>
                    <a:lnTo>
                      <a:pt x="100" y="152"/>
                    </a:lnTo>
                    <a:lnTo>
                      <a:pt x="104" y="72"/>
                    </a:lnTo>
                    <a:close/>
                    <a:moveTo>
                      <a:pt x="128" y="318"/>
                    </a:moveTo>
                    <a:lnTo>
                      <a:pt x="128" y="318"/>
                    </a:lnTo>
                    <a:lnTo>
                      <a:pt x="128" y="318"/>
                    </a:lnTo>
                    <a:lnTo>
                      <a:pt x="136" y="316"/>
                    </a:lnTo>
                    <a:lnTo>
                      <a:pt x="144" y="312"/>
                    </a:lnTo>
                    <a:lnTo>
                      <a:pt x="150" y="308"/>
                    </a:lnTo>
                    <a:lnTo>
                      <a:pt x="156" y="302"/>
                    </a:lnTo>
                    <a:lnTo>
                      <a:pt x="156" y="302"/>
                    </a:lnTo>
                    <a:lnTo>
                      <a:pt x="160" y="296"/>
                    </a:lnTo>
                    <a:lnTo>
                      <a:pt x="164" y="288"/>
                    </a:lnTo>
                    <a:lnTo>
                      <a:pt x="166" y="280"/>
                    </a:lnTo>
                    <a:lnTo>
                      <a:pt x="168" y="272"/>
                    </a:lnTo>
                    <a:lnTo>
                      <a:pt x="168" y="272"/>
                    </a:lnTo>
                    <a:lnTo>
                      <a:pt x="168" y="266"/>
                    </a:lnTo>
                    <a:lnTo>
                      <a:pt x="166" y="258"/>
                    </a:lnTo>
                    <a:lnTo>
                      <a:pt x="164" y="252"/>
                    </a:lnTo>
                    <a:lnTo>
                      <a:pt x="160" y="246"/>
                    </a:lnTo>
                    <a:lnTo>
                      <a:pt x="160" y="246"/>
                    </a:lnTo>
                    <a:lnTo>
                      <a:pt x="154" y="240"/>
                    </a:lnTo>
                    <a:lnTo>
                      <a:pt x="148" y="236"/>
                    </a:lnTo>
                    <a:lnTo>
                      <a:pt x="130" y="228"/>
                    </a:lnTo>
                    <a:lnTo>
                      <a:pt x="128" y="318"/>
                    </a:lnTo>
                    <a:close/>
                  </a:path>
                </a:pathLst>
              </a:custGeom>
              <a:solidFill>
                <a:srgbClr val="8057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0" name="Freeform 27"/>
              <p:cNvSpPr>
                <a:spLocks/>
              </p:cNvSpPr>
              <p:nvPr/>
            </p:nvSpPr>
            <p:spPr bwMode="auto">
              <a:xfrm>
                <a:off x="6298257" y="3761394"/>
                <a:ext cx="240934" cy="224871"/>
              </a:xfrm>
              <a:custGeom>
                <a:avLst/>
                <a:gdLst>
                  <a:gd name="T0" fmla="*/ 210 w 210"/>
                  <a:gd name="T1" fmla="*/ 196 h 196"/>
                  <a:gd name="T2" fmla="*/ 162 w 210"/>
                  <a:gd name="T3" fmla="*/ 0 h 196"/>
                  <a:gd name="T4" fmla="*/ 162 w 210"/>
                  <a:gd name="T5" fmla="*/ 0 h 196"/>
                  <a:gd name="T6" fmla="*/ 128 w 210"/>
                  <a:gd name="T7" fmla="*/ 8 h 196"/>
                  <a:gd name="T8" fmla="*/ 94 w 210"/>
                  <a:gd name="T9" fmla="*/ 20 h 196"/>
                  <a:gd name="T10" fmla="*/ 62 w 210"/>
                  <a:gd name="T11" fmla="*/ 34 h 196"/>
                  <a:gd name="T12" fmla="*/ 62 w 210"/>
                  <a:gd name="T13" fmla="*/ 34 h 196"/>
                  <a:gd name="T14" fmla="*/ 34 w 210"/>
                  <a:gd name="T15" fmla="*/ 48 h 196"/>
                  <a:gd name="T16" fmla="*/ 14 w 210"/>
                  <a:gd name="T17" fmla="*/ 60 h 196"/>
                  <a:gd name="T18" fmla="*/ 0 w 210"/>
                  <a:gd name="T19" fmla="*/ 70 h 196"/>
                  <a:gd name="T20" fmla="*/ 110 w 210"/>
                  <a:gd name="T21" fmla="*/ 190 h 196"/>
                  <a:gd name="T22" fmla="*/ 152 w 210"/>
                  <a:gd name="T23" fmla="*/ 192 h 196"/>
                  <a:gd name="T24" fmla="*/ 210 w 210"/>
                  <a:gd name="T25" fmla="*/ 196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0" h="196">
                    <a:moveTo>
                      <a:pt x="210" y="196"/>
                    </a:moveTo>
                    <a:lnTo>
                      <a:pt x="162" y="0"/>
                    </a:lnTo>
                    <a:lnTo>
                      <a:pt x="162" y="0"/>
                    </a:lnTo>
                    <a:lnTo>
                      <a:pt x="128" y="8"/>
                    </a:lnTo>
                    <a:lnTo>
                      <a:pt x="94" y="20"/>
                    </a:lnTo>
                    <a:lnTo>
                      <a:pt x="62" y="34"/>
                    </a:lnTo>
                    <a:lnTo>
                      <a:pt x="62" y="34"/>
                    </a:lnTo>
                    <a:lnTo>
                      <a:pt x="34" y="48"/>
                    </a:lnTo>
                    <a:lnTo>
                      <a:pt x="14" y="60"/>
                    </a:lnTo>
                    <a:lnTo>
                      <a:pt x="0" y="70"/>
                    </a:lnTo>
                    <a:lnTo>
                      <a:pt x="110" y="190"/>
                    </a:lnTo>
                    <a:lnTo>
                      <a:pt x="152" y="192"/>
                    </a:lnTo>
                    <a:lnTo>
                      <a:pt x="210" y="196"/>
                    </a:lnTo>
                    <a:close/>
                  </a:path>
                </a:pathLst>
              </a:custGeom>
              <a:solidFill>
                <a:srgbClr val="FECF9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1" name="Freeform 28"/>
              <p:cNvSpPr>
                <a:spLocks/>
              </p:cNvSpPr>
              <p:nvPr/>
            </p:nvSpPr>
            <p:spPr bwMode="auto">
              <a:xfrm>
                <a:off x="6435934" y="3761394"/>
                <a:ext cx="59660" cy="91784"/>
              </a:xfrm>
              <a:custGeom>
                <a:avLst/>
                <a:gdLst>
                  <a:gd name="T0" fmla="*/ 52 w 52"/>
                  <a:gd name="T1" fmla="*/ 46 h 80"/>
                  <a:gd name="T2" fmla="*/ 52 w 52"/>
                  <a:gd name="T3" fmla="*/ 46 h 80"/>
                  <a:gd name="T4" fmla="*/ 52 w 52"/>
                  <a:gd name="T5" fmla="*/ 38 h 80"/>
                  <a:gd name="T6" fmla="*/ 48 w 52"/>
                  <a:gd name="T7" fmla="*/ 22 h 80"/>
                  <a:gd name="T8" fmla="*/ 42 w 52"/>
                  <a:gd name="T9" fmla="*/ 0 h 80"/>
                  <a:gd name="T10" fmla="*/ 0 w 52"/>
                  <a:gd name="T11" fmla="*/ 38 h 80"/>
                  <a:gd name="T12" fmla="*/ 10 w 52"/>
                  <a:gd name="T13" fmla="*/ 80 h 80"/>
                  <a:gd name="T14" fmla="*/ 52 w 52"/>
                  <a:gd name="T15" fmla="*/ 46 h 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80">
                    <a:moveTo>
                      <a:pt x="52" y="46"/>
                    </a:moveTo>
                    <a:lnTo>
                      <a:pt x="52" y="46"/>
                    </a:lnTo>
                    <a:lnTo>
                      <a:pt x="52" y="38"/>
                    </a:lnTo>
                    <a:lnTo>
                      <a:pt x="48" y="22"/>
                    </a:lnTo>
                    <a:lnTo>
                      <a:pt x="42" y="0"/>
                    </a:lnTo>
                    <a:lnTo>
                      <a:pt x="0" y="38"/>
                    </a:lnTo>
                    <a:lnTo>
                      <a:pt x="10" y="80"/>
                    </a:lnTo>
                    <a:lnTo>
                      <a:pt x="52" y="46"/>
                    </a:lnTo>
                    <a:close/>
                  </a:path>
                </a:pathLst>
              </a:custGeom>
              <a:solidFill>
                <a:srgbClr val="B995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2" name="Freeform 29"/>
              <p:cNvSpPr>
                <a:spLocks/>
              </p:cNvSpPr>
              <p:nvPr/>
            </p:nvSpPr>
            <p:spPr bwMode="auto">
              <a:xfrm>
                <a:off x="6435934" y="3768278"/>
                <a:ext cx="165212" cy="236344"/>
              </a:xfrm>
              <a:custGeom>
                <a:avLst/>
                <a:gdLst>
                  <a:gd name="T0" fmla="*/ 0 w 144"/>
                  <a:gd name="T1" fmla="*/ 32 h 206"/>
                  <a:gd name="T2" fmla="*/ 0 w 144"/>
                  <a:gd name="T3" fmla="*/ 32 h 206"/>
                  <a:gd name="T4" fmla="*/ 0 w 144"/>
                  <a:gd name="T5" fmla="*/ 30 h 206"/>
                  <a:gd name="T6" fmla="*/ 6 w 144"/>
                  <a:gd name="T7" fmla="*/ 28 h 206"/>
                  <a:gd name="T8" fmla="*/ 22 w 144"/>
                  <a:gd name="T9" fmla="*/ 22 h 206"/>
                  <a:gd name="T10" fmla="*/ 72 w 144"/>
                  <a:gd name="T11" fmla="*/ 10 h 206"/>
                  <a:gd name="T12" fmla="*/ 122 w 144"/>
                  <a:gd name="T13" fmla="*/ 2 h 206"/>
                  <a:gd name="T14" fmla="*/ 138 w 144"/>
                  <a:gd name="T15" fmla="*/ 0 h 206"/>
                  <a:gd name="T16" fmla="*/ 142 w 144"/>
                  <a:gd name="T17" fmla="*/ 0 h 206"/>
                  <a:gd name="T18" fmla="*/ 144 w 144"/>
                  <a:gd name="T19" fmla="*/ 2 h 206"/>
                  <a:gd name="T20" fmla="*/ 144 w 144"/>
                  <a:gd name="T21" fmla="*/ 2 h 206"/>
                  <a:gd name="T22" fmla="*/ 140 w 144"/>
                  <a:gd name="T23" fmla="*/ 102 h 206"/>
                  <a:gd name="T24" fmla="*/ 136 w 144"/>
                  <a:gd name="T25" fmla="*/ 166 h 206"/>
                  <a:gd name="T26" fmla="*/ 134 w 144"/>
                  <a:gd name="T27" fmla="*/ 188 h 206"/>
                  <a:gd name="T28" fmla="*/ 132 w 144"/>
                  <a:gd name="T29" fmla="*/ 196 h 206"/>
                  <a:gd name="T30" fmla="*/ 132 w 144"/>
                  <a:gd name="T31" fmla="*/ 196 h 206"/>
                  <a:gd name="T32" fmla="*/ 114 w 144"/>
                  <a:gd name="T33" fmla="*/ 198 h 206"/>
                  <a:gd name="T34" fmla="*/ 82 w 144"/>
                  <a:gd name="T35" fmla="*/ 202 h 206"/>
                  <a:gd name="T36" fmla="*/ 52 w 144"/>
                  <a:gd name="T37" fmla="*/ 206 h 206"/>
                  <a:gd name="T38" fmla="*/ 42 w 144"/>
                  <a:gd name="T39" fmla="*/ 206 h 206"/>
                  <a:gd name="T40" fmla="*/ 40 w 144"/>
                  <a:gd name="T41" fmla="*/ 206 h 206"/>
                  <a:gd name="T42" fmla="*/ 38 w 144"/>
                  <a:gd name="T43" fmla="*/ 206 h 206"/>
                  <a:gd name="T44" fmla="*/ 38 w 144"/>
                  <a:gd name="T45" fmla="*/ 206 h 206"/>
                  <a:gd name="T46" fmla="*/ 38 w 144"/>
                  <a:gd name="T47" fmla="*/ 196 h 206"/>
                  <a:gd name="T48" fmla="*/ 34 w 144"/>
                  <a:gd name="T49" fmla="*/ 176 h 206"/>
                  <a:gd name="T50" fmla="*/ 20 w 144"/>
                  <a:gd name="T51" fmla="*/ 116 h 206"/>
                  <a:gd name="T52" fmla="*/ 0 w 144"/>
                  <a:gd name="T53" fmla="*/ 32 h 206"/>
                  <a:gd name="T54" fmla="*/ 0 w 144"/>
                  <a:gd name="T55" fmla="*/ 32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4" h="206">
                    <a:moveTo>
                      <a:pt x="0" y="32"/>
                    </a:moveTo>
                    <a:lnTo>
                      <a:pt x="0" y="32"/>
                    </a:lnTo>
                    <a:lnTo>
                      <a:pt x="0" y="30"/>
                    </a:lnTo>
                    <a:lnTo>
                      <a:pt x="6" y="28"/>
                    </a:lnTo>
                    <a:lnTo>
                      <a:pt x="22" y="22"/>
                    </a:lnTo>
                    <a:lnTo>
                      <a:pt x="72" y="10"/>
                    </a:lnTo>
                    <a:lnTo>
                      <a:pt x="122" y="2"/>
                    </a:lnTo>
                    <a:lnTo>
                      <a:pt x="138" y="0"/>
                    </a:lnTo>
                    <a:lnTo>
                      <a:pt x="142" y="0"/>
                    </a:lnTo>
                    <a:lnTo>
                      <a:pt x="144" y="2"/>
                    </a:lnTo>
                    <a:lnTo>
                      <a:pt x="144" y="2"/>
                    </a:lnTo>
                    <a:lnTo>
                      <a:pt x="140" y="102"/>
                    </a:lnTo>
                    <a:lnTo>
                      <a:pt x="136" y="166"/>
                    </a:lnTo>
                    <a:lnTo>
                      <a:pt x="134" y="188"/>
                    </a:lnTo>
                    <a:lnTo>
                      <a:pt x="132" y="196"/>
                    </a:lnTo>
                    <a:lnTo>
                      <a:pt x="132" y="196"/>
                    </a:lnTo>
                    <a:lnTo>
                      <a:pt x="114" y="198"/>
                    </a:lnTo>
                    <a:lnTo>
                      <a:pt x="82" y="202"/>
                    </a:lnTo>
                    <a:lnTo>
                      <a:pt x="52" y="206"/>
                    </a:lnTo>
                    <a:lnTo>
                      <a:pt x="42" y="206"/>
                    </a:lnTo>
                    <a:lnTo>
                      <a:pt x="40" y="206"/>
                    </a:lnTo>
                    <a:lnTo>
                      <a:pt x="38" y="206"/>
                    </a:lnTo>
                    <a:lnTo>
                      <a:pt x="38" y="206"/>
                    </a:lnTo>
                    <a:lnTo>
                      <a:pt x="38" y="196"/>
                    </a:lnTo>
                    <a:lnTo>
                      <a:pt x="34" y="176"/>
                    </a:lnTo>
                    <a:lnTo>
                      <a:pt x="20" y="116"/>
                    </a:lnTo>
                    <a:lnTo>
                      <a:pt x="0" y="32"/>
                    </a:lnTo>
                    <a:lnTo>
                      <a:pt x="0" y="32"/>
                    </a:lnTo>
                    <a:close/>
                  </a:path>
                </a:pathLst>
              </a:custGeom>
              <a:solidFill>
                <a:srgbClr val="E2B6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3" name="Freeform 30"/>
              <p:cNvSpPr>
                <a:spLocks/>
              </p:cNvSpPr>
              <p:nvPr/>
            </p:nvSpPr>
            <p:spPr bwMode="auto">
              <a:xfrm>
                <a:off x="6552959" y="3770572"/>
                <a:ext cx="48187" cy="89490"/>
              </a:xfrm>
              <a:custGeom>
                <a:avLst/>
                <a:gdLst>
                  <a:gd name="T0" fmla="*/ 0 w 42"/>
                  <a:gd name="T1" fmla="*/ 78 h 78"/>
                  <a:gd name="T2" fmla="*/ 2 w 42"/>
                  <a:gd name="T3" fmla="*/ 12 h 78"/>
                  <a:gd name="T4" fmla="*/ 42 w 42"/>
                  <a:gd name="T5" fmla="*/ 0 h 78"/>
                  <a:gd name="T6" fmla="*/ 40 w 42"/>
                  <a:gd name="T7" fmla="*/ 48 h 78"/>
                  <a:gd name="T8" fmla="*/ 0 w 42"/>
                  <a:gd name="T9" fmla="*/ 78 h 78"/>
                </a:gdLst>
                <a:ahLst/>
                <a:cxnLst>
                  <a:cxn ang="0">
                    <a:pos x="T0" y="T1"/>
                  </a:cxn>
                  <a:cxn ang="0">
                    <a:pos x="T2" y="T3"/>
                  </a:cxn>
                  <a:cxn ang="0">
                    <a:pos x="T4" y="T5"/>
                  </a:cxn>
                  <a:cxn ang="0">
                    <a:pos x="T6" y="T7"/>
                  </a:cxn>
                  <a:cxn ang="0">
                    <a:pos x="T8" y="T9"/>
                  </a:cxn>
                </a:cxnLst>
                <a:rect l="0" t="0" r="r" b="b"/>
                <a:pathLst>
                  <a:path w="42" h="78">
                    <a:moveTo>
                      <a:pt x="0" y="78"/>
                    </a:moveTo>
                    <a:lnTo>
                      <a:pt x="2" y="12"/>
                    </a:lnTo>
                    <a:lnTo>
                      <a:pt x="42" y="0"/>
                    </a:lnTo>
                    <a:lnTo>
                      <a:pt x="40" y="48"/>
                    </a:lnTo>
                    <a:lnTo>
                      <a:pt x="0" y="78"/>
                    </a:lnTo>
                    <a:close/>
                  </a:path>
                </a:pathLst>
              </a:custGeom>
              <a:solidFill>
                <a:srgbClr val="B995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4" name="Freeform 31"/>
              <p:cNvSpPr>
                <a:spLocks/>
              </p:cNvSpPr>
              <p:nvPr/>
            </p:nvSpPr>
            <p:spPr bwMode="auto">
              <a:xfrm>
                <a:off x="6550664" y="3784340"/>
                <a:ext cx="213398" cy="215693"/>
              </a:xfrm>
              <a:custGeom>
                <a:avLst/>
                <a:gdLst>
                  <a:gd name="T0" fmla="*/ 4 w 186"/>
                  <a:gd name="T1" fmla="*/ 0 h 188"/>
                  <a:gd name="T2" fmla="*/ 4 w 186"/>
                  <a:gd name="T3" fmla="*/ 0 h 188"/>
                  <a:gd name="T4" fmla="*/ 40 w 186"/>
                  <a:gd name="T5" fmla="*/ 4 h 188"/>
                  <a:gd name="T6" fmla="*/ 104 w 186"/>
                  <a:gd name="T7" fmla="*/ 14 h 188"/>
                  <a:gd name="T8" fmla="*/ 162 w 186"/>
                  <a:gd name="T9" fmla="*/ 22 h 188"/>
                  <a:gd name="T10" fmla="*/ 180 w 186"/>
                  <a:gd name="T11" fmla="*/ 26 h 188"/>
                  <a:gd name="T12" fmla="*/ 186 w 186"/>
                  <a:gd name="T13" fmla="*/ 28 h 188"/>
                  <a:gd name="T14" fmla="*/ 186 w 186"/>
                  <a:gd name="T15" fmla="*/ 28 h 188"/>
                  <a:gd name="T16" fmla="*/ 180 w 186"/>
                  <a:gd name="T17" fmla="*/ 36 h 188"/>
                  <a:gd name="T18" fmla="*/ 168 w 186"/>
                  <a:gd name="T19" fmla="*/ 52 h 188"/>
                  <a:gd name="T20" fmla="*/ 132 w 186"/>
                  <a:gd name="T21" fmla="*/ 104 h 188"/>
                  <a:gd name="T22" fmla="*/ 98 w 186"/>
                  <a:gd name="T23" fmla="*/ 158 h 188"/>
                  <a:gd name="T24" fmla="*/ 86 w 186"/>
                  <a:gd name="T25" fmla="*/ 176 h 188"/>
                  <a:gd name="T26" fmla="*/ 82 w 186"/>
                  <a:gd name="T27" fmla="*/ 186 h 188"/>
                  <a:gd name="T28" fmla="*/ 82 w 186"/>
                  <a:gd name="T29" fmla="*/ 186 h 188"/>
                  <a:gd name="T30" fmla="*/ 82 w 186"/>
                  <a:gd name="T31" fmla="*/ 188 h 188"/>
                  <a:gd name="T32" fmla="*/ 78 w 186"/>
                  <a:gd name="T33" fmla="*/ 188 h 188"/>
                  <a:gd name="T34" fmla="*/ 70 w 186"/>
                  <a:gd name="T35" fmla="*/ 188 h 188"/>
                  <a:gd name="T36" fmla="*/ 40 w 186"/>
                  <a:gd name="T37" fmla="*/ 184 h 188"/>
                  <a:gd name="T38" fmla="*/ 0 w 186"/>
                  <a:gd name="T39" fmla="*/ 174 h 188"/>
                  <a:gd name="T40" fmla="*/ 4 w 186"/>
                  <a:gd name="T41" fmla="*/ 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6" h="188">
                    <a:moveTo>
                      <a:pt x="4" y="0"/>
                    </a:moveTo>
                    <a:lnTo>
                      <a:pt x="4" y="0"/>
                    </a:lnTo>
                    <a:lnTo>
                      <a:pt x="40" y="4"/>
                    </a:lnTo>
                    <a:lnTo>
                      <a:pt x="104" y="14"/>
                    </a:lnTo>
                    <a:lnTo>
                      <a:pt x="162" y="22"/>
                    </a:lnTo>
                    <a:lnTo>
                      <a:pt x="180" y="26"/>
                    </a:lnTo>
                    <a:lnTo>
                      <a:pt x="186" y="28"/>
                    </a:lnTo>
                    <a:lnTo>
                      <a:pt x="186" y="28"/>
                    </a:lnTo>
                    <a:lnTo>
                      <a:pt x="180" y="36"/>
                    </a:lnTo>
                    <a:lnTo>
                      <a:pt x="168" y="52"/>
                    </a:lnTo>
                    <a:lnTo>
                      <a:pt x="132" y="104"/>
                    </a:lnTo>
                    <a:lnTo>
                      <a:pt x="98" y="158"/>
                    </a:lnTo>
                    <a:lnTo>
                      <a:pt x="86" y="176"/>
                    </a:lnTo>
                    <a:lnTo>
                      <a:pt x="82" y="186"/>
                    </a:lnTo>
                    <a:lnTo>
                      <a:pt x="82" y="186"/>
                    </a:lnTo>
                    <a:lnTo>
                      <a:pt x="82" y="188"/>
                    </a:lnTo>
                    <a:lnTo>
                      <a:pt x="78" y="188"/>
                    </a:lnTo>
                    <a:lnTo>
                      <a:pt x="70" y="188"/>
                    </a:lnTo>
                    <a:lnTo>
                      <a:pt x="40" y="184"/>
                    </a:lnTo>
                    <a:lnTo>
                      <a:pt x="0" y="174"/>
                    </a:lnTo>
                    <a:lnTo>
                      <a:pt x="4" y="0"/>
                    </a:lnTo>
                    <a:close/>
                  </a:path>
                </a:pathLst>
              </a:custGeom>
              <a:solidFill>
                <a:srgbClr val="FECF9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5" name="Freeform 32"/>
              <p:cNvSpPr>
                <a:spLocks/>
              </p:cNvSpPr>
              <p:nvPr/>
            </p:nvSpPr>
            <p:spPr bwMode="auto">
              <a:xfrm>
                <a:off x="6394631" y="3954141"/>
                <a:ext cx="275353" cy="61954"/>
              </a:xfrm>
              <a:custGeom>
                <a:avLst/>
                <a:gdLst>
                  <a:gd name="T0" fmla="*/ 0 w 240"/>
                  <a:gd name="T1" fmla="*/ 44 h 54"/>
                  <a:gd name="T2" fmla="*/ 238 w 240"/>
                  <a:gd name="T3" fmla="*/ 54 h 54"/>
                  <a:gd name="T4" fmla="*/ 240 w 240"/>
                  <a:gd name="T5" fmla="*/ 10 h 54"/>
                  <a:gd name="T6" fmla="*/ 2 w 240"/>
                  <a:gd name="T7" fmla="*/ 0 h 54"/>
                  <a:gd name="T8" fmla="*/ 0 w 240"/>
                  <a:gd name="T9" fmla="*/ 44 h 54"/>
                </a:gdLst>
                <a:ahLst/>
                <a:cxnLst>
                  <a:cxn ang="0">
                    <a:pos x="T0" y="T1"/>
                  </a:cxn>
                  <a:cxn ang="0">
                    <a:pos x="T2" y="T3"/>
                  </a:cxn>
                  <a:cxn ang="0">
                    <a:pos x="T4" y="T5"/>
                  </a:cxn>
                  <a:cxn ang="0">
                    <a:pos x="T6" y="T7"/>
                  </a:cxn>
                  <a:cxn ang="0">
                    <a:pos x="T8" y="T9"/>
                  </a:cxn>
                </a:cxnLst>
                <a:rect l="0" t="0" r="r" b="b"/>
                <a:pathLst>
                  <a:path w="240" h="54">
                    <a:moveTo>
                      <a:pt x="0" y="44"/>
                    </a:moveTo>
                    <a:lnTo>
                      <a:pt x="238" y="54"/>
                    </a:lnTo>
                    <a:lnTo>
                      <a:pt x="240" y="10"/>
                    </a:lnTo>
                    <a:lnTo>
                      <a:pt x="2" y="0"/>
                    </a:lnTo>
                    <a:lnTo>
                      <a:pt x="0" y="44"/>
                    </a:lnTo>
                    <a:close/>
                  </a:path>
                </a:pathLst>
              </a:custGeom>
              <a:solidFill>
                <a:srgbClr val="9D4C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91" name="Group 90"/>
            <p:cNvGrpSpPr/>
            <p:nvPr/>
          </p:nvGrpSpPr>
          <p:grpSpPr>
            <a:xfrm>
              <a:off x="6596561" y="4897310"/>
              <a:ext cx="1054137" cy="1419490"/>
              <a:chOff x="6114689" y="3761394"/>
              <a:chExt cx="807701" cy="1087642"/>
            </a:xfrm>
          </p:grpSpPr>
          <p:sp>
            <p:nvSpPr>
              <p:cNvPr id="110" name="Freeform 25"/>
              <p:cNvSpPr>
                <a:spLocks/>
              </p:cNvSpPr>
              <p:nvPr/>
            </p:nvSpPr>
            <p:spPr bwMode="auto">
              <a:xfrm>
                <a:off x="6114689" y="4002327"/>
                <a:ext cx="807701" cy="846709"/>
              </a:xfrm>
              <a:custGeom>
                <a:avLst/>
                <a:gdLst>
                  <a:gd name="T0" fmla="*/ 266 w 704"/>
                  <a:gd name="T1" fmla="*/ 0 h 738"/>
                  <a:gd name="T2" fmla="*/ 230 w 704"/>
                  <a:gd name="T3" fmla="*/ 22 h 738"/>
                  <a:gd name="T4" fmla="*/ 164 w 704"/>
                  <a:gd name="T5" fmla="*/ 76 h 738"/>
                  <a:gd name="T6" fmla="*/ 108 w 704"/>
                  <a:gd name="T7" fmla="*/ 140 h 738"/>
                  <a:gd name="T8" fmla="*/ 64 w 704"/>
                  <a:gd name="T9" fmla="*/ 214 h 738"/>
                  <a:gd name="T10" fmla="*/ 30 w 704"/>
                  <a:gd name="T11" fmla="*/ 292 h 738"/>
                  <a:gd name="T12" fmla="*/ 10 w 704"/>
                  <a:gd name="T13" fmla="*/ 376 h 738"/>
                  <a:gd name="T14" fmla="*/ 0 w 704"/>
                  <a:gd name="T15" fmla="*/ 460 h 738"/>
                  <a:gd name="T16" fmla="*/ 4 w 704"/>
                  <a:gd name="T17" fmla="*/ 544 h 738"/>
                  <a:gd name="T18" fmla="*/ 12 w 704"/>
                  <a:gd name="T19" fmla="*/ 586 h 738"/>
                  <a:gd name="T20" fmla="*/ 20 w 704"/>
                  <a:gd name="T21" fmla="*/ 614 h 738"/>
                  <a:gd name="T22" fmla="*/ 34 w 704"/>
                  <a:gd name="T23" fmla="*/ 636 h 738"/>
                  <a:gd name="T24" fmla="*/ 54 w 704"/>
                  <a:gd name="T25" fmla="*/ 660 h 738"/>
                  <a:gd name="T26" fmla="*/ 88 w 704"/>
                  <a:gd name="T27" fmla="*/ 684 h 738"/>
                  <a:gd name="T28" fmla="*/ 136 w 704"/>
                  <a:gd name="T29" fmla="*/ 704 h 738"/>
                  <a:gd name="T30" fmla="*/ 204 w 704"/>
                  <a:gd name="T31" fmla="*/ 722 h 738"/>
                  <a:gd name="T32" fmla="*/ 290 w 704"/>
                  <a:gd name="T33" fmla="*/ 734 h 738"/>
                  <a:gd name="T34" fmla="*/ 342 w 704"/>
                  <a:gd name="T35" fmla="*/ 736 h 738"/>
                  <a:gd name="T36" fmla="*/ 440 w 704"/>
                  <a:gd name="T37" fmla="*/ 736 h 738"/>
                  <a:gd name="T38" fmla="*/ 518 w 704"/>
                  <a:gd name="T39" fmla="*/ 728 h 738"/>
                  <a:gd name="T40" fmla="*/ 576 w 704"/>
                  <a:gd name="T41" fmla="*/ 712 h 738"/>
                  <a:gd name="T42" fmla="*/ 618 w 704"/>
                  <a:gd name="T43" fmla="*/ 694 h 738"/>
                  <a:gd name="T44" fmla="*/ 648 w 704"/>
                  <a:gd name="T45" fmla="*/ 672 h 738"/>
                  <a:gd name="T46" fmla="*/ 666 w 704"/>
                  <a:gd name="T47" fmla="*/ 650 h 738"/>
                  <a:gd name="T48" fmla="*/ 676 w 704"/>
                  <a:gd name="T49" fmla="*/ 628 h 738"/>
                  <a:gd name="T50" fmla="*/ 682 w 704"/>
                  <a:gd name="T51" fmla="*/ 612 h 738"/>
                  <a:gd name="T52" fmla="*/ 700 w 704"/>
                  <a:gd name="T53" fmla="*/ 530 h 738"/>
                  <a:gd name="T54" fmla="*/ 704 w 704"/>
                  <a:gd name="T55" fmla="*/ 444 h 738"/>
                  <a:gd name="T56" fmla="*/ 696 w 704"/>
                  <a:gd name="T57" fmla="*/ 360 h 738"/>
                  <a:gd name="T58" fmla="*/ 676 w 704"/>
                  <a:gd name="T59" fmla="*/ 276 h 738"/>
                  <a:gd name="T60" fmla="*/ 642 w 704"/>
                  <a:gd name="T61" fmla="*/ 198 h 738"/>
                  <a:gd name="T62" fmla="*/ 598 w 704"/>
                  <a:gd name="T63" fmla="*/ 126 h 738"/>
                  <a:gd name="T64" fmla="*/ 542 w 704"/>
                  <a:gd name="T65" fmla="*/ 60 h 738"/>
                  <a:gd name="T66" fmla="*/ 474 w 704"/>
                  <a:gd name="T67" fmla="*/ 8 h 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04" h="738">
                    <a:moveTo>
                      <a:pt x="370" y="4"/>
                    </a:moveTo>
                    <a:lnTo>
                      <a:pt x="266" y="0"/>
                    </a:lnTo>
                    <a:lnTo>
                      <a:pt x="266" y="0"/>
                    </a:lnTo>
                    <a:lnTo>
                      <a:pt x="230" y="22"/>
                    </a:lnTo>
                    <a:lnTo>
                      <a:pt x="196" y="48"/>
                    </a:lnTo>
                    <a:lnTo>
                      <a:pt x="164" y="76"/>
                    </a:lnTo>
                    <a:lnTo>
                      <a:pt x="134" y="108"/>
                    </a:lnTo>
                    <a:lnTo>
                      <a:pt x="108" y="140"/>
                    </a:lnTo>
                    <a:lnTo>
                      <a:pt x="84" y="176"/>
                    </a:lnTo>
                    <a:lnTo>
                      <a:pt x="64" y="214"/>
                    </a:lnTo>
                    <a:lnTo>
                      <a:pt x="46" y="252"/>
                    </a:lnTo>
                    <a:lnTo>
                      <a:pt x="30" y="292"/>
                    </a:lnTo>
                    <a:lnTo>
                      <a:pt x="18" y="334"/>
                    </a:lnTo>
                    <a:lnTo>
                      <a:pt x="10" y="376"/>
                    </a:lnTo>
                    <a:lnTo>
                      <a:pt x="4" y="418"/>
                    </a:lnTo>
                    <a:lnTo>
                      <a:pt x="0" y="460"/>
                    </a:lnTo>
                    <a:lnTo>
                      <a:pt x="2" y="502"/>
                    </a:lnTo>
                    <a:lnTo>
                      <a:pt x="4" y="544"/>
                    </a:lnTo>
                    <a:lnTo>
                      <a:pt x="12" y="586"/>
                    </a:lnTo>
                    <a:lnTo>
                      <a:pt x="12" y="586"/>
                    </a:lnTo>
                    <a:lnTo>
                      <a:pt x="16" y="604"/>
                    </a:lnTo>
                    <a:lnTo>
                      <a:pt x="20" y="614"/>
                    </a:lnTo>
                    <a:lnTo>
                      <a:pt x="26" y="624"/>
                    </a:lnTo>
                    <a:lnTo>
                      <a:pt x="34" y="636"/>
                    </a:lnTo>
                    <a:lnTo>
                      <a:pt x="42" y="648"/>
                    </a:lnTo>
                    <a:lnTo>
                      <a:pt x="54" y="660"/>
                    </a:lnTo>
                    <a:lnTo>
                      <a:pt x="70" y="672"/>
                    </a:lnTo>
                    <a:lnTo>
                      <a:pt x="88" y="684"/>
                    </a:lnTo>
                    <a:lnTo>
                      <a:pt x="110" y="694"/>
                    </a:lnTo>
                    <a:lnTo>
                      <a:pt x="136" y="704"/>
                    </a:lnTo>
                    <a:lnTo>
                      <a:pt x="168" y="714"/>
                    </a:lnTo>
                    <a:lnTo>
                      <a:pt x="204" y="722"/>
                    </a:lnTo>
                    <a:lnTo>
                      <a:pt x="244" y="728"/>
                    </a:lnTo>
                    <a:lnTo>
                      <a:pt x="290" y="734"/>
                    </a:lnTo>
                    <a:lnTo>
                      <a:pt x="342" y="736"/>
                    </a:lnTo>
                    <a:lnTo>
                      <a:pt x="342" y="736"/>
                    </a:lnTo>
                    <a:lnTo>
                      <a:pt x="394" y="738"/>
                    </a:lnTo>
                    <a:lnTo>
                      <a:pt x="440" y="736"/>
                    </a:lnTo>
                    <a:lnTo>
                      <a:pt x="482" y="732"/>
                    </a:lnTo>
                    <a:lnTo>
                      <a:pt x="518" y="728"/>
                    </a:lnTo>
                    <a:lnTo>
                      <a:pt x="548" y="720"/>
                    </a:lnTo>
                    <a:lnTo>
                      <a:pt x="576" y="712"/>
                    </a:lnTo>
                    <a:lnTo>
                      <a:pt x="598" y="704"/>
                    </a:lnTo>
                    <a:lnTo>
                      <a:pt x="618" y="694"/>
                    </a:lnTo>
                    <a:lnTo>
                      <a:pt x="634" y="684"/>
                    </a:lnTo>
                    <a:lnTo>
                      <a:pt x="648" y="672"/>
                    </a:lnTo>
                    <a:lnTo>
                      <a:pt x="658" y="660"/>
                    </a:lnTo>
                    <a:lnTo>
                      <a:pt x="666" y="650"/>
                    </a:lnTo>
                    <a:lnTo>
                      <a:pt x="672" y="640"/>
                    </a:lnTo>
                    <a:lnTo>
                      <a:pt x="676" y="628"/>
                    </a:lnTo>
                    <a:lnTo>
                      <a:pt x="682" y="612"/>
                    </a:lnTo>
                    <a:lnTo>
                      <a:pt x="682" y="612"/>
                    </a:lnTo>
                    <a:lnTo>
                      <a:pt x="694" y="570"/>
                    </a:lnTo>
                    <a:lnTo>
                      <a:pt x="700" y="530"/>
                    </a:lnTo>
                    <a:lnTo>
                      <a:pt x="704" y="488"/>
                    </a:lnTo>
                    <a:lnTo>
                      <a:pt x="704" y="444"/>
                    </a:lnTo>
                    <a:lnTo>
                      <a:pt x="702" y="402"/>
                    </a:lnTo>
                    <a:lnTo>
                      <a:pt x="696" y="360"/>
                    </a:lnTo>
                    <a:lnTo>
                      <a:pt x="688" y="318"/>
                    </a:lnTo>
                    <a:lnTo>
                      <a:pt x="676" y="276"/>
                    </a:lnTo>
                    <a:lnTo>
                      <a:pt x="660" y="236"/>
                    </a:lnTo>
                    <a:lnTo>
                      <a:pt x="642" y="198"/>
                    </a:lnTo>
                    <a:lnTo>
                      <a:pt x="622" y="160"/>
                    </a:lnTo>
                    <a:lnTo>
                      <a:pt x="598" y="126"/>
                    </a:lnTo>
                    <a:lnTo>
                      <a:pt x="572" y="92"/>
                    </a:lnTo>
                    <a:lnTo>
                      <a:pt x="542" y="60"/>
                    </a:lnTo>
                    <a:lnTo>
                      <a:pt x="510" y="32"/>
                    </a:lnTo>
                    <a:lnTo>
                      <a:pt x="474" y="8"/>
                    </a:lnTo>
                    <a:lnTo>
                      <a:pt x="370" y="4"/>
                    </a:lnTo>
                    <a:close/>
                  </a:path>
                </a:pathLst>
              </a:custGeom>
              <a:solidFill>
                <a:srgbClr val="E2B6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1" name="Freeform 26"/>
              <p:cNvSpPr>
                <a:spLocks noEditPoints="1"/>
              </p:cNvSpPr>
              <p:nvPr/>
            </p:nvSpPr>
            <p:spPr bwMode="auto">
              <a:xfrm>
                <a:off x="6387747" y="4169833"/>
                <a:ext cx="256996" cy="470394"/>
              </a:xfrm>
              <a:custGeom>
                <a:avLst/>
                <a:gdLst>
                  <a:gd name="T0" fmla="*/ 98 w 224"/>
                  <a:gd name="T1" fmla="*/ 216 h 410"/>
                  <a:gd name="T2" fmla="*/ 78 w 224"/>
                  <a:gd name="T3" fmla="*/ 208 h 410"/>
                  <a:gd name="T4" fmla="*/ 46 w 224"/>
                  <a:gd name="T5" fmla="*/ 188 h 410"/>
                  <a:gd name="T6" fmla="*/ 34 w 224"/>
                  <a:gd name="T7" fmla="*/ 176 h 410"/>
                  <a:gd name="T8" fmla="*/ 20 w 224"/>
                  <a:gd name="T9" fmla="*/ 146 h 410"/>
                  <a:gd name="T10" fmla="*/ 16 w 224"/>
                  <a:gd name="T11" fmla="*/ 112 h 410"/>
                  <a:gd name="T12" fmla="*/ 18 w 224"/>
                  <a:gd name="T13" fmla="*/ 94 h 410"/>
                  <a:gd name="T14" fmla="*/ 30 w 224"/>
                  <a:gd name="T15" fmla="*/ 62 h 410"/>
                  <a:gd name="T16" fmla="*/ 42 w 224"/>
                  <a:gd name="T17" fmla="*/ 50 h 410"/>
                  <a:gd name="T18" fmla="*/ 70 w 224"/>
                  <a:gd name="T19" fmla="*/ 30 h 410"/>
                  <a:gd name="T20" fmla="*/ 106 w 224"/>
                  <a:gd name="T21" fmla="*/ 22 h 410"/>
                  <a:gd name="T22" fmla="*/ 140 w 224"/>
                  <a:gd name="T23" fmla="*/ 0 h 410"/>
                  <a:gd name="T24" fmla="*/ 138 w 224"/>
                  <a:gd name="T25" fmla="*/ 24 h 410"/>
                  <a:gd name="T26" fmla="*/ 172 w 224"/>
                  <a:gd name="T27" fmla="*/ 34 h 410"/>
                  <a:gd name="T28" fmla="*/ 196 w 224"/>
                  <a:gd name="T29" fmla="*/ 50 h 410"/>
                  <a:gd name="T30" fmla="*/ 206 w 224"/>
                  <a:gd name="T31" fmla="*/ 62 h 410"/>
                  <a:gd name="T32" fmla="*/ 218 w 224"/>
                  <a:gd name="T33" fmla="*/ 90 h 410"/>
                  <a:gd name="T34" fmla="*/ 162 w 224"/>
                  <a:gd name="T35" fmla="*/ 112 h 410"/>
                  <a:gd name="T36" fmla="*/ 160 w 224"/>
                  <a:gd name="T37" fmla="*/ 100 h 410"/>
                  <a:gd name="T38" fmla="*/ 146 w 224"/>
                  <a:gd name="T39" fmla="*/ 80 h 410"/>
                  <a:gd name="T40" fmla="*/ 134 w 224"/>
                  <a:gd name="T41" fmla="*/ 164 h 410"/>
                  <a:gd name="T42" fmla="*/ 158 w 224"/>
                  <a:gd name="T43" fmla="*/ 172 h 410"/>
                  <a:gd name="T44" fmla="*/ 196 w 224"/>
                  <a:gd name="T45" fmla="*/ 194 h 410"/>
                  <a:gd name="T46" fmla="*/ 206 w 224"/>
                  <a:gd name="T47" fmla="*/ 206 h 410"/>
                  <a:gd name="T48" fmla="*/ 220 w 224"/>
                  <a:gd name="T49" fmla="*/ 232 h 410"/>
                  <a:gd name="T50" fmla="*/ 224 w 224"/>
                  <a:gd name="T51" fmla="*/ 266 h 410"/>
                  <a:gd name="T52" fmla="*/ 222 w 224"/>
                  <a:gd name="T53" fmla="*/ 286 h 410"/>
                  <a:gd name="T54" fmla="*/ 208 w 224"/>
                  <a:gd name="T55" fmla="*/ 320 h 410"/>
                  <a:gd name="T56" fmla="*/ 196 w 224"/>
                  <a:gd name="T57" fmla="*/ 336 h 410"/>
                  <a:gd name="T58" fmla="*/ 166 w 224"/>
                  <a:gd name="T59" fmla="*/ 358 h 410"/>
                  <a:gd name="T60" fmla="*/ 126 w 224"/>
                  <a:gd name="T61" fmla="*/ 368 h 410"/>
                  <a:gd name="T62" fmla="*/ 90 w 224"/>
                  <a:gd name="T63" fmla="*/ 410 h 410"/>
                  <a:gd name="T64" fmla="*/ 92 w 224"/>
                  <a:gd name="T65" fmla="*/ 368 h 410"/>
                  <a:gd name="T66" fmla="*/ 56 w 224"/>
                  <a:gd name="T67" fmla="*/ 356 h 410"/>
                  <a:gd name="T68" fmla="*/ 28 w 224"/>
                  <a:gd name="T69" fmla="*/ 336 h 410"/>
                  <a:gd name="T70" fmla="*/ 18 w 224"/>
                  <a:gd name="T71" fmla="*/ 322 h 410"/>
                  <a:gd name="T72" fmla="*/ 4 w 224"/>
                  <a:gd name="T73" fmla="*/ 286 h 410"/>
                  <a:gd name="T74" fmla="*/ 60 w 224"/>
                  <a:gd name="T75" fmla="*/ 260 h 410"/>
                  <a:gd name="T76" fmla="*/ 64 w 224"/>
                  <a:gd name="T77" fmla="*/ 278 h 410"/>
                  <a:gd name="T78" fmla="*/ 72 w 224"/>
                  <a:gd name="T79" fmla="*/ 292 h 410"/>
                  <a:gd name="T80" fmla="*/ 94 w 224"/>
                  <a:gd name="T81" fmla="*/ 312 h 410"/>
                  <a:gd name="T82" fmla="*/ 104 w 224"/>
                  <a:gd name="T83" fmla="*/ 72 h 410"/>
                  <a:gd name="T84" fmla="*/ 104 w 224"/>
                  <a:gd name="T85" fmla="*/ 72 h 410"/>
                  <a:gd name="T86" fmla="*/ 82 w 224"/>
                  <a:gd name="T87" fmla="*/ 86 h 410"/>
                  <a:gd name="T88" fmla="*/ 76 w 224"/>
                  <a:gd name="T89" fmla="*/ 98 h 410"/>
                  <a:gd name="T90" fmla="*/ 72 w 224"/>
                  <a:gd name="T91" fmla="*/ 110 h 410"/>
                  <a:gd name="T92" fmla="*/ 78 w 224"/>
                  <a:gd name="T93" fmla="*/ 134 h 410"/>
                  <a:gd name="T94" fmla="*/ 88 w 224"/>
                  <a:gd name="T95" fmla="*/ 144 h 410"/>
                  <a:gd name="T96" fmla="*/ 104 w 224"/>
                  <a:gd name="T97" fmla="*/ 72 h 410"/>
                  <a:gd name="T98" fmla="*/ 128 w 224"/>
                  <a:gd name="T99" fmla="*/ 318 h 410"/>
                  <a:gd name="T100" fmla="*/ 136 w 224"/>
                  <a:gd name="T101" fmla="*/ 316 h 410"/>
                  <a:gd name="T102" fmla="*/ 150 w 224"/>
                  <a:gd name="T103" fmla="*/ 308 h 410"/>
                  <a:gd name="T104" fmla="*/ 156 w 224"/>
                  <a:gd name="T105" fmla="*/ 302 h 410"/>
                  <a:gd name="T106" fmla="*/ 164 w 224"/>
                  <a:gd name="T107" fmla="*/ 288 h 410"/>
                  <a:gd name="T108" fmla="*/ 168 w 224"/>
                  <a:gd name="T109" fmla="*/ 272 h 410"/>
                  <a:gd name="T110" fmla="*/ 168 w 224"/>
                  <a:gd name="T111" fmla="*/ 266 h 410"/>
                  <a:gd name="T112" fmla="*/ 164 w 224"/>
                  <a:gd name="T113" fmla="*/ 252 h 410"/>
                  <a:gd name="T114" fmla="*/ 160 w 224"/>
                  <a:gd name="T115" fmla="*/ 246 h 410"/>
                  <a:gd name="T116" fmla="*/ 148 w 224"/>
                  <a:gd name="T117" fmla="*/ 236 h 410"/>
                  <a:gd name="T118" fmla="*/ 128 w 224"/>
                  <a:gd name="T119" fmla="*/ 318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24" h="410">
                    <a:moveTo>
                      <a:pt x="94" y="312"/>
                    </a:moveTo>
                    <a:lnTo>
                      <a:pt x="98" y="216"/>
                    </a:lnTo>
                    <a:lnTo>
                      <a:pt x="98" y="216"/>
                    </a:lnTo>
                    <a:lnTo>
                      <a:pt x="78" y="208"/>
                    </a:lnTo>
                    <a:lnTo>
                      <a:pt x="60" y="198"/>
                    </a:lnTo>
                    <a:lnTo>
                      <a:pt x="46" y="188"/>
                    </a:lnTo>
                    <a:lnTo>
                      <a:pt x="34" y="176"/>
                    </a:lnTo>
                    <a:lnTo>
                      <a:pt x="34" y="176"/>
                    </a:lnTo>
                    <a:lnTo>
                      <a:pt x="26" y="162"/>
                    </a:lnTo>
                    <a:lnTo>
                      <a:pt x="20" y="146"/>
                    </a:lnTo>
                    <a:lnTo>
                      <a:pt x="16" y="130"/>
                    </a:lnTo>
                    <a:lnTo>
                      <a:pt x="16" y="112"/>
                    </a:lnTo>
                    <a:lnTo>
                      <a:pt x="16" y="112"/>
                    </a:lnTo>
                    <a:lnTo>
                      <a:pt x="18" y="94"/>
                    </a:lnTo>
                    <a:lnTo>
                      <a:pt x="22" y="76"/>
                    </a:lnTo>
                    <a:lnTo>
                      <a:pt x="30" y="62"/>
                    </a:lnTo>
                    <a:lnTo>
                      <a:pt x="42" y="50"/>
                    </a:lnTo>
                    <a:lnTo>
                      <a:pt x="42" y="50"/>
                    </a:lnTo>
                    <a:lnTo>
                      <a:pt x="54" y="38"/>
                    </a:lnTo>
                    <a:lnTo>
                      <a:pt x="70" y="30"/>
                    </a:lnTo>
                    <a:lnTo>
                      <a:pt x="86" y="24"/>
                    </a:lnTo>
                    <a:lnTo>
                      <a:pt x="106" y="22"/>
                    </a:lnTo>
                    <a:lnTo>
                      <a:pt x="106" y="0"/>
                    </a:lnTo>
                    <a:lnTo>
                      <a:pt x="140" y="0"/>
                    </a:lnTo>
                    <a:lnTo>
                      <a:pt x="138" y="24"/>
                    </a:lnTo>
                    <a:lnTo>
                      <a:pt x="138" y="24"/>
                    </a:lnTo>
                    <a:lnTo>
                      <a:pt x="156" y="28"/>
                    </a:lnTo>
                    <a:lnTo>
                      <a:pt x="172" y="34"/>
                    </a:lnTo>
                    <a:lnTo>
                      <a:pt x="184" y="40"/>
                    </a:lnTo>
                    <a:lnTo>
                      <a:pt x="196" y="50"/>
                    </a:lnTo>
                    <a:lnTo>
                      <a:pt x="196" y="50"/>
                    </a:lnTo>
                    <a:lnTo>
                      <a:pt x="206" y="62"/>
                    </a:lnTo>
                    <a:lnTo>
                      <a:pt x="212" y="76"/>
                    </a:lnTo>
                    <a:lnTo>
                      <a:pt x="218" y="90"/>
                    </a:lnTo>
                    <a:lnTo>
                      <a:pt x="222" y="106"/>
                    </a:lnTo>
                    <a:lnTo>
                      <a:pt x="162" y="112"/>
                    </a:lnTo>
                    <a:lnTo>
                      <a:pt x="162" y="112"/>
                    </a:lnTo>
                    <a:lnTo>
                      <a:pt x="160" y="100"/>
                    </a:lnTo>
                    <a:lnTo>
                      <a:pt x="154" y="88"/>
                    </a:lnTo>
                    <a:lnTo>
                      <a:pt x="146" y="80"/>
                    </a:lnTo>
                    <a:lnTo>
                      <a:pt x="136" y="74"/>
                    </a:lnTo>
                    <a:lnTo>
                      <a:pt x="134" y="164"/>
                    </a:lnTo>
                    <a:lnTo>
                      <a:pt x="134" y="164"/>
                    </a:lnTo>
                    <a:lnTo>
                      <a:pt x="158" y="172"/>
                    </a:lnTo>
                    <a:lnTo>
                      <a:pt x="178" y="182"/>
                    </a:lnTo>
                    <a:lnTo>
                      <a:pt x="196" y="194"/>
                    </a:lnTo>
                    <a:lnTo>
                      <a:pt x="206" y="206"/>
                    </a:lnTo>
                    <a:lnTo>
                      <a:pt x="206" y="206"/>
                    </a:lnTo>
                    <a:lnTo>
                      <a:pt x="216" y="218"/>
                    </a:lnTo>
                    <a:lnTo>
                      <a:pt x="220" y="232"/>
                    </a:lnTo>
                    <a:lnTo>
                      <a:pt x="224" y="248"/>
                    </a:lnTo>
                    <a:lnTo>
                      <a:pt x="224" y="266"/>
                    </a:lnTo>
                    <a:lnTo>
                      <a:pt x="224" y="266"/>
                    </a:lnTo>
                    <a:lnTo>
                      <a:pt x="222" y="286"/>
                    </a:lnTo>
                    <a:lnTo>
                      <a:pt x="216" y="304"/>
                    </a:lnTo>
                    <a:lnTo>
                      <a:pt x="208" y="320"/>
                    </a:lnTo>
                    <a:lnTo>
                      <a:pt x="196" y="336"/>
                    </a:lnTo>
                    <a:lnTo>
                      <a:pt x="196" y="336"/>
                    </a:lnTo>
                    <a:lnTo>
                      <a:pt x="182" y="348"/>
                    </a:lnTo>
                    <a:lnTo>
                      <a:pt x="166" y="358"/>
                    </a:lnTo>
                    <a:lnTo>
                      <a:pt x="146" y="364"/>
                    </a:lnTo>
                    <a:lnTo>
                      <a:pt x="126" y="368"/>
                    </a:lnTo>
                    <a:lnTo>
                      <a:pt x="124" y="410"/>
                    </a:lnTo>
                    <a:lnTo>
                      <a:pt x="90" y="410"/>
                    </a:lnTo>
                    <a:lnTo>
                      <a:pt x="92" y="368"/>
                    </a:lnTo>
                    <a:lnTo>
                      <a:pt x="92" y="368"/>
                    </a:lnTo>
                    <a:lnTo>
                      <a:pt x="74" y="362"/>
                    </a:lnTo>
                    <a:lnTo>
                      <a:pt x="56" y="356"/>
                    </a:lnTo>
                    <a:lnTo>
                      <a:pt x="42" y="348"/>
                    </a:lnTo>
                    <a:lnTo>
                      <a:pt x="28" y="336"/>
                    </a:lnTo>
                    <a:lnTo>
                      <a:pt x="28" y="336"/>
                    </a:lnTo>
                    <a:lnTo>
                      <a:pt x="18" y="322"/>
                    </a:lnTo>
                    <a:lnTo>
                      <a:pt x="10" y="306"/>
                    </a:lnTo>
                    <a:lnTo>
                      <a:pt x="4" y="286"/>
                    </a:lnTo>
                    <a:lnTo>
                      <a:pt x="0" y="264"/>
                    </a:lnTo>
                    <a:lnTo>
                      <a:pt x="60" y="260"/>
                    </a:lnTo>
                    <a:lnTo>
                      <a:pt x="60" y="260"/>
                    </a:lnTo>
                    <a:lnTo>
                      <a:pt x="64" y="278"/>
                    </a:lnTo>
                    <a:lnTo>
                      <a:pt x="72" y="292"/>
                    </a:lnTo>
                    <a:lnTo>
                      <a:pt x="72" y="292"/>
                    </a:lnTo>
                    <a:lnTo>
                      <a:pt x="82" y="304"/>
                    </a:lnTo>
                    <a:lnTo>
                      <a:pt x="94" y="312"/>
                    </a:lnTo>
                    <a:lnTo>
                      <a:pt x="94" y="312"/>
                    </a:lnTo>
                    <a:close/>
                    <a:moveTo>
                      <a:pt x="104" y="72"/>
                    </a:moveTo>
                    <a:lnTo>
                      <a:pt x="104" y="72"/>
                    </a:lnTo>
                    <a:lnTo>
                      <a:pt x="104" y="72"/>
                    </a:lnTo>
                    <a:lnTo>
                      <a:pt x="92" y="78"/>
                    </a:lnTo>
                    <a:lnTo>
                      <a:pt x="82" y="86"/>
                    </a:lnTo>
                    <a:lnTo>
                      <a:pt x="82" y="86"/>
                    </a:lnTo>
                    <a:lnTo>
                      <a:pt x="76" y="98"/>
                    </a:lnTo>
                    <a:lnTo>
                      <a:pt x="72" y="110"/>
                    </a:lnTo>
                    <a:lnTo>
                      <a:pt x="72" y="110"/>
                    </a:lnTo>
                    <a:lnTo>
                      <a:pt x="74" y="122"/>
                    </a:lnTo>
                    <a:lnTo>
                      <a:pt x="78" y="134"/>
                    </a:lnTo>
                    <a:lnTo>
                      <a:pt x="78" y="134"/>
                    </a:lnTo>
                    <a:lnTo>
                      <a:pt x="88" y="144"/>
                    </a:lnTo>
                    <a:lnTo>
                      <a:pt x="100" y="152"/>
                    </a:lnTo>
                    <a:lnTo>
                      <a:pt x="104" y="72"/>
                    </a:lnTo>
                    <a:close/>
                    <a:moveTo>
                      <a:pt x="128" y="318"/>
                    </a:moveTo>
                    <a:lnTo>
                      <a:pt x="128" y="318"/>
                    </a:lnTo>
                    <a:lnTo>
                      <a:pt x="128" y="318"/>
                    </a:lnTo>
                    <a:lnTo>
                      <a:pt x="136" y="316"/>
                    </a:lnTo>
                    <a:lnTo>
                      <a:pt x="144" y="312"/>
                    </a:lnTo>
                    <a:lnTo>
                      <a:pt x="150" y="308"/>
                    </a:lnTo>
                    <a:lnTo>
                      <a:pt x="156" y="302"/>
                    </a:lnTo>
                    <a:lnTo>
                      <a:pt x="156" y="302"/>
                    </a:lnTo>
                    <a:lnTo>
                      <a:pt x="160" y="296"/>
                    </a:lnTo>
                    <a:lnTo>
                      <a:pt x="164" y="288"/>
                    </a:lnTo>
                    <a:lnTo>
                      <a:pt x="166" y="280"/>
                    </a:lnTo>
                    <a:lnTo>
                      <a:pt x="168" y="272"/>
                    </a:lnTo>
                    <a:lnTo>
                      <a:pt x="168" y="272"/>
                    </a:lnTo>
                    <a:lnTo>
                      <a:pt x="168" y="266"/>
                    </a:lnTo>
                    <a:lnTo>
                      <a:pt x="166" y="258"/>
                    </a:lnTo>
                    <a:lnTo>
                      <a:pt x="164" y="252"/>
                    </a:lnTo>
                    <a:lnTo>
                      <a:pt x="160" y="246"/>
                    </a:lnTo>
                    <a:lnTo>
                      <a:pt x="160" y="246"/>
                    </a:lnTo>
                    <a:lnTo>
                      <a:pt x="154" y="240"/>
                    </a:lnTo>
                    <a:lnTo>
                      <a:pt x="148" y="236"/>
                    </a:lnTo>
                    <a:lnTo>
                      <a:pt x="130" y="228"/>
                    </a:lnTo>
                    <a:lnTo>
                      <a:pt x="128" y="318"/>
                    </a:lnTo>
                    <a:close/>
                  </a:path>
                </a:pathLst>
              </a:custGeom>
              <a:solidFill>
                <a:srgbClr val="8057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2" name="Freeform 27"/>
              <p:cNvSpPr>
                <a:spLocks/>
              </p:cNvSpPr>
              <p:nvPr/>
            </p:nvSpPr>
            <p:spPr bwMode="auto">
              <a:xfrm>
                <a:off x="6298257" y="3761394"/>
                <a:ext cx="240934" cy="224871"/>
              </a:xfrm>
              <a:custGeom>
                <a:avLst/>
                <a:gdLst>
                  <a:gd name="T0" fmla="*/ 210 w 210"/>
                  <a:gd name="T1" fmla="*/ 196 h 196"/>
                  <a:gd name="T2" fmla="*/ 162 w 210"/>
                  <a:gd name="T3" fmla="*/ 0 h 196"/>
                  <a:gd name="T4" fmla="*/ 162 w 210"/>
                  <a:gd name="T5" fmla="*/ 0 h 196"/>
                  <a:gd name="T6" fmla="*/ 128 w 210"/>
                  <a:gd name="T7" fmla="*/ 8 h 196"/>
                  <a:gd name="T8" fmla="*/ 94 w 210"/>
                  <a:gd name="T9" fmla="*/ 20 h 196"/>
                  <a:gd name="T10" fmla="*/ 62 w 210"/>
                  <a:gd name="T11" fmla="*/ 34 h 196"/>
                  <a:gd name="T12" fmla="*/ 62 w 210"/>
                  <a:gd name="T13" fmla="*/ 34 h 196"/>
                  <a:gd name="T14" fmla="*/ 34 w 210"/>
                  <a:gd name="T15" fmla="*/ 48 h 196"/>
                  <a:gd name="T16" fmla="*/ 14 w 210"/>
                  <a:gd name="T17" fmla="*/ 60 h 196"/>
                  <a:gd name="T18" fmla="*/ 0 w 210"/>
                  <a:gd name="T19" fmla="*/ 70 h 196"/>
                  <a:gd name="T20" fmla="*/ 110 w 210"/>
                  <a:gd name="T21" fmla="*/ 190 h 196"/>
                  <a:gd name="T22" fmla="*/ 152 w 210"/>
                  <a:gd name="T23" fmla="*/ 192 h 196"/>
                  <a:gd name="T24" fmla="*/ 210 w 210"/>
                  <a:gd name="T25" fmla="*/ 196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0" h="196">
                    <a:moveTo>
                      <a:pt x="210" y="196"/>
                    </a:moveTo>
                    <a:lnTo>
                      <a:pt x="162" y="0"/>
                    </a:lnTo>
                    <a:lnTo>
                      <a:pt x="162" y="0"/>
                    </a:lnTo>
                    <a:lnTo>
                      <a:pt x="128" y="8"/>
                    </a:lnTo>
                    <a:lnTo>
                      <a:pt x="94" y="20"/>
                    </a:lnTo>
                    <a:lnTo>
                      <a:pt x="62" y="34"/>
                    </a:lnTo>
                    <a:lnTo>
                      <a:pt x="62" y="34"/>
                    </a:lnTo>
                    <a:lnTo>
                      <a:pt x="34" y="48"/>
                    </a:lnTo>
                    <a:lnTo>
                      <a:pt x="14" y="60"/>
                    </a:lnTo>
                    <a:lnTo>
                      <a:pt x="0" y="70"/>
                    </a:lnTo>
                    <a:lnTo>
                      <a:pt x="110" y="190"/>
                    </a:lnTo>
                    <a:lnTo>
                      <a:pt x="152" y="192"/>
                    </a:lnTo>
                    <a:lnTo>
                      <a:pt x="210" y="196"/>
                    </a:lnTo>
                    <a:close/>
                  </a:path>
                </a:pathLst>
              </a:custGeom>
              <a:solidFill>
                <a:srgbClr val="FECF9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3" name="Freeform 28"/>
              <p:cNvSpPr>
                <a:spLocks/>
              </p:cNvSpPr>
              <p:nvPr/>
            </p:nvSpPr>
            <p:spPr bwMode="auto">
              <a:xfrm>
                <a:off x="6435934" y="3761394"/>
                <a:ext cx="59660" cy="91784"/>
              </a:xfrm>
              <a:custGeom>
                <a:avLst/>
                <a:gdLst>
                  <a:gd name="T0" fmla="*/ 52 w 52"/>
                  <a:gd name="T1" fmla="*/ 46 h 80"/>
                  <a:gd name="T2" fmla="*/ 52 w 52"/>
                  <a:gd name="T3" fmla="*/ 46 h 80"/>
                  <a:gd name="T4" fmla="*/ 52 w 52"/>
                  <a:gd name="T5" fmla="*/ 38 h 80"/>
                  <a:gd name="T6" fmla="*/ 48 w 52"/>
                  <a:gd name="T7" fmla="*/ 22 h 80"/>
                  <a:gd name="T8" fmla="*/ 42 w 52"/>
                  <a:gd name="T9" fmla="*/ 0 h 80"/>
                  <a:gd name="T10" fmla="*/ 0 w 52"/>
                  <a:gd name="T11" fmla="*/ 38 h 80"/>
                  <a:gd name="T12" fmla="*/ 10 w 52"/>
                  <a:gd name="T13" fmla="*/ 80 h 80"/>
                  <a:gd name="T14" fmla="*/ 52 w 52"/>
                  <a:gd name="T15" fmla="*/ 46 h 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80">
                    <a:moveTo>
                      <a:pt x="52" y="46"/>
                    </a:moveTo>
                    <a:lnTo>
                      <a:pt x="52" y="46"/>
                    </a:lnTo>
                    <a:lnTo>
                      <a:pt x="52" y="38"/>
                    </a:lnTo>
                    <a:lnTo>
                      <a:pt x="48" y="22"/>
                    </a:lnTo>
                    <a:lnTo>
                      <a:pt x="42" y="0"/>
                    </a:lnTo>
                    <a:lnTo>
                      <a:pt x="0" y="38"/>
                    </a:lnTo>
                    <a:lnTo>
                      <a:pt x="10" y="80"/>
                    </a:lnTo>
                    <a:lnTo>
                      <a:pt x="52" y="46"/>
                    </a:lnTo>
                    <a:close/>
                  </a:path>
                </a:pathLst>
              </a:custGeom>
              <a:solidFill>
                <a:srgbClr val="B995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4" name="Freeform 29"/>
              <p:cNvSpPr>
                <a:spLocks/>
              </p:cNvSpPr>
              <p:nvPr/>
            </p:nvSpPr>
            <p:spPr bwMode="auto">
              <a:xfrm>
                <a:off x="6435934" y="3768278"/>
                <a:ext cx="165212" cy="236344"/>
              </a:xfrm>
              <a:custGeom>
                <a:avLst/>
                <a:gdLst>
                  <a:gd name="T0" fmla="*/ 0 w 144"/>
                  <a:gd name="T1" fmla="*/ 32 h 206"/>
                  <a:gd name="T2" fmla="*/ 0 w 144"/>
                  <a:gd name="T3" fmla="*/ 32 h 206"/>
                  <a:gd name="T4" fmla="*/ 0 w 144"/>
                  <a:gd name="T5" fmla="*/ 30 h 206"/>
                  <a:gd name="T6" fmla="*/ 6 w 144"/>
                  <a:gd name="T7" fmla="*/ 28 h 206"/>
                  <a:gd name="T8" fmla="*/ 22 w 144"/>
                  <a:gd name="T9" fmla="*/ 22 h 206"/>
                  <a:gd name="T10" fmla="*/ 72 w 144"/>
                  <a:gd name="T11" fmla="*/ 10 h 206"/>
                  <a:gd name="T12" fmla="*/ 122 w 144"/>
                  <a:gd name="T13" fmla="*/ 2 h 206"/>
                  <a:gd name="T14" fmla="*/ 138 w 144"/>
                  <a:gd name="T15" fmla="*/ 0 h 206"/>
                  <a:gd name="T16" fmla="*/ 142 w 144"/>
                  <a:gd name="T17" fmla="*/ 0 h 206"/>
                  <a:gd name="T18" fmla="*/ 144 w 144"/>
                  <a:gd name="T19" fmla="*/ 2 h 206"/>
                  <a:gd name="T20" fmla="*/ 144 w 144"/>
                  <a:gd name="T21" fmla="*/ 2 h 206"/>
                  <a:gd name="T22" fmla="*/ 140 w 144"/>
                  <a:gd name="T23" fmla="*/ 102 h 206"/>
                  <a:gd name="T24" fmla="*/ 136 w 144"/>
                  <a:gd name="T25" fmla="*/ 166 h 206"/>
                  <a:gd name="T26" fmla="*/ 134 w 144"/>
                  <a:gd name="T27" fmla="*/ 188 h 206"/>
                  <a:gd name="T28" fmla="*/ 132 w 144"/>
                  <a:gd name="T29" fmla="*/ 196 h 206"/>
                  <a:gd name="T30" fmla="*/ 132 w 144"/>
                  <a:gd name="T31" fmla="*/ 196 h 206"/>
                  <a:gd name="T32" fmla="*/ 114 w 144"/>
                  <a:gd name="T33" fmla="*/ 198 h 206"/>
                  <a:gd name="T34" fmla="*/ 82 w 144"/>
                  <a:gd name="T35" fmla="*/ 202 h 206"/>
                  <a:gd name="T36" fmla="*/ 52 w 144"/>
                  <a:gd name="T37" fmla="*/ 206 h 206"/>
                  <a:gd name="T38" fmla="*/ 42 w 144"/>
                  <a:gd name="T39" fmla="*/ 206 h 206"/>
                  <a:gd name="T40" fmla="*/ 40 w 144"/>
                  <a:gd name="T41" fmla="*/ 206 h 206"/>
                  <a:gd name="T42" fmla="*/ 38 w 144"/>
                  <a:gd name="T43" fmla="*/ 206 h 206"/>
                  <a:gd name="T44" fmla="*/ 38 w 144"/>
                  <a:gd name="T45" fmla="*/ 206 h 206"/>
                  <a:gd name="T46" fmla="*/ 38 w 144"/>
                  <a:gd name="T47" fmla="*/ 196 h 206"/>
                  <a:gd name="T48" fmla="*/ 34 w 144"/>
                  <a:gd name="T49" fmla="*/ 176 h 206"/>
                  <a:gd name="T50" fmla="*/ 20 w 144"/>
                  <a:gd name="T51" fmla="*/ 116 h 206"/>
                  <a:gd name="T52" fmla="*/ 0 w 144"/>
                  <a:gd name="T53" fmla="*/ 32 h 206"/>
                  <a:gd name="T54" fmla="*/ 0 w 144"/>
                  <a:gd name="T55" fmla="*/ 32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4" h="206">
                    <a:moveTo>
                      <a:pt x="0" y="32"/>
                    </a:moveTo>
                    <a:lnTo>
                      <a:pt x="0" y="32"/>
                    </a:lnTo>
                    <a:lnTo>
                      <a:pt x="0" y="30"/>
                    </a:lnTo>
                    <a:lnTo>
                      <a:pt x="6" y="28"/>
                    </a:lnTo>
                    <a:lnTo>
                      <a:pt x="22" y="22"/>
                    </a:lnTo>
                    <a:lnTo>
                      <a:pt x="72" y="10"/>
                    </a:lnTo>
                    <a:lnTo>
                      <a:pt x="122" y="2"/>
                    </a:lnTo>
                    <a:lnTo>
                      <a:pt x="138" y="0"/>
                    </a:lnTo>
                    <a:lnTo>
                      <a:pt x="142" y="0"/>
                    </a:lnTo>
                    <a:lnTo>
                      <a:pt x="144" y="2"/>
                    </a:lnTo>
                    <a:lnTo>
                      <a:pt x="144" y="2"/>
                    </a:lnTo>
                    <a:lnTo>
                      <a:pt x="140" y="102"/>
                    </a:lnTo>
                    <a:lnTo>
                      <a:pt x="136" y="166"/>
                    </a:lnTo>
                    <a:lnTo>
                      <a:pt x="134" y="188"/>
                    </a:lnTo>
                    <a:lnTo>
                      <a:pt x="132" y="196"/>
                    </a:lnTo>
                    <a:lnTo>
                      <a:pt x="132" y="196"/>
                    </a:lnTo>
                    <a:lnTo>
                      <a:pt x="114" y="198"/>
                    </a:lnTo>
                    <a:lnTo>
                      <a:pt x="82" y="202"/>
                    </a:lnTo>
                    <a:lnTo>
                      <a:pt x="52" y="206"/>
                    </a:lnTo>
                    <a:lnTo>
                      <a:pt x="42" y="206"/>
                    </a:lnTo>
                    <a:lnTo>
                      <a:pt x="40" y="206"/>
                    </a:lnTo>
                    <a:lnTo>
                      <a:pt x="38" y="206"/>
                    </a:lnTo>
                    <a:lnTo>
                      <a:pt x="38" y="206"/>
                    </a:lnTo>
                    <a:lnTo>
                      <a:pt x="38" y="196"/>
                    </a:lnTo>
                    <a:lnTo>
                      <a:pt x="34" y="176"/>
                    </a:lnTo>
                    <a:lnTo>
                      <a:pt x="20" y="116"/>
                    </a:lnTo>
                    <a:lnTo>
                      <a:pt x="0" y="32"/>
                    </a:lnTo>
                    <a:lnTo>
                      <a:pt x="0" y="32"/>
                    </a:lnTo>
                    <a:close/>
                  </a:path>
                </a:pathLst>
              </a:custGeom>
              <a:solidFill>
                <a:srgbClr val="E2B6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5" name="Freeform 30"/>
              <p:cNvSpPr>
                <a:spLocks/>
              </p:cNvSpPr>
              <p:nvPr/>
            </p:nvSpPr>
            <p:spPr bwMode="auto">
              <a:xfrm>
                <a:off x="6552959" y="3770572"/>
                <a:ext cx="48187" cy="89490"/>
              </a:xfrm>
              <a:custGeom>
                <a:avLst/>
                <a:gdLst>
                  <a:gd name="T0" fmla="*/ 0 w 42"/>
                  <a:gd name="T1" fmla="*/ 78 h 78"/>
                  <a:gd name="T2" fmla="*/ 2 w 42"/>
                  <a:gd name="T3" fmla="*/ 12 h 78"/>
                  <a:gd name="T4" fmla="*/ 42 w 42"/>
                  <a:gd name="T5" fmla="*/ 0 h 78"/>
                  <a:gd name="T6" fmla="*/ 40 w 42"/>
                  <a:gd name="T7" fmla="*/ 48 h 78"/>
                  <a:gd name="T8" fmla="*/ 0 w 42"/>
                  <a:gd name="T9" fmla="*/ 78 h 78"/>
                </a:gdLst>
                <a:ahLst/>
                <a:cxnLst>
                  <a:cxn ang="0">
                    <a:pos x="T0" y="T1"/>
                  </a:cxn>
                  <a:cxn ang="0">
                    <a:pos x="T2" y="T3"/>
                  </a:cxn>
                  <a:cxn ang="0">
                    <a:pos x="T4" y="T5"/>
                  </a:cxn>
                  <a:cxn ang="0">
                    <a:pos x="T6" y="T7"/>
                  </a:cxn>
                  <a:cxn ang="0">
                    <a:pos x="T8" y="T9"/>
                  </a:cxn>
                </a:cxnLst>
                <a:rect l="0" t="0" r="r" b="b"/>
                <a:pathLst>
                  <a:path w="42" h="78">
                    <a:moveTo>
                      <a:pt x="0" y="78"/>
                    </a:moveTo>
                    <a:lnTo>
                      <a:pt x="2" y="12"/>
                    </a:lnTo>
                    <a:lnTo>
                      <a:pt x="42" y="0"/>
                    </a:lnTo>
                    <a:lnTo>
                      <a:pt x="40" y="48"/>
                    </a:lnTo>
                    <a:lnTo>
                      <a:pt x="0" y="78"/>
                    </a:lnTo>
                    <a:close/>
                  </a:path>
                </a:pathLst>
              </a:custGeom>
              <a:solidFill>
                <a:srgbClr val="B995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6" name="Freeform 31"/>
              <p:cNvSpPr>
                <a:spLocks/>
              </p:cNvSpPr>
              <p:nvPr/>
            </p:nvSpPr>
            <p:spPr bwMode="auto">
              <a:xfrm>
                <a:off x="6550664" y="3784340"/>
                <a:ext cx="213398" cy="215693"/>
              </a:xfrm>
              <a:custGeom>
                <a:avLst/>
                <a:gdLst>
                  <a:gd name="T0" fmla="*/ 4 w 186"/>
                  <a:gd name="T1" fmla="*/ 0 h 188"/>
                  <a:gd name="T2" fmla="*/ 4 w 186"/>
                  <a:gd name="T3" fmla="*/ 0 h 188"/>
                  <a:gd name="T4" fmla="*/ 40 w 186"/>
                  <a:gd name="T5" fmla="*/ 4 h 188"/>
                  <a:gd name="T6" fmla="*/ 104 w 186"/>
                  <a:gd name="T7" fmla="*/ 14 h 188"/>
                  <a:gd name="T8" fmla="*/ 162 w 186"/>
                  <a:gd name="T9" fmla="*/ 22 h 188"/>
                  <a:gd name="T10" fmla="*/ 180 w 186"/>
                  <a:gd name="T11" fmla="*/ 26 h 188"/>
                  <a:gd name="T12" fmla="*/ 186 w 186"/>
                  <a:gd name="T13" fmla="*/ 28 h 188"/>
                  <a:gd name="T14" fmla="*/ 186 w 186"/>
                  <a:gd name="T15" fmla="*/ 28 h 188"/>
                  <a:gd name="T16" fmla="*/ 180 w 186"/>
                  <a:gd name="T17" fmla="*/ 36 h 188"/>
                  <a:gd name="T18" fmla="*/ 168 w 186"/>
                  <a:gd name="T19" fmla="*/ 52 h 188"/>
                  <a:gd name="T20" fmla="*/ 132 w 186"/>
                  <a:gd name="T21" fmla="*/ 104 h 188"/>
                  <a:gd name="T22" fmla="*/ 98 w 186"/>
                  <a:gd name="T23" fmla="*/ 158 h 188"/>
                  <a:gd name="T24" fmla="*/ 86 w 186"/>
                  <a:gd name="T25" fmla="*/ 176 h 188"/>
                  <a:gd name="T26" fmla="*/ 82 w 186"/>
                  <a:gd name="T27" fmla="*/ 186 h 188"/>
                  <a:gd name="T28" fmla="*/ 82 w 186"/>
                  <a:gd name="T29" fmla="*/ 186 h 188"/>
                  <a:gd name="T30" fmla="*/ 82 w 186"/>
                  <a:gd name="T31" fmla="*/ 188 h 188"/>
                  <a:gd name="T32" fmla="*/ 78 w 186"/>
                  <a:gd name="T33" fmla="*/ 188 h 188"/>
                  <a:gd name="T34" fmla="*/ 70 w 186"/>
                  <a:gd name="T35" fmla="*/ 188 h 188"/>
                  <a:gd name="T36" fmla="*/ 40 w 186"/>
                  <a:gd name="T37" fmla="*/ 184 h 188"/>
                  <a:gd name="T38" fmla="*/ 0 w 186"/>
                  <a:gd name="T39" fmla="*/ 174 h 188"/>
                  <a:gd name="T40" fmla="*/ 4 w 186"/>
                  <a:gd name="T41" fmla="*/ 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6" h="188">
                    <a:moveTo>
                      <a:pt x="4" y="0"/>
                    </a:moveTo>
                    <a:lnTo>
                      <a:pt x="4" y="0"/>
                    </a:lnTo>
                    <a:lnTo>
                      <a:pt x="40" y="4"/>
                    </a:lnTo>
                    <a:lnTo>
                      <a:pt x="104" y="14"/>
                    </a:lnTo>
                    <a:lnTo>
                      <a:pt x="162" y="22"/>
                    </a:lnTo>
                    <a:lnTo>
                      <a:pt x="180" y="26"/>
                    </a:lnTo>
                    <a:lnTo>
                      <a:pt x="186" y="28"/>
                    </a:lnTo>
                    <a:lnTo>
                      <a:pt x="186" y="28"/>
                    </a:lnTo>
                    <a:lnTo>
                      <a:pt x="180" y="36"/>
                    </a:lnTo>
                    <a:lnTo>
                      <a:pt x="168" y="52"/>
                    </a:lnTo>
                    <a:lnTo>
                      <a:pt x="132" y="104"/>
                    </a:lnTo>
                    <a:lnTo>
                      <a:pt x="98" y="158"/>
                    </a:lnTo>
                    <a:lnTo>
                      <a:pt x="86" y="176"/>
                    </a:lnTo>
                    <a:lnTo>
                      <a:pt x="82" y="186"/>
                    </a:lnTo>
                    <a:lnTo>
                      <a:pt x="82" y="186"/>
                    </a:lnTo>
                    <a:lnTo>
                      <a:pt x="82" y="188"/>
                    </a:lnTo>
                    <a:lnTo>
                      <a:pt x="78" y="188"/>
                    </a:lnTo>
                    <a:lnTo>
                      <a:pt x="70" y="188"/>
                    </a:lnTo>
                    <a:lnTo>
                      <a:pt x="40" y="184"/>
                    </a:lnTo>
                    <a:lnTo>
                      <a:pt x="0" y="174"/>
                    </a:lnTo>
                    <a:lnTo>
                      <a:pt x="4" y="0"/>
                    </a:lnTo>
                    <a:close/>
                  </a:path>
                </a:pathLst>
              </a:custGeom>
              <a:solidFill>
                <a:srgbClr val="FECF9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7" name="Freeform 32"/>
              <p:cNvSpPr>
                <a:spLocks/>
              </p:cNvSpPr>
              <p:nvPr/>
            </p:nvSpPr>
            <p:spPr bwMode="auto">
              <a:xfrm>
                <a:off x="6394631" y="3954141"/>
                <a:ext cx="275353" cy="61954"/>
              </a:xfrm>
              <a:custGeom>
                <a:avLst/>
                <a:gdLst>
                  <a:gd name="T0" fmla="*/ 0 w 240"/>
                  <a:gd name="T1" fmla="*/ 44 h 54"/>
                  <a:gd name="T2" fmla="*/ 238 w 240"/>
                  <a:gd name="T3" fmla="*/ 54 h 54"/>
                  <a:gd name="T4" fmla="*/ 240 w 240"/>
                  <a:gd name="T5" fmla="*/ 10 h 54"/>
                  <a:gd name="T6" fmla="*/ 2 w 240"/>
                  <a:gd name="T7" fmla="*/ 0 h 54"/>
                  <a:gd name="T8" fmla="*/ 0 w 240"/>
                  <a:gd name="T9" fmla="*/ 44 h 54"/>
                </a:gdLst>
                <a:ahLst/>
                <a:cxnLst>
                  <a:cxn ang="0">
                    <a:pos x="T0" y="T1"/>
                  </a:cxn>
                  <a:cxn ang="0">
                    <a:pos x="T2" y="T3"/>
                  </a:cxn>
                  <a:cxn ang="0">
                    <a:pos x="T4" y="T5"/>
                  </a:cxn>
                  <a:cxn ang="0">
                    <a:pos x="T6" y="T7"/>
                  </a:cxn>
                  <a:cxn ang="0">
                    <a:pos x="T8" y="T9"/>
                  </a:cxn>
                </a:cxnLst>
                <a:rect l="0" t="0" r="r" b="b"/>
                <a:pathLst>
                  <a:path w="240" h="54">
                    <a:moveTo>
                      <a:pt x="0" y="44"/>
                    </a:moveTo>
                    <a:lnTo>
                      <a:pt x="238" y="54"/>
                    </a:lnTo>
                    <a:lnTo>
                      <a:pt x="240" y="10"/>
                    </a:lnTo>
                    <a:lnTo>
                      <a:pt x="2" y="0"/>
                    </a:lnTo>
                    <a:lnTo>
                      <a:pt x="0" y="44"/>
                    </a:lnTo>
                    <a:close/>
                  </a:path>
                </a:pathLst>
              </a:custGeom>
              <a:solidFill>
                <a:srgbClr val="9D4C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92" name="Group 91"/>
            <p:cNvGrpSpPr/>
            <p:nvPr/>
          </p:nvGrpSpPr>
          <p:grpSpPr>
            <a:xfrm>
              <a:off x="5056747" y="4803510"/>
              <a:ext cx="1054137" cy="1419490"/>
              <a:chOff x="6114689" y="3761394"/>
              <a:chExt cx="807701" cy="1087642"/>
            </a:xfrm>
          </p:grpSpPr>
          <p:sp>
            <p:nvSpPr>
              <p:cNvPr id="102" name="Freeform 25"/>
              <p:cNvSpPr>
                <a:spLocks/>
              </p:cNvSpPr>
              <p:nvPr/>
            </p:nvSpPr>
            <p:spPr bwMode="auto">
              <a:xfrm>
                <a:off x="6114689" y="4002327"/>
                <a:ext cx="807701" cy="846709"/>
              </a:xfrm>
              <a:custGeom>
                <a:avLst/>
                <a:gdLst>
                  <a:gd name="T0" fmla="*/ 266 w 704"/>
                  <a:gd name="T1" fmla="*/ 0 h 738"/>
                  <a:gd name="T2" fmla="*/ 230 w 704"/>
                  <a:gd name="T3" fmla="*/ 22 h 738"/>
                  <a:gd name="T4" fmla="*/ 164 w 704"/>
                  <a:gd name="T5" fmla="*/ 76 h 738"/>
                  <a:gd name="T6" fmla="*/ 108 w 704"/>
                  <a:gd name="T7" fmla="*/ 140 h 738"/>
                  <a:gd name="T8" fmla="*/ 64 w 704"/>
                  <a:gd name="T9" fmla="*/ 214 h 738"/>
                  <a:gd name="T10" fmla="*/ 30 w 704"/>
                  <a:gd name="T11" fmla="*/ 292 h 738"/>
                  <a:gd name="T12" fmla="*/ 10 w 704"/>
                  <a:gd name="T13" fmla="*/ 376 h 738"/>
                  <a:gd name="T14" fmla="*/ 0 w 704"/>
                  <a:gd name="T15" fmla="*/ 460 h 738"/>
                  <a:gd name="T16" fmla="*/ 4 w 704"/>
                  <a:gd name="T17" fmla="*/ 544 h 738"/>
                  <a:gd name="T18" fmla="*/ 12 w 704"/>
                  <a:gd name="T19" fmla="*/ 586 h 738"/>
                  <a:gd name="T20" fmla="*/ 20 w 704"/>
                  <a:gd name="T21" fmla="*/ 614 h 738"/>
                  <a:gd name="T22" fmla="*/ 34 w 704"/>
                  <a:gd name="T23" fmla="*/ 636 h 738"/>
                  <a:gd name="T24" fmla="*/ 54 w 704"/>
                  <a:gd name="T25" fmla="*/ 660 h 738"/>
                  <a:gd name="T26" fmla="*/ 88 w 704"/>
                  <a:gd name="T27" fmla="*/ 684 h 738"/>
                  <a:gd name="T28" fmla="*/ 136 w 704"/>
                  <a:gd name="T29" fmla="*/ 704 h 738"/>
                  <a:gd name="T30" fmla="*/ 204 w 704"/>
                  <a:gd name="T31" fmla="*/ 722 h 738"/>
                  <a:gd name="T32" fmla="*/ 290 w 704"/>
                  <a:gd name="T33" fmla="*/ 734 h 738"/>
                  <a:gd name="T34" fmla="*/ 342 w 704"/>
                  <a:gd name="T35" fmla="*/ 736 h 738"/>
                  <a:gd name="T36" fmla="*/ 440 w 704"/>
                  <a:gd name="T37" fmla="*/ 736 h 738"/>
                  <a:gd name="T38" fmla="*/ 518 w 704"/>
                  <a:gd name="T39" fmla="*/ 728 h 738"/>
                  <a:gd name="T40" fmla="*/ 576 w 704"/>
                  <a:gd name="T41" fmla="*/ 712 h 738"/>
                  <a:gd name="T42" fmla="*/ 618 w 704"/>
                  <a:gd name="T43" fmla="*/ 694 h 738"/>
                  <a:gd name="T44" fmla="*/ 648 w 704"/>
                  <a:gd name="T45" fmla="*/ 672 h 738"/>
                  <a:gd name="T46" fmla="*/ 666 w 704"/>
                  <a:gd name="T47" fmla="*/ 650 h 738"/>
                  <a:gd name="T48" fmla="*/ 676 w 704"/>
                  <a:gd name="T49" fmla="*/ 628 h 738"/>
                  <a:gd name="T50" fmla="*/ 682 w 704"/>
                  <a:gd name="T51" fmla="*/ 612 h 738"/>
                  <a:gd name="T52" fmla="*/ 700 w 704"/>
                  <a:gd name="T53" fmla="*/ 530 h 738"/>
                  <a:gd name="T54" fmla="*/ 704 w 704"/>
                  <a:gd name="T55" fmla="*/ 444 h 738"/>
                  <a:gd name="T56" fmla="*/ 696 w 704"/>
                  <a:gd name="T57" fmla="*/ 360 h 738"/>
                  <a:gd name="T58" fmla="*/ 676 w 704"/>
                  <a:gd name="T59" fmla="*/ 276 h 738"/>
                  <a:gd name="T60" fmla="*/ 642 w 704"/>
                  <a:gd name="T61" fmla="*/ 198 h 738"/>
                  <a:gd name="T62" fmla="*/ 598 w 704"/>
                  <a:gd name="T63" fmla="*/ 126 h 738"/>
                  <a:gd name="T64" fmla="*/ 542 w 704"/>
                  <a:gd name="T65" fmla="*/ 60 h 738"/>
                  <a:gd name="T66" fmla="*/ 474 w 704"/>
                  <a:gd name="T67" fmla="*/ 8 h 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04" h="738">
                    <a:moveTo>
                      <a:pt x="370" y="4"/>
                    </a:moveTo>
                    <a:lnTo>
                      <a:pt x="266" y="0"/>
                    </a:lnTo>
                    <a:lnTo>
                      <a:pt x="266" y="0"/>
                    </a:lnTo>
                    <a:lnTo>
                      <a:pt x="230" y="22"/>
                    </a:lnTo>
                    <a:lnTo>
                      <a:pt x="196" y="48"/>
                    </a:lnTo>
                    <a:lnTo>
                      <a:pt x="164" y="76"/>
                    </a:lnTo>
                    <a:lnTo>
                      <a:pt x="134" y="108"/>
                    </a:lnTo>
                    <a:lnTo>
                      <a:pt x="108" y="140"/>
                    </a:lnTo>
                    <a:lnTo>
                      <a:pt x="84" y="176"/>
                    </a:lnTo>
                    <a:lnTo>
                      <a:pt x="64" y="214"/>
                    </a:lnTo>
                    <a:lnTo>
                      <a:pt x="46" y="252"/>
                    </a:lnTo>
                    <a:lnTo>
                      <a:pt x="30" y="292"/>
                    </a:lnTo>
                    <a:lnTo>
                      <a:pt x="18" y="334"/>
                    </a:lnTo>
                    <a:lnTo>
                      <a:pt x="10" y="376"/>
                    </a:lnTo>
                    <a:lnTo>
                      <a:pt x="4" y="418"/>
                    </a:lnTo>
                    <a:lnTo>
                      <a:pt x="0" y="460"/>
                    </a:lnTo>
                    <a:lnTo>
                      <a:pt x="2" y="502"/>
                    </a:lnTo>
                    <a:lnTo>
                      <a:pt x="4" y="544"/>
                    </a:lnTo>
                    <a:lnTo>
                      <a:pt x="12" y="586"/>
                    </a:lnTo>
                    <a:lnTo>
                      <a:pt x="12" y="586"/>
                    </a:lnTo>
                    <a:lnTo>
                      <a:pt x="16" y="604"/>
                    </a:lnTo>
                    <a:lnTo>
                      <a:pt x="20" y="614"/>
                    </a:lnTo>
                    <a:lnTo>
                      <a:pt x="26" y="624"/>
                    </a:lnTo>
                    <a:lnTo>
                      <a:pt x="34" y="636"/>
                    </a:lnTo>
                    <a:lnTo>
                      <a:pt x="42" y="648"/>
                    </a:lnTo>
                    <a:lnTo>
                      <a:pt x="54" y="660"/>
                    </a:lnTo>
                    <a:lnTo>
                      <a:pt x="70" y="672"/>
                    </a:lnTo>
                    <a:lnTo>
                      <a:pt x="88" y="684"/>
                    </a:lnTo>
                    <a:lnTo>
                      <a:pt x="110" y="694"/>
                    </a:lnTo>
                    <a:lnTo>
                      <a:pt x="136" y="704"/>
                    </a:lnTo>
                    <a:lnTo>
                      <a:pt x="168" y="714"/>
                    </a:lnTo>
                    <a:lnTo>
                      <a:pt x="204" y="722"/>
                    </a:lnTo>
                    <a:lnTo>
                      <a:pt x="244" y="728"/>
                    </a:lnTo>
                    <a:lnTo>
                      <a:pt x="290" y="734"/>
                    </a:lnTo>
                    <a:lnTo>
                      <a:pt x="342" y="736"/>
                    </a:lnTo>
                    <a:lnTo>
                      <a:pt x="342" y="736"/>
                    </a:lnTo>
                    <a:lnTo>
                      <a:pt x="394" y="738"/>
                    </a:lnTo>
                    <a:lnTo>
                      <a:pt x="440" y="736"/>
                    </a:lnTo>
                    <a:lnTo>
                      <a:pt x="482" y="732"/>
                    </a:lnTo>
                    <a:lnTo>
                      <a:pt x="518" y="728"/>
                    </a:lnTo>
                    <a:lnTo>
                      <a:pt x="548" y="720"/>
                    </a:lnTo>
                    <a:lnTo>
                      <a:pt x="576" y="712"/>
                    </a:lnTo>
                    <a:lnTo>
                      <a:pt x="598" y="704"/>
                    </a:lnTo>
                    <a:lnTo>
                      <a:pt x="618" y="694"/>
                    </a:lnTo>
                    <a:lnTo>
                      <a:pt x="634" y="684"/>
                    </a:lnTo>
                    <a:lnTo>
                      <a:pt x="648" y="672"/>
                    </a:lnTo>
                    <a:lnTo>
                      <a:pt x="658" y="660"/>
                    </a:lnTo>
                    <a:lnTo>
                      <a:pt x="666" y="650"/>
                    </a:lnTo>
                    <a:lnTo>
                      <a:pt x="672" y="640"/>
                    </a:lnTo>
                    <a:lnTo>
                      <a:pt x="676" y="628"/>
                    </a:lnTo>
                    <a:lnTo>
                      <a:pt x="682" y="612"/>
                    </a:lnTo>
                    <a:lnTo>
                      <a:pt x="682" y="612"/>
                    </a:lnTo>
                    <a:lnTo>
                      <a:pt x="694" y="570"/>
                    </a:lnTo>
                    <a:lnTo>
                      <a:pt x="700" y="530"/>
                    </a:lnTo>
                    <a:lnTo>
                      <a:pt x="704" y="488"/>
                    </a:lnTo>
                    <a:lnTo>
                      <a:pt x="704" y="444"/>
                    </a:lnTo>
                    <a:lnTo>
                      <a:pt x="702" y="402"/>
                    </a:lnTo>
                    <a:lnTo>
                      <a:pt x="696" y="360"/>
                    </a:lnTo>
                    <a:lnTo>
                      <a:pt x="688" y="318"/>
                    </a:lnTo>
                    <a:lnTo>
                      <a:pt x="676" y="276"/>
                    </a:lnTo>
                    <a:lnTo>
                      <a:pt x="660" y="236"/>
                    </a:lnTo>
                    <a:lnTo>
                      <a:pt x="642" y="198"/>
                    </a:lnTo>
                    <a:lnTo>
                      <a:pt x="622" y="160"/>
                    </a:lnTo>
                    <a:lnTo>
                      <a:pt x="598" y="126"/>
                    </a:lnTo>
                    <a:lnTo>
                      <a:pt x="572" y="92"/>
                    </a:lnTo>
                    <a:lnTo>
                      <a:pt x="542" y="60"/>
                    </a:lnTo>
                    <a:lnTo>
                      <a:pt x="510" y="32"/>
                    </a:lnTo>
                    <a:lnTo>
                      <a:pt x="474" y="8"/>
                    </a:lnTo>
                    <a:lnTo>
                      <a:pt x="370" y="4"/>
                    </a:lnTo>
                    <a:close/>
                  </a:path>
                </a:pathLst>
              </a:custGeom>
              <a:solidFill>
                <a:srgbClr val="E2B6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3" name="Freeform 26"/>
              <p:cNvSpPr>
                <a:spLocks noEditPoints="1"/>
              </p:cNvSpPr>
              <p:nvPr/>
            </p:nvSpPr>
            <p:spPr bwMode="auto">
              <a:xfrm>
                <a:off x="6387747" y="4169833"/>
                <a:ext cx="256996" cy="470394"/>
              </a:xfrm>
              <a:custGeom>
                <a:avLst/>
                <a:gdLst>
                  <a:gd name="T0" fmla="*/ 98 w 224"/>
                  <a:gd name="T1" fmla="*/ 216 h 410"/>
                  <a:gd name="T2" fmla="*/ 78 w 224"/>
                  <a:gd name="T3" fmla="*/ 208 h 410"/>
                  <a:gd name="T4" fmla="*/ 46 w 224"/>
                  <a:gd name="T5" fmla="*/ 188 h 410"/>
                  <a:gd name="T6" fmla="*/ 34 w 224"/>
                  <a:gd name="T7" fmla="*/ 176 h 410"/>
                  <a:gd name="T8" fmla="*/ 20 w 224"/>
                  <a:gd name="T9" fmla="*/ 146 h 410"/>
                  <a:gd name="T10" fmla="*/ 16 w 224"/>
                  <a:gd name="T11" fmla="*/ 112 h 410"/>
                  <a:gd name="T12" fmla="*/ 18 w 224"/>
                  <a:gd name="T13" fmla="*/ 94 h 410"/>
                  <a:gd name="T14" fmla="*/ 30 w 224"/>
                  <a:gd name="T15" fmla="*/ 62 h 410"/>
                  <a:gd name="T16" fmla="*/ 42 w 224"/>
                  <a:gd name="T17" fmla="*/ 50 h 410"/>
                  <a:gd name="T18" fmla="*/ 70 w 224"/>
                  <a:gd name="T19" fmla="*/ 30 h 410"/>
                  <a:gd name="T20" fmla="*/ 106 w 224"/>
                  <a:gd name="T21" fmla="*/ 22 h 410"/>
                  <a:gd name="T22" fmla="*/ 140 w 224"/>
                  <a:gd name="T23" fmla="*/ 0 h 410"/>
                  <a:gd name="T24" fmla="*/ 138 w 224"/>
                  <a:gd name="T25" fmla="*/ 24 h 410"/>
                  <a:gd name="T26" fmla="*/ 172 w 224"/>
                  <a:gd name="T27" fmla="*/ 34 h 410"/>
                  <a:gd name="T28" fmla="*/ 196 w 224"/>
                  <a:gd name="T29" fmla="*/ 50 h 410"/>
                  <a:gd name="T30" fmla="*/ 206 w 224"/>
                  <a:gd name="T31" fmla="*/ 62 h 410"/>
                  <a:gd name="T32" fmla="*/ 218 w 224"/>
                  <a:gd name="T33" fmla="*/ 90 h 410"/>
                  <a:gd name="T34" fmla="*/ 162 w 224"/>
                  <a:gd name="T35" fmla="*/ 112 h 410"/>
                  <a:gd name="T36" fmla="*/ 160 w 224"/>
                  <a:gd name="T37" fmla="*/ 100 h 410"/>
                  <a:gd name="T38" fmla="*/ 146 w 224"/>
                  <a:gd name="T39" fmla="*/ 80 h 410"/>
                  <a:gd name="T40" fmla="*/ 134 w 224"/>
                  <a:gd name="T41" fmla="*/ 164 h 410"/>
                  <a:gd name="T42" fmla="*/ 158 w 224"/>
                  <a:gd name="T43" fmla="*/ 172 h 410"/>
                  <a:gd name="T44" fmla="*/ 196 w 224"/>
                  <a:gd name="T45" fmla="*/ 194 h 410"/>
                  <a:gd name="T46" fmla="*/ 206 w 224"/>
                  <a:gd name="T47" fmla="*/ 206 h 410"/>
                  <a:gd name="T48" fmla="*/ 220 w 224"/>
                  <a:gd name="T49" fmla="*/ 232 h 410"/>
                  <a:gd name="T50" fmla="*/ 224 w 224"/>
                  <a:gd name="T51" fmla="*/ 266 h 410"/>
                  <a:gd name="T52" fmla="*/ 222 w 224"/>
                  <a:gd name="T53" fmla="*/ 286 h 410"/>
                  <a:gd name="T54" fmla="*/ 208 w 224"/>
                  <a:gd name="T55" fmla="*/ 320 h 410"/>
                  <a:gd name="T56" fmla="*/ 196 w 224"/>
                  <a:gd name="T57" fmla="*/ 336 h 410"/>
                  <a:gd name="T58" fmla="*/ 166 w 224"/>
                  <a:gd name="T59" fmla="*/ 358 h 410"/>
                  <a:gd name="T60" fmla="*/ 126 w 224"/>
                  <a:gd name="T61" fmla="*/ 368 h 410"/>
                  <a:gd name="T62" fmla="*/ 90 w 224"/>
                  <a:gd name="T63" fmla="*/ 410 h 410"/>
                  <a:gd name="T64" fmla="*/ 92 w 224"/>
                  <a:gd name="T65" fmla="*/ 368 h 410"/>
                  <a:gd name="T66" fmla="*/ 56 w 224"/>
                  <a:gd name="T67" fmla="*/ 356 h 410"/>
                  <a:gd name="T68" fmla="*/ 28 w 224"/>
                  <a:gd name="T69" fmla="*/ 336 h 410"/>
                  <a:gd name="T70" fmla="*/ 18 w 224"/>
                  <a:gd name="T71" fmla="*/ 322 h 410"/>
                  <a:gd name="T72" fmla="*/ 4 w 224"/>
                  <a:gd name="T73" fmla="*/ 286 h 410"/>
                  <a:gd name="T74" fmla="*/ 60 w 224"/>
                  <a:gd name="T75" fmla="*/ 260 h 410"/>
                  <a:gd name="T76" fmla="*/ 64 w 224"/>
                  <a:gd name="T77" fmla="*/ 278 h 410"/>
                  <a:gd name="T78" fmla="*/ 72 w 224"/>
                  <a:gd name="T79" fmla="*/ 292 h 410"/>
                  <a:gd name="T80" fmla="*/ 94 w 224"/>
                  <a:gd name="T81" fmla="*/ 312 h 410"/>
                  <a:gd name="T82" fmla="*/ 104 w 224"/>
                  <a:gd name="T83" fmla="*/ 72 h 410"/>
                  <a:gd name="T84" fmla="*/ 104 w 224"/>
                  <a:gd name="T85" fmla="*/ 72 h 410"/>
                  <a:gd name="T86" fmla="*/ 82 w 224"/>
                  <a:gd name="T87" fmla="*/ 86 h 410"/>
                  <a:gd name="T88" fmla="*/ 76 w 224"/>
                  <a:gd name="T89" fmla="*/ 98 h 410"/>
                  <a:gd name="T90" fmla="*/ 72 w 224"/>
                  <a:gd name="T91" fmla="*/ 110 h 410"/>
                  <a:gd name="T92" fmla="*/ 78 w 224"/>
                  <a:gd name="T93" fmla="*/ 134 h 410"/>
                  <a:gd name="T94" fmla="*/ 88 w 224"/>
                  <a:gd name="T95" fmla="*/ 144 h 410"/>
                  <a:gd name="T96" fmla="*/ 104 w 224"/>
                  <a:gd name="T97" fmla="*/ 72 h 410"/>
                  <a:gd name="T98" fmla="*/ 128 w 224"/>
                  <a:gd name="T99" fmla="*/ 318 h 410"/>
                  <a:gd name="T100" fmla="*/ 136 w 224"/>
                  <a:gd name="T101" fmla="*/ 316 h 410"/>
                  <a:gd name="T102" fmla="*/ 150 w 224"/>
                  <a:gd name="T103" fmla="*/ 308 h 410"/>
                  <a:gd name="T104" fmla="*/ 156 w 224"/>
                  <a:gd name="T105" fmla="*/ 302 h 410"/>
                  <a:gd name="T106" fmla="*/ 164 w 224"/>
                  <a:gd name="T107" fmla="*/ 288 h 410"/>
                  <a:gd name="T108" fmla="*/ 168 w 224"/>
                  <a:gd name="T109" fmla="*/ 272 h 410"/>
                  <a:gd name="T110" fmla="*/ 168 w 224"/>
                  <a:gd name="T111" fmla="*/ 266 h 410"/>
                  <a:gd name="T112" fmla="*/ 164 w 224"/>
                  <a:gd name="T113" fmla="*/ 252 h 410"/>
                  <a:gd name="T114" fmla="*/ 160 w 224"/>
                  <a:gd name="T115" fmla="*/ 246 h 410"/>
                  <a:gd name="T116" fmla="*/ 148 w 224"/>
                  <a:gd name="T117" fmla="*/ 236 h 410"/>
                  <a:gd name="T118" fmla="*/ 128 w 224"/>
                  <a:gd name="T119" fmla="*/ 318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24" h="410">
                    <a:moveTo>
                      <a:pt x="94" y="312"/>
                    </a:moveTo>
                    <a:lnTo>
                      <a:pt x="98" y="216"/>
                    </a:lnTo>
                    <a:lnTo>
                      <a:pt x="98" y="216"/>
                    </a:lnTo>
                    <a:lnTo>
                      <a:pt x="78" y="208"/>
                    </a:lnTo>
                    <a:lnTo>
                      <a:pt x="60" y="198"/>
                    </a:lnTo>
                    <a:lnTo>
                      <a:pt x="46" y="188"/>
                    </a:lnTo>
                    <a:lnTo>
                      <a:pt x="34" y="176"/>
                    </a:lnTo>
                    <a:lnTo>
                      <a:pt x="34" y="176"/>
                    </a:lnTo>
                    <a:lnTo>
                      <a:pt x="26" y="162"/>
                    </a:lnTo>
                    <a:lnTo>
                      <a:pt x="20" y="146"/>
                    </a:lnTo>
                    <a:lnTo>
                      <a:pt x="16" y="130"/>
                    </a:lnTo>
                    <a:lnTo>
                      <a:pt x="16" y="112"/>
                    </a:lnTo>
                    <a:lnTo>
                      <a:pt x="16" y="112"/>
                    </a:lnTo>
                    <a:lnTo>
                      <a:pt x="18" y="94"/>
                    </a:lnTo>
                    <a:lnTo>
                      <a:pt x="22" y="76"/>
                    </a:lnTo>
                    <a:lnTo>
                      <a:pt x="30" y="62"/>
                    </a:lnTo>
                    <a:lnTo>
                      <a:pt x="42" y="50"/>
                    </a:lnTo>
                    <a:lnTo>
                      <a:pt x="42" y="50"/>
                    </a:lnTo>
                    <a:lnTo>
                      <a:pt x="54" y="38"/>
                    </a:lnTo>
                    <a:lnTo>
                      <a:pt x="70" y="30"/>
                    </a:lnTo>
                    <a:lnTo>
                      <a:pt x="86" y="24"/>
                    </a:lnTo>
                    <a:lnTo>
                      <a:pt x="106" y="22"/>
                    </a:lnTo>
                    <a:lnTo>
                      <a:pt x="106" y="0"/>
                    </a:lnTo>
                    <a:lnTo>
                      <a:pt x="140" y="0"/>
                    </a:lnTo>
                    <a:lnTo>
                      <a:pt x="138" y="24"/>
                    </a:lnTo>
                    <a:lnTo>
                      <a:pt x="138" y="24"/>
                    </a:lnTo>
                    <a:lnTo>
                      <a:pt x="156" y="28"/>
                    </a:lnTo>
                    <a:lnTo>
                      <a:pt x="172" y="34"/>
                    </a:lnTo>
                    <a:lnTo>
                      <a:pt x="184" y="40"/>
                    </a:lnTo>
                    <a:lnTo>
                      <a:pt x="196" y="50"/>
                    </a:lnTo>
                    <a:lnTo>
                      <a:pt x="196" y="50"/>
                    </a:lnTo>
                    <a:lnTo>
                      <a:pt x="206" y="62"/>
                    </a:lnTo>
                    <a:lnTo>
                      <a:pt x="212" y="76"/>
                    </a:lnTo>
                    <a:lnTo>
                      <a:pt x="218" y="90"/>
                    </a:lnTo>
                    <a:lnTo>
                      <a:pt x="222" y="106"/>
                    </a:lnTo>
                    <a:lnTo>
                      <a:pt x="162" y="112"/>
                    </a:lnTo>
                    <a:lnTo>
                      <a:pt x="162" y="112"/>
                    </a:lnTo>
                    <a:lnTo>
                      <a:pt x="160" y="100"/>
                    </a:lnTo>
                    <a:lnTo>
                      <a:pt x="154" y="88"/>
                    </a:lnTo>
                    <a:lnTo>
                      <a:pt x="146" y="80"/>
                    </a:lnTo>
                    <a:lnTo>
                      <a:pt x="136" y="74"/>
                    </a:lnTo>
                    <a:lnTo>
                      <a:pt x="134" y="164"/>
                    </a:lnTo>
                    <a:lnTo>
                      <a:pt x="134" y="164"/>
                    </a:lnTo>
                    <a:lnTo>
                      <a:pt x="158" y="172"/>
                    </a:lnTo>
                    <a:lnTo>
                      <a:pt x="178" y="182"/>
                    </a:lnTo>
                    <a:lnTo>
                      <a:pt x="196" y="194"/>
                    </a:lnTo>
                    <a:lnTo>
                      <a:pt x="206" y="206"/>
                    </a:lnTo>
                    <a:lnTo>
                      <a:pt x="206" y="206"/>
                    </a:lnTo>
                    <a:lnTo>
                      <a:pt x="216" y="218"/>
                    </a:lnTo>
                    <a:lnTo>
                      <a:pt x="220" y="232"/>
                    </a:lnTo>
                    <a:lnTo>
                      <a:pt x="224" y="248"/>
                    </a:lnTo>
                    <a:lnTo>
                      <a:pt x="224" y="266"/>
                    </a:lnTo>
                    <a:lnTo>
                      <a:pt x="224" y="266"/>
                    </a:lnTo>
                    <a:lnTo>
                      <a:pt x="222" y="286"/>
                    </a:lnTo>
                    <a:lnTo>
                      <a:pt x="216" y="304"/>
                    </a:lnTo>
                    <a:lnTo>
                      <a:pt x="208" y="320"/>
                    </a:lnTo>
                    <a:lnTo>
                      <a:pt x="196" y="336"/>
                    </a:lnTo>
                    <a:lnTo>
                      <a:pt x="196" y="336"/>
                    </a:lnTo>
                    <a:lnTo>
                      <a:pt x="182" y="348"/>
                    </a:lnTo>
                    <a:lnTo>
                      <a:pt x="166" y="358"/>
                    </a:lnTo>
                    <a:lnTo>
                      <a:pt x="146" y="364"/>
                    </a:lnTo>
                    <a:lnTo>
                      <a:pt x="126" y="368"/>
                    </a:lnTo>
                    <a:lnTo>
                      <a:pt x="124" y="410"/>
                    </a:lnTo>
                    <a:lnTo>
                      <a:pt x="90" y="410"/>
                    </a:lnTo>
                    <a:lnTo>
                      <a:pt x="92" y="368"/>
                    </a:lnTo>
                    <a:lnTo>
                      <a:pt x="92" y="368"/>
                    </a:lnTo>
                    <a:lnTo>
                      <a:pt x="74" y="362"/>
                    </a:lnTo>
                    <a:lnTo>
                      <a:pt x="56" y="356"/>
                    </a:lnTo>
                    <a:lnTo>
                      <a:pt x="42" y="348"/>
                    </a:lnTo>
                    <a:lnTo>
                      <a:pt x="28" y="336"/>
                    </a:lnTo>
                    <a:lnTo>
                      <a:pt x="28" y="336"/>
                    </a:lnTo>
                    <a:lnTo>
                      <a:pt x="18" y="322"/>
                    </a:lnTo>
                    <a:lnTo>
                      <a:pt x="10" y="306"/>
                    </a:lnTo>
                    <a:lnTo>
                      <a:pt x="4" y="286"/>
                    </a:lnTo>
                    <a:lnTo>
                      <a:pt x="0" y="264"/>
                    </a:lnTo>
                    <a:lnTo>
                      <a:pt x="60" y="260"/>
                    </a:lnTo>
                    <a:lnTo>
                      <a:pt x="60" y="260"/>
                    </a:lnTo>
                    <a:lnTo>
                      <a:pt x="64" y="278"/>
                    </a:lnTo>
                    <a:lnTo>
                      <a:pt x="72" y="292"/>
                    </a:lnTo>
                    <a:lnTo>
                      <a:pt x="72" y="292"/>
                    </a:lnTo>
                    <a:lnTo>
                      <a:pt x="82" y="304"/>
                    </a:lnTo>
                    <a:lnTo>
                      <a:pt x="94" y="312"/>
                    </a:lnTo>
                    <a:lnTo>
                      <a:pt x="94" y="312"/>
                    </a:lnTo>
                    <a:close/>
                    <a:moveTo>
                      <a:pt x="104" y="72"/>
                    </a:moveTo>
                    <a:lnTo>
                      <a:pt x="104" y="72"/>
                    </a:lnTo>
                    <a:lnTo>
                      <a:pt x="104" y="72"/>
                    </a:lnTo>
                    <a:lnTo>
                      <a:pt x="92" y="78"/>
                    </a:lnTo>
                    <a:lnTo>
                      <a:pt x="82" y="86"/>
                    </a:lnTo>
                    <a:lnTo>
                      <a:pt x="82" y="86"/>
                    </a:lnTo>
                    <a:lnTo>
                      <a:pt x="76" y="98"/>
                    </a:lnTo>
                    <a:lnTo>
                      <a:pt x="72" y="110"/>
                    </a:lnTo>
                    <a:lnTo>
                      <a:pt x="72" y="110"/>
                    </a:lnTo>
                    <a:lnTo>
                      <a:pt x="74" y="122"/>
                    </a:lnTo>
                    <a:lnTo>
                      <a:pt x="78" y="134"/>
                    </a:lnTo>
                    <a:lnTo>
                      <a:pt x="78" y="134"/>
                    </a:lnTo>
                    <a:lnTo>
                      <a:pt x="88" y="144"/>
                    </a:lnTo>
                    <a:lnTo>
                      <a:pt x="100" y="152"/>
                    </a:lnTo>
                    <a:lnTo>
                      <a:pt x="104" y="72"/>
                    </a:lnTo>
                    <a:close/>
                    <a:moveTo>
                      <a:pt x="128" y="318"/>
                    </a:moveTo>
                    <a:lnTo>
                      <a:pt x="128" y="318"/>
                    </a:lnTo>
                    <a:lnTo>
                      <a:pt x="128" y="318"/>
                    </a:lnTo>
                    <a:lnTo>
                      <a:pt x="136" y="316"/>
                    </a:lnTo>
                    <a:lnTo>
                      <a:pt x="144" y="312"/>
                    </a:lnTo>
                    <a:lnTo>
                      <a:pt x="150" y="308"/>
                    </a:lnTo>
                    <a:lnTo>
                      <a:pt x="156" y="302"/>
                    </a:lnTo>
                    <a:lnTo>
                      <a:pt x="156" y="302"/>
                    </a:lnTo>
                    <a:lnTo>
                      <a:pt x="160" y="296"/>
                    </a:lnTo>
                    <a:lnTo>
                      <a:pt x="164" y="288"/>
                    </a:lnTo>
                    <a:lnTo>
                      <a:pt x="166" y="280"/>
                    </a:lnTo>
                    <a:lnTo>
                      <a:pt x="168" y="272"/>
                    </a:lnTo>
                    <a:lnTo>
                      <a:pt x="168" y="272"/>
                    </a:lnTo>
                    <a:lnTo>
                      <a:pt x="168" y="266"/>
                    </a:lnTo>
                    <a:lnTo>
                      <a:pt x="166" y="258"/>
                    </a:lnTo>
                    <a:lnTo>
                      <a:pt x="164" y="252"/>
                    </a:lnTo>
                    <a:lnTo>
                      <a:pt x="160" y="246"/>
                    </a:lnTo>
                    <a:lnTo>
                      <a:pt x="160" y="246"/>
                    </a:lnTo>
                    <a:lnTo>
                      <a:pt x="154" y="240"/>
                    </a:lnTo>
                    <a:lnTo>
                      <a:pt x="148" y="236"/>
                    </a:lnTo>
                    <a:lnTo>
                      <a:pt x="130" y="228"/>
                    </a:lnTo>
                    <a:lnTo>
                      <a:pt x="128" y="318"/>
                    </a:lnTo>
                    <a:close/>
                  </a:path>
                </a:pathLst>
              </a:custGeom>
              <a:solidFill>
                <a:srgbClr val="8057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4" name="Freeform 27"/>
              <p:cNvSpPr>
                <a:spLocks/>
              </p:cNvSpPr>
              <p:nvPr/>
            </p:nvSpPr>
            <p:spPr bwMode="auto">
              <a:xfrm>
                <a:off x="6298257" y="3761394"/>
                <a:ext cx="240934" cy="224871"/>
              </a:xfrm>
              <a:custGeom>
                <a:avLst/>
                <a:gdLst>
                  <a:gd name="T0" fmla="*/ 210 w 210"/>
                  <a:gd name="T1" fmla="*/ 196 h 196"/>
                  <a:gd name="T2" fmla="*/ 162 w 210"/>
                  <a:gd name="T3" fmla="*/ 0 h 196"/>
                  <a:gd name="T4" fmla="*/ 162 w 210"/>
                  <a:gd name="T5" fmla="*/ 0 h 196"/>
                  <a:gd name="T6" fmla="*/ 128 w 210"/>
                  <a:gd name="T7" fmla="*/ 8 h 196"/>
                  <a:gd name="T8" fmla="*/ 94 w 210"/>
                  <a:gd name="T9" fmla="*/ 20 h 196"/>
                  <a:gd name="T10" fmla="*/ 62 w 210"/>
                  <a:gd name="T11" fmla="*/ 34 h 196"/>
                  <a:gd name="T12" fmla="*/ 62 w 210"/>
                  <a:gd name="T13" fmla="*/ 34 h 196"/>
                  <a:gd name="T14" fmla="*/ 34 w 210"/>
                  <a:gd name="T15" fmla="*/ 48 h 196"/>
                  <a:gd name="T16" fmla="*/ 14 w 210"/>
                  <a:gd name="T17" fmla="*/ 60 h 196"/>
                  <a:gd name="T18" fmla="*/ 0 w 210"/>
                  <a:gd name="T19" fmla="*/ 70 h 196"/>
                  <a:gd name="T20" fmla="*/ 110 w 210"/>
                  <a:gd name="T21" fmla="*/ 190 h 196"/>
                  <a:gd name="T22" fmla="*/ 152 w 210"/>
                  <a:gd name="T23" fmla="*/ 192 h 196"/>
                  <a:gd name="T24" fmla="*/ 210 w 210"/>
                  <a:gd name="T25" fmla="*/ 196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0" h="196">
                    <a:moveTo>
                      <a:pt x="210" y="196"/>
                    </a:moveTo>
                    <a:lnTo>
                      <a:pt x="162" y="0"/>
                    </a:lnTo>
                    <a:lnTo>
                      <a:pt x="162" y="0"/>
                    </a:lnTo>
                    <a:lnTo>
                      <a:pt x="128" y="8"/>
                    </a:lnTo>
                    <a:lnTo>
                      <a:pt x="94" y="20"/>
                    </a:lnTo>
                    <a:lnTo>
                      <a:pt x="62" y="34"/>
                    </a:lnTo>
                    <a:lnTo>
                      <a:pt x="62" y="34"/>
                    </a:lnTo>
                    <a:lnTo>
                      <a:pt x="34" y="48"/>
                    </a:lnTo>
                    <a:lnTo>
                      <a:pt x="14" y="60"/>
                    </a:lnTo>
                    <a:lnTo>
                      <a:pt x="0" y="70"/>
                    </a:lnTo>
                    <a:lnTo>
                      <a:pt x="110" y="190"/>
                    </a:lnTo>
                    <a:lnTo>
                      <a:pt x="152" y="192"/>
                    </a:lnTo>
                    <a:lnTo>
                      <a:pt x="210" y="196"/>
                    </a:lnTo>
                    <a:close/>
                  </a:path>
                </a:pathLst>
              </a:custGeom>
              <a:solidFill>
                <a:srgbClr val="FECF9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5" name="Freeform 28"/>
              <p:cNvSpPr>
                <a:spLocks/>
              </p:cNvSpPr>
              <p:nvPr/>
            </p:nvSpPr>
            <p:spPr bwMode="auto">
              <a:xfrm>
                <a:off x="6435934" y="3761394"/>
                <a:ext cx="59660" cy="91784"/>
              </a:xfrm>
              <a:custGeom>
                <a:avLst/>
                <a:gdLst>
                  <a:gd name="T0" fmla="*/ 52 w 52"/>
                  <a:gd name="T1" fmla="*/ 46 h 80"/>
                  <a:gd name="T2" fmla="*/ 52 w 52"/>
                  <a:gd name="T3" fmla="*/ 46 h 80"/>
                  <a:gd name="T4" fmla="*/ 52 w 52"/>
                  <a:gd name="T5" fmla="*/ 38 h 80"/>
                  <a:gd name="T6" fmla="*/ 48 w 52"/>
                  <a:gd name="T7" fmla="*/ 22 h 80"/>
                  <a:gd name="T8" fmla="*/ 42 w 52"/>
                  <a:gd name="T9" fmla="*/ 0 h 80"/>
                  <a:gd name="T10" fmla="*/ 0 w 52"/>
                  <a:gd name="T11" fmla="*/ 38 h 80"/>
                  <a:gd name="T12" fmla="*/ 10 w 52"/>
                  <a:gd name="T13" fmla="*/ 80 h 80"/>
                  <a:gd name="T14" fmla="*/ 52 w 52"/>
                  <a:gd name="T15" fmla="*/ 46 h 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80">
                    <a:moveTo>
                      <a:pt x="52" y="46"/>
                    </a:moveTo>
                    <a:lnTo>
                      <a:pt x="52" y="46"/>
                    </a:lnTo>
                    <a:lnTo>
                      <a:pt x="52" y="38"/>
                    </a:lnTo>
                    <a:lnTo>
                      <a:pt x="48" y="22"/>
                    </a:lnTo>
                    <a:lnTo>
                      <a:pt x="42" y="0"/>
                    </a:lnTo>
                    <a:lnTo>
                      <a:pt x="0" y="38"/>
                    </a:lnTo>
                    <a:lnTo>
                      <a:pt x="10" y="80"/>
                    </a:lnTo>
                    <a:lnTo>
                      <a:pt x="52" y="46"/>
                    </a:lnTo>
                    <a:close/>
                  </a:path>
                </a:pathLst>
              </a:custGeom>
              <a:solidFill>
                <a:srgbClr val="B995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6" name="Freeform 29"/>
              <p:cNvSpPr>
                <a:spLocks/>
              </p:cNvSpPr>
              <p:nvPr/>
            </p:nvSpPr>
            <p:spPr bwMode="auto">
              <a:xfrm>
                <a:off x="6435934" y="3768278"/>
                <a:ext cx="165212" cy="236344"/>
              </a:xfrm>
              <a:custGeom>
                <a:avLst/>
                <a:gdLst>
                  <a:gd name="T0" fmla="*/ 0 w 144"/>
                  <a:gd name="T1" fmla="*/ 32 h 206"/>
                  <a:gd name="T2" fmla="*/ 0 w 144"/>
                  <a:gd name="T3" fmla="*/ 32 h 206"/>
                  <a:gd name="T4" fmla="*/ 0 w 144"/>
                  <a:gd name="T5" fmla="*/ 30 h 206"/>
                  <a:gd name="T6" fmla="*/ 6 w 144"/>
                  <a:gd name="T7" fmla="*/ 28 h 206"/>
                  <a:gd name="T8" fmla="*/ 22 w 144"/>
                  <a:gd name="T9" fmla="*/ 22 h 206"/>
                  <a:gd name="T10" fmla="*/ 72 w 144"/>
                  <a:gd name="T11" fmla="*/ 10 h 206"/>
                  <a:gd name="T12" fmla="*/ 122 w 144"/>
                  <a:gd name="T13" fmla="*/ 2 h 206"/>
                  <a:gd name="T14" fmla="*/ 138 w 144"/>
                  <a:gd name="T15" fmla="*/ 0 h 206"/>
                  <a:gd name="T16" fmla="*/ 142 w 144"/>
                  <a:gd name="T17" fmla="*/ 0 h 206"/>
                  <a:gd name="T18" fmla="*/ 144 w 144"/>
                  <a:gd name="T19" fmla="*/ 2 h 206"/>
                  <a:gd name="T20" fmla="*/ 144 w 144"/>
                  <a:gd name="T21" fmla="*/ 2 h 206"/>
                  <a:gd name="T22" fmla="*/ 140 w 144"/>
                  <a:gd name="T23" fmla="*/ 102 h 206"/>
                  <a:gd name="T24" fmla="*/ 136 w 144"/>
                  <a:gd name="T25" fmla="*/ 166 h 206"/>
                  <a:gd name="T26" fmla="*/ 134 w 144"/>
                  <a:gd name="T27" fmla="*/ 188 h 206"/>
                  <a:gd name="T28" fmla="*/ 132 w 144"/>
                  <a:gd name="T29" fmla="*/ 196 h 206"/>
                  <a:gd name="T30" fmla="*/ 132 w 144"/>
                  <a:gd name="T31" fmla="*/ 196 h 206"/>
                  <a:gd name="T32" fmla="*/ 114 w 144"/>
                  <a:gd name="T33" fmla="*/ 198 h 206"/>
                  <a:gd name="T34" fmla="*/ 82 w 144"/>
                  <a:gd name="T35" fmla="*/ 202 h 206"/>
                  <a:gd name="T36" fmla="*/ 52 w 144"/>
                  <a:gd name="T37" fmla="*/ 206 h 206"/>
                  <a:gd name="T38" fmla="*/ 42 w 144"/>
                  <a:gd name="T39" fmla="*/ 206 h 206"/>
                  <a:gd name="T40" fmla="*/ 40 w 144"/>
                  <a:gd name="T41" fmla="*/ 206 h 206"/>
                  <a:gd name="T42" fmla="*/ 38 w 144"/>
                  <a:gd name="T43" fmla="*/ 206 h 206"/>
                  <a:gd name="T44" fmla="*/ 38 w 144"/>
                  <a:gd name="T45" fmla="*/ 206 h 206"/>
                  <a:gd name="T46" fmla="*/ 38 w 144"/>
                  <a:gd name="T47" fmla="*/ 196 h 206"/>
                  <a:gd name="T48" fmla="*/ 34 w 144"/>
                  <a:gd name="T49" fmla="*/ 176 h 206"/>
                  <a:gd name="T50" fmla="*/ 20 w 144"/>
                  <a:gd name="T51" fmla="*/ 116 h 206"/>
                  <a:gd name="T52" fmla="*/ 0 w 144"/>
                  <a:gd name="T53" fmla="*/ 32 h 206"/>
                  <a:gd name="T54" fmla="*/ 0 w 144"/>
                  <a:gd name="T55" fmla="*/ 32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4" h="206">
                    <a:moveTo>
                      <a:pt x="0" y="32"/>
                    </a:moveTo>
                    <a:lnTo>
                      <a:pt x="0" y="32"/>
                    </a:lnTo>
                    <a:lnTo>
                      <a:pt x="0" y="30"/>
                    </a:lnTo>
                    <a:lnTo>
                      <a:pt x="6" y="28"/>
                    </a:lnTo>
                    <a:lnTo>
                      <a:pt x="22" y="22"/>
                    </a:lnTo>
                    <a:lnTo>
                      <a:pt x="72" y="10"/>
                    </a:lnTo>
                    <a:lnTo>
                      <a:pt x="122" y="2"/>
                    </a:lnTo>
                    <a:lnTo>
                      <a:pt x="138" y="0"/>
                    </a:lnTo>
                    <a:lnTo>
                      <a:pt x="142" y="0"/>
                    </a:lnTo>
                    <a:lnTo>
                      <a:pt x="144" y="2"/>
                    </a:lnTo>
                    <a:lnTo>
                      <a:pt x="144" y="2"/>
                    </a:lnTo>
                    <a:lnTo>
                      <a:pt x="140" y="102"/>
                    </a:lnTo>
                    <a:lnTo>
                      <a:pt x="136" y="166"/>
                    </a:lnTo>
                    <a:lnTo>
                      <a:pt x="134" y="188"/>
                    </a:lnTo>
                    <a:lnTo>
                      <a:pt x="132" y="196"/>
                    </a:lnTo>
                    <a:lnTo>
                      <a:pt x="132" y="196"/>
                    </a:lnTo>
                    <a:lnTo>
                      <a:pt x="114" y="198"/>
                    </a:lnTo>
                    <a:lnTo>
                      <a:pt x="82" y="202"/>
                    </a:lnTo>
                    <a:lnTo>
                      <a:pt x="52" y="206"/>
                    </a:lnTo>
                    <a:lnTo>
                      <a:pt x="42" y="206"/>
                    </a:lnTo>
                    <a:lnTo>
                      <a:pt x="40" y="206"/>
                    </a:lnTo>
                    <a:lnTo>
                      <a:pt x="38" y="206"/>
                    </a:lnTo>
                    <a:lnTo>
                      <a:pt x="38" y="206"/>
                    </a:lnTo>
                    <a:lnTo>
                      <a:pt x="38" y="196"/>
                    </a:lnTo>
                    <a:lnTo>
                      <a:pt x="34" y="176"/>
                    </a:lnTo>
                    <a:lnTo>
                      <a:pt x="20" y="116"/>
                    </a:lnTo>
                    <a:lnTo>
                      <a:pt x="0" y="32"/>
                    </a:lnTo>
                    <a:lnTo>
                      <a:pt x="0" y="32"/>
                    </a:lnTo>
                    <a:close/>
                  </a:path>
                </a:pathLst>
              </a:custGeom>
              <a:solidFill>
                <a:srgbClr val="E2B6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7" name="Freeform 30"/>
              <p:cNvSpPr>
                <a:spLocks/>
              </p:cNvSpPr>
              <p:nvPr/>
            </p:nvSpPr>
            <p:spPr bwMode="auto">
              <a:xfrm>
                <a:off x="6552959" y="3770572"/>
                <a:ext cx="48187" cy="89490"/>
              </a:xfrm>
              <a:custGeom>
                <a:avLst/>
                <a:gdLst>
                  <a:gd name="T0" fmla="*/ 0 w 42"/>
                  <a:gd name="T1" fmla="*/ 78 h 78"/>
                  <a:gd name="T2" fmla="*/ 2 w 42"/>
                  <a:gd name="T3" fmla="*/ 12 h 78"/>
                  <a:gd name="T4" fmla="*/ 42 w 42"/>
                  <a:gd name="T5" fmla="*/ 0 h 78"/>
                  <a:gd name="T6" fmla="*/ 40 w 42"/>
                  <a:gd name="T7" fmla="*/ 48 h 78"/>
                  <a:gd name="T8" fmla="*/ 0 w 42"/>
                  <a:gd name="T9" fmla="*/ 78 h 78"/>
                </a:gdLst>
                <a:ahLst/>
                <a:cxnLst>
                  <a:cxn ang="0">
                    <a:pos x="T0" y="T1"/>
                  </a:cxn>
                  <a:cxn ang="0">
                    <a:pos x="T2" y="T3"/>
                  </a:cxn>
                  <a:cxn ang="0">
                    <a:pos x="T4" y="T5"/>
                  </a:cxn>
                  <a:cxn ang="0">
                    <a:pos x="T6" y="T7"/>
                  </a:cxn>
                  <a:cxn ang="0">
                    <a:pos x="T8" y="T9"/>
                  </a:cxn>
                </a:cxnLst>
                <a:rect l="0" t="0" r="r" b="b"/>
                <a:pathLst>
                  <a:path w="42" h="78">
                    <a:moveTo>
                      <a:pt x="0" y="78"/>
                    </a:moveTo>
                    <a:lnTo>
                      <a:pt x="2" y="12"/>
                    </a:lnTo>
                    <a:lnTo>
                      <a:pt x="42" y="0"/>
                    </a:lnTo>
                    <a:lnTo>
                      <a:pt x="40" y="48"/>
                    </a:lnTo>
                    <a:lnTo>
                      <a:pt x="0" y="78"/>
                    </a:lnTo>
                    <a:close/>
                  </a:path>
                </a:pathLst>
              </a:custGeom>
              <a:solidFill>
                <a:srgbClr val="B995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8" name="Freeform 31"/>
              <p:cNvSpPr>
                <a:spLocks/>
              </p:cNvSpPr>
              <p:nvPr/>
            </p:nvSpPr>
            <p:spPr bwMode="auto">
              <a:xfrm>
                <a:off x="6550664" y="3784340"/>
                <a:ext cx="213398" cy="215693"/>
              </a:xfrm>
              <a:custGeom>
                <a:avLst/>
                <a:gdLst>
                  <a:gd name="T0" fmla="*/ 4 w 186"/>
                  <a:gd name="T1" fmla="*/ 0 h 188"/>
                  <a:gd name="T2" fmla="*/ 4 w 186"/>
                  <a:gd name="T3" fmla="*/ 0 h 188"/>
                  <a:gd name="T4" fmla="*/ 40 w 186"/>
                  <a:gd name="T5" fmla="*/ 4 h 188"/>
                  <a:gd name="T6" fmla="*/ 104 w 186"/>
                  <a:gd name="T7" fmla="*/ 14 h 188"/>
                  <a:gd name="T8" fmla="*/ 162 w 186"/>
                  <a:gd name="T9" fmla="*/ 22 h 188"/>
                  <a:gd name="T10" fmla="*/ 180 w 186"/>
                  <a:gd name="T11" fmla="*/ 26 h 188"/>
                  <a:gd name="T12" fmla="*/ 186 w 186"/>
                  <a:gd name="T13" fmla="*/ 28 h 188"/>
                  <a:gd name="T14" fmla="*/ 186 w 186"/>
                  <a:gd name="T15" fmla="*/ 28 h 188"/>
                  <a:gd name="T16" fmla="*/ 180 w 186"/>
                  <a:gd name="T17" fmla="*/ 36 h 188"/>
                  <a:gd name="T18" fmla="*/ 168 w 186"/>
                  <a:gd name="T19" fmla="*/ 52 h 188"/>
                  <a:gd name="T20" fmla="*/ 132 w 186"/>
                  <a:gd name="T21" fmla="*/ 104 h 188"/>
                  <a:gd name="T22" fmla="*/ 98 w 186"/>
                  <a:gd name="T23" fmla="*/ 158 h 188"/>
                  <a:gd name="T24" fmla="*/ 86 w 186"/>
                  <a:gd name="T25" fmla="*/ 176 h 188"/>
                  <a:gd name="T26" fmla="*/ 82 w 186"/>
                  <a:gd name="T27" fmla="*/ 186 h 188"/>
                  <a:gd name="T28" fmla="*/ 82 w 186"/>
                  <a:gd name="T29" fmla="*/ 186 h 188"/>
                  <a:gd name="T30" fmla="*/ 82 w 186"/>
                  <a:gd name="T31" fmla="*/ 188 h 188"/>
                  <a:gd name="T32" fmla="*/ 78 w 186"/>
                  <a:gd name="T33" fmla="*/ 188 h 188"/>
                  <a:gd name="T34" fmla="*/ 70 w 186"/>
                  <a:gd name="T35" fmla="*/ 188 h 188"/>
                  <a:gd name="T36" fmla="*/ 40 w 186"/>
                  <a:gd name="T37" fmla="*/ 184 h 188"/>
                  <a:gd name="T38" fmla="*/ 0 w 186"/>
                  <a:gd name="T39" fmla="*/ 174 h 188"/>
                  <a:gd name="T40" fmla="*/ 4 w 186"/>
                  <a:gd name="T41" fmla="*/ 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6" h="188">
                    <a:moveTo>
                      <a:pt x="4" y="0"/>
                    </a:moveTo>
                    <a:lnTo>
                      <a:pt x="4" y="0"/>
                    </a:lnTo>
                    <a:lnTo>
                      <a:pt x="40" y="4"/>
                    </a:lnTo>
                    <a:lnTo>
                      <a:pt x="104" y="14"/>
                    </a:lnTo>
                    <a:lnTo>
                      <a:pt x="162" y="22"/>
                    </a:lnTo>
                    <a:lnTo>
                      <a:pt x="180" y="26"/>
                    </a:lnTo>
                    <a:lnTo>
                      <a:pt x="186" y="28"/>
                    </a:lnTo>
                    <a:lnTo>
                      <a:pt x="186" y="28"/>
                    </a:lnTo>
                    <a:lnTo>
                      <a:pt x="180" y="36"/>
                    </a:lnTo>
                    <a:lnTo>
                      <a:pt x="168" y="52"/>
                    </a:lnTo>
                    <a:lnTo>
                      <a:pt x="132" y="104"/>
                    </a:lnTo>
                    <a:lnTo>
                      <a:pt x="98" y="158"/>
                    </a:lnTo>
                    <a:lnTo>
                      <a:pt x="86" y="176"/>
                    </a:lnTo>
                    <a:lnTo>
                      <a:pt x="82" y="186"/>
                    </a:lnTo>
                    <a:lnTo>
                      <a:pt x="82" y="186"/>
                    </a:lnTo>
                    <a:lnTo>
                      <a:pt x="82" y="188"/>
                    </a:lnTo>
                    <a:lnTo>
                      <a:pt x="78" y="188"/>
                    </a:lnTo>
                    <a:lnTo>
                      <a:pt x="70" y="188"/>
                    </a:lnTo>
                    <a:lnTo>
                      <a:pt x="40" y="184"/>
                    </a:lnTo>
                    <a:lnTo>
                      <a:pt x="0" y="174"/>
                    </a:lnTo>
                    <a:lnTo>
                      <a:pt x="4" y="0"/>
                    </a:lnTo>
                    <a:close/>
                  </a:path>
                </a:pathLst>
              </a:custGeom>
              <a:solidFill>
                <a:srgbClr val="FECF9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9" name="Freeform 32"/>
              <p:cNvSpPr>
                <a:spLocks/>
              </p:cNvSpPr>
              <p:nvPr/>
            </p:nvSpPr>
            <p:spPr bwMode="auto">
              <a:xfrm>
                <a:off x="6394631" y="3954141"/>
                <a:ext cx="275353" cy="61954"/>
              </a:xfrm>
              <a:custGeom>
                <a:avLst/>
                <a:gdLst>
                  <a:gd name="T0" fmla="*/ 0 w 240"/>
                  <a:gd name="T1" fmla="*/ 44 h 54"/>
                  <a:gd name="T2" fmla="*/ 238 w 240"/>
                  <a:gd name="T3" fmla="*/ 54 h 54"/>
                  <a:gd name="T4" fmla="*/ 240 w 240"/>
                  <a:gd name="T5" fmla="*/ 10 h 54"/>
                  <a:gd name="T6" fmla="*/ 2 w 240"/>
                  <a:gd name="T7" fmla="*/ 0 h 54"/>
                  <a:gd name="T8" fmla="*/ 0 w 240"/>
                  <a:gd name="T9" fmla="*/ 44 h 54"/>
                </a:gdLst>
                <a:ahLst/>
                <a:cxnLst>
                  <a:cxn ang="0">
                    <a:pos x="T0" y="T1"/>
                  </a:cxn>
                  <a:cxn ang="0">
                    <a:pos x="T2" y="T3"/>
                  </a:cxn>
                  <a:cxn ang="0">
                    <a:pos x="T4" y="T5"/>
                  </a:cxn>
                  <a:cxn ang="0">
                    <a:pos x="T6" y="T7"/>
                  </a:cxn>
                  <a:cxn ang="0">
                    <a:pos x="T8" y="T9"/>
                  </a:cxn>
                </a:cxnLst>
                <a:rect l="0" t="0" r="r" b="b"/>
                <a:pathLst>
                  <a:path w="240" h="54">
                    <a:moveTo>
                      <a:pt x="0" y="44"/>
                    </a:moveTo>
                    <a:lnTo>
                      <a:pt x="238" y="54"/>
                    </a:lnTo>
                    <a:lnTo>
                      <a:pt x="240" y="10"/>
                    </a:lnTo>
                    <a:lnTo>
                      <a:pt x="2" y="0"/>
                    </a:lnTo>
                    <a:lnTo>
                      <a:pt x="0" y="44"/>
                    </a:lnTo>
                    <a:close/>
                  </a:path>
                </a:pathLst>
              </a:custGeom>
              <a:solidFill>
                <a:srgbClr val="9D4C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93" name="Group 92"/>
            <p:cNvGrpSpPr/>
            <p:nvPr/>
          </p:nvGrpSpPr>
          <p:grpSpPr>
            <a:xfrm>
              <a:off x="5497693" y="4599054"/>
              <a:ext cx="1415050" cy="1905492"/>
              <a:chOff x="6114689" y="3761394"/>
              <a:chExt cx="807701" cy="1087642"/>
            </a:xfrm>
          </p:grpSpPr>
          <p:sp>
            <p:nvSpPr>
              <p:cNvPr id="94" name="Freeform 25"/>
              <p:cNvSpPr>
                <a:spLocks/>
              </p:cNvSpPr>
              <p:nvPr/>
            </p:nvSpPr>
            <p:spPr bwMode="auto">
              <a:xfrm>
                <a:off x="6114689" y="4002327"/>
                <a:ext cx="807701" cy="846709"/>
              </a:xfrm>
              <a:custGeom>
                <a:avLst/>
                <a:gdLst>
                  <a:gd name="T0" fmla="*/ 266 w 704"/>
                  <a:gd name="T1" fmla="*/ 0 h 738"/>
                  <a:gd name="T2" fmla="*/ 230 w 704"/>
                  <a:gd name="T3" fmla="*/ 22 h 738"/>
                  <a:gd name="T4" fmla="*/ 164 w 704"/>
                  <a:gd name="T5" fmla="*/ 76 h 738"/>
                  <a:gd name="T6" fmla="*/ 108 w 704"/>
                  <a:gd name="T7" fmla="*/ 140 h 738"/>
                  <a:gd name="T8" fmla="*/ 64 w 704"/>
                  <a:gd name="T9" fmla="*/ 214 h 738"/>
                  <a:gd name="T10" fmla="*/ 30 w 704"/>
                  <a:gd name="T11" fmla="*/ 292 h 738"/>
                  <a:gd name="T12" fmla="*/ 10 w 704"/>
                  <a:gd name="T13" fmla="*/ 376 h 738"/>
                  <a:gd name="T14" fmla="*/ 0 w 704"/>
                  <a:gd name="T15" fmla="*/ 460 h 738"/>
                  <a:gd name="T16" fmla="*/ 4 w 704"/>
                  <a:gd name="T17" fmla="*/ 544 h 738"/>
                  <a:gd name="T18" fmla="*/ 12 w 704"/>
                  <a:gd name="T19" fmla="*/ 586 h 738"/>
                  <a:gd name="T20" fmla="*/ 20 w 704"/>
                  <a:gd name="T21" fmla="*/ 614 h 738"/>
                  <a:gd name="T22" fmla="*/ 34 w 704"/>
                  <a:gd name="T23" fmla="*/ 636 h 738"/>
                  <a:gd name="T24" fmla="*/ 54 w 704"/>
                  <a:gd name="T25" fmla="*/ 660 h 738"/>
                  <a:gd name="T26" fmla="*/ 88 w 704"/>
                  <a:gd name="T27" fmla="*/ 684 h 738"/>
                  <a:gd name="T28" fmla="*/ 136 w 704"/>
                  <a:gd name="T29" fmla="*/ 704 h 738"/>
                  <a:gd name="T30" fmla="*/ 204 w 704"/>
                  <a:gd name="T31" fmla="*/ 722 h 738"/>
                  <a:gd name="T32" fmla="*/ 290 w 704"/>
                  <a:gd name="T33" fmla="*/ 734 h 738"/>
                  <a:gd name="T34" fmla="*/ 342 w 704"/>
                  <a:gd name="T35" fmla="*/ 736 h 738"/>
                  <a:gd name="T36" fmla="*/ 440 w 704"/>
                  <a:gd name="T37" fmla="*/ 736 h 738"/>
                  <a:gd name="T38" fmla="*/ 518 w 704"/>
                  <a:gd name="T39" fmla="*/ 728 h 738"/>
                  <a:gd name="T40" fmla="*/ 576 w 704"/>
                  <a:gd name="T41" fmla="*/ 712 h 738"/>
                  <a:gd name="T42" fmla="*/ 618 w 704"/>
                  <a:gd name="T43" fmla="*/ 694 h 738"/>
                  <a:gd name="T44" fmla="*/ 648 w 704"/>
                  <a:gd name="T45" fmla="*/ 672 h 738"/>
                  <a:gd name="T46" fmla="*/ 666 w 704"/>
                  <a:gd name="T47" fmla="*/ 650 h 738"/>
                  <a:gd name="T48" fmla="*/ 676 w 704"/>
                  <a:gd name="T49" fmla="*/ 628 h 738"/>
                  <a:gd name="T50" fmla="*/ 682 w 704"/>
                  <a:gd name="T51" fmla="*/ 612 h 738"/>
                  <a:gd name="T52" fmla="*/ 700 w 704"/>
                  <a:gd name="T53" fmla="*/ 530 h 738"/>
                  <a:gd name="T54" fmla="*/ 704 w 704"/>
                  <a:gd name="T55" fmla="*/ 444 h 738"/>
                  <a:gd name="T56" fmla="*/ 696 w 704"/>
                  <a:gd name="T57" fmla="*/ 360 h 738"/>
                  <a:gd name="T58" fmla="*/ 676 w 704"/>
                  <a:gd name="T59" fmla="*/ 276 h 738"/>
                  <a:gd name="T60" fmla="*/ 642 w 704"/>
                  <a:gd name="T61" fmla="*/ 198 h 738"/>
                  <a:gd name="T62" fmla="*/ 598 w 704"/>
                  <a:gd name="T63" fmla="*/ 126 h 738"/>
                  <a:gd name="T64" fmla="*/ 542 w 704"/>
                  <a:gd name="T65" fmla="*/ 60 h 738"/>
                  <a:gd name="T66" fmla="*/ 474 w 704"/>
                  <a:gd name="T67" fmla="*/ 8 h 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04" h="738">
                    <a:moveTo>
                      <a:pt x="370" y="4"/>
                    </a:moveTo>
                    <a:lnTo>
                      <a:pt x="266" y="0"/>
                    </a:lnTo>
                    <a:lnTo>
                      <a:pt x="266" y="0"/>
                    </a:lnTo>
                    <a:lnTo>
                      <a:pt x="230" y="22"/>
                    </a:lnTo>
                    <a:lnTo>
                      <a:pt x="196" y="48"/>
                    </a:lnTo>
                    <a:lnTo>
                      <a:pt x="164" y="76"/>
                    </a:lnTo>
                    <a:lnTo>
                      <a:pt x="134" y="108"/>
                    </a:lnTo>
                    <a:lnTo>
                      <a:pt x="108" y="140"/>
                    </a:lnTo>
                    <a:lnTo>
                      <a:pt x="84" y="176"/>
                    </a:lnTo>
                    <a:lnTo>
                      <a:pt x="64" y="214"/>
                    </a:lnTo>
                    <a:lnTo>
                      <a:pt x="46" y="252"/>
                    </a:lnTo>
                    <a:lnTo>
                      <a:pt x="30" y="292"/>
                    </a:lnTo>
                    <a:lnTo>
                      <a:pt x="18" y="334"/>
                    </a:lnTo>
                    <a:lnTo>
                      <a:pt x="10" y="376"/>
                    </a:lnTo>
                    <a:lnTo>
                      <a:pt x="4" y="418"/>
                    </a:lnTo>
                    <a:lnTo>
                      <a:pt x="0" y="460"/>
                    </a:lnTo>
                    <a:lnTo>
                      <a:pt x="2" y="502"/>
                    </a:lnTo>
                    <a:lnTo>
                      <a:pt x="4" y="544"/>
                    </a:lnTo>
                    <a:lnTo>
                      <a:pt x="12" y="586"/>
                    </a:lnTo>
                    <a:lnTo>
                      <a:pt x="12" y="586"/>
                    </a:lnTo>
                    <a:lnTo>
                      <a:pt x="16" y="604"/>
                    </a:lnTo>
                    <a:lnTo>
                      <a:pt x="20" y="614"/>
                    </a:lnTo>
                    <a:lnTo>
                      <a:pt x="26" y="624"/>
                    </a:lnTo>
                    <a:lnTo>
                      <a:pt x="34" y="636"/>
                    </a:lnTo>
                    <a:lnTo>
                      <a:pt x="42" y="648"/>
                    </a:lnTo>
                    <a:lnTo>
                      <a:pt x="54" y="660"/>
                    </a:lnTo>
                    <a:lnTo>
                      <a:pt x="70" y="672"/>
                    </a:lnTo>
                    <a:lnTo>
                      <a:pt x="88" y="684"/>
                    </a:lnTo>
                    <a:lnTo>
                      <a:pt x="110" y="694"/>
                    </a:lnTo>
                    <a:lnTo>
                      <a:pt x="136" y="704"/>
                    </a:lnTo>
                    <a:lnTo>
                      <a:pt x="168" y="714"/>
                    </a:lnTo>
                    <a:lnTo>
                      <a:pt x="204" y="722"/>
                    </a:lnTo>
                    <a:lnTo>
                      <a:pt x="244" y="728"/>
                    </a:lnTo>
                    <a:lnTo>
                      <a:pt x="290" y="734"/>
                    </a:lnTo>
                    <a:lnTo>
                      <a:pt x="342" y="736"/>
                    </a:lnTo>
                    <a:lnTo>
                      <a:pt x="342" y="736"/>
                    </a:lnTo>
                    <a:lnTo>
                      <a:pt x="394" y="738"/>
                    </a:lnTo>
                    <a:lnTo>
                      <a:pt x="440" y="736"/>
                    </a:lnTo>
                    <a:lnTo>
                      <a:pt x="482" y="732"/>
                    </a:lnTo>
                    <a:lnTo>
                      <a:pt x="518" y="728"/>
                    </a:lnTo>
                    <a:lnTo>
                      <a:pt x="548" y="720"/>
                    </a:lnTo>
                    <a:lnTo>
                      <a:pt x="576" y="712"/>
                    </a:lnTo>
                    <a:lnTo>
                      <a:pt x="598" y="704"/>
                    </a:lnTo>
                    <a:lnTo>
                      <a:pt x="618" y="694"/>
                    </a:lnTo>
                    <a:lnTo>
                      <a:pt x="634" y="684"/>
                    </a:lnTo>
                    <a:lnTo>
                      <a:pt x="648" y="672"/>
                    </a:lnTo>
                    <a:lnTo>
                      <a:pt x="658" y="660"/>
                    </a:lnTo>
                    <a:lnTo>
                      <a:pt x="666" y="650"/>
                    </a:lnTo>
                    <a:lnTo>
                      <a:pt x="672" y="640"/>
                    </a:lnTo>
                    <a:lnTo>
                      <a:pt x="676" y="628"/>
                    </a:lnTo>
                    <a:lnTo>
                      <a:pt x="682" y="612"/>
                    </a:lnTo>
                    <a:lnTo>
                      <a:pt x="682" y="612"/>
                    </a:lnTo>
                    <a:lnTo>
                      <a:pt x="694" y="570"/>
                    </a:lnTo>
                    <a:lnTo>
                      <a:pt x="700" y="530"/>
                    </a:lnTo>
                    <a:lnTo>
                      <a:pt x="704" y="488"/>
                    </a:lnTo>
                    <a:lnTo>
                      <a:pt x="704" y="444"/>
                    </a:lnTo>
                    <a:lnTo>
                      <a:pt x="702" y="402"/>
                    </a:lnTo>
                    <a:lnTo>
                      <a:pt x="696" y="360"/>
                    </a:lnTo>
                    <a:lnTo>
                      <a:pt x="688" y="318"/>
                    </a:lnTo>
                    <a:lnTo>
                      <a:pt x="676" y="276"/>
                    </a:lnTo>
                    <a:lnTo>
                      <a:pt x="660" y="236"/>
                    </a:lnTo>
                    <a:lnTo>
                      <a:pt x="642" y="198"/>
                    </a:lnTo>
                    <a:lnTo>
                      <a:pt x="622" y="160"/>
                    </a:lnTo>
                    <a:lnTo>
                      <a:pt x="598" y="126"/>
                    </a:lnTo>
                    <a:lnTo>
                      <a:pt x="572" y="92"/>
                    </a:lnTo>
                    <a:lnTo>
                      <a:pt x="542" y="60"/>
                    </a:lnTo>
                    <a:lnTo>
                      <a:pt x="510" y="32"/>
                    </a:lnTo>
                    <a:lnTo>
                      <a:pt x="474" y="8"/>
                    </a:lnTo>
                    <a:lnTo>
                      <a:pt x="370" y="4"/>
                    </a:lnTo>
                    <a:close/>
                  </a:path>
                </a:pathLst>
              </a:custGeom>
              <a:solidFill>
                <a:srgbClr val="FECF9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5" name="Freeform 26"/>
              <p:cNvSpPr>
                <a:spLocks noEditPoints="1"/>
              </p:cNvSpPr>
              <p:nvPr/>
            </p:nvSpPr>
            <p:spPr bwMode="auto">
              <a:xfrm>
                <a:off x="6387747" y="4169833"/>
                <a:ext cx="256996" cy="470394"/>
              </a:xfrm>
              <a:custGeom>
                <a:avLst/>
                <a:gdLst>
                  <a:gd name="T0" fmla="*/ 98 w 224"/>
                  <a:gd name="T1" fmla="*/ 216 h 410"/>
                  <a:gd name="T2" fmla="*/ 78 w 224"/>
                  <a:gd name="T3" fmla="*/ 208 h 410"/>
                  <a:gd name="T4" fmla="*/ 46 w 224"/>
                  <a:gd name="T5" fmla="*/ 188 h 410"/>
                  <a:gd name="T6" fmla="*/ 34 w 224"/>
                  <a:gd name="T7" fmla="*/ 176 h 410"/>
                  <a:gd name="T8" fmla="*/ 20 w 224"/>
                  <a:gd name="T9" fmla="*/ 146 h 410"/>
                  <a:gd name="T10" fmla="*/ 16 w 224"/>
                  <a:gd name="T11" fmla="*/ 112 h 410"/>
                  <a:gd name="T12" fmla="*/ 18 w 224"/>
                  <a:gd name="T13" fmla="*/ 94 h 410"/>
                  <a:gd name="T14" fmla="*/ 30 w 224"/>
                  <a:gd name="T15" fmla="*/ 62 h 410"/>
                  <a:gd name="T16" fmla="*/ 42 w 224"/>
                  <a:gd name="T17" fmla="*/ 50 h 410"/>
                  <a:gd name="T18" fmla="*/ 70 w 224"/>
                  <a:gd name="T19" fmla="*/ 30 h 410"/>
                  <a:gd name="T20" fmla="*/ 106 w 224"/>
                  <a:gd name="T21" fmla="*/ 22 h 410"/>
                  <a:gd name="T22" fmla="*/ 140 w 224"/>
                  <a:gd name="T23" fmla="*/ 0 h 410"/>
                  <a:gd name="T24" fmla="*/ 138 w 224"/>
                  <a:gd name="T25" fmla="*/ 24 h 410"/>
                  <a:gd name="T26" fmla="*/ 172 w 224"/>
                  <a:gd name="T27" fmla="*/ 34 h 410"/>
                  <a:gd name="T28" fmla="*/ 196 w 224"/>
                  <a:gd name="T29" fmla="*/ 50 h 410"/>
                  <a:gd name="T30" fmla="*/ 206 w 224"/>
                  <a:gd name="T31" fmla="*/ 62 h 410"/>
                  <a:gd name="T32" fmla="*/ 218 w 224"/>
                  <a:gd name="T33" fmla="*/ 90 h 410"/>
                  <a:gd name="T34" fmla="*/ 162 w 224"/>
                  <a:gd name="T35" fmla="*/ 112 h 410"/>
                  <a:gd name="T36" fmla="*/ 160 w 224"/>
                  <a:gd name="T37" fmla="*/ 100 h 410"/>
                  <a:gd name="T38" fmla="*/ 146 w 224"/>
                  <a:gd name="T39" fmla="*/ 80 h 410"/>
                  <a:gd name="T40" fmla="*/ 134 w 224"/>
                  <a:gd name="T41" fmla="*/ 164 h 410"/>
                  <a:gd name="T42" fmla="*/ 158 w 224"/>
                  <a:gd name="T43" fmla="*/ 172 h 410"/>
                  <a:gd name="T44" fmla="*/ 196 w 224"/>
                  <a:gd name="T45" fmla="*/ 194 h 410"/>
                  <a:gd name="T46" fmla="*/ 206 w 224"/>
                  <a:gd name="T47" fmla="*/ 206 h 410"/>
                  <a:gd name="T48" fmla="*/ 220 w 224"/>
                  <a:gd name="T49" fmla="*/ 232 h 410"/>
                  <a:gd name="T50" fmla="*/ 224 w 224"/>
                  <a:gd name="T51" fmla="*/ 266 h 410"/>
                  <a:gd name="T52" fmla="*/ 222 w 224"/>
                  <a:gd name="T53" fmla="*/ 286 h 410"/>
                  <a:gd name="T54" fmla="*/ 208 w 224"/>
                  <a:gd name="T55" fmla="*/ 320 h 410"/>
                  <a:gd name="T56" fmla="*/ 196 w 224"/>
                  <a:gd name="T57" fmla="*/ 336 h 410"/>
                  <a:gd name="T58" fmla="*/ 166 w 224"/>
                  <a:gd name="T59" fmla="*/ 358 h 410"/>
                  <a:gd name="T60" fmla="*/ 126 w 224"/>
                  <a:gd name="T61" fmla="*/ 368 h 410"/>
                  <a:gd name="T62" fmla="*/ 90 w 224"/>
                  <a:gd name="T63" fmla="*/ 410 h 410"/>
                  <a:gd name="T64" fmla="*/ 92 w 224"/>
                  <a:gd name="T65" fmla="*/ 368 h 410"/>
                  <a:gd name="T66" fmla="*/ 56 w 224"/>
                  <a:gd name="T67" fmla="*/ 356 h 410"/>
                  <a:gd name="T68" fmla="*/ 28 w 224"/>
                  <a:gd name="T69" fmla="*/ 336 h 410"/>
                  <a:gd name="T70" fmla="*/ 18 w 224"/>
                  <a:gd name="T71" fmla="*/ 322 h 410"/>
                  <a:gd name="T72" fmla="*/ 4 w 224"/>
                  <a:gd name="T73" fmla="*/ 286 h 410"/>
                  <a:gd name="T74" fmla="*/ 60 w 224"/>
                  <a:gd name="T75" fmla="*/ 260 h 410"/>
                  <a:gd name="T76" fmla="*/ 64 w 224"/>
                  <a:gd name="T77" fmla="*/ 278 h 410"/>
                  <a:gd name="T78" fmla="*/ 72 w 224"/>
                  <a:gd name="T79" fmla="*/ 292 h 410"/>
                  <a:gd name="T80" fmla="*/ 94 w 224"/>
                  <a:gd name="T81" fmla="*/ 312 h 410"/>
                  <a:gd name="T82" fmla="*/ 104 w 224"/>
                  <a:gd name="T83" fmla="*/ 72 h 410"/>
                  <a:gd name="T84" fmla="*/ 104 w 224"/>
                  <a:gd name="T85" fmla="*/ 72 h 410"/>
                  <a:gd name="T86" fmla="*/ 82 w 224"/>
                  <a:gd name="T87" fmla="*/ 86 h 410"/>
                  <a:gd name="T88" fmla="*/ 76 w 224"/>
                  <a:gd name="T89" fmla="*/ 98 h 410"/>
                  <a:gd name="T90" fmla="*/ 72 w 224"/>
                  <a:gd name="T91" fmla="*/ 110 h 410"/>
                  <a:gd name="T92" fmla="*/ 78 w 224"/>
                  <a:gd name="T93" fmla="*/ 134 h 410"/>
                  <a:gd name="T94" fmla="*/ 88 w 224"/>
                  <a:gd name="T95" fmla="*/ 144 h 410"/>
                  <a:gd name="T96" fmla="*/ 104 w 224"/>
                  <a:gd name="T97" fmla="*/ 72 h 410"/>
                  <a:gd name="T98" fmla="*/ 128 w 224"/>
                  <a:gd name="T99" fmla="*/ 318 h 410"/>
                  <a:gd name="T100" fmla="*/ 136 w 224"/>
                  <a:gd name="T101" fmla="*/ 316 h 410"/>
                  <a:gd name="T102" fmla="*/ 150 w 224"/>
                  <a:gd name="T103" fmla="*/ 308 h 410"/>
                  <a:gd name="T104" fmla="*/ 156 w 224"/>
                  <a:gd name="T105" fmla="*/ 302 h 410"/>
                  <a:gd name="T106" fmla="*/ 164 w 224"/>
                  <a:gd name="T107" fmla="*/ 288 h 410"/>
                  <a:gd name="T108" fmla="*/ 168 w 224"/>
                  <a:gd name="T109" fmla="*/ 272 h 410"/>
                  <a:gd name="T110" fmla="*/ 168 w 224"/>
                  <a:gd name="T111" fmla="*/ 266 h 410"/>
                  <a:gd name="T112" fmla="*/ 164 w 224"/>
                  <a:gd name="T113" fmla="*/ 252 h 410"/>
                  <a:gd name="T114" fmla="*/ 160 w 224"/>
                  <a:gd name="T115" fmla="*/ 246 h 410"/>
                  <a:gd name="T116" fmla="*/ 148 w 224"/>
                  <a:gd name="T117" fmla="*/ 236 h 410"/>
                  <a:gd name="T118" fmla="*/ 128 w 224"/>
                  <a:gd name="T119" fmla="*/ 318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24" h="410">
                    <a:moveTo>
                      <a:pt x="94" y="312"/>
                    </a:moveTo>
                    <a:lnTo>
                      <a:pt x="98" y="216"/>
                    </a:lnTo>
                    <a:lnTo>
                      <a:pt x="98" y="216"/>
                    </a:lnTo>
                    <a:lnTo>
                      <a:pt x="78" y="208"/>
                    </a:lnTo>
                    <a:lnTo>
                      <a:pt x="60" y="198"/>
                    </a:lnTo>
                    <a:lnTo>
                      <a:pt x="46" y="188"/>
                    </a:lnTo>
                    <a:lnTo>
                      <a:pt x="34" y="176"/>
                    </a:lnTo>
                    <a:lnTo>
                      <a:pt x="34" y="176"/>
                    </a:lnTo>
                    <a:lnTo>
                      <a:pt x="26" y="162"/>
                    </a:lnTo>
                    <a:lnTo>
                      <a:pt x="20" y="146"/>
                    </a:lnTo>
                    <a:lnTo>
                      <a:pt x="16" y="130"/>
                    </a:lnTo>
                    <a:lnTo>
                      <a:pt x="16" y="112"/>
                    </a:lnTo>
                    <a:lnTo>
                      <a:pt x="16" y="112"/>
                    </a:lnTo>
                    <a:lnTo>
                      <a:pt x="18" y="94"/>
                    </a:lnTo>
                    <a:lnTo>
                      <a:pt x="22" y="76"/>
                    </a:lnTo>
                    <a:lnTo>
                      <a:pt x="30" y="62"/>
                    </a:lnTo>
                    <a:lnTo>
                      <a:pt x="42" y="50"/>
                    </a:lnTo>
                    <a:lnTo>
                      <a:pt x="42" y="50"/>
                    </a:lnTo>
                    <a:lnTo>
                      <a:pt x="54" y="38"/>
                    </a:lnTo>
                    <a:lnTo>
                      <a:pt x="70" y="30"/>
                    </a:lnTo>
                    <a:lnTo>
                      <a:pt x="86" y="24"/>
                    </a:lnTo>
                    <a:lnTo>
                      <a:pt x="106" y="22"/>
                    </a:lnTo>
                    <a:lnTo>
                      <a:pt x="106" y="0"/>
                    </a:lnTo>
                    <a:lnTo>
                      <a:pt x="140" y="0"/>
                    </a:lnTo>
                    <a:lnTo>
                      <a:pt x="138" y="24"/>
                    </a:lnTo>
                    <a:lnTo>
                      <a:pt x="138" y="24"/>
                    </a:lnTo>
                    <a:lnTo>
                      <a:pt x="156" y="28"/>
                    </a:lnTo>
                    <a:lnTo>
                      <a:pt x="172" y="34"/>
                    </a:lnTo>
                    <a:lnTo>
                      <a:pt x="184" y="40"/>
                    </a:lnTo>
                    <a:lnTo>
                      <a:pt x="196" y="50"/>
                    </a:lnTo>
                    <a:lnTo>
                      <a:pt x="196" y="50"/>
                    </a:lnTo>
                    <a:lnTo>
                      <a:pt x="206" y="62"/>
                    </a:lnTo>
                    <a:lnTo>
                      <a:pt x="212" y="76"/>
                    </a:lnTo>
                    <a:lnTo>
                      <a:pt x="218" y="90"/>
                    </a:lnTo>
                    <a:lnTo>
                      <a:pt x="222" y="106"/>
                    </a:lnTo>
                    <a:lnTo>
                      <a:pt x="162" y="112"/>
                    </a:lnTo>
                    <a:lnTo>
                      <a:pt x="162" y="112"/>
                    </a:lnTo>
                    <a:lnTo>
                      <a:pt x="160" y="100"/>
                    </a:lnTo>
                    <a:lnTo>
                      <a:pt x="154" y="88"/>
                    </a:lnTo>
                    <a:lnTo>
                      <a:pt x="146" y="80"/>
                    </a:lnTo>
                    <a:lnTo>
                      <a:pt x="136" y="74"/>
                    </a:lnTo>
                    <a:lnTo>
                      <a:pt x="134" y="164"/>
                    </a:lnTo>
                    <a:lnTo>
                      <a:pt x="134" y="164"/>
                    </a:lnTo>
                    <a:lnTo>
                      <a:pt x="158" y="172"/>
                    </a:lnTo>
                    <a:lnTo>
                      <a:pt x="178" y="182"/>
                    </a:lnTo>
                    <a:lnTo>
                      <a:pt x="196" y="194"/>
                    </a:lnTo>
                    <a:lnTo>
                      <a:pt x="206" y="206"/>
                    </a:lnTo>
                    <a:lnTo>
                      <a:pt x="206" y="206"/>
                    </a:lnTo>
                    <a:lnTo>
                      <a:pt x="216" y="218"/>
                    </a:lnTo>
                    <a:lnTo>
                      <a:pt x="220" y="232"/>
                    </a:lnTo>
                    <a:lnTo>
                      <a:pt x="224" y="248"/>
                    </a:lnTo>
                    <a:lnTo>
                      <a:pt x="224" y="266"/>
                    </a:lnTo>
                    <a:lnTo>
                      <a:pt x="224" y="266"/>
                    </a:lnTo>
                    <a:lnTo>
                      <a:pt x="222" y="286"/>
                    </a:lnTo>
                    <a:lnTo>
                      <a:pt x="216" y="304"/>
                    </a:lnTo>
                    <a:lnTo>
                      <a:pt x="208" y="320"/>
                    </a:lnTo>
                    <a:lnTo>
                      <a:pt x="196" y="336"/>
                    </a:lnTo>
                    <a:lnTo>
                      <a:pt x="196" y="336"/>
                    </a:lnTo>
                    <a:lnTo>
                      <a:pt x="182" y="348"/>
                    </a:lnTo>
                    <a:lnTo>
                      <a:pt x="166" y="358"/>
                    </a:lnTo>
                    <a:lnTo>
                      <a:pt x="146" y="364"/>
                    </a:lnTo>
                    <a:lnTo>
                      <a:pt x="126" y="368"/>
                    </a:lnTo>
                    <a:lnTo>
                      <a:pt x="124" y="410"/>
                    </a:lnTo>
                    <a:lnTo>
                      <a:pt x="90" y="410"/>
                    </a:lnTo>
                    <a:lnTo>
                      <a:pt x="92" y="368"/>
                    </a:lnTo>
                    <a:lnTo>
                      <a:pt x="92" y="368"/>
                    </a:lnTo>
                    <a:lnTo>
                      <a:pt x="74" y="362"/>
                    </a:lnTo>
                    <a:lnTo>
                      <a:pt x="56" y="356"/>
                    </a:lnTo>
                    <a:lnTo>
                      <a:pt x="42" y="348"/>
                    </a:lnTo>
                    <a:lnTo>
                      <a:pt x="28" y="336"/>
                    </a:lnTo>
                    <a:lnTo>
                      <a:pt x="28" y="336"/>
                    </a:lnTo>
                    <a:lnTo>
                      <a:pt x="18" y="322"/>
                    </a:lnTo>
                    <a:lnTo>
                      <a:pt x="10" y="306"/>
                    </a:lnTo>
                    <a:lnTo>
                      <a:pt x="4" y="286"/>
                    </a:lnTo>
                    <a:lnTo>
                      <a:pt x="0" y="264"/>
                    </a:lnTo>
                    <a:lnTo>
                      <a:pt x="60" y="260"/>
                    </a:lnTo>
                    <a:lnTo>
                      <a:pt x="60" y="260"/>
                    </a:lnTo>
                    <a:lnTo>
                      <a:pt x="64" y="278"/>
                    </a:lnTo>
                    <a:lnTo>
                      <a:pt x="72" y="292"/>
                    </a:lnTo>
                    <a:lnTo>
                      <a:pt x="72" y="292"/>
                    </a:lnTo>
                    <a:lnTo>
                      <a:pt x="82" y="304"/>
                    </a:lnTo>
                    <a:lnTo>
                      <a:pt x="94" y="312"/>
                    </a:lnTo>
                    <a:lnTo>
                      <a:pt x="94" y="312"/>
                    </a:lnTo>
                    <a:close/>
                    <a:moveTo>
                      <a:pt x="104" y="72"/>
                    </a:moveTo>
                    <a:lnTo>
                      <a:pt x="104" y="72"/>
                    </a:lnTo>
                    <a:lnTo>
                      <a:pt x="104" y="72"/>
                    </a:lnTo>
                    <a:lnTo>
                      <a:pt x="92" y="78"/>
                    </a:lnTo>
                    <a:lnTo>
                      <a:pt x="82" y="86"/>
                    </a:lnTo>
                    <a:lnTo>
                      <a:pt x="82" y="86"/>
                    </a:lnTo>
                    <a:lnTo>
                      <a:pt x="76" y="98"/>
                    </a:lnTo>
                    <a:lnTo>
                      <a:pt x="72" y="110"/>
                    </a:lnTo>
                    <a:lnTo>
                      <a:pt x="72" y="110"/>
                    </a:lnTo>
                    <a:lnTo>
                      <a:pt x="74" y="122"/>
                    </a:lnTo>
                    <a:lnTo>
                      <a:pt x="78" y="134"/>
                    </a:lnTo>
                    <a:lnTo>
                      <a:pt x="78" y="134"/>
                    </a:lnTo>
                    <a:lnTo>
                      <a:pt x="88" y="144"/>
                    </a:lnTo>
                    <a:lnTo>
                      <a:pt x="100" y="152"/>
                    </a:lnTo>
                    <a:lnTo>
                      <a:pt x="104" y="72"/>
                    </a:lnTo>
                    <a:close/>
                    <a:moveTo>
                      <a:pt x="128" y="318"/>
                    </a:moveTo>
                    <a:lnTo>
                      <a:pt x="128" y="318"/>
                    </a:lnTo>
                    <a:lnTo>
                      <a:pt x="128" y="318"/>
                    </a:lnTo>
                    <a:lnTo>
                      <a:pt x="136" y="316"/>
                    </a:lnTo>
                    <a:lnTo>
                      <a:pt x="144" y="312"/>
                    </a:lnTo>
                    <a:lnTo>
                      <a:pt x="150" y="308"/>
                    </a:lnTo>
                    <a:lnTo>
                      <a:pt x="156" y="302"/>
                    </a:lnTo>
                    <a:lnTo>
                      <a:pt x="156" y="302"/>
                    </a:lnTo>
                    <a:lnTo>
                      <a:pt x="160" y="296"/>
                    </a:lnTo>
                    <a:lnTo>
                      <a:pt x="164" y="288"/>
                    </a:lnTo>
                    <a:lnTo>
                      <a:pt x="166" y="280"/>
                    </a:lnTo>
                    <a:lnTo>
                      <a:pt x="168" y="272"/>
                    </a:lnTo>
                    <a:lnTo>
                      <a:pt x="168" y="272"/>
                    </a:lnTo>
                    <a:lnTo>
                      <a:pt x="168" y="266"/>
                    </a:lnTo>
                    <a:lnTo>
                      <a:pt x="166" y="258"/>
                    </a:lnTo>
                    <a:lnTo>
                      <a:pt x="164" y="252"/>
                    </a:lnTo>
                    <a:lnTo>
                      <a:pt x="160" y="246"/>
                    </a:lnTo>
                    <a:lnTo>
                      <a:pt x="160" y="246"/>
                    </a:lnTo>
                    <a:lnTo>
                      <a:pt x="154" y="240"/>
                    </a:lnTo>
                    <a:lnTo>
                      <a:pt x="148" y="236"/>
                    </a:lnTo>
                    <a:lnTo>
                      <a:pt x="130" y="228"/>
                    </a:lnTo>
                    <a:lnTo>
                      <a:pt x="128" y="318"/>
                    </a:lnTo>
                    <a:close/>
                  </a:path>
                </a:pathLst>
              </a:custGeom>
              <a:solidFill>
                <a:srgbClr val="8057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6" name="Freeform 27"/>
              <p:cNvSpPr>
                <a:spLocks/>
              </p:cNvSpPr>
              <p:nvPr/>
            </p:nvSpPr>
            <p:spPr bwMode="auto">
              <a:xfrm>
                <a:off x="6298257" y="3761394"/>
                <a:ext cx="240934" cy="224871"/>
              </a:xfrm>
              <a:custGeom>
                <a:avLst/>
                <a:gdLst>
                  <a:gd name="T0" fmla="*/ 210 w 210"/>
                  <a:gd name="T1" fmla="*/ 196 h 196"/>
                  <a:gd name="T2" fmla="*/ 162 w 210"/>
                  <a:gd name="T3" fmla="*/ 0 h 196"/>
                  <a:gd name="T4" fmla="*/ 162 w 210"/>
                  <a:gd name="T5" fmla="*/ 0 h 196"/>
                  <a:gd name="T6" fmla="*/ 128 w 210"/>
                  <a:gd name="T7" fmla="*/ 8 h 196"/>
                  <a:gd name="T8" fmla="*/ 94 w 210"/>
                  <a:gd name="T9" fmla="*/ 20 h 196"/>
                  <a:gd name="T10" fmla="*/ 62 w 210"/>
                  <a:gd name="T11" fmla="*/ 34 h 196"/>
                  <a:gd name="T12" fmla="*/ 62 w 210"/>
                  <a:gd name="T13" fmla="*/ 34 h 196"/>
                  <a:gd name="T14" fmla="*/ 34 w 210"/>
                  <a:gd name="T15" fmla="*/ 48 h 196"/>
                  <a:gd name="T16" fmla="*/ 14 w 210"/>
                  <a:gd name="T17" fmla="*/ 60 h 196"/>
                  <a:gd name="T18" fmla="*/ 0 w 210"/>
                  <a:gd name="T19" fmla="*/ 70 h 196"/>
                  <a:gd name="T20" fmla="*/ 110 w 210"/>
                  <a:gd name="T21" fmla="*/ 190 h 196"/>
                  <a:gd name="T22" fmla="*/ 152 w 210"/>
                  <a:gd name="T23" fmla="*/ 192 h 196"/>
                  <a:gd name="T24" fmla="*/ 210 w 210"/>
                  <a:gd name="T25" fmla="*/ 196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0" h="196">
                    <a:moveTo>
                      <a:pt x="210" y="196"/>
                    </a:moveTo>
                    <a:lnTo>
                      <a:pt x="162" y="0"/>
                    </a:lnTo>
                    <a:lnTo>
                      <a:pt x="162" y="0"/>
                    </a:lnTo>
                    <a:lnTo>
                      <a:pt x="128" y="8"/>
                    </a:lnTo>
                    <a:lnTo>
                      <a:pt x="94" y="20"/>
                    </a:lnTo>
                    <a:lnTo>
                      <a:pt x="62" y="34"/>
                    </a:lnTo>
                    <a:lnTo>
                      <a:pt x="62" y="34"/>
                    </a:lnTo>
                    <a:lnTo>
                      <a:pt x="34" y="48"/>
                    </a:lnTo>
                    <a:lnTo>
                      <a:pt x="14" y="60"/>
                    </a:lnTo>
                    <a:lnTo>
                      <a:pt x="0" y="70"/>
                    </a:lnTo>
                    <a:lnTo>
                      <a:pt x="110" y="190"/>
                    </a:lnTo>
                    <a:lnTo>
                      <a:pt x="152" y="192"/>
                    </a:lnTo>
                    <a:lnTo>
                      <a:pt x="210" y="196"/>
                    </a:lnTo>
                    <a:close/>
                  </a:path>
                </a:pathLst>
              </a:custGeom>
              <a:solidFill>
                <a:srgbClr val="FECF9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7" name="Freeform 28"/>
              <p:cNvSpPr>
                <a:spLocks/>
              </p:cNvSpPr>
              <p:nvPr/>
            </p:nvSpPr>
            <p:spPr bwMode="auto">
              <a:xfrm>
                <a:off x="6435934" y="3761394"/>
                <a:ext cx="59660" cy="91784"/>
              </a:xfrm>
              <a:custGeom>
                <a:avLst/>
                <a:gdLst>
                  <a:gd name="T0" fmla="*/ 52 w 52"/>
                  <a:gd name="T1" fmla="*/ 46 h 80"/>
                  <a:gd name="T2" fmla="*/ 52 w 52"/>
                  <a:gd name="T3" fmla="*/ 46 h 80"/>
                  <a:gd name="T4" fmla="*/ 52 w 52"/>
                  <a:gd name="T5" fmla="*/ 38 h 80"/>
                  <a:gd name="T6" fmla="*/ 48 w 52"/>
                  <a:gd name="T7" fmla="*/ 22 h 80"/>
                  <a:gd name="T8" fmla="*/ 42 w 52"/>
                  <a:gd name="T9" fmla="*/ 0 h 80"/>
                  <a:gd name="T10" fmla="*/ 0 w 52"/>
                  <a:gd name="T11" fmla="*/ 38 h 80"/>
                  <a:gd name="T12" fmla="*/ 10 w 52"/>
                  <a:gd name="T13" fmla="*/ 80 h 80"/>
                  <a:gd name="T14" fmla="*/ 52 w 52"/>
                  <a:gd name="T15" fmla="*/ 46 h 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80">
                    <a:moveTo>
                      <a:pt x="52" y="46"/>
                    </a:moveTo>
                    <a:lnTo>
                      <a:pt x="52" y="46"/>
                    </a:lnTo>
                    <a:lnTo>
                      <a:pt x="52" y="38"/>
                    </a:lnTo>
                    <a:lnTo>
                      <a:pt x="48" y="22"/>
                    </a:lnTo>
                    <a:lnTo>
                      <a:pt x="42" y="0"/>
                    </a:lnTo>
                    <a:lnTo>
                      <a:pt x="0" y="38"/>
                    </a:lnTo>
                    <a:lnTo>
                      <a:pt x="10" y="80"/>
                    </a:lnTo>
                    <a:lnTo>
                      <a:pt x="52" y="46"/>
                    </a:lnTo>
                    <a:close/>
                  </a:path>
                </a:pathLst>
              </a:custGeom>
              <a:solidFill>
                <a:srgbClr val="B995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8" name="Freeform 29"/>
              <p:cNvSpPr>
                <a:spLocks/>
              </p:cNvSpPr>
              <p:nvPr/>
            </p:nvSpPr>
            <p:spPr bwMode="auto">
              <a:xfrm>
                <a:off x="6435934" y="3768278"/>
                <a:ext cx="165212" cy="236344"/>
              </a:xfrm>
              <a:custGeom>
                <a:avLst/>
                <a:gdLst>
                  <a:gd name="T0" fmla="*/ 0 w 144"/>
                  <a:gd name="T1" fmla="*/ 32 h 206"/>
                  <a:gd name="T2" fmla="*/ 0 w 144"/>
                  <a:gd name="T3" fmla="*/ 32 h 206"/>
                  <a:gd name="T4" fmla="*/ 0 w 144"/>
                  <a:gd name="T5" fmla="*/ 30 h 206"/>
                  <a:gd name="T6" fmla="*/ 6 w 144"/>
                  <a:gd name="T7" fmla="*/ 28 h 206"/>
                  <a:gd name="T8" fmla="*/ 22 w 144"/>
                  <a:gd name="T9" fmla="*/ 22 h 206"/>
                  <a:gd name="T10" fmla="*/ 72 w 144"/>
                  <a:gd name="T11" fmla="*/ 10 h 206"/>
                  <a:gd name="T12" fmla="*/ 122 w 144"/>
                  <a:gd name="T13" fmla="*/ 2 h 206"/>
                  <a:gd name="T14" fmla="*/ 138 w 144"/>
                  <a:gd name="T15" fmla="*/ 0 h 206"/>
                  <a:gd name="T16" fmla="*/ 142 w 144"/>
                  <a:gd name="T17" fmla="*/ 0 h 206"/>
                  <a:gd name="T18" fmla="*/ 144 w 144"/>
                  <a:gd name="T19" fmla="*/ 2 h 206"/>
                  <a:gd name="T20" fmla="*/ 144 w 144"/>
                  <a:gd name="T21" fmla="*/ 2 h 206"/>
                  <a:gd name="T22" fmla="*/ 140 w 144"/>
                  <a:gd name="T23" fmla="*/ 102 h 206"/>
                  <a:gd name="T24" fmla="*/ 136 w 144"/>
                  <a:gd name="T25" fmla="*/ 166 h 206"/>
                  <a:gd name="T26" fmla="*/ 134 w 144"/>
                  <a:gd name="T27" fmla="*/ 188 h 206"/>
                  <a:gd name="T28" fmla="*/ 132 w 144"/>
                  <a:gd name="T29" fmla="*/ 196 h 206"/>
                  <a:gd name="T30" fmla="*/ 132 w 144"/>
                  <a:gd name="T31" fmla="*/ 196 h 206"/>
                  <a:gd name="T32" fmla="*/ 114 w 144"/>
                  <a:gd name="T33" fmla="*/ 198 h 206"/>
                  <a:gd name="T34" fmla="*/ 82 w 144"/>
                  <a:gd name="T35" fmla="*/ 202 h 206"/>
                  <a:gd name="T36" fmla="*/ 52 w 144"/>
                  <a:gd name="T37" fmla="*/ 206 h 206"/>
                  <a:gd name="T38" fmla="*/ 42 w 144"/>
                  <a:gd name="T39" fmla="*/ 206 h 206"/>
                  <a:gd name="T40" fmla="*/ 40 w 144"/>
                  <a:gd name="T41" fmla="*/ 206 h 206"/>
                  <a:gd name="T42" fmla="*/ 38 w 144"/>
                  <a:gd name="T43" fmla="*/ 206 h 206"/>
                  <a:gd name="T44" fmla="*/ 38 w 144"/>
                  <a:gd name="T45" fmla="*/ 206 h 206"/>
                  <a:gd name="T46" fmla="*/ 38 w 144"/>
                  <a:gd name="T47" fmla="*/ 196 h 206"/>
                  <a:gd name="T48" fmla="*/ 34 w 144"/>
                  <a:gd name="T49" fmla="*/ 176 h 206"/>
                  <a:gd name="T50" fmla="*/ 20 w 144"/>
                  <a:gd name="T51" fmla="*/ 116 h 206"/>
                  <a:gd name="T52" fmla="*/ 0 w 144"/>
                  <a:gd name="T53" fmla="*/ 32 h 206"/>
                  <a:gd name="T54" fmla="*/ 0 w 144"/>
                  <a:gd name="T55" fmla="*/ 32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4" h="206">
                    <a:moveTo>
                      <a:pt x="0" y="32"/>
                    </a:moveTo>
                    <a:lnTo>
                      <a:pt x="0" y="32"/>
                    </a:lnTo>
                    <a:lnTo>
                      <a:pt x="0" y="30"/>
                    </a:lnTo>
                    <a:lnTo>
                      <a:pt x="6" y="28"/>
                    </a:lnTo>
                    <a:lnTo>
                      <a:pt x="22" y="22"/>
                    </a:lnTo>
                    <a:lnTo>
                      <a:pt x="72" y="10"/>
                    </a:lnTo>
                    <a:lnTo>
                      <a:pt x="122" y="2"/>
                    </a:lnTo>
                    <a:lnTo>
                      <a:pt x="138" y="0"/>
                    </a:lnTo>
                    <a:lnTo>
                      <a:pt x="142" y="0"/>
                    </a:lnTo>
                    <a:lnTo>
                      <a:pt x="144" y="2"/>
                    </a:lnTo>
                    <a:lnTo>
                      <a:pt x="144" y="2"/>
                    </a:lnTo>
                    <a:lnTo>
                      <a:pt x="140" y="102"/>
                    </a:lnTo>
                    <a:lnTo>
                      <a:pt x="136" y="166"/>
                    </a:lnTo>
                    <a:lnTo>
                      <a:pt x="134" y="188"/>
                    </a:lnTo>
                    <a:lnTo>
                      <a:pt x="132" y="196"/>
                    </a:lnTo>
                    <a:lnTo>
                      <a:pt x="132" y="196"/>
                    </a:lnTo>
                    <a:lnTo>
                      <a:pt x="114" y="198"/>
                    </a:lnTo>
                    <a:lnTo>
                      <a:pt x="82" y="202"/>
                    </a:lnTo>
                    <a:lnTo>
                      <a:pt x="52" y="206"/>
                    </a:lnTo>
                    <a:lnTo>
                      <a:pt x="42" y="206"/>
                    </a:lnTo>
                    <a:lnTo>
                      <a:pt x="40" y="206"/>
                    </a:lnTo>
                    <a:lnTo>
                      <a:pt x="38" y="206"/>
                    </a:lnTo>
                    <a:lnTo>
                      <a:pt x="38" y="206"/>
                    </a:lnTo>
                    <a:lnTo>
                      <a:pt x="38" y="196"/>
                    </a:lnTo>
                    <a:lnTo>
                      <a:pt x="34" y="176"/>
                    </a:lnTo>
                    <a:lnTo>
                      <a:pt x="20" y="116"/>
                    </a:lnTo>
                    <a:lnTo>
                      <a:pt x="0" y="32"/>
                    </a:lnTo>
                    <a:lnTo>
                      <a:pt x="0" y="32"/>
                    </a:lnTo>
                    <a:close/>
                  </a:path>
                </a:pathLst>
              </a:custGeom>
              <a:solidFill>
                <a:srgbClr val="E2B6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9" name="Freeform 30"/>
              <p:cNvSpPr>
                <a:spLocks/>
              </p:cNvSpPr>
              <p:nvPr/>
            </p:nvSpPr>
            <p:spPr bwMode="auto">
              <a:xfrm>
                <a:off x="6552959" y="3770572"/>
                <a:ext cx="48187" cy="89490"/>
              </a:xfrm>
              <a:custGeom>
                <a:avLst/>
                <a:gdLst>
                  <a:gd name="T0" fmla="*/ 0 w 42"/>
                  <a:gd name="T1" fmla="*/ 78 h 78"/>
                  <a:gd name="T2" fmla="*/ 2 w 42"/>
                  <a:gd name="T3" fmla="*/ 12 h 78"/>
                  <a:gd name="T4" fmla="*/ 42 w 42"/>
                  <a:gd name="T5" fmla="*/ 0 h 78"/>
                  <a:gd name="T6" fmla="*/ 40 w 42"/>
                  <a:gd name="T7" fmla="*/ 48 h 78"/>
                  <a:gd name="T8" fmla="*/ 0 w 42"/>
                  <a:gd name="T9" fmla="*/ 78 h 78"/>
                </a:gdLst>
                <a:ahLst/>
                <a:cxnLst>
                  <a:cxn ang="0">
                    <a:pos x="T0" y="T1"/>
                  </a:cxn>
                  <a:cxn ang="0">
                    <a:pos x="T2" y="T3"/>
                  </a:cxn>
                  <a:cxn ang="0">
                    <a:pos x="T4" y="T5"/>
                  </a:cxn>
                  <a:cxn ang="0">
                    <a:pos x="T6" y="T7"/>
                  </a:cxn>
                  <a:cxn ang="0">
                    <a:pos x="T8" y="T9"/>
                  </a:cxn>
                </a:cxnLst>
                <a:rect l="0" t="0" r="r" b="b"/>
                <a:pathLst>
                  <a:path w="42" h="78">
                    <a:moveTo>
                      <a:pt x="0" y="78"/>
                    </a:moveTo>
                    <a:lnTo>
                      <a:pt x="2" y="12"/>
                    </a:lnTo>
                    <a:lnTo>
                      <a:pt x="42" y="0"/>
                    </a:lnTo>
                    <a:lnTo>
                      <a:pt x="40" y="48"/>
                    </a:lnTo>
                    <a:lnTo>
                      <a:pt x="0" y="78"/>
                    </a:lnTo>
                    <a:close/>
                  </a:path>
                </a:pathLst>
              </a:custGeom>
              <a:solidFill>
                <a:srgbClr val="B995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0" name="Freeform 31"/>
              <p:cNvSpPr>
                <a:spLocks/>
              </p:cNvSpPr>
              <p:nvPr/>
            </p:nvSpPr>
            <p:spPr bwMode="auto">
              <a:xfrm>
                <a:off x="6550664" y="3784340"/>
                <a:ext cx="213398" cy="215693"/>
              </a:xfrm>
              <a:custGeom>
                <a:avLst/>
                <a:gdLst>
                  <a:gd name="T0" fmla="*/ 4 w 186"/>
                  <a:gd name="T1" fmla="*/ 0 h 188"/>
                  <a:gd name="T2" fmla="*/ 4 w 186"/>
                  <a:gd name="T3" fmla="*/ 0 h 188"/>
                  <a:gd name="T4" fmla="*/ 40 w 186"/>
                  <a:gd name="T5" fmla="*/ 4 h 188"/>
                  <a:gd name="T6" fmla="*/ 104 w 186"/>
                  <a:gd name="T7" fmla="*/ 14 h 188"/>
                  <a:gd name="T8" fmla="*/ 162 w 186"/>
                  <a:gd name="T9" fmla="*/ 22 h 188"/>
                  <a:gd name="T10" fmla="*/ 180 w 186"/>
                  <a:gd name="T11" fmla="*/ 26 h 188"/>
                  <a:gd name="T12" fmla="*/ 186 w 186"/>
                  <a:gd name="T13" fmla="*/ 28 h 188"/>
                  <a:gd name="T14" fmla="*/ 186 w 186"/>
                  <a:gd name="T15" fmla="*/ 28 h 188"/>
                  <a:gd name="T16" fmla="*/ 180 w 186"/>
                  <a:gd name="T17" fmla="*/ 36 h 188"/>
                  <a:gd name="T18" fmla="*/ 168 w 186"/>
                  <a:gd name="T19" fmla="*/ 52 h 188"/>
                  <a:gd name="T20" fmla="*/ 132 w 186"/>
                  <a:gd name="T21" fmla="*/ 104 h 188"/>
                  <a:gd name="T22" fmla="*/ 98 w 186"/>
                  <a:gd name="T23" fmla="*/ 158 h 188"/>
                  <a:gd name="T24" fmla="*/ 86 w 186"/>
                  <a:gd name="T25" fmla="*/ 176 h 188"/>
                  <a:gd name="T26" fmla="*/ 82 w 186"/>
                  <a:gd name="T27" fmla="*/ 186 h 188"/>
                  <a:gd name="T28" fmla="*/ 82 w 186"/>
                  <a:gd name="T29" fmla="*/ 186 h 188"/>
                  <a:gd name="T30" fmla="*/ 82 w 186"/>
                  <a:gd name="T31" fmla="*/ 188 h 188"/>
                  <a:gd name="T32" fmla="*/ 78 w 186"/>
                  <a:gd name="T33" fmla="*/ 188 h 188"/>
                  <a:gd name="T34" fmla="*/ 70 w 186"/>
                  <a:gd name="T35" fmla="*/ 188 h 188"/>
                  <a:gd name="T36" fmla="*/ 40 w 186"/>
                  <a:gd name="T37" fmla="*/ 184 h 188"/>
                  <a:gd name="T38" fmla="*/ 0 w 186"/>
                  <a:gd name="T39" fmla="*/ 174 h 188"/>
                  <a:gd name="T40" fmla="*/ 4 w 186"/>
                  <a:gd name="T41" fmla="*/ 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6" h="188">
                    <a:moveTo>
                      <a:pt x="4" y="0"/>
                    </a:moveTo>
                    <a:lnTo>
                      <a:pt x="4" y="0"/>
                    </a:lnTo>
                    <a:lnTo>
                      <a:pt x="40" y="4"/>
                    </a:lnTo>
                    <a:lnTo>
                      <a:pt x="104" y="14"/>
                    </a:lnTo>
                    <a:lnTo>
                      <a:pt x="162" y="22"/>
                    </a:lnTo>
                    <a:lnTo>
                      <a:pt x="180" y="26"/>
                    </a:lnTo>
                    <a:lnTo>
                      <a:pt x="186" y="28"/>
                    </a:lnTo>
                    <a:lnTo>
                      <a:pt x="186" y="28"/>
                    </a:lnTo>
                    <a:lnTo>
                      <a:pt x="180" y="36"/>
                    </a:lnTo>
                    <a:lnTo>
                      <a:pt x="168" y="52"/>
                    </a:lnTo>
                    <a:lnTo>
                      <a:pt x="132" y="104"/>
                    </a:lnTo>
                    <a:lnTo>
                      <a:pt x="98" y="158"/>
                    </a:lnTo>
                    <a:lnTo>
                      <a:pt x="86" y="176"/>
                    </a:lnTo>
                    <a:lnTo>
                      <a:pt x="82" y="186"/>
                    </a:lnTo>
                    <a:lnTo>
                      <a:pt x="82" y="186"/>
                    </a:lnTo>
                    <a:lnTo>
                      <a:pt x="82" y="188"/>
                    </a:lnTo>
                    <a:lnTo>
                      <a:pt x="78" y="188"/>
                    </a:lnTo>
                    <a:lnTo>
                      <a:pt x="70" y="188"/>
                    </a:lnTo>
                    <a:lnTo>
                      <a:pt x="40" y="184"/>
                    </a:lnTo>
                    <a:lnTo>
                      <a:pt x="0" y="174"/>
                    </a:lnTo>
                    <a:lnTo>
                      <a:pt x="4" y="0"/>
                    </a:lnTo>
                    <a:close/>
                  </a:path>
                </a:pathLst>
              </a:custGeom>
              <a:solidFill>
                <a:srgbClr val="FECF9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1" name="Freeform 32"/>
              <p:cNvSpPr>
                <a:spLocks/>
              </p:cNvSpPr>
              <p:nvPr/>
            </p:nvSpPr>
            <p:spPr bwMode="auto">
              <a:xfrm>
                <a:off x="6394631" y="3954141"/>
                <a:ext cx="275353" cy="61954"/>
              </a:xfrm>
              <a:custGeom>
                <a:avLst/>
                <a:gdLst>
                  <a:gd name="T0" fmla="*/ 0 w 240"/>
                  <a:gd name="T1" fmla="*/ 44 h 54"/>
                  <a:gd name="T2" fmla="*/ 238 w 240"/>
                  <a:gd name="T3" fmla="*/ 54 h 54"/>
                  <a:gd name="T4" fmla="*/ 240 w 240"/>
                  <a:gd name="T5" fmla="*/ 10 h 54"/>
                  <a:gd name="T6" fmla="*/ 2 w 240"/>
                  <a:gd name="T7" fmla="*/ 0 h 54"/>
                  <a:gd name="T8" fmla="*/ 0 w 240"/>
                  <a:gd name="T9" fmla="*/ 44 h 54"/>
                </a:gdLst>
                <a:ahLst/>
                <a:cxnLst>
                  <a:cxn ang="0">
                    <a:pos x="T0" y="T1"/>
                  </a:cxn>
                  <a:cxn ang="0">
                    <a:pos x="T2" y="T3"/>
                  </a:cxn>
                  <a:cxn ang="0">
                    <a:pos x="T4" y="T5"/>
                  </a:cxn>
                  <a:cxn ang="0">
                    <a:pos x="T6" y="T7"/>
                  </a:cxn>
                  <a:cxn ang="0">
                    <a:pos x="T8" y="T9"/>
                  </a:cxn>
                </a:cxnLst>
                <a:rect l="0" t="0" r="r" b="b"/>
                <a:pathLst>
                  <a:path w="240" h="54">
                    <a:moveTo>
                      <a:pt x="0" y="44"/>
                    </a:moveTo>
                    <a:lnTo>
                      <a:pt x="238" y="54"/>
                    </a:lnTo>
                    <a:lnTo>
                      <a:pt x="240" y="10"/>
                    </a:lnTo>
                    <a:lnTo>
                      <a:pt x="2" y="0"/>
                    </a:lnTo>
                    <a:lnTo>
                      <a:pt x="0" y="44"/>
                    </a:lnTo>
                    <a:close/>
                  </a:path>
                </a:pathLst>
              </a:custGeom>
              <a:solidFill>
                <a:srgbClr val="9D4C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sp>
        <p:nvSpPr>
          <p:cNvPr id="357" name="Text Placeholder 32"/>
          <p:cNvSpPr txBox="1">
            <a:spLocks/>
          </p:cNvSpPr>
          <p:nvPr/>
        </p:nvSpPr>
        <p:spPr>
          <a:xfrm>
            <a:off x="1355702" y="2350049"/>
            <a:ext cx="1937513" cy="1849436"/>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a:pPr>
            <a:r>
              <a:rPr kumimoji="0" lang="en-US" sz="12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Open Sans" panose="020B0606030504020204" pitchFamily="34" charset="0"/>
                <a:cs typeface="Open Sans" panose="020B0606030504020204" pitchFamily="34" charset="0"/>
              </a:rPr>
              <a:t>Denima</a:t>
            </a:r>
            <a:r>
              <a:rPr kumimoji="0" lang="en-US"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Open Sans" panose="020B0606030504020204" pitchFamily="34" charset="0"/>
                <a:cs typeface="Open Sans" panose="020B0606030504020204" pitchFamily="34" charset="0"/>
              </a:rPr>
              <a:t> </a:t>
            </a:r>
            <a:r>
              <a:rPr kumimoji="0" lang="en-US" sz="12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Open Sans" panose="020B0606030504020204" pitchFamily="34" charset="0"/>
                <a:cs typeface="Open Sans" panose="020B0606030504020204" pitchFamily="34" charset="0"/>
              </a:rPr>
              <a:t>Ostebus</a:t>
            </a:r>
            <a:r>
              <a:rPr kumimoji="0" lang="en-US"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Open Sans" panose="020B0606030504020204" pitchFamily="34" charset="0"/>
                <a:cs typeface="Open Sans" panose="020B0606030504020204" pitchFamily="34" charset="0"/>
              </a:rPr>
              <a:t> </a:t>
            </a:r>
            <a:r>
              <a:rPr kumimoji="0" lang="en-US" sz="12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Open Sans" panose="020B0606030504020204" pitchFamily="34" charset="0"/>
                <a:cs typeface="Open Sans" panose="020B0606030504020204" pitchFamily="34" charset="0"/>
              </a:rPr>
              <a:t>danaime</a:t>
            </a:r>
            <a:r>
              <a:rPr kumimoji="0" lang="en-US"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Open Sans" panose="020B0606030504020204" pitchFamily="34" charset="0"/>
                <a:cs typeface="Open Sans" panose="020B0606030504020204" pitchFamily="34" charset="0"/>
              </a:rPr>
              <a:t> </a:t>
            </a:r>
            <a:r>
              <a:rPr kumimoji="0" lang="en-US" sz="12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Open Sans" panose="020B0606030504020204" pitchFamily="34" charset="0"/>
                <a:cs typeface="Open Sans" panose="020B0606030504020204" pitchFamily="34" charset="0"/>
              </a:rPr>
              <a:t>lovera</a:t>
            </a:r>
            <a:r>
              <a:rPr kumimoji="0" lang="en-US"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Open Sans" panose="020B0606030504020204" pitchFamily="34" charset="0"/>
                <a:cs typeface="Open Sans" panose="020B0606030504020204" pitchFamily="34" charset="0"/>
              </a:rPr>
              <a:t> </a:t>
            </a:r>
            <a:r>
              <a:rPr kumimoji="0" lang="en-US" sz="12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Open Sans" panose="020B0606030504020204" pitchFamily="34" charset="0"/>
                <a:cs typeface="Open Sans" panose="020B0606030504020204" pitchFamily="34" charset="0"/>
              </a:rPr>
              <a:t>donWakamare</a:t>
            </a:r>
            <a:r>
              <a:rPr kumimoji="0" lang="en-US"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Open Sans" panose="020B0606030504020204" pitchFamily="34" charset="0"/>
                <a:cs typeface="Open Sans" panose="020B0606030504020204" pitchFamily="34" charset="0"/>
              </a:rPr>
              <a:t> </a:t>
            </a:r>
            <a:r>
              <a:rPr kumimoji="0" lang="en-US" sz="12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Open Sans" panose="020B0606030504020204" pitchFamily="34" charset="0"/>
                <a:cs typeface="Open Sans" panose="020B0606030504020204" pitchFamily="34" charset="0"/>
              </a:rPr>
              <a:t>dimas</a:t>
            </a:r>
            <a:r>
              <a:rPr kumimoji="0" lang="en-US"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Open Sans" panose="020B0606030504020204" pitchFamily="34" charset="0"/>
                <a:cs typeface="Open Sans" panose="020B0606030504020204" pitchFamily="34" charset="0"/>
              </a:rPr>
              <a:t> </a:t>
            </a:r>
            <a:r>
              <a:rPr kumimoji="0" lang="en-US" sz="12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Open Sans" panose="020B0606030504020204" pitchFamily="34" charset="0"/>
                <a:cs typeface="Open Sans" panose="020B0606030504020204" pitchFamily="34" charset="0"/>
              </a:rPr>
              <a:t>quosam</a:t>
            </a:r>
            <a:r>
              <a:rPr kumimoji="0" lang="en-US"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Open Sans" panose="020B0606030504020204" pitchFamily="34" charset="0"/>
                <a:cs typeface="Open Sans" panose="020B0606030504020204" pitchFamily="34" charset="0"/>
              </a:rPr>
              <a:t> </a:t>
            </a:r>
            <a:r>
              <a:rPr kumimoji="0" lang="en-US" sz="12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Open Sans" panose="020B0606030504020204" pitchFamily="34" charset="0"/>
                <a:cs typeface="Open Sans" panose="020B0606030504020204" pitchFamily="34" charset="0"/>
              </a:rPr>
              <a:t>santLoirem</a:t>
            </a:r>
            <a:r>
              <a:rPr kumimoji="0" lang="en-US"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Open Sans" panose="020B0606030504020204" pitchFamily="34" charset="0"/>
                <a:cs typeface="Open Sans" panose="020B0606030504020204" pitchFamily="34" charset="0"/>
              </a:rPr>
              <a:t> </a:t>
            </a:r>
            <a:r>
              <a:rPr kumimoji="0" lang="en-US" sz="12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Open Sans" panose="020B0606030504020204" pitchFamily="34" charset="0"/>
                <a:cs typeface="Open Sans" panose="020B0606030504020204" pitchFamily="34" charset="0"/>
              </a:rPr>
              <a:t>ipsume</a:t>
            </a:r>
            <a:r>
              <a:rPr kumimoji="0" lang="en-US"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Open Sans" panose="020B0606030504020204" pitchFamily="34" charset="0"/>
                <a:cs typeface="Open Sans" panose="020B0606030504020204" pitchFamily="34" charset="0"/>
              </a:rPr>
              <a:t> </a:t>
            </a:r>
            <a:r>
              <a:rPr kumimoji="0" lang="en-US" sz="12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Open Sans" panose="020B0606030504020204" pitchFamily="34" charset="0"/>
                <a:cs typeface="Open Sans" panose="020B0606030504020204" pitchFamily="34" charset="0"/>
              </a:rPr>
              <a:t>koler</a:t>
            </a:r>
            <a:r>
              <a:rPr kumimoji="0" lang="en-US"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Open Sans" panose="020B0606030504020204" pitchFamily="34" charset="0"/>
                <a:cs typeface="Open Sans" panose="020B0606030504020204" pitchFamily="34" charset="0"/>
              </a:rPr>
              <a:t> sit </a:t>
            </a:r>
            <a:r>
              <a:rPr kumimoji="0" lang="en-US" sz="12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Open Sans" panose="020B0606030504020204" pitchFamily="34" charset="0"/>
                <a:cs typeface="Open Sans" panose="020B0606030504020204" pitchFamily="34" charset="0"/>
              </a:rPr>
              <a:t>denimaOstebus</a:t>
            </a:r>
            <a:r>
              <a:rPr kumimoji="0" lang="en-US"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Open Sans" panose="020B0606030504020204" pitchFamily="34" charset="0"/>
                <a:cs typeface="Open Sans" panose="020B0606030504020204" pitchFamily="34" charset="0"/>
              </a:rPr>
              <a:t> </a:t>
            </a:r>
            <a:r>
              <a:rPr kumimoji="0" lang="en-US" sz="12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Open Sans" panose="020B0606030504020204" pitchFamily="34" charset="0"/>
                <a:cs typeface="Open Sans" panose="020B0606030504020204" pitchFamily="34" charset="0"/>
              </a:rPr>
              <a:t>daname</a:t>
            </a:r>
            <a:r>
              <a:rPr kumimoji="0" lang="en-US"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Open Sans" panose="020B0606030504020204" pitchFamily="34" charset="0"/>
                <a:cs typeface="Open Sans" panose="020B0606030504020204" pitchFamily="34" charset="0"/>
              </a:rPr>
              <a:t> </a:t>
            </a:r>
            <a:r>
              <a:rPr kumimoji="0" lang="en-US" sz="12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Open Sans" panose="020B0606030504020204" pitchFamily="34" charset="0"/>
                <a:cs typeface="Open Sans" panose="020B0606030504020204" pitchFamily="34" charset="0"/>
              </a:rPr>
              <a:t>lovera</a:t>
            </a:r>
            <a:r>
              <a:rPr kumimoji="0" lang="en-US"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Open Sans" panose="020B0606030504020204" pitchFamily="34" charset="0"/>
                <a:cs typeface="Open Sans" panose="020B0606030504020204" pitchFamily="34" charset="0"/>
              </a:rPr>
              <a:t> don </a:t>
            </a:r>
            <a:r>
              <a:rPr kumimoji="0" lang="en-US" sz="12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Open Sans" panose="020B0606030504020204" pitchFamily="34" charset="0"/>
                <a:cs typeface="Open Sans" panose="020B0606030504020204" pitchFamily="34" charset="0"/>
              </a:rPr>
              <a:t>enima</a:t>
            </a:r>
            <a:r>
              <a:rPr kumimoji="0" lang="en-US"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Open Sans" panose="020B0606030504020204" pitchFamily="34" charset="0"/>
                <a:cs typeface="Open Sans" panose="020B0606030504020204" pitchFamily="34" charset="0"/>
              </a:rPr>
              <a:t> </a:t>
            </a:r>
            <a:r>
              <a:rPr kumimoji="0" lang="en-US" sz="12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Open Sans" panose="020B0606030504020204" pitchFamily="34" charset="0"/>
                <a:cs typeface="Open Sans" panose="020B0606030504020204" pitchFamily="34" charset="0"/>
              </a:rPr>
              <a:t>Ostebus</a:t>
            </a:r>
            <a:r>
              <a:rPr kumimoji="0" lang="en-US"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Open Sans" panose="020B0606030504020204" pitchFamily="34" charset="0"/>
                <a:cs typeface="Open Sans" panose="020B0606030504020204" pitchFamily="34" charset="0"/>
              </a:rPr>
              <a:t> </a:t>
            </a:r>
            <a:r>
              <a:rPr kumimoji="0" lang="en-US" sz="12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Open Sans" panose="020B0606030504020204" pitchFamily="34" charset="0"/>
                <a:cs typeface="Open Sans" panose="020B0606030504020204" pitchFamily="34" charset="0"/>
              </a:rPr>
              <a:t>danaime</a:t>
            </a:r>
            <a:r>
              <a:rPr kumimoji="0" lang="en-US"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Open Sans" panose="020B0606030504020204" pitchFamily="34" charset="0"/>
                <a:cs typeface="Open Sans" panose="020B0606030504020204" pitchFamily="34" charset="0"/>
              </a:rPr>
              <a:t> </a:t>
            </a:r>
            <a:r>
              <a:rPr kumimoji="0" lang="en-US" sz="12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Open Sans" panose="020B0606030504020204" pitchFamily="34" charset="0"/>
                <a:cs typeface="Open Sans" panose="020B0606030504020204" pitchFamily="34" charset="0"/>
              </a:rPr>
              <a:t>lovera</a:t>
            </a:r>
            <a:r>
              <a:rPr kumimoji="0" lang="en-US"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Open Sans" panose="020B0606030504020204" pitchFamily="34" charset="0"/>
                <a:cs typeface="Open Sans" panose="020B0606030504020204" pitchFamily="34" charset="0"/>
              </a:rPr>
              <a:t> don</a:t>
            </a:r>
          </a:p>
          <a:p>
            <a:pPr marL="0" marR="0" lvl="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a:pPr>
            <a:r>
              <a:rPr kumimoji="0" lang="en-US" sz="12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Open Sans" panose="020B0606030504020204" pitchFamily="34" charset="0"/>
                <a:cs typeface="Open Sans" panose="020B0606030504020204" pitchFamily="34" charset="0"/>
              </a:rPr>
              <a:t>Wakamare</a:t>
            </a:r>
            <a:r>
              <a:rPr kumimoji="0" lang="en-US"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Open Sans" panose="020B0606030504020204" pitchFamily="34" charset="0"/>
                <a:cs typeface="Open Sans" panose="020B0606030504020204" pitchFamily="34" charset="0"/>
              </a:rPr>
              <a:t> </a:t>
            </a:r>
            <a:r>
              <a:rPr kumimoji="0" lang="en-US" sz="12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Open Sans" panose="020B0606030504020204" pitchFamily="34" charset="0"/>
                <a:cs typeface="Open Sans" panose="020B0606030504020204" pitchFamily="34" charset="0"/>
              </a:rPr>
              <a:t>dimas</a:t>
            </a:r>
            <a:r>
              <a:rPr kumimoji="0" lang="en-US"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Open Sans" panose="020B0606030504020204" pitchFamily="34" charset="0"/>
                <a:cs typeface="Open Sans" panose="020B0606030504020204" pitchFamily="34" charset="0"/>
              </a:rPr>
              <a:t> </a:t>
            </a:r>
            <a:r>
              <a:rPr kumimoji="0" lang="en-US" sz="12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Open Sans" panose="020B0606030504020204" pitchFamily="34" charset="0"/>
                <a:cs typeface="Open Sans" panose="020B0606030504020204" pitchFamily="34" charset="0"/>
              </a:rPr>
              <a:t>quosam</a:t>
            </a:r>
            <a:r>
              <a:rPr kumimoji="0" lang="en-US"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Open Sans" panose="020B0606030504020204" pitchFamily="34" charset="0"/>
                <a:cs typeface="Open Sans" panose="020B0606030504020204" pitchFamily="34" charset="0"/>
              </a:rPr>
              <a:t> </a:t>
            </a:r>
            <a:r>
              <a:rPr kumimoji="0" lang="en-US" sz="12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Open Sans" panose="020B0606030504020204" pitchFamily="34" charset="0"/>
                <a:cs typeface="Open Sans" panose="020B0606030504020204" pitchFamily="34" charset="0"/>
              </a:rPr>
              <a:t>santLoirem</a:t>
            </a:r>
            <a:r>
              <a:rPr kumimoji="0" lang="en-US"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Open Sans" panose="020B0606030504020204" pitchFamily="34" charset="0"/>
                <a:cs typeface="Open Sans" panose="020B0606030504020204" pitchFamily="34" charset="0"/>
              </a:rPr>
              <a:t> </a:t>
            </a:r>
            <a:r>
              <a:rPr kumimoji="0" lang="en-US" sz="12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Open Sans" panose="020B0606030504020204" pitchFamily="34" charset="0"/>
                <a:cs typeface="Open Sans" panose="020B0606030504020204" pitchFamily="34" charset="0"/>
              </a:rPr>
              <a:t>ipsume</a:t>
            </a:r>
            <a:r>
              <a:rPr kumimoji="0" lang="en-US"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Open Sans" panose="020B0606030504020204" pitchFamily="34" charset="0"/>
                <a:cs typeface="Open Sans" panose="020B0606030504020204" pitchFamily="34" charset="0"/>
              </a:rPr>
              <a:t> </a:t>
            </a:r>
            <a:r>
              <a:rPr kumimoji="0" lang="en-US" sz="12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Open Sans" panose="020B0606030504020204" pitchFamily="34" charset="0"/>
                <a:cs typeface="Open Sans" panose="020B0606030504020204" pitchFamily="34" charset="0"/>
              </a:rPr>
              <a:t>koler</a:t>
            </a:r>
            <a:r>
              <a:rPr kumimoji="0" lang="en-US"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Open Sans" panose="020B0606030504020204" pitchFamily="34" charset="0"/>
                <a:cs typeface="Open Sans" panose="020B0606030504020204" pitchFamily="34" charset="0"/>
              </a:rPr>
              <a:t> sit </a:t>
            </a:r>
            <a:r>
              <a:rPr kumimoji="0" lang="en-US" sz="12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Open Sans" panose="020B0606030504020204" pitchFamily="34" charset="0"/>
                <a:cs typeface="Open Sans" panose="020B0606030504020204" pitchFamily="34" charset="0"/>
              </a:rPr>
              <a:t>denimaOstebus</a:t>
            </a:r>
            <a:r>
              <a:rPr kumimoji="0" lang="en-US"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Open Sans" panose="020B0606030504020204" pitchFamily="34" charset="0"/>
                <a:cs typeface="Open Sans" panose="020B0606030504020204" pitchFamily="34" charset="0"/>
              </a:rPr>
              <a:t> </a:t>
            </a:r>
            <a:r>
              <a:rPr kumimoji="0" lang="en-US" sz="12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Open Sans" panose="020B0606030504020204" pitchFamily="34" charset="0"/>
                <a:cs typeface="Open Sans" panose="020B0606030504020204" pitchFamily="34" charset="0"/>
              </a:rPr>
              <a:t>daname</a:t>
            </a:r>
            <a:r>
              <a:rPr kumimoji="0" lang="en-US"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Open Sans" panose="020B0606030504020204" pitchFamily="34" charset="0"/>
                <a:cs typeface="Open Sans" panose="020B0606030504020204" pitchFamily="34" charset="0"/>
              </a:rPr>
              <a:t> </a:t>
            </a:r>
            <a:r>
              <a:rPr kumimoji="0" lang="en-US" sz="12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Open Sans" panose="020B0606030504020204" pitchFamily="34" charset="0"/>
                <a:cs typeface="Open Sans" panose="020B0606030504020204" pitchFamily="34" charset="0"/>
              </a:rPr>
              <a:t>lovera</a:t>
            </a:r>
            <a:r>
              <a:rPr kumimoji="0" lang="en-US"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Open Sans" panose="020B0606030504020204" pitchFamily="34" charset="0"/>
                <a:cs typeface="Open Sans" panose="020B0606030504020204" pitchFamily="34" charset="0"/>
              </a:rPr>
              <a:t> don </a:t>
            </a:r>
            <a:r>
              <a:rPr kumimoji="0" lang="en-US" sz="12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Open Sans" panose="020B0606030504020204" pitchFamily="34" charset="0"/>
                <a:cs typeface="Open Sans" panose="020B0606030504020204" pitchFamily="34" charset="0"/>
              </a:rPr>
              <a:t>dala</a:t>
            </a:r>
            <a:r>
              <a:rPr kumimoji="0" lang="en-US"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Open Sans" panose="020B0606030504020204" pitchFamily="34" charset="0"/>
                <a:cs typeface="Open Sans" panose="020B0606030504020204" pitchFamily="34" charset="0"/>
              </a:rPr>
              <a:t>.</a:t>
            </a:r>
          </a:p>
        </p:txBody>
      </p:sp>
      <p:sp>
        <p:nvSpPr>
          <p:cNvPr id="358" name="Text Placeholder 33"/>
          <p:cNvSpPr txBox="1">
            <a:spLocks/>
          </p:cNvSpPr>
          <p:nvPr/>
        </p:nvSpPr>
        <p:spPr>
          <a:xfrm>
            <a:off x="1363805" y="1924322"/>
            <a:ext cx="1951181" cy="267865"/>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750"/>
              </a:spcBef>
              <a:spcAft>
                <a:spcPts val="0"/>
              </a:spcAft>
              <a:buClrTx/>
              <a:buSzTx/>
              <a:buFont typeface="Arial" panose="020B0604020202020204" pitchFamily="34" charset="0"/>
              <a:buNone/>
              <a:tabLst/>
              <a:defRPr/>
            </a:pPr>
            <a:r>
              <a:rPr kumimoji="0" lang="en-AU" sz="1600" b="1"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Roboto Condensed" panose="02000000000000000000" pitchFamily="2" charset="0"/>
                <a:cs typeface="+mn-cs"/>
              </a:rPr>
              <a:t>Data Analysis</a:t>
            </a:r>
          </a:p>
        </p:txBody>
      </p:sp>
      <p:grpSp>
        <p:nvGrpSpPr>
          <p:cNvPr id="7" name="Group 6"/>
          <p:cNvGrpSpPr/>
          <p:nvPr/>
        </p:nvGrpSpPr>
        <p:grpSpPr>
          <a:xfrm>
            <a:off x="8712173" y="2146121"/>
            <a:ext cx="2626401" cy="884258"/>
            <a:chOff x="8712173" y="2146121"/>
            <a:chExt cx="2626401" cy="884258"/>
          </a:xfrm>
        </p:grpSpPr>
        <p:grpSp>
          <p:nvGrpSpPr>
            <p:cNvPr id="438" name="Group 437"/>
            <p:cNvGrpSpPr/>
            <p:nvPr/>
          </p:nvGrpSpPr>
          <p:grpSpPr>
            <a:xfrm>
              <a:off x="9291315" y="2146121"/>
              <a:ext cx="2047259" cy="884258"/>
              <a:chOff x="796799" y="2451709"/>
              <a:chExt cx="2047259" cy="884258"/>
            </a:xfrm>
          </p:grpSpPr>
          <p:sp>
            <p:nvSpPr>
              <p:cNvPr id="439" name="TextBox 438"/>
              <p:cNvSpPr txBox="1"/>
              <p:nvPr/>
            </p:nvSpPr>
            <p:spPr>
              <a:xfrm>
                <a:off x="796799" y="2451709"/>
                <a:ext cx="2047259" cy="461665"/>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id-ID" sz="1600" b="0"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mn-ea"/>
                    <a:cs typeface="+mn-cs"/>
                  </a:rPr>
                  <a:t>Lorem </a:t>
                </a:r>
                <a:r>
                  <a:rPr kumimoji="0" lang="id-ID" sz="160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mn-ea"/>
                    <a:cs typeface="+mn-cs"/>
                  </a:rPr>
                  <a:t>Ipsume</a:t>
                </a:r>
              </a:p>
            </p:txBody>
          </p:sp>
          <p:sp>
            <p:nvSpPr>
              <p:cNvPr id="440" name="TextBox 439"/>
              <p:cNvSpPr txBox="1"/>
              <p:nvPr/>
            </p:nvSpPr>
            <p:spPr>
              <a:xfrm>
                <a:off x="796799" y="2812747"/>
                <a:ext cx="2047259"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400" b="0" i="0" u="none" strike="noStrike" kern="1200" cap="none" spc="0" normalizeH="0" baseline="0" noProof="0" dirty="0">
                    <a:ln>
                      <a:noFill/>
                    </a:ln>
                    <a:solidFill>
                      <a:prstClr val="black">
                        <a:lumMod val="50000"/>
                        <a:lumOff val="50000"/>
                      </a:prstClr>
                    </a:solidFill>
                    <a:effectLst/>
                    <a:uLnTx/>
                    <a:uFillTx/>
                    <a:latin typeface="Lato Light" panose="020F0302020204030203" pitchFamily="34" charset="0"/>
                    <a:ea typeface="+mn-ea"/>
                    <a:cs typeface="+mn-cs"/>
                  </a:rPr>
                  <a:t>Lorem ipsum dolor sit amet karame.</a:t>
                </a:r>
              </a:p>
            </p:txBody>
          </p:sp>
        </p:grpSp>
        <p:grpSp>
          <p:nvGrpSpPr>
            <p:cNvPr id="447" name="Group 446"/>
            <p:cNvGrpSpPr/>
            <p:nvPr/>
          </p:nvGrpSpPr>
          <p:grpSpPr>
            <a:xfrm>
              <a:off x="8712173" y="2252311"/>
              <a:ext cx="363984" cy="363984"/>
              <a:chOff x="696615" y="2459587"/>
              <a:chExt cx="363984" cy="363984"/>
            </a:xfrm>
          </p:grpSpPr>
          <p:sp>
            <p:nvSpPr>
              <p:cNvPr id="448" name="Oval 447"/>
              <p:cNvSpPr/>
              <p:nvPr/>
            </p:nvSpPr>
            <p:spPr>
              <a:xfrm>
                <a:off x="696615" y="2459587"/>
                <a:ext cx="363984" cy="363984"/>
              </a:xfrm>
              <a:prstGeom prst="ellipse">
                <a:avLst/>
              </a:prstGeom>
              <a:solidFill>
                <a:srgbClr val="00BB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49" name="TextBox 448"/>
              <p:cNvSpPr txBox="1"/>
              <p:nvPr/>
            </p:nvSpPr>
            <p:spPr>
              <a:xfrm flipH="1">
                <a:off x="771516" y="2500685"/>
                <a:ext cx="214186" cy="255647"/>
              </a:xfrm>
              <a:prstGeom prst="rect">
                <a:avLst/>
              </a:prstGeom>
              <a:noFill/>
            </p:spPr>
            <p:txBody>
              <a:bodyPr wrap="square" rtlCol="0">
                <a:spAutoFit/>
              </a:bodyPr>
              <a:lstStyle/>
              <a:p>
                <a:pPr marL="0" marR="0" lvl="0" indent="0" algn="ctr" defTabSz="914400" rtl="0" eaLnBrk="1" fontAlgn="auto" latinLnBrk="0" hangingPunct="1">
                  <a:lnSpc>
                    <a:spcPts val="1400"/>
                  </a:lnSpc>
                  <a:spcBef>
                    <a:spcPts val="0"/>
                  </a:spcBef>
                  <a:spcAft>
                    <a:spcPts val="0"/>
                  </a:spcAft>
                  <a:buClrTx/>
                  <a:buSzTx/>
                  <a:buFontTx/>
                  <a:buNone/>
                  <a:tabLst/>
                  <a:defRPr/>
                </a:pPr>
                <a:r>
                  <a:rPr kumimoji="0" lang="en-US" sz="1050" b="1" i="0" u="none" strike="noStrike" kern="1200" cap="none" spc="0" normalizeH="0" baseline="0" noProof="0" dirty="0">
                    <a:ln>
                      <a:noFill/>
                    </a:ln>
                    <a:solidFill>
                      <a:srgbClr val="FEFEFE"/>
                    </a:solidFill>
                    <a:effectLst/>
                    <a:uLnTx/>
                    <a:uFillTx/>
                    <a:latin typeface="Lato Black" panose="020F0A02020204030203" pitchFamily="34" charset="0"/>
                    <a:ea typeface="Montserrat" charset="0"/>
                    <a:cs typeface="Montserrat" charset="0"/>
                  </a:rPr>
                  <a:t>1</a:t>
                </a:r>
              </a:p>
            </p:txBody>
          </p:sp>
        </p:grpSp>
      </p:grpSp>
      <p:grpSp>
        <p:nvGrpSpPr>
          <p:cNvPr id="8" name="Group 7"/>
          <p:cNvGrpSpPr/>
          <p:nvPr/>
        </p:nvGrpSpPr>
        <p:grpSpPr>
          <a:xfrm>
            <a:off x="8712173" y="3042158"/>
            <a:ext cx="2626401" cy="884258"/>
            <a:chOff x="8712173" y="3042158"/>
            <a:chExt cx="2626401" cy="884258"/>
          </a:xfrm>
        </p:grpSpPr>
        <p:grpSp>
          <p:nvGrpSpPr>
            <p:cNvPr id="441" name="Group 440"/>
            <p:cNvGrpSpPr/>
            <p:nvPr/>
          </p:nvGrpSpPr>
          <p:grpSpPr>
            <a:xfrm>
              <a:off x="9291315" y="3042158"/>
              <a:ext cx="2047259" cy="884258"/>
              <a:chOff x="796799" y="2451709"/>
              <a:chExt cx="2047259" cy="884258"/>
            </a:xfrm>
          </p:grpSpPr>
          <p:sp>
            <p:nvSpPr>
              <p:cNvPr id="442" name="TextBox 441"/>
              <p:cNvSpPr txBox="1"/>
              <p:nvPr/>
            </p:nvSpPr>
            <p:spPr>
              <a:xfrm>
                <a:off x="796799" y="2451709"/>
                <a:ext cx="2047259" cy="461665"/>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id-ID" sz="160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mn-ea"/>
                    <a:cs typeface="+mn-cs"/>
                  </a:rPr>
                  <a:t>Denim</a:t>
                </a:r>
                <a:r>
                  <a:rPr kumimoji="0" lang="id-ID" sz="1600" b="0"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mn-ea"/>
                    <a:cs typeface="+mn-cs"/>
                  </a:rPr>
                  <a:t> Lorem</a:t>
                </a:r>
              </a:p>
            </p:txBody>
          </p:sp>
          <p:sp>
            <p:nvSpPr>
              <p:cNvPr id="443" name="TextBox 442"/>
              <p:cNvSpPr txBox="1"/>
              <p:nvPr/>
            </p:nvSpPr>
            <p:spPr>
              <a:xfrm>
                <a:off x="796799" y="2812747"/>
                <a:ext cx="2047259"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400" b="0" i="0" u="none" strike="noStrike" kern="1200" cap="none" spc="0" normalizeH="0" baseline="0" noProof="0" dirty="0">
                    <a:ln>
                      <a:noFill/>
                    </a:ln>
                    <a:solidFill>
                      <a:prstClr val="black">
                        <a:lumMod val="50000"/>
                        <a:lumOff val="50000"/>
                      </a:prstClr>
                    </a:solidFill>
                    <a:effectLst/>
                    <a:uLnTx/>
                    <a:uFillTx/>
                    <a:latin typeface="Lato Light" panose="020F0302020204030203" pitchFamily="34" charset="0"/>
                    <a:ea typeface="+mn-ea"/>
                    <a:cs typeface="+mn-cs"/>
                  </a:rPr>
                  <a:t>Lorem ipsum dolor sit amet karame.</a:t>
                </a:r>
              </a:p>
            </p:txBody>
          </p:sp>
        </p:grpSp>
        <p:grpSp>
          <p:nvGrpSpPr>
            <p:cNvPr id="450" name="Group 449"/>
            <p:cNvGrpSpPr/>
            <p:nvPr/>
          </p:nvGrpSpPr>
          <p:grpSpPr>
            <a:xfrm>
              <a:off x="8712173" y="3148573"/>
              <a:ext cx="363984" cy="363984"/>
              <a:chOff x="696615" y="2459587"/>
              <a:chExt cx="363984" cy="363984"/>
            </a:xfrm>
          </p:grpSpPr>
          <p:sp>
            <p:nvSpPr>
              <p:cNvPr id="451" name="Oval 450"/>
              <p:cNvSpPr/>
              <p:nvPr/>
            </p:nvSpPr>
            <p:spPr>
              <a:xfrm>
                <a:off x="696615" y="2459587"/>
                <a:ext cx="363984" cy="363984"/>
              </a:xfrm>
              <a:prstGeom prst="ellipse">
                <a:avLst/>
              </a:prstGeom>
              <a:solidFill>
                <a:srgbClr val="9BC3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52" name="TextBox 451"/>
              <p:cNvSpPr txBox="1"/>
              <p:nvPr/>
            </p:nvSpPr>
            <p:spPr>
              <a:xfrm flipH="1">
                <a:off x="771516" y="2500685"/>
                <a:ext cx="214186" cy="255647"/>
              </a:xfrm>
              <a:prstGeom prst="rect">
                <a:avLst/>
              </a:prstGeom>
              <a:noFill/>
            </p:spPr>
            <p:txBody>
              <a:bodyPr wrap="square" rtlCol="0">
                <a:spAutoFit/>
              </a:bodyPr>
              <a:lstStyle/>
              <a:p>
                <a:pPr marL="0" marR="0" lvl="0" indent="0" algn="ctr" defTabSz="914400" rtl="0" eaLnBrk="1" fontAlgn="auto" latinLnBrk="0" hangingPunct="1">
                  <a:lnSpc>
                    <a:spcPts val="1400"/>
                  </a:lnSpc>
                  <a:spcBef>
                    <a:spcPts val="0"/>
                  </a:spcBef>
                  <a:spcAft>
                    <a:spcPts val="0"/>
                  </a:spcAft>
                  <a:buClrTx/>
                  <a:buSzTx/>
                  <a:buFontTx/>
                  <a:buNone/>
                  <a:tabLst/>
                  <a:defRPr/>
                </a:pPr>
                <a:r>
                  <a:rPr kumimoji="0" lang="id-ID" sz="1050" b="1" i="0" u="none" strike="noStrike" kern="1200" cap="none" spc="0" normalizeH="0" baseline="0" noProof="0" dirty="0">
                    <a:ln>
                      <a:noFill/>
                    </a:ln>
                    <a:solidFill>
                      <a:srgbClr val="FEFEFE"/>
                    </a:solidFill>
                    <a:effectLst/>
                    <a:uLnTx/>
                    <a:uFillTx/>
                    <a:latin typeface="Lato Black" panose="020F0A02020204030203" pitchFamily="34" charset="0"/>
                    <a:ea typeface="Montserrat" charset="0"/>
                    <a:cs typeface="Montserrat" charset="0"/>
                  </a:rPr>
                  <a:t>2</a:t>
                </a:r>
                <a:endParaRPr kumimoji="0" lang="en-US" sz="1050" b="1" i="0" u="none" strike="noStrike" kern="1200" cap="none" spc="0" normalizeH="0" baseline="0" noProof="0" dirty="0">
                  <a:ln>
                    <a:noFill/>
                  </a:ln>
                  <a:solidFill>
                    <a:srgbClr val="FEFEFE"/>
                  </a:solidFill>
                  <a:effectLst/>
                  <a:uLnTx/>
                  <a:uFillTx/>
                  <a:latin typeface="Lato Black" panose="020F0A02020204030203" pitchFamily="34" charset="0"/>
                  <a:ea typeface="Montserrat" charset="0"/>
                  <a:cs typeface="Montserrat" charset="0"/>
                </a:endParaRPr>
              </a:p>
            </p:txBody>
          </p:sp>
        </p:grpSp>
      </p:grpSp>
      <p:grpSp>
        <p:nvGrpSpPr>
          <p:cNvPr id="9" name="Group 8"/>
          <p:cNvGrpSpPr/>
          <p:nvPr/>
        </p:nvGrpSpPr>
        <p:grpSpPr>
          <a:xfrm>
            <a:off x="8712173" y="3918026"/>
            <a:ext cx="2626401" cy="884258"/>
            <a:chOff x="8712173" y="3918026"/>
            <a:chExt cx="2626401" cy="884258"/>
          </a:xfrm>
        </p:grpSpPr>
        <p:grpSp>
          <p:nvGrpSpPr>
            <p:cNvPr id="444" name="Group 443"/>
            <p:cNvGrpSpPr/>
            <p:nvPr/>
          </p:nvGrpSpPr>
          <p:grpSpPr>
            <a:xfrm>
              <a:off x="9291315" y="3918026"/>
              <a:ext cx="2047259" cy="884258"/>
              <a:chOff x="796799" y="2451709"/>
              <a:chExt cx="2047259" cy="884258"/>
            </a:xfrm>
          </p:grpSpPr>
          <p:sp>
            <p:nvSpPr>
              <p:cNvPr id="445" name="TextBox 444"/>
              <p:cNvSpPr txBox="1"/>
              <p:nvPr/>
            </p:nvSpPr>
            <p:spPr>
              <a:xfrm>
                <a:off x="796799" y="2451709"/>
                <a:ext cx="2047259" cy="461665"/>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id-ID" sz="1600" b="0"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mn-ea"/>
                    <a:cs typeface="+mn-cs"/>
                  </a:rPr>
                  <a:t>Lorem </a:t>
                </a:r>
                <a:r>
                  <a:rPr kumimoji="0" lang="id-ID" sz="160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mn-ea"/>
                    <a:cs typeface="+mn-cs"/>
                  </a:rPr>
                  <a:t>Denim</a:t>
                </a:r>
              </a:p>
            </p:txBody>
          </p:sp>
          <p:sp>
            <p:nvSpPr>
              <p:cNvPr id="446" name="TextBox 445"/>
              <p:cNvSpPr txBox="1"/>
              <p:nvPr/>
            </p:nvSpPr>
            <p:spPr>
              <a:xfrm>
                <a:off x="796799" y="2812747"/>
                <a:ext cx="2047259"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400" b="0" i="0" u="none" strike="noStrike" kern="1200" cap="none" spc="0" normalizeH="0" baseline="0" noProof="0" dirty="0">
                    <a:ln>
                      <a:noFill/>
                    </a:ln>
                    <a:solidFill>
                      <a:prstClr val="black">
                        <a:lumMod val="50000"/>
                        <a:lumOff val="50000"/>
                      </a:prstClr>
                    </a:solidFill>
                    <a:effectLst/>
                    <a:uLnTx/>
                    <a:uFillTx/>
                    <a:latin typeface="Lato Light" panose="020F0302020204030203" pitchFamily="34" charset="0"/>
                    <a:ea typeface="+mn-ea"/>
                    <a:cs typeface="+mn-cs"/>
                  </a:rPr>
                  <a:t>Lorem ipsum dolor sit amet karame.</a:t>
                </a:r>
              </a:p>
            </p:txBody>
          </p:sp>
        </p:grpSp>
        <p:grpSp>
          <p:nvGrpSpPr>
            <p:cNvPr id="453" name="Group 452"/>
            <p:cNvGrpSpPr/>
            <p:nvPr/>
          </p:nvGrpSpPr>
          <p:grpSpPr>
            <a:xfrm>
              <a:off x="8712173" y="4015707"/>
              <a:ext cx="363984" cy="363984"/>
              <a:chOff x="696615" y="2459587"/>
              <a:chExt cx="363984" cy="363984"/>
            </a:xfrm>
          </p:grpSpPr>
          <p:sp>
            <p:nvSpPr>
              <p:cNvPr id="454" name="Oval 453"/>
              <p:cNvSpPr/>
              <p:nvPr/>
            </p:nvSpPr>
            <p:spPr>
              <a:xfrm>
                <a:off x="696615" y="2459587"/>
                <a:ext cx="363984" cy="363984"/>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55" name="TextBox 454"/>
              <p:cNvSpPr txBox="1"/>
              <p:nvPr/>
            </p:nvSpPr>
            <p:spPr>
              <a:xfrm flipH="1">
                <a:off x="771516" y="2500685"/>
                <a:ext cx="214186" cy="255647"/>
              </a:xfrm>
              <a:prstGeom prst="rect">
                <a:avLst/>
              </a:prstGeom>
              <a:noFill/>
            </p:spPr>
            <p:txBody>
              <a:bodyPr wrap="square" rtlCol="0">
                <a:spAutoFit/>
              </a:bodyPr>
              <a:lstStyle/>
              <a:p>
                <a:pPr marL="0" marR="0" lvl="0" indent="0" algn="ctr" defTabSz="914400" rtl="0" eaLnBrk="1" fontAlgn="auto" latinLnBrk="0" hangingPunct="1">
                  <a:lnSpc>
                    <a:spcPts val="1400"/>
                  </a:lnSpc>
                  <a:spcBef>
                    <a:spcPts val="0"/>
                  </a:spcBef>
                  <a:spcAft>
                    <a:spcPts val="0"/>
                  </a:spcAft>
                  <a:buClrTx/>
                  <a:buSzTx/>
                  <a:buFontTx/>
                  <a:buNone/>
                  <a:tabLst/>
                  <a:defRPr/>
                </a:pPr>
                <a:r>
                  <a:rPr kumimoji="0" lang="id-ID" sz="1050" b="1" i="0" u="none" strike="noStrike" kern="1200" cap="none" spc="0" normalizeH="0" baseline="0" noProof="0" dirty="0">
                    <a:ln>
                      <a:noFill/>
                    </a:ln>
                    <a:solidFill>
                      <a:srgbClr val="FEFEFE"/>
                    </a:solidFill>
                    <a:effectLst/>
                    <a:uLnTx/>
                    <a:uFillTx/>
                    <a:latin typeface="Lato Black" panose="020F0A02020204030203" pitchFamily="34" charset="0"/>
                    <a:ea typeface="Montserrat" charset="0"/>
                    <a:cs typeface="Montserrat" charset="0"/>
                  </a:rPr>
                  <a:t>3</a:t>
                </a:r>
                <a:endParaRPr kumimoji="0" lang="en-US" sz="1050" b="1" i="0" u="none" strike="noStrike" kern="1200" cap="none" spc="0" normalizeH="0" baseline="0" noProof="0" dirty="0">
                  <a:ln>
                    <a:noFill/>
                  </a:ln>
                  <a:solidFill>
                    <a:srgbClr val="FEFEFE"/>
                  </a:solidFill>
                  <a:effectLst/>
                  <a:uLnTx/>
                  <a:uFillTx/>
                  <a:latin typeface="Lato Black" panose="020F0A02020204030203" pitchFamily="34" charset="0"/>
                  <a:ea typeface="Montserrat" charset="0"/>
                  <a:cs typeface="Montserrat" charset="0"/>
                </a:endParaRPr>
              </a:p>
            </p:txBody>
          </p:sp>
        </p:grpSp>
      </p:grpSp>
      <p:grpSp>
        <p:nvGrpSpPr>
          <p:cNvPr id="6" name="Group 5"/>
          <p:cNvGrpSpPr/>
          <p:nvPr/>
        </p:nvGrpSpPr>
        <p:grpSpPr>
          <a:xfrm>
            <a:off x="1646338" y="4303703"/>
            <a:ext cx="2380120" cy="1677522"/>
            <a:chOff x="1646338" y="4303703"/>
            <a:chExt cx="2380120" cy="1677522"/>
          </a:xfrm>
        </p:grpSpPr>
        <p:grpSp>
          <p:nvGrpSpPr>
            <p:cNvPr id="5" name="Group 4"/>
            <p:cNvGrpSpPr/>
            <p:nvPr/>
          </p:nvGrpSpPr>
          <p:grpSpPr>
            <a:xfrm>
              <a:off x="1649341" y="5175545"/>
              <a:ext cx="2377117" cy="805680"/>
              <a:chOff x="1649341" y="5175545"/>
              <a:chExt cx="2377117" cy="805680"/>
            </a:xfrm>
          </p:grpSpPr>
          <p:grpSp>
            <p:nvGrpSpPr>
              <p:cNvPr id="363" name="Group 362"/>
              <p:cNvGrpSpPr/>
              <p:nvPr/>
            </p:nvGrpSpPr>
            <p:grpSpPr>
              <a:xfrm>
                <a:off x="1830102" y="5175545"/>
                <a:ext cx="2196356" cy="805680"/>
                <a:chOff x="6524844" y="3239581"/>
                <a:chExt cx="1647267" cy="604260"/>
              </a:xfrm>
            </p:grpSpPr>
            <p:sp>
              <p:nvSpPr>
                <p:cNvPr id="364" name="Subtitle 2"/>
                <p:cNvSpPr txBox="1">
                  <a:spLocks/>
                </p:cNvSpPr>
                <p:nvPr/>
              </p:nvSpPr>
              <p:spPr>
                <a:xfrm>
                  <a:off x="6536862" y="3605437"/>
                  <a:ext cx="1635249" cy="238404"/>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609443" rtl="0" eaLnBrk="1" fontAlgn="auto" latinLnBrk="0" hangingPunct="1">
                    <a:lnSpc>
                      <a:spcPct val="90000"/>
                    </a:lnSpc>
                    <a:spcBef>
                      <a:spcPct val="20000"/>
                    </a:spcBef>
                    <a:spcAft>
                      <a:spcPts val="0"/>
                    </a:spcAft>
                    <a:buClrTx/>
                    <a:buSzTx/>
                    <a:buFont typeface="Arial" pitchFamily="34" charset="0"/>
                    <a:buNone/>
                    <a:tabLst/>
                    <a:defRPr/>
                  </a:pPr>
                  <a:r>
                    <a:rPr kumimoji="0" lang="en-US" sz="1200" b="0"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mn-ea"/>
                      <a:cs typeface="+mn-cs"/>
                    </a:rPr>
                    <a:t>Women Share</a:t>
                  </a:r>
                </a:p>
              </p:txBody>
            </p:sp>
            <p:sp>
              <p:nvSpPr>
                <p:cNvPr id="365" name="Content Placeholder 2"/>
                <p:cNvSpPr txBox="1">
                  <a:spLocks/>
                </p:cNvSpPr>
                <p:nvPr/>
              </p:nvSpPr>
              <p:spPr>
                <a:xfrm>
                  <a:off x="6524844" y="3239581"/>
                  <a:ext cx="822499" cy="458697"/>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altLang="zh-CN" sz="3200" b="1" i="0" u="none" strike="noStrike" kern="1200" cap="none" spc="0" normalizeH="0" baseline="0" noProof="0" dirty="0">
                      <a:ln>
                        <a:noFill/>
                      </a:ln>
                      <a:solidFill>
                        <a:prstClr val="black">
                          <a:lumMod val="75000"/>
                          <a:lumOff val="25000"/>
                        </a:prstClr>
                      </a:solidFill>
                      <a:effectLst/>
                      <a:uLnTx/>
                      <a:uFillTx/>
                      <a:latin typeface="Montserrat Black" panose="00000A00000000000000" pitchFamily="50" charset="0"/>
                      <a:ea typeface="宋体" panose="02010600030101010101" pitchFamily="2" charset="-122"/>
                      <a:cs typeface="+mn-cs"/>
                    </a:rPr>
                    <a:t>70</a:t>
                  </a:r>
                  <a:r>
                    <a:rPr kumimoji="0" lang="en-US" altLang="zh-CN" sz="2000" b="1" i="0" u="none" strike="noStrike" kern="1200" cap="none" spc="0" normalizeH="0" baseline="0" noProof="0" dirty="0">
                      <a:ln>
                        <a:noFill/>
                      </a:ln>
                      <a:solidFill>
                        <a:prstClr val="black">
                          <a:lumMod val="75000"/>
                          <a:lumOff val="25000"/>
                        </a:prstClr>
                      </a:solidFill>
                      <a:effectLst/>
                      <a:uLnTx/>
                      <a:uFillTx/>
                      <a:latin typeface="Montserrat Black" panose="00000A00000000000000" pitchFamily="50" charset="0"/>
                      <a:ea typeface="宋体" panose="02010600030101010101" pitchFamily="2" charset="-122"/>
                      <a:cs typeface="+mn-cs"/>
                    </a:rPr>
                    <a:t>%</a:t>
                  </a:r>
                </a:p>
              </p:txBody>
            </p:sp>
          </p:grpSp>
          <p:grpSp>
            <p:nvGrpSpPr>
              <p:cNvPr id="212" name="Group 211"/>
              <p:cNvGrpSpPr/>
              <p:nvPr/>
            </p:nvGrpSpPr>
            <p:grpSpPr>
              <a:xfrm>
                <a:off x="1649341" y="5219676"/>
                <a:ext cx="238067" cy="751411"/>
                <a:chOff x="3557588" y="2576513"/>
                <a:chExt cx="503238" cy="1766887"/>
              </a:xfrm>
            </p:grpSpPr>
            <p:sp>
              <p:nvSpPr>
                <p:cNvPr id="213" name="Freeform 132"/>
                <p:cNvSpPr>
                  <a:spLocks/>
                </p:cNvSpPr>
                <p:nvPr/>
              </p:nvSpPr>
              <p:spPr bwMode="auto">
                <a:xfrm>
                  <a:off x="3562351" y="3014663"/>
                  <a:ext cx="142875" cy="495300"/>
                </a:xfrm>
                <a:custGeom>
                  <a:avLst/>
                  <a:gdLst>
                    <a:gd name="T0" fmla="*/ 81 w 90"/>
                    <a:gd name="T1" fmla="*/ 0 h 312"/>
                    <a:gd name="T2" fmla="*/ 81 w 90"/>
                    <a:gd name="T3" fmla="*/ 0 h 312"/>
                    <a:gd name="T4" fmla="*/ 77 w 90"/>
                    <a:gd name="T5" fmla="*/ 0 h 312"/>
                    <a:gd name="T6" fmla="*/ 73 w 90"/>
                    <a:gd name="T7" fmla="*/ 1 h 312"/>
                    <a:gd name="T8" fmla="*/ 68 w 90"/>
                    <a:gd name="T9" fmla="*/ 5 h 312"/>
                    <a:gd name="T10" fmla="*/ 61 w 90"/>
                    <a:gd name="T11" fmla="*/ 9 h 312"/>
                    <a:gd name="T12" fmla="*/ 54 w 90"/>
                    <a:gd name="T13" fmla="*/ 17 h 312"/>
                    <a:gd name="T14" fmla="*/ 48 w 90"/>
                    <a:gd name="T15" fmla="*/ 26 h 312"/>
                    <a:gd name="T16" fmla="*/ 40 w 90"/>
                    <a:gd name="T17" fmla="*/ 40 h 312"/>
                    <a:gd name="T18" fmla="*/ 32 w 90"/>
                    <a:gd name="T19" fmla="*/ 57 h 312"/>
                    <a:gd name="T20" fmla="*/ 25 w 90"/>
                    <a:gd name="T21" fmla="*/ 77 h 312"/>
                    <a:gd name="T22" fmla="*/ 18 w 90"/>
                    <a:gd name="T23" fmla="*/ 102 h 312"/>
                    <a:gd name="T24" fmla="*/ 12 w 90"/>
                    <a:gd name="T25" fmla="*/ 133 h 312"/>
                    <a:gd name="T26" fmla="*/ 6 w 90"/>
                    <a:gd name="T27" fmla="*/ 169 h 312"/>
                    <a:gd name="T28" fmla="*/ 4 w 90"/>
                    <a:gd name="T29" fmla="*/ 210 h 312"/>
                    <a:gd name="T30" fmla="*/ 1 w 90"/>
                    <a:gd name="T31" fmla="*/ 258 h 312"/>
                    <a:gd name="T32" fmla="*/ 0 w 90"/>
                    <a:gd name="T33" fmla="*/ 312 h 312"/>
                    <a:gd name="T34" fmla="*/ 30 w 90"/>
                    <a:gd name="T35" fmla="*/ 312 h 312"/>
                    <a:gd name="T36" fmla="*/ 30 w 90"/>
                    <a:gd name="T37" fmla="*/ 312 h 312"/>
                    <a:gd name="T38" fmla="*/ 36 w 90"/>
                    <a:gd name="T39" fmla="*/ 259 h 312"/>
                    <a:gd name="T40" fmla="*/ 41 w 90"/>
                    <a:gd name="T41" fmla="*/ 222 h 312"/>
                    <a:gd name="T42" fmla="*/ 48 w 90"/>
                    <a:gd name="T43" fmla="*/ 179 h 312"/>
                    <a:gd name="T44" fmla="*/ 57 w 90"/>
                    <a:gd name="T45" fmla="*/ 139 h 312"/>
                    <a:gd name="T46" fmla="*/ 61 w 90"/>
                    <a:gd name="T47" fmla="*/ 121 h 312"/>
                    <a:gd name="T48" fmla="*/ 66 w 90"/>
                    <a:gd name="T49" fmla="*/ 105 h 312"/>
                    <a:gd name="T50" fmla="*/ 72 w 90"/>
                    <a:gd name="T51" fmla="*/ 90 h 312"/>
                    <a:gd name="T52" fmla="*/ 78 w 90"/>
                    <a:gd name="T53" fmla="*/ 79 h 312"/>
                    <a:gd name="T54" fmla="*/ 84 w 90"/>
                    <a:gd name="T55" fmla="*/ 70 h 312"/>
                    <a:gd name="T56" fmla="*/ 88 w 90"/>
                    <a:gd name="T57" fmla="*/ 67 h 312"/>
                    <a:gd name="T58" fmla="*/ 90 w 90"/>
                    <a:gd name="T59" fmla="*/ 66 h 312"/>
                    <a:gd name="T60" fmla="*/ 81 w 90"/>
                    <a:gd name="T61" fmla="*/ 0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0" h="312">
                      <a:moveTo>
                        <a:pt x="81" y="0"/>
                      </a:moveTo>
                      <a:lnTo>
                        <a:pt x="81" y="0"/>
                      </a:lnTo>
                      <a:lnTo>
                        <a:pt x="77" y="0"/>
                      </a:lnTo>
                      <a:lnTo>
                        <a:pt x="73" y="1"/>
                      </a:lnTo>
                      <a:lnTo>
                        <a:pt x="68" y="5"/>
                      </a:lnTo>
                      <a:lnTo>
                        <a:pt x="61" y="9"/>
                      </a:lnTo>
                      <a:lnTo>
                        <a:pt x="54" y="17"/>
                      </a:lnTo>
                      <a:lnTo>
                        <a:pt x="48" y="26"/>
                      </a:lnTo>
                      <a:lnTo>
                        <a:pt x="40" y="40"/>
                      </a:lnTo>
                      <a:lnTo>
                        <a:pt x="32" y="57"/>
                      </a:lnTo>
                      <a:lnTo>
                        <a:pt x="25" y="77"/>
                      </a:lnTo>
                      <a:lnTo>
                        <a:pt x="18" y="102"/>
                      </a:lnTo>
                      <a:lnTo>
                        <a:pt x="12" y="133"/>
                      </a:lnTo>
                      <a:lnTo>
                        <a:pt x="6" y="169"/>
                      </a:lnTo>
                      <a:lnTo>
                        <a:pt x="4" y="210"/>
                      </a:lnTo>
                      <a:lnTo>
                        <a:pt x="1" y="258"/>
                      </a:lnTo>
                      <a:lnTo>
                        <a:pt x="0" y="312"/>
                      </a:lnTo>
                      <a:lnTo>
                        <a:pt x="30" y="312"/>
                      </a:lnTo>
                      <a:lnTo>
                        <a:pt x="30" y="312"/>
                      </a:lnTo>
                      <a:lnTo>
                        <a:pt x="36" y="259"/>
                      </a:lnTo>
                      <a:lnTo>
                        <a:pt x="41" y="222"/>
                      </a:lnTo>
                      <a:lnTo>
                        <a:pt x="48" y="179"/>
                      </a:lnTo>
                      <a:lnTo>
                        <a:pt x="57" y="139"/>
                      </a:lnTo>
                      <a:lnTo>
                        <a:pt x="61" y="121"/>
                      </a:lnTo>
                      <a:lnTo>
                        <a:pt x="66" y="105"/>
                      </a:lnTo>
                      <a:lnTo>
                        <a:pt x="72" y="90"/>
                      </a:lnTo>
                      <a:lnTo>
                        <a:pt x="78" y="79"/>
                      </a:lnTo>
                      <a:lnTo>
                        <a:pt x="84" y="70"/>
                      </a:lnTo>
                      <a:lnTo>
                        <a:pt x="88" y="67"/>
                      </a:lnTo>
                      <a:lnTo>
                        <a:pt x="90" y="66"/>
                      </a:lnTo>
                      <a:lnTo>
                        <a:pt x="81" y="0"/>
                      </a:lnTo>
                      <a:close/>
                    </a:path>
                  </a:pathLst>
                </a:custGeom>
                <a:solidFill>
                  <a:srgbClr val="E09B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4" name="Freeform 133"/>
                <p:cNvSpPr>
                  <a:spLocks/>
                </p:cNvSpPr>
                <p:nvPr/>
              </p:nvSpPr>
              <p:spPr bwMode="auto">
                <a:xfrm>
                  <a:off x="3557588" y="3503613"/>
                  <a:ext cx="77788" cy="147637"/>
                </a:xfrm>
                <a:custGeom>
                  <a:avLst/>
                  <a:gdLst>
                    <a:gd name="T0" fmla="*/ 49 w 49"/>
                    <a:gd name="T1" fmla="*/ 70 h 93"/>
                    <a:gd name="T2" fmla="*/ 49 w 49"/>
                    <a:gd name="T3" fmla="*/ 70 h 93"/>
                    <a:gd name="T4" fmla="*/ 47 w 49"/>
                    <a:gd name="T5" fmla="*/ 52 h 93"/>
                    <a:gd name="T6" fmla="*/ 41 w 49"/>
                    <a:gd name="T7" fmla="*/ 31 h 93"/>
                    <a:gd name="T8" fmla="*/ 36 w 49"/>
                    <a:gd name="T9" fmla="*/ 11 h 93"/>
                    <a:gd name="T10" fmla="*/ 33 w 49"/>
                    <a:gd name="T11" fmla="*/ 4 h 93"/>
                    <a:gd name="T12" fmla="*/ 31 w 49"/>
                    <a:gd name="T13" fmla="*/ 0 h 93"/>
                    <a:gd name="T14" fmla="*/ 3 w 49"/>
                    <a:gd name="T15" fmla="*/ 2 h 93"/>
                    <a:gd name="T16" fmla="*/ 3 w 49"/>
                    <a:gd name="T17" fmla="*/ 2 h 93"/>
                    <a:gd name="T18" fmla="*/ 3 w 49"/>
                    <a:gd name="T19" fmla="*/ 15 h 93"/>
                    <a:gd name="T20" fmla="*/ 0 w 49"/>
                    <a:gd name="T21" fmla="*/ 27 h 93"/>
                    <a:gd name="T22" fmla="*/ 0 w 49"/>
                    <a:gd name="T23" fmla="*/ 39 h 93"/>
                    <a:gd name="T24" fmla="*/ 1 w 49"/>
                    <a:gd name="T25" fmla="*/ 44 h 93"/>
                    <a:gd name="T26" fmla="*/ 4 w 49"/>
                    <a:gd name="T27" fmla="*/ 51 h 93"/>
                    <a:gd name="T28" fmla="*/ 4 w 49"/>
                    <a:gd name="T29" fmla="*/ 51 h 93"/>
                    <a:gd name="T30" fmla="*/ 9 w 49"/>
                    <a:gd name="T31" fmla="*/ 62 h 93"/>
                    <a:gd name="T32" fmla="*/ 16 w 49"/>
                    <a:gd name="T33" fmla="*/ 71 h 93"/>
                    <a:gd name="T34" fmla="*/ 31 w 49"/>
                    <a:gd name="T35" fmla="*/ 88 h 93"/>
                    <a:gd name="T36" fmla="*/ 31 w 49"/>
                    <a:gd name="T37" fmla="*/ 88 h 93"/>
                    <a:gd name="T38" fmla="*/ 36 w 49"/>
                    <a:gd name="T39" fmla="*/ 92 h 93"/>
                    <a:gd name="T40" fmla="*/ 40 w 49"/>
                    <a:gd name="T41" fmla="*/ 93 h 93"/>
                    <a:gd name="T42" fmla="*/ 43 w 49"/>
                    <a:gd name="T43" fmla="*/ 93 h 93"/>
                    <a:gd name="T44" fmla="*/ 45 w 49"/>
                    <a:gd name="T45" fmla="*/ 89 h 93"/>
                    <a:gd name="T46" fmla="*/ 48 w 49"/>
                    <a:gd name="T47" fmla="*/ 86 h 93"/>
                    <a:gd name="T48" fmla="*/ 48 w 49"/>
                    <a:gd name="T49" fmla="*/ 80 h 93"/>
                    <a:gd name="T50" fmla="*/ 49 w 49"/>
                    <a:gd name="T51" fmla="*/ 70 h 93"/>
                    <a:gd name="T52" fmla="*/ 49 w 49"/>
                    <a:gd name="T53" fmla="*/ 7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9" h="93">
                      <a:moveTo>
                        <a:pt x="49" y="70"/>
                      </a:moveTo>
                      <a:lnTo>
                        <a:pt x="49" y="70"/>
                      </a:lnTo>
                      <a:lnTo>
                        <a:pt x="47" y="52"/>
                      </a:lnTo>
                      <a:lnTo>
                        <a:pt x="41" y="31"/>
                      </a:lnTo>
                      <a:lnTo>
                        <a:pt x="36" y="11"/>
                      </a:lnTo>
                      <a:lnTo>
                        <a:pt x="33" y="4"/>
                      </a:lnTo>
                      <a:lnTo>
                        <a:pt x="31" y="0"/>
                      </a:lnTo>
                      <a:lnTo>
                        <a:pt x="3" y="2"/>
                      </a:lnTo>
                      <a:lnTo>
                        <a:pt x="3" y="2"/>
                      </a:lnTo>
                      <a:lnTo>
                        <a:pt x="3" y="15"/>
                      </a:lnTo>
                      <a:lnTo>
                        <a:pt x="0" y="27"/>
                      </a:lnTo>
                      <a:lnTo>
                        <a:pt x="0" y="39"/>
                      </a:lnTo>
                      <a:lnTo>
                        <a:pt x="1" y="44"/>
                      </a:lnTo>
                      <a:lnTo>
                        <a:pt x="4" y="51"/>
                      </a:lnTo>
                      <a:lnTo>
                        <a:pt x="4" y="51"/>
                      </a:lnTo>
                      <a:lnTo>
                        <a:pt x="9" y="62"/>
                      </a:lnTo>
                      <a:lnTo>
                        <a:pt x="16" y="71"/>
                      </a:lnTo>
                      <a:lnTo>
                        <a:pt x="31" y="88"/>
                      </a:lnTo>
                      <a:lnTo>
                        <a:pt x="31" y="88"/>
                      </a:lnTo>
                      <a:lnTo>
                        <a:pt x="36" y="92"/>
                      </a:lnTo>
                      <a:lnTo>
                        <a:pt x="40" y="93"/>
                      </a:lnTo>
                      <a:lnTo>
                        <a:pt x="43" y="93"/>
                      </a:lnTo>
                      <a:lnTo>
                        <a:pt x="45" y="89"/>
                      </a:lnTo>
                      <a:lnTo>
                        <a:pt x="48" y="86"/>
                      </a:lnTo>
                      <a:lnTo>
                        <a:pt x="48" y="80"/>
                      </a:lnTo>
                      <a:lnTo>
                        <a:pt x="49" y="70"/>
                      </a:lnTo>
                      <a:lnTo>
                        <a:pt x="49" y="70"/>
                      </a:lnTo>
                      <a:close/>
                    </a:path>
                  </a:pathLst>
                </a:custGeom>
                <a:solidFill>
                  <a:srgbClr val="E09B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5" name="Freeform 134"/>
                <p:cNvSpPr>
                  <a:spLocks/>
                </p:cNvSpPr>
                <p:nvPr/>
              </p:nvSpPr>
              <p:spPr bwMode="auto">
                <a:xfrm>
                  <a:off x="3913188" y="3014663"/>
                  <a:ext cx="142875" cy="495300"/>
                </a:xfrm>
                <a:custGeom>
                  <a:avLst/>
                  <a:gdLst>
                    <a:gd name="T0" fmla="*/ 10 w 90"/>
                    <a:gd name="T1" fmla="*/ 0 h 312"/>
                    <a:gd name="T2" fmla="*/ 10 w 90"/>
                    <a:gd name="T3" fmla="*/ 0 h 312"/>
                    <a:gd name="T4" fmla="*/ 13 w 90"/>
                    <a:gd name="T5" fmla="*/ 0 h 312"/>
                    <a:gd name="T6" fmla="*/ 17 w 90"/>
                    <a:gd name="T7" fmla="*/ 1 h 312"/>
                    <a:gd name="T8" fmla="*/ 22 w 90"/>
                    <a:gd name="T9" fmla="*/ 5 h 312"/>
                    <a:gd name="T10" fmla="*/ 29 w 90"/>
                    <a:gd name="T11" fmla="*/ 9 h 312"/>
                    <a:gd name="T12" fmla="*/ 36 w 90"/>
                    <a:gd name="T13" fmla="*/ 17 h 312"/>
                    <a:gd name="T14" fmla="*/ 44 w 90"/>
                    <a:gd name="T15" fmla="*/ 26 h 312"/>
                    <a:gd name="T16" fmla="*/ 50 w 90"/>
                    <a:gd name="T17" fmla="*/ 40 h 312"/>
                    <a:gd name="T18" fmla="*/ 58 w 90"/>
                    <a:gd name="T19" fmla="*/ 57 h 312"/>
                    <a:gd name="T20" fmla="*/ 66 w 90"/>
                    <a:gd name="T21" fmla="*/ 77 h 312"/>
                    <a:gd name="T22" fmla="*/ 73 w 90"/>
                    <a:gd name="T23" fmla="*/ 102 h 312"/>
                    <a:gd name="T24" fmla="*/ 78 w 90"/>
                    <a:gd name="T25" fmla="*/ 133 h 312"/>
                    <a:gd name="T26" fmla="*/ 84 w 90"/>
                    <a:gd name="T27" fmla="*/ 169 h 312"/>
                    <a:gd name="T28" fmla="*/ 88 w 90"/>
                    <a:gd name="T29" fmla="*/ 210 h 312"/>
                    <a:gd name="T30" fmla="*/ 90 w 90"/>
                    <a:gd name="T31" fmla="*/ 258 h 312"/>
                    <a:gd name="T32" fmla="*/ 90 w 90"/>
                    <a:gd name="T33" fmla="*/ 312 h 312"/>
                    <a:gd name="T34" fmla="*/ 60 w 90"/>
                    <a:gd name="T35" fmla="*/ 312 h 312"/>
                    <a:gd name="T36" fmla="*/ 60 w 90"/>
                    <a:gd name="T37" fmla="*/ 312 h 312"/>
                    <a:gd name="T38" fmla="*/ 54 w 90"/>
                    <a:gd name="T39" fmla="*/ 259 h 312"/>
                    <a:gd name="T40" fmla="*/ 49 w 90"/>
                    <a:gd name="T41" fmla="*/ 222 h 312"/>
                    <a:gd name="T42" fmla="*/ 42 w 90"/>
                    <a:gd name="T43" fmla="*/ 179 h 312"/>
                    <a:gd name="T44" fmla="*/ 34 w 90"/>
                    <a:gd name="T45" fmla="*/ 139 h 312"/>
                    <a:gd name="T46" fmla="*/ 29 w 90"/>
                    <a:gd name="T47" fmla="*/ 121 h 312"/>
                    <a:gd name="T48" fmla="*/ 24 w 90"/>
                    <a:gd name="T49" fmla="*/ 105 h 312"/>
                    <a:gd name="T50" fmla="*/ 18 w 90"/>
                    <a:gd name="T51" fmla="*/ 90 h 312"/>
                    <a:gd name="T52" fmla="*/ 13 w 90"/>
                    <a:gd name="T53" fmla="*/ 79 h 312"/>
                    <a:gd name="T54" fmla="*/ 6 w 90"/>
                    <a:gd name="T55" fmla="*/ 70 h 312"/>
                    <a:gd name="T56" fmla="*/ 4 w 90"/>
                    <a:gd name="T57" fmla="*/ 67 h 312"/>
                    <a:gd name="T58" fmla="*/ 0 w 90"/>
                    <a:gd name="T59" fmla="*/ 66 h 312"/>
                    <a:gd name="T60" fmla="*/ 10 w 90"/>
                    <a:gd name="T61" fmla="*/ 0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0" h="312">
                      <a:moveTo>
                        <a:pt x="10" y="0"/>
                      </a:moveTo>
                      <a:lnTo>
                        <a:pt x="10" y="0"/>
                      </a:lnTo>
                      <a:lnTo>
                        <a:pt x="13" y="0"/>
                      </a:lnTo>
                      <a:lnTo>
                        <a:pt x="17" y="1"/>
                      </a:lnTo>
                      <a:lnTo>
                        <a:pt x="22" y="5"/>
                      </a:lnTo>
                      <a:lnTo>
                        <a:pt x="29" y="9"/>
                      </a:lnTo>
                      <a:lnTo>
                        <a:pt x="36" y="17"/>
                      </a:lnTo>
                      <a:lnTo>
                        <a:pt x="44" y="26"/>
                      </a:lnTo>
                      <a:lnTo>
                        <a:pt x="50" y="40"/>
                      </a:lnTo>
                      <a:lnTo>
                        <a:pt x="58" y="57"/>
                      </a:lnTo>
                      <a:lnTo>
                        <a:pt x="66" y="77"/>
                      </a:lnTo>
                      <a:lnTo>
                        <a:pt x="73" y="102"/>
                      </a:lnTo>
                      <a:lnTo>
                        <a:pt x="78" y="133"/>
                      </a:lnTo>
                      <a:lnTo>
                        <a:pt x="84" y="169"/>
                      </a:lnTo>
                      <a:lnTo>
                        <a:pt x="88" y="210"/>
                      </a:lnTo>
                      <a:lnTo>
                        <a:pt x="90" y="258"/>
                      </a:lnTo>
                      <a:lnTo>
                        <a:pt x="90" y="312"/>
                      </a:lnTo>
                      <a:lnTo>
                        <a:pt x="60" y="312"/>
                      </a:lnTo>
                      <a:lnTo>
                        <a:pt x="60" y="312"/>
                      </a:lnTo>
                      <a:lnTo>
                        <a:pt x="54" y="259"/>
                      </a:lnTo>
                      <a:lnTo>
                        <a:pt x="49" y="222"/>
                      </a:lnTo>
                      <a:lnTo>
                        <a:pt x="42" y="179"/>
                      </a:lnTo>
                      <a:lnTo>
                        <a:pt x="34" y="139"/>
                      </a:lnTo>
                      <a:lnTo>
                        <a:pt x="29" y="121"/>
                      </a:lnTo>
                      <a:lnTo>
                        <a:pt x="24" y="105"/>
                      </a:lnTo>
                      <a:lnTo>
                        <a:pt x="18" y="90"/>
                      </a:lnTo>
                      <a:lnTo>
                        <a:pt x="13" y="79"/>
                      </a:lnTo>
                      <a:lnTo>
                        <a:pt x="6" y="70"/>
                      </a:lnTo>
                      <a:lnTo>
                        <a:pt x="4" y="67"/>
                      </a:lnTo>
                      <a:lnTo>
                        <a:pt x="0" y="66"/>
                      </a:lnTo>
                      <a:lnTo>
                        <a:pt x="10" y="0"/>
                      </a:lnTo>
                      <a:close/>
                    </a:path>
                  </a:pathLst>
                </a:custGeom>
                <a:solidFill>
                  <a:srgbClr val="E09B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6" name="Freeform 135"/>
                <p:cNvSpPr>
                  <a:spLocks/>
                </p:cNvSpPr>
                <p:nvPr/>
              </p:nvSpPr>
              <p:spPr bwMode="auto">
                <a:xfrm>
                  <a:off x="3984626" y="3503613"/>
                  <a:ext cx="76200" cy="147637"/>
                </a:xfrm>
                <a:custGeom>
                  <a:avLst/>
                  <a:gdLst>
                    <a:gd name="T0" fmla="*/ 0 w 48"/>
                    <a:gd name="T1" fmla="*/ 70 h 93"/>
                    <a:gd name="T2" fmla="*/ 0 w 48"/>
                    <a:gd name="T3" fmla="*/ 70 h 93"/>
                    <a:gd name="T4" fmla="*/ 1 w 48"/>
                    <a:gd name="T5" fmla="*/ 52 h 93"/>
                    <a:gd name="T6" fmla="*/ 7 w 48"/>
                    <a:gd name="T7" fmla="*/ 31 h 93"/>
                    <a:gd name="T8" fmla="*/ 13 w 48"/>
                    <a:gd name="T9" fmla="*/ 11 h 93"/>
                    <a:gd name="T10" fmla="*/ 16 w 48"/>
                    <a:gd name="T11" fmla="*/ 4 h 93"/>
                    <a:gd name="T12" fmla="*/ 17 w 48"/>
                    <a:gd name="T13" fmla="*/ 0 h 93"/>
                    <a:gd name="T14" fmla="*/ 45 w 48"/>
                    <a:gd name="T15" fmla="*/ 2 h 93"/>
                    <a:gd name="T16" fmla="*/ 45 w 48"/>
                    <a:gd name="T17" fmla="*/ 2 h 93"/>
                    <a:gd name="T18" fmla="*/ 47 w 48"/>
                    <a:gd name="T19" fmla="*/ 15 h 93"/>
                    <a:gd name="T20" fmla="*/ 48 w 48"/>
                    <a:gd name="T21" fmla="*/ 27 h 93"/>
                    <a:gd name="T22" fmla="*/ 48 w 48"/>
                    <a:gd name="T23" fmla="*/ 39 h 93"/>
                    <a:gd name="T24" fmla="*/ 47 w 48"/>
                    <a:gd name="T25" fmla="*/ 44 h 93"/>
                    <a:gd name="T26" fmla="*/ 44 w 48"/>
                    <a:gd name="T27" fmla="*/ 51 h 93"/>
                    <a:gd name="T28" fmla="*/ 44 w 48"/>
                    <a:gd name="T29" fmla="*/ 51 h 93"/>
                    <a:gd name="T30" fmla="*/ 39 w 48"/>
                    <a:gd name="T31" fmla="*/ 62 h 93"/>
                    <a:gd name="T32" fmla="*/ 33 w 48"/>
                    <a:gd name="T33" fmla="*/ 71 h 93"/>
                    <a:gd name="T34" fmla="*/ 19 w 48"/>
                    <a:gd name="T35" fmla="*/ 88 h 93"/>
                    <a:gd name="T36" fmla="*/ 19 w 48"/>
                    <a:gd name="T37" fmla="*/ 88 h 93"/>
                    <a:gd name="T38" fmla="*/ 13 w 48"/>
                    <a:gd name="T39" fmla="*/ 92 h 93"/>
                    <a:gd name="T40" fmla="*/ 9 w 48"/>
                    <a:gd name="T41" fmla="*/ 93 h 93"/>
                    <a:gd name="T42" fmla="*/ 5 w 48"/>
                    <a:gd name="T43" fmla="*/ 93 h 93"/>
                    <a:gd name="T44" fmla="*/ 3 w 48"/>
                    <a:gd name="T45" fmla="*/ 89 h 93"/>
                    <a:gd name="T46" fmla="*/ 1 w 48"/>
                    <a:gd name="T47" fmla="*/ 86 h 93"/>
                    <a:gd name="T48" fmla="*/ 0 w 48"/>
                    <a:gd name="T49" fmla="*/ 80 h 93"/>
                    <a:gd name="T50" fmla="*/ 0 w 48"/>
                    <a:gd name="T51" fmla="*/ 70 h 93"/>
                    <a:gd name="T52" fmla="*/ 0 w 48"/>
                    <a:gd name="T53" fmla="*/ 7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8" h="93">
                      <a:moveTo>
                        <a:pt x="0" y="70"/>
                      </a:moveTo>
                      <a:lnTo>
                        <a:pt x="0" y="70"/>
                      </a:lnTo>
                      <a:lnTo>
                        <a:pt x="1" y="52"/>
                      </a:lnTo>
                      <a:lnTo>
                        <a:pt x="7" y="31"/>
                      </a:lnTo>
                      <a:lnTo>
                        <a:pt x="13" y="11"/>
                      </a:lnTo>
                      <a:lnTo>
                        <a:pt x="16" y="4"/>
                      </a:lnTo>
                      <a:lnTo>
                        <a:pt x="17" y="0"/>
                      </a:lnTo>
                      <a:lnTo>
                        <a:pt x="45" y="2"/>
                      </a:lnTo>
                      <a:lnTo>
                        <a:pt x="45" y="2"/>
                      </a:lnTo>
                      <a:lnTo>
                        <a:pt x="47" y="15"/>
                      </a:lnTo>
                      <a:lnTo>
                        <a:pt x="48" y="27"/>
                      </a:lnTo>
                      <a:lnTo>
                        <a:pt x="48" y="39"/>
                      </a:lnTo>
                      <a:lnTo>
                        <a:pt x="47" y="44"/>
                      </a:lnTo>
                      <a:lnTo>
                        <a:pt x="44" y="51"/>
                      </a:lnTo>
                      <a:lnTo>
                        <a:pt x="44" y="51"/>
                      </a:lnTo>
                      <a:lnTo>
                        <a:pt x="39" y="62"/>
                      </a:lnTo>
                      <a:lnTo>
                        <a:pt x="33" y="71"/>
                      </a:lnTo>
                      <a:lnTo>
                        <a:pt x="19" y="88"/>
                      </a:lnTo>
                      <a:lnTo>
                        <a:pt x="19" y="88"/>
                      </a:lnTo>
                      <a:lnTo>
                        <a:pt x="13" y="92"/>
                      </a:lnTo>
                      <a:lnTo>
                        <a:pt x="9" y="93"/>
                      </a:lnTo>
                      <a:lnTo>
                        <a:pt x="5" y="93"/>
                      </a:lnTo>
                      <a:lnTo>
                        <a:pt x="3" y="89"/>
                      </a:lnTo>
                      <a:lnTo>
                        <a:pt x="1" y="86"/>
                      </a:lnTo>
                      <a:lnTo>
                        <a:pt x="0" y="80"/>
                      </a:lnTo>
                      <a:lnTo>
                        <a:pt x="0" y="70"/>
                      </a:lnTo>
                      <a:lnTo>
                        <a:pt x="0" y="70"/>
                      </a:lnTo>
                      <a:close/>
                    </a:path>
                  </a:pathLst>
                </a:custGeom>
                <a:solidFill>
                  <a:srgbClr val="E09B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7" name="Rectangle 136"/>
                <p:cNvSpPr>
                  <a:spLocks noChangeArrowheads="1"/>
                </p:cNvSpPr>
                <p:nvPr/>
              </p:nvSpPr>
              <p:spPr bwMode="auto">
                <a:xfrm>
                  <a:off x="3771901" y="2889250"/>
                  <a:ext cx="38100" cy="119062"/>
                </a:xfrm>
                <a:prstGeom prst="rect">
                  <a:avLst/>
                </a:prstGeom>
                <a:solidFill>
                  <a:srgbClr val="E09B7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8" name="Rectangle 137"/>
                <p:cNvSpPr>
                  <a:spLocks noChangeArrowheads="1"/>
                </p:cNvSpPr>
                <p:nvPr/>
              </p:nvSpPr>
              <p:spPr bwMode="auto">
                <a:xfrm>
                  <a:off x="3810001" y="2889250"/>
                  <a:ext cx="38100" cy="119062"/>
                </a:xfrm>
                <a:prstGeom prst="rect">
                  <a:avLst/>
                </a:prstGeom>
                <a:solidFill>
                  <a:srgbClr val="EDB6A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9" name="Freeform 138"/>
                <p:cNvSpPr>
                  <a:spLocks/>
                </p:cNvSpPr>
                <p:nvPr/>
              </p:nvSpPr>
              <p:spPr bwMode="auto">
                <a:xfrm>
                  <a:off x="3667126" y="2692400"/>
                  <a:ext cx="142875" cy="252412"/>
                </a:xfrm>
                <a:custGeom>
                  <a:avLst/>
                  <a:gdLst>
                    <a:gd name="T0" fmla="*/ 90 w 90"/>
                    <a:gd name="T1" fmla="*/ 0 h 159"/>
                    <a:gd name="T2" fmla="*/ 0 w 90"/>
                    <a:gd name="T3" fmla="*/ 0 h 159"/>
                    <a:gd name="T4" fmla="*/ 0 w 90"/>
                    <a:gd name="T5" fmla="*/ 0 h 159"/>
                    <a:gd name="T6" fmla="*/ 0 w 90"/>
                    <a:gd name="T7" fmla="*/ 7 h 159"/>
                    <a:gd name="T8" fmla="*/ 0 w 90"/>
                    <a:gd name="T9" fmla="*/ 24 h 159"/>
                    <a:gd name="T10" fmla="*/ 2 w 90"/>
                    <a:gd name="T11" fmla="*/ 50 h 159"/>
                    <a:gd name="T12" fmla="*/ 3 w 90"/>
                    <a:gd name="T13" fmla="*/ 64 h 159"/>
                    <a:gd name="T14" fmla="*/ 6 w 90"/>
                    <a:gd name="T15" fmla="*/ 79 h 159"/>
                    <a:gd name="T16" fmla="*/ 10 w 90"/>
                    <a:gd name="T17" fmla="*/ 93 h 159"/>
                    <a:gd name="T18" fmla="*/ 16 w 90"/>
                    <a:gd name="T19" fmla="*/ 108 h 159"/>
                    <a:gd name="T20" fmla="*/ 23 w 90"/>
                    <a:gd name="T21" fmla="*/ 121 h 159"/>
                    <a:gd name="T22" fmla="*/ 32 w 90"/>
                    <a:gd name="T23" fmla="*/ 133 h 159"/>
                    <a:gd name="T24" fmla="*/ 43 w 90"/>
                    <a:gd name="T25" fmla="*/ 144 h 159"/>
                    <a:gd name="T26" fmla="*/ 50 w 90"/>
                    <a:gd name="T27" fmla="*/ 148 h 159"/>
                    <a:gd name="T28" fmla="*/ 56 w 90"/>
                    <a:gd name="T29" fmla="*/ 151 h 159"/>
                    <a:gd name="T30" fmla="*/ 63 w 90"/>
                    <a:gd name="T31" fmla="*/ 155 h 159"/>
                    <a:gd name="T32" fmla="*/ 72 w 90"/>
                    <a:gd name="T33" fmla="*/ 156 h 159"/>
                    <a:gd name="T34" fmla="*/ 80 w 90"/>
                    <a:gd name="T35" fmla="*/ 157 h 159"/>
                    <a:gd name="T36" fmla="*/ 90 w 90"/>
                    <a:gd name="T37" fmla="*/ 159 h 159"/>
                    <a:gd name="T38" fmla="*/ 90 w 90"/>
                    <a:gd name="T3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0" h="159">
                      <a:moveTo>
                        <a:pt x="90" y="0"/>
                      </a:moveTo>
                      <a:lnTo>
                        <a:pt x="0" y="0"/>
                      </a:lnTo>
                      <a:lnTo>
                        <a:pt x="0" y="0"/>
                      </a:lnTo>
                      <a:lnTo>
                        <a:pt x="0" y="7"/>
                      </a:lnTo>
                      <a:lnTo>
                        <a:pt x="0" y="24"/>
                      </a:lnTo>
                      <a:lnTo>
                        <a:pt x="2" y="50"/>
                      </a:lnTo>
                      <a:lnTo>
                        <a:pt x="3" y="64"/>
                      </a:lnTo>
                      <a:lnTo>
                        <a:pt x="6" y="79"/>
                      </a:lnTo>
                      <a:lnTo>
                        <a:pt x="10" y="93"/>
                      </a:lnTo>
                      <a:lnTo>
                        <a:pt x="16" y="108"/>
                      </a:lnTo>
                      <a:lnTo>
                        <a:pt x="23" y="121"/>
                      </a:lnTo>
                      <a:lnTo>
                        <a:pt x="32" y="133"/>
                      </a:lnTo>
                      <a:lnTo>
                        <a:pt x="43" y="144"/>
                      </a:lnTo>
                      <a:lnTo>
                        <a:pt x="50" y="148"/>
                      </a:lnTo>
                      <a:lnTo>
                        <a:pt x="56" y="151"/>
                      </a:lnTo>
                      <a:lnTo>
                        <a:pt x="63" y="155"/>
                      </a:lnTo>
                      <a:lnTo>
                        <a:pt x="72" y="156"/>
                      </a:lnTo>
                      <a:lnTo>
                        <a:pt x="80" y="157"/>
                      </a:lnTo>
                      <a:lnTo>
                        <a:pt x="90" y="159"/>
                      </a:lnTo>
                      <a:lnTo>
                        <a:pt x="90" y="0"/>
                      </a:lnTo>
                      <a:close/>
                    </a:path>
                  </a:pathLst>
                </a:custGeom>
                <a:solidFill>
                  <a:srgbClr val="EAAF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0" name="Freeform 139"/>
                <p:cNvSpPr>
                  <a:spLocks/>
                </p:cNvSpPr>
                <p:nvPr/>
              </p:nvSpPr>
              <p:spPr bwMode="auto">
                <a:xfrm>
                  <a:off x="3810001" y="2692400"/>
                  <a:ext cx="142875" cy="252412"/>
                </a:xfrm>
                <a:custGeom>
                  <a:avLst/>
                  <a:gdLst>
                    <a:gd name="T0" fmla="*/ 0 w 90"/>
                    <a:gd name="T1" fmla="*/ 0 h 159"/>
                    <a:gd name="T2" fmla="*/ 89 w 90"/>
                    <a:gd name="T3" fmla="*/ 0 h 159"/>
                    <a:gd name="T4" fmla="*/ 89 w 90"/>
                    <a:gd name="T5" fmla="*/ 0 h 159"/>
                    <a:gd name="T6" fmla="*/ 90 w 90"/>
                    <a:gd name="T7" fmla="*/ 7 h 159"/>
                    <a:gd name="T8" fmla="*/ 90 w 90"/>
                    <a:gd name="T9" fmla="*/ 24 h 159"/>
                    <a:gd name="T10" fmla="*/ 89 w 90"/>
                    <a:gd name="T11" fmla="*/ 50 h 159"/>
                    <a:gd name="T12" fmla="*/ 86 w 90"/>
                    <a:gd name="T13" fmla="*/ 64 h 159"/>
                    <a:gd name="T14" fmla="*/ 83 w 90"/>
                    <a:gd name="T15" fmla="*/ 79 h 159"/>
                    <a:gd name="T16" fmla="*/ 79 w 90"/>
                    <a:gd name="T17" fmla="*/ 93 h 159"/>
                    <a:gd name="T18" fmla="*/ 74 w 90"/>
                    <a:gd name="T19" fmla="*/ 108 h 159"/>
                    <a:gd name="T20" fmla="*/ 66 w 90"/>
                    <a:gd name="T21" fmla="*/ 121 h 159"/>
                    <a:gd name="T22" fmla="*/ 58 w 90"/>
                    <a:gd name="T23" fmla="*/ 133 h 159"/>
                    <a:gd name="T24" fmla="*/ 46 w 90"/>
                    <a:gd name="T25" fmla="*/ 144 h 159"/>
                    <a:gd name="T26" fmla="*/ 41 w 90"/>
                    <a:gd name="T27" fmla="*/ 148 h 159"/>
                    <a:gd name="T28" fmla="*/ 34 w 90"/>
                    <a:gd name="T29" fmla="*/ 151 h 159"/>
                    <a:gd name="T30" fmla="*/ 26 w 90"/>
                    <a:gd name="T31" fmla="*/ 155 h 159"/>
                    <a:gd name="T32" fmla="*/ 18 w 90"/>
                    <a:gd name="T33" fmla="*/ 156 h 159"/>
                    <a:gd name="T34" fmla="*/ 9 w 90"/>
                    <a:gd name="T35" fmla="*/ 157 h 159"/>
                    <a:gd name="T36" fmla="*/ 0 w 90"/>
                    <a:gd name="T37" fmla="*/ 159 h 159"/>
                    <a:gd name="T38" fmla="*/ 0 w 90"/>
                    <a:gd name="T3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0" h="159">
                      <a:moveTo>
                        <a:pt x="0" y="0"/>
                      </a:moveTo>
                      <a:lnTo>
                        <a:pt x="89" y="0"/>
                      </a:lnTo>
                      <a:lnTo>
                        <a:pt x="89" y="0"/>
                      </a:lnTo>
                      <a:lnTo>
                        <a:pt x="90" y="7"/>
                      </a:lnTo>
                      <a:lnTo>
                        <a:pt x="90" y="24"/>
                      </a:lnTo>
                      <a:lnTo>
                        <a:pt x="89" y="50"/>
                      </a:lnTo>
                      <a:lnTo>
                        <a:pt x="86" y="64"/>
                      </a:lnTo>
                      <a:lnTo>
                        <a:pt x="83" y="79"/>
                      </a:lnTo>
                      <a:lnTo>
                        <a:pt x="79" y="93"/>
                      </a:lnTo>
                      <a:lnTo>
                        <a:pt x="74" y="108"/>
                      </a:lnTo>
                      <a:lnTo>
                        <a:pt x="66" y="121"/>
                      </a:lnTo>
                      <a:lnTo>
                        <a:pt x="58" y="133"/>
                      </a:lnTo>
                      <a:lnTo>
                        <a:pt x="46" y="144"/>
                      </a:lnTo>
                      <a:lnTo>
                        <a:pt x="41" y="148"/>
                      </a:lnTo>
                      <a:lnTo>
                        <a:pt x="34" y="151"/>
                      </a:lnTo>
                      <a:lnTo>
                        <a:pt x="26" y="155"/>
                      </a:lnTo>
                      <a:lnTo>
                        <a:pt x="18" y="156"/>
                      </a:lnTo>
                      <a:lnTo>
                        <a:pt x="9" y="157"/>
                      </a:lnTo>
                      <a:lnTo>
                        <a:pt x="0" y="159"/>
                      </a:lnTo>
                      <a:lnTo>
                        <a:pt x="0" y="0"/>
                      </a:lnTo>
                      <a:close/>
                    </a:path>
                  </a:pathLst>
                </a:custGeom>
                <a:solidFill>
                  <a:srgbClr val="F4C3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1" name="Freeform 140"/>
                <p:cNvSpPr>
                  <a:spLocks/>
                </p:cNvSpPr>
                <p:nvPr/>
              </p:nvSpPr>
              <p:spPr bwMode="auto">
                <a:xfrm>
                  <a:off x="3648076" y="2997200"/>
                  <a:ext cx="161925" cy="595312"/>
                </a:xfrm>
                <a:custGeom>
                  <a:avLst/>
                  <a:gdLst>
                    <a:gd name="T0" fmla="*/ 102 w 102"/>
                    <a:gd name="T1" fmla="*/ 1 h 375"/>
                    <a:gd name="T2" fmla="*/ 102 w 102"/>
                    <a:gd name="T3" fmla="*/ 1 h 375"/>
                    <a:gd name="T4" fmla="*/ 86 w 102"/>
                    <a:gd name="T5" fmla="*/ 0 h 375"/>
                    <a:gd name="T6" fmla="*/ 72 w 102"/>
                    <a:gd name="T7" fmla="*/ 0 h 375"/>
                    <a:gd name="T8" fmla="*/ 58 w 102"/>
                    <a:gd name="T9" fmla="*/ 1 h 375"/>
                    <a:gd name="T10" fmla="*/ 43 w 102"/>
                    <a:gd name="T11" fmla="*/ 4 h 375"/>
                    <a:gd name="T12" fmla="*/ 28 w 102"/>
                    <a:gd name="T13" fmla="*/ 9 h 375"/>
                    <a:gd name="T14" fmla="*/ 22 w 102"/>
                    <a:gd name="T15" fmla="*/ 12 h 375"/>
                    <a:gd name="T16" fmla="*/ 15 w 102"/>
                    <a:gd name="T17" fmla="*/ 16 h 375"/>
                    <a:gd name="T18" fmla="*/ 10 w 102"/>
                    <a:gd name="T19" fmla="*/ 21 h 375"/>
                    <a:gd name="T20" fmla="*/ 4 w 102"/>
                    <a:gd name="T21" fmla="*/ 27 h 375"/>
                    <a:gd name="T22" fmla="*/ 4 w 102"/>
                    <a:gd name="T23" fmla="*/ 27 h 375"/>
                    <a:gd name="T24" fmla="*/ 2 w 102"/>
                    <a:gd name="T25" fmla="*/ 32 h 375"/>
                    <a:gd name="T26" fmla="*/ 0 w 102"/>
                    <a:gd name="T27" fmla="*/ 39 h 375"/>
                    <a:gd name="T28" fmla="*/ 0 w 102"/>
                    <a:gd name="T29" fmla="*/ 48 h 375"/>
                    <a:gd name="T30" fmla="*/ 2 w 102"/>
                    <a:gd name="T31" fmla="*/ 57 h 375"/>
                    <a:gd name="T32" fmla="*/ 6 w 102"/>
                    <a:gd name="T33" fmla="*/ 78 h 375"/>
                    <a:gd name="T34" fmla="*/ 12 w 102"/>
                    <a:gd name="T35" fmla="*/ 101 h 375"/>
                    <a:gd name="T36" fmla="*/ 28 w 102"/>
                    <a:gd name="T37" fmla="*/ 150 h 375"/>
                    <a:gd name="T38" fmla="*/ 35 w 102"/>
                    <a:gd name="T39" fmla="*/ 173 h 375"/>
                    <a:gd name="T40" fmla="*/ 39 w 102"/>
                    <a:gd name="T41" fmla="*/ 193 h 375"/>
                    <a:gd name="T42" fmla="*/ 39 w 102"/>
                    <a:gd name="T43" fmla="*/ 193 h 375"/>
                    <a:gd name="T44" fmla="*/ 39 w 102"/>
                    <a:gd name="T45" fmla="*/ 202 h 375"/>
                    <a:gd name="T46" fmla="*/ 39 w 102"/>
                    <a:gd name="T47" fmla="*/ 210 h 375"/>
                    <a:gd name="T48" fmla="*/ 36 w 102"/>
                    <a:gd name="T49" fmla="*/ 218 h 375"/>
                    <a:gd name="T50" fmla="*/ 34 w 102"/>
                    <a:gd name="T51" fmla="*/ 226 h 375"/>
                    <a:gd name="T52" fmla="*/ 27 w 102"/>
                    <a:gd name="T53" fmla="*/ 242 h 375"/>
                    <a:gd name="T54" fmla="*/ 20 w 102"/>
                    <a:gd name="T55" fmla="*/ 258 h 375"/>
                    <a:gd name="T56" fmla="*/ 12 w 102"/>
                    <a:gd name="T57" fmla="*/ 274 h 375"/>
                    <a:gd name="T58" fmla="*/ 8 w 102"/>
                    <a:gd name="T59" fmla="*/ 290 h 375"/>
                    <a:gd name="T60" fmla="*/ 7 w 102"/>
                    <a:gd name="T61" fmla="*/ 297 h 375"/>
                    <a:gd name="T62" fmla="*/ 7 w 102"/>
                    <a:gd name="T63" fmla="*/ 305 h 375"/>
                    <a:gd name="T64" fmla="*/ 7 w 102"/>
                    <a:gd name="T65" fmla="*/ 313 h 375"/>
                    <a:gd name="T66" fmla="*/ 10 w 102"/>
                    <a:gd name="T67" fmla="*/ 321 h 375"/>
                    <a:gd name="T68" fmla="*/ 10 w 102"/>
                    <a:gd name="T69" fmla="*/ 321 h 375"/>
                    <a:gd name="T70" fmla="*/ 16 w 102"/>
                    <a:gd name="T71" fmla="*/ 334 h 375"/>
                    <a:gd name="T72" fmla="*/ 26 w 102"/>
                    <a:gd name="T73" fmla="*/ 345 h 375"/>
                    <a:gd name="T74" fmla="*/ 35 w 102"/>
                    <a:gd name="T75" fmla="*/ 354 h 375"/>
                    <a:gd name="T76" fmla="*/ 47 w 102"/>
                    <a:gd name="T77" fmla="*/ 362 h 375"/>
                    <a:gd name="T78" fmla="*/ 60 w 102"/>
                    <a:gd name="T79" fmla="*/ 367 h 375"/>
                    <a:gd name="T80" fmla="*/ 74 w 102"/>
                    <a:gd name="T81" fmla="*/ 371 h 375"/>
                    <a:gd name="T82" fmla="*/ 88 w 102"/>
                    <a:gd name="T83" fmla="*/ 374 h 375"/>
                    <a:gd name="T84" fmla="*/ 102 w 102"/>
                    <a:gd name="T85" fmla="*/ 375 h 375"/>
                    <a:gd name="T86" fmla="*/ 102 w 102"/>
                    <a:gd name="T87" fmla="*/ 1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02" h="375">
                      <a:moveTo>
                        <a:pt x="102" y="1"/>
                      </a:moveTo>
                      <a:lnTo>
                        <a:pt x="102" y="1"/>
                      </a:lnTo>
                      <a:lnTo>
                        <a:pt x="86" y="0"/>
                      </a:lnTo>
                      <a:lnTo>
                        <a:pt x="72" y="0"/>
                      </a:lnTo>
                      <a:lnTo>
                        <a:pt x="58" y="1"/>
                      </a:lnTo>
                      <a:lnTo>
                        <a:pt x="43" y="4"/>
                      </a:lnTo>
                      <a:lnTo>
                        <a:pt x="28" y="9"/>
                      </a:lnTo>
                      <a:lnTo>
                        <a:pt x="22" y="12"/>
                      </a:lnTo>
                      <a:lnTo>
                        <a:pt x="15" y="16"/>
                      </a:lnTo>
                      <a:lnTo>
                        <a:pt x="10" y="21"/>
                      </a:lnTo>
                      <a:lnTo>
                        <a:pt x="4" y="27"/>
                      </a:lnTo>
                      <a:lnTo>
                        <a:pt x="4" y="27"/>
                      </a:lnTo>
                      <a:lnTo>
                        <a:pt x="2" y="32"/>
                      </a:lnTo>
                      <a:lnTo>
                        <a:pt x="0" y="39"/>
                      </a:lnTo>
                      <a:lnTo>
                        <a:pt x="0" y="48"/>
                      </a:lnTo>
                      <a:lnTo>
                        <a:pt x="2" y="57"/>
                      </a:lnTo>
                      <a:lnTo>
                        <a:pt x="6" y="78"/>
                      </a:lnTo>
                      <a:lnTo>
                        <a:pt x="12" y="101"/>
                      </a:lnTo>
                      <a:lnTo>
                        <a:pt x="28" y="150"/>
                      </a:lnTo>
                      <a:lnTo>
                        <a:pt x="35" y="173"/>
                      </a:lnTo>
                      <a:lnTo>
                        <a:pt x="39" y="193"/>
                      </a:lnTo>
                      <a:lnTo>
                        <a:pt x="39" y="193"/>
                      </a:lnTo>
                      <a:lnTo>
                        <a:pt x="39" y="202"/>
                      </a:lnTo>
                      <a:lnTo>
                        <a:pt x="39" y="210"/>
                      </a:lnTo>
                      <a:lnTo>
                        <a:pt x="36" y="218"/>
                      </a:lnTo>
                      <a:lnTo>
                        <a:pt x="34" y="226"/>
                      </a:lnTo>
                      <a:lnTo>
                        <a:pt x="27" y="242"/>
                      </a:lnTo>
                      <a:lnTo>
                        <a:pt x="20" y="258"/>
                      </a:lnTo>
                      <a:lnTo>
                        <a:pt x="12" y="274"/>
                      </a:lnTo>
                      <a:lnTo>
                        <a:pt x="8" y="290"/>
                      </a:lnTo>
                      <a:lnTo>
                        <a:pt x="7" y="297"/>
                      </a:lnTo>
                      <a:lnTo>
                        <a:pt x="7" y="305"/>
                      </a:lnTo>
                      <a:lnTo>
                        <a:pt x="7" y="313"/>
                      </a:lnTo>
                      <a:lnTo>
                        <a:pt x="10" y="321"/>
                      </a:lnTo>
                      <a:lnTo>
                        <a:pt x="10" y="321"/>
                      </a:lnTo>
                      <a:lnTo>
                        <a:pt x="16" y="334"/>
                      </a:lnTo>
                      <a:lnTo>
                        <a:pt x="26" y="345"/>
                      </a:lnTo>
                      <a:lnTo>
                        <a:pt x="35" y="354"/>
                      </a:lnTo>
                      <a:lnTo>
                        <a:pt x="47" y="362"/>
                      </a:lnTo>
                      <a:lnTo>
                        <a:pt x="60" y="367"/>
                      </a:lnTo>
                      <a:lnTo>
                        <a:pt x="74" y="371"/>
                      </a:lnTo>
                      <a:lnTo>
                        <a:pt x="88" y="374"/>
                      </a:lnTo>
                      <a:lnTo>
                        <a:pt x="102" y="375"/>
                      </a:lnTo>
                      <a:lnTo>
                        <a:pt x="102" y="1"/>
                      </a:lnTo>
                      <a:close/>
                    </a:path>
                  </a:pathLst>
                </a:custGeom>
                <a:solidFill>
                  <a:srgbClr val="EAAF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2" name="Freeform 141"/>
                <p:cNvSpPr>
                  <a:spLocks/>
                </p:cNvSpPr>
                <p:nvPr/>
              </p:nvSpPr>
              <p:spPr bwMode="auto">
                <a:xfrm>
                  <a:off x="3810001" y="2997200"/>
                  <a:ext cx="160338" cy="595312"/>
                </a:xfrm>
                <a:custGeom>
                  <a:avLst/>
                  <a:gdLst>
                    <a:gd name="T0" fmla="*/ 0 w 101"/>
                    <a:gd name="T1" fmla="*/ 1 h 375"/>
                    <a:gd name="T2" fmla="*/ 0 w 101"/>
                    <a:gd name="T3" fmla="*/ 1 h 375"/>
                    <a:gd name="T4" fmla="*/ 17 w 101"/>
                    <a:gd name="T5" fmla="*/ 0 h 375"/>
                    <a:gd name="T6" fmla="*/ 29 w 101"/>
                    <a:gd name="T7" fmla="*/ 0 h 375"/>
                    <a:gd name="T8" fmla="*/ 44 w 101"/>
                    <a:gd name="T9" fmla="*/ 1 h 375"/>
                    <a:gd name="T10" fmla="*/ 59 w 101"/>
                    <a:gd name="T11" fmla="*/ 4 h 375"/>
                    <a:gd name="T12" fmla="*/ 73 w 101"/>
                    <a:gd name="T13" fmla="*/ 9 h 375"/>
                    <a:gd name="T14" fmla="*/ 81 w 101"/>
                    <a:gd name="T15" fmla="*/ 12 h 375"/>
                    <a:gd name="T16" fmla="*/ 86 w 101"/>
                    <a:gd name="T17" fmla="*/ 16 h 375"/>
                    <a:gd name="T18" fmla="*/ 93 w 101"/>
                    <a:gd name="T19" fmla="*/ 21 h 375"/>
                    <a:gd name="T20" fmla="*/ 97 w 101"/>
                    <a:gd name="T21" fmla="*/ 27 h 375"/>
                    <a:gd name="T22" fmla="*/ 97 w 101"/>
                    <a:gd name="T23" fmla="*/ 27 h 375"/>
                    <a:gd name="T24" fmla="*/ 99 w 101"/>
                    <a:gd name="T25" fmla="*/ 32 h 375"/>
                    <a:gd name="T26" fmla="*/ 101 w 101"/>
                    <a:gd name="T27" fmla="*/ 39 h 375"/>
                    <a:gd name="T28" fmla="*/ 101 w 101"/>
                    <a:gd name="T29" fmla="*/ 48 h 375"/>
                    <a:gd name="T30" fmla="*/ 101 w 101"/>
                    <a:gd name="T31" fmla="*/ 57 h 375"/>
                    <a:gd name="T32" fmla="*/ 97 w 101"/>
                    <a:gd name="T33" fmla="*/ 78 h 375"/>
                    <a:gd name="T34" fmla="*/ 89 w 101"/>
                    <a:gd name="T35" fmla="*/ 101 h 375"/>
                    <a:gd name="T36" fmla="*/ 74 w 101"/>
                    <a:gd name="T37" fmla="*/ 150 h 375"/>
                    <a:gd name="T38" fmla="*/ 67 w 101"/>
                    <a:gd name="T39" fmla="*/ 173 h 375"/>
                    <a:gd name="T40" fmla="*/ 63 w 101"/>
                    <a:gd name="T41" fmla="*/ 193 h 375"/>
                    <a:gd name="T42" fmla="*/ 63 w 101"/>
                    <a:gd name="T43" fmla="*/ 193 h 375"/>
                    <a:gd name="T44" fmla="*/ 62 w 101"/>
                    <a:gd name="T45" fmla="*/ 202 h 375"/>
                    <a:gd name="T46" fmla="*/ 63 w 101"/>
                    <a:gd name="T47" fmla="*/ 210 h 375"/>
                    <a:gd name="T48" fmla="*/ 65 w 101"/>
                    <a:gd name="T49" fmla="*/ 218 h 375"/>
                    <a:gd name="T50" fmla="*/ 67 w 101"/>
                    <a:gd name="T51" fmla="*/ 226 h 375"/>
                    <a:gd name="T52" fmla="*/ 74 w 101"/>
                    <a:gd name="T53" fmla="*/ 242 h 375"/>
                    <a:gd name="T54" fmla="*/ 82 w 101"/>
                    <a:gd name="T55" fmla="*/ 258 h 375"/>
                    <a:gd name="T56" fmla="*/ 89 w 101"/>
                    <a:gd name="T57" fmla="*/ 274 h 375"/>
                    <a:gd name="T58" fmla="*/ 94 w 101"/>
                    <a:gd name="T59" fmla="*/ 290 h 375"/>
                    <a:gd name="T60" fmla="*/ 95 w 101"/>
                    <a:gd name="T61" fmla="*/ 297 h 375"/>
                    <a:gd name="T62" fmla="*/ 95 w 101"/>
                    <a:gd name="T63" fmla="*/ 305 h 375"/>
                    <a:gd name="T64" fmla="*/ 94 w 101"/>
                    <a:gd name="T65" fmla="*/ 313 h 375"/>
                    <a:gd name="T66" fmla="*/ 91 w 101"/>
                    <a:gd name="T67" fmla="*/ 321 h 375"/>
                    <a:gd name="T68" fmla="*/ 91 w 101"/>
                    <a:gd name="T69" fmla="*/ 321 h 375"/>
                    <a:gd name="T70" fmla="*/ 85 w 101"/>
                    <a:gd name="T71" fmla="*/ 334 h 375"/>
                    <a:gd name="T72" fmla="*/ 77 w 101"/>
                    <a:gd name="T73" fmla="*/ 345 h 375"/>
                    <a:gd name="T74" fmla="*/ 66 w 101"/>
                    <a:gd name="T75" fmla="*/ 354 h 375"/>
                    <a:gd name="T76" fmla="*/ 54 w 101"/>
                    <a:gd name="T77" fmla="*/ 362 h 375"/>
                    <a:gd name="T78" fmla="*/ 41 w 101"/>
                    <a:gd name="T79" fmla="*/ 367 h 375"/>
                    <a:gd name="T80" fmla="*/ 28 w 101"/>
                    <a:gd name="T81" fmla="*/ 371 h 375"/>
                    <a:gd name="T82" fmla="*/ 14 w 101"/>
                    <a:gd name="T83" fmla="*/ 374 h 375"/>
                    <a:gd name="T84" fmla="*/ 0 w 101"/>
                    <a:gd name="T85" fmla="*/ 375 h 375"/>
                    <a:gd name="T86" fmla="*/ 0 w 101"/>
                    <a:gd name="T87" fmla="*/ 1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01" h="375">
                      <a:moveTo>
                        <a:pt x="0" y="1"/>
                      </a:moveTo>
                      <a:lnTo>
                        <a:pt x="0" y="1"/>
                      </a:lnTo>
                      <a:lnTo>
                        <a:pt x="17" y="0"/>
                      </a:lnTo>
                      <a:lnTo>
                        <a:pt x="29" y="0"/>
                      </a:lnTo>
                      <a:lnTo>
                        <a:pt x="44" y="1"/>
                      </a:lnTo>
                      <a:lnTo>
                        <a:pt x="59" y="4"/>
                      </a:lnTo>
                      <a:lnTo>
                        <a:pt x="73" y="9"/>
                      </a:lnTo>
                      <a:lnTo>
                        <a:pt x="81" y="12"/>
                      </a:lnTo>
                      <a:lnTo>
                        <a:pt x="86" y="16"/>
                      </a:lnTo>
                      <a:lnTo>
                        <a:pt x="93" y="21"/>
                      </a:lnTo>
                      <a:lnTo>
                        <a:pt x="97" y="27"/>
                      </a:lnTo>
                      <a:lnTo>
                        <a:pt x="97" y="27"/>
                      </a:lnTo>
                      <a:lnTo>
                        <a:pt x="99" y="32"/>
                      </a:lnTo>
                      <a:lnTo>
                        <a:pt x="101" y="39"/>
                      </a:lnTo>
                      <a:lnTo>
                        <a:pt x="101" y="48"/>
                      </a:lnTo>
                      <a:lnTo>
                        <a:pt x="101" y="57"/>
                      </a:lnTo>
                      <a:lnTo>
                        <a:pt x="97" y="78"/>
                      </a:lnTo>
                      <a:lnTo>
                        <a:pt x="89" y="101"/>
                      </a:lnTo>
                      <a:lnTo>
                        <a:pt x="74" y="150"/>
                      </a:lnTo>
                      <a:lnTo>
                        <a:pt x="67" y="173"/>
                      </a:lnTo>
                      <a:lnTo>
                        <a:pt x="63" y="193"/>
                      </a:lnTo>
                      <a:lnTo>
                        <a:pt x="63" y="193"/>
                      </a:lnTo>
                      <a:lnTo>
                        <a:pt x="62" y="202"/>
                      </a:lnTo>
                      <a:lnTo>
                        <a:pt x="63" y="210"/>
                      </a:lnTo>
                      <a:lnTo>
                        <a:pt x="65" y="218"/>
                      </a:lnTo>
                      <a:lnTo>
                        <a:pt x="67" y="226"/>
                      </a:lnTo>
                      <a:lnTo>
                        <a:pt x="74" y="242"/>
                      </a:lnTo>
                      <a:lnTo>
                        <a:pt x="82" y="258"/>
                      </a:lnTo>
                      <a:lnTo>
                        <a:pt x="89" y="274"/>
                      </a:lnTo>
                      <a:lnTo>
                        <a:pt x="94" y="290"/>
                      </a:lnTo>
                      <a:lnTo>
                        <a:pt x="95" y="297"/>
                      </a:lnTo>
                      <a:lnTo>
                        <a:pt x="95" y="305"/>
                      </a:lnTo>
                      <a:lnTo>
                        <a:pt x="94" y="313"/>
                      </a:lnTo>
                      <a:lnTo>
                        <a:pt x="91" y="321"/>
                      </a:lnTo>
                      <a:lnTo>
                        <a:pt x="91" y="321"/>
                      </a:lnTo>
                      <a:lnTo>
                        <a:pt x="85" y="334"/>
                      </a:lnTo>
                      <a:lnTo>
                        <a:pt x="77" y="345"/>
                      </a:lnTo>
                      <a:lnTo>
                        <a:pt x="66" y="354"/>
                      </a:lnTo>
                      <a:lnTo>
                        <a:pt x="54" y="362"/>
                      </a:lnTo>
                      <a:lnTo>
                        <a:pt x="41" y="367"/>
                      </a:lnTo>
                      <a:lnTo>
                        <a:pt x="28" y="371"/>
                      </a:lnTo>
                      <a:lnTo>
                        <a:pt x="14" y="374"/>
                      </a:lnTo>
                      <a:lnTo>
                        <a:pt x="0" y="375"/>
                      </a:lnTo>
                      <a:lnTo>
                        <a:pt x="0" y="1"/>
                      </a:lnTo>
                      <a:close/>
                    </a:path>
                  </a:pathLst>
                </a:custGeom>
                <a:solidFill>
                  <a:srgbClr val="F4C3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3" name="Freeform 142"/>
                <p:cNvSpPr>
                  <a:spLocks/>
                </p:cNvSpPr>
                <p:nvPr/>
              </p:nvSpPr>
              <p:spPr bwMode="auto">
                <a:xfrm>
                  <a:off x="3652838" y="3459163"/>
                  <a:ext cx="141288" cy="820737"/>
                </a:xfrm>
                <a:custGeom>
                  <a:avLst/>
                  <a:gdLst>
                    <a:gd name="T0" fmla="*/ 89 w 89"/>
                    <a:gd name="T1" fmla="*/ 83 h 517"/>
                    <a:gd name="T2" fmla="*/ 4 w 89"/>
                    <a:gd name="T3" fmla="*/ 0 h 517"/>
                    <a:gd name="T4" fmla="*/ 4 w 89"/>
                    <a:gd name="T5" fmla="*/ 0 h 517"/>
                    <a:gd name="T6" fmla="*/ 3 w 89"/>
                    <a:gd name="T7" fmla="*/ 7 h 517"/>
                    <a:gd name="T8" fmla="*/ 1 w 89"/>
                    <a:gd name="T9" fmla="*/ 24 h 517"/>
                    <a:gd name="T10" fmla="*/ 0 w 89"/>
                    <a:gd name="T11" fmla="*/ 58 h 517"/>
                    <a:gd name="T12" fmla="*/ 0 w 89"/>
                    <a:gd name="T13" fmla="*/ 107 h 517"/>
                    <a:gd name="T14" fmla="*/ 4 w 89"/>
                    <a:gd name="T15" fmla="*/ 176 h 517"/>
                    <a:gd name="T16" fmla="*/ 8 w 89"/>
                    <a:gd name="T17" fmla="*/ 217 h 517"/>
                    <a:gd name="T18" fmla="*/ 12 w 89"/>
                    <a:gd name="T19" fmla="*/ 265 h 517"/>
                    <a:gd name="T20" fmla="*/ 19 w 89"/>
                    <a:gd name="T21" fmla="*/ 318 h 517"/>
                    <a:gd name="T22" fmla="*/ 27 w 89"/>
                    <a:gd name="T23" fmla="*/ 378 h 517"/>
                    <a:gd name="T24" fmla="*/ 37 w 89"/>
                    <a:gd name="T25" fmla="*/ 445 h 517"/>
                    <a:gd name="T26" fmla="*/ 49 w 89"/>
                    <a:gd name="T27" fmla="*/ 517 h 517"/>
                    <a:gd name="T28" fmla="*/ 75 w 89"/>
                    <a:gd name="T29" fmla="*/ 517 h 517"/>
                    <a:gd name="T30" fmla="*/ 89 w 89"/>
                    <a:gd name="T31" fmla="*/ 83 h 5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9" h="517">
                      <a:moveTo>
                        <a:pt x="89" y="83"/>
                      </a:moveTo>
                      <a:lnTo>
                        <a:pt x="4" y="0"/>
                      </a:lnTo>
                      <a:lnTo>
                        <a:pt x="4" y="0"/>
                      </a:lnTo>
                      <a:lnTo>
                        <a:pt x="3" y="7"/>
                      </a:lnTo>
                      <a:lnTo>
                        <a:pt x="1" y="24"/>
                      </a:lnTo>
                      <a:lnTo>
                        <a:pt x="0" y="58"/>
                      </a:lnTo>
                      <a:lnTo>
                        <a:pt x="0" y="107"/>
                      </a:lnTo>
                      <a:lnTo>
                        <a:pt x="4" y="176"/>
                      </a:lnTo>
                      <a:lnTo>
                        <a:pt x="8" y="217"/>
                      </a:lnTo>
                      <a:lnTo>
                        <a:pt x="12" y="265"/>
                      </a:lnTo>
                      <a:lnTo>
                        <a:pt x="19" y="318"/>
                      </a:lnTo>
                      <a:lnTo>
                        <a:pt x="27" y="378"/>
                      </a:lnTo>
                      <a:lnTo>
                        <a:pt x="37" y="445"/>
                      </a:lnTo>
                      <a:lnTo>
                        <a:pt x="49" y="517"/>
                      </a:lnTo>
                      <a:lnTo>
                        <a:pt x="75" y="517"/>
                      </a:lnTo>
                      <a:lnTo>
                        <a:pt x="89" y="83"/>
                      </a:lnTo>
                      <a:close/>
                    </a:path>
                  </a:pathLst>
                </a:custGeom>
                <a:solidFill>
                  <a:srgbClr val="0066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4" name="Freeform 143"/>
                <p:cNvSpPr>
                  <a:spLocks/>
                </p:cNvSpPr>
                <p:nvPr/>
              </p:nvSpPr>
              <p:spPr bwMode="auto">
                <a:xfrm>
                  <a:off x="3825876" y="3459163"/>
                  <a:ext cx="141288" cy="820737"/>
                </a:xfrm>
                <a:custGeom>
                  <a:avLst/>
                  <a:gdLst>
                    <a:gd name="T0" fmla="*/ 0 w 89"/>
                    <a:gd name="T1" fmla="*/ 83 h 517"/>
                    <a:gd name="T2" fmla="*/ 85 w 89"/>
                    <a:gd name="T3" fmla="*/ 0 h 517"/>
                    <a:gd name="T4" fmla="*/ 85 w 89"/>
                    <a:gd name="T5" fmla="*/ 0 h 517"/>
                    <a:gd name="T6" fmla="*/ 87 w 89"/>
                    <a:gd name="T7" fmla="*/ 7 h 517"/>
                    <a:gd name="T8" fmla="*/ 88 w 89"/>
                    <a:gd name="T9" fmla="*/ 24 h 517"/>
                    <a:gd name="T10" fmla="*/ 89 w 89"/>
                    <a:gd name="T11" fmla="*/ 58 h 517"/>
                    <a:gd name="T12" fmla="*/ 88 w 89"/>
                    <a:gd name="T13" fmla="*/ 107 h 517"/>
                    <a:gd name="T14" fmla="*/ 84 w 89"/>
                    <a:gd name="T15" fmla="*/ 176 h 517"/>
                    <a:gd name="T16" fmla="*/ 81 w 89"/>
                    <a:gd name="T17" fmla="*/ 217 h 517"/>
                    <a:gd name="T18" fmla="*/ 76 w 89"/>
                    <a:gd name="T19" fmla="*/ 265 h 517"/>
                    <a:gd name="T20" fmla="*/ 69 w 89"/>
                    <a:gd name="T21" fmla="*/ 318 h 517"/>
                    <a:gd name="T22" fmla="*/ 61 w 89"/>
                    <a:gd name="T23" fmla="*/ 378 h 517"/>
                    <a:gd name="T24" fmla="*/ 52 w 89"/>
                    <a:gd name="T25" fmla="*/ 445 h 517"/>
                    <a:gd name="T26" fmla="*/ 40 w 89"/>
                    <a:gd name="T27" fmla="*/ 517 h 517"/>
                    <a:gd name="T28" fmla="*/ 15 w 89"/>
                    <a:gd name="T29" fmla="*/ 517 h 517"/>
                    <a:gd name="T30" fmla="*/ 0 w 89"/>
                    <a:gd name="T31" fmla="*/ 83 h 5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9" h="517">
                      <a:moveTo>
                        <a:pt x="0" y="83"/>
                      </a:moveTo>
                      <a:lnTo>
                        <a:pt x="85" y="0"/>
                      </a:lnTo>
                      <a:lnTo>
                        <a:pt x="85" y="0"/>
                      </a:lnTo>
                      <a:lnTo>
                        <a:pt x="87" y="7"/>
                      </a:lnTo>
                      <a:lnTo>
                        <a:pt x="88" y="24"/>
                      </a:lnTo>
                      <a:lnTo>
                        <a:pt x="89" y="58"/>
                      </a:lnTo>
                      <a:lnTo>
                        <a:pt x="88" y="107"/>
                      </a:lnTo>
                      <a:lnTo>
                        <a:pt x="84" y="176"/>
                      </a:lnTo>
                      <a:lnTo>
                        <a:pt x="81" y="217"/>
                      </a:lnTo>
                      <a:lnTo>
                        <a:pt x="76" y="265"/>
                      </a:lnTo>
                      <a:lnTo>
                        <a:pt x="69" y="318"/>
                      </a:lnTo>
                      <a:lnTo>
                        <a:pt x="61" y="378"/>
                      </a:lnTo>
                      <a:lnTo>
                        <a:pt x="52" y="445"/>
                      </a:lnTo>
                      <a:lnTo>
                        <a:pt x="40" y="517"/>
                      </a:lnTo>
                      <a:lnTo>
                        <a:pt x="15" y="517"/>
                      </a:lnTo>
                      <a:lnTo>
                        <a:pt x="0" y="83"/>
                      </a:lnTo>
                      <a:close/>
                    </a:path>
                  </a:pathLst>
                </a:custGeom>
                <a:solidFill>
                  <a:srgbClr val="0F84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5" name="Freeform 144"/>
                <p:cNvSpPr>
                  <a:spLocks/>
                </p:cNvSpPr>
                <p:nvPr/>
              </p:nvSpPr>
              <p:spPr bwMode="auto">
                <a:xfrm>
                  <a:off x="3635376" y="4279900"/>
                  <a:ext cx="138113" cy="63500"/>
                </a:xfrm>
                <a:custGeom>
                  <a:avLst/>
                  <a:gdLst>
                    <a:gd name="T0" fmla="*/ 86 w 87"/>
                    <a:gd name="T1" fmla="*/ 0 h 40"/>
                    <a:gd name="T2" fmla="*/ 60 w 87"/>
                    <a:gd name="T3" fmla="*/ 0 h 40"/>
                    <a:gd name="T4" fmla="*/ 60 w 87"/>
                    <a:gd name="T5" fmla="*/ 0 h 40"/>
                    <a:gd name="T6" fmla="*/ 50 w 87"/>
                    <a:gd name="T7" fmla="*/ 4 h 40"/>
                    <a:gd name="T8" fmla="*/ 28 w 87"/>
                    <a:gd name="T9" fmla="*/ 14 h 40"/>
                    <a:gd name="T10" fmla="*/ 16 w 87"/>
                    <a:gd name="T11" fmla="*/ 21 h 40"/>
                    <a:gd name="T12" fmla="*/ 7 w 87"/>
                    <a:gd name="T13" fmla="*/ 28 h 40"/>
                    <a:gd name="T14" fmla="*/ 4 w 87"/>
                    <a:gd name="T15" fmla="*/ 32 h 40"/>
                    <a:gd name="T16" fmla="*/ 2 w 87"/>
                    <a:gd name="T17" fmla="*/ 34 h 40"/>
                    <a:gd name="T18" fmla="*/ 0 w 87"/>
                    <a:gd name="T19" fmla="*/ 37 h 40"/>
                    <a:gd name="T20" fmla="*/ 2 w 87"/>
                    <a:gd name="T21" fmla="*/ 40 h 40"/>
                    <a:gd name="T22" fmla="*/ 87 w 87"/>
                    <a:gd name="T23" fmla="*/ 40 h 40"/>
                    <a:gd name="T24" fmla="*/ 86 w 87"/>
                    <a:gd name="T25"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7" h="40">
                      <a:moveTo>
                        <a:pt x="86" y="0"/>
                      </a:moveTo>
                      <a:lnTo>
                        <a:pt x="60" y="0"/>
                      </a:lnTo>
                      <a:lnTo>
                        <a:pt x="60" y="0"/>
                      </a:lnTo>
                      <a:lnTo>
                        <a:pt x="50" y="4"/>
                      </a:lnTo>
                      <a:lnTo>
                        <a:pt x="28" y="14"/>
                      </a:lnTo>
                      <a:lnTo>
                        <a:pt x="16" y="21"/>
                      </a:lnTo>
                      <a:lnTo>
                        <a:pt x="7" y="28"/>
                      </a:lnTo>
                      <a:lnTo>
                        <a:pt x="4" y="32"/>
                      </a:lnTo>
                      <a:lnTo>
                        <a:pt x="2" y="34"/>
                      </a:lnTo>
                      <a:lnTo>
                        <a:pt x="0" y="37"/>
                      </a:lnTo>
                      <a:lnTo>
                        <a:pt x="2" y="40"/>
                      </a:lnTo>
                      <a:lnTo>
                        <a:pt x="87" y="40"/>
                      </a:lnTo>
                      <a:lnTo>
                        <a:pt x="86" y="0"/>
                      </a:lnTo>
                      <a:close/>
                    </a:path>
                  </a:pathLst>
                </a:custGeom>
                <a:solidFill>
                  <a:srgbClr val="C624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6" name="Freeform 145"/>
                <p:cNvSpPr>
                  <a:spLocks/>
                </p:cNvSpPr>
                <p:nvPr/>
              </p:nvSpPr>
              <p:spPr bwMode="auto">
                <a:xfrm>
                  <a:off x="3848101" y="4279900"/>
                  <a:ext cx="134938" cy="63500"/>
                </a:xfrm>
                <a:custGeom>
                  <a:avLst/>
                  <a:gdLst>
                    <a:gd name="T0" fmla="*/ 1 w 85"/>
                    <a:gd name="T1" fmla="*/ 0 h 40"/>
                    <a:gd name="T2" fmla="*/ 26 w 85"/>
                    <a:gd name="T3" fmla="*/ 0 h 40"/>
                    <a:gd name="T4" fmla="*/ 26 w 85"/>
                    <a:gd name="T5" fmla="*/ 0 h 40"/>
                    <a:gd name="T6" fmla="*/ 37 w 85"/>
                    <a:gd name="T7" fmla="*/ 4 h 40"/>
                    <a:gd name="T8" fmla="*/ 58 w 85"/>
                    <a:gd name="T9" fmla="*/ 14 h 40"/>
                    <a:gd name="T10" fmla="*/ 69 w 85"/>
                    <a:gd name="T11" fmla="*/ 21 h 40"/>
                    <a:gd name="T12" fmla="*/ 78 w 85"/>
                    <a:gd name="T13" fmla="*/ 28 h 40"/>
                    <a:gd name="T14" fmla="*/ 82 w 85"/>
                    <a:gd name="T15" fmla="*/ 32 h 40"/>
                    <a:gd name="T16" fmla="*/ 85 w 85"/>
                    <a:gd name="T17" fmla="*/ 34 h 40"/>
                    <a:gd name="T18" fmla="*/ 85 w 85"/>
                    <a:gd name="T19" fmla="*/ 37 h 40"/>
                    <a:gd name="T20" fmla="*/ 85 w 85"/>
                    <a:gd name="T21" fmla="*/ 40 h 40"/>
                    <a:gd name="T22" fmla="*/ 0 w 85"/>
                    <a:gd name="T23" fmla="*/ 40 h 40"/>
                    <a:gd name="T24" fmla="*/ 1 w 85"/>
                    <a:gd name="T25"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5" h="40">
                      <a:moveTo>
                        <a:pt x="1" y="0"/>
                      </a:moveTo>
                      <a:lnTo>
                        <a:pt x="26" y="0"/>
                      </a:lnTo>
                      <a:lnTo>
                        <a:pt x="26" y="0"/>
                      </a:lnTo>
                      <a:lnTo>
                        <a:pt x="37" y="4"/>
                      </a:lnTo>
                      <a:lnTo>
                        <a:pt x="58" y="14"/>
                      </a:lnTo>
                      <a:lnTo>
                        <a:pt x="69" y="21"/>
                      </a:lnTo>
                      <a:lnTo>
                        <a:pt x="78" y="28"/>
                      </a:lnTo>
                      <a:lnTo>
                        <a:pt x="82" y="32"/>
                      </a:lnTo>
                      <a:lnTo>
                        <a:pt x="85" y="34"/>
                      </a:lnTo>
                      <a:lnTo>
                        <a:pt x="85" y="37"/>
                      </a:lnTo>
                      <a:lnTo>
                        <a:pt x="85" y="40"/>
                      </a:lnTo>
                      <a:lnTo>
                        <a:pt x="0" y="40"/>
                      </a:lnTo>
                      <a:lnTo>
                        <a:pt x="1" y="0"/>
                      </a:lnTo>
                      <a:close/>
                    </a:path>
                  </a:pathLst>
                </a:custGeom>
                <a:solidFill>
                  <a:srgbClr val="F44E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7" name="Freeform 146"/>
                <p:cNvSpPr>
                  <a:spLocks/>
                </p:cNvSpPr>
                <p:nvPr/>
              </p:nvSpPr>
              <p:spPr bwMode="auto">
                <a:xfrm>
                  <a:off x="3652838" y="2595563"/>
                  <a:ext cx="157163" cy="165100"/>
                </a:xfrm>
                <a:custGeom>
                  <a:avLst/>
                  <a:gdLst>
                    <a:gd name="T0" fmla="*/ 99 w 99"/>
                    <a:gd name="T1" fmla="*/ 0 h 104"/>
                    <a:gd name="T2" fmla="*/ 99 w 99"/>
                    <a:gd name="T3" fmla="*/ 0 h 104"/>
                    <a:gd name="T4" fmla="*/ 89 w 99"/>
                    <a:gd name="T5" fmla="*/ 0 h 104"/>
                    <a:gd name="T6" fmla="*/ 79 w 99"/>
                    <a:gd name="T7" fmla="*/ 3 h 104"/>
                    <a:gd name="T8" fmla="*/ 69 w 99"/>
                    <a:gd name="T9" fmla="*/ 5 h 104"/>
                    <a:gd name="T10" fmla="*/ 60 w 99"/>
                    <a:gd name="T11" fmla="*/ 9 h 104"/>
                    <a:gd name="T12" fmla="*/ 52 w 99"/>
                    <a:gd name="T13" fmla="*/ 13 h 104"/>
                    <a:gd name="T14" fmla="*/ 44 w 99"/>
                    <a:gd name="T15" fmla="*/ 19 h 104"/>
                    <a:gd name="T16" fmla="*/ 36 w 99"/>
                    <a:gd name="T17" fmla="*/ 25 h 104"/>
                    <a:gd name="T18" fmla="*/ 29 w 99"/>
                    <a:gd name="T19" fmla="*/ 32 h 104"/>
                    <a:gd name="T20" fmla="*/ 23 w 99"/>
                    <a:gd name="T21" fmla="*/ 40 h 104"/>
                    <a:gd name="T22" fmla="*/ 17 w 99"/>
                    <a:gd name="T23" fmla="*/ 48 h 104"/>
                    <a:gd name="T24" fmla="*/ 12 w 99"/>
                    <a:gd name="T25" fmla="*/ 57 h 104"/>
                    <a:gd name="T26" fmla="*/ 8 w 99"/>
                    <a:gd name="T27" fmla="*/ 65 h 104"/>
                    <a:gd name="T28" fmla="*/ 5 w 99"/>
                    <a:gd name="T29" fmla="*/ 75 h 104"/>
                    <a:gd name="T30" fmla="*/ 3 w 99"/>
                    <a:gd name="T31" fmla="*/ 85 h 104"/>
                    <a:gd name="T32" fmla="*/ 1 w 99"/>
                    <a:gd name="T33" fmla="*/ 95 h 104"/>
                    <a:gd name="T34" fmla="*/ 0 w 99"/>
                    <a:gd name="T35" fmla="*/ 104 h 104"/>
                    <a:gd name="T36" fmla="*/ 99 w 99"/>
                    <a:gd name="T37" fmla="*/ 104 h 104"/>
                    <a:gd name="T38" fmla="*/ 99 w 99"/>
                    <a:gd name="T39" fmla="*/ 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9" h="104">
                      <a:moveTo>
                        <a:pt x="99" y="0"/>
                      </a:moveTo>
                      <a:lnTo>
                        <a:pt x="99" y="0"/>
                      </a:lnTo>
                      <a:lnTo>
                        <a:pt x="89" y="0"/>
                      </a:lnTo>
                      <a:lnTo>
                        <a:pt x="79" y="3"/>
                      </a:lnTo>
                      <a:lnTo>
                        <a:pt x="69" y="5"/>
                      </a:lnTo>
                      <a:lnTo>
                        <a:pt x="60" y="9"/>
                      </a:lnTo>
                      <a:lnTo>
                        <a:pt x="52" y="13"/>
                      </a:lnTo>
                      <a:lnTo>
                        <a:pt x="44" y="19"/>
                      </a:lnTo>
                      <a:lnTo>
                        <a:pt x="36" y="25"/>
                      </a:lnTo>
                      <a:lnTo>
                        <a:pt x="29" y="32"/>
                      </a:lnTo>
                      <a:lnTo>
                        <a:pt x="23" y="40"/>
                      </a:lnTo>
                      <a:lnTo>
                        <a:pt x="17" y="48"/>
                      </a:lnTo>
                      <a:lnTo>
                        <a:pt x="12" y="57"/>
                      </a:lnTo>
                      <a:lnTo>
                        <a:pt x="8" y="65"/>
                      </a:lnTo>
                      <a:lnTo>
                        <a:pt x="5" y="75"/>
                      </a:lnTo>
                      <a:lnTo>
                        <a:pt x="3" y="85"/>
                      </a:lnTo>
                      <a:lnTo>
                        <a:pt x="1" y="95"/>
                      </a:lnTo>
                      <a:lnTo>
                        <a:pt x="0" y="104"/>
                      </a:lnTo>
                      <a:lnTo>
                        <a:pt x="99" y="104"/>
                      </a:lnTo>
                      <a:lnTo>
                        <a:pt x="99" y="0"/>
                      </a:lnTo>
                      <a:close/>
                    </a:path>
                  </a:pathLst>
                </a:custGeom>
                <a:solidFill>
                  <a:srgbClr val="EA95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8" name="Freeform 147"/>
                <p:cNvSpPr>
                  <a:spLocks/>
                </p:cNvSpPr>
                <p:nvPr/>
              </p:nvSpPr>
              <p:spPr bwMode="auto">
                <a:xfrm>
                  <a:off x="3810001" y="2595563"/>
                  <a:ext cx="155575" cy="165100"/>
                </a:xfrm>
                <a:custGeom>
                  <a:avLst/>
                  <a:gdLst>
                    <a:gd name="T0" fmla="*/ 0 w 98"/>
                    <a:gd name="T1" fmla="*/ 0 h 104"/>
                    <a:gd name="T2" fmla="*/ 0 w 98"/>
                    <a:gd name="T3" fmla="*/ 0 h 104"/>
                    <a:gd name="T4" fmla="*/ 10 w 98"/>
                    <a:gd name="T5" fmla="*/ 0 h 104"/>
                    <a:gd name="T6" fmla="*/ 20 w 98"/>
                    <a:gd name="T7" fmla="*/ 3 h 104"/>
                    <a:gd name="T8" fmla="*/ 29 w 98"/>
                    <a:gd name="T9" fmla="*/ 5 h 104"/>
                    <a:gd name="T10" fmla="*/ 38 w 98"/>
                    <a:gd name="T11" fmla="*/ 9 h 104"/>
                    <a:gd name="T12" fmla="*/ 46 w 98"/>
                    <a:gd name="T13" fmla="*/ 13 h 104"/>
                    <a:gd name="T14" fmla="*/ 55 w 98"/>
                    <a:gd name="T15" fmla="*/ 19 h 104"/>
                    <a:gd name="T16" fmla="*/ 62 w 98"/>
                    <a:gd name="T17" fmla="*/ 25 h 104"/>
                    <a:gd name="T18" fmla="*/ 69 w 98"/>
                    <a:gd name="T19" fmla="*/ 32 h 104"/>
                    <a:gd name="T20" fmla="*/ 75 w 98"/>
                    <a:gd name="T21" fmla="*/ 40 h 104"/>
                    <a:gd name="T22" fmla="*/ 81 w 98"/>
                    <a:gd name="T23" fmla="*/ 48 h 104"/>
                    <a:gd name="T24" fmla="*/ 86 w 98"/>
                    <a:gd name="T25" fmla="*/ 57 h 104"/>
                    <a:gd name="T26" fmla="*/ 90 w 98"/>
                    <a:gd name="T27" fmla="*/ 65 h 104"/>
                    <a:gd name="T28" fmla="*/ 94 w 98"/>
                    <a:gd name="T29" fmla="*/ 75 h 104"/>
                    <a:gd name="T30" fmla="*/ 97 w 98"/>
                    <a:gd name="T31" fmla="*/ 85 h 104"/>
                    <a:gd name="T32" fmla="*/ 98 w 98"/>
                    <a:gd name="T33" fmla="*/ 95 h 104"/>
                    <a:gd name="T34" fmla="*/ 98 w 98"/>
                    <a:gd name="T35" fmla="*/ 104 h 104"/>
                    <a:gd name="T36" fmla="*/ 0 w 98"/>
                    <a:gd name="T37" fmla="*/ 104 h 104"/>
                    <a:gd name="T38" fmla="*/ 0 w 98"/>
                    <a:gd name="T39" fmla="*/ 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8" h="104">
                      <a:moveTo>
                        <a:pt x="0" y="0"/>
                      </a:moveTo>
                      <a:lnTo>
                        <a:pt x="0" y="0"/>
                      </a:lnTo>
                      <a:lnTo>
                        <a:pt x="10" y="0"/>
                      </a:lnTo>
                      <a:lnTo>
                        <a:pt x="20" y="3"/>
                      </a:lnTo>
                      <a:lnTo>
                        <a:pt x="29" y="5"/>
                      </a:lnTo>
                      <a:lnTo>
                        <a:pt x="38" y="9"/>
                      </a:lnTo>
                      <a:lnTo>
                        <a:pt x="46" y="13"/>
                      </a:lnTo>
                      <a:lnTo>
                        <a:pt x="55" y="19"/>
                      </a:lnTo>
                      <a:lnTo>
                        <a:pt x="62" y="25"/>
                      </a:lnTo>
                      <a:lnTo>
                        <a:pt x="69" y="32"/>
                      </a:lnTo>
                      <a:lnTo>
                        <a:pt x="75" y="40"/>
                      </a:lnTo>
                      <a:lnTo>
                        <a:pt x="81" y="48"/>
                      </a:lnTo>
                      <a:lnTo>
                        <a:pt x="86" y="57"/>
                      </a:lnTo>
                      <a:lnTo>
                        <a:pt x="90" y="65"/>
                      </a:lnTo>
                      <a:lnTo>
                        <a:pt x="94" y="75"/>
                      </a:lnTo>
                      <a:lnTo>
                        <a:pt x="97" y="85"/>
                      </a:lnTo>
                      <a:lnTo>
                        <a:pt x="98" y="95"/>
                      </a:lnTo>
                      <a:lnTo>
                        <a:pt x="98" y="104"/>
                      </a:lnTo>
                      <a:lnTo>
                        <a:pt x="0" y="104"/>
                      </a:lnTo>
                      <a:lnTo>
                        <a:pt x="0" y="0"/>
                      </a:lnTo>
                      <a:close/>
                    </a:path>
                  </a:pathLst>
                </a:custGeom>
                <a:solidFill>
                  <a:srgbClr val="FBB0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9" name="Freeform 148"/>
                <p:cNvSpPr>
                  <a:spLocks/>
                </p:cNvSpPr>
                <p:nvPr/>
              </p:nvSpPr>
              <p:spPr bwMode="auto">
                <a:xfrm>
                  <a:off x="3659188" y="3408363"/>
                  <a:ext cx="150813" cy="184150"/>
                </a:xfrm>
                <a:custGeom>
                  <a:avLst/>
                  <a:gdLst>
                    <a:gd name="T0" fmla="*/ 12 w 95"/>
                    <a:gd name="T1" fmla="*/ 0 h 116"/>
                    <a:gd name="T2" fmla="*/ 12 w 95"/>
                    <a:gd name="T3" fmla="*/ 0 h 116"/>
                    <a:gd name="T4" fmla="*/ 5 w 95"/>
                    <a:gd name="T5" fmla="*/ 15 h 116"/>
                    <a:gd name="T6" fmla="*/ 1 w 95"/>
                    <a:gd name="T7" fmla="*/ 31 h 116"/>
                    <a:gd name="T8" fmla="*/ 0 w 95"/>
                    <a:gd name="T9" fmla="*/ 39 h 116"/>
                    <a:gd name="T10" fmla="*/ 0 w 95"/>
                    <a:gd name="T11" fmla="*/ 47 h 116"/>
                    <a:gd name="T12" fmla="*/ 0 w 95"/>
                    <a:gd name="T13" fmla="*/ 54 h 116"/>
                    <a:gd name="T14" fmla="*/ 3 w 95"/>
                    <a:gd name="T15" fmla="*/ 62 h 116"/>
                    <a:gd name="T16" fmla="*/ 3 w 95"/>
                    <a:gd name="T17" fmla="*/ 62 h 116"/>
                    <a:gd name="T18" fmla="*/ 9 w 95"/>
                    <a:gd name="T19" fmla="*/ 75 h 116"/>
                    <a:gd name="T20" fmla="*/ 19 w 95"/>
                    <a:gd name="T21" fmla="*/ 86 h 116"/>
                    <a:gd name="T22" fmla="*/ 28 w 95"/>
                    <a:gd name="T23" fmla="*/ 95 h 116"/>
                    <a:gd name="T24" fmla="*/ 40 w 95"/>
                    <a:gd name="T25" fmla="*/ 103 h 116"/>
                    <a:gd name="T26" fmla="*/ 53 w 95"/>
                    <a:gd name="T27" fmla="*/ 108 h 116"/>
                    <a:gd name="T28" fmla="*/ 67 w 95"/>
                    <a:gd name="T29" fmla="*/ 112 h 116"/>
                    <a:gd name="T30" fmla="*/ 81 w 95"/>
                    <a:gd name="T31" fmla="*/ 115 h 116"/>
                    <a:gd name="T32" fmla="*/ 95 w 95"/>
                    <a:gd name="T33" fmla="*/ 116 h 116"/>
                    <a:gd name="T34" fmla="*/ 95 w 95"/>
                    <a:gd name="T35" fmla="*/ 0 h 116"/>
                    <a:gd name="T36" fmla="*/ 12 w 95"/>
                    <a:gd name="T37"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5" h="116">
                      <a:moveTo>
                        <a:pt x="12" y="0"/>
                      </a:moveTo>
                      <a:lnTo>
                        <a:pt x="12" y="0"/>
                      </a:lnTo>
                      <a:lnTo>
                        <a:pt x="5" y="15"/>
                      </a:lnTo>
                      <a:lnTo>
                        <a:pt x="1" y="31"/>
                      </a:lnTo>
                      <a:lnTo>
                        <a:pt x="0" y="39"/>
                      </a:lnTo>
                      <a:lnTo>
                        <a:pt x="0" y="47"/>
                      </a:lnTo>
                      <a:lnTo>
                        <a:pt x="0" y="54"/>
                      </a:lnTo>
                      <a:lnTo>
                        <a:pt x="3" y="62"/>
                      </a:lnTo>
                      <a:lnTo>
                        <a:pt x="3" y="62"/>
                      </a:lnTo>
                      <a:lnTo>
                        <a:pt x="9" y="75"/>
                      </a:lnTo>
                      <a:lnTo>
                        <a:pt x="19" y="86"/>
                      </a:lnTo>
                      <a:lnTo>
                        <a:pt x="28" y="95"/>
                      </a:lnTo>
                      <a:lnTo>
                        <a:pt x="40" y="103"/>
                      </a:lnTo>
                      <a:lnTo>
                        <a:pt x="53" y="108"/>
                      </a:lnTo>
                      <a:lnTo>
                        <a:pt x="67" y="112"/>
                      </a:lnTo>
                      <a:lnTo>
                        <a:pt x="81" y="115"/>
                      </a:lnTo>
                      <a:lnTo>
                        <a:pt x="95" y="116"/>
                      </a:lnTo>
                      <a:lnTo>
                        <a:pt x="95" y="0"/>
                      </a:lnTo>
                      <a:lnTo>
                        <a:pt x="12" y="0"/>
                      </a:lnTo>
                      <a:close/>
                    </a:path>
                  </a:pathLst>
                </a:custGeom>
                <a:solidFill>
                  <a:srgbClr val="0066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0" name="Freeform 149"/>
                <p:cNvSpPr>
                  <a:spLocks/>
                </p:cNvSpPr>
                <p:nvPr/>
              </p:nvSpPr>
              <p:spPr bwMode="auto">
                <a:xfrm>
                  <a:off x="3810001" y="3408363"/>
                  <a:ext cx="150813" cy="184150"/>
                </a:xfrm>
                <a:custGeom>
                  <a:avLst/>
                  <a:gdLst>
                    <a:gd name="T0" fmla="*/ 0 w 95"/>
                    <a:gd name="T1" fmla="*/ 0 h 116"/>
                    <a:gd name="T2" fmla="*/ 0 w 95"/>
                    <a:gd name="T3" fmla="*/ 116 h 116"/>
                    <a:gd name="T4" fmla="*/ 0 w 95"/>
                    <a:gd name="T5" fmla="*/ 116 h 116"/>
                    <a:gd name="T6" fmla="*/ 14 w 95"/>
                    <a:gd name="T7" fmla="*/ 115 h 116"/>
                    <a:gd name="T8" fmla="*/ 28 w 95"/>
                    <a:gd name="T9" fmla="*/ 112 h 116"/>
                    <a:gd name="T10" fmla="*/ 41 w 95"/>
                    <a:gd name="T11" fmla="*/ 108 h 116"/>
                    <a:gd name="T12" fmla="*/ 54 w 95"/>
                    <a:gd name="T13" fmla="*/ 103 h 116"/>
                    <a:gd name="T14" fmla="*/ 66 w 95"/>
                    <a:gd name="T15" fmla="*/ 95 h 116"/>
                    <a:gd name="T16" fmla="*/ 77 w 95"/>
                    <a:gd name="T17" fmla="*/ 86 h 116"/>
                    <a:gd name="T18" fmla="*/ 85 w 95"/>
                    <a:gd name="T19" fmla="*/ 75 h 116"/>
                    <a:gd name="T20" fmla="*/ 91 w 95"/>
                    <a:gd name="T21" fmla="*/ 62 h 116"/>
                    <a:gd name="T22" fmla="*/ 91 w 95"/>
                    <a:gd name="T23" fmla="*/ 62 h 116"/>
                    <a:gd name="T24" fmla="*/ 94 w 95"/>
                    <a:gd name="T25" fmla="*/ 54 h 116"/>
                    <a:gd name="T26" fmla="*/ 95 w 95"/>
                    <a:gd name="T27" fmla="*/ 47 h 116"/>
                    <a:gd name="T28" fmla="*/ 95 w 95"/>
                    <a:gd name="T29" fmla="*/ 39 h 116"/>
                    <a:gd name="T30" fmla="*/ 94 w 95"/>
                    <a:gd name="T31" fmla="*/ 31 h 116"/>
                    <a:gd name="T32" fmla="*/ 89 w 95"/>
                    <a:gd name="T33" fmla="*/ 15 h 116"/>
                    <a:gd name="T34" fmla="*/ 82 w 95"/>
                    <a:gd name="T35" fmla="*/ 0 h 116"/>
                    <a:gd name="T36" fmla="*/ 0 w 95"/>
                    <a:gd name="T37"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5" h="116">
                      <a:moveTo>
                        <a:pt x="0" y="0"/>
                      </a:moveTo>
                      <a:lnTo>
                        <a:pt x="0" y="116"/>
                      </a:lnTo>
                      <a:lnTo>
                        <a:pt x="0" y="116"/>
                      </a:lnTo>
                      <a:lnTo>
                        <a:pt x="14" y="115"/>
                      </a:lnTo>
                      <a:lnTo>
                        <a:pt x="28" y="112"/>
                      </a:lnTo>
                      <a:lnTo>
                        <a:pt x="41" y="108"/>
                      </a:lnTo>
                      <a:lnTo>
                        <a:pt x="54" y="103"/>
                      </a:lnTo>
                      <a:lnTo>
                        <a:pt x="66" y="95"/>
                      </a:lnTo>
                      <a:lnTo>
                        <a:pt x="77" y="86"/>
                      </a:lnTo>
                      <a:lnTo>
                        <a:pt x="85" y="75"/>
                      </a:lnTo>
                      <a:lnTo>
                        <a:pt x="91" y="62"/>
                      </a:lnTo>
                      <a:lnTo>
                        <a:pt x="91" y="62"/>
                      </a:lnTo>
                      <a:lnTo>
                        <a:pt x="94" y="54"/>
                      </a:lnTo>
                      <a:lnTo>
                        <a:pt x="95" y="47"/>
                      </a:lnTo>
                      <a:lnTo>
                        <a:pt x="95" y="39"/>
                      </a:lnTo>
                      <a:lnTo>
                        <a:pt x="94" y="31"/>
                      </a:lnTo>
                      <a:lnTo>
                        <a:pt x="89" y="15"/>
                      </a:lnTo>
                      <a:lnTo>
                        <a:pt x="82" y="0"/>
                      </a:lnTo>
                      <a:lnTo>
                        <a:pt x="0" y="0"/>
                      </a:lnTo>
                      <a:close/>
                    </a:path>
                  </a:pathLst>
                </a:custGeom>
                <a:solidFill>
                  <a:srgbClr val="0F84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1" name="Freeform 150"/>
                <p:cNvSpPr>
                  <a:spLocks/>
                </p:cNvSpPr>
                <p:nvPr/>
              </p:nvSpPr>
              <p:spPr bwMode="auto">
                <a:xfrm>
                  <a:off x="3665538" y="3001963"/>
                  <a:ext cx="144463" cy="436562"/>
                </a:xfrm>
                <a:custGeom>
                  <a:avLst/>
                  <a:gdLst>
                    <a:gd name="T0" fmla="*/ 0 w 91"/>
                    <a:gd name="T1" fmla="*/ 275 h 275"/>
                    <a:gd name="T2" fmla="*/ 91 w 91"/>
                    <a:gd name="T3" fmla="*/ 275 h 275"/>
                    <a:gd name="T4" fmla="*/ 91 w 91"/>
                    <a:gd name="T5" fmla="*/ 37 h 275"/>
                    <a:gd name="T6" fmla="*/ 91 w 91"/>
                    <a:gd name="T7" fmla="*/ 37 h 275"/>
                    <a:gd name="T8" fmla="*/ 91 w 91"/>
                    <a:gd name="T9" fmla="*/ 37 h 275"/>
                    <a:gd name="T10" fmla="*/ 89 w 91"/>
                    <a:gd name="T11" fmla="*/ 37 h 275"/>
                    <a:gd name="T12" fmla="*/ 89 w 91"/>
                    <a:gd name="T13" fmla="*/ 37 h 275"/>
                    <a:gd name="T14" fmla="*/ 79 w 91"/>
                    <a:gd name="T15" fmla="*/ 37 h 275"/>
                    <a:gd name="T16" fmla="*/ 67 w 91"/>
                    <a:gd name="T17" fmla="*/ 33 h 275"/>
                    <a:gd name="T18" fmla="*/ 57 w 91"/>
                    <a:gd name="T19" fmla="*/ 28 h 275"/>
                    <a:gd name="T20" fmla="*/ 48 w 91"/>
                    <a:gd name="T21" fmla="*/ 21 h 275"/>
                    <a:gd name="T22" fmla="*/ 48 w 91"/>
                    <a:gd name="T23" fmla="*/ 21 h 275"/>
                    <a:gd name="T24" fmla="*/ 41 w 91"/>
                    <a:gd name="T25" fmla="*/ 12 h 275"/>
                    <a:gd name="T26" fmla="*/ 36 w 91"/>
                    <a:gd name="T27" fmla="*/ 0 h 275"/>
                    <a:gd name="T28" fmla="*/ 36 w 91"/>
                    <a:gd name="T29" fmla="*/ 0 h 275"/>
                    <a:gd name="T30" fmla="*/ 21 w 91"/>
                    <a:gd name="T31" fmla="*/ 4 h 275"/>
                    <a:gd name="T32" fmla="*/ 15 w 91"/>
                    <a:gd name="T33" fmla="*/ 6 h 275"/>
                    <a:gd name="T34" fmla="*/ 8 w 91"/>
                    <a:gd name="T35" fmla="*/ 9 h 275"/>
                    <a:gd name="T36" fmla="*/ 8 w 91"/>
                    <a:gd name="T37" fmla="*/ 9 h 275"/>
                    <a:gd name="T38" fmla="*/ 5 w 91"/>
                    <a:gd name="T39" fmla="*/ 13 h 275"/>
                    <a:gd name="T40" fmla="*/ 4 w 91"/>
                    <a:gd name="T41" fmla="*/ 22 h 275"/>
                    <a:gd name="T42" fmla="*/ 0 w 91"/>
                    <a:gd name="T43" fmla="*/ 52 h 275"/>
                    <a:gd name="T44" fmla="*/ 0 w 91"/>
                    <a:gd name="T45" fmla="*/ 67 h 275"/>
                    <a:gd name="T46" fmla="*/ 0 w 91"/>
                    <a:gd name="T47" fmla="*/ 83 h 275"/>
                    <a:gd name="T48" fmla="*/ 1 w 91"/>
                    <a:gd name="T49" fmla="*/ 98 h 275"/>
                    <a:gd name="T50" fmla="*/ 4 w 91"/>
                    <a:gd name="T51" fmla="*/ 109 h 275"/>
                    <a:gd name="T52" fmla="*/ 4 w 91"/>
                    <a:gd name="T53" fmla="*/ 109 h 275"/>
                    <a:gd name="T54" fmla="*/ 12 w 91"/>
                    <a:gd name="T55" fmla="*/ 131 h 275"/>
                    <a:gd name="T56" fmla="*/ 20 w 91"/>
                    <a:gd name="T57" fmla="*/ 153 h 275"/>
                    <a:gd name="T58" fmla="*/ 24 w 91"/>
                    <a:gd name="T59" fmla="*/ 173 h 275"/>
                    <a:gd name="T60" fmla="*/ 28 w 91"/>
                    <a:gd name="T61" fmla="*/ 190 h 275"/>
                    <a:gd name="T62" fmla="*/ 28 w 91"/>
                    <a:gd name="T63" fmla="*/ 190 h 275"/>
                    <a:gd name="T64" fmla="*/ 28 w 91"/>
                    <a:gd name="T65" fmla="*/ 202 h 275"/>
                    <a:gd name="T66" fmla="*/ 27 w 91"/>
                    <a:gd name="T67" fmla="*/ 213 h 275"/>
                    <a:gd name="T68" fmla="*/ 23 w 91"/>
                    <a:gd name="T69" fmla="*/ 223 h 275"/>
                    <a:gd name="T70" fmla="*/ 19 w 91"/>
                    <a:gd name="T71" fmla="*/ 234 h 275"/>
                    <a:gd name="T72" fmla="*/ 9 w 91"/>
                    <a:gd name="T73" fmla="*/ 255 h 275"/>
                    <a:gd name="T74" fmla="*/ 0 w 91"/>
                    <a:gd name="T75" fmla="*/ 275 h 275"/>
                    <a:gd name="T76" fmla="*/ 0 w 91"/>
                    <a:gd name="T77" fmla="*/ 275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1" h="275">
                      <a:moveTo>
                        <a:pt x="0" y="275"/>
                      </a:moveTo>
                      <a:lnTo>
                        <a:pt x="91" y="275"/>
                      </a:lnTo>
                      <a:lnTo>
                        <a:pt x="91" y="37"/>
                      </a:lnTo>
                      <a:lnTo>
                        <a:pt x="91" y="37"/>
                      </a:lnTo>
                      <a:lnTo>
                        <a:pt x="91" y="37"/>
                      </a:lnTo>
                      <a:lnTo>
                        <a:pt x="89" y="37"/>
                      </a:lnTo>
                      <a:lnTo>
                        <a:pt x="89" y="37"/>
                      </a:lnTo>
                      <a:lnTo>
                        <a:pt x="79" y="37"/>
                      </a:lnTo>
                      <a:lnTo>
                        <a:pt x="67" y="33"/>
                      </a:lnTo>
                      <a:lnTo>
                        <a:pt x="57" y="28"/>
                      </a:lnTo>
                      <a:lnTo>
                        <a:pt x="48" y="21"/>
                      </a:lnTo>
                      <a:lnTo>
                        <a:pt x="48" y="21"/>
                      </a:lnTo>
                      <a:lnTo>
                        <a:pt x="41" y="12"/>
                      </a:lnTo>
                      <a:lnTo>
                        <a:pt x="36" y="0"/>
                      </a:lnTo>
                      <a:lnTo>
                        <a:pt x="36" y="0"/>
                      </a:lnTo>
                      <a:lnTo>
                        <a:pt x="21" y="4"/>
                      </a:lnTo>
                      <a:lnTo>
                        <a:pt x="15" y="6"/>
                      </a:lnTo>
                      <a:lnTo>
                        <a:pt x="8" y="9"/>
                      </a:lnTo>
                      <a:lnTo>
                        <a:pt x="8" y="9"/>
                      </a:lnTo>
                      <a:lnTo>
                        <a:pt x="5" y="13"/>
                      </a:lnTo>
                      <a:lnTo>
                        <a:pt x="4" y="22"/>
                      </a:lnTo>
                      <a:lnTo>
                        <a:pt x="0" y="52"/>
                      </a:lnTo>
                      <a:lnTo>
                        <a:pt x="0" y="67"/>
                      </a:lnTo>
                      <a:lnTo>
                        <a:pt x="0" y="83"/>
                      </a:lnTo>
                      <a:lnTo>
                        <a:pt x="1" y="98"/>
                      </a:lnTo>
                      <a:lnTo>
                        <a:pt x="4" y="109"/>
                      </a:lnTo>
                      <a:lnTo>
                        <a:pt x="4" y="109"/>
                      </a:lnTo>
                      <a:lnTo>
                        <a:pt x="12" y="131"/>
                      </a:lnTo>
                      <a:lnTo>
                        <a:pt x="20" y="153"/>
                      </a:lnTo>
                      <a:lnTo>
                        <a:pt x="24" y="173"/>
                      </a:lnTo>
                      <a:lnTo>
                        <a:pt x="28" y="190"/>
                      </a:lnTo>
                      <a:lnTo>
                        <a:pt x="28" y="190"/>
                      </a:lnTo>
                      <a:lnTo>
                        <a:pt x="28" y="202"/>
                      </a:lnTo>
                      <a:lnTo>
                        <a:pt x="27" y="213"/>
                      </a:lnTo>
                      <a:lnTo>
                        <a:pt x="23" y="223"/>
                      </a:lnTo>
                      <a:lnTo>
                        <a:pt x="19" y="234"/>
                      </a:lnTo>
                      <a:lnTo>
                        <a:pt x="9" y="255"/>
                      </a:lnTo>
                      <a:lnTo>
                        <a:pt x="0" y="275"/>
                      </a:lnTo>
                      <a:lnTo>
                        <a:pt x="0" y="275"/>
                      </a:lnTo>
                      <a:close/>
                    </a:path>
                  </a:pathLst>
                </a:custGeom>
                <a:solidFill>
                  <a:srgbClr val="00A9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2" name="Freeform 151"/>
                <p:cNvSpPr>
                  <a:spLocks/>
                </p:cNvSpPr>
                <p:nvPr/>
              </p:nvSpPr>
              <p:spPr bwMode="auto">
                <a:xfrm>
                  <a:off x="3810001" y="3001963"/>
                  <a:ext cx="144463" cy="436562"/>
                </a:xfrm>
                <a:custGeom>
                  <a:avLst/>
                  <a:gdLst>
                    <a:gd name="T0" fmla="*/ 90 w 91"/>
                    <a:gd name="T1" fmla="*/ 275 h 275"/>
                    <a:gd name="T2" fmla="*/ 0 w 91"/>
                    <a:gd name="T3" fmla="*/ 275 h 275"/>
                    <a:gd name="T4" fmla="*/ 0 w 91"/>
                    <a:gd name="T5" fmla="*/ 37 h 275"/>
                    <a:gd name="T6" fmla="*/ 0 w 91"/>
                    <a:gd name="T7" fmla="*/ 37 h 275"/>
                    <a:gd name="T8" fmla="*/ 1 w 91"/>
                    <a:gd name="T9" fmla="*/ 37 h 275"/>
                    <a:gd name="T10" fmla="*/ 2 w 91"/>
                    <a:gd name="T11" fmla="*/ 37 h 275"/>
                    <a:gd name="T12" fmla="*/ 2 w 91"/>
                    <a:gd name="T13" fmla="*/ 37 h 275"/>
                    <a:gd name="T14" fmla="*/ 13 w 91"/>
                    <a:gd name="T15" fmla="*/ 37 h 275"/>
                    <a:gd name="T16" fmla="*/ 24 w 91"/>
                    <a:gd name="T17" fmla="*/ 33 h 275"/>
                    <a:gd name="T18" fmla="*/ 34 w 91"/>
                    <a:gd name="T19" fmla="*/ 28 h 275"/>
                    <a:gd name="T20" fmla="*/ 42 w 91"/>
                    <a:gd name="T21" fmla="*/ 21 h 275"/>
                    <a:gd name="T22" fmla="*/ 42 w 91"/>
                    <a:gd name="T23" fmla="*/ 21 h 275"/>
                    <a:gd name="T24" fmla="*/ 50 w 91"/>
                    <a:gd name="T25" fmla="*/ 12 h 275"/>
                    <a:gd name="T26" fmla="*/ 55 w 91"/>
                    <a:gd name="T27" fmla="*/ 0 h 275"/>
                    <a:gd name="T28" fmla="*/ 55 w 91"/>
                    <a:gd name="T29" fmla="*/ 0 h 275"/>
                    <a:gd name="T30" fmla="*/ 70 w 91"/>
                    <a:gd name="T31" fmla="*/ 4 h 275"/>
                    <a:gd name="T32" fmla="*/ 77 w 91"/>
                    <a:gd name="T33" fmla="*/ 6 h 275"/>
                    <a:gd name="T34" fmla="*/ 83 w 91"/>
                    <a:gd name="T35" fmla="*/ 9 h 275"/>
                    <a:gd name="T36" fmla="*/ 83 w 91"/>
                    <a:gd name="T37" fmla="*/ 9 h 275"/>
                    <a:gd name="T38" fmla="*/ 85 w 91"/>
                    <a:gd name="T39" fmla="*/ 13 h 275"/>
                    <a:gd name="T40" fmla="*/ 87 w 91"/>
                    <a:gd name="T41" fmla="*/ 22 h 275"/>
                    <a:gd name="T42" fmla="*/ 90 w 91"/>
                    <a:gd name="T43" fmla="*/ 52 h 275"/>
                    <a:gd name="T44" fmla="*/ 91 w 91"/>
                    <a:gd name="T45" fmla="*/ 67 h 275"/>
                    <a:gd name="T46" fmla="*/ 91 w 91"/>
                    <a:gd name="T47" fmla="*/ 83 h 275"/>
                    <a:gd name="T48" fmla="*/ 90 w 91"/>
                    <a:gd name="T49" fmla="*/ 98 h 275"/>
                    <a:gd name="T50" fmla="*/ 87 w 91"/>
                    <a:gd name="T51" fmla="*/ 109 h 275"/>
                    <a:gd name="T52" fmla="*/ 87 w 91"/>
                    <a:gd name="T53" fmla="*/ 109 h 275"/>
                    <a:gd name="T54" fmla="*/ 78 w 91"/>
                    <a:gd name="T55" fmla="*/ 131 h 275"/>
                    <a:gd name="T56" fmla="*/ 71 w 91"/>
                    <a:gd name="T57" fmla="*/ 153 h 275"/>
                    <a:gd name="T58" fmla="*/ 66 w 91"/>
                    <a:gd name="T59" fmla="*/ 173 h 275"/>
                    <a:gd name="T60" fmla="*/ 63 w 91"/>
                    <a:gd name="T61" fmla="*/ 190 h 275"/>
                    <a:gd name="T62" fmla="*/ 63 w 91"/>
                    <a:gd name="T63" fmla="*/ 190 h 275"/>
                    <a:gd name="T64" fmla="*/ 63 w 91"/>
                    <a:gd name="T65" fmla="*/ 202 h 275"/>
                    <a:gd name="T66" fmla="*/ 65 w 91"/>
                    <a:gd name="T67" fmla="*/ 213 h 275"/>
                    <a:gd name="T68" fmla="*/ 67 w 91"/>
                    <a:gd name="T69" fmla="*/ 223 h 275"/>
                    <a:gd name="T70" fmla="*/ 71 w 91"/>
                    <a:gd name="T71" fmla="*/ 234 h 275"/>
                    <a:gd name="T72" fmla="*/ 82 w 91"/>
                    <a:gd name="T73" fmla="*/ 255 h 275"/>
                    <a:gd name="T74" fmla="*/ 90 w 91"/>
                    <a:gd name="T75" fmla="*/ 275 h 275"/>
                    <a:gd name="T76" fmla="*/ 90 w 91"/>
                    <a:gd name="T77" fmla="*/ 275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1" h="275">
                      <a:moveTo>
                        <a:pt x="90" y="275"/>
                      </a:moveTo>
                      <a:lnTo>
                        <a:pt x="0" y="275"/>
                      </a:lnTo>
                      <a:lnTo>
                        <a:pt x="0" y="37"/>
                      </a:lnTo>
                      <a:lnTo>
                        <a:pt x="0" y="37"/>
                      </a:lnTo>
                      <a:lnTo>
                        <a:pt x="1" y="37"/>
                      </a:lnTo>
                      <a:lnTo>
                        <a:pt x="2" y="37"/>
                      </a:lnTo>
                      <a:lnTo>
                        <a:pt x="2" y="37"/>
                      </a:lnTo>
                      <a:lnTo>
                        <a:pt x="13" y="37"/>
                      </a:lnTo>
                      <a:lnTo>
                        <a:pt x="24" y="33"/>
                      </a:lnTo>
                      <a:lnTo>
                        <a:pt x="34" y="28"/>
                      </a:lnTo>
                      <a:lnTo>
                        <a:pt x="42" y="21"/>
                      </a:lnTo>
                      <a:lnTo>
                        <a:pt x="42" y="21"/>
                      </a:lnTo>
                      <a:lnTo>
                        <a:pt x="50" y="12"/>
                      </a:lnTo>
                      <a:lnTo>
                        <a:pt x="55" y="0"/>
                      </a:lnTo>
                      <a:lnTo>
                        <a:pt x="55" y="0"/>
                      </a:lnTo>
                      <a:lnTo>
                        <a:pt x="70" y="4"/>
                      </a:lnTo>
                      <a:lnTo>
                        <a:pt x="77" y="6"/>
                      </a:lnTo>
                      <a:lnTo>
                        <a:pt x="83" y="9"/>
                      </a:lnTo>
                      <a:lnTo>
                        <a:pt x="83" y="9"/>
                      </a:lnTo>
                      <a:lnTo>
                        <a:pt x="85" y="13"/>
                      </a:lnTo>
                      <a:lnTo>
                        <a:pt x="87" y="22"/>
                      </a:lnTo>
                      <a:lnTo>
                        <a:pt x="90" y="52"/>
                      </a:lnTo>
                      <a:lnTo>
                        <a:pt x="91" y="67"/>
                      </a:lnTo>
                      <a:lnTo>
                        <a:pt x="91" y="83"/>
                      </a:lnTo>
                      <a:lnTo>
                        <a:pt x="90" y="98"/>
                      </a:lnTo>
                      <a:lnTo>
                        <a:pt x="87" y="109"/>
                      </a:lnTo>
                      <a:lnTo>
                        <a:pt x="87" y="109"/>
                      </a:lnTo>
                      <a:lnTo>
                        <a:pt x="78" y="131"/>
                      </a:lnTo>
                      <a:lnTo>
                        <a:pt x="71" y="153"/>
                      </a:lnTo>
                      <a:lnTo>
                        <a:pt x="66" y="173"/>
                      </a:lnTo>
                      <a:lnTo>
                        <a:pt x="63" y="190"/>
                      </a:lnTo>
                      <a:lnTo>
                        <a:pt x="63" y="190"/>
                      </a:lnTo>
                      <a:lnTo>
                        <a:pt x="63" y="202"/>
                      </a:lnTo>
                      <a:lnTo>
                        <a:pt x="65" y="213"/>
                      </a:lnTo>
                      <a:lnTo>
                        <a:pt x="67" y="223"/>
                      </a:lnTo>
                      <a:lnTo>
                        <a:pt x="71" y="234"/>
                      </a:lnTo>
                      <a:lnTo>
                        <a:pt x="82" y="255"/>
                      </a:lnTo>
                      <a:lnTo>
                        <a:pt x="90" y="275"/>
                      </a:lnTo>
                      <a:lnTo>
                        <a:pt x="90" y="275"/>
                      </a:lnTo>
                      <a:close/>
                    </a:path>
                  </a:pathLst>
                </a:custGeom>
                <a:solidFill>
                  <a:srgbClr val="2DD3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3" name="Freeform 152"/>
                <p:cNvSpPr>
                  <a:spLocks/>
                </p:cNvSpPr>
                <p:nvPr/>
              </p:nvSpPr>
              <p:spPr bwMode="auto">
                <a:xfrm>
                  <a:off x="3654426" y="3417888"/>
                  <a:ext cx="155575" cy="41275"/>
                </a:xfrm>
                <a:custGeom>
                  <a:avLst/>
                  <a:gdLst>
                    <a:gd name="T0" fmla="*/ 98 w 98"/>
                    <a:gd name="T1" fmla="*/ 26 h 26"/>
                    <a:gd name="T2" fmla="*/ 0 w 98"/>
                    <a:gd name="T3" fmla="*/ 26 h 26"/>
                    <a:gd name="T4" fmla="*/ 8 w 98"/>
                    <a:gd name="T5" fmla="*/ 0 h 26"/>
                    <a:gd name="T6" fmla="*/ 98 w 98"/>
                    <a:gd name="T7" fmla="*/ 0 h 26"/>
                    <a:gd name="T8" fmla="*/ 98 w 98"/>
                    <a:gd name="T9" fmla="*/ 26 h 26"/>
                  </a:gdLst>
                  <a:ahLst/>
                  <a:cxnLst>
                    <a:cxn ang="0">
                      <a:pos x="T0" y="T1"/>
                    </a:cxn>
                    <a:cxn ang="0">
                      <a:pos x="T2" y="T3"/>
                    </a:cxn>
                    <a:cxn ang="0">
                      <a:pos x="T4" y="T5"/>
                    </a:cxn>
                    <a:cxn ang="0">
                      <a:pos x="T6" y="T7"/>
                    </a:cxn>
                    <a:cxn ang="0">
                      <a:pos x="T8" y="T9"/>
                    </a:cxn>
                  </a:cxnLst>
                  <a:rect l="0" t="0" r="r" b="b"/>
                  <a:pathLst>
                    <a:path w="98" h="26">
                      <a:moveTo>
                        <a:pt x="98" y="26"/>
                      </a:moveTo>
                      <a:lnTo>
                        <a:pt x="0" y="26"/>
                      </a:lnTo>
                      <a:lnTo>
                        <a:pt x="8" y="0"/>
                      </a:lnTo>
                      <a:lnTo>
                        <a:pt x="98" y="0"/>
                      </a:lnTo>
                      <a:lnTo>
                        <a:pt x="98" y="26"/>
                      </a:lnTo>
                      <a:close/>
                    </a:path>
                  </a:pathLst>
                </a:custGeom>
                <a:solidFill>
                  <a:srgbClr val="3934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4" name="Freeform 153"/>
                <p:cNvSpPr>
                  <a:spLocks/>
                </p:cNvSpPr>
                <p:nvPr/>
              </p:nvSpPr>
              <p:spPr bwMode="auto">
                <a:xfrm>
                  <a:off x="3810001" y="3417888"/>
                  <a:ext cx="153988" cy="41275"/>
                </a:xfrm>
                <a:custGeom>
                  <a:avLst/>
                  <a:gdLst>
                    <a:gd name="T0" fmla="*/ 97 w 97"/>
                    <a:gd name="T1" fmla="*/ 26 h 26"/>
                    <a:gd name="T2" fmla="*/ 0 w 97"/>
                    <a:gd name="T3" fmla="*/ 26 h 26"/>
                    <a:gd name="T4" fmla="*/ 0 w 97"/>
                    <a:gd name="T5" fmla="*/ 0 h 26"/>
                    <a:gd name="T6" fmla="*/ 89 w 97"/>
                    <a:gd name="T7" fmla="*/ 0 h 26"/>
                    <a:gd name="T8" fmla="*/ 97 w 97"/>
                    <a:gd name="T9" fmla="*/ 26 h 26"/>
                  </a:gdLst>
                  <a:ahLst/>
                  <a:cxnLst>
                    <a:cxn ang="0">
                      <a:pos x="T0" y="T1"/>
                    </a:cxn>
                    <a:cxn ang="0">
                      <a:pos x="T2" y="T3"/>
                    </a:cxn>
                    <a:cxn ang="0">
                      <a:pos x="T4" y="T5"/>
                    </a:cxn>
                    <a:cxn ang="0">
                      <a:pos x="T6" y="T7"/>
                    </a:cxn>
                    <a:cxn ang="0">
                      <a:pos x="T8" y="T9"/>
                    </a:cxn>
                  </a:cxnLst>
                  <a:rect l="0" t="0" r="r" b="b"/>
                  <a:pathLst>
                    <a:path w="97" h="26">
                      <a:moveTo>
                        <a:pt x="97" y="26"/>
                      </a:moveTo>
                      <a:lnTo>
                        <a:pt x="0" y="26"/>
                      </a:lnTo>
                      <a:lnTo>
                        <a:pt x="0" y="0"/>
                      </a:lnTo>
                      <a:lnTo>
                        <a:pt x="89" y="0"/>
                      </a:lnTo>
                      <a:lnTo>
                        <a:pt x="97" y="26"/>
                      </a:lnTo>
                      <a:close/>
                    </a:path>
                  </a:pathLst>
                </a:custGeom>
                <a:solidFill>
                  <a:srgbClr val="5656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5" name="Freeform 154"/>
                <p:cNvSpPr>
                  <a:spLocks/>
                </p:cNvSpPr>
                <p:nvPr/>
              </p:nvSpPr>
              <p:spPr bwMode="auto">
                <a:xfrm>
                  <a:off x="3627438" y="2576513"/>
                  <a:ext cx="182563" cy="382587"/>
                </a:xfrm>
                <a:custGeom>
                  <a:avLst/>
                  <a:gdLst>
                    <a:gd name="T0" fmla="*/ 115 w 115"/>
                    <a:gd name="T1" fmla="*/ 0 h 241"/>
                    <a:gd name="T2" fmla="*/ 115 w 115"/>
                    <a:gd name="T3" fmla="*/ 0 h 241"/>
                    <a:gd name="T4" fmla="*/ 101 w 115"/>
                    <a:gd name="T5" fmla="*/ 1 h 241"/>
                    <a:gd name="T6" fmla="*/ 89 w 115"/>
                    <a:gd name="T7" fmla="*/ 3 h 241"/>
                    <a:gd name="T8" fmla="*/ 79 w 115"/>
                    <a:gd name="T9" fmla="*/ 5 h 241"/>
                    <a:gd name="T10" fmla="*/ 68 w 115"/>
                    <a:gd name="T11" fmla="*/ 9 h 241"/>
                    <a:gd name="T12" fmla="*/ 59 w 115"/>
                    <a:gd name="T13" fmla="*/ 13 h 241"/>
                    <a:gd name="T14" fmla="*/ 51 w 115"/>
                    <a:gd name="T15" fmla="*/ 19 h 241"/>
                    <a:gd name="T16" fmla="*/ 43 w 115"/>
                    <a:gd name="T17" fmla="*/ 24 h 241"/>
                    <a:gd name="T18" fmla="*/ 36 w 115"/>
                    <a:gd name="T19" fmla="*/ 31 h 241"/>
                    <a:gd name="T20" fmla="*/ 31 w 115"/>
                    <a:gd name="T21" fmla="*/ 37 h 241"/>
                    <a:gd name="T22" fmla="*/ 25 w 115"/>
                    <a:gd name="T23" fmla="*/ 45 h 241"/>
                    <a:gd name="T24" fmla="*/ 16 w 115"/>
                    <a:gd name="T25" fmla="*/ 63 h 241"/>
                    <a:gd name="T26" fmla="*/ 9 w 115"/>
                    <a:gd name="T27" fmla="*/ 80 h 241"/>
                    <a:gd name="T28" fmla="*/ 5 w 115"/>
                    <a:gd name="T29" fmla="*/ 100 h 241"/>
                    <a:gd name="T30" fmla="*/ 3 w 115"/>
                    <a:gd name="T31" fmla="*/ 120 h 241"/>
                    <a:gd name="T32" fmla="*/ 1 w 115"/>
                    <a:gd name="T33" fmla="*/ 140 h 241"/>
                    <a:gd name="T34" fmla="*/ 0 w 115"/>
                    <a:gd name="T35" fmla="*/ 160 h 241"/>
                    <a:gd name="T36" fmla="*/ 1 w 115"/>
                    <a:gd name="T37" fmla="*/ 178 h 241"/>
                    <a:gd name="T38" fmla="*/ 3 w 115"/>
                    <a:gd name="T39" fmla="*/ 213 h 241"/>
                    <a:gd name="T40" fmla="*/ 4 w 115"/>
                    <a:gd name="T41" fmla="*/ 241 h 241"/>
                    <a:gd name="T42" fmla="*/ 115 w 115"/>
                    <a:gd name="T43" fmla="*/ 241 h 241"/>
                    <a:gd name="T44" fmla="*/ 115 w 115"/>
                    <a:gd name="T45" fmla="*/ 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5" h="241">
                      <a:moveTo>
                        <a:pt x="115" y="0"/>
                      </a:moveTo>
                      <a:lnTo>
                        <a:pt x="115" y="0"/>
                      </a:lnTo>
                      <a:lnTo>
                        <a:pt x="101" y="1"/>
                      </a:lnTo>
                      <a:lnTo>
                        <a:pt x="89" y="3"/>
                      </a:lnTo>
                      <a:lnTo>
                        <a:pt x="79" y="5"/>
                      </a:lnTo>
                      <a:lnTo>
                        <a:pt x="68" y="9"/>
                      </a:lnTo>
                      <a:lnTo>
                        <a:pt x="59" y="13"/>
                      </a:lnTo>
                      <a:lnTo>
                        <a:pt x="51" y="19"/>
                      </a:lnTo>
                      <a:lnTo>
                        <a:pt x="43" y="24"/>
                      </a:lnTo>
                      <a:lnTo>
                        <a:pt x="36" y="31"/>
                      </a:lnTo>
                      <a:lnTo>
                        <a:pt x="31" y="37"/>
                      </a:lnTo>
                      <a:lnTo>
                        <a:pt x="25" y="45"/>
                      </a:lnTo>
                      <a:lnTo>
                        <a:pt x="16" y="63"/>
                      </a:lnTo>
                      <a:lnTo>
                        <a:pt x="9" y="80"/>
                      </a:lnTo>
                      <a:lnTo>
                        <a:pt x="5" y="100"/>
                      </a:lnTo>
                      <a:lnTo>
                        <a:pt x="3" y="120"/>
                      </a:lnTo>
                      <a:lnTo>
                        <a:pt x="1" y="140"/>
                      </a:lnTo>
                      <a:lnTo>
                        <a:pt x="0" y="160"/>
                      </a:lnTo>
                      <a:lnTo>
                        <a:pt x="1" y="178"/>
                      </a:lnTo>
                      <a:lnTo>
                        <a:pt x="3" y="213"/>
                      </a:lnTo>
                      <a:lnTo>
                        <a:pt x="4" y="241"/>
                      </a:lnTo>
                      <a:lnTo>
                        <a:pt x="115" y="241"/>
                      </a:lnTo>
                      <a:lnTo>
                        <a:pt x="115" y="0"/>
                      </a:lnTo>
                      <a:close/>
                    </a:path>
                  </a:pathLst>
                </a:custGeom>
                <a:solidFill>
                  <a:srgbClr val="C6720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6" name="Freeform 155"/>
                <p:cNvSpPr>
                  <a:spLocks/>
                </p:cNvSpPr>
                <p:nvPr/>
              </p:nvSpPr>
              <p:spPr bwMode="auto">
                <a:xfrm>
                  <a:off x="3810001" y="2576513"/>
                  <a:ext cx="182563" cy="382587"/>
                </a:xfrm>
                <a:custGeom>
                  <a:avLst/>
                  <a:gdLst>
                    <a:gd name="T0" fmla="*/ 0 w 115"/>
                    <a:gd name="T1" fmla="*/ 0 h 241"/>
                    <a:gd name="T2" fmla="*/ 0 w 115"/>
                    <a:gd name="T3" fmla="*/ 0 h 241"/>
                    <a:gd name="T4" fmla="*/ 13 w 115"/>
                    <a:gd name="T5" fmla="*/ 1 h 241"/>
                    <a:gd name="T6" fmla="*/ 26 w 115"/>
                    <a:gd name="T7" fmla="*/ 4 h 241"/>
                    <a:gd name="T8" fmla="*/ 37 w 115"/>
                    <a:gd name="T9" fmla="*/ 7 h 241"/>
                    <a:gd name="T10" fmla="*/ 48 w 115"/>
                    <a:gd name="T11" fmla="*/ 9 h 241"/>
                    <a:gd name="T12" fmla="*/ 58 w 115"/>
                    <a:gd name="T13" fmla="*/ 15 h 241"/>
                    <a:gd name="T14" fmla="*/ 66 w 115"/>
                    <a:gd name="T15" fmla="*/ 20 h 241"/>
                    <a:gd name="T16" fmla="*/ 74 w 115"/>
                    <a:gd name="T17" fmla="*/ 25 h 241"/>
                    <a:gd name="T18" fmla="*/ 81 w 115"/>
                    <a:gd name="T19" fmla="*/ 32 h 241"/>
                    <a:gd name="T20" fmla="*/ 87 w 115"/>
                    <a:gd name="T21" fmla="*/ 39 h 241"/>
                    <a:gd name="T22" fmla="*/ 93 w 115"/>
                    <a:gd name="T23" fmla="*/ 47 h 241"/>
                    <a:gd name="T24" fmla="*/ 101 w 115"/>
                    <a:gd name="T25" fmla="*/ 63 h 241"/>
                    <a:gd name="T26" fmla="*/ 107 w 115"/>
                    <a:gd name="T27" fmla="*/ 81 h 241"/>
                    <a:gd name="T28" fmla="*/ 111 w 115"/>
                    <a:gd name="T29" fmla="*/ 100 h 241"/>
                    <a:gd name="T30" fmla="*/ 114 w 115"/>
                    <a:gd name="T31" fmla="*/ 120 h 241"/>
                    <a:gd name="T32" fmla="*/ 115 w 115"/>
                    <a:gd name="T33" fmla="*/ 140 h 241"/>
                    <a:gd name="T34" fmla="*/ 115 w 115"/>
                    <a:gd name="T35" fmla="*/ 160 h 241"/>
                    <a:gd name="T36" fmla="*/ 114 w 115"/>
                    <a:gd name="T37" fmla="*/ 178 h 241"/>
                    <a:gd name="T38" fmla="*/ 111 w 115"/>
                    <a:gd name="T39" fmla="*/ 214 h 241"/>
                    <a:gd name="T40" fmla="*/ 110 w 115"/>
                    <a:gd name="T41" fmla="*/ 241 h 241"/>
                    <a:gd name="T42" fmla="*/ 0 w 115"/>
                    <a:gd name="T43" fmla="*/ 241 h 241"/>
                    <a:gd name="T44" fmla="*/ 0 w 115"/>
                    <a:gd name="T45" fmla="*/ 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5" h="241">
                      <a:moveTo>
                        <a:pt x="0" y="0"/>
                      </a:moveTo>
                      <a:lnTo>
                        <a:pt x="0" y="0"/>
                      </a:lnTo>
                      <a:lnTo>
                        <a:pt x="13" y="1"/>
                      </a:lnTo>
                      <a:lnTo>
                        <a:pt x="26" y="4"/>
                      </a:lnTo>
                      <a:lnTo>
                        <a:pt x="37" y="7"/>
                      </a:lnTo>
                      <a:lnTo>
                        <a:pt x="48" y="9"/>
                      </a:lnTo>
                      <a:lnTo>
                        <a:pt x="58" y="15"/>
                      </a:lnTo>
                      <a:lnTo>
                        <a:pt x="66" y="20"/>
                      </a:lnTo>
                      <a:lnTo>
                        <a:pt x="74" y="25"/>
                      </a:lnTo>
                      <a:lnTo>
                        <a:pt x="81" y="32"/>
                      </a:lnTo>
                      <a:lnTo>
                        <a:pt x="87" y="39"/>
                      </a:lnTo>
                      <a:lnTo>
                        <a:pt x="93" y="47"/>
                      </a:lnTo>
                      <a:lnTo>
                        <a:pt x="101" y="63"/>
                      </a:lnTo>
                      <a:lnTo>
                        <a:pt x="107" y="81"/>
                      </a:lnTo>
                      <a:lnTo>
                        <a:pt x="111" y="100"/>
                      </a:lnTo>
                      <a:lnTo>
                        <a:pt x="114" y="120"/>
                      </a:lnTo>
                      <a:lnTo>
                        <a:pt x="115" y="140"/>
                      </a:lnTo>
                      <a:lnTo>
                        <a:pt x="115" y="160"/>
                      </a:lnTo>
                      <a:lnTo>
                        <a:pt x="114" y="178"/>
                      </a:lnTo>
                      <a:lnTo>
                        <a:pt x="111" y="214"/>
                      </a:lnTo>
                      <a:lnTo>
                        <a:pt x="110" y="241"/>
                      </a:lnTo>
                      <a:lnTo>
                        <a:pt x="0" y="241"/>
                      </a:lnTo>
                      <a:lnTo>
                        <a:pt x="0" y="0"/>
                      </a:lnTo>
                      <a:close/>
                    </a:path>
                  </a:pathLst>
                </a:custGeom>
                <a:solidFill>
                  <a:srgbClr val="EA95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grpSp>
          <p:nvGrpSpPr>
            <p:cNvPr id="2" name="Group 1"/>
            <p:cNvGrpSpPr/>
            <p:nvPr/>
          </p:nvGrpSpPr>
          <p:grpSpPr>
            <a:xfrm>
              <a:off x="1646338" y="4303703"/>
              <a:ext cx="2380120" cy="805680"/>
              <a:chOff x="1646338" y="4303703"/>
              <a:chExt cx="2380120" cy="805680"/>
            </a:xfrm>
          </p:grpSpPr>
          <p:grpSp>
            <p:nvGrpSpPr>
              <p:cNvPr id="360" name="Group 359"/>
              <p:cNvGrpSpPr/>
              <p:nvPr/>
            </p:nvGrpSpPr>
            <p:grpSpPr>
              <a:xfrm>
                <a:off x="1830102" y="4303703"/>
                <a:ext cx="2196356" cy="805680"/>
                <a:chOff x="6524844" y="3239581"/>
                <a:chExt cx="1647267" cy="604260"/>
              </a:xfrm>
            </p:grpSpPr>
            <p:sp>
              <p:nvSpPr>
                <p:cNvPr id="436" name="Subtitle 2"/>
                <p:cNvSpPr txBox="1">
                  <a:spLocks/>
                </p:cNvSpPr>
                <p:nvPr/>
              </p:nvSpPr>
              <p:spPr>
                <a:xfrm>
                  <a:off x="6536862" y="3605437"/>
                  <a:ext cx="1635249" cy="238404"/>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609443" rtl="0" eaLnBrk="1" fontAlgn="auto" latinLnBrk="0" hangingPunct="1">
                    <a:lnSpc>
                      <a:spcPct val="90000"/>
                    </a:lnSpc>
                    <a:spcBef>
                      <a:spcPct val="20000"/>
                    </a:spcBef>
                    <a:spcAft>
                      <a:spcPts val="0"/>
                    </a:spcAft>
                    <a:buClrTx/>
                    <a:buSzTx/>
                    <a:buFont typeface="Arial" pitchFamily="34" charset="0"/>
                    <a:buNone/>
                    <a:tabLst/>
                    <a:defRPr/>
                  </a:pPr>
                  <a:r>
                    <a:rPr kumimoji="0" lang="en-US" sz="1200" b="0"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mn-ea"/>
                      <a:cs typeface="+mn-cs"/>
                    </a:rPr>
                    <a:t>Man Share</a:t>
                  </a:r>
                </a:p>
              </p:txBody>
            </p:sp>
            <p:sp>
              <p:nvSpPr>
                <p:cNvPr id="437" name="Content Placeholder 2"/>
                <p:cNvSpPr txBox="1">
                  <a:spLocks/>
                </p:cNvSpPr>
                <p:nvPr/>
              </p:nvSpPr>
              <p:spPr>
                <a:xfrm>
                  <a:off x="6524844" y="3239581"/>
                  <a:ext cx="822499" cy="458697"/>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altLang="zh-CN" sz="3200" b="1" i="0" u="none" strike="noStrike" kern="1200" cap="none" spc="0" normalizeH="0" baseline="0" noProof="0" dirty="0">
                      <a:ln>
                        <a:noFill/>
                      </a:ln>
                      <a:solidFill>
                        <a:prstClr val="black">
                          <a:lumMod val="75000"/>
                          <a:lumOff val="25000"/>
                        </a:prstClr>
                      </a:solidFill>
                      <a:effectLst/>
                      <a:uLnTx/>
                      <a:uFillTx/>
                      <a:latin typeface="Montserrat Black" panose="00000A00000000000000" pitchFamily="50" charset="0"/>
                      <a:ea typeface="宋体" panose="02010600030101010101" pitchFamily="2" charset="-122"/>
                      <a:cs typeface="+mn-cs"/>
                    </a:rPr>
                    <a:t>95</a:t>
                  </a:r>
                  <a:r>
                    <a:rPr kumimoji="0" lang="en-US" altLang="zh-CN" sz="2000" b="1" i="0" u="none" strike="noStrike" kern="1200" cap="none" spc="0" normalizeH="0" baseline="0" noProof="0" dirty="0">
                      <a:ln>
                        <a:noFill/>
                      </a:ln>
                      <a:solidFill>
                        <a:prstClr val="black">
                          <a:lumMod val="75000"/>
                          <a:lumOff val="25000"/>
                        </a:prstClr>
                      </a:solidFill>
                      <a:effectLst/>
                      <a:uLnTx/>
                      <a:uFillTx/>
                      <a:latin typeface="Montserrat Black" panose="00000A00000000000000" pitchFamily="50" charset="0"/>
                      <a:ea typeface="宋体" panose="02010600030101010101" pitchFamily="2" charset="-122"/>
                      <a:cs typeface="+mn-cs"/>
                    </a:rPr>
                    <a:t>%</a:t>
                  </a:r>
                </a:p>
              </p:txBody>
            </p:sp>
          </p:grpSp>
          <p:grpSp>
            <p:nvGrpSpPr>
              <p:cNvPr id="237" name="Group 236"/>
              <p:cNvGrpSpPr/>
              <p:nvPr/>
            </p:nvGrpSpPr>
            <p:grpSpPr>
              <a:xfrm>
                <a:off x="1646338" y="4317628"/>
                <a:ext cx="259094" cy="752086"/>
                <a:chOff x="2586038" y="2574925"/>
                <a:chExt cx="547687" cy="1768475"/>
              </a:xfrm>
            </p:grpSpPr>
            <p:sp>
              <p:nvSpPr>
                <p:cNvPr id="238" name="Freeform 337"/>
                <p:cNvSpPr>
                  <a:spLocks/>
                </p:cNvSpPr>
                <p:nvPr/>
              </p:nvSpPr>
              <p:spPr bwMode="auto">
                <a:xfrm>
                  <a:off x="2695575" y="2749550"/>
                  <a:ext cx="52388" cy="80962"/>
                </a:xfrm>
                <a:custGeom>
                  <a:avLst/>
                  <a:gdLst>
                    <a:gd name="T0" fmla="*/ 33 w 33"/>
                    <a:gd name="T1" fmla="*/ 30 h 51"/>
                    <a:gd name="T2" fmla="*/ 33 w 33"/>
                    <a:gd name="T3" fmla="*/ 30 h 51"/>
                    <a:gd name="T4" fmla="*/ 33 w 33"/>
                    <a:gd name="T5" fmla="*/ 38 h 51"/>
                    <a:gd name="T6" fmla="*/ 31 w 33"/>
                    <a:gd name="T7" fmla="*/ 43 h 51"/>
                    <a:gd name="T8" fmla="*/ 27 w 33"/>
                    <a:gd name="T9" fmla="*/ 48 h 51"/>
                    <a:gd name="T10" fmla="*/ 21 w 33"/>
                    <a:gd name="T11" fmla="*/ 51 h 51"/>
                    <a:gd name="T12" fmla="*/ 21 w 33"/>
                    <a:gd name="T13" fmla="*/ 51 h 51"/>
                    <a:gd name="T14" fmla="*/ 21 w 33"/>
                    <a:gd name="T15" fmla="*/ 51 h 51"/>
                    <a:gd name="T16" fmla="*/ 15 w 33"/>
                    <a:gd name="T17" fmla="*/ 49 h 51"/>
                    <a:gd name="T18" fmla="*/ 9 w 33"/>
                    <a:gd name="T19" fmla="*/ 47 h 51"/>
                    <a:gd name="T20" fmla="*/ 5 w 33"/>
                    <a:gd name="T21" fmla="*/ 42 h 51"/>
                    <a:gd name="T22" fmla="*/ 3 w 33"/>
                    <a:gd name="T23" fmla="*/ 35 h 51"/>
                    <a:gd name="T24" fmla="*/ 0 w 33"/>
                    <a:gd name="T25" fmla="*/ 22 h 51"/>
                    <a:gd name="T26" fmla="*/ 0 w 33"/>
                    <a:gd name="T27" fmla="*/ 22 h 51"/>
                    <a:gd name="T28" fmla="*/ 1 w 33"/>
                    <a:gd name="T29" fmla="*/ 14 h 51"/>
                    <a:gd name="T30" fmla="*/ 3 w 33"/>
                    <a:gd name="T31" fmla="*/ 8 h 51"/>
                    <a:gd name="T32" fmla="*/ 8 w 33"/>
                    <a:gd name="T33" fmla="*/ 3 h 51"/>
                    <a:gd name="T34" fmla="*/ 13 w 33"/>
                    <a:gd name="T35" fmla="*/ 0 h 51"/>
                    <a:gd name="T36" fmla="*/ 13 w 33"/>
                    <a:gd name="T37" fmla="*/ 0 h 51"/>
                    <a:gd name="T38" fmla="*/ 13 w 33"/>
                    <a:gd name="T39" fmla="*/ 0 h 51"/>
                    <a:gd name="T40" fmla="*/ 20 w 33"/>
                    <a:gd name="T41" fmla="*/ 2 h 51"/>
                    <a:gd name="T42" fmla="*/ 25 w 33"/>
                    <a:gd name="T43" fmla="*/ 4 h 51"/>
                    <a:gd name="T44" fmla="*/ 29 w 33"/>
                    <a:gd name="T45" fmla="*/ 10 h 51"/>
                    <a:gd name="T46" fmla="*/ 32 w 33"/>
                    <a:gd name="T47" fmla="*/ 16 h 51"/>
                    <a:gd name="T48" fmla="*/ 33 w 33"/>
                    <a:gd name="T49" fmla="*/ 3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3" h="51">
                      <a:moveTo>
                        <a:pt x="33" y="30"/>
                      </a:moveTo>
                      <a:lnTo>
                        <a:pt x="33" y="30"/>
                      </a:lnTo>
                      <a:lnTo>
                        <a:pt x="33" y="38"/>
                      </a:lnTo>
                      <a:lnTo>
                        <a:pt x="31" y="43"/>
                      </a:lnTo>
                      <a:lnTo>
                        <a:pt x="27" y="48"/>
                      </a:lnTo>
                      <a:lnTo>
                        <a:pt x="21" y="51"/>
                      </a:lnTo>
                      <a:lnTo>
                        <a:pt x="21" y="51"/>
                      </a:lnTo>
                      <a:lnTo>
                        <a:pt x="21" y="51"/>
                      </a:lnTo>
                      <a:lnTo>
                        <a:pt x="15" y="49"/>
                      </a:lnTo>
                      <a:lnTo>
                        <a:pt x="9" y="47"/>
                      </a:lnTo>
                      <a:lnTo>
                        <a:pt x="5" y="42"/>
                      </a:lnTo>
                      <a:lnTo>
                        <a:pt x="3" y="35"/>
                      </a:lnTo>
                      <a:lnTo>
                        <a:pt x="0" y="22"/>
                      </a:lnTo>
                      <a:lnTo>
                        <a:pt x="0" y="22"/>
                      </a:lnTo>
                      <a:lnTo>
                        <a:pt x="1" y="14"/>
                      </a:lnTo>
                      <a:lnTo>
                        <a:pt x="3" y="8"/>
                      </a:lnTo>
                      <a:lnTo>
                        <a:pt x="8" y="3"/>
                      </a:lnTo>
                      <a:lnTo>
                        <a:pt x="13" y="0"/>
                      </a:lnTo>
                      <a:lnTo>
                        <a:pt x="13" y="0"/>
                      </a:lnTo>
                      <a:lnTo>
                        <a:pt x="13" y="0"/>
                      </a:lnTo>
                      <a:lnTo>
                        <a:pt x="20" y="2"/>
                      </a:lnTo>
                      <a:lnTo>
                        <a:pt x="25" y="4"/>
                      </a:lnTo>
                      <a:lnTo>
                        <a:pt x="29" y="10"/>
                      </a:lnTo>
                      <a:lnTo>
                        <a:pt x="32" y="16"/>
                      </a:lnTo>
                      <a:lnTo>
                        <a:pt x="33" y="30"/>
                      </a:lnTo>
                      <a:close/>
                    </a:path>
                  </a:pathLst>
                </a:custGeom>
                <a:solidFill>
                  <a:srgbClr val="E09B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9" name="Freeform 338"/>
                <p:cNvSpPr>
                  <a:spLocks/>
                </p:cNvSpPr>
                <p:nvPr/>
              </p:nvSpPr>
              <p:spPr bwMode="auto">
                <a:xfrm>
                  <a:off x="2970213" y="2747963"/>
                  <a:ext cx="52388" cy="79375"/>
                </a:xfrm>
                <a:custGeom>
                  <a:avLst/>
                  <a:gdLst>
                    <a:gd name="T0" fmla="*/ 0 w 33"/>
                    <a:gd name="T1" fmla="*/ 29 h 50"/>
                    <a:gd name="T2" fmla="*/ 0 w 33"/>
                    <a:gd name="T3" fmla="*/ 29 h 50"/>
                    <a:gd name="T4" fmla="*/ 0 w 33"/>
                    <a:gd name="T5" fmla="*/ 37 h 50"/>
                    <a:gd name="T6" fmla="*/ 3 w 33"/>
                    <a:gd name="T7" fmla="*/ 43 h 50"/>
                    <a:gd name="T8" fmla="*/ 7 w 33"/>
                    <a:gd name="T9" fmla="*/ 48 h 50"/>
                    <a:gd name="T10" fmla="*/ 13 w 33"/>
                    <a:gd name="T11" fmla="*/ 50 h 50"/>
                    <a:gd name="T12" fmla="*/ 13 w 33"/>
                    <a:gd name="T13" fmla="*/ 50 h 50"/>
                    <a:gd name="T14" fmla="*/ 13 w 33"/>
                    <a:gd name="T15" fmla="*/ 50 h 50"/>
                    <a:gd name="T16" fmla="*/ 20 w 33"/>
                    <a:gd name="T17" fmla="*/ 49 h 50"/>
                    <a:gd name="T18" fmla="*/ 25 w 33"/>
                    <a:gd name="T19" fmla="*/ 47 h 50"/>
                    <a:gd name="T20" fmla="*/ 29 w 33"/>
                    <a:gd name="T21" fmla="*/ 41 h 50"/>
                    <a:gd name="T22" fmla="*/ 32 w 33"/>
                    <a:gd name="T23" fmla="*/ 35 h 50"/>
                    <a:gd name="T24" fmla="*/ 33 w 33"/>
                    <a:gd name="T25" fmla="*/ 21 h 50"/>
                    <a:gd name="T26" fmla="*/ 33 w 33"/>
                    <a:gd name="T27" fmla="*/ 21 h 50"/>
                    <a:gd name="T28" fmla="*/ 33 w 33"/>
                    <a:gd name="T29" fmla="*/ 13 h 50"/>
                    <a:gd name="T30" fmla="*/ 31 w 33"/>
                    <a:gd name="T31" fmla="*/ 8 h 50"/>
                    <a:gd name="T32" fmla="*/ 27 w 33"/>
                    <a:gd name="T33" fmla="*/ 3 h 50"/>
                    <a:gd name="T34" fmla="*/ 21 w 33"/>
                    <a:gd name="T35" fmla="*/ 0 h 50"/>
                    <a:gd name="T36" fmla="*/ 21 w 33"/>
                    <a:gd name="T37" fmla="*/ 0 h 50"/>
                    <a:gd name="T38" fmla="*/ 21 w 33"/>
                    <a:gd name="T39" fmla="*/ 0 h 50"/>
                    <a:gd name="T40" fmla="*/ 15 w 33"/>
                    <a:gd name="T41" fmla="*/ 1 h 50"/>
                    <a:gd name="T42" fmla="*/ 9 w 33"/>
                    <a:gd name="T43" fmla="*/ 4 h 50"/>
                    <a:gd name="T44" fmla="*/ 4 w 33"/>
                    <a:gd name="T45" fmla="*/ 9 h 50"/>
                    <a:gd name="T46" fmla="*/ 3 w 33"/>
                    <a:gd name="T47" fmla="*/ 16 h 50"/>
                    <a:gd name="T48" fmla="*/ 0 w 33"/>
                    <a:gd name="T49" fmla="*/ 29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3" h="50">
                      <a:moveTo>
                        <a:pt x="0" y="29"/>
                      </a:moveTo>
                      <a:lnTo>
                        <a:pt x="0" y="29"/>
                      </a:lnTo>
                      <a:lnTo>
                        <a:pt x="0" y="37"/>
                      </a:lnTo>
                      <a:lnTo>
                        <a:pt x="3" y="43"/>
                      </a:lnTo>
                      <a:lnTo>
                        <a:pt x="7" y="48"/>
                      </a:lnTo>
                      <a:lnTo>
                        <a:pt x="13" y="50"/>
                      </a:lnTo>
                      <a:lnTo>
                        <a:pt x="13" y="50"/>
                      </a:lnTo>
                      <a:lnTo>
                        <a:pt x="13" y="50"/>
                      </a:lnTo>
                      <a:lnTo>
                        <a:pt x="20" y="49"/>
                      </a:lnTo>
                      <a:lnTo>
                        <a:pt x="25" y="47"/>
                      </a:lnTo>
                      <a:lnTo>
                        <a:pt x="29" y="41"/>
                      </a:lnTo>
                      <a:lnTo>
                        <a:pt x="32" y="35"/>
                      </a:lnTo>
                      <a:lnTo>
                        <a:pt x="33" y="21"/>
                      </a:lnTo>
                      <a:lnTo>
                        <a:pt x="33" y="21"/>
                      </a:lnTo>
                      <a:lnTo>
                        <a:pt x="33" y="13"/>
                      </a:lnTo>
                      <a:lnTo>
                        <a:pt x="31" y="8"/>
                      </a:lnTo>
                      <a:lnTo>
                        <a:pt x="27" y="3"/>
                      </a:lnTo>
                      <a:lnTo>
                        <a:pt x="21" y="0"/>
                      </a:lnTo>
                      <a:lnTo>
                        <a:pt x="21" y="0"/>
                      </a:lnTo>
                      <a:lnTo>
                        <a:pt x="21" y="0"/>
                      </a:lnTo>
                      <a:lnTo>
                        <a:pt x="15" y="1"/>
                      </a:lnTo>
                      <a:lnTo>
                        <a:pt x="9" y="4"/>
                      </a:lnTo>
                      <a:lnTo>
                        <a:pt x="4" y="9"/>
                      </a:lnTo>
                      <a:lnTo>
                        <a:pt x="3" y="16"/>
                      </a:lnTo>
                      <a:lnTo>
                        <a:pt x="0" y="29"/>
                      </a:lnTo>
                      <a:close/>
                    </a:path>
                  </a:pathLst>
                </a:custGeom>
                <a:solidFill>
                  <a:srgbClr val="E09B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0" name="Freeform 339"/>
                <p:cNvSpPr>
                  <a:spLocks/>
                </p:cNvSpPr>
                <p:nvPr/>
              </p:nvSpPr>
              <p:spPr bwMode="auto">
                <a:xfrm>
                  <a:off x="2589213" y="3016250"/>
                  <a:ext cx="168275" cy="493712"/>
                </a:xfrm>
                <a:custGeom>
                  <a:avLst/>
                  <a:gdLst>
                    <a:gd name="T0" fmla="*/ 88 w 106"/>
                    <a:gd name="T1" fmla="*/ 0 h 311"/>
                    <a:gd name="T2" fmla="*/ 88 w 106"/>
                    <a:gd name="T3" fmla="*/ 0 h 311"/>
                    <a:gd name="T4" fmla="*/ 84 w 106"/>
                    <a:gd name="T5" fmla="*/ 1 h 311"/>
                    <a:gd name="T6" fmla="*/ 80 w 106"/>
                    <a:gd name="T7" fmla="*/ 3 h 311"/>
                    <a:gd name="T8" fmla="*/ 75 w 106"/>
                    <a:gd name="T9" fmla="*/ 5 h 311"/>
                    <a:gd name="T10" fmla="*/ 68 w 106"/>
                    <a:gd name="T11" fmla="*/ 9 h 311"/>
                    <a:gd name="T12" fmla="*/ 60 w 106"/>
                    <a:gd name="T13" fmla="*/ 17 h 311"/>
                    <a:gd name="T14" fmla="*/ 52 w 106"/>
                    <a:gd name="T15" fmla="*/ 27 h 311"/>
                    <a:gd name="T16" fmla="*/ 43 w 106"/>
                    <a:gd name="T17" fmla="*/ 40 h 311"/>
                    <a:gd name="T18" fmla="*/ 35 w 106"/>
                    <a:gd name="T19" fmla="*/ 56 h 311"/>
                    <a:gd name="T20" fmla="*/ 27 w 106"/>
                    <a:gd name="T21" fmla="*/ 77 h 311"/>
                    <a:gd name="T22" fmla="*/ 19 w 106"/>
                    <a:gd name="T23" fmla="*/ 102 h 311"/>
                    <a:gd name="T24" fmla="*/ 14 w 106"/>
                    <a:gd name="T25" fmla="*/ 132 h 311"/>
                    <a:gd name="T26" fmla="*/ 7 w 106"/>
                    <a:gd name="T27" fmla="*/ 168 h 311"/>
                    <a:gd name="T28" fmla="*/ 3 w 106"/>
                    <a:gd name="T29" fmla="*/ 209 h 311"/>
                    <a:gd name="T30" fmla="*/ 0 w 106"/>
                    <a:gd name="T31" fmla="*/ 257 h 311"/>
                    <a:gd name="T32" fmla="*/ 0 w 106"/>
                    <a:gd name="T33" fmla="*/ 311 h 311"/>
                    <a:gd name="T34" fmla="*/ 31 w 106"/>
                    <a:gd name="T35" fmla="*/ 311 h 311"/>
                    <a:gd name="T36" fmla="*/ 31 w 106"/>
                    <a:gd name="T37" fmla="*/ 311 h 311"/>
                    <a:gd name="T38" fmla="*/ 32 w 106"/>
                    <a:gd name="T39" fmla="*/ 290 h 311"/>
                    <a:gd name="T40" fmla="*/ 38 w 106"/>
                    <a:gd name="T41" fmla="*/ 258 h 311"/>
                    <a:gd name="T42" fmla="*/ 46 w 106"/>
                    <a:gd name="T43" fmla="*/ 221 h 311"/>
                    <a:gd name="T44" fmla="*/ 55 w 106"/>
                    <a:gd name="T45" fmla="*/ 178 h 311"/>
                    <a:gd name="T46" fmla="*/ 66 w 106"/>
                    <a:gd name="T47" fmla="*/ 138 h 311"/>
                    <a:gd name="T48" fmla="*/ 72 w 106"/>
                    <a:gd name="T49" fmla="*/ 120 h 311"/>
                    <a:gd name="T50" fmla="*/ 79 w 106"/>
                    <a:gd name="T51" fmla="*/ 104 h 311"/>
                    <a:gd name="T52" fmla="*/ 86 w 106"/>
                    <a:gd name="T53" fmla="*/ 89 h 311"/>
                    <a:gd name="T54" fmla="*/ 92 w 106"/>
                    <a:gd name="T55" fmla="*/ 78 h 311"/>
                    <a:gd name="T56" fmla="*/ 99 w 106"/>
                    <a:gd name="T57" fmla="*/ 69 h 311"/>
                    <a:gd name="T58" fmla="*/ 102 w 106"/>
                    <a:gd name="T59" fmla="*/ 66 h 311"/>
                    <a:gd name="T60" fmla="*/ 106 w 106"/>
                    <a:gd name="T61" fmla="*/ 65 h 311"/>
                    <a:gd name="T62" fmla="*/ 88 w 106"/>
                    <a:gd name="T63" fmla="*/ 0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6" h="311">
                      <a:moveTo>
                        <a:pt x="88" y="0"/>
                      </a:moveTo>
                      <a:lnTo>
                        <a:pt x="88" y="0"/>
                      </a:lnTo>
                      <a:lnTo>
                        <a:pt x="84" y="1"/>
                      </a:lnTo>
                      <a:lnTo>
                        <a:pt x="80" y="3"/>
                      </a:lnTo>
                      <a:lnTo>
                        <a:pt x="75" y="5"/>
                      </a:lnTo>
                      <a:lnTo>
                        <a:pt x="68" y="9"/>
                      </a:lnTo>
                      <a:lnTo>
                        <a:pt x="60" y="17"/>
                      </a:lnTo>
                      <a:lnTo>
                        <a:pt x="52" y="27"/>
                      </a:lnTo>
                      <a:lnTo>
                        <a:pt x="43" y="40"/>
                      </a:lnTo>
                      <a:lnTo>
                        <a:pt x="35" y="56"/>
                      </a:lnTo>
                      <a:lnTo>
                        <a:pt x="27" y="77"/>
                      </a:lnTo>
                      <a:lnTo>
                        <a:pt x="19" y="102"/>
                      </a:lnTo>
                      <a:lnTo>
                        <a:pt x="14" y="132"/>
                      </a:lnTo>
                      <a:lnTo>
                        <a:pt x="7" y="168"/>
                      </a:lnTo>
                      <a:lnTo>
                        <a:pt x="3" y="209"/>
                      </a:lnTo>
                      <a:lnTo>
                        <a:pt x="0" y="257"/>
                      </a:lnTo>
                      <a:lnTo>
                        <a:pt x="0" y="311"/>
                      </a:lnTo>
                      <a:lnTo>
                        <a:pt x="31" y="311"/>
                      </a:lnTo>
                      <a:lnTo>
                        <a:pt x="31" y="311"/>
                      </a:lnTo>
                      <a:lnTo>
                        <a:pt x="32" y="290"/>
                      </a:lnTo>
                      <a:lnTo>
                        <a:pt x="38" y="258"/>
                      </a:lnTo>
                      <a:lnTo>
                        <a:pt x="46" y="221"/>
                      </a:lnTo>
                      <a:lnTo>
                        <a:pt x="55" y="178"/>
                      </a:lnTo>
                      <a:lnTo>
                        <a:pt x="66" y="138"/>
                      </a:lnTo>
                      <a:lnTo>
                        <a:pt x="72" y="120"/>
                      </a:lnTo>
                      <a:lnTo>
                        <a:pt x="79" y="104"/>
                      </a:lnTo>
                      <a:lnTo>
                        <a:pt x="86" y="89"/>
                      </a:lnTo>
                      <a:lnTo>
                        <a:pt x="92" y="78"/>
                      </a:lnTo>
                      <a:lnTo>
                        <a:pt x="99" y="69"/>
                      </a:lnTo>
                      <a:lnTo>
                        <a:pt x="102" y="66"/>
                      </a:lnTo>
                      <a:lnTo>
                        <a:pt x="106" y="65"/>
                      </a:lnTo>
                      <a:lnTo>
                        <a:pt x="88" y="0"/>
                      </a:lnTo>
                      <a:close/>
                    </a:path>
                  </a:pathLst>
                </a:custGeom>
                <a:solidFill>
                  <a:srgbClr val="E09B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1" name="Freeform 340"/>
                <p:cNvSpPr>
                  <a:spLocks/>
                </p:cNvSpPr>
                <p:nvPr/>
              </p:nvSpPr>
              <p:spPr bwMode="auto">
                <a:xfrm>
                  <a:off x="2586038" y="3503613"/>
                  <a:ext cx="76200" cy="147637"/>
                </a:xfrm>
                <a:custGeom>
                  <a:avLst/>
                  <a:gdLst>
                    <a:gd name="T0" fmla="*/ 48 w 48"/>
                    <a:gd name="T1" fmla="*/ 70 h 93"/>
                    <a:gd name="T2" fmla="*/ 48 w 48"/>
                    <a:gd name="T3" fmla="*/ 70 h 93"/>
                    <a:gd name="T4" fmla="*/ 45 w 48"/>
                    <a:gd name="T5" fmla="*/ 52 h 93"/>
                    <a:gd name="T6" fmla="*/ 41 w 48"/>
                    <a:gd name="T7" fmla="*/ 31 h 93"/>
                    <a:gd name="T8" fmla="*/ 34 w 48"/>
                    <a:gd name="T9" fmla="*/ 11 h 93"/>
                    <a:gd name="T10" fmla="*/ 32 w 48"/>
                    <a:gd name="T11" fmla="*/ 4 h 93"/>
                    <a:gd name="T12" fmla="*/ 29 w 48"/>
                    <a:gd name="T13" fmla="*/ 0 h 93"/>
                    <a:gd name="T14" fmla="*/ 2 w 48"/>
                    <a:gd name="T15" fmla="*/ 2 h 93"/>
                    <a:gd name="T16" fmla="*/ 2 w 48"/>
                    <a:gd name="T17" fmla="*/ 2 h 93"/>
                    <a:gd name="T18" fmla="*/ 1 w 48"/>
                    <a:gd name="T19" fmla="*/ 15 h 93"/>
                    <a:gd name="T20" fmla="*/ 0 w 48"/>
                    <a:gd name="T21" fmla="*/ 27 h 93"/>
                    <a:gd name="T22" fmla="*/ 0 w 48"/>
                    <a:gd name="T23" fmla="*/ 39 h 93"/>
                    <a:gd name="T24" fmla="*/ 1 w 48"/>
                    <a:gd name="T25" fmla="*/ 44 h 93"/>
                    <a:gd name="T26" fmla="*/ 2 w 48"/>
                    <a:gd name="T27" fmla="*/ 51 h 93"/>
                    <a:gd name="T28" fmla="*/ 2 w 48"/>
                    <a:gd name="T29" fmla="*/ 51 h 93"/>
                    <a:gd name="T30" fmla="*/ 9 w 48"/>
                    <a:gd name="T31" fmla="*/ 62 h 93"/>
                    <a:gd name="T32" fmla="*/ 14 w 48"/>
                    <a:gd name="T33" fmla="*/ 71 h 93"/>
                    <a:gd name="T34" fmla="*/ 29 w 48"/>
                    <a:gd name="T35" fmla="*/ 88 h 93"/>
                    <a:gd name="T36" fmla="*/ 29 w 48"/>
                    <a:gd name="T37" fmla="*/ 88 h 93"/>
                    <a:gd name="T38" fmla="*/ 34 w 48"/>
                    <a:gd name="T39" fmla="*/ 92 h 93"/>
                    <a:gd name="T40" fmla="*/ 38 w 48"/>
                    <a:gd name="T41" fmla="*/ 93 h 93"/>
                    <a:gd name="T42" fmla="*/ 42 w 48"/>
                    <a:gd name="T43" fmla="*/ 93 h 93"/>
                    <a:gd name="T44" fmla="*/ 45 w 48"/>
                    <a:gd name="T45" fmla="*/ 89 h 93"/>
                    <a:gd name="T46" fmla="*/ 46 w 48"/>
                    <a:gd name="T47" fmla="*/ 86 h 93"/>
                    <a:gd name="T48" fmla="*/ 48 w 48"/>
                    <a:gd name="T49" fmla="*/ 80 h 93"/>
                    <a:gd name="T50" fmla="*/ 48 w 48"/>
                    <a:gd name="T51" fmla="*/ 70 h 93"/>
                    <a:gd name="T52" fmla="*/ 48 w 48"/>
                    <a:gd name="T53" fmla="*/ 7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8" h="93">
                      <a:moveTo>
                        <a:pt x="48" y="70"/>
                      </a:moveTo>
                      <a:lnTo>
                        <a:pt x="48" y="70"/>
                      </a:lnTo>
                      <a:lnTo>
                        <a:pt x="45" y="52"/>
                      </a:lnTo>
                      <a:lnTo>
                        <a:pt x="41" y="31"/>
                      </a:lnTo>
                      <a:lnTo>
                        <a:pt x="34" y="11"/>
                      </a:lnTo>
                      <a:lnTo>
                        <a:pt x="32" y="4"/>
                      </a:lnTo>
                      <a:lnTo>
                        <a:pt x="29" y="0"/>
                      </a:lnTo>
                      <a:lnTo>
                        <a:pt x="2" y="2"/>
                      </a:lnTo>
                      <a:lnTo>
                        <a:pt x="2" y="2"/>
                      </a:lnTo>
                      <a:lnTo>
                        <a:pt x="1" y="15"/>
                      </a:lnTo>
                      <a:lnTo>
                        <a:pt x="0" y="27"/>
                      </a:lnTo>
                      <a:lnTo>
                        <a:pt x="0" y="39"/>
                      </a:lnTo>
                      <a:lnTo>
                        <a:pt x="1" y="44"/>
                      </a:lnTo>
                      <a:lnTo>
                        <a:pt x="2" y="51"/>
                      </a:lnTo>
                      <a:lnTo>
                        <a:pt x="2" y="51"/>
                      </a:lnTo>
                      <a:lnTo>
                        <a:pt x="9" y="62"/>
                      </a:lnTo>
                      <a:lnTo>
                        <a:pt x="14" y="71"/>
                      </a:lnTo>
                      <a:lnTo>
                        <a:pt x="29" y="88"/>
                      </a:lnTo>
                      <a:lnTo>
                        <a:pt x="29" y="88"/>
                      </a:lnTo>
                      <a:lnTo>
                        <a:pt x="34" y="92"/>
                      </a:lnTo>
                      <a:lnTo>
                        <a:pt x="38" y="93"/>
                      </a:lnTo>
                      <a:lnTo>
                        <a:pt x="42" y="93"/>
                      </a:lnTo>
                      <a:lnTo>
                        <a:pt x="45" y="89"/>
                      </a:lnTo>
                      <a:lnTo>
                        <a:pt x="46" y="86"/>
                      </a:lnTo>
                      <a:lnTo>
                        <a:pt x="48" y="80"/>
                      </a:lnTo>
                      <a:lnTo>
                        <a:pt x="48" y="70"/>
                      </a:lnTo>
                      <a:lnTo>
                        <a:pt x="48" y="70"/>
                      </a:lnTo>
                      <a:close/>
                    </a:path>
                  </a:pathLst>
                </a:custGeom>
                <a:solidFill>
                  <a:srgbClr val="E09B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2" name="Freeform 341"/>
                <p:cNvSpPr>
                  <a:spLocks/>
                </p:cNvSpPr>
                <p:nvPr/>
              </p:nvSpPr>
              <p:spPr bwMode="auto">
                <a:xfrm>
                  <a:off x="2968625" y="3021013"/>
                  <a:ext cx="160338" cy="488950"/>
                </a:xfrm>
                <a:custGeom>
                  <a:avLst/>
                  <a:gdLst>
                    <a:gd name="T0" fmla="*/ 17 w 101"/>
                    <a:gd name="T1" fmla="*/ 0 h 308"/>
                    <a:gd name="T2" fmla="*/ 17 w 101"/>
                    <a:gd name="T3" fmla="*/ 0 h 308"/>
                    <a:gd name="T4" fmla="*/ 21 w 101"/>
                    <a:gd name="T5" fmla="*/ 1 h 308"/>
                    <a:gd name="T6" fmla="*/ 25 w 101"/>
                    <a:gd name="T7" fmla="*/ 2 h 308"/>
                    <a:gd name="T8" fmla="*/ 30 w 101"/>
                    <a:gd name="T9" fmla="*/ 5 h 308"/>
                    <a:gd name="T10" fmla="*/ 37 w 101"/>
                    <a:gd name="T11" fmla="*/ 9 h 308"/>
                    <a:gd name="T12" fmla="*/ 45 w 101"/>
                    <a:gd name="T13" fmla="*/ 16 h 308"/>
                    <a:gd name="T14" fmla="*/ 53 w 101"/>
                    <a:gd name="T15" fmla="*/ 25 h 308"/>
                    <a:gd name="T16" fmla="*/ 61 w 101"/>
                    <a:gd name="T17" fmla="*/ 38 h 308"/>
                    <a:gd name="T18" fmla="*/ 68 w 101"/>
                    <a:gd name="T19" fmla="*/ 54 h 308"/>
                    <a:gd name="T20" fmla="*/ 76 w 101"/>
                    <a:gd name="T21" fmla="*/ 74 h 308"/>
                    <a:gd name="T22" fmla="*/ 84 w 101"/>
                    <a:gd name="T23" fmla="*/ 99 h 308"/>
                    <a:gd name="T24" fmla="*/ 89 w 101"/>
                    <a:gd name="T25" fmla="*/ 130 h 308"/>
                    <a:gd name="T26" fmla="*/ 94 w 101"/>
                    <a:gd name="T27" fmla="*/ 165 h 308"/>
                    <a:gd name="T28" fmla="*/ 98 w 101"/>
                    <a:gd name="T29" fmla="*/ 206 h 308"/>
                    <a:gd name="T30" fmla="*/ 101 w 101"/>
                    <a:gd name="T31" fmla="*/ 254 h 308"/>
                    <a:gd name="T32" fmla="*/ 101 w 101"/>
                    <a:gd name="T33" fmla="*/ 308 h 308"/>
                    <a:gd name="T34" fmla="*/ 72 w 101"/>
                    <a:gd name="T35" fmla="*/ 308 h 308"/>
                    <a:gd name="T36" fmla="*/ 72 w 101"/>
                    <a:gd name="T37" fmla="*/ 308 h 308"/>
                    <a:gd name="T38" fmla="*/ 69 w 101"/>
                    <a:gd name="T39" fmla="*/ 287 h 308"/>
                    <a:gd name="T40" fmla="*/ 64 w 101"/>
                    <a:gd name="T41" fmla="*/ 256 h 308"/>
                    <a:gd name="T42" fmla="*/ 57 w 101"/>
                    <a:gd name="T43" fmla="*/ 218 h 308"/>
                    <a:gd name="T44" fmla="*/ 48 w 101"/>
                    <a:gd name="T45" fmla="*/ 178 h 308"/>
                    <a:gd name="T46" fmla="*/ 38 w 101"/>
                    <a:gd name="T47" fmla="*/ 138 h 308"/>
                    <a:gd name="T48" fmla="*/ 32 w 101"/>
                    <a:gd name="T49" fmla="*/ 119 h 308"/>
                    <a:gd name="T50" fmla="*/ 26 w 101"/>
                    <a:gd name="T51" fmla="*/ 103 h 308"/>
                    <a:gd name="T52" fmla="*/ 20 w 101"/>
                    <a:gd name="T53" fmla="*/ 90 h 308"/>
                    <a:gd name="T54" fmla="*/ 13 w 101"/>
                    <a:gd name="T55" fmla="*/ 78 h 308"/>
                    <a:gd name="T56" fmla="*/ 6 w 101"/>
                    <a:gd name="T57" fmla="*/ 70 h 308"/>
                    <a:gd name="T58" fmla="*/ 4 w 101"/>
                    <a:gd name="T59" fmla="*/ 67 h 308"/>
                    <a:gd name="T60" fmla="*/ 0 w 101"/>
                    <a:gd name="T61" fmla="*/ 66 h 308"/>
                    <a:gd name="T62" fmla="*/ 17 w 101"/>
                    <a:gd name="T63" fmla="*/ 0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1" h="308">
                      <a:moveTo>
                        <a:pt x="17" y="0"/>
                      </a:moveTo>
                      <a:lnTo>
                        <a:pt x="17" y="0"/>
                      </a:lnTo>
                      <a:lnTo>
                        <a:pt x="21" y="1"/>
                      </a:lnTo>
                      <a:lnTo>
                        <a:pt x="25" y="2"/>
                      </a:lnTo>
                      <a:lnTo>
                        <a:pt x="30" y="5"/>
                      </a:lnTo>
                      <a:lnTo>
                        <a:pt x="37" y="9"/>
                      </a:lnTo>
                      <a:lnTo>
                        <a:pt x="45" y="16"/>
                      </a:lnTo>
                      <a:lnTo>
                        <a:pt x="53" y="25"/>
                      </a:lnTo>
                      <a:lnTo>
                        <a:pt x="61" y="38"/>
                      </a:lnTo>
                      <a:lnTo>
                        <a:pt x="68" y="54"/>
                      </a:lnTo>
                      <a:lnTo>
                        <a:pt x="76" y="74"/>
                      </a:lnTo>
                      <a:lnTo>
                        <a:pt x="84" y="99"/>
                      </a:lnTo>
                      <a:lnTo>
                        <a:pt x="89" y="130"/>
                      </a:lnTo>
                      <a:lnTo>
                        <a:pt x="94" y="165"/>
                      </a:lnTo>
                      <a:lnTo>
                        <a:pt x="98" y="206"/>
                      </a:lnTo>
                      <a:lnTo>
                        <a:pt x="101" y="254"/>
                      </a:lnTo>
                      <a:lnTo>
                        <a:pt x="101" y="308"/>
                      </a:lnTo>
                      <a:lnTo>
                        <a:pt x="72" y="308"/>
                      </a:lnTo>
                      <a:lnTo>
                        <a:pt x="72" y="308"/>
                      </a:lnTo>
                      <a:lnTo>
                        <a:pt x="69" y="287"/>
                      </a:lnTo>
                      <a:lnTo>
                        <a:pt x="64" y="256"/>
                      </a:lnTo>
                      <a:lnTo>
                        <a:pt x="57" y="218"/>
                      </a:lnTo>
                      <a:lnTo>
                        <a:pt x="48" y="178"/>
                      </a:lnTo>
                      <a:lnTo>
                        <a:pt x="38" y="138"/>
                      </a:lnTo>
                      <a:lnTo>
                        <a:pt x="32" y="119"/>
                      </a:lnTo>
                      <a:lnTo>
                        <a:pt x="26" y="103"/>
                      </a:lnTo>
                      <a:lnTo>
                        <a:pt x="20" y="90"/>
                      </a:lnTo>
                      <a:lnTo>
                        <a:pt x="13" y="78"/>
                      </a:lnTo>
                      <a:lnTo>
                        <a:pt x="6" y="70"/>
                      </a:lnTo>
                      <a:lnTo>
                        <a:pt x="4" y="67"/>
                      </a:lnTo>
                      <a:lnTo>
                        <a:pt x="0" y="66"/>
                      </a:lnTo>
                      <a:lnTo>
                        <a:pt x="17" y="0"/>
                      </a:lnTo>
                      <a:close/>
                    </a:path>
                  </a:pathLst>
                </a:custGeom>
                <a:solidFill>
                  <a:srgbClr val="E09B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3" name="Freeform 342"/>
                <p:cNvSpPr>
                  <a:spLocks/>
                </p:cNvSpPr>
                <p:nvPr/>
              </p:nvSpPr>
              <p:spPr bwMode="auto">
                <a:xfrm>
                  <a:off x="3057525" y="3503613"/>
                  <a:ext cx="76200" cy="147637"/>
                </a:xfrm>
                <a:custGeom>
                  <a:avLst/>
                  <a:gdLst>
                    <a:gd name="T0" fmla="*/ 0 w 48"/>
                    <a:gd name="T1" fmla="*/ 70 h 93"/>
                    <a:gd name="T2" fmla="*/ 0 w 48"/>
                    <a:gd name="T3" fmla="*/ 70 h 93"/>
                    <a:gd name="T4" fmla="*/ 2 w 48"/>
                    <a:gd name="T5" fmla="*/ 52 h 93"/>
                    <a:gd name="T6" fmla="*/ 8 w 48"/>
                    <a:gd name="T7" fmla="*/ 31 h 93"/>
                    <a:gd name="T8" fmla="*/ 13 w 48"/>
                    <a:gd name="T9" fmla="*/ 11 h 93"/>
                    <a:gd name="T10" fmla="*/ 16 w 48"/>
                    <a:gd name="T11" fmla="*/ 4 h 93"/>
                    <a:gd name="T12" fmla="*/ 18 w 48"/>
                    <a:gd name="T13" fmla="*/ 0 h 93"/>
                    <a:gd name="T14" fmla="*/ 45 w 48"/>
                    <a:gd name="T15" fmla="*/ 2 h 93"/>
                    <a:gd name="T16" fmla="*/ 45 w 48"/>
                    <a:gd name="T17" fmla="*/ 2 h 93"/>
                    <a:gd name="T18" fmla="*/ 46 w 48"/>
                    <a:gd name="T19" fmla="*/ 15 h 93"/>
                    <a:gd name="T20" fmla="*/ 48 w 48"/>
                    <a:gd name="T21" fmla="*/ 27 h 93"/>
                    <a:gd name="T22" fmla="*/ 48 w 48"/>
                    <a:gd name="T23" fmla="*/ 39 h 93"/>
                    <a:gd name="T24" fmla="*/ 48 w 48"/>
                    <a:gd name="T25" fmla="*/ 44 h 93"/>
                    <a:gd name="T26" fmla="*/ 45 w 48"/>
                    <a:gd name="T27" fmla="*/ 51 h 93"/>
                    <a:gd name="T28" fmla="*/ 45 w 48"/>
                    <a:gd name="T29" fmla="*/ 51 h 93"/>
                    <a:gd name="T30" fmla="*/ 40 w 48"/>
                    <a:gd name="T31" fmla="*/ 62 h 93"/>
                    <a:gd name="T32" fmla="*/ 33 w 48"/>
                    <a:gd name="T33" fmla="*/ 71 h 93"/>
                    <a:gd name="T34" fmla="*/ 18 w 48"/>
                    <a:gd name="T35" fmla="*/ 88 h 93"/>
                    <a:gd name="T36" fmla="*/ 18 w 48"/>
                    <a:gd name="T37" fmla="*/ 88 h 93"/>
                    <a:gd name="T38" fmla="*/ 13 w 48"/>
                    <a:gd name="T39" fmla="*/ 92 h 93"/>
                    <a:gd name="T40" fmla="*/ 9 w 48"/>
                    <a:gd name="T41" fmla="*/ 93 h 93"/>
                    <a:gd name="T42" fmla="*/ 6 w 48"/>
                    <a:gd name="T43" fmla="*/ 93 h 93"/>
                    <a:gd name="T44" fmla="*/ 4 w 48"/>
                    <a:gd name="T45" fmla="*/ 89 h 93"/>
                    <a:gd name="T46" fmla="*/ 1 w 48"/>
                    <a:gd name="T47" fmla="*/ 86 h 93"/>
                    <a:gd name="T48" fmla="*/ 0 w 48"/>
                    <a:gd name="T49" fmla="*/ 80 h 93"/>
                    <a:gd name="T50" fmla="*/ 0 w 48"/>
                    <a:gd name="T51" fmla="*/ 70 h 93"/>
                    <a:gd name="T52" fmla="*/ 0 w 48"/>
                    <a:gd name="T53" fmla="*/ 7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8" h="93">
                      <a:moveTo>
                        <a:pt x="0" y="70"/>
                      </a:moveTo>
                      <a:lnTo>
                        <a:pt x="0" y="70"/>
                      </a:lnTo>
                      <a:lnTo>
                        <a:pt x="2" y="52"/>
                      </a:lnTo>
                      <a:lnTo>
                        <a:pt x="8" y="31"/>
                      </a:lnTo>
                      <a:lnTo>
                        <a:pt x="13" y="11"/>
                      </a:lnTo>
                      <a:lnTo>
                        <a:pt x="16" y="4"/>
                      </a:lnTo>
                      <a:lnTo>
                        <a:pt x="18" y="0"/>
                      </a:lnTo>
                      <a:lnTo>
                        <a:pt x="45" y="2"/>
                      </a:lnTo>
                      <a:lnTo>
                        <a:pt x="45" y="2"/>
                      </a:lnTo>
                      <a:lnTo>
                        <a:pt x="46" y="15"/>
                      </a:lnTo>
                      <a:lnTo>
                        <a:pt x="48" y="27"/>
                      </a:lnTo>
                      <a:lnTo>
                        <a:pt x="48" y="39"/>
                      </a:lnTo>
                      <a:lnTo>
                        <a:pt x="48" y="44"/>
                      </a:lnTo>
                      <a:lnTo>
                        <a:pt x="45" y="51"/>
                      </a:lnTo>
                      <a:lnTo>
                        <a:pt x="45" y="51"/>
                      </a:lnTo>
                      <a:lnTo>
                        <a:pt x="40" y="62"/>
                      </a:lnTo>
                      <a:lnTo>
                        <a:pt x="33" y="71"/>
                      </a:lnTo>
                      <a:lnTo>
                        <a:pt x="18" y="88"/>
                      </a:lnTo>
                      <a:lnTo>
                        <a:pt x="18" y="88"/>
                      </a:lnTo>
                      <a:lnTo>
                        <a:pt x="13" y="92"/>
                      </a:lnTo>
                      <a:lnTo>
                        <a:pt x="9" y="93"/>
                      </a:lnTo>
                      <a:lnTo>
                        <a:pt x="6" y="93"/>
                      </a:lnTo>
                      <a:lnTo>
                        <a:pt x="4" y="89"/>
                      </a:lnTo>
                      <a:lnTo>
                        <a:pt x="1" y="86"/>
                      </a:lnTo>
                      <a:lnTo>
                        <a:pt x="0" y="80"/>
                      </a:lnTo>
                      <a:lnTo>
                        <a:pt x="0" y="70"/>
                      </a:lnTo>
                      <a:lnTo>
                        <a:pt x="0" y="70"/>
                      </a:lnTo>
                      <a:close/>
                    </a:path>
                  </a:pathLst>
                </a:custGeom>
                <a:solidFill>
                  <a:srgbClr val="E09B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4" name="Freeform 343"/>
                <p:cNvSpPr>
                  <a:spLocks/>
                </p:cNvSpPr>
                <p:nvPr/>
              </p:nvSpPr>
              <p:spPr bwMode="auto">
                <a:xfrm>
                  <a:off x="2592388" y="3016250"/>
                  <a:ext cx="165100" cy="395287"/>
                </a:xfrm>
                <a:custGeom>
                  <a:avLst/>
                  <a:gdLst>
                    <a:gd name="T0" fmla="*/ 38 w 104"/>
                    <a:gd name="T1" fmla="*/ 249 h 249"/>
                    <a:gd name="T2" fmla="*/ 38 w 104"/>
                    <a:gd name="T3" fmla="*/ 249 h 249"/>
                    <a:gd name="T4" fmla="*/ 50 w 104"/>
                    <a:gd name="T5" fmla="*/ 192 h 249"/>
                    <a:gd name="T6" fmla="*/ 58 w 104"/>
                    <a:gd name="T7" fmla="*/ 161 h 249"/>
                    <a:gd name="T8" fmla="*/ 66 w 104"/>
                    <a:gd name="T9" fmla="*/ 133 h 249"/>
                    <a:gd name="T10" fmla="*/ 74 w 104"/>
                    <a:gd name="T11" fmla="*/ 108 h 249"/>
                    <a:gd name="T12" fmla="*/ 84 w 104"/>
                    <a:gd name="T13" fmla="*/ 88 h 249"/>
                    <a:gd name="T14" fmla="*/ 89 w 104"/>
                    <a:gd name="T15" fmla="*/ 80 h 249"/>
                    <a:gd name="T16" fmla="*/ 93 w 104"/>
                    <a:gd name="T17" fmla="*/ 73 h 249"/>
                    <a:gd name="T18" fmla="*/ 98 w 104"/>
                    <a:gd name="T19" fmla="*/ 68 h 249"/>
                    <a:gd name="T20" fmla="*/ 104 w 104"/>
                    <a:gd name="T21" fmla="*/ 65 h 249"/>
                    <a:gd name="T22" fmla="*/ 86 w 104"/>
                    <a:gd name="T23" fmla="*/ 0 h 249"/>
                    <a:gd name="T24" fmla="*/ 86 w 104"/>
                    <a:gd name="T25" fmla="*/ 0 h 249"/>
                    <a:gd name="T26" fmla="*/ 84 w 104"/>
                    <a:gd name="T27" fmla="*/ 0 h 249"/>
                    <a:gd name="T28" fmla="*/ 74 w 104"/>
                    <a:gd name="T29" fmla="*/ 4 h 249"/>
                    <a:gd name="T30" fmla="*/ 69 w 104"/>
                    <a:gd name="T31" fmla="*/ 8 h 249"/>
                    <a:gd name="T32" fmla="*/ 62 w 104"/>
                    <a:gd name="T33" fmla="*/ 13 h 249"/>
                    <a:gd name="T34" fmla="*/ 54 w 104"/>
                    <a:gd name="T35" fmla="*/ 21 h 249"/>
                    <a:gd name="T36" fmla="*/ 48 w 104"/>
                    <a:gd name="T37" fmla="*/ 31 h 249"/>
                    <a:gd name="T38" fmla="*/ 40 w 104"/>
                    <a:gd name="T39" fmla="*/ 44 h 249"/>
                    <a:gd name="T40" fmla="*/ 32 w 104"/>
                    <a:gd name="T41" fmla="*/ 60 h 249"/>
                    <a:gd name="T42" fmla="*/ 25 w 104"/>
                    <a:gd name="T43" fmla="*/ 78 h 249"/>
                    <a:gd name="T44" fmla="*/ 18 w 104"/>
                    <a:gd name="T45" fmla="*/ 102 h 249"/>
                    <a:gd name="T46" fmla="*/ 12 w 104"/>
                    <a:gd name="T47" fmla="*/ 129 h 249"/>
                    <a:gd name="T48" fmla="*/ 6 w 104"/>
                    <a:gd name="T49" fmla="*/ 161 h 249"/>
                    <a:gd name="T50" fmla="*/ 2 w 104"/>
                    <a:gd name="T51" fmla="*/ 198 h 249"/>
                    <a:gd name="T52" fmla="*/ 0 w 104"/>
                    <a:gd name="T53" fmla="*/ 241 h 249"/>
                    <a:gd name="T54" fmla="*/ 0 w 104"/>
                    <a:gd name="T55" fmla="*/ 241 h 249"/>
                    <a:gd name="T56" fmla="*/ 38 w 104"/>
                    <a:gd name="T57" fmla="*/ 249 h 249"/>
                    <a:gd name="T58" fmla="*/ 38 w 104"/>
                    <a:gd name="T59" fmla="*/ 249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04" h="249">
                      <a:moveTo>
                        <a:pt x="38" y="249"/>
                      </a:moveTo>
                      <a:lnTo>
                        <a:pt x="38" y="249"/>
                      </a:lnTo>
                      <a:lnTo>
                        <a:pt x="50" y="192"/>
                      </a:lnTo>
                      <a:lnTo>
                        <a:pt x="58" y="161"/>
                      </a:lnTo>
                      <a:lnTo>
                        <a:pt x="66" y="133"/>
                      </a:lnTo>
                      <a:lnTo>
                        <a:pt x="74" y="108"/>
                      </a:lnTo>
                      <a:lnTo>
                        <a:pt x="84" y="88"/>
                      </a:lnTo>
                      <a:lnTo>
                        <a:pt x="89" y="80"/>
                      </a:lnTo>
                      <a:lnTo>
                        <a:pt x="93" y="73"/>
                      </a:lnTo>
                      <a:lnTo>
                        <a:pt x="98" y="68"/>
                      </a:lnTo>
                      <a:lnTo>
                        <a:pt x="104" y="65"/>
                      </a:lnTo>
                      <a:lnTo>
                        <a:pt x="86" y="0"/>
                      </a:lnTo>
                      <a:lnTo>
                        <a:pt x="86" y="0"/>
                      </a:lnTo>
                      <a:lnTo>
                        <a:pt x="84" y="0"/>
                      </a:lnTo>
                      <a:lnTo>
                        <a:pt x="74" y="4"/>
                      </a:lnTo>
                      <a:lnTo>
                        <a:pt x="69" y="8"/>
                      </a:lnTo>
                      <a:lnTo>
                        <a:pt x="62" y="13"/>
                      </a:lnTo>
                      <a:lnTo>
                        <a:pt x="54" y="21"/>
                      </a:lnTo>
                      <a:lnTo>
                        <a:pt x="48" y="31"/>
                      </a:lnTo>
                      <a:lnTo>
                        <a:pt x="40" y="44"/>
                      </a:lnTo>
                      <a:lnTo>
                        <a:pt x="32" y="60"/>
                      </a:lnTo>
                      <a:lnTo>
                        <a:pt x="25" y="78"/>
                      </a:lnTo>
                      <a:lnTo>
                        <a:pt x="18" y="102"/>
                      </a:lnTo>
                      <a:lnTo>
                        <a:pt x="12" y="129"/>
                      </a:lnTo>
                      <a:lnTo>
                        <a:pt x="6" y="161"/>
                      </a:lnTo>
                      <a:lnTo>
                        <a:pt x="2" y="198"/>
                      </a:lnTo>
                      <a:lnTo>
                        <a:pt x="0" y="241"/>
                      </a:lnTo>
                      <a:lnTo>
                        <a:pt x="0" y="241"/>
                      </a:lnTo>
                      <a:lnTo>
                        <a:pt x="38" y="249"/>
                      </a:lnTo>
                      <a:lnTo>
                        <a:pt x="38" y="249"/>
                      </a:lnTo>
                      <a:close/>
                    </a:path>
                  </a:pathLst>
                </a:custGeom>
                <a:solidFill>
                  <a:srgbClr val="B21F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5" name="Freeform 344"/>
                <p:cNvSpPr>
                  <a:spLocks/>
                </p:cNvSpPr>
                <p:nvPr/>
              </p:nvSpPr>
              <p:spPr bwMode="auto">
                <a:xfrm>
                  <a:off x="2968625" y="3021013"/>
                  <a:ext cx="158750" cy="393700"/>
                </a:xfrm>
                <a:custGeom>
                  <a:avLst/>
                  <a:gdLst>
                    <a:gd name="T0" fmla="*/ 62 w 100"/>
                    <a:gd name="T1" fmla="*/ 248 h 248"/>
                    <a:gd name="T2" fmla="*/ 62 w 100"/>
                    <a:gd name="T3" fmla="*/ 248 h 248"/>
                    <a:gd name="T4" fmla="*/ 100 w 100"/>
                    <a:gd name="T5" fmla="*/ 236 h 248"/>
                    <a:gd name="T6" fmla="*/ 100 w 100"/>
                    <a:gd name="T7" fmla="*/ 236 h 248"/>
                    <a:gd name="T8" fmla="*/ 97 w 100"/>
                    <a:gd name="T9" fmla="*/ 194 h 248"/>
                    <a:gd name="T10" fmla="*/ 94 w 100"/>
                    <a:gd name="T11" fmla="*/ 158 h 248"/>
                    <a:gd name="T12" fmla="*/ 89 w 100"/>
                    <a:gd name="T13" fmla="*/ 126 h 248"/>
                    <a:gd name="T14" fmla="*/ 82 w 100"/>
                    <a:gd name="T15" fmla="*/ 99 h 248"/>
                    <a:gd name="T16" fmla="*/ 77 w 100"/>
                    <a:gd name="T17" fmla="*/ 77 h 248"/>
                    <a:gd name="T18" fmla="*/ 69 w 100"/>
                    <a:gd name="T19" fmla="*/ 57 h 248"/>
                    <a:gd name="T20" fmla="*/ 62 w 100"/>
                    <a:gd name="T21" fmla="*/ 41 h 248"/>
                    <a:gd name="T22" fmla="*/ 54 w 100"/>
                    <a:gd name="T23" fmla="*/ 29 h 248"/>
                    <a:gd name="T24" fmla="*/ 48 w 100"/>
                    <a:gd name="T25" fmla="*/ 20 h 248"/>
                    <a:gd name="T26" fmla="*/ 41 w 100"/>
                    <a:gd name="T27" fmla="*/ 12 h 248"/>
                    <a:gd name="T28" fmla="*/ 34 w 100"/>
                    <a:gd name="T29" fmla="*/ 6 h 248"/>
                    <a:gd name="T30" fmla="*/ 29 w 100"/>
                    <a:gd name="T31" fmla="*/ 4 h 248"/>
                    <a:gd name="T32" fmla="*/ 21 w 100"/>
                    <a:gd name="T33" fmla="*/ 0 h 248"/>
                    <a:gd name="T34" fmla="*/ 17 w 100"/>
                    <a:gd name="T35" fmla="*/ 0 h 248"/>
                    <a:gd name="T36" fmla="*/ 0 w 100"/>
                    <a:gd name="T37" fmla="*/ 66 h 248"/>
                    <a:gd name="T38" fmla="*/ 0 w 100"/>
                    <a:gd name="T39" fmla="*/ 66 h 248"/>
                    <a:gd name="T40" fmla="*/ 5 w 100"/>
                    <a:gd name="T41" fmla="*/ 69 h 248"/>
                    <a:gd name="T42" fmla="*/ 10 w 100"/>
                    <a:gd name="T43" fmla="*/ 74 h 248"/>
                    <a:gd name="T44" fmla="*/ 14 w 100"/>
                    <a:gd name="T45" fmla="*/ 79 h 248"/>
                    <a:gd name="T46" fmla="*/ 20 w 100"/>
                    <a:gd name="T47" fmla="*/ 89 h 248"/>
                    <a:gd name="T48" fmla="*/ 28 w 100"/>
                    <a:gd name="T49" fmla="*/ 109 h 248"/>
                    <a:gd name="T50" fmla="*/ 37 w 100"/>
                    <a:gd name="T51" fmla="*/ 134 h 248"/>
                    <a:gd name="T52" fmla="*/ 45 w 100"/>
                    <a:gd name="T53" fmla="*/ 162 h 248"/>
                    <a:gd name="T54" fmla="*/ 52 w 100"/>
                    <a:gd name="T55" fmla="*/ 191 h 248"/>
                    <a:gd name="T56" fmla="*/ 62 w 100"/>
                    <a:gd name="T57" fmla="*/ 248 h 248"/>
                    <a:gd name="T58" fmla="*/ 62 w 100"/>
                    <a:gd name="T59" fmla="*/ 24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00" h="248">
                      <a:moveTo>
                        <a:pt x="62" y="248"/>
                      </a:moveTo>
                      <a:lnTo>
                        <a:pt x="62" y="248"/>
                      </a:lnTo>
                      <a:lnTo>
                        <a:pt x="100" y="236"/>
                      </a:lnTo>
                      <a:lnTo>
                        <a:pt x="100" y="236"/>
                      </a:lnTo>
                      <a:lnTo>
                        <a:pt x="97" y="194"/>
                      </a:lnTo>
                      <a:lnTo>
                        <a:pt x="94" y="158"/>
                      </a:lnTo>
                      <a:lnTo>
                        <a:pt x="89" y="126"/>
                      </a:lnTo>
                      <a:lnTo>
                        <a:pt x="82" y="99"/>
                      </a:lnTo>
                      <a:lnTo>
                        <a:pt x="77" y="77"/>
                      </a:lnTo>
                      <a:lnTo>
                        <a:pt x="69" y="57"/>
                      </a:lnTo>
                      <a:lnTo>
                        <a:pt x="62" y="41"/>
                      </a:lnTo>
                      <a:lnTo>
                        <a:pt x="54" y="29"/>
                      </a:lnTo>
                      <a:lnTo>
                        <a:pt x="48" y="20"/>
                      </a:lnTo>
                      <a:lnTo>
                        <a:pt x="41" y="12"/>
                      </a:lnTo>
                      <a:lnTo>
                        <a:pt x="34" y="6"/>
                      </a:lnTo>
                      <a:lnTo>
                        <a:pt x="29" y="4"/>
                      </a:lnTo>
                      <a:lnTo>
                        <a:pt x="21" y="0"/>
                      </a:lnTo>
                      <a:lnTo>
                        <a:pt x="17" y="0"/>
                      </a:lnTo>
                      <a:lnTo>
                        <a:pt x="0" y="66"/>
                      </a:lnTo>
                      <a:lnTo>
                        <a:pt x="0" y="66"/>
                      </a:lnTo>
                      <a:lnTo>
                        <a:pt x="5" y="69"/>
                      </a:lnTo>
                      <a:lnTo>
                        <a:pt x="10" y="74"/>
                      </a:lnTo>
                      <a:lnTo>
                        <a:pt x="14" y="79"/>
                      </a:lnTo>
                      <a:lnTo>
                        <a:pt x="20" y="89"/>
                      </a:lnTo>
                      <a:lnTo>
                        <a:pt x="28" y="109"/>
                      </a:lnTo>
                      <a:lnTo>
                        <a:pt x="37" y="134"/>
                      </a:lnTo>
                      <a:lnTo>
                        <a:pt x="45" y="162"/>
                      </a:lnTo>
                      <a:lnTo>
                        <a:pt x="52" y="191"/>
                      </a:lnTo>
                      <a:lnTo>
                        <a:pt x="62" y="248"/>
                      </a:lnTo>
                      <a:lnTo>
                        <a:pt x="62" y="248"/>
                      </a:lnTo>
                      <a:close/>
                    </a:path>
                  </a:pathLst>
                </a:custGeom>
                <a:solidFill>
                  <a:srgbClr val="D33D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6" name="Rectangle 345"/>
                <p:cNvSpPr>
                  <a:spLocks noChangeArrowheads="1"/>
                </p:cNvSpPr>
                <p:nvPr/>
              </p:nvSpPr>
              <p:spPr bwMode="auto">
                <a:xfrm>
                  <a:off x="2809875" y="2889250"/>
                  <a:ext cx="50800" cy="119062"/>
                </a:xfrm>
                <a:prstGeom prst="rect">
                  <a:avLst/>
                </a:prstGeom>
                <a:solidFill>
                  <a:srgbClr val="E09B7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7" name="Rectangle 346"/>
                <p:cNvSpPr>
                  <a:spLocks noChangeArrowheads="1"/>
                </p:cNvSpPr>
                <p:nvPr/>
              </p:nvSpPr>
              <p:spPr bwMode="auto">
                <a:xfrm>
                  <a:off x="2860675" y="2889250"/>
                  <a:ext cx="47625" cy="119062"/>
                </a:xfrm>
                <a:prstGeom prst="rect">
                  <a:avLst/>
                </a:prstGeom>
                <a:solidFill>
                  <a:srgbClr val="EDB6A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8" name="Freeform 347"/>
                <p:cNvSpPr>
                  <a:spLocks/>
                </p:cNvSpPr>
                <p:nvPr/>
              </p:nvSpPr>
              <p:spPr bwMode="auto">
                <a:xfrm>
                  <a:off x="2674938" y="2998788"/>
                  <a:ext cx="185738" cy="593725"/>
                </a:xfrm>
                <a:custGeom>
                  <a:avLst/>
                  <a:gdLst>
                    <a:gd name="T0" fmla="*/ 86 w 117"/>
                    <a:gd name="T1" fmla="*/ 0 h 374"/>
                    <a:gd name="T2" fmla="*/ 86 w 117"/>
                    <a:gd name="T3" fmla="*/ 0 h 374"/>
                    <a:gd name="T4" fmla="*/ 85 w 117"/>
                    <a:gd name="T5" fmla="*/ 0 h 374"/>
                    <a:gd name="T6" fmla="*/ 85 w 117"/>
                    <a:gd name="T7" fmla="*/ 0 h 374"/>
                    <a:gd name="T8" fmla="*/ 62 w 117"/>
                    <a:gd name="T9" fmla="*/ 3 h 374"/>
                    <a:gd name="T10" fmla="*/ 52 w 117"/>
                    <a:gd name="T11" fmla="*/ 4 h 374"/>
                    <a:gd name="T12" fmla="*/ 40 w 117"/>
                    <a:gd name="T13" fmla="*/ 7 h 374"/>
                    <a:gd name="T14" fmla="*/ 29 w 117"/>
                    <a:gd name="T15" fmla="*/ 11 h 374"/>
                    <a:gd name="T16" fmla="*/ 20 w 117"/>
                    <a:gd name="T17" fmla="*/ 16 h 374"/>
                    <a:gd name="T18" fmla="*/ 12 w 117"/>
                    <a:gd name="T19" fmla="*/ 22 h 374"/>
                    <a:gd name="T20" fmla="*/ 4 w 117"/>
                    <a:gd name="T21" fmla="*/ 30 h 374"/>
                    <a:gd name="T22" fmla="*/ 4 w 117"/>
                    <a:gd name="T23" fmla="*/ 30 h 374"/>
                    <a:gd name="T24" fmla="*/ 1 w 117"/>
                    <a:gd name="T25" fmla="*/ 36 h 374"/>
                    <a:gd name="T26" fmla="*/ 0 w 117"/>
                    <a:gd name="T27" fmla="*/ 46 h 374"/>
                    <a:gd name="T28" fmla="*/ 0 w 117"/>
                    <a:gd name="T29" fmla="*/ 59 h 374"/>
                    <a:gd name="T30" fmla="*/ 1 w 117"/>
                    <a:gd name="T31" fmla="*/ 75 h 374"/>
                    <a:gd name="T32" fmla="*/ 5 w 117"/>
                    <a:gd name="T33" fmla="*/ 112 h 374"/>
                    <a:gd name="T34" fmla="*/ 12 w 117"/>
                    <a:gd name="T35" fmla="*/ 156 h 374"/>
                    <a:gd name="T36" fmla="*/ 18 w 117"/>
                    <a:gd name="T37" fmla="*/ 203 h 374"/>
                    <a:gd name="T38" fmla="*/ 25 w 117"/>
                    <a:gd name="T39" fmla="*/ 246 h 374"/>
                    <a:gd name="T40" fmla="*/ 28 w 117"/>
                    <a:gd name="T41" fmla="*/ 288 h 374"/>
                    <a:gd name="T42" fmla="*/ 29 w 117"/>
                    <a:gd name="T43" fmla="*/ 305 h 374"/>
                    <a:gd name="T44" fmla="*/ 28 w 117"/>
                    <a:gd name="T45" fmla="*/ 320 h 374"/>
                    <a:gd name="T46" fmla="*/ 28 w 117"/>
                    <a:gd name="T47" fmla="*/ 320 h 374"/>
                    <a:gd name="T48" fmla="*/ 28 w 117"/>
                    <a:gd name="T49" fmla="*/ 328 h 374"/>
                    <a:gd name="T50" fmla="*/ 29 w 117"/>
                    <a:gd name="T51" fmla="*/ 333 h 374"/>
                    <a:gd name="T52" fmla="*/ 32 w 117"/>
                    <a:gd name="T53" fmla="*/ 340 h 374"/>
                    <a:gd name="T54" fmla="*/ 36 w 117"/>
                    <a:gd name="T55" fmla="*/ 345 h 374"/>
                    <a:gd name="T56" fmla="*/ 40 w 117"/>
                    <a:gd name="T57" fmla="*/ 350 h 374"/>
                    <a:gd name="T58" fmla="*/ 45 w 117"/>
                    <a:gd name="T59" fmla="*/ 354 h 374"/>
                    <a:gd name="T60" fmla="*/ 57 w 117"/>
                    <a:gd name="T61" fmla="*/ 361 h 374"/>
                    <a:gd name="T62" fmla="*/ 71 w 117"/>
                    <a:gd name="T63" fmla="*/ 368 h 374"/>
                    <a:gd name="T64" fmla="*/ 86 w 117"/>
                    <a:gd name="T65" fmla="*/ 372 h 374"/>
                    <a:gd name="T66" fmla="*/ 102 w 117"/>
                    <a:gd name="T67" fmla="*/ 374 h 374"/>
                    <a:gd name="T68" fmla="*/ 117 w 117"/>
                    <a:gd name="T69" fmla="*/ 374 h 374"/>
                    <a:gd name="T70" fmla="*/ 117 w 117"/>
                    <a:gd name="T71" fmla="*/ 0 h 374"/>
                    <a:gd name="T72" fmla="*/ 117 w 117"/>
                    <a:gd name="T73" fmla="*/ 0 h 374"/>
                    <a:gd name="T74" fmla="*/ 110 w 117"/>
                    <a:gd name="T75" fmla="*/ 0 h 374"/>
                    <a:gd name="T76" fmla="*/ 86 w 117"/>
                    <a:gd name="T77" fmla="*/ 0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7" h="374">
                      <a:moveTo>
                        <a:pt x="86" y="0"/>
                      </a:moveTo>
                      <a:lnTo>
                        <a:pt x="86" y="0"/>
                      </a:lnTo>
                      <a:lnTo>
                        <a:pt x="85" y="0"/>
                      </a:lnTo>
                      <a:lnTo>
                        <a:pt x="85" y="0"/>
                      </a:lnTo>
                      <a:lnTo>
                        <a:pt x="62" y="3"/>
                      </a:lnTo>
                      <a:lnTo>
                        <a:pt x="52" y="4"/>
                      </a:lnTo>
                      <a:lnTo>
                        <a:pt x="40" y="7"/>
                      </a:lnTo>
                      <a:lnTo>
                        <a:pt x="29" y="11"/>
                      </a:lnTo>
                      <a:lnTo>
                        <a:pt x="20" y="16"/>
                      </a:lnTo>
                      <a:lnTo>
                        <a:pt x="12" y="22"/>
                      </a:lnTo>
                      <a:lnTo>
                        <a:pt x="4" y="30"/>
                      </a:lnTo>
                      <a:lnTo>
                        <a:pt x="4" y="30"/>
                      </a:lnTo>
                      <a:lnTo>
                        <a:pt x="1" y="36"/>
                      </a:lnTo>
                      <a:lnTo>
                        <a:pt x="0" y="46"/>
                      </a:lnTo>
                      <a:lnTo>
                        <a:pt x="0" y="59"/>
                      </a:lnTo>
                      <a:lnTo>
                        <a:pt x="1" y="75"/>
                      </a:lnTo>
                      <a:lnTo>
                        <a:pt x="5" y="112"/>
                      </a:lnTo>
                      <a:lnTo>
                        <a:pt x="12" y="156"/>
                      </a:lnTo>
                      <a:lnTo>
                        <a:pt x="18" y="203"/>
                      </a:lnTo>
                      <a:lnTo>
                        <a:pt x="25" y="246"/>
                      </a:lnTo>
                      <a:lnTo>
                        <a:pt x="28" y="288"/>
                      </a:lnTo>
                      <a:lnTo>
                        <a:pt x="29" y="305"/>
                      </a:lnTo>
                      <a:lnTo>
                        <a:pt x="28" y="320"/>
                      </a:lnTo>
                      <a:lnTo>
                        <a:pt x="28" y="320"/>
                      </a:lnTo>
                      <a:lnTo>
                        <a:pt x="28" y="328"/>
                      </a:lnTo>
                      <a:lnTo>
                        <a:pt x="29" y="333"/>
                      </a:lnTo>
                      <a:lnTo>
                        <a:pt x="32" y="340"/>
                      </a:lnTo>
                      <a:lnTo>
                        <a:pt x="36" y="345"/>
                      </a:lnTo>
                      <a:lnTo>
                        <a:pt x="40" y="350"/>
                      </a:lnTo>
                      <a:lnTo>
                        <a:pt x="45" y="354"/>
                      </a:lnTo>
                      <a:lnTo>
                        <a:pt x="57" y="361"/>
                      </a:lnTo>
                      <a:lnTo>
                        <a:pt x="71" y="368"/>
                      </a:lnTo>
                      <a:lnTo>
                        <a:pt x="86" y="372"/>
                      </a:lnTo>
                      <a:lnTo>
                        <a:pt x="102" y="374"/>
                      </a:lnTo>
                      <a:lnTo>
                        <a:pt x="117" y="374"/>
                      </a:lnTo>
                      <a:lnTo>
                        <a:pt x="117" y="0"/>
                      </a:lnTo>
                      <a:lnTo>
                        <a:pt x="117" y="0"/>
                      </a:lnTo>
                      <a:lnTo>
                        <a:pt x="110" y="0"/>
                      </a:lnTo>
                      <a:lnTo>
                        <a:pt x="86" y="0"/>
                      </a:lnTo>
                      <a:close/>
                    </a:path>
                  </a:pathLst>
                </a:custGeom>
                <a:solidFill>
                  <a:srgbClr val="C624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9" name="Freeform 348"/>
                <p:cNvSpPr>
                  <a:spLocks/>
                </p:cNvSpPr>
                <p:nvPr/>
              </p:nvSpPr>
              <p:spPr bwMode="auto">
                <a:xfrm>
                  <a:off x="2860675" y="2998788"/>
                  <a:ext cx="184150" cy="593725"/>
                </a:xfrm>
                <a:custGeom>
                  <a:avLst/>
                  <a:gdLst>
                    <a:gd name="T0" fmla="*/ 112 w 116"/>
                    <a:gd name="T1" fmla="*/ 30 h 374"/>
                    <a:gd name="T2" fmla="*/ 112 w 116"/>
                    <a:gd name="T3" fmla="*/ 30 h 374"/>
                    <a:gd name="T4" fmla="*/ 105 w 116"/>
                    <a:gd name="T5" fmla="*/ 22 h 374"/>
                    <a:gd name="T6" fmla="*/ 96 w 116"/>
                    <a:gd name="T7" fmla="*/ 16 h 374"/>
                    <a:gd name="T8" fmla="*/ 86 w 116"/>
                    <a:gd name="T9" fmla="*/ 11 h 374"/>
                    <a:gd name="T10" fmla="*/ 76 w 116"/>
                    <a:gd name="T11" fmla="*/ 7 h 374"/>
                    <a:gd name="T12" fmla="*/ 64 w 116"/>
                    <a:gd name="T13" fmla="*/ 4 h 374"/>
                    <a:gd name="T14" fmla="*/ 52 w 116"/>
                    <a:gd name="T15" fmla="*/ 2 h 374"/>
                    <a:gd name="T16" fmla="*/ 30 w 116"/>
                    <a:gd name="T17" fmla="*/ 0 h 374"/>
                    <a:gd name="T18" fmla="*/ 5 w 116"/>
                    <a:gd name="T19" fmla="*/ 0 h 374"/>
                    <a:gd name="T20" fmla="*/ 5 w 116"/>
                    <a:gd name="T21" fmla="*/ 0 h 374"/>
                    <a:gd name="T22" fmla="*/ 0 w 116"/>
                    <a:gd name="T23" fmla="*/ 0 h 374"/>
                    <a:gd name="T24" fmla="*/ 0 w 116"/>
                    <a:gd name="T25" fmla="*/ 374 h 374"/>
                    <a:gd name="T26" fmla="*/ 0 w 116"/>
                    <a:gd name="T27" fmla="*/ 374 h 374"/>
                    <a:gd name="T28" fmla="*/ 14 w 116"/>
                    <a:gd name="T29" fmla="*/ 374 h 374"/>
                    <a:gd name="T30" fmla="*/ 29 w 116"/>
                    <a:gd name="T31" fmla="*/ 372 h 374"/>
                    <a:gd name="T32" fmla="*/ 45 w 116"/>
                    <a:gd name="T33" fmla="*/ 368 h 374"/>
                    <a:gd name="T34" fmla="*/ 58 w 116"/>
                    <a:gd name="T35" fmla="*/ 361 h 374"/>
                    <a:gd name="T36" fmla="*/ 72 w 116"/>
                    <a:gd name="T37" fmla="*/ 354 h 374"/>
                    <a:gd name="T38" fmla="*/ 77 w 116"/>
                    <a:gd name="T39" fmla="*/ 350 h 374"/>
                    <a:gd name="T40" fmla="*/ 81 w 116"/>
                    <a:gd name="T41" fmla="*/ 345 h 374"/>
                    <a:gd name="T42" fmla="*/ 85 w 116"/>
                    <a:gd name="T43" fmla="*/ 340 h 374"/>
                    <a:gd name="T44" fmla="*/ 86 w 116"/>
                    <a:gd name="T45" fmla="*/ 333 h 374"/>
                    <a:gd name="T46" fmla="*/ 88 w 116"/>
                    <a:gd name="T47" fmla="*/ 328 h 374"/>
                    <a:gd name="T48" fmla="*/ 88 w 116"/>
                    <a:gd name="T49" fmla="*/ 320 h 374"/>
                    <a:gd name="T50" fmla="*/ 88 w 116"/>
                    <a:gd name="T51" fmla="*/ 320 h 374"/>
                    <a:gd name="T52" fmla="*/ 86 w 116"/>
                    <a:gd name="T53" fmla="*/ 306 h 374"/>
                    <a:gd name="T54" fmla="*/ 88 w 116"/>
                    <a:gd name="T55" fmla="*/ 290 h 374"/>
                    <a:gd name="T56" fmla="*/ 90 w 116"/>
                    <a:gd name="T57" fmla="*/ 250 h 374"/>
                    <a:gd name="T58" fmla="*/ 97 w 116"/>
                    <a:gd name="T59" fmla="*/ 207 h 374"/>
                    <a:gd name="T60" fmla="*/ 104 w 116"/>
                    <a:gd name="T61" fmla="*/ 160 h 374"/>
                    <a:gd name="T62" fmla="*/ 110 w 116"/>
                    <a:gd name="T63" fmla="*/ 115 h 374"/>
                    <a:gd name="T64" fmla="*/ 114 w 116"/>
                    <a:gd name="T65" fmla="*/ 76 h 374"/>
                    <a:gd name="T66" fmla="*/ 116 w 116"/>
                    <a:gd name="T67" fmla="*/ 60 h 374"/>
                    <a:gd name="T68" fmla="*/ 116 w 116"/>
                    <a:gd name="T69" fmla="*/ 47 h 374"/>
                    <a:gd name="T70" fmla="*/ 114 w 116"/>
                    <a:gd name="T71" fmla="*/ 36 h 374"/>
                    <a:gd name="T72" fmla="*/ 112 w 116"/>
                    <a:gd name="T73" fmla="*/ 30 h 374"/>
                    <a:gd name="T74" fmla="*/ 112 w 116"/>
                    <a:gd name="T75" fmla="*/ 30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6" h="374">
                      <a:moveTo>
                        <a:pt x="112" y="30"/>
                      </a:moveTo>
                      <a:lnTo>
                        <a:pt x="112" y="30"/>
                      </a:lnTo>
                      <a:lnTo>
                        <a:pt x="105" y="22"/>
                      </a:lnTo>
                      <a:lnTo>
                        <a:pt x="96" y="16"/>
                      </a:lnTo>
                      <a:lnTo>
                        <a:pt x="86" y="11"/>
                      </a:lnTo>
                      <a:lnTo>
                        <a:pt x="76" y="7"/>
                      </a:lnTo>
                      <a:lnTo>
                        <a:pt x="64" y="4"/>
                      </a:lnTo>
                      <a:lnTo>
                        <a:pt x="52" y="2"/>
                      </a:lnTo>
                      <a:lnTo>
                        <a:pt x="30" y="0"/>
                      </a:lnTo>
                      <a:lnTo>
                        <a:pt x="5" y="0"/>
                      </a:lnTo>
                      <a:lnTo>
                        <a:pt x="5" y="0"/>
                      </a:lnTo>
                      <a:lnTo>
                        <a:pt x="0" y="0"/>
                      </a:lnTo>
                      <a:lnTo>
                        <a:pt x="0" y="374"/>
                      </a:lnTo>
                      <a:lnTo>
                        <a:pt x="0" y="374"/>
                      </a:lnTo>
                      <a:lnTo>
                        <a:pt x="14" y="374"/>
                      </a:lnTo>
                      <a:lnTo>
                        <a:pt x="29" y="372"/>
                      </a:lnTo>
                      <a:lnTo>
                        <a:pt x="45" y="368"/>
                      </a:lnTo>
                      <a:lnTo>
                        <a:pt x="58" y="361"/>
                      </a:lnTo>
                      <a:lnTo>
                        <a:pt x="72" y="354"/>
                      </a:lnTo>
                      <a:lnTo>
                        <a:pt x="77" y="350"/>
                      </a:lnTo>
                      <a:lnTo>
                        <a:pt x="81" y="345"/>
                      </a:lnTo>
                      <a:lnTo>
                        <a:pt x="85" y="340"/>
                      </a:lnTo>
                      <a:lnTo>
                        <a:pt x="86" y="333"/>
                      </a:lnTo>
                      <a:lnTo>
                        <a:pt x="88" y="328"/>
                      </a:lnTo>
                      <a:lnTo>
                        <a:pt x="88" y="320"/>
                      </a:lnTo>
                      <a:lnTo>
                        <a:pt x="88" y="320"/>
                      </a:lnTo>
                      <a:lnTo>
                        <a:pt x="86" y="306"/>
                      </a:lnTo>
                      <a:lnTo>
                        <a:pt x="88" y="290"/>
                      </a:lnTo>
                      <a:lnTo>
                        <a:pt x="90" y="250"/>
                      </a:lnTo>
                      <a:lnTo>
                        <a:pt x="97" y="207"/>
                      </a:lnTo>
                      <a:lnTo>
                        <a:pt x="104" y="160"/>
                      </a:lnTo>
                      <a:lnTo>
                        <a:pt x="110" y="115"/>
                      </a:lnTo>
                      <a:lnTo>
                        <a:pt x="114" y="76"/>
                      </a:lnTo>
                      <a:lnTo>
                        <a:pt x="116" y="60"/>
                      </a:lnTo>
                      <a:lnTo>
                        <a:pt x="116" y="47"/>
                      </a:lnTo>
                      <a:lnTo>
                        <a:pt x="114" y="36"/>
                      </a:lnTo>
                      <a:lnTo>
                        <a:pt x="112" y="30"/>
                      </a:lnTo>
                      <a:lnTo>
                        <a:pt x="112" y="30"/>
                      </a:lnTo>
                      <a:close/>
                    </a:path>
                  </a:pathLst>
                </a:custGeom>
                <a:solidFill>
                  <a:srgbClr val="F44E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0" name="Freeform 349"/>
                <p:cNvSpPr>
                  <a:spLocks/>
                </p:cNvSpPr>
                <p:nvPr/>
              </p:nvSpPr>
              <p:spPr bwMode="auto">
                <a:xfrm>
                  <a:off x="2708275" y="3459163"/>
                  <a:ext cx="134938" cy="820737"/>
                </a:xfrm>
                <a:custGeom>
                  <a:avLst/>
                  <a:gdLst>
                    <a:gd name="T0" fmla="*/ 85 w 85"/>
                    <a:gd name="T1" fmla="*/ 83 h 517"/>
                    <a:gd name="T2" fmla="*/ 7 w 85"/>
                    <a:gd name="T3" fmla="*/ 0 h 517"/>
                    <a:gd name="T4" fmla="*/ 7 w 85"/>
                    <a:gd name="T5" fmla="*/ 0 h 517"/>
                    <a:gd name="T6" fmla="*/ 7 w 85"/>
                    <a:gd name="T7" fmla="*/ 7 h 517"/>
                    <a:gd name="T8" fmla="*/ 4 w 85"/>
                    <a:gd name="T9" fmla="*/ 24 h 517"/>
                    <a:gd name="T10" fmla="*/ 1 w 85"/>
                    <a:gd name="T11" fmla="*/ 58 h 517"/>
                    <a:gd name="T12" fmla="*/ 0 w 85"/>
                    <a:gd name="T13" fmla="*/ 107 h 517"/>
                    <a:gd name="T14" fmla="*/ 1 w 85"/>
                    <a:gd name="T15" fmla="*/ 139 h 517"/>
                    <a:gd name="T16" fmla="*/ 3 w 85"/>
                    <a:gd name="T17" fmla="*/ 176 h 517"/>
                    <a:gd name="T18" fmla="*/ 5 w 85"/>
                    <a:gd name="T19" fmla="*/ 217 h 517"/>
                    <a:gd name="T20" fmla="*/ 11 w 85"/>
                    <a:gd name="T21" fmla="*/ 265 h 517"/>
                    <a:gd name="T22" fmla="*/ 16 w 85"/>
                    <a:gd name="T23" fmla="*/ 318 h 517"/>
                    <a:gd name="T24" fmla="*/ 24 w 85"/>
                    <a:gd name="T25" fmla="*/ 378 h 517"/>
                    <a:gd name="T26" fmla="*/ 33 w 85"/>
                    <a:gd name="T27" fmla="*/ 445 h 517"/>
                    <a:gd name="T28" fmla="*/ 45 w 85"/>
                    <a:gd name="T29" fmla="*/ 517 h 517"/>
                    <a:gd name="T30" fmla="*/ 70 w 85"/>
                    <a:gd name="T31" fmla="*/ 517 h 517"/>
                    <a:gd name="T32" fmla="*/ 85 w 85"/>
                    <a:gd name="T33" fmla="*/ 83 h 5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5" h="517">
                      <a:moveTo>
                        <a:pt x="85" y="83"/>
                      </a:moveTo>
                      <a:lnTo>
                        <a:pt x="7" y="0"/>
                      </a:lnTo>
                      <a:lnTo>
                        <a:pt x="7" y="0"/>
                      </a:lnTo>
                      <a:lnTo>
                        <a:pt x="7" y="7"/>
                      </a:lnTo>
                      <a:lnTo>
                        <a:pt x="4" y="24"/>
                      </a:lnTo>
                      <a:lnTo>
                        <a:pt x="1" y="58"/>
                      </a:lnTo>
                      <a:lnTo>
                        <a:pt x="0" y="107"/>
                      </a:lnTo>
                      <a:lnTo>
                        <a:pt x="1" y="139"/>
                      </a:lnTo>
                      <a:lnTo>
                        <a:pt x="3" y="176"/>
                      </a:lnTo>
                      <a:lnTo>
                        <a:pt x="5" y="217"/>
                      </a:lnTo>
                      <a:lnTo>
                        <a:pt x="11" y="265"/>
                      </a:lnTo>
                      <a:lnTo>
                        <a:pt x="16" y="318"/>
                      </a:lnTo>
                      <a:lnTo>
                        <a:pt x="24" y="378"/>
                      </a:lnTo>
                      <a:lnTo>
                        <a:pt x="33" y="445"/>
                      </a:lnTo>
                      <a:lnTo>
                        <a:pt x="45" y="517"/>
                      </a:lnTo>
                      <a:lnTo>
                        <a:pt x="70" y="517"/>
                      </a:lnTo>
                      <a:lnTo>
                        <a:pt x="85" y="83"/>
                      </a:lnTo>
                      <a:close/>
                    </a:path>
                  </a:pathLst>
                </a:custGeom>
                <a:solidFill>
                  <a:srgbClr val="0066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1" name="Freeform 350"/>
                <p:cNvSpPr>
                  <a:spLocks/>
                </p:cNvSpPr>
                <p:nvPr/>
              </p:nvSpPr>
              <p:spPr bwMode="auto">
                <a:xfrm>
                  <a:off x="2874963" y="3459163"/>
                  <a:ext cx="134938" cy="820737"/>
                </a:xfrm>
                <a:custGeom>
                  <a:avLst/>
                  <a:gdLst>
                    <a:gd name="T0" fmla="*/ 0 w 85"/>
                    <a:gd name="T1" fmla="*/ 83 h 517"/>
                    <a:gd name="T2" fmla="*/ 79 w 85"/>
                    <a:gd name="T3" fmla="*/ 0 h 517"/>
                    <a:gd name="T4" fmla="*/ 79 w 85"/>
                    <a:gd name="T5" fmla="*/ 0 h 517"/>
                    <a:gd name="T6" fmla="*/ 80 w 85"/>
                    <a:gd name="T7" fmla="*/ 7 h 517"/>
                    <a:gd name="T8" fmla="*/ 83 w 85"/>
                    <a:gd name="T9" fmla="*/ 24 h 517"/>
                    <a:gd name="T10" fmla="*/ 84 w 85"/>
                    <a:gd name="T11" fmla="*/ 58 h 517"/>
                    <a:gd name="T12" fmla="*/ 85 w 85"/>
                    <a:gd name="T13" fmla="*/ 107 h 517"/>
                    <a:gd name="T14" fmla="*/ 84 w 85"/>
                    <a:gd name="T15" fmla="*/ 139 h 517"/>
                    <a:gd name="T16" fmla="*/ 83 w 85"/>
                    <a:gd name="T17" fmla="*/ 176 h 517"/>
                    <a:gd name="T18" fmla="*/ 80 w 85"/>
                    <a:gd name="T19" fmla="*/ 217 h 517"/>
                    <a:gd name="T20" fmla="*/ 76 w 85"/>
                    <a:gd name="T21" fmla="*/ 265 h 517"/>
                    <a:gd name="T22" fmla="*/ 69 w 85"/>
                    <a:gd name="T23" fmla="*/ 318 h 517"/>
                    <a:gd name="T24" fmla="*/ 61 w 85"/>
                    <a:gd name="T25" fmla="*/ 378 h 517"/>
                    <a:gd name="T26" fmla="*/ 52 w 85"/>
                    <a:gd name="T27" fmla="*/ 445 h 517"/>
                    <a:gd name="T28" fmla="*/ 40 w 85"/>
                    <a:gd name="T29" fmla="*/ 517 h 517"/>
                    <a:gd name="T30" fmla="*/ 15 w 85"/>
                    <a:gd name="T31" fmla="*/ 517 h 517"/>
                    <a:gd name="T32" fmla="*/ 0 w 85"/>
                    <a:gd name="T33" fmla="*/ 83 h 5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5" h="517">
                      <a:moveTo>
                        <a:pt x="0" y="83"/>
                      </a:moveTo>
                      <a:lnTo>
                        <a:pt x="79" y="0"/>
                      </a:lnTo>
                      <a:lnTo>
                        <a:pt x="79" y="0"/>
                      </a:lnTo>
                      <a:lnTo>
                        <a:pt x="80" y="7"/>
                      </a:lnTo>
                      <a:lnTo>
                        <a:pt x="83" y="24"/>
                      </a:lnTo>
                      <a:lnTo>
                        <a:pt x="84" y="58"/>
                      </a:lnTo>
                      <a:lnTo>
                        <a:pt x="85" y="107"/>
                      </a:lnTo>
                      <a:lnTo>
                        <a:pt x="84" y="139"/>
                      </a:lnTo>
                      <a:lnTo>
                        <a:pt x="83" y="176"/>
                      </a:lnTo>
                      <a:lnTo>
                        <a:pt x="80" y="217"/>
                      </a:lnTo>
                      <a:lnTo>
                        <a:pt x="76" y="265"/>
                      </a:lnTo>
                      <a:lnTo>
                        <a:pt x="69" y="318"/>
                      </a:lnTo>
                      <a:lnTo>
                        <a:pt x="61" y="378"/>
                      </a:lnTo>
                      <a:lnTo>
                        <a:pt x="52" y="445"/>
                      </a:lnTo>
                      <a:lnTo>
                        <a:pt x="40" y="517"/>
                      </a:lnTo>
                      <a:lnTo>
                        <a:pt x="15" y="517"/>
                      </a:lnTo>
                      <a:lnTo>
                        <a:pt x="0" y="83"/>
                      </a:lnTo>
                      <a:close/>
                    </a:path>
                  </a:pathLst>
                </a:custGeom>
                <a:solidFill>
                  <a:srgbClr val="0F84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2" name="Freeform 351"/>
                <p:cNvSpPr>
                  <a:spLocks/>
                </p:cNvSpPr>
                <p:nvPr/>
              </p:nvSpPr>
              <p:spPr bwMode="auto">
                <a:xfrm>
                  <a:off x="2687638" y="4279900"/>
                  <a:ext cx="134938" cy="63500"/>
                </a:xfrm>
                <a:custGeom>
                  <a:avLst/>
                  <a:gdLst>
                    <a:gd name="T0" fmla="*/ 83 w 85"/>
                    <a:gd name="T1" fmla="*/ 0 h 40"/>
                    <a:gd name="T2" fmla="*/ 58 w 85"/>
                    <a:gd name="T3" fmla="*/ 0 h 40"/>
                    <a:gd name="T4" fmla="*/ 58 w 85"/>
                    <a:gd name="T5" fmla="*/ 0 h 40"/>
                    <a:gd name="T6" fmla="*/ 47 w 85"/>
                    <a:gd name="T7" fmla="*/ 4 h 40"/>
                    <a:gd name="T8" fmla="*/ 26 w 85"/>
                    <a:gd name="T9" fmla="*/ 14 h 40"/>
                    <a:gd name="T10" fmla="*/ 16 w 85"/>
                    <a:gd name="T11" fmla="*/ 21 h 40"/>
                    <a:gd name="T12" fmla="*/ 6 w 85"/>
                    <a:gd name="T13" fmla="*/ 28 h 40"/>
                    <a:gd name="T14" fmla="*/ 2 w 85"/>
                    <a:gd name="T15" fmla="*/ 32 h 40"/>
                    <a:gd name="T16" fmla="*/ 0 w 85"/>
                    <a:gd name="T17" fmla="*/ 34 h 40"/>
                    <a:gd name="T18" fmla="*/ 0 w 85"/>
                    <a:gd name="T19" fmla="*/ 37 h 40"/>
                    <a:gd name="T20" fmla="*/ 0 w 85"/>
                    <a:gd name="T21" fmla="*/ 40 h 40"/>
                    <a:gd name="T22" fmla="*/ 85 w 85"/>
                    <a:gd name="T23" fmla="*/ 40 h 40"/>
                    <a:gd name="T24" fmla="*/ 83 w 85"/>
                    <a:gd name="T25"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5" h="40">
                      <a:moveTo>
                        <a:pt x="83" y="0"/>
                      </a:moveTo>
                      <a:lnTo>
                        <a:pt x="58" y="0"/>
                      </a:lnTo>
                      <a:lnTo>
                        <a:pt x="58" y="0"/>
                      </a:lnTo>
                      <a:lnTo>
                        <a:pt x="47" y="4"/>
                      </a:lnTo>
                      <a:lnTo>
                        <a:pt x="26" y="14"/>
                      </a:lnTo>
                      <a:lnTo>
                        <a:pt x="16" y="21"/>
                      </a:lnTo>
                      <a:lnTo>
                        <a:pt x="6" y="28"/>
                      </a:lnTo>
                      <a:lnTo>
                        <a:pt x="2" y="32"/>
                      </a:lnTo>
                      <a:lnTo>
                        <a:pt x="0" y="34"/>
                      </a:lnTo>
                      <a:lnTo>
                        <a:pt x="0" y="37"/>
                      </a:lnTo>
                      <a:lnTo>
                        <a:pt x="0" y="40"/>
                      </a:lnTo>
                      <a:lnTo>
                        <a:pt x="85" y="40"/>
                      </a:lnTo>
                      <a:lnTo>
                        <a:pt x="83" y="0"/>
                      </a:lnTo>
                      <a:close/>
                    </a:path>
                  </a:pathLst>
                </a:custGeom>
                <a:solidFill>
                  <a:srgbClr val="42210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3" name="Freeform 352"/>
                <p:cNvSpPr>
                  <a:spLocks/>
                </p:cNvSpPr>
                <p:nvPr/>
              </p:nvSpPr>
              <p:spPr bwMode="auto">
                <a:xfrm>
                  <a:off x="2895600" y="4279900"/>
                  <a:ext cx="138113" cy="63500"/>
                </a:xfrm>
                <a:custGeom>
                  <a:avLst/>
                  <a:gdLst>
                    <a:gd name="T0" fmla="*/ 2 w 87"/>
                    <a:gd name="T1" fmla="*/ 0 h 40"/>
                    <a:gd name="T2" fmla="*/ 27 w 87"/>
                    <a:gd name="T3" fmla="*/ 0 h 40"/>
                    <a:gd name="T4" fmla="*/ 27 w 87"/>
                    <a:gd name="T5" fmla="*/ 0 h 40"/>
                    <a:gd name="T6" fmla="*/ 38 w 87"/>
                    <a:gd name="T7" fmla="*/ 4 h 40"/>
                    <a:gd name="T8" fmla="*/ 59 w 87"/>
                    <a:gd name="T9" fmla="*/ 14 h 40"/>
                    <a:gd name="T10" fmla="*/ 71 w 87"/>
                    <a:gd name="T11" fmla="*/ 21 h 40"/>
                    <a:gd name="T12" fmla="*/ 80 w 87"/>
                    <a:gd name="T13" fmla="*/ 28 h 40"/>
                    <a:gd name="T14" fmla="*/ 83 w 87"/>
                    <a:gd name="T15" fmla="*/ 32 h 40"/>
                    <a:gd name="T16" fmla="*/ 86 w 87"/>
                    <a:gd name="T17" fmla="*/ 34 h 40"/>
                    <a:gd name="T18" fmla="*/ 87 w 87"/>
                    <a:gd name="T19" fmla="*/ 37 h 40"/>
                    <a:gd name="T20" fmla="*/ 86 w 87"/>
                    <a:gd name="T21" fmla="*/ 40 h 40"/>
                    <a:gd name="T22" fmla="*/ 0 w 87"/>
                    <a:gd name="T23" fmla="*/ 40 h 40"/>
                    <a:gd name="T24" fmla="*/ 2 w 87"/>
                    <a:gd name="T25"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7" h="40">
                      <a:moveTo>
                        <a:pt x="2" y="0"/>
                      </a:moveTo>
                      <a:lnTo>
                        <a:pt x="27" y="0"/>
                      </a:lnTo>
                      <a:lnTo>
                        <a:pt x="27" y="0"/>
                      </a:lnTo>
                      <a:lnTo>
                        <a:pt x="38" y="4"/>
                      </a:lnTo>
                      <a:lnTo>
                        <a:pt x="59" y="14"/>
                      </a:lnTo>
                      <a:lnTo>
                        <a:pt x="71" y="21"/>
                      </a:lnTo>
                      <a:lnTo>
                        <a:pt x="80" y="28"/>
                      </a:lnTo>
                      <a:lnTo>
                        <a:pt x="83" y="32"/>
                      </a:lnTo>
                      <a:lnTo>
                        <a:pt x="86" y="34"/>
                      </a:lnTo>
                      <a:lnTo>
                        <a:pt x="87" y="37"/>
                      </a:lnTo>
                      <a:lnTo>
                        <a:pt x="86" y="40"/>
                      </a:lnTo>
                      <a:lnTo>
                        <a:pt x="0" y="40"/>
                      </a:lnTo>
                      <a:lnTo>
                        <a:pt x="2" y="0"/>
                      </a:lnTo>
                      <a:close/>
                    </a:path>
                  </a:pathLst>
                </a:custGeom>
                <a:solidFill>
                  <a:srgbClr val="6038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4" name="Freeform 353"/>
                <p:cNvSpPr>
                  <a:spLocks/>
                </p:cNvSpPr>
                <p:nvPr/>
              </p:nvSpPr>
              <p:spPr bwMode="auto">
                <a:xfrm>
                  <a:off x="2719388" y="3443288"/>
                  <a:ext cx="141288" cy="149225"/>
                </a:xfrm>
                <a:custGeom>
                  <a:avLst/>
                  <a:gdLst>
                    <a:gd name="T0" fmla="*/ 0 w 89"/>
                    <a:gd name="T1" fmla="*/ 0 h 94"/>
                    <a:gd name="T2" fmla="*/ 0 w 89"/>
                    <a:gd name="T3" fmla="*/ 0 h 94"/>
                    <a:gd name="T4" fmla="*/ 1 w 89"/>
                    <a:gd name="T5" fmla="*/ 21 h 94"/>
                    <a:gd name="T6" fmla="*/ 0 w 89"/>
                    <a:gd name="T7" fmla="*/ 40 h 94"/>
                    <a:gd name="T8" fmla="*/ 0 w 89"/>
                    <a:gd name="T9" fmla="*/ 40 h 94"/>
                    <a:gd name="T10" fmla="*/ 0 w 89"/>
                    <a:gd name="T11" fmla="*/ 48 h 94"/>
                    <a:gd name="T12" fmla="*/ 1 w 89"/>
                    <a:gd name="T13" fmla="*/ 53 h 94"/>
                    <a:gd name="T14" fmla="*/ 4 w 89"/>
                    <a:gd name="T15" fmla="*/ 60 h 94"/>
                    <a:gd name="T16" fmla="*/ 8 w 89"/>
                    <a:gd name="T17" fmla="*/ 65 h 94"/>
                    <a:gd name="T18" fmla="*/ 12 w 89"/>
                    <a:gd name="T19" fmla="*/ 70 h 94"/>
                    <a:gd name="T20" fmla="*/ 17 w 89"/>
                    <a:gd name="T21" fmla="*/ 74 h 94"/>
                    <a:gd name="T22" fmla="*/ 29 w 89"/>
                    <a:gd name="T23" fmla="*/ 81 h 94"/>
                    <a:gd name="T24" fmla="*/ 43 w 89"/>
                    <a:gd name="T25" fmla="*/ 88 h 94"/>
                    <a:gd name="T26" fmla="*/ 58 w 89"/>
                    <a:gd name="T27" fmla="*/ 92 h 94"/>
                    <a:gd name="T28" fmla="*/ 74 w 89"/>
                    <a:gd name="T29" fmla="*/ 94 h 94"/>
                    <a:gd name="T30" fmla="*/ 89 w 89"/>
                    <a:gd name="T31" fmla="*/ 94 h 94"/>
                    <a:gd name="T32" fmla="*/ 89 w 89"/>
                    <a:gd name="T33" fmla="*/ 0 h 94"/>
                    <a:gd name="T34" fmla="*/ 0 w 89"/>
                    <a:gd name="T35"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9" h="94">
                      <a:moveTo>
                        <a:pt x="0" y="0"/>
                      </a:moveTo>
                      <a:lnTo>
                        <a:pt x="0" y="0"/>
                      </a:lnTo>
                      <a:lnTo>
                        <a:pt x="1" y="21"/>
                      </a:lnTo>
                      <a:lnTo>
                        <a:pt x="0" y="40"/>
                      </a:lnTo>
                      <a:lnTo>
                        <a:pt x="0" y="40"/>
                      </a:lnTo>
                      <a:lnTo>
                        <a:pt x="0" y="48"/>
                      </a:lnTo>
                      <a:lnTo>
                        <a:pt x="1" y="53"/>
                      </a:lnTo>
                      <a:lnTo>
                        <a:pt x="4" y="60"/>
                      </a:lnTo>
                      <a:lnTo>
                        <a:pt x="8" y="65"/>
                      </a:lnTo>
                      <a:lnTo>
                        <a:pt x="12" y="70"/>
                      </a:lnTo>
                      <a:lnTo>
                        <a:pt x="17" y="74"/>
                      </a:lnTo>
                      <a:lnTo>
                        <a:pt x="29" y="81"/>
                      </a:lnTo>
                      <a:lnTo>
                        <a:pt x="43" y="88"/>
                      </a:lnTo>
                      <a:lnTo>
                        <a:pt x="58" y="92"/>
                      </a:lnTo>
                      <a:lnTo>
                        <a:pt x="74" y="94"/>
                      </a:lnTo>
                      <a:lnTo>
                        <a:pt x="89" y="94"/>
                      </a:lnTo>
                      <a:lnTo>
                        <a:pt x="89" y="0"/>
                      </a:lnTo>
                      <a:lnTo>
                        <a:pt x="0" y="0"/>
                      </a:lnTo>
                      <a:close/>
                    </a:path>
                  </a:pathLst>
                </a:custGeom>
                <a:solidFill>
                  <a:srgbClr val="0066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5" name="Freeform 354"/>
                <p:cNvSpPr>
                  <a:spLocks/>
                </p:cNvSpPr>
                <p:nvPr/>
              </p:nvSpPr>
              <p:spPr bwMode="auto">
                <a:xfrm>
                  <a:off x="2860675" y="3443288"/>
                  <a:ext cx="139700" cy="149225"/>
                </a:xfrm>
                <a:custGeom>
                  <a:avLst/>
                  <a:gdLst>
                    <a:gd name="T0" fmla="*/ 88 w 88"/>
                    <a:gd name="T1" fmla="*/ 0 h 94"/>
                    <a:gd name="T2" fmla="*/ 0 w 88"/>
                    <a:gd name="T3" fmla="*/ 0 h 94"/>
                    <a:gd name="T4" fmla="*/ 0 w 88"/>
                    <a:gd name="T5" fmla="*/ 94 h 94"/>
                    <a:gd name="T6" fmla="*/ 0 w 88"/>
                    <a:gd name="T7" fmla="*/ 94 h 94"/>
                    <a:gd name="T8" fmla="*/ 14 w 88"/>
                    <a:gd name="T9" fmla="*/ 94 h 94"/>
                    <a:gd name="T10" fmla="*/ 29 w 88"/>
                    <a:gd name="T11" fmla="*/ 92 h 94"/>
                    <a:gd name="T12" fmla="*/ 45 w 88"/>
                    <a:gd name="T13" fmla="*/ 88 h 94"/>
                    <a:gd name="T14" fmla="*/ 58 w 88"/>
                    <a:gd name="T15" fmla="*/ 81 h 94"/>
                    <a:gd name="T16" fmla="*/ 72 w 88"/>
                    <a:gd name="T17" fmla="*/ 74 h 94"/>
                    <a:gd name="T18" fmla="*/ 77 w 88"/>
                    <a:gd name="T19" fmla="*/ 70 h 94"/>
                    <a:gd name="T20" fmla="*/ 81 w 88"/>
                    <a:gd name="T21" fmla="*/ 65 h 94"/>
                    <a:gd name="T22" fmla="*/ 85 w 88"/>
                    <a:gd name="T23" fmla="*/ 60 h 94"/>
                    <a:gd name="T24" fmla="*/ 86 w 88"/>
                    <a:gd name="T25" fmla="*/ 53 h 94"/>
                    <a:gd name="T26" fmla="*/ 88 w 88"/>
                    <a:gd name="T27" fmla="*/ 48 h 94"/>
                    <a:gd name="T28" fmla="*/ 88 w 88"/>
                    <a:gd name="T29" fmla="*/ 40 h 94"/>
                    <a:gd name="T30" fmla="*/ 88 w 88"/>
                    <a:gd name="T31" fmla="*/ 40 h 94"/>
                    <a:gd name="T32" fmla="*/ 88 w 88"/>
                    <a:gd name="T33" fmla="*/ 22 h 94"/>
                    <a:gd name="T34" fmla="*/ 88 w 88"/>
                    <a:gd name="T35" fmla="*/ 0 h 94"/>
                    <a:gd name="T36" fmla="*/ 88 w 88"/>
                    <a:gd name="T37"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8" h="94">
                      <a:moveTo>
                        <a:pt x="88" y="0"/>
                      </a:moveTo>
                      <a:lnTo>
                        <a:pt x="0" y="0"/>
                      </a:lnTo>
                      <a:lnTo>
                        <a:pt x="0" y="94"/>
                      </a:lnTo>
                      <a:lnTo>
                        <a:pt x="0" y="94"/>
                      </a:lnTo>
                      <a:lnTo>
                        <a:pt x="14" y="94"/>
                      </a:lnTo>
                      <a:lnTo>
                        <a:pt x="29" y="92"/>
                      </a:lnTo>
                      <a:lnTo>
                        <a:pt x="45" y="88"/>
                      </a:lnTo>
                      <a:lnTo>
                        <a:pt x="58" y="81"/>
                      </a:lnTo>
                      <a:lnTo>
                        <a:pt x="72" y="74"/>
                      </a:lnTo>
                      <a:lnTo>
                        <a:pt x="77" y="70"/>
                      </a:lnTo>
                      <a:lnTo>
                        <a:pt x="81" y="65"/>
                      </a:lnTo>
                      <a:lnTo>
                        <a:pt x="85" y="60"/>
                      </a:lnTo>
                      <a:lnTo>
                        <a:pt x="86" y="53"/>
                      </a:lnTo>
                      <a:lnTo>
                        <a:pt x="88" y="48"/>
                      </a:lnTo>
                      <a:lnTo>
                        <a:pt x="88" y="40"/>
                      </a:lnTo>
                      <a:lnTo>
                        <a:pt x="88" y="40"/>
                      </a:lnTo>
                      <a:lnTo>
                        <a:pt x="88" y="22"/>
                      </a:lnTo>
                      <a:lnTo>
                        <a:pt x="88" y="0"/>
                      </a:lnTo>
                      <a:lnTo>
                        <a:pt x="88" y="0"/>
                      </a:lnTo>
                      <a:close/>
                    </a:path>
                  </a:pathLst>
                </a:custGeom>
                <a:solidFill>
                  <a:srgbClr val="0F84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6" name="Rectangle 355"/>
                <p:cNvSpPr>
                  <a:spLocks noChangeArrowheads="1"/>
                </p:cNvSpPr>
                <p:nvPr/>
              </p:nvSpPr>
              <p:spPr bwMode="auto">
                <a:xfrm>
                  <a:off x="2713038" y="3425825"/>
                  <a:ext cx="144463" cy="38100"/>
                </a:xfrm>
                <a:prstGeom prst="rect">
                  <a:avLst/>
                </a:prstGeom>
                <a:solidFill>
                  <a:srgbClr val="42210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7" name="Rectangle 356"/>
                <p:cNvSpPr>
                  <a:spLocks noChangeArrowheads="1"/>
                </p:cNvSpPr>
                <p:nvPr/>
              </p:nvSpPr>
              <p:spPr bwMode="auto">
                <a:xfrm>
                  <a:off x="2857500" y="3425825"/>
                  <a:ext cx="149225" cy="38100"/>
                </a:xfrm>
                <a:prstGeom prst="rect">
                  <a:avLst/>
                </a:prstGeom>
                <a:solidFill>
                  <a:srgbClr val="60381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8" name="Freeform 357"/>
                <p:cNvSpPr>
                  <a:spLocks/>
                </p:cNvSpPr>
                <p:nvPr/>
              </p:nvSpPr>
              <p:spPr bwMode="auto">
                <a:xfrm>
                  <a:off x="2997200" y="2800350"/>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close/>
                    </a:path>
                  </a:pathLst>
                </a:custGeom>
                <a:solidFill>
                  <a:srgbClr val="754C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9" name="Freeform 358"/>
                <p:cNvSpPr>
                  <a:spLocks noEditPoints="1"/>
                </p:cNvSpPr>
                <p:nvPr/>
              </p:nvSpPr>
              <p:spPr bwMode="auto">
                <a:xfrm>
                  <a:off x="2709863" y="2574925"/>
                  <a:ext cx="298450" cy="379412"/>
                </a:xfrm>
                <a:custGeom>
                  <a:avLst/>
                  <a:gdLst>
                    <a:gd name="T0" fmla="*/ 95 w 188"/>
                    <a:gd name="T1" fmla="*/ 0 h 239"/>
                    <a:gd name="T2" fmla="*/ 72 w 188"/>
                    <a:gd name="T3" fmla="*/ 1 h 239"/>
                    <a:gd name="T4" fmla="*/ 52 w 188"/>
                    <a:gd name="T5" fmla="*/ 6 h 239"/>
                    <a:gd name="T6" fmla="*/ 36 w 188"/>
                    <a:gd name="T7" fmla="*/ 14 h 239"/>
                    <a:gd name="T8" fmla="*/ 24 w 188"/>
                    <a:gd name="T9" fmla="*/ 24 h 239"/>
                    <a:gd name="T10" fmla="*/ 15 w 188"/>
                    <a:gd name="T11" fmla="*/ 36 h 239"/>
                    <a:gd name="T12" fmla="*/ 3 w 188"/>
                    <a:gd name="T13" fmla="*/ 62 h 239"/>
                    <a:gd name="T14" fmla="*/ 0 w 188"/>
                    <a:gd name="T15" fmla="*/ 90 h 239"/>
                    <a:gd name="T16" fmla="*/ 2 w 188"/>
                    <a:gd name="T17" fmla="*/ 117 h 239"/>
                    <a:gd name="T18" fmla="*/ 7 w 188"/>
                    <a:gd name="T19" fmla="*/ 146 h 239"/>
                    <a:gd name="T20" fmla="*/ 8 w 188"/>
                    <a:gd name="T21" fmla="*/ 153 h 239"/>
                    <a:gd name="T22" fmla="*/ 11 w 188"/>
                    <a:gd name="T23" fmla="*/ 106 h 239"/>
                    <a:gd name="T24" fmla="*/ 15 w 188"/>
                    <a:gd name="T25" fmla="*/ 88 h 239"/>
                    <a:gd name="T26" fmla="*/ 22 w 188"/>
                    <a:gd name="T27" fmla="*/ 76 h 239"/>
                    <a:gd name="T28" fmla="*/ 31 w 188"/>
                    <a:gd name="T29" fmla="*/ 72 h 239"/>
                    <a:gd name="T30" fmla="*/ 41 w 188"/>
                    <a:gd name="T31" fmla="*/ 72 h 239"/>
                    <a:gd name="T32" fmla="*/ 68 w 188"/>
                    <a:gd name="T33" fmla="*/ 80 h 239"/>
                    <a:gd name="T34" fmla="*/ 93 w 188"/>
                    <a:gd name="T35" fmla="*/ 86 h 239"/>
                    <a:gd name="T36" fmla="*/ 93 w 188"/>
                    <a:gd name="T37" fmla="*/ 239 h 239"/>
                    <a:gd name="T38" fmla="*/ 115 w 188"/>
                    <a:gd name="T39" fmla="*/ 237 h 239"/>
                    <a:gd name="T40" fmla="*/ 132 w 188"/>
                    <a:gd name="T41" fmla="*/ 230 h 239"/>
                    <a:gd name="T42" fmla="*/ 147 w 188"/>
                    <a:gd name="T43" fmla="*/ 219 h 239"/>
                    <a:gd name="T44" fmla="*/ 159 w 188"/>
                    <a:gd name="T45" fmla="*/ 207 h 239"/>
                    <a:gd name="T46" fmla="*/ 173 w 188"/>
                    <a:gd name="T47" fmla="*/ 175 h 239"/>
                    <a:gd name="T48" fmla="*/ 181 w 188"/>
                    <a:gd name="T49" fmla="*/ 141 h 239"/>
                    <a:gd name="T50" fmla="*/ 181 w 188"/>
                    <a:gd name="T51" fmla="*/ 142 h 239"/>
                    <a:gd name="T52" fmla="*/ 184 w 188"/>
                    <a:gd name="T53" fmla="*/ 136 h 239"/>
                    <a:gd name="T54" fmla="*/ 188 w 188"/>
                    <a:gd name="T55" fmla="*/ 96 h 239"/>
                    <a:gd name="T56" fmla="*/ 185 w 188"/>
                    <a:gd name="T57" fmla="*/ 69 h 239"/>
                    <a:gd name="T58" fmla="*/ 177 w 188"/>
                    <a:gd name="T59" fmla="*/ 44 h 239"/>
                    <a:gd name="T60" fmla="*/ 161 w 188"/>
                    <a:gd name="T61" fmla="*/ 21 h 239"/>
                    <a:gd name="T62" fmla="*/ 149 w 188"/>
                    <a:gd name="T63" fmla="*/ 13 h 239"/>
                    <a:gd name="T64" fmla="*/ 135 w 188"/>
                    <a:gd name="T65" fmla="*/ 6 h 239"/>
                    <a:gd name="T66" fmla="*/ 116 w 188"/>
                    <a:gd name="T67" fmla="*/ 1 h 239"/>
                    <a:gd name="T68" fmla="*/ 95 w 188"/>
                    <a:gd name="T69" fmla="*/ 0 h 239"/>
                    <a:gd name="T70" fmla="*/ 164 w 188"/>
                    <a:gd name="T71" fmla="*/ 73 h 239"/>
                    <a:gd name="T72" fmla="*/ 159 w 188"/>
                    <a:gd name="T73" fmla="*/ 72 h 239"/>
                    <a:gd name="T74" fmla="*/ 164 w 188"/>
                    <a:gd name="T75" fmla="*/ 73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88" h="239">
                      <a:moveTo>
                        <a:pt x="95" y="0"/>
                      </a:moveTo>
                      <a:lnTo>
                        <a:pt x="95" y="0"/>
                      </a:lnTo>
                      <a:lnTo>
                        <a:pt x="83" y="0"/>
                      </a:lnTo>
                      <a:lnTo>
                        <a:pt x="72" y="1"/>
                      </a:lnTo>
                      <a:lnTo>
                        <a:pt x="61" y="4"/>
                      </a:lnTo>
                      <a:lnTo>
                        <a:pt x="52" y="6"/>
                      </a:lnTo>
                      <a:lnTo>
                        <a:pt x="44" y="10"/>
                      </a:lnTo>
                      <a:lnTo>
                        <a:pt x="36" y="14"/>
                      </a:lnTo>
                      <a:lnTo>
                        <a:pt x="30" y="18"/>
                      </a:lnTo>
                      <a:lnTo>
                        <a:pt x="24" y="24"/>
                      </a:lnTo>
                      <a:lnTo>
                        <a:pt x="19" y="29"/>
                      </a:lnTo>
                      <a:lnTo>
                        <a:pt x="15" y="36"/>
                      </a:lnTo>
                      <a:lnTo>
                        <a:pt x="8" y="48"/>
                      </a:lnTo>
                      <a:lnTo>
                        <a:pt x="3" y="62"/>
                      </a:lnTo>
                      <a:lnTo>
                        <a:pt x="0" y="77"/>
                      </a:lnTo>
                      <a:lnTo>
                        <a:pt x="0" y="90"/>
                      </a:lnTo>
                      <a:lnTo>
                        <a:pt x="0" y="105"/>
                      </a:lnTo>
                      <a:lnTo>
                        <a:pt x="2" y="117"/>
                      </a:lnTo>
                      <a:lnTo>
                        <a:pt x="3" y="129"/>
                      </a:lnTo>
                      <a:lnTo>
                        <a:pt x="7" y="146"/>
                      </a:lnTo>
                      <a:lnTo>
                        <a:pt x="8" y="153"/>
                      </a:lnTo>
                      <a:lnTo>
                        <a:pt x="8" y="153"/>
                      </a:lnTo>
                      <a:lnTo>
                        <a:pt x="11" y="106"/>
                      </a:lnTo>
                      <a:lnTo>
                        <a:pt x="11" y="106"/>
                      </a:lnTo>
                      <a:lnTo>
                        <a:pt x="12" y="96"/>
                      </a:lnTo>
                      <a:lnTo>
                        <a:pt x="15" y="88"/>
                      </a:lnTo>
                      <a:lnTo>
                        <a:pt x="18" y="81"/>
                      </a:lnTo>
                      <a:lnTo>
                        <a:pt x="22" y="76"/>
                      </a:lnTo>
                      <a:lnTo>
                        <a:pt x="26" y="73"/>
                      </a:lnTo>
                      <a:lnTo>
                        <a:pt x="31" y="72"/>
                      </a:lnTo>
                      <a:lnTo>
                        <a:pt x="36" y="72"/>
                      </a:lnTo>
                      <a:lnTo>
                        <a:pt x="41" y="72"/>
                      </a:lnTo>
                      <a:lnTo>
                        <a:pt x="55" y="74"/>
                      </a:lnTo>
                      <a:lnTo>
                        <a:pt x="68" y="80"/>
                      </a:lnTo>
                      <a:lnTo>
                        <a:pt x="81" y="84"/>
                      </a:lnTo>
                      <a:lnTo>
                        <a:pt x="93" y="86"/>
                      </a:lnTo>
                      <a:lnTo>
                        <a:pt x="93" y="239"/>
                      </a:lnTo>
                      <a:lnTo>
                        <a:pt x="93" y="239"/>
                      </a:lnTo>
                      <a:lnTo>
                        <a:pt x="105" y="239"/>
                      </a:lnTo>
                      <a:lnTo>
                        <a:pt x="115" y="237"/>
                      </a:lnTo>
                      <a:lnTo>
                        <a:pt x="124" y="234"/>
                      </a:lnTo>
                      <a:lnTo>
                        <a:pt x="132" y="230"/>
                      </a:lnTo>
                      <a:lnTo>
                        <a:pt x="140" y="226"/>
                      </a:lnTo>
                      <a:lnTo>
                        <a:pt x="147" y="219"/>
                      </a:lnTo>
                      <a:lnTo>
                        <a:pt x="153" y="214"/>
                      </a:lnTo>
                      <a:lnTo>
                        <a:pt x="159" y="207"/>
                      </a:lnTo>
                      <a:lnTo>
                        <a:pt x="167" y="191"/>
                      </a:lnTo>
                      <a:lnTo>
                        <a:pt x="173" y="175"/>
                      </a:lnTo>
                      <a:lnTo>
                        <a:pt x="179" y="158"/>
                      </a:lnTo>
                      <a:lnTo>
                        <a:pt x="181" y="141"/>
                      </a:lnTo>
                      <a:lnTo>
                        <a:pt x="181" y="141"/>
                      </a:lnTo>
                      <a:lnTo>
                        <a:pt x="181" y="142"/>
                      </a:lnTo>
                      <a:lnTo>
                        <a:pt x="181" y="142"/>
                      </a:lnTo>
                      <a:lnTo>
                        <a:pt x="184" y="136"/>
                      </a:lnTo>
                      <a:lnTo>
                        <a:pt x="187" y="118"/>
                      </a:lnTo>
                      <a:lnTo>
                        <a:pt x="188" y="96"/>
                      </a:lnTo>
                      <a:lnTo>
                        <a:pt x="187" y="82"/>
                      </a:lnTo>
                      <a:lnTo>
                        <a:pt x="185" y="69"/>
                      </a:lnTo>
                      <a:lnTo>
                        <a:pt x="183" y="57"/>
                      </a:lnTo>
                      <a:lnTo>
                        <a:pt x="177" y="44"/>
                      </a:lnTo>
                      <a:lnTo>
                        <a:pt x="171" y="32"/>
                      </a:lnTo>
                      <a:lnTo>
                        <a:pt x="161" y="21"/>
                      </a:lnTo>
                      <a:lnTo>
                        <a:pt x="156" y="17"/>
                      </a:lnTo>
                      <a:lnTo>
                        <a:pt x="149" y="13"/>
                      </a:lnTo>
                      <a:lnTo>
                        <a:pt x="143" y="9"/>
                      </a:lnTo>
                      <a:lnTo>
                        <a:pt x="135" y="6"/>
                      </a:lnTo>
                      <a:lnTo>
                        <a:pt x="125" y="4"/>
                      </a:lnTo>
                      <a:lnTo>
                        <a:pt x="116" y="1"/>
                      </a:lnTo>
                      <a:lnTo>
                        <a:pt x="107" y="0"/>
                      </a:lnTo>
                      <a:lnTo>
                        <a:pt x="95" y="0"/>
                      </a:lnTo>
                      <a:lnTo>
                        <a:pt x="95" y="0"/>
                      </a:lnTo>
                      <a:close/>
                      <a:moveTo>
                        <a:pt x="164" y="73"/>
                      </a:moveTo>
                      <a:lnTo>
                        <a:pt x="159" y="72"/>
                      </a:lnTo>
                      <a:lnTo>
                        <a:pt x="159" y="72"/>
                      </a:lnTo>
                      <a:lnTo>
                        <a:pt x="164" y="73"/>
                      </a:lnTo>
                      <a:lnTo>
                        <a:pt x="164" y="73"/>
                      </a:lnTo>
                      <a:close/>
                    </a:path>
                  </a:pathLst>
                </a:custGeom>
                <a:solidFill>
                  <a:srgbClr val="754C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0" name="Freeform 359"/>
                <p:cNvSpPr>
                  <a:spLocks/>
                </p:cNvSpPr>
                <p:nvPr/>
              </p:nvSpPr>
              <p:spPr bwMode="auto">
                <a:xfrm>
                  <a:off x="2709863" y="2574925"/>
                  <a:ext cx="147638" cy="379412"/>
                </a:xfrm>
                <a:custGeom>
                  <a:avLst/>
                  <a:gdLst>
                    <a:gd name="T0" fmla="*/ 93 w 93"/>
                    <a:gd name="T1" fmla="*/ 53 h 239"/>
                    <a:gd name="T2" fmla="*/ 93 w 93"/>
                    <a:gd name="T3" fmla="*/ 0 h 239"/>
                    <a:gd name="T4" fmla="*/ 93 w 93"/>
                    <a:gd name="T5" fmla="*/ 0 h 239"/>
                    <a:gd name="T6" fmla="*/ 81 w 93"/>
                    <a:gd name="T7" fmla="*/ 0 h 239"/>
                    <a:gd name="T8" fmla="*/ 71 w 93"/>
                    <a:gd name="T9" fmla="*/ 1 h 239"/>
                    <a:gd name="T10" fmla="*/ 61 w 93"/>
                    <a:gd name="T11" fmla="*/ 4 h 239"/>
                    <a:gd name="T12" fmla="*/ 52 w 93"/>
                    <a:gd name="T13" fmla="*/ 6 h 239"/>
                    <a:gd name="T14" fmla="*/ 44 w 93"/>
                    <a:gd name="T15" fmla="*/ 10 h 239"/>
                    <a:gd name="T16" fmla="*/ 36 w 93"/>
                    <a:gd name="T17" fmla="*/ 14 h 239"/>
                    <a:gd name="T18" fmla="*/ 30 w 93"/>
                    <a:gd name="T19" fmla="*/ 18 h 239"/>
                    <a:gd name="T20" fmla="*/ 24 w 93"/>
                    <a:gd name="T21" fmla="*/ 24 h 239"/>
                    <a:gd name="T22" fmla="*/ 19 w 93"/>
                    <a:gd name="T23" fmla="*/ 30 h 239"/>
                    <a:gd name="T24" fmla="*/ 15 w 93"/>
                    <a:gd name="T25" fmla="*/ 36 h 239"/>
                    <a:gd name="T26" fmla="*/ 8 w 93"/>
                    <a:gd name="T27" fmla="*/ 49 h 239"/>
                    <a:gd name="T28" fmla="*/ 3 w 93"/>
                    <a:gd name="T29" fmla="*/ 62 h 239"/>
                    <a:gd name="T30" fmla="*/ 0 w 93"/>
                    <a:gd name="T31" fmla="*/ 77 h 239"/>
                    <a:gd name="T32" fmla="*/ 0 w 93"/>
                    <a:gd name="T33" fmla="*/ 90 h 239"/>
                    <a:gd name="T34" fmla="*/ 0 w 93"/>
                    <a:gd name="T35" fmla="*/ 105 h 239"/>
                    <a:gd name="T36" fmla="*/ 2 w 93"/>
                    <a:gd name="T37" fmla="*/ 117 h 239"/>
                    <a:gd name="T38" fmla="*/ 3 w 93"/>
                    <a:gd name="T39" fmla="*/ 129 h 239"/>
                    <a:gd name="T40" fmla="*/ 7 w 93"/>
                    <a:gd name="T41" fmla="*/ 146 h 239"/>
                    <a:gd name="T42" fmla="*/ 8 w 93"/>
                    <a:gd name="T43" fmla="*/ 153 h 239"/>
                    <a:gd name="T44" fmla="*/ 8 w 93"/>
                    <a:gd name="T45" fmla="*/ 153 h 239"/>
                    <a:gd name="T46" fmla="*/ 8 w 93"/>
                    <a:gd name="T47" fmla="*/ 149 h 239"/>
                    <a:gd name="T48" fmla="*/ 8 w 93"/>
                    <a:gd name="T49" fmla="*/ 149 h 239"/>
                    <a:gd name="T50" fmla="*/ 12 w 93"/>
                    <a:gd name="T51" fmla="*/ 165 h 239"/>
                    <a:gd name="T52" fmla="*/ 18 w 93"/>
                    <a:gd name="T53" fmla="*/ 181 h 239"/>
                    <a:gd name="T54" fmla="*/ 24 w 93"/>
                    <a:gd name="T55" fmla="*/ 197 h 239"/>
                    <a:gd name="T56" fmla="*/ 33 w 93"/>
                    <a:gd name="T57" fmla="*/ 210 h 239"/>
                    <a:gd name="T58" fmla="*/ 39 w 93"/>
                    <a:gd name="T59" fmla="*/ 217 h 239"/>
                    <a:gd name="T60" fmla="*/ 44 w 93"/>
                    <a:gd name="T61" fmla="*/ 222 h 239"/>
                    <a:gd name="T62" fmla="*/ 51 w 93"/>
                    <a:gd name="T63" fmla="*/ 227 h 239"/>
                    <a:gd name="T64" fmla="*/ 57 w 93"/>
                    <a:gd name="T65" fmla="*/ 231 h 239"/>
                    <a:gd name="T66" fmla="*/ 65 w 93"/>
                    <a:gd name="T67" fmla="*/ 235 h 239"/>
                    <a:gd name="T68" fmla="*/ 75 w 93"/>
                    <a:gd name="T69" fmla="*/ 238 h 239"/>
                    <a:gd name="T70" fmla="*/ 84 w 93"/>
                    <a:gd name="T71" fmla="*/ 239 h 239"/>
                    <a:gd name="T72" fmla="*/ 93 w 93"/>
                    <a:gd name="T73" fmla="*/ 239 h 239"/>
                    <a:gd name="T74" fmla="*/ 93 w 93"/>
                    <a:gd name="T75" fmla="*/ 53 h 239"/>
                    <a:gd name="T76" fmla="*/ 93 w 93"/>
                    <a:gd name="T77" fmla="*/ 53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3" h="239">
                      <a:moveTo>
                        <a:pt x="93" y="53"/>
                      </a:moveTo>
                      <a:lnTo>
                        <a:pt x="93" y="0"/>
                      </a:lnTo>
                      <a:lnTo>
                        <a:pt x="93" y="0"/>
                      </a:lnTo>
                      <a:lnTo>
                        <a:pt x="81" y="0"/>
                      </a:lnTo>
                      <a:lnTo>
                        <a:pt x="71" y="1"/>
                      </a:lnTo>
                      <a:lnTo>
                        <a:pt x="61" y="4"/>
                      </a:lnTo>
                      <a:lnTo>
                        <a:pt x="52" y="6"/>
                      </a:lnTo>
                      <a:lnTo>
                        <a:pt x="44" y="10"/>
                      </a:lnTo>
                      <a:lnTo>
                        <a:pt x="36" y="14"/>
                      </a:lnTo>
                      <a:lnTo>
                        <a:pt x="30" y="18"/>
                      </a:lnTo>
                      <a:lnTo>
                        <a:pt x="24" y="24"/>
                      </a:lnTo>
                      <a:lnTo>
                        <a:pt x="19" y="30"/>
                      </a:lnTo>
                      <a:lnTo>
                        <a:pt x="15" y="36"/>
                      </a:lnTo>
                      <a:lnTo>
                        <a:pt x="8" y="49"/>
                      </a:lnTo>
                      <a:lnTo>
                        <a:pt x="3" y="62"/>
                      </a:lnTo>
                      <a:lnTo>
                        <a:pt x="0" y="77"/>
                      </a:lnTo>
                      <a:lnTo>
                        <a:pt x="0" y="90"/>
                      </a:lnTo>
                      <a:lnTo>
                        <a:pt x="0" y="105"/>
                      </a:lnTo>
                      <a:lnTo>
                        <a:pt x="2" y="117"/>
                      </a:lnTo>
                      <a:lnTo>
                        <a:pt x="3" y="129"/>
                      </a:lnTo>
                      <a:lnTo>
                        <a:pt x="7" y="146"/>
                      </a:lnTo>
                      <a:lnTo>
                        <a:pt x="8" y="153"/>
                      </a:lnTo>
                      <a:lnTo>
                        <a:pt x="8" y="153"/>
                      </a:lnTo>
                      <a:lnTo>
                        <a:pt x="8" y="149"/>
                      </a:lnTo>
                      <a:lnTo>
                        <a:pt x="8" y="149"/>
                      </a:lnTo>
                      <a:lnTo>
                        <a:pt x="12" y="165"/>
                      </a:lnTo>
                      <a:lnTo>
                        <a:pt x="18" y="181"/>
                      </a:lnTo>
                      <a:lnTo>
                        <a:pt x="24" y="197"/>
                      </a:lnTo>
                      <a:lnTo>
                        <a:pt x="33" y="210"/>
                      </a:lnTo>
                      <a:lnTo>
                        <a:pt x="39" y="217"/>
                      </a:lnTo>
                      <a:lnTo>
                        <a:pt x="44" y="222"/>
                      </a:lnTo>
                      <a:lnTo>
                        <a:pt x="51" y="227"/>
                      </a:lnTo>
                      <a:lnTo>
                        <a:pt x="57" y="231"/>
                      </a:lnTo>
                      <a:lnTo>
                        <a:pt x="65" y="235"/>
                      </a:lnTo>
                      <a:lnTo>
                        <a:pt x="75" y="238"/>
                      </a:lnTo>
                      <a:lnTo>
                        <a:pt x="84" y="239"/>
                      </a:lnTo>
                      <a:lnTo>
                        <a:pt x="93" y="239"/>
                      </a:lnTo>
                      <a:lnTo>
                        <a:pt x="93" y="53"/>
                      </a:lnTo>
                      <a:lnTo>
                        <a:pt x="93" y="53"/>
                      </a:lnTo>
                      <a:close/>
                    </a:path>
                  </a:pathLst>
                </a:custGeom>
                <a:solidFill>
                  <a:srgbClr val="6038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grpSp>
      <p:sp>
        <p:nvSpPr>
          <p:cNvPr id="194" name="TextBox 193"/>
          <p:cNvSpPr txBox="1"/>
          <p:nvPr/>
        </p:nvSpPr>
        <p:spPr>
          <a:xfrm>
            <a:off x="11085826" y="6282371"/>
            <a:ext cx="341794" cy="328350"/>
          </a:xfrm>
          <a:prstGeom prst="rect">
            <a:avLst/>
          </a:prstGeom>
          <a:solidFill>
            <a:schemeClr val="tx2">
              <a:lumMod val="75000"/>
            </a:schemeClr>
          </a:solidFill>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700" b="0" i="0" u="none" strike="noStrike" kern="1200" cap="none" spc="0" normalizeH="0" baseline="0" noProof="0" dirty="0">
              <a:ln>
                <a:noFill/>
              </a:ln>
              <a:solidFill>
                <a:prstClr val="white"/>
              </a:solidFill>
              <a:effectLst/>
              <a:uLnTx/>
              <a:uFillTx/>
              <a:latin typeface="Lato Light" panose="020F0302020204030203" pitchFamily="34" charset="0"/>
              <a:ea typeface="+mn-ea"/>
              <a:cs typeface="+mn-cs"/>
            </a:endParaRPr>
          </a:p>
        </p:txBody>
      </p:sp>
      <p:sp>
        <p:nvSpPr>
          <p:cNvPr id="195" name="TextBox 194"/>
          <p:cNvSpPr txBox="1"/>
          <p:nvPr/>
        </p:nvSpPr>
        <p:spPr>
          <a:xfrm>
            <a:off x="10973537" y="6309683"/>
            <a:ext cx="556844" cy="29238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935BBC0D-156C-474B-BE53-7DA8707D3EBF}" type="slidenum">
              <a:rPr kumimoji="0" lang="en-US" sz="1300" b="0" i="0" u="none" strike="noStrike" kern="1200" cap="none" spc="0" normalizeH="0" baseline="0" noProof="0">
                <a:ln>
                  <a:noFill/>
                </a:ln>
                <a:solidFill>
                  <a:prstClr val="white"/>
                </a:solidFill>
                <a:effectLst/>
                <a:uLnTx/>
                <a:uFillTx/>
                <a:latin typeface="Lato Light" panose="020F0302020204030203"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a:t>
            </a:fld>
            <a:endParaRPr kumimoji="0" lang="en-US" sz="1300" b="0" i="0" u="none" strike="noStrike" kern="1200" cap="none" spc="0" normalizeH="0" baseline="0" noProof="0" dirty="0">
              <a:ln>
                <a:noFill/>
              </a:ln>
              <a:solidFill>
                <a:prstClr val="white"/>
              </a:solidFill>
              <a:effectLst/>
              <a:uLnTx/>
              <a:uFillTx/>
              <a:latin typeface="Lato Light" panose="020F0302020204030203" pitchFamily="34" charset="0"/>
              <a:ea typeface="+mn-ea"/>
              <a:cs typeface="+mn-cs"/>
            </a:endParaRPr>
          </a:p>
        </p:txBody>
      </p:sp>
    </p:spTree>
    <p:extLst>
      <p:ext uri="{BB962C8B-B14F-4D97-AF65-F5344CB8AC3E}">
        <p14:creationId xmlns:p14="http://schemas.microsoft.com/office/powerpoint/2010/main" val="493102631"/>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750"/>
                                        <p:tgtEl>
                                          <p:spTgt spid="3"/>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250"/>
                            </p:stCondLst>
                            <p:childTnLst>
                              <p:par>
                                <p:cTn id="13" presetID="53" presetClass="entr" presetSubtype="16"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p:cTn id="15" dur="500" fill="hold"/>
                                        <p:tgtEl>
                                          <p:spTgt spid="19"/>
                                        </p:tgtEl>
                                        <p:attrNameLst>
                                          <p:attrName>ppt_w</p:attrName>
                                        </p:attrNameLst>
                                      </p:cBhvr>
                                      <p:tavLst>
                                        <p:tav tm="0">
                                          <p:val>
                                            <p:fltVal val="0"/>
                                          </p:val>
                                        </p:tav>
                                        <p:tav tm="100000">
                                          <p:val>
                                            <p:strVal val="#ppt_w"/>
                                          </p:val>
                                        </p:tav>
                                      </p:tavLst>
                                    </p:anim>
                                    <p:anim calcmode="lin" valueType="num">
                                      <p:cBhvr>
                                        <p:cTn id="16" dur="500" fill="hold"/>
                                        <p:tgtEl>
                                          <p:spTgt spid="19"/>
                                        </p:tgtEl>
                                        <p:attrNameLst>
                                          <p:attrName>ppt_h</p:attrName>
                                        </p:attrNameLst>
                                      </p:cBhvr>
                                      <p:tavLst>
                                        <p:tav tm="0">
                                          <p:val>
                                            <p:fltVal val="0"/>
                                          </p:val>
                                        </p:tav>
                                        <p:tav tm="100000">
                                          <p:val>
                                            <p:strVal val="#ppt_h"/>
                                          </p:val>
                                        </p:tav>
                                      </p:tavLst>
                                    </p:anim>
                                    <p:animEffect transition="in" filter="fade">
                                      <p:cBhvr>
                                        <p:cTn id="17" dur="500"/>
                                        <p:tgtEl>
                                          <p:spTgt spid="19"/>
                                        </p:tgtEl>
                                      </p:cBhvr>
                                    </p:animEffect>
                                  </p:childTnLst>
                                </p:cTn>
                              </p:par>
                            </p:childTnLst>
                          </p:cTn>
                        </p:par>
                        <p:par>
                          <p:cTn id="18" fill="hold">
                            <p:stCondLst>
                              <p:cond delay="1750"/>
                            </p:stCondLst>
                            <p:childTnLst>
                              <p:par>
                                <p:cTn id="19" presetID="22" presetClass="entr" presetSubtype="1" fill="hold" grpId="0" nodeType="afterEffect">
                                  <p:stCondLst>
                                    <p:cond delay="0"/>
                                  </p:stCondLst>
                                  <p:childTnLst>
                                    <p:set>
                                      <p:cBhvr>
                                        <p:cTn id="20" dur="1" fill="hold">
                                          <p:stCondLst>
                                            <p:cond delay="0"/>
                                          </p:stCondLst>
                                        </p:cTn>
                                        <p:tgtEl>
                                          <p:spTgt spid="358"/>
                                        </p:tgtEl>
                                        <p:attrNameLst>
                                          <p:attrName>style.visibility</p:attrName>
                                        </p:attrNameLst>
                                      </p:cBhvr>
                                      <p:to>
                                        <p:strVal val="visible"/>
                                      </p:to>
                                    </p:set>
                                    <p:animEffect transition="in" filter="wipe(up)">
                                      <p:cBhvr>
                                        <p:cTn id="21" dur="500"/>
                                        <p:tgtEl>
                                          <p:spTgt spid="358"/>
                                        </p:tgtEl>
                                      </p:cBhvr>
                                    </p:animEffect>
                                  </p:childTnLst>
                                </p:cTn>
                              </p:par>
                            </p:childTnLst>
                          </p:cTn>
                        </p:par>
                        <p:par>
                          <p:cTn id="22" fill="hold">
                            <p:stCondLst>
                              <p:cond delay="2250"/>
                            </p:stCondLst>
                            <p:childTnLst>
                              <p:par>
                                <p:cTn id="23" presetID="22" presetClass="entr" presetSubtype="1" fill="hold" grpId="0" nodeType="afterEffect">
                                  <p:stCondLst>
                                    <p:cond delay="0"/>
                                  </p:stCondLst>
                                  <p:childTnLst>
                                    <p:set>
                                      <p:cBhvr>
                                        <p:cTn id="24" dur="1" fill="hold">
                                          <p:stCondLst>
                                            <p:cond delay="0"/>
                                          </p:stCondLst>
                                        </p:cTn>
                                        <p:tgtEl>
                                          <p:spTgt spid="357"/>
                                        </p:tgtEl>
                                        <p:attrNameLst>
                                          <p:attrName>style.visibility</p:attrName>
                                        </p:attrNameLst>
                                      </p:cBhvr>
                                      <p:to>
                                        <p:strVal val="visible"/>
                                      </p:to>
                                    </p:set>
                                    <p:animEffect transition="in" filter="wipe(up)">
                                      <p:cBhvr>
                                        <p:cTn id="25" dur="500"/>
                                        <p:tgtEl>
                                          <p:spTgt spid="357"/>
                                        </p:tgtEl>
                                      </p:cBhvr>
                                    </p:animEffect>
                                  </p:childTnLst>
                                </p:cTn>
                              </p:par>
                            </p:childTnLst>
                          </p:cTn>
                        </p:par>
                        <p:par>
                          <p:cTn id="26" fill="hold">
                            <p:stCondLst>
                              <p:cond delay="2750"/>
                            </p:stCondLst>
                            <p:childTnLst>
                              <p:par>
                                <p:cTn id="27" presetID="53" presetClass="entr" presetSubtype="16"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p:cTn id="29" dur="500" fill="hold"/>
                                        <p:tgtEl>
                                          <p:spTgt spid="6"/>
                                        </p:tgtEl>
                                        <p:attrNameLst>
                                          <p:attrName>ppt_w</p:attrName>
                                        </p:attrNameLst>
                                      </p:cBhvr>
                                      <p:tavLst>
                                        <p:tav tm="0">
                                          <p:val>
                                            <p:fltVal val="0"/>
                                          </p:val>
                                        </p:tav>
                                        <p:tav tm="100000">
                                          <p:val>
                                            <p:strVal val="#ppt_w"/>
                                          </p:val>
                                        </p:tav>
                                      </p:tavLst>
                                    </p:anim>
                                    <p:anim calcmode="lin" valueType="num">
                                      <p:cBhvr>
                                        <p:cTn id="30" dur="500" fill="hold"/>
                                        <p:tgtEl>
                                          <p:spTgt spid="6"/>
                                        </p:tgtEl>
                                        <p:attrNameLst>
                                          <p:attrName>ppt_h</p:attrName>
                                        </p:attrNameLst>
                                      </p:cBhvr>
                                      <p:tavLst>
                                        <p:tav tm="0">
                                          <p:val>
                                            <p:fltVal val="0"/>
                                          </p:val>
                                        </p:tav>
                                        <p:tav tm="100000">
                                          <p:val>
                                            <p:strVal val="#ppt_h"/>
                                          </p:val>
                                        </p:tav>
                                      </p:tavLst>
                                    </p:anim>
                                    <p:animEffect transition="in" filter="fade">
                                      <p:cBhvr>
                                        <p:cTn id="31" dur="500"/>
                                        <p:tgtEl>
                                          <p:spTgt spid="6"/>
                                        </p:tgtEl>
                                      </p:cBhvr>
                                    </p:animEffect>
                                  </p:childTnLst>
                                </p:cTn>
                              </p:par>
                            </p:childTnLst>
                          </p:cTn>
                        </p:par>
                        <p:par>
                          <p:cTn id="32" fill="hold">
                            <p:stCondLst>
                              <p:cond delay="3250"/>
                            </p:stCondLst>
                            <p:childTnLst>
                              <p:par>
                                <p:cTn id="33" presetID="22" presetClass="entr" presetSubtype="8" fill="hold"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wipe(left)">
                                      <p:cBhvr>
                                        <p:cTn id="35" dur="500"/>
                                        <p:tgtEl>
                                          <p:spTgt spid="7"/>
                                        </p:tgtEl>
                                      </p:cBhvr>
                                    </p:animEffect>
                                  </p:childTnLst>
                                </p:cTn>
                              </p:par>
                            </p:childTnLst>
                          </p:cTn>
                        </p:par>
                        <p:par>
                          <p:cTn id="36" fill="hold">
                            <p:stCondLst>
                              <p:cond delay="3750"/>
                            </p:stCondLst>
                            <p:childTnLst>
                              <p:par>
                                <p:cTn id="37" presetID="22" presetClass="entr" presetSubtype="8" fill="hold"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wipe(left)">
                                      <p:cBhvr>
                                        <p:cTn id="39" dur="500"/>
                                        <p:tgtEl>
                                          <p:spTgt spid="8"/>
                                        </p:tgtEl>
                                      </p:cBhvr>
                                    </p:animEffect>
                                  </p:childTnLst>
                                </p:cTn>
                              </p:par>
                            </p:childTnLst>
                          </p:cTn>
                        </p:par>
                        <p:par>
                          <p:cTn id="40" fill="hold">
                            <p:stCondLst>
                              <p:cond delay="4250"/>
                            </p:stCondLst>
                            <p:childTnLst>
                              <p:par>
                                <p:cTn id="41" presetID="22" presetClass="entr" presetSubtype="8" fill="hold" nodeType="after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wipe(left)">
                                      <p:cBhvr>
                                        <p:cTn id="4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357" grpId="0"/>
      <p:bldP spid="35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smtClean="0"/>
              <a:t>整理发布</a:t>
            </a:r>
            <a:endParaRPr lang="zh-CN" altLang="en-US"/>
          </a:p>
        </p:txBody>
      </p:sp>
    </p:spTree>
    <p:extLst>
      <p:ext uri="{BB962C8B-B14F-4D97-AF65-F5344CB8AC3E}">
        <p14:creationId xmlns:p14="http://schemas.microsoft.com/office/powerpoint/2010/main" val="39263663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FD6F2C4-1A90-4D13-933B-07287AD5E556}" type="slidenum">
              <a:rPr kumimoji="0" lang="en-GB" sz="1200" b="0" i="0" u="none" strike="noStrike" kern="1200" cap="none" spc="0" normalizeH="0" baseline="0" noProof="0" smtClean="0">
                <a:ln>
                  <a:noFill/>
                </a:ln>
                <a:solidFill>
                  <a:prstClr val="white">
                    <a:lumMod val="50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GB" sz="1200" b="0" i="0" u="none" strike="noStrike" kern="1200" cap="none" spc="0" normalizeH="0" baseline="0" noProof="0" dirty="0">
              <a:ln>
                <a:noFill/>
              </a:ln>
              <a:solidFill>
                <a:prstClr val="white">
                  <a:lumMod val="50000"/>
                </a:prstClr>
              </a:solidFill>
              <a:effectLst/>
              <a:uLnTx/>
              <a:uFillTx/>
              <a:latin typeface="Calibri" panose="020F0502020204030204"/>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prstClr val="white">
                    <a:lumMod val="50000"/>
                  </a:prstClr>
                </a:solidFill>
                <a:effectLst/>
                <a:uLnTx/>
                <a:uFillTx/>
                <a:latin typeface="Calibri" panose="020F0502020204030204"/>
                <a:ea typeface="+mn-ea"/>
                <a:cs typeface="+mn-cs"/>
              </a:rPr>
              <a:t>www.yourdomain.com</a:t>
            </a:r>
            <a:endParaRPr kumimoji="0" lang="en-GB" sz="1200" b="0" i="0" u="none" strike="noStrike" kern="1200" cap="none" spc="0" normalizeH="0" baseline="0" noProof="0" dirty="0">
              <a:ln>
                <a:noFill/>
              </a:ln>
              <a:solidFill>
                <a:prstClr val="white">
                  <a:lumMod val="50000"/>
                </a:prstClr>
              </a:solidFill>
              <a:effectLst/>
              <a:uLnTx/>
              <a:uFillTx/>
              <a:latin typeface="Calibri" panose="020F0502020204030204"/>
              <a:ea typeface="+mn-ea"/>
              <a:cs typeface="+mn-cs"/>
            </a:endParaRPr>
          </a:p>
        </p:txBody>
      </p:sp>
      <p:sp>
        <p:nvSpPr>
          <p:cNvPr id="4" name="Text Placeholder 3"/>
          <p:cNvSpPr>
            <a:spLocks noGrp="1"/>
          </p:cNvSpPr>
          <p:nvPr>
            <p:ph type="body" sz="quarter" idx="12"/>
          </p:nvPr>
        </p:nvSpPr>
        <p:spPr/>
        <p:txBody>
          <a:bodyPr>
            <a:normAutofit fontScale="92500" lnSpcReduction="20000"/>
          </a:bodyPr>
          <a:lstStyle/>
          <a:p>
            <a:r>
              <a:rPr lang="en-GB"/>
              <a:t>YEARLY TIMELINE</a:t>
            </a:r>
            <a:endParaRPr lang="en-GB" dirty="0"/>
          </a:p>
        </p:txBody>
      </p:sp>
      <p:pic>
        <p:nvPicPr>
          <p:cNvPr id="9" name="Picture Placeholder 8"/>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a:stretch>
            <a:fillRect/>
          </a:stretch>
        </p:blipFill>
        <p:spPr/>
      </p:pic>
      <p:sp>
        <p:nvSpPr>
          <p:cNvPr id="6" name="Text Placeholder 5"/>
          <p:cNvSpPr>
            <a:spLocks noGrp="1"/>
          </p:cNvSpPr>
          <p:nvPr>
            <p:ph type="body" sz="quarter" idx="14"/>
          </p:nvPr>
        </p:nvSpPr>
        <p:spPr/>
        <p:txBody>
          <a:bodyPr>
            <a:normAutofit fontScale="92500" lnSpcReduction="20000"/>
          </a:bodyPr>
          <a:lstStyle/>
          <a:p>
            <a:r>
              <a:rPr lang="en-GB"/>
              <a:t>COMPANY OF THE YEAR</a:t>
            </a:r>
            <a:endParaRPr lang="en-GB" dirty="0"/>
          </a:p>
        </p:txBody>
      </p:sp>
      <p:sp>
        <p:nvSpPr>
          <p:cNvPr id="7" name="Text Placeholder 6"/>
          <p:cNvSpPr>
            <a:spLocks noGrp="1"/>
          </p:cNvSpPr>
          <p:nvPr>
            <p:ph type="body" sz="quarter" idx="15"/>
          </p:nvPr>
        </p:nvSpPr>
        <p:spPr/>
        <p:txBody>
          <a:bodyPr>
            <a:normAutofit fontScale="92500" lnSpcReduction="10000"/>
          </a:bodyPr>
          <a:lstStyle/>
          <a:p>
            <a:r>
              <a:rPr lang="en-GB"/>
              <a:t>2020</a:t>
            </a:r>
            <a:endParaRPr lang="en-GB" dirty="0"/>
          </a:p>
        </p:txBody>
      </p:sp>
      <p:sp>
        <p:nvSpPr>
          <p:cNvPr id="8" name="Text Placeholder 7"/>
          <p:cNvSpPr>
            <a:spLocks noGrp="1"/>
          </p:cNvSpPr>
          <p:nvPr>
            <p:ph type="body" sz="quarter" idx="16"/>
          </p:nvPr>
        </p:nvSpPr>
        <p:spPr/>
        <p:txBody>
          <a:bodyPr/>
          <a:lstStyle/>
          <a:p>
            <a:r>
              <a:rPr lang="en-GB"/>
              <a:t>Lorem ipsum dolor sit amet, consectetur adipiscing elit. Donec diam ligula, volutpat a ullamcorper quis, pellentesque tincidunt nisl. </a:t>
            </a:r>
            <a:br>
              <a:rPr lang="en-GB"/>
            </a:br>
            <a:r>
              <a:rPr lang="en-GB"/>
              <a:t>Aenean suscipit, ex maximus posuere scelerisque, erat ipsum vehicula nunc, sit amet accumsan arcu tellus vel lorem. Cum sociis natoque penatibus.</a:t>
            </a:r>
          </a:p>
          <a:p>
            <a:endParaRPr lang="en-GB" dirty="0"/>
          </a:p>
        </p:txBody>
      </p:sp>
    </p:spTree>
    <p:extLst>
      <p:ext uri="{BB962C8B-B14F-4D97-AF65-F5344CB8AC3E}">
        <p14:creationId xmlns:p14="http://schemas.microsoft.com/office/powerpoint/2010/main" val="155107375"/>
      </p:ext>
    </p:extLst>
  </p:cSld>
  <p:clrMapOvr>
    <a:masterClrMapping/>
  </p:clrMapOvr>
  <p:transition spd="slow">
    <p:push/>
  </p:transition>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FD6F2C4-1A90-4D13-933B-07287AD5E556}" type="slidenum">
              <a:rPr kumimoji="0" lang="en-GB" sz="1200" b="0" i="0" u="none" strike="noStrike" kern="1200" cap="none" spc="0" normalizeH="0" baseline="0" noProof="0" smtClean="0">
                <a:ln>
                  <a:noFill/>
                </a:ln>
                <a:solidFill>
                  <a:prstClr val="white"/>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GB" sz="12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prstClr val="white"/>
                </a:solidFill>
                <a:effectLst/>
                <a:uLnTx/>
                <a:uFillTx/>
                <a:latin typeface="Calibri" panose="020F0502020204030204"/>
                <a:ea typeface="+mn-ea"/>
                <a:cs typeface="+mn-cs"/>
              </a:rPr>
              <a:t>www.yourdomain.com</a:t>
            </a:r>
            <a:endParaRPr kumimoji="0" lang="en-GB" sz="12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10" name="Picture Placeholder 9"/>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a:stretch>
            <a:fillRect/>
          </a:stretch>
        </p:blipFill>
        <p:spPr/>
      </p:pic>
      <p:pic>
        <p:nvPicPr>
          <p:cNvPr id="11" name="Picture Placeholder 10"/>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t="37" b="37"/>
          <a:stretch>
            <a:fillRect/>
          </a:stretch>
        </p:blipFill>
        <p:spPr/>
      </p:pic>
      <p:sp>
        <p:nvSpPr>
          <p:cNvPr id="62" name="Text Placeholder 61"/>
          <p:cNvSpPr>
            <a:spLocks noGrp="1"/>
          </p:cNvSpPr>
          <p:nvPr>
            <p:ph type="body" sz="quarter" idx="15"/>
          </p:nvPr>
        </p:nvSpPr>
        <p:spPr/>
        <p:txBody>
          <a:bodyPr>
            <a:normAutofit fontScale="92500" lnSpcReduction="20000"/>
          </a:bodyPr>
          <a:lstStyle/>
          <a:p>
            <a:r>
              <a:rPr lang="en-GB" dirty="0"/>
              <a:t>Think About Profits</a:t>
            </a:r>
          </a:p>
        </p:txBody>
      </p:sp>
      <p:sp>
        <p:nvSpPr>
          <p:cNvPr id="63" name="Text Placeholder 62"/>
          <p:cNvSpPr>
            <a:spLocks noGrp="1"/>
          </p:cNvSpPr>
          <p:nvPr>
            <p:ph type="body" sz="quarter" idx="16"/>
          </p:nvPr>
        </p:nvSpPr>
        <p:spPr/>
        <p:txBody>
          <a:bodyPr>
            <a:normAutofit fontScale="92500" lnSpcReduction="20000"/>
          </a:bodyPr>
          <a:lstStyle/>
          <a:p>
            <a:r>
              <a:rPr lang="en-GB" dirty="0"/>
              <a:t>Do Your Jobs</a:t>
            </a:r>
          </a:p>
        </p:txBody>
      </p:sp>
      <p:sp>
        <p:nvSpPr>
          <p:cNvPr id="8" name="Text Placeholder 7"/>
          <p:cNvSpPr>
            <a:spLocks noGrp="1"/>
          </p:cNvSpPr>
          <p:nvPr>
            <p:ph type="body" sz="quarter" idx="18"/>
          </p:nvPr>
        </p:nvSpPr>
        <p:spPr/>
        <p:txBody>
          <a:bodyPr>
            <a:normAutofit fontScale="92500" lnSpcReduction="20000"/>
          </a:bodyPr>
          <a:lstStyle/>
          <a:p>
            <a:r>
              <a:rPr lang="en-GB"/>
              <a:t>2019</a:t>
            </a:r>
            <a:endParaRPr lang="en-GB" dirty="0"/>
          </a:p>
        </p:txBody>
      </p:sp>
      <p:sp>
        <p:nvSpPr>
          <p:cNvPr id="9" name="Text Placeholder 8"/>
          <p:cNvSpPr>
            <a:spLocks noGrp="1"/>
          </p:cNvSpPr>
          <p:nvPr>
            <p:ph type="body" sz="quarter" idx="19"/>
          </p:nvPr>
        </p:nvSpPr>
        <p:spPr/>
        <p:txBody>
          <a:bodyPr>
            <a:normAutofit fontScale="92500" lnSpcReduction="20000"/>
          </a:bodyPr>
          <a:lstStyle/>
          <a:p>
            <a:r>
              <a:rPr lang="en-GB"/>
              <a:t>2018</a:t>
            </a:r>
            <a:endParaRPr lang="en-GB" dirty="0"/>
          </a:p>
        </p:txBody>
      </p:sp>
      <p:sp>
        <p:nvSpPr>
          <p:cNvPr id="52" name="Text Placeholder 51"/>
          <p:cNvSpPr>
            <a:spLocks noGrp="1"/>
          </p:cNvSpPr>
          <p:nvPr>
            <p:ph type="body" sz="quarter" idx="21"/>
          </p:nvPr>
        </p:nvSpPr>
        <p:spPr/>
        <p:txBody>
          <a:bodyPr>
            <a:normAutofit fontScale="55000" lnSpcReduction="20000"/>
          </a:bodyPr>
          <a:lstStyle/>
          <a:p>
            <a:r>
              <a:rPr lang="en-GB"/>
              <a:t>Lorem ipsum dolor sit amet, consectetur adipiscing elit. Donec diam ligula, volutpat a ullamcorper quis, pellentesque tincidunt nisl. </a:t>
            </a:r>
            <a:br>
              <a:rPr lang="en-GB"/>
            </a:br>
            <a:endParaRPr lang="en-GB" dirty="0"/>
          </a:p>
        </p:txBody>
      </p:sp>
      <p:sp>
        <p:nvSpPr>
          <p:cNvPr id="53" name="Text Placeholder 52"/>
          <p:cNvSpPr>
            <a:spLocks noGrp="1"/>
          </p:cNvSpPr>
          <p:nvPr>
            <p:ph type="body" sz="quarter" idx="22"/>
          </p:nvPr>
        </p:nvSpPr>
        <p:spPr/>
        <p:txBody>
          <a:bodyPr>
            <a:normAutofit fontScale="55000" lnSpcReduction="20000"/>
          </a:bodyPr>
          <a:lstStyle/>
          <a:p>
            <a:r>
              <a:rPr lang="en-GB"/>
              <a:t>Lorem ipsum dolor sit amet, consectetur adipiscing elit. Donec diam ligula, volutpat a ullamcorper quis, pellentesque tincidunt nisl. </a:t>
            </a:r>
            <a:br>
              <a:rPr lang="en-GB"/>
            </a:br>
            <a:endParaRPr lang="en-GB" dirty="0"/>
          </a:p>
        </p:txBody>
      </p:sp>
    </p:spTree>
    <p:extLst>
      <p:ext uri="{BB962C8B-B14F-4D97-AF65-F5344CB8AC3E}">
        <p14:creationId xmlns:p14="http://schemas.microsoft.com/office/powerpoint/2010/main" val="4074142286"/>
      </p:ext>
    </p:extLst>
  </p:cSld>
  <p:clrMapOvr>
    <a:masterClrMapping/>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FD6F2C4-1A90-4D13-933B-07287AD5E556}" type="slidenum">
              <a:rPr kumimoji="0" lang="en-GB"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GB"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t>www.yourdomain.com</a:t>
            </a:r>
            <a:endParaRPr kumimoji="0" lang="en-GB"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4" name="Text Placeholder 3"/>
          <p:cNvSpPr>
            <a:spLocks noGrp="1"/>
          </p:cNvSpPr>
          <p:nvPr>
            <p:ph type="body" sz="quarter" idx="12"/>
          </p:nvPr>
        </p:nvSpPr>
        <p:spPr/>
        <p:txBody>
          <a:bodyPr>
            <a:normAutofit fontScale="92500" lnSpcReduction="20000"/>
          </a:bodyPr>
          <a:lstStyle/>
          <a:p>
            <a:r>
              <a:rPr lang="en-GB"/>
              <a:t>YEARLY TIMELINE</a:t>
            </a:r>
            <a:endParaRPr lang="en-GB" dirty="0"/>
          </a:p>
        </p:txBody>
      </p:sp>
      <p:pic>
        <p:nvPicPr>
          <p:cNvPr id="9" name="Picture Placeholder 8"/>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a:stretch>
            <a:fillRect/>
          </a:stretch>
        </p:blipFill>
        <p:spPr/>
      </p:pic>
      <p:sp>
        <p:nvSpPr>
          <p:cNvPr id="6" name="Text Placeholder 5"/>
          <p:cNvSpPr>
            <a:spLocks noGrp="1"/>
          </p:cNvSpPr>
          <p:nvPr>
            <p:ph type="body" sz="quarter" idx="14"/>
          </p:nvPr>
        </p:nvSpPr>
        <p:spPr/>
        <p:txBody>
          <a:bodyPr>
            <a:normAutofit fontScale="92500" lnSpcReduction="20000"/>
          </a:bodyPr>
          <a:lstStyle/>
          <a:p>
            <a:r>
              <a:rPr lang="en-GB"/>
              <a:t>HUGE PROFIT</a:t>
            </a:r>
            <a:endParaRPr lang="en-GB" dirty="0"/>
          </a:p>
        </p:txBody>
      </p:sp>
      <p:sp>
        <p:nvSpPr>
          <p:cNvPr id="7" name="Text Placeholder 6"/>
          <p:cNvSpPr>
            <a:spLocks noGrp="1"/>
          </p:cNvSpPr>
          <p:nvPr>
            <p:ph type="body" sz="quarter" idx="15"/>
          </p:nvPr>
        </p:nvSpPr>
        <p:spPr/>
        <p:txBody>
          <a:bodyPr>
            <a:normAutofit lnSpcReduction="10000"/>
          </a:bodyPr>
          <a:lstStyle/>
          <a:p>
            <a:r>
              <a:rPr lang="en-GB"/>
              <a:t>2019</a:t>
            </a:r>
            <a:endParaRPr lang="en-GB" dirty="0"/>
          </a:p>
        </p:txBody>
      </p:sp>
      <p:sp>
        <p:nvSpPr>
          <p:cNvPr id="8" name="Text Placeholder 7"/>
          <p:cNvSpPr>
            <a:spLocks noGrp="1"/>
          </p:cNvSpPr>
          <p:nvPr>
            <p:ph type="body" sz="quarter" idx="16"/>
          </p:nvPr>
        </p:nvSpPr>
        <p:spPr/>
        <p:txBody>
          <a:bodyPr/>
          <a:lstStyle/>
          <a:p>
            <a:r>
              <a:rPr lang="en-GB"/>
              <a:t>Lorem ipsum dolor sit amet, consectetur adipiscing elit. Donec diam ligula, volutpat a ullamcorper quis, pellentesque tincidunt nisl. </a:t>
            </a:r>
            <a:br>
              <a:rPr lang="en-GB"/>
            </a:br>
            <a:r>
              <a:rPr lang="en-GB"/>
              <a:t>Aenean suscipit, ex maximus posuere scelerisque, erat ipsum vehicula nunc, sit amet accumsan arcu tellus vel lorem. Cum sociis natoque penatibus.</a:t>
            </a:r>
            <a:endParaRPr lang="en-GB" dirty="0"/>
          </a:p>
        </p:txBody>
      </p:sp>
    </p:spTree>
    <p:extLst>
      <p:ext uri="{BB962C8B-B14F-4D97-AF65-F5344CB8AC3E}">
        <p14:creationId xmlns:p14="http://schemas.microsoft.com/office/powerpoint/2010/main" val="141080288"/>
      </p:ext>
    </p:extLst>
  </p:cSld>
  <p:clrMapOvr>
    <a:masterClrMapping/>
  </p:clrMapOvr>
  <p:transition spd="slow">
    <p:push/>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622414" y="416906"/>
            <a:ext cx="9144000" cy="74627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id-ID" sz="3800" b="1"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Fira Sans ExtraBold Italic" panose="00000900000000000000" pitchFamily="50" charset="0"/>
                <a:cs typeface="Clear Sans Light" panose="020B0303030202020304" pitchFamily="34" charset="0"/>
              </a:rPr>
              <a:t>Business Relation </a:t>
            </a:r>
            <a:r>
              <a:rPr kumimoji="0" lang="id-ID" sz="380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Fira Sans ExtraBold Italic" panose="00000900000000000000" pitchFamily="50" charset="0"/>
                <a:cs typeface="Clear Sans Light" panose="020B0303030202020304" pitchFamily="34" charset="0"/>
              </a:rPr>
              <a:t>Concept</a:t>
            </a:r>
            <a:endParaRPr kumimoji="0" lang="en-GB" sz="380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Fira Sans ExtraBold Italic" panose="00000900000000000000" pitchFamily="50" charset="0"/>
              <a:cs typeface="Clear Sans Light" panose="020B0303030202020304" pitchFamily="34" charset="0"/>
            </a:endParaRPr>
          </a:p>
        </p:txBody>
      </p:sp>
      <p:sp>
        <p:nvSpPr>
          <p:cNvPr id="4" name="Subtitle 2"/>
          <p:cNvSpPr txBox="1">
            <a:spLocks/>
          </p:cNvSpPr>
          <p:nvPr/>
        </p:nvSpPr>
        <p:spPr>
          <a:xfrm>
            <a:off x="650565" y="1065898"/>
            <a:ext cx="7308850" cy="369332"/>
          </a:xfrm>
          <a:prstGeom prst="rect">
            <a:avLst/>
          </a:prstGeom>
        </p:spPr>
        <p:txBody>
          <a:bodyPr vert="horz" wrap="square" lIns="121920" tIns="60960" rIns="121920" bIns="60960" rtlCol="0">
            <a:spAutoFit/>
          </a:bodyPr>
          <a:lstStyle/>
          <a:p>
            <a:pPr marL="0" marR="0" lvl="0" indent="0" algn="l" defTabSz="1219050" rtl="0" eaLnBrk="1" fontAlgn="auto" latinLnBrk="0" hangingPunct="1">
              <a:lnSpc>
                <a:spcPct val="100000"/>
              </a:lnSpc>
              <a:spcBef>
                <a:spcPct val="20000"/>
              </a:spcBef>
              <a:spcAft>
                <a:spcPts val="0"/>
              </a:spcAft>
              <a:buClrTx/>
              <a:buSzTx/>
              <a:buFontTx/>
              <a:buNone/>
              <a:tabLst/>
              <a:defRPr/>
            </a:pPr>
            <a:r>
              <a:rPr kumimoji="0" lang="id-ID" sz="1600" b="0" i="0" u="none" strike="noStrike" kern="1200" cap="none" spc="0" normalizeH="0" baseline="0" noProof="0" dirty="0">
                <a:ln>
                  <a:noFill/>
                </a:ln>
                <a:solidFill>
                  <a:prstClr val="black">
                    <a:lumMod val="75000"/>
                    <a:lumOff val="25000"/>
                  </a:prstClr>
                </a:solidFill>
                <a:effectLst/>
                <a:uLnTx/>
                <a:uFillTx/>
                <a:latin typeface="Lato Light" panose="020F0302020204030203" pitchFamily="34" charset="0"/>
                <a:ea typeface="+mn-ea"/>
                <a:cs typeface="+mn-cs"/>
              </a:rPr>
              <a:t>Put your best word here.</a:t>
            </a:r>
            <a:endParaRPr kumimoji="0" lang="en-US" sz="1400" b="0" i="0" u="none" strike="noStrike" kern="1200" cap="none" spc="0" normalizeH="0" baseline="0" noProof="0" dirty="0">
              <a:ln>
                <a:noFill/>
              </a:ln>
              <a:solidFill>
                <a:prstClr val="black">
                  <a:lumMod val="75000"/>
                  <a:lumOff val="25000"/>
                </a:prstClr>
              </a:solidFill>
              <a:effectLst/>
              <a:uLnTx/>
              <a:uFillTx/>
              <a:latin typeface="Lato Light" panose="020F0302020204030203" pitchFamily="34" charset="0"/>
              <a:ea typeface="+mn-ea"/>
              <a:cs typeface="Clear Sans Light" panose="020B0303030202020304" pitchFamily="34" charset="0"/>
            </a:endParaRPr>
          </a:p>
        </p:txBody>
      </p:sp>
      <p:sp>
        <p:nvSpPr>
          <p:cNvPr id="133" name="TextBox 132"/>
          <p:cNvSpPr txBox="1"/>
          <p:nvPr/>
        </p:nvSpPr>
        <p:spPr>
          <a:xfrm>
            <a:off x="11116291" y="6311638"/>
            <a:ext cx="280863" cy="269815"/>
          </a:xfrm>
          <a:prstGeom prst="rect">
            <a:avLst/>
          </a:prstGeom>
          <a:solidFill>
            <a:schemeClr val="tx2">
              <a:lumMod val="75000"/>
            </a:schemeClr>
          </a:solidFill>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700" b="0" i="0" u="none" strike="noStrike" kern="1200" cap="none" spc="0" normalizeH="0" baseline="0" noProof="0" dirty="0">
              <a:ln>
                <a:noFill/>
              </a:ln>
              <a:solidFill>
                <a:prstClr val="white"/>
              </a:solidFill>
              <a:effectLst/>
              <a:uLnTx/>
              <a:uFillTx/>
              <a:latin typeface="Lato Light" panose="020F0302020204030203" pitchFamily="34" charset="0"/>
              <a:ea typeface="+mn-ea"/>
              <a:cs typeface="+mn-cs"/>
            </a:endParaRPr>
          </a:p>
        </p:txBody>
      </p:sp>
      <p:sp>
        <p:nvSpPr>
          <p:cNvPr id="18" name="TextBox 17"/>
          <p:cNvSpPr txBox="1"/>
          <p:nvPr/>
        </p:nvSpPr>
        <p:spPr>
          <a:xfrm>
            <a:off x="10978300" y="6281105"/>
            <a:ext cx="556844"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935BBC0D-156C-474B-BE53-7DA8707D3EBF}" type="slidenum">
              <a:rPr kumimoji="0" lang="en-US" sz="1400" b="0" i="0" u="none" strike="noStrike" kern="1200" cap="none" spc="0" normalizeH="0" baseline="0" noProof="0">
                <a:ln>
                  <a:noFill/>
                </a:ln>
                <a:solidFill>
                  <a:prstClr val="white"/>
                </a:solidFill>
                <a:effectLst/>
                <a:uLnTx/>
                <a:uFillTx/>
                <a:latin typeface="Lato Light" panose="020F0302020204030203"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5</a:t>
            </a:fld>
            <a:endParaRPr kumimoji="0" lang="en-US" sz="1400" b="0" i="0" u="none" strike="noStrike" kern="1200" cap="none" spc="0" normalizeH="0" baseline="0" noProof="0" dirty="0">
              <a:ln>
                <a:noFill/>
              </a:ln>
              <a:solidFill>
                <a:prstClr val="white"/>
              </a:solidFill>
              <a:effectLst/>
              <a:uLnTx/>
              <a:uFillTx/>
              <a:latin typeface="Lato Light" panose="020F0302020204030203" pitchFamily="34" charset="0"/>
              <a:ea typeface="+mn-ea"/>
              <a:cs typeface="+mn-cs"/>
            </a:endParaRPr>
          </a:p>
        </p:txBody>
      </p:sp>
      <p:grpSp>
        <p:nvGrpSpPr>
          <p:cNvPr id="19" name="Group 18"/>
          <p:cNvGrpSpPr/>
          <p:nvPr/>
        </p:nvGrpSpPr>
        <p:grpSpPr>
          <a:xfrm>
            <a:off x="2015758" y="2503171"/>
            <a:ext cx="3699242" cy="4831748"/>
            <a:chOff x="-1665288" y="2493963"/>
            <a:chExt cx="8369301" cy="10931525"/>
          </a:xfrm>
        </p:grpSpPr>
        <p:sp>
          <p:nvSpPr>
            <p:cNvPr id="20" name="Freeform 5"/>
            <p:cNvSpPr>
              <a:spLocks/>
            </p:cNvSpPr>
            <p:nvPr/>
          </p:nvSpPr>
          <p:spPr bwMode="auto">
            <a:xfrm>
              <a:off x="2592388" y="8094663"/>
              <a:ext cx="1498600" cy="1085850"/>
            </a:xfrm>
            <a:custGeom>
              <a:avLst/>
              <a:gdLst>
                <a:gd name="T0" fmla="*/ 806 w 944"/>
                <a:gd name="T1" fmla="*/ 684 h 684"/>
                <a:gd name="T2" fmla="*/ 806 w 944"/>
                <a:gd name="T3" fmla="*/ 684 h 684"/>
                <a:gd name="T4" fmla="*/ 764 w 944"/>
                <a:gd name="T5" fmla="*/ 646 h 684"/>
                <a:gd name="T6" fmla="*/ 722 w 944"/>
                <a:gd name="T7" fmla="*/ 610 h 684"/>
                <a:gd name="T8" fmla="*/ 678 w 944"/>
                <a:gd name="T9" fmla="*/ 576 h 684"/>
                <a:gd name="T10" fmla="*/ 632 w 944"/>
                <a:gd name="T11" fmla="*/ 544 h 684"/>
                <a:gd name="T12" fmla="*/ 584 w 944"/>
                <a:gd name="T13" fmla="*/ 514 h 684"/>
                <a:gd name="T14" fmla="*/ 536 w 944"/>
                <a:gd name="T15" fmla="*/ 486 h 684"/>
                <a:gd name="T16" fmla="*/ 486 w 944"/>
                <a:gd name="T17" fmla="*/ 460 h 684"/>
                <a:gd name="T18" fmla="*/ 436 w 944"/>
                <a:gd name="T19" fmla="*/ 438 h 684"/>
                <a:gd name="T20" fmla="*/ 384 w 944"/>
                <a:gd name="T21" fmla="*/ 416 h 684"/>
                <a:gd name="T22" fmla="*/ 332 w 944"/>
                <a:gd name="T23" fmla="*/ 398 h 684"/>
                <a:gd name="T24" fmla="*/ 278 w 944"/>
                <a:gd name="T25" fmla="*/ 384 h 684"/>
                <a:gd name="T26" fmla="*/ 224 w 944"/>
                <a:gd name="T27" fmla="*/ 370 h 684"/>
                <a:gd name="T28" fmla="*/ 168 w 944"/>
                <a:gd name="T29" fmla="*/ 360 h 684"/>
                <a:gd name="T30" fmla="*/ 114 w 944"/>
                <a:gd name="T31" fmla="*/ 352 h 684"/>
                <a:gd name="T32" fmla="*/ 58 w 944"/>
                <a:gd name="T33" fmla="*/ 346 h 684"/>
                <a:gd name="T34" fmla="*/ 0 w 944"/>
                <a:gd name="T35" fmla="*/ 344 h 684"/>
                <a:gd name="T36" fmla="*/ 0 w 944"/>
                <a:gd name="T37" fmla="*/ 344 h 684"/>
                <a:gd name="T38" fmla="*/ 158 w 944"/>
                <a:gd name="T39" fmla="*/ 0 h 684"/>
                <a:gd name="T40" fmla="*/ 158 w 944"/>
                <a:gd name="T41" fmla="*/ 0 h 684"/>
                <a:gd name="T42" fmla="*/ 212 w 944"/>
                <a:gd name="T43" fmla="*/ 4 h 684"/>
                <a:gd name="T44" fmla="*/ 268 w 944"/>
                <a:gd name="T45" fmla="*/ 10 h 684"/>
                <a:gd name="T46" fmla="*/ 322 w 944"/>
                <a:gd name="T47" fmla="*/ 18 h 684"/>
                <a:gd name="T48" fmla="*/ 376 w 944"/>
                <a:gd name="T49" fmla="*/ 28 h 684"/>
                <a:gd name="T50" fmla="*/ 428 w 944"/>
                <a:gd name="T51" fmla="*/ 42 h 684"/>
                <a:gd name="T52" fmla="*/ 480 w 944"/>
                <a:gd name="T53" fmla="*/ 58 h 684"/>
                <a:gd name="T54" fmla="*/ 532 w 944"/>
                <a:gd name="T55" fmla="*/ 76 h 684"/>
                <a:gd name="T56" fmla="*/ 582 w 944"/>
                <a:gd name="T57" fmla="*/ 96 h 684"/>
                <a:gd name="T58" fmla="*/ 632 w 944"/>
                <a:gd name="T59" fmla="*/ 118 h 684"/>
                <a:gd name="T60" fmla="*/ 680 w 944"/>
                <a:gd name="T61" fmla="*/ 144 h 684"/>
                <a:gd name="T62" fmla="*/ 728 w 944"/>
                <a:gd name="T63" fmla="*/ 172 h 684"/>
                <a:gd name="T64" fmla="*/ 774 w 944"/>
                <a:gd name="T65" fmla="*/ 202 h 684"/>
                <a:gd name="T66" fmla="*/ 818 w 944"/>
                <a:gd name="T67" fmla="*/ 234 h 684"/>
                <a:gd name="T68" fmla="*/ 862 w 944"/>
                <a:gd name="T69" fmla="*/ 268 h 684"/>
                <a:gd name="T70" fmla="*/ 902 w 944"/>
                <a:gd name="T71" fmla="*/ 304 h 684"/>
                <a:gd name="T72" fmla="*/ 944 w 944"/>
                <a:gd name="T73" fmla="*/ 342 h 684"/>
                <a:gd name="T74" fmla="*/ 944 w 944"/>
                <a:gd name="T75" fmla="*/ 342 h 684"/>
                <a:gd name="T76" fmla="*/ 806 w 944"/>
                <a:gd name="T77" fmla="*/ 684 h 684"/>
                <a:gd name="T78" fmla="*/ 806 w 944"/>
                <a:gd name="T79" fmla="*/ 684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44" h="684">
                  <a:moveTo>
                    <a:pt x="806" y="684"/>
                  </a:moveTo>
                  <a:lnTo>
                    <a:pt x="806" y="684"/>
                  </a:lnTo>
                  <a:lnTo>
                    <a:pt x="764" y="646"/>
                  </a:lnTo>
                  <a:lnTo>
                    <a:pt x="722" y="610"/>
                  </a:lnTo>
                  <a:lnTo>
                    <a:pt x="678" y="576"/>
                  </a:lnTo>
                  <a:lnTo>
                    <a:pt x="632" y="544"/>
                  </a:lnTo>
                  <a:lnTo>
                    <a:pt x="584" y="514"/>
                  </a:lnTo>
                  <a:lnTo>
                    <a:pt x="536" y="486"/>
                  </a:lnTo>
                  <a:lnTo>
                    <a:pt x="486" y="460"/>
                  </a:lnTo>
                  <a:lnTo>
                    <a:pt x="436" y="438"/>
                  </a:lnTo>
                  <a:lnTo>
                    <a:pt x="384" y="416"/>
                  </a:lnTo>
                  <a:lnTo>
                    <a:pt x="332" y="398"/>
                  </a:lnTo>
                  <a:lnTo>
                    <a:pt x="278" y="384"/>
                  </a:lnTo>
                  <a:lnTo>
                    <a:pt x="224" y="370"/>
                  </a:lnTo>
                  <a:lnTo>
                    <a:pt x="168" y="360"/>
                  </a:lnTo>
                  <a:lnTo>
                    <a:pt x="114" y="352"/>
                  </a:lnTo>
                  <a:lnTo>
                    <a:pt x="58" y="346"/>
                  </a:lnTo>
                  <a:lnTo>
                    <a:pt x="0" y="344"/>
                  </a:lnTo>
                  <a:lnTo>
                    <a:pt x="0" y="344"/>
                  </a:lnTo>
                  <a:lnTo>
                    <a:pt x="158" y="0"/>
                  </a:lnTo>
                  <a:lnTo>
                    <a:pt x="158" y="0"/>
                  </a:lnTo>
                  <a:lnTo>
                    <a:pt x="212" y="4"/>
                  </a:lnTo>
                  <a:lnTo>
                    <a:pt x="268" y="10"/>
                  </a:lnTo>
                  <a:lnTo>
                    <a:pt x="322" y="18"/>
                  </a:lnTo>
                  <a:lnTo>
                    <a:pt x="376" y="28"/>
                  </a:lnTo>
                  <a:lnTo>
                    <a:pt x="428" y="42"/>
                  </a:lnTo>
                  <a:lnTo>
                    <a:pt x="480" y="58"/>
                  </a:lnTo>
                  <a:lnTo>
                    <a:pt x="532" y="76"/>
                  </a:lnTo>
                  <a:lnTo>
                    <a:pt x="582" y="96"/>
                  </a:lnTo>
                  <a:lnTo>
                    <a:pt x="632" y="118"/>
                  </a:lnTo>
                  <a:lnTo>
                    <a:pt x="680" y="144"/>
                  </a:lnTo>
                  <a:lnTo>
                    <a:pt x="728" y="172"/>
                  </a:lnTo>
                  <a:lnTo>
                    <a:pt x="774" y="202"/>
                  </a:lnTo>
                  <a:lnTo>
                    <a:pt x="818" y="234"/>
                  </a:lnTo>
                  <a:lnTo>
                    <a:pt x="862" y="268"/>
                  </a:lnTo>
                  <a:lnTo>
                    <a:pt x="902" y="304"/>
                  </a:lnTo>
                  <a:lnTo>
                    <a:pt x="944" y="342"/>
                  </a:lnTo>
                  <a:lnTo>
                    <a:pt x="944" y="342"/>
                  </a:lnTo>
                  <a:lnTo>
                    <a:pt x="806" y="684"/>
                  </a:lnTo>
                  <a:lnTo>
                    <a:pt x="806" y="684"/>
                  </a:lnTo>
                  <a:close/>
                </a:path>
              </a:pathLst>
            </a:custGeom>
            <a:solidFill>
              <a:srgbClr val="93C2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 name="Freeform 6"/>
            <p:cNvSpPr>
              <a:spLocks noEditPoints="1"/>
            </p:cNvSpPr>
            <p:nvPr/>
          </p:nvSpPr>
          <p:spPr bwMode="auto">
            <a:xfrm>
              <a:off x="2640013" y="8135938"/>
              <a:ext cx="1406525" cy="1006475"/>
            </a:xfrm>
            <a:custGeom>
              <a:avLst/>
              <a:gdLst>
                <a:gd name="T0" fmla="*/ 0 w 886"/>
                <a:gd name="T1" fmla="*/ 312 h 634"/>
                <a:gd name="T2" fmla="*/ 106 w 886"/>
                <a:gd name="T3" fmla="*/ 318 h 634"/>
                <a:gd name="T4" fmla="*/ 262 w 886"/>
                <a:gd name="T5" fmla="*/ 350 h 634"/>
                <a:gd name="T6" fmla="*/ 412 w 886"/>
                <a:gd name="T7" fmla="*/ 400 h 634"/>
                <a:gd name="T8" fmla="*/ 552 w 886"/>
                <a:gd name="T9" fmla="*/ 472 h 634"/>
                <a:gd name="T10" fmla="*/ 682 w 886"/>
                <a:gd name="T11" fmla="*/ 564 h 634"/>
                <a:gd name="T12" fmla="*/ 762 w 886"/>
                <a:gd name="T13" fmla="*/ 634 h 634"/>
                <a:gd name="T14" fmla="*/ 848 w 886"/>
                <a:gd name="T15" fmla="*/ 286 h 634"/>
                <a:gd name="T16" fmla="*/ 726 w 886"/>
                <a:gd name="T17" fmla="*/ 190 h 634"/>
                <a:gd name="T18" fmla="*/ 592 w 886"/>
                <a:gd name="T19" fmla="*/ 112 h 634"/>
                <a:gd name="T20" fmla="*/ 448 w 886"/>
                <a:gd name="T21" fmla="*/ 54 h 634"/>
                <a:gd name="T22" fmla="*/ 298 w 886"/>
                <a:gd name="T23" fmla="*/ 16 h 634"/>
                <a:gd name="T24" fmla="*/ 142 w 886"/>
                <a:gd name="T25" fmla="*/ 0 h 634"/>
                <a:gd name="T26" fmla="*/ 864 w 886"/>
                <a:gd name="T27" fmla="*/ 326 h 634"/>
                <a:gd name="T28" fmla="*/ 766 w 886"/>
                <a:gd name="T29" fmla="*/ 488 h 634"/>
                <a:gd name="T30" fmla="*/ 754 w 886"/>
                <a:gd name="T31" fmla="*/ 482 h 634"/>
                <a:gd name="T32" fmla="*/ 732 w 886"/>
                <a:gd name="T33" fmla="*/ 490 h 634"/>
                <a:gd name="T34" fmla="*/ 714 w 886"/>
                <a:gd name="T35" fmla="*/ 514 h 634"/>
                <a:gd name="T36" fmla="*/ 708 w 886"/>
                <a:gd name="T37" fmla="*/ 536 h 634"/>
                <a:gd name="T38" fmla="*/ 708 w 886"/>
                <a:gd name="T39" fmla="*/ 560 h 634"/>
                <a:gd name="T40" fmla="*/ 606 w 886"/>
                <a:gd name="T41" fmla="*/ 482 h 634"/>
                <a:gd name="T42" fmla="*/ 496 w 886"/>
                <a:gd name="T43" fmla="*/ 418 h 634"/>
                <a:gd name="T44" fmla="*/ 380 w 886"/>
                <a:gd name="T45" fmla="*/ 366 h 634"/>
                <a:gd name="T46" fmla="*/ 260 w 886"/>
                <a:gd name="T47" fmla="*/ 328 h 634"/>
                <a:gd name="T48" fmla="*/ 134 w 886"/>
                <a:gd name="T49" fmla="*/ 302 h 634"/>
                <a:gd name="T50" fmla="*/ 100 w 886"/>
                <a:gd name="T51" fmla="*/ 290 h 634"/>
                <a:gd name="T52" fmla="*/ 122 w 886"/>
                <a:gd name="T53" fmla="*/ 262 h 634"/>
                <a:gd name="T54" fmla="*/ 128 w 886"/>
                <a:gd name="T55" fmla="*/ 240 h 634"/>
                <a:gd name="T56" fmla="*/ 122 w 886"/>
                <a:gd name="T57" fmla="*/ 216 h 634"/>
                <a:gd name="T58" fmla="*/ 102 w 886"/>
                <a:gd name="T59" fmla="*/ 204 h 634"/>
                <a:gd name="T60" fmla="*/ 84 w 886"/>
                <a:gd name="T61" fmla="*/ 208 h 634"/>
                <a:gd name="T62" fmla="*/ 64 w 886"/>
                <a:gd name="T63" fmla="*/ 220 h 634"/>
                <a:gd name="T64" fmla="*/ 126 w 886"/>
                <a:gd name="T65" fmla="*/ 98 h 634"/>
                <a:gd name="T66" fmla="*/ 146 w 886"/>
                <a:gd name="T67" fmla="*/ 110 h 634"/>
                <a:gd name="T68" fmla="*/ 164 w 886"/>
                <a:gd name="T69" fmla="*/ 106 h 634"/>
                <a:gd name="T70" fmla="*/ 192 w 886"/>
                <a:gd name="T71" fmla="*/ 90 h 634"/>
                <a:gd name="T72" fmla="*/ 212 w 886"/>
                <a:gd name="T73" fmla="*/ 62 h 634"/>
                <a:gd name="T74" fmla="*/ 218 w 886"/>
                <a:gd name="T75" fmla="*/ 42 h 634"/>
                <a:gd name="T76" fmla="*/ 216 w 886"/>
                <a:gd name="T77" fmla="*/ 24 h 634"/>
                <a:gd name="T78" fmla="*/ 340 w 886"/>
                <a:gd name="T79" fmla="*/ 44 h 634"/>
                <a:gd name="T80" fmla="*/ 460 w 886"/>
                <a:gd name="T81" fmla="*/ 78 h 634"/>
                <a:gd name="T82" fmla="*/ 574 w 886"/>
                <a:gd name="T83" fmla="*/ 126 h 634"/>
                <a:gd name="T84" fmla="*/ 684 w 886"/>
                <a:gd name="T85" fmla="*/ 186 h 634"/>
                <a:gd name="T86" fmla="*/ 786 w 886"/>
                <a:gd name="T87" fmla="*/ 258 h 634"/>
                <a:gd name="T88" fmla="*/ 812 w 886"/>
                <a:gd name="T89" fmla="*/ 290 h 634"/>
                <a:gd name="T90" fmla="*/ 796 w 886"/>
                <a:gd name="T91" fmla="*/ 314 h 634"/>
                <a:gd name="T92" fmla="*/ 790 w 886"/>
                <a:gd name="T93" fmla="*/ 336 h 634"/>
                <a:gd name="T94" fmla="*/ 792 w 886"/>
                <a:gd name="T95" fmla="*/ 370 h 634"/>
                <a:gd name="T96" fmla="*/ 806 w 886"/>
                <a:gd name="T97" fmla="*/ 394 h 634"/>
                <a:gd name="T98" fmla="*/ 820 w 886"/>
                <a:gd name="T99" fmla="*/ 400 h 634"/>
                <a:gd name="T100" fmla="*/ 836 w 886"/>
                <a:gd name="T101" fmla="*/ 398 h 634"/>
                <a:gd name="T102" fmla="*/ 782 w 886"/>
                <a:gd name="T103" fmla="*/ 516 h 634"/>
                <a:gd name="T104" fmla="*/ 766 w 886"/>
                <a:gd name="T105" fmla="*/ 488 h 634"/>
                <a:gd name="T106" fmla="*/ 154 w 886"/>
                <a:gd name="T107" fmla="*/ 20 h 634"/>
                <a:gd name="T108" fmla="*/ 32 w 886"/>
                <a:gd name="T109" fmla="*/ 290 h 634"/>
                <a:gd name="T110" fmla="*/ 32 w 886"/>
                <a:gd name="T111" fmla="*/ 294 h 634"/>
                <a:gd name="T112" fmla="*/ 32 w 886"/>
                <a:gd name="T113" fmla="*/ 290 h 634"/>
                <a:gd name="T114" fmla="*/ 752 w 886"/>
                <a:gd name="T115" fmla="*/ 600 h 634"/>
                <a:gd name="T116" fmla="*/ 754 w 886"/>
                <a:gd name="T117" fmla="*/ 600 h 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86" h="634">
                  <a:moveTo>
                    <a:pt x="142" y="0"/>
                  </a:moveTo>
                  <a:lnTo>
                    <a:pt x="142" y="0"/>
                  </a:lnTo>
                  <a:lnTo>
                    <a:pt x="0" y="312"/>
                  </a:lnTo>
                  <a:lnTo>
                    <a:pt x="0" y="312"/>
                  </a:lnTo>
                  <a:lnTo>
                    <a:pt x="54" y="314"/>
                  </a:lnTo>
                  <a:lnTo>
                    <a:pt x="106" y="318"/>
                  </a:lnTo>
                  <a:lnTo>
                    <a:pt x="160" y="326"/>
                  </a:lnTo>
                  <a:lnTo>
                    <a:pt x="212" y="336"/>
                  </a:lnTo>
                  <a:lnTo>
                    <a:pt x="262" y="350"/>
                  </a:lnTo>
                  <a:lnTo>
                    <a:pt x="314" y="364"/>
                  </a:lnTo>
                  <a:lnTo>
                    <a:pt x="362" y="380"/>
                  </a:lnTo>
                  <a:lnTo>
                    <a:pt x="412" y="400"/>
                  </a:lnTo>
                  <a:lnTo>
                    <a:pt x="460" y="422"/>
                  </a:lnTo>
                  <a:lnTo>
                    <a:pt x="506" y="446"/>
                  </a:lnTo>
                  <a:lnTo>
                    <a:pt x="552" y="472"/>
                  </a:lnTo>
                  <a:lnTo>
                    <a:pt x="598" y="500"/>
                  </a:lnTo>
                  <a:lnTo>
                    <a:pt x="640" y="530"/>
                  </a:lnTo>
                  <a:lnTo>
                    <a:pt x="682" y="564"/>
                  </a:lnTo>
                  <a:lnTo>
                    <a:pt x="722" y="598"/>
                  </a:lnTo>
                  <a:lnTo>
                    <a:pt x="762" y="634"/>
                  </a:lnTo>
                  <a:lnTo>
                    <a:pt x="762" y="634"/>
                  </a:lnTo>
                  <a:lnTo>
                    <a:pt x="886" y="322"/>
                  </a:lnTo>
                  <a:lnTo>
                    <a:pt x="886" y="322"/>
                  </a:lnTo>
                  <a:lnTo>
                    <a:pt x="848" y="286"/>
                  </a:lnTo>
                  <a:lnTo>
                    <a:pt x="810" y="252"/>
                  </a:lnTo>
                  <a:lnTo>
                    <a:pt x="768" y="220"/>
                  </a:lnTo>
                  <a:lnTo>
                    <a:pt x="726" y="190"/>
                  </a:lnTo>
                  <a:lnTo>
                    <a:pt x="682" y="162"/>
                  </a:lnTo>
                  <a:lnTo>
                    <a:pt x="638" y="136"/>
                  </a:lnTo>
                  <a:lnTo>
                    <a:pt x="592" y="112"/>
                  </a:lnTo>
                  <a:lnTo>
                    <a:pt x="546" y="90"/>
                  </a:lnTo>
                  <a:lnTo>
                    <a:pt x="498" y="70"/>
                  </a:lnTo>
                  <a:lnTo>
                    <a:pt x="448" y="54"/>
                  </a:lnTo>
                  <a:lnTo>
                    <a:pt x="400" y="38"/>
                  </a:lnTo>
                  <a:lnTo>
                    <a:pt x="350" y="26"/>
                  </a:lnTo>
                  <a:lnTo>
                    <a:pt x="298" y="16"/>
                  </a:lnTo>
                  <a:lnTo>
                    <a:pt x="246" y="8"/>
                  </a:lnTo>
                  <a:lnTo>
                    <a:pt x="196" y="2"/>
                  </a:lnTo>
                  <a:lnTo>
                    <a:pt x="142" y="0"/>
                  </a:lnTo>
                  <a:lnTo>
                    <a:pt x="142" y="0"/>
                  </a:lnTo>
                  <a:close/>
                  <a:moveTo>
                    <a:pt x="864" y="328"/>
                  </a:moveTo>
                  <a:lnTo>
                    <a:pt x="864" y="326"/>
                  </a:lnTo>
                  <a:lnTo>
                    <a:pt x="864" y="326"/>
                  </a:lnTo>
                  <a:lnTo>
                    <a:pt x="864" y="328"/>
                  </a:lnTo>
                  <a:close/>
                  <a:moveTo>
                    <a:pt x="766" y="488"/>
                  </a:moveTo>
                  <a:lnTo>
                    <a:pt x="766" y="488"/>
                  </a:lnTo>
                  <a:lnTo>
                    <a:pt x="760" y="484"/>
                  </a:lnTo>
                  <a:lnTo>
                    <a:pt x="754" y="482"/>
                  </a:lnTo>
                  <a:lnTo>
                    <a:pt x="746" y="482"/>
                  </a:lnTo>
                  <a:lnTo>
                    <a:pt x="738" y="484"/>
                  </a:lnTo>
                  <a:lnTo>
                    <a:pt x="732" y="490"/>
                  </a:lnTo>
                  <a:lnTo>
                    <a:pt x="724" y="496"/>
                  </a:lnTo>
                  <a:lnTo>
                    <a:pt x="718" y="504"/>
                  </a:lnTo>
                  <a:lnTo>
                    <a:pt x="714" y="514"/>
                  </a:lnTo>
                  <a:lnTo>
                    <a:pt x="714" y="514"/>
                  </a:lnTo>
                  <a:lnTo>
                    <a:pt x="710" y="526"/>
                  </a:lnTo>
                  <a:lnTo>
                    <a:pt x="708" y="536"/>
                  </a:lnTo>
                  <a:lnTo>
                    <a:pt x="708" y="548"/>
                  </a:lnTo>
                  <a:lnTo>
                    <a:pt x="708" y="560"/>
                  </a:lnTo>
                  <a:lnTo>
                    <a:pt x="708" y="560"/>
                  </a:lnTo>
                  <a:lnTo>
                    <a:pt x="676" y="532"/>
                  </a:lnTo>
                  <a:lnTo>
                    <a:pt x="642" y="508"/>
                  </a:lnTo>
                  <a:lnTo>
                    <a:pt x="606" y="482"/>
                  </a:lnTo>
                  <a:lnTo>
                    <a:pt x="570" y="460"/>
                  </a:lnTo>
                  <a:lnTo>
                    <a:pt x="534" y="438"/>
                  </a:lnTo>
                  <a:lnTo>
                    <a:pt x="496" y="418"/>
                  </a:lnTo>
                  <a:lnTo>
                    <a:pt x="458" y="400"/>
                  </a:lnTo>
                  <a:lnTo>
                    <a:pt x="420" y="382"/>
                  </a:lnTo>
                  <a:lnTo>
                    <a:pt x="380" y="366"/>
                  </a:lnTo>
                  <a:lnTo>
                    <a:pt x="340" y="352"/>
                  </a:lnTo>
                  <a:lnTo>
                    <a:pt x="300" y="338"/>
                  </a:lnTo>
                  <a:lnTo>
                    <a:pt x="260" y="328"/>
                  </a:lnTo>
                  <a:lnTo>
                    <a:pt x="218" y="318"/>
                  </a:lnTo>
                  <a:lnTo>
                    <a:pt x="176" y="310"/>
                  </a:lnTo>
                  <a:lnTo>
                    <a:pt x="134" y="302"/>
                  </a:lnTo>
                  <a:lnTo>
                    <a:pt x="92" y="298"/>
                  </a:lnTo>
                  <a:lnTo>
                    <a:pt x="92" y="298"/>
                  </a:lnTo>
                  <a:lnTo>
                    <a:pt x="100" y="290"/>
                  </a:lnTo>
                  <a:lnTo>
                    <a:pt x="108" y="282"/>
                  </a:lnTo>
                  <a:lnTo>
                    <a:pt x="116" y="272"/>
                  </a:lnTo>
                  <a:lnTo>
                    <a:pt x="122" y="262"/>
                  </a:lnTo>
                  <a:lnTo>
                    <a:pt x="122" y="262"/>
                  </a:lnTo>
                  <a:lnTo>
                    <a:pt x="126" y="250"/>
                  </a:lnTo>
                  <a:lnTo>
                    <a:pt x="128" y="240"/>
                  </a:lnTo>
                  <a:lnTo>
                    <a:pt x="128" y="232"/>
                  </a:lnTo>
                  <a:lnTo>
                    <a:pt x="126" y="222"/>
                  </a:lnTo>
                  <a:lnTo>
                    <a:pt x="122" y="216"/>
                  </a:lnTo>
                  <a:lnTo>
                    <a:pt x="118" y="210"/>
                  </a:lnTo>
                  <a:lnTo>
                    <a:pt x="110" y="206"/>
                  </a:lnTo>
                  <a:lnTo>
                    <a:pt x="102" y="204"/>
                  </a:lnTo>
                  <a:lnTo>
                    <a:pt x="102" y="204"/>
                  </a:lnTo>
                  <a:lnTo>
                    <a:pt x="94" y="206"/>
                  </a:lnTo>
                  <a:lnTo>
                    <a:pt x="84" y="208"/>
                  </a:lnTo>
                  <a:lnTo>
                    <a:pt x="74" y="214"/>
                  </a:lnTo>
                  <a:lnTo>
                    <a:pt x="64" y="220"/>
                  </a:lnTo>
                  <a:lnTo>
                    <a:pt x="64" y="220"/>
                  </a:lnTo>
                  <a:lnTo>
                    <a:pt x="122" y="90"/>
                  </a:lnTo>
                  <a:lnTo>
                    <a:pt x="122" y="90"/>
                  </a:lnTo>
                  <a:lnTo>
                    <a:pt x="126" y="98"/>
                  </a:lnTo>
                  <a:lnTo>
                    <a:pt x="130" y="104"/>
                  </a:lnTo>
                  <a:lnTo>
                    <a:pt x="138" y="108"/>
                  </a:lnTo>
                  <a:lnTo>
                    <a:pt x="146" y="110"/>
                  </a:lnTo>
                  <a:lnTo>
                    <a:pt x="146" y="110"/>
                  </a:lnTo>
                  <a:lnTo>
                    <a:pt x="156" y="110"/>
                  </a:lnTo>
                  <a:lnTo>
                    <a:pt x="164" y="106"/>
                  </a:lnTo>
                  <a:lnTo>
                    <a:pt x="174" y="102"/>
                  </a:lnTo>
                  <a:lnTo>
                    <a:pt x="182" y="96"/>
                  </a:lnTo>
                  <a:lnTo>
                    <a:pt x="192" y="90"/>
                  </a:lnTo>
                  <a:lnTo>
                    <a:pt x="200" y="82"/>
                  </a:lnTo>
                  <a:lnTo>
                    <a:pt x="206" y="72"/>
                  </a:lnTo>
                  <a:lnTo>
                    <a:pt x="212" y="62"/>
                  </a:lnTo>
                  <a:lnTo>
                    <a:pt x="212" y="62"/>
                  </a:lnTo>
                  <a:lnTo>
                    <a:pt x="216" y="50"/>
                  </a:lnTo>
                  <a:lnTo>
                    <a:pt x="218" y="42"/>
                  </a:lnTo>
                  <a:lnTo>
                    <a:pt x="218" y="32"/>
                  </a:lnTo>
                  <a:lnTo>
                    <a:pt x="216" y="24"/>
                  </a:lnTo>
                  <a:lnTo>
                    <a:pt x="216" y="24"/>
                  </a:lnTo>
                  <a:lnTo>
                    <a:pt x="258" y="30"/>
                  </a:lnTo>
                  <a:lnTo>
                    <a:pt x="300" y="36"/>
                  </a:lnTo>
                  <a:lnTo>
                    <a:pt x="340" y="44"/>
                  </a:lnTo>
                  <a:lnTo>
                    <a:pt x="380" y="54"/>
                  </a:lnTo>
                  <a:lnTo>
                    <a:pt x="420" y="66"/>
                  </a:lnTo>
                  <a:lnTo>
                    <a:pt x="460" y="78"/>
                  </a:lnTo>
                  <a:lnTo>
                    <a:pt x="498" y="94"/>
                  </a:lnTo>
                  <a:lnTo>
                    <a:pt x="538" y="108"/>
                  </a:lnTo>
                  <a:lnTo>
                    <a:pt x="574" y="126"/>
                  </a:lnTo>
                  <a:lnTo>
                    <a:pt x="612" y="144"/>
                  </a:lnTo>
                  <a:lnTo>
                    <a:pt x="648" y="164"/>
                  </a:lnTo>
                  <a:lnTo>
                    <a:pt x="684" y="186"/>
                  </a:lnTo>
                  <a:lnTo>
                    <a:pt x="718" y="208"/>
                  </a:lnTo>
                  <a:lnTo>
                    <a:pt x="752" y="232"/>
                  </a:lnTo>
                  <a:lnTo>
                    <a:pt x="786" y="258"/>
                  </a:lnTo>
                  <a:lnTo>
                    <a:pt x="818" y="286"/>
                  </a:lnTo>
                  <a:lnTo>
                    <a:pt x="818" y="286"/>
                  </a:lnTo>
                  <a:lnTo>
                    <a:pt x="812" y="290"/>
                  </a:lnTo>
                  <a:lnTo>
                    <a:pt x="806" y="296"/>
                  </a:lnTo>
                  <a:lnTo>
                    <a:pt x="800" y="304"/>
                  </a:lnTo>
                  <a:lnTo>
                    <a:pt x="796" y="314"/>
                  </a:lnTo>
                  <a:lnTo>
                    <a:pt x="796" y="314"/>
                  </a:lnTo>
                  <a:lnTo>
                    <a:pt x="792" y="324"/>
                  </a:lnTo>
                  <a:lnTo>
                    <a:pt x="790" y="336"/>
                  </a:lnTo>
                  <a:lnTo>
                    <a:pt x="788" y="348"/>
                  </a:lnTo>
                  <a:lnTo>
                    <a:pt x="790" y="358"/>
                  </a:lnTo>
                  <a:lnTo>
                    <a:pt x="792" y="370"/>
                  </a:lnTo>
                  <a:lnTo>
                    <a:pt x="794" y="378"/>
                  </a:lnTo>
                  <a:lnTo>
                    <a:pt x="800" y="388"/>
                  </a:lnTo>
                  <a:lnTo>
                    <a:pt x="806" y="394"/>
                  </a:lnTo>
                  <a:lnTo>
                    <a:pt x="806" y="394"/>
                  </a:lnTo>
                  <a:lnTo>
                    <a:pt x="812" y="398"/>
                  </a:lnTo>
                  <a:lnTo>
                    <a:pt x="820" y="400"/>
                  </a:lnTo>
                  <a:lnTo>
                    <a:pt x="828" y="400"/>
                  </a:lnTo>
                  <a:lnTo>
                    <a:pt x="836" y="398"/>
                  </a:lnTo>
                  <a:lnTo>
                    <a:pt x="836" y="398"/>
                  </a:lnTo>
                  <a:lnTo>
                    <a:pt x="782" y="528"/>
                  </a:lnTo>
                  <a:lnTo>
                    <a:pt x="782" y="528"/>
                  </a:lnTo>
                  <a:lnTo>
                    <a:pt x="782" y="516"/>
                  </a:lnTo>
                  <a:lnTo>
                    <a:pt x="778" y="506"/>
                  </a:lnTo>
                  <a:lnTo>
                    <a:pt x="774" y="496"/>
                  </a:lnTo>
                  <a:lnTo>
                    <a:pt x="766" y="488"/>
                  </a:lnTo>
                  <a:lnTo>
                    <a:pt x="766" y="488"/>
                  </a:lnTo>
                  <a:close/>
                  <a:moveTo>
                    <a:pt x="156" y="20"/>
                  </a:moveTo>
                  <a:lnTo>
                    <a:pt x="154" y="20"/>
                  </a:lnTo>
                  <a:lnTo>
                    <a:pt x="156" y="20"/>
                  </a:lnTo>
                  <a:lnTo>
                    <a:pt x="156" y="20"/>
                  </a:lnTo>
                  <a:close/>
                  <a:moveTo>
                    <a:pt x="32" y="290"/>
                  </a:moveTo>
                  <a:lnTo>
                    <a:pt x="32" y="290"/>
                  </a:lnTo>
                  <a:lnTo>
                    <a:pt x="32" y="294"/>
                  </a:lnTo>
                  <a:lnTo>
                    <a:pt x="32" y="294"/>
                  </a:lnTo>
                  <a:lnTo>
                    <a:pt x="30" y="294"/>
                  </a:lnTo>
                  <a:lnTo>
                    <a:pt x="30" y="294"/>
                  </a:lnTo>
                  <a:lnTo>
                    <a:pt x="32" y="290"/>
                  </a:lnTo>
                  <a:lnTo>
                    <a:pt x="32" y="290"/>
                  </a:lnTo>
                  <a:close/>
                  <a:moveTo>
                    <a:pt x="752" y="600"/>
                  </a:moveTo>
                  <a:lnTo>
                    <a:pt x="752" y="600"/>
                  </a:lnTo>
                  <a:lnTo>
                    <a:pt x="754" y="598"/>
                  </a:lnTo>
                  <a:lnTo>
                    <a:pt x="754" y="598"/>
                  </a:lnTo>
                  <a:lnTo>
                    <a:pt x="754" y="600"/>
                  </a:lnTo>
                  <a:lnTo>
                    <a:pt x="752" y="600"/>
                  </a:lnTo>
                  <a:close/>
                </a:path>
              </a:pathLst>
            </a:custGeom>
            <a:solidFill>
              <a:srgbClr val="799C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 name="Freeform 7"/>
            <p:cNvSpPr>
              <a:spLocks/>
            </p:cNvSpPr>
            <p:nvPr/>
          </p:nvSpPr>
          <p:spPr bwMode="auto">
            <a:xfrm>
              <a:off x="3214688" y="8313738"/>
              <a:ext cx="365125" cy="425450"/>
            </a:xfrm>
            <a:custGeom>
              <a:avLst/>
              <a:gdLst>
                <a:gd name="T0" fmla="*/ 218 w 230"/>
                <a:gd name="T1" fmla="*/ 178 h 268"/>
                <a:gd name="T2" fmla="*/ 218 w 230"/>
                <a:gd name="T3" fmla="*/ 178 h 268"/>
                <a:gd name="T4" fmla="*/ 204 w 230"/>
                <a:gd name="T5" fmla="*/ 202 h 268"/>
                <a:gd name="T6" fmla="*/ 188 w 230"/>
                <a:gd name="T7" fmla="*/ 224 h 268"/>
                <a:gd name="T8" fmla="*/ 170 w 230"/>
                <a:gd name="T9" fmla="*/ 242 h 268"/>
                <a:gd name="T10" fmla="*/ 150 w 230"/>
                <a:gd name="T11" fmla="*/ 254 h 268"/>
                <a:gd name="T12" fmla="*/ 128 w 230"/>
                <a:gd name="T13" fmla="*/ 264 h 268"/>
                <a:gd name="T14" fmla="*/ 116 w 230"/>
                <a:gd name="T15" fmla="*/ 266 h 268"/>
                <a:gd name="T16" fmla="*/ 106 w 230"/>
                <a:gd name="T17" fmla="*/ 268 h 268"/>
                <a:gd name="T18" fmla="*/ 94 w 230"/>
                <a:gd name="T19" fmla="*/ 268 h 268"/>
                <a:gd name="T20" fmla="*/ 82 w 230"/>
                <a:gd name="T21" fmla="*/ 266 h 268"/>
                <a:gd name="T22" fmla="*/ 72 w 230"/>
                <a:gd name="T23" fmla="*/ 264 h 268"/>
                <a:gd name="T24" fmla="*/ 60 w 230"/>
                <a:gd name="T25" fmla="*/ 260 h 268"/>
                <a:gd name="T26" fmla="*/ 60 w 230"/>
                <a:gd name="T27" fmla="*/ 260 h 268"/>
                <a:gd name="T28" fmla="*/ 50 w 230"/>
                <a:gd name="T29" fmla="*/ 256 h 268"/>
                <a:gd name="T30" fmla="*/ 42 w 230"/>
                <a:gd name="T31" fmla="*/ 250 h 268"/>
                <a:gd name="T32" fmla="*/ 32 w 230"/>
                <a:gd name="T33" fmla="*/ 242 h 268"/>
                <a:gd name="T34" fmla="*/ 26 w 230"/>
                <a:gd name="T35" fmla="*/ 234 h 268"/>
                <a:gd name="T36" fmla="*/ 18 w 230"/>
                <a:gd name="T37" fmla="*/ 224 h 268"/>
                <a:gd name="T38" fmla="*/ 12 w 230"/>
                <a:gd name="T39" fmla="*/ 214 h 268"/>
                <a:gd name="T40" fmla="*/ 4 w 230"/>
                <a:gd name="T41" fmla="*/ 192 h 268"/>
                <a:gd name="T42" fmla="*/ 0 w 230"/>
                <a:gd name="T43" fmla="*/ 168 h 268"/>
                <a:gd name="T44" fmla="*/ 0 w 230"/>
                <a:gd name="T45" fmla="*/ 142 h 268"/>
                <a:gd name="T46" fmla="*/ 4 w 230"/>
                <a:gd name="T47" fmla="*/ 116 h 268"/>
                <a:gd name="T48" fmla="*/ 12 w 230"/>
                <a:gd name="T49" fmla="*/ 90 h 268"/>
                <a:gd name="T50" fmla="*/ 12 w 230"/>
                <a:gd name="T51" fmla="*/ 90 h 268"/>
                <a:gd name="T52" fmla="*/ 26 w 230"/>
                <a:gd name="T53" fmla="*/ 66 h 268"/>
                <a:gd name="T54" fmla="*/ 42 w 230"/>
                <a:gd name="T55" fmla="*/ 44 h 268"/>
                <a:gd name="T56" fmla="*/ 60 w 230"/>
                <a:gd name="T57" fmla="*/ 26 h 268"/>
                <a:gd name="T58" fmla="*/ 82 w 230"/>
                <a:gd name="T59" fmla="*/ 14 h 268"/>
                <a:gd name="T60" fmla="*/ 104 w 230"/>
                <a:gd name="T61" fmla="*/ 4 h 268"/>
                <a:gd name="T62" fmla="*/ 114 w 230"/>
                <a:gd name="T63" fmla="*/ 2 h 268"/>
                <a:gd name="T64" fmla="*/ 126 w 230"/>
                <a:gd name="T65" fmla="*/ 0 h 268"/>
                <a:gd name="T66" fmla="*/ 136 w 230"/>
                <a:gd name="T67" fmla="*/ 0 h 268"/>
                <a:gd name="T68" fmla="*/ 148 w 230"/>
                <a:gd name="T69" fmla="*/ 0 h 268"/>
                <a:gd name="T70" fmla="*/ 158 w 230"/>
                <a:gd name="T71" fmla="*/ 4 h 268"/>
                <a:gd name="T72" fmla="*/ 170 w 230"/>
                <a:gd name="T73" fmla="*/ 8 h 268"/>
                <a:gd name="T74" fmla="*/ 170 w 230"/>
                <a:gd name="T75" fmla="*/ 8 h 268"/>
                <a:gd name="T76" fmla="*/ 180 w 230"/>
                <a:gd name="T77" fmla="*/ 12 h 268"/>
                <a:gd name="T78" fmla="*/ 190 w 230"/>
                <a:gd name="T79" fmla="*/ 18 h 268"/>
                <a:gd name="T80" fmla="*/ 198 w 230"/>
                <a:gd name="T81" fmla="*/ 26 h 268"/>
                <a:gd name="T82" fmla="*/ 206 w 230"/>
                <a:gd name="T83" fmla="*/ 34 h 268"/>
                <a:gd name="T84" fmla="*/ 212 w 230"/>
                <a:gd name="T85" fmla="*/ 44 h 268"/>
                <a:gd name="T86" fmla="*/ 218 w 230"/>
                <a:gd name="T87" fmla="*/ 54 h 268"/>
                <a:gd name="T88" fmla="*/ 226 w 230"/>
                <a:gd name="T89" fmla="*/ 76 h 268"/>
                <a:gd name="T90" fmla="*/ 230 w 230"/>
                <a:gd name="T91" fmla="*/ 100 h 268"/>
                <a:gd name="T92" fmla="*/ 230 w 230"/>
                <a:gd name="T93" fmla="*/ 126 h 268"/>
                <a:gd name="T94" fmla="*/ 226 w 230"/>
                <a:gd name="T95" fmla="*/ 152 h 268"/>
                <a:gd name="T96" fmla="*/ 218 w 230"/>
                <a:gd name="T97" fmla="*/ 178 h 268"/>
                <a:gd name="T98" fmla="*/ 218 w 230"/>
                <a:gd name="T99" fmla="*/ 178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30" h="268">
                  <a:moveTo>
                    <a:pt x="218" y="178"/>
                  </a:moveTo>
                  <a:lnTo>
                    <a:pt x="218" y="178"/>
                  </a:lnTo>
                  <a:lnTo>
                    <a:pt x="204" y="202"/>
                  </a:lnTo>
                  <a:lnTo>
                    <a:pt x="188" y="224"/>
                  </a:lnTo>
                  <a:lnTo>
                    <a:pt x="170" y="242"/>
                  </a:lnTo>
                  <a:lnTo>
                    <a:pt x="150" y="254"/>
                  </a:lnTo>
                  <a:lnTo>
                    <a:pt x="128" y="264"/>
                  </a:lnTo>
                  <a:lnTo>
                    <a:pt x="116" y="266"/>
                  </a:lnTo>
                  <a:lnTo>
                    <a:pt x="106" y="268"/>
                  </a:lnTo>
                  <a:lnTo>
                    <a:pt x="94" y="268"/>
                  </a:lnTo>
                  <a:lnTo>
                    <a:pt x="82" y="266"/>
                  </a:lnTo>
                  <a:lnTo>
                    <a:pt x="72" y="264"/>
                  </a:lnTo>
                  <a:lnTo>
                    <a:pt x="60" y="260"/>
                  </a:lnTo>
                  <a:lnTo>
                    <a:pt x="60" y="260"/>
                  </a:lnTo>
                  <a:lnTo>
                    <a:pt x="50" y="256"/>
                  </a:lnTo>
                  <a:lnTo>
                    <a:pt x="42" y="250"/>
                  </a:lnTo>
                  <a:lnTo>
                    <a:pt x="32" y="242"/>
                  </a:lnTo>
                  <a:lnTo>
                    <a:pt x="26" y="234"/>
                  </a:lnTo>
                  <a:lnTo>
                    <a:pt x="18" y="224"/>
                  </a:lnTo>
                  <a:lnTo>
                    <a:pt x="12" y="214"/>
                  </a:lnTo>
                  <a:lnTo>
                    <a:pt x="4" y="192"/>
                  </a:lnTo>
                  <a:lnTo>
                    <a:pt x="0" y="168"/>
                  </a:lnTo>
                  <a:lnTo>
                    <a:pt x="0" y="142"/>
                  </a:lnTo>
                  <a:lnTo>
                    <a:pt x="4" y="116"/>
                  </a:lnTo>
                  <a:lnTo>
                    <a:pt x="12" y="90"/>
                  </a:lnTo>
                  <a:lnTo>
                    <a:pt x="12" y="90"/>
                  </a:lnTo>
                  <a:lnTo>
                    <a:pt x="26" y="66"/>
                  </a:lnTo>
                  <a:lnTo>
                    <a:pt x="42" y="44"/>
                  </a:lnTo>
                  <a:lnTo>
                    <a:pt x="60" y="26"/>
                  </a:lnTo>
                  <a:lnTo>
                    <a:pt x="82" y="14"/>
                  </a:lnTo>
                  <a:lnTo>
                    <a:pt x="104" y="4"/>
                  </a:lnTo>
                  <a:lnTo>
                    <a:pt x="114" y="2"/>
                  </a:lnTo>
                  <a:lnTo>
                    <a:pt x="126" y="0"/>
                  </a:lnTo>
                  <a:lnTo>
                    <a:pt x="136" y="0"/>
                  </a:lnTo>
                  <a:lnTo>
                    <a:pt x="148" y="0"/>
                  </a:lnTo>
                  <a:lnTo>
                    <a:pt x="158" y="4"/>
                  </a:lnTo>
                  <a:lnTo>
                    <a:pt x="170" y="8"/>
                  </a:lnTo>
                  <a:lnTo>
                    <a:pt x="170" y="8"/>
                  </a:lnTo>
                  <a:lnTo>
                    <a:pt x="180" y="12"/>
                  </a:lnTo>
                  <a:lnTo>
                    <a:pt x="190" y="18"/>
                  </a:lnTo>
                  <a:lnTo>
                    <a:pt x="198" y="26"/>
                  </a:lnTo>
                  <a:lnTo>
                    <a:pt x="206" y="34"/>
                  </a:lnTo>
                  <a:lnTo>
                    <a:pt x="212" y="44"/>
                  </a:lnTo>
                  <a:lnTo>
                    <a:pt x="218" y="54"/>
                  </a:lnTo>
                  <a:lnTo>
                    <a:pt x="226" y="76"/>
                  </a:lnTo>
                  <a:lnTo>
                    <a:pt x="230" y="100"/>
                  </a:lnTo>
                  <a:lnTo>
                    <a:pt x="230" y="126"/>
                  </a:lnTo>
                  <a:lnTo>
                    <a:pt x="226" y="152"/>
                  </a:lnTo>
                  <a:lnTo>
                    <a:pt x="218" y="178"/>
                  </a:lnTo>
                  <a:lnTo>
                    <a:pt x="218" y="178"/>
                  </a:lnTo>
                  <a:close/>
                </a:path>
              </a:pathLst>
            </a:custGeom>
            <a:solidFill>
              <a:srgbClr val="AAD1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 name="Freeform 8"/>
            <p:cNvSpPr>
              <a:spLocks/>
            </p:cNvSpPr>
            <p:nvPr/>
          </p:nvSpPr>
          <p:spPr bwMode="auto">
            <a:xfrm>
              <a:off x="3214688" y="8313738"/>
              <a:ext cx="368300" cy="425450"/>
            </a:xfrm>
            <a:custGeom>
              <a:avLst/>
              <a:gdLst>
                <a:gd name="T0" fmla="*/ 218 w 232"/>
                <a:gd name="T1" fmla="*/ 178 h 268"/>
                <a:gd name="T2" fmla="*/ 218 w 232"/>
                <a:gd name="T3" fmla="*/ 178 h 268"/>
                <a:gd name="T4" fmla="*/ 206 w 232"/>
                <a:gd name="T5" fmla="*/ 202 h 268"/>
                <a:gd name="T6" fmla="*/ 190 w 232"/>
                <a:gd name="T7" fmla="*/ 224 h 268"/>
                <a:gd name="T8" fmla="*/ 170 w 232"/>
                <a:gd name="T9" fmla="*/ 242 h 268"/>
                <a:gd name="T10" fmla="*/ 150 w 232"/>
                <a:gd name="T11" fmla="*/ 256 h 268"/>
                <a:gd name="T12" fmla="*/ 128 w 232"/>
                <a:gd name="T13" fmla="*/ 264 h 268"/>
                <a:gd name="T14" fmla="*/ 118 w 232"/>
                <a:gd name="T15" fmla="*/ 266 h 268"/>
                <a:gd name="T16" fmla="*/ 106 w 232"/>
                <a:gd name="T17" fmla="*/ 268 h 268"/>
                <a:gd name="T18" fmla="*/ 94 w 232"/>
                <a:gd name="T19" fmla="*/ 268 h 268"/>
                <a:gd name="T20" fmla="*/ 84 w 232"/>
                <a:gd name="T21" fmla="*/ 268 h 268"/>
                <a:gd name="T22" fmla="*/ 72 w 232"/>
                <a:gd name="T23" fmla="*/ 264 h 268"/>
                <a:gd name="T24" fmla="*/ 62 w 232"/>
                <a:gd name="T25" fmla="*/ 260 h 268"/>
                <a:gd name="T26" fmla="*/ 62 w 232"/>
                <a:gd name="T27" fmla="*/ 260 h 268"/>
                <a:gd name="T28" fmla="*/ 52 w 232"/>
                <a:gd name="T29" fmla="*/ 256 h 268"/>
                <a:gd name="T30" fmla="*/ 42 w 232"/>
                <a:gd name="T31" fmla="*/ 250 h 268"/>
                <a:gd name="T32" fmla="*/ 34 w 232"/>
                <a:gd name="T33" fmla="*/ 242 h 268"/>
                <a:gd name="T34" fmla="*/ 26 w 232"/>
                <a:gd name="T35" fmla="*/ 234 h 268"/>
                <a:gd name="T36" fmla="*/ 20 w 232"/>
                <a:gd name="T37" fmla="*/ 224 h 268"/>
                <a:gd name="T38" fmla="*/ 14 w 232"/>
                <a:gd name="T39" fmla="*/ 214 h 268"/>
                <a:gd name="T40" fmla="*/ 6 w 232"/>
                <a:gd name="T41" fmla="*/ 192 h 268"/>
                <a:gd name="T42" fmla="*/ 0 w 232"/>
                <a:gd name="T43" fmla="*/ 168 h 268"/>
                <a:gd name="T44" fmla="*/ 0 w 232"/>
                <a:gd name="T45" fmla="*/ 142 h 268"/>
                <a:gd name="T46" fmla="*/ 4 w 232"/>
                <a:gd name="T47" fmla="*/ 116 h 268"/>
                <a:gd name="T48" fmla="*/ 14 w 232"/>
                <a:gd name="T49" fmla="*/ 90 h 268"/>
                <a:gd name="T50" fmla="*/ 14 w 232"/>
                <a:gd name="T51" fmla="*/ 90 h 268"/>
                <a:gd name="T52" fmla="*/ 26 w 232"/>
                <a:gd name="T53" fmla="*/ 66 h 268"/>
                <a:gd name="T54" fmla="*/ 42 w 232"/>
                <a:gd name="T55" fmla="*/ 44 h 268"/>
                <a:gd name="T56" fmla="*/ 62 w 232"/>
                <a:gd name="T57" fmla="*/ 26 h 268"/>
                <a:gd name="T58" fmla="*/ 82 w 232"/>
                <a:gd name="T59" fmla="*/ 14 h 268"/>
                <a:gd name="T60" fmla="*/ 104 w 232"/>
                <a:gd name="T61" fmla="*/ 4 h 268"/>
                <a:gd name="T62" fmla="*/ 116 w 232"/>
                <a:gd name="T63" fmla="*/ 2 h 268"/>
                <a:gd name="T64" fmla="*/ 126 w 232"/>
                <a:gd name="T65" fmla="*/ 0 h 268"/>
                <a:gd name="T66" fmla="*/ 138 w 232"/>
                <a:gd name="T67" fmla="*/ 0 h 268"/>
                <a:gd name="T68" fmla="*/ 148 w 232"/>
                <a:gd name="T69" fmla="*/ 2 h 268"/>
                <a:gd name="T70" fmla="*/ 160 w 232"/>
                <a:gd name="T71" fmla="*/ 4 h 268"/>
                <a:gd name="T72" fmla="*/ 170 w 232"/>
                <a:gd name="T73" fmla="*/ 8 h 268"/>
                <a:gd name="T74" fmla="*/ 170 w 232"/>
                <a:gd name="T75" fmla="*/ 8 h 268"/>
                <a:gd name="T76" fmla="*/ 180 w 232"/>
                <a:gd name="T77" fmla="*/ 12 h 268"/>
                <a:gd name="T78" fmla="*/ 190 w 232"/>
                <a:gd name="T79" fmla="*/ 20 h 268"/>
                <a:gd name="T80" fmla="*/ 198 w 232"/>
                <a:gd name="T81" fmla="*/ 26 h 268"/>
                <a:gd name="T82" fmla="*/ 206 w 232"/>
                <a:gd name="T83" fmla="*/ 34 h 268"/>
                <a:gd name="T84" fmla="*/ 212 w 232"/>
                <a:gd name="T85" fmla="*/ 44 h 268"/>
                <a:gd name="T86" fmla="*/ 218 w 232"/>
                <a:gd name="T87" fmla="*/ 54 h 268"/>
                <a:gd name="T88" fmla="*/ 228 w 232"/>
                <a:gd name="T89" fmla="*/ 76 h 268"/>
                <a:gd name="T90" fmla="*/ 232 w 232"/>
                <a:gd name="T91" fmla="*/ 100 h 268"/>
                <a:gd name="T92" fmla="*/ 232 w 232"/>
                <a:gd name="T93" fmla="*/ 126 h 268"/>
                <a:gd name="T94" fmla="*/ 228 w 232"/>
                <a:gd name="T95" fmla="*/ 152 h 268"/>
                <a:gd name="T96" fmla="*/ 218 w 232"/>
                <a:gd name="T97" fmla="*/ 178 h 268"/>
                <a:gd name="T98" fmla="*/ 218 w 232"/>
                <a:gd name="T99" fmla="*/ 178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32" h="268">
                  <a:moveTo>
                    <a:pt x="218" y="178"/>
                  </a:moveTo>
                  <a:lnTo>
                    <a:pt x="218" y="178"/>
                  </a:lnTo>
                  <a:lnTo>
                    <a:pt x="206" y="202"/>
                  </a:lnTo>
                  <a:lnTo>
                    <a:pt x="190" y="224"/>
                  </a:lnTo>
                  <a:lnTo>
                    <a:pt x="170" y="242"/>
                  </a:lnTo>
                  <a:lnTo>
                    <a:pt x="150" y="256"/>
                  </a:lnTo>
                  <a:lnTo>
                    <a:pt x="128" y="264"/>
                  </a:lnTo>
                  <a:lnTo>
                    <a:pt x="118" y="266"/>
                  </a:lnTo>
                  <a:lnTo>
                    <a:pt x="106" y="268"/>
                  </a:lnTo>
                  <a:lnTo>
                    <a:pt x="94" y="268"/>
                  </a:lnTo>
                  <a:lnTo>
                    <a:pt x="84" y="268"/>
                  </a:lnTo>
                  <a:lnTo>
                    <a:pt x="72" y="264"/>
                  </a:lnTo>
                  <a:lnTo>
                    <a:pt x="62" y="260"/>
                  </a:lnTo>
                  <a:lnTo>
                    <a:pt x="62" y="260"/>
                  </a:lnTo>
                  <a:lnTo>
                    <a:pt x="52" y="256"/>
                  </a:lnTo>
                  <a:lnTo>
                    <a:pt x="42" y="250"/>
                  </a:lnTo>
                  <a:lnTo>
                    <a:pt x="34" y="242"/>
                  </a:lnTo>
                  <a:lnTo>
                    <a:pt x="26" y="234"/>
                  </a:lnTo>
                  <a:lnTo>
                    <a:pt x="20" y="224"/>
                  </a:lnTo>
                  <a:lnTo>
                    <a:pt x="14" y="214"/>
                  </a:lnTo>
                  <a:lnTo>
                    <a:pt x="6" y="192"/>
                  </a:lnTo>
                  <a:lnTo>
                    <a:pt x="0" y="168"/>
                  </a:lnTo>
                  <a:lnTo>
                    <a:pt x="0" y="142"/>
                  </a:lnTo>
                  <a:lnTo>
                    <a:pt x="4" y="116"/>
                  </a:lnTo>
                  <a:lnTo>
                    <a:pt x="14" y="90"/>
                  </a:lnTo>
                  <a:lnTo>
                    <a:pt x="14" y="90"/>
                  </a:lnTo>
                  <a:lnTo>
                    <a:pt x="26" y="66"/>
                  </a:lnTo>
                  <a:lnTo>
                    <a:pt x="42" y="44"/>
                  </a:lnTo>
                  <a:lnTo>
                    <a:pt x="62" y="26"/>
                  </a:lnTo>
                  <a:lnTo>
                    <a:pt x="82" y="14"/>
                  </a:lnTo>
                  <a:lnTo>
                    <a:pt x="104" y="4"/>
                  </a:lnTo>
                  <a:lnTo>
                    <a:pt x="116" y="2"/>
                  </a:lnTo>
                  <a:lnTo>
                    <a:pt x="126" y="0"/>
                  </a:lnTo>
                  <a:lnTo>
                    <a:pt x="138" y="0"/>
                  </a:lnTo>
                  <a:lnTo>
                    <a:pt x="148" y="2"/>
                  </a:lnTo>
                  <a:lnTo>
                    <a:pt x="160" y="4"/>
                  </a:lnTo>
                  <a:lnTo>
                    <a:pt x="170" y="8"/>
                  </a:lnTo>
                  <a:lnTo>
                    <a:pt x="170" y="8"/>
                  </a:lnTo>
                  <a:lnTo>
                    <a:pt x="180" y="12"/>
                  </a:lnTo>
                  <a:lnTo>
                    <a:pt x="190" y="20"/>
                  </a:lnTo>
                  <a:lnTo>
                    <a:pt x="198" y="26"/>
                  </a:lnTo>
                  <a:lnTo>
                    <a:pt x="206" y="34"/>
                  </a:lnTo>
                  <a:lnTo>
                    <a:pt x="212" y="44"/>
                  </a:lnTo>
                  <a:lnTo>
                    <a:pt x="218" y="54"/>
                  </a:lnTo>
                  <a:lnTo>
                    <a:pt x="228" y="76"/>
                  </a:lnTo>
                  <a:lnTo>
                    <a:pt x="232" y="100"/>
                  </a:lnTo>
                  <a:lnTo>
                    <a:pt x="232" y="126"/>
                  </a:lnTo>
                  <a:lnTo>
                    <a:pt x="228" y="152"/>
                  </a:lnTo>
                  <a:lnTo>
                    <a:pt x="218" y="178"/>
                  </a:lnTo>
                  <a:lnTo>
                    <a:pt x="218" y="178"/>
                  </a:lnTo>
                  <a:close/>
                </a:path>
              </a:pathLst>
            </a:custGeom>
            <a:solidFill>
              <a:srgbClr val="AAD1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 name="Freeform 9"/>
            <p:cNvSpPr>
              <a:spLocks/>
            </p:cNvSpPr>
            <p:nvPr/>
          </p:nvSpPr>
          <p:spPr bwMode="auto">
            <a:xfrm>
              <a:off x="3211513" y="8313738"/>
              <a:ext cx="368300" cy="425450"/>
            </a:xfrm>
            <a:custGeom>
              <a:avLst/>
              <a:gdLst>
                <a:gd name="T0" fmla="*/ 218 w 232"/>
                <a:gd name="T1" fmla="*/ 178 h 268"/>
                <a:gd name="T2" fmla="*/ 218 w 232"/>
                <a:gd name="T3" fmla="*/ 178 h 268"/>
                <a:gd name="T4" fmla="*/ 206 w 232"/>
                <a:gd name="T5" fmla="*/ 202 h 268"/>
                <a:gd name="T6" fmla="*/ 190 w 232"/>
                <a:gd name="T7" fmla="*/ 224 h 268"/>
                <a:gd name="T8" fmla="*/ 170 w 232"/>
                <a:gd name="T9" fmla="*/ 240 h 268"/>
                <a:gd name="T10" fmla="*/ 150 w 232"/>
                <a:gd name="T11" fmla="*/ 254 h 268"/>
                <a:gd name="T12" fmla="*/ 128 w 232"/>
                <a:gd name="T13" fmla="*/ 264 h 268"/>
                <a:gd name="T14" fmla="*/ 116 w 232"/>
                <a:gd name="T15" fmla="*/ 266 h 268"/>
                <a:gd name="T16" fmla="*/ 106 w 232"/>
                <a:gd name="T17" fmla="*/ 268 h 268"/>
                <a:gd name="T18" fmla="*/ 94 w 232"/>
                <a:gd name="T19" fmla="*/ 268 h 268"/>
                <a:gd name="T20" fmla="*/ 84 w 232"/>
                <a:gd name="T21" fmla="*/ 266 h 268"/>
                <a:gd name="T22" fmla="*/ 72 w 232"/>
                <a:gd name="T23" fmla="*/ 264 h 268"/>
                <a:gd name="T24" fmla="*/ 62 w 232"/>
                <a:gd name="T25" fmla="*/ 260 h 268"/>
                <a:gd name="T26" fmla="*/ 62 w 232"/>
                <a:gd name="T27" fmla="*/ 260 h 268"/>
                <a:gd name="T28" fmla="*/ 52 w 232"/>
                <a:gd name="T29" fmla="*/ 254 h 268"/>
                <a:gd name="T30" fmla="*/ 42 w 232"/>
                <a:gd name="T31" fmla="*/ 248 h 268"/>
                <a:gd name="T32" fmla="*/ 34 w 232"/>
                <a:gd name="T33" fmla="*/ 242 h 268"/>
                <a:gd name="T34" fmla="*/ 26 w 232"/>
                <a:gd name="T35" fmla="*/ 232 h 268"/>
                <a:gd name="T36" fmla="*/ 20 w 232"/>
                <a:gd name="T37" fmla="*/ 224 h 268"/>
                <a:gd name="T38" fmla="*/ 14 w 232"/>
                <a:gd name="T39" fmla="*/ 214 h 268"/>
                <a:gd name="T40" fmla="*/ 4 w 232"/>
                <a:gd name="T41" fmla="*/ 192 h 268"/>
                <a:gd name="T42" fmla="*/ 0 w 232"/>
                <a:gd name="T43" fmla="*/ 168 h 268"/>
                <a:gd name="T44" fmla="*/ 0 w 232"/>
                <a:gd name="T45" fmla="*/ 142 h 268"/>
                <a:gd name="T46" fmla="*/ 4 w 232"/>
                <a:gd name="T47" fmla="*/ 116 h 268"/>
                <a:gd name="T48" fmla="*/ 14 w 232"/>
                <a:gd name="T49" fmla="*/ 90 h 268"/>
                <a:gd name="T50" fmla="*/ 14 w 232"/>
                <a:gd name="T51" fmla="*/ 90 h 268"/>
                <a:gd name="T52" fmla="*/ 26 w 232"/>
                <a:gd name="T53" fmla="*/ 64 h 268"/>
                <a:gd name="T54" fmla="*/ 42 w 232"/>
                <a:gd name="T55" fmla="*/ 44 h 268"/>
                <a:gd name="T56" fmla="*/ 62 w 232"/>
                <a:gd name="T57" fmla="*/ 26 h 268"/>
                <a:gd name="T58" fmla="*/ 82 w 232"/>
                <a:gd name="T59" fmla="*/ 12 h 268"/>
                <a:gd name="T60" fmla="*/ 104 w 232"/>
                <a:gd name="T61" fmla="*/ 4 h 268"/>
                <a:gd name="T62" fmla="*/ 114 w 232"/>
                <a:gd name="T63" fmla="*/ 0 h 268"/>
                <a:gd name="T64" fmla="*/ 126 w 232"/>
                <a:gd name="T65" fmla="*/ 0 h 268"/>
                <a:gd name="T66" fmla="*/ 138 w 232"/>
                <a:gd name="T67" fmla="*/ 0 h 268"/>
                <a:gd name="T68" fmla="*/ 148 w 232"/>
                <a:gd name="T69" fmla="*/ 0 h 268"/>
                <a:gd name="T70" fmla="*/ 160 w 232"/>
                <a:gd name="T71" fmla="*/ 2 h 268"/>
                <a:gd name="T72" fmla="*/ 170 w 232"/>
                <a:gd name="T73" fmla="*/ 6 h 268"/>
                <a:gd name="T74" fmla="*/ 170 w 232"/>
                <a:gd name="T75" fmla="*/ 6 h 268"/>
                <a:gd name="T76" fmla="*/ 180 w 232"/>
                <a:gd name="T77" fmla="*/ 12 h 268"/>
                <a:gd name="T78" fmla="*/ 190 w 232"/>
                <a:gd name="T79" fmla="*/ 18 h 268"/>
                <a:gd name="T80" fmla="*/ 198 w 232"/>
                <a:gd name="T81" fmla="*/ 26 h 268"/>
                <a:gd name="T82" fmla="*/ 206 w 232"/>
                <a:gd name="T83" fmla="*/ 34 h 268"/>
                <a:gd name="T84" fmla="*/ 212 w 232"/>
                <a:gd name="T85" fmla="*/ 42 h 268"/>
                <a:gd name="T86" fmla="*/ 218 w 232"/>
                <a:gd name="T87" fmla="*/ 52 h 268"/>
                <a:gd name="T88" fmla="*/ 226 w 232"/>
                <a:gd name="T89" fmla="*/ 74 h 268"/>
                <a:gd name="T90" fmla="*/ 232 w 232"/>
                <a:gd name="T91" fmla="*/ 100 h 268"/>
                <a:gd name="T92" fmla="*/ 232 w 232"/>
                <a:gd name="T93" fmla="*/ 124 h 268"/>
                <a:gd name="T94" fmla="*/ 228 w 232"/>
                <a:gd name="T95" fmla="*/ 150 h 268"/>
                <a:gd name="T96" fmla="*/ 218 w 232"/>
                <a:gd name="T97" fmla="*/ 178 h 268"/>
                <a:gd name="T98" fmla="*/ 218 w 232"/>
                <a:gd name="T99" fmla="*/ 178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32" h="268">
                  <a:moveTo>
                    <a:pt x="218" y="178"/>
                  </a:moveTo>
                  <a:lnTo>
                    <a:pt x="218" y="178"/>
                  </a:lnTo>
                  <a:lnTo>
                    <a:pt x="206" y="202"/>
                  </a:lnTo>
                  <a:lnTo>
                    <a:pt x="190" y="224"/>
                  </a:lnTo>
                  <a:lnTo>
                    <a:pt x="170" y="240"/>
                  </a:lnTo>
                  <a:lnTo>
                    <a:pt x="150" y="254"/>
                  </a:lnTo>
                  <a:lnTo>
                    <a:pt x="128" y="264"/>
                  </a:lnTo>
                  <a:lnTo>
                    <a:pt x="116" y="266"/>
                  </a:lnTo>
                  <a:lnTo>
                    <a:pt x="106" y="268"/>
                  </a:lnTo>
                  <a:lnTo>
                    <a:pt x="94" y="268"/>
                  </a:lnTo>
                  <a:lnTo>
                    <a:pt x="84" y="266"/>
                  </a:lnTo>
                  <a:lnTo>
                    <a:pt x="72" y="264"/>
                  </a:lnTo>
                  <a:lnTo>
                    <a:pt x="62" y="260"/>
                  </a:lnTo>
                  <a:lnTo>
                    <a:pt x="62" y="260"/>
                  </a:lnTo>
                  <a:lnTo>
                    <a:pt x="52" y="254"/>
                  </a:lnTo>
                  <a:lnTo>
                    <a:pt x="42" y="248"/>
                  </a:lnTo>
                  <a:lnTo>
                    <a:pt x="34" y="242"/>
                  </a:lnTo>
                  <a:lnTo>
                    <a:pt x="26" y="232"/>
                  </a:lnTo>
                  <a:lnTo>
                    <a:pt x="20" y="224"/>
                  </a:lnTo>
                  <a:lnTo>
                    <a:pt x="14" y="214"/>
                  </a:lnTo>
                  <a:lnTo>
                    <a:pt x="4" y="192"/>
                  </a:lnTo>
                  <a:lnTo>
                    <a:pt x="0" y="168"/>
                  </a:lnTo>
                  <a:lnTo>
                    <a:pt x="0" y="142"/>
                  </a:lnTo>
                  <a:lnTo>
                    <a:pt x="4" y="116"/>
                  </a:lnTo>
                  <a:lnTo>
                    <a:pt x="14" y="90"/>
                  </a:lnTo>
                  <a:lnTo>
                    <a:pt x="14" y="90"/>
                  </a:lnTo>
                  <a:lnTo>
                    <a:pt x="26" y="64"/>
                  </a:lnTo>
                  <a:lnTo>
                    <a:pt x="42" y="44"/>
                  </a:lnTo>
                  <a:lnTo>
                    <a:pt x="62" y="26"/>
                  </a:lnTo>
                  <a:lnTo>
                    <a:pt x="82" y="12"/>
                  </a:lnTo>
                  <a:lnTo>
                    <a:pt x="104" y="4"/>
                  </a:lnTo>
                  <a:lnTo>
                    <a:pt x="114" y="0"/>
                  </a:lnTo>
                  <a:lnTo>
                    <a:pt x="126" y="0"/>
                  </a:lnTo>
                  <a:lnTo>
                    <a:pt x="138" y="0"/>
                  </a:lnTo>
                  <a:lnTo>
                    <a:pt x="148" y="0"/>
                  </a:lnTo>
                  <a:lnTo>
                    <a:pt x="160" y="2"/>
                  </a:lnTo>
                  <a:lnTo>
                    <a:pt x="170" y="6"/>
                  </a:lnTo>
                  <a:lnTo>
                    <a:pt x="170" y="6"/>
                  </a:lnTo>
                  <a:lnTo>
                    <a:pt x="180" y="12"/>
                  </a:lnTo>
                  <a:lnTo>
                    <a:pt x="190" y="18"/>
                  </a:lnTo>
                  <a:lnTo>
                    <a:pt x="198" y="26"/>
                  </a:lnTo>
                  <a:lnTo>
                    <a:pt x="206" y="34"/>
                  </a:lnTo>
                  <a:lnTo>
                    <a:pt x="212" y="42"/>
                  </a:lnTo>
                  <a:lnTo>
                    <a:pt x="218" y="52"/>
                  </a:lnTo>
                  <a:lnTo>
                    <a:pt x="226" y="74"/>
                  </a:lnTo>
                  <a:lnTo>
                    <a:pt x="232" y="100"/>
                  </a:lnTo>
                  <a:lnTo>
                    <a:pt x="232" y="124"/>
                  </a:lnTo>
                  <a:lnTo>
                    <a:pt x="228" y="150"/>
                  </a:lnTo>
                  <a:lnTo>
                    <a:pt x="218" y="178"/>
                  </a:lnTo>
                  <a:lnTo>
                    <a:pt x="218" y="178"/>
                  </a:lnTo>
                  <a:close/>
                </a:path>
              </a:pathLst>
            </a:custGeom>
            <a:solidFill>
              <a:srgbClr val="799C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 name="Rectangle 10"/>
            <p:cNvSpPr>
              <a:spLocks noChangeArrowheads="1"/>
            </p:cNvSpPr>
            <p:nvPr/>
          </p:nvSpPr>
          <p:spPr bwMode="auto">
            <a:xfrm rot="1380000">
              <a:off x="3290888" y="8343901"/>
              <a:ext cx="327025"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id-ID" altLang="id-ID" sz="2600" b="0" i="0" u="none" strike="noStrike" kern="1200" cap="none" spc="0" normalizeH="0" baseline="0" noProof="0">
                  <a:ln>
                    <a:noFill/>
                  </a:ln>
                  <a:solidFill>
                    <a:srgbClr val="93C25E"/>
                  </a:solidFill>
                  <a:effectLst/>
                  <a:uLnTx/>
                  <a:uFillTx/>
                  <a:latin typeface="Myriad Pro" panose="020B0503030403020204" pitchFamily="34" charset="0"/>
                  <a:ea typeface="+mn-ea"/>
                  <a:cs typeface="+mn-cs"/>
                </a:rPr>
                <a:t>$</a:t>
              </a:r>
              <a:endParaRPr kumimoji="0" lang="id-ID" altLang="id-ID"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6" name="Freeform 11"/>
            <p:cNvSpPr>
              <a:spLocks/>
            </p:cNvSpPr>
            <p:nvPr/>
          </p:nvSpPr>
          <p:spPr bwMode="auto">
            <a:xfrm>
              <a:off x="2992438" y="8351838"/>
              <a:ext cx="127000" cy="127000"/>
            </a:xfrm>
            <a:custGeom>
              <a:avLst/>
              <a:gdLst>
                <a:gd name="T0" fmla="*/ 76 w 80"/>
                <a:gd name="T1" fmla="*/ 56 h 80"/>
                <a:gd name="T2" fmla="*/ 76 w 80"/>
                <a:gd name="T3" fmla="*/ 56 h 80"/>
                <a:gd name="T4" fmla="*/ 72 w 80"/>
                <a:gd name="T5" fmla="*/ 62 h 80"/>
                <a:gd name="T6" fmla="*/ 68 w 80"/>
                <a:gd name="T7" fmla="*/ 68 h 80"/>
                <a:gd name="T8" fmla="*/ 62 w 80"/>
                <a:gd name="T9" fmla="*/ 72 h 80"/>
                <a:gd name="T10" fmla="*/ 54 w 80"/>
                <a:gd name="T11" fmla="*/ 76 h 80"/>
                <a:gd name="T12" fmla="*/ 48 w 80"/>
                <a:gd name="T13" fmla="*/ 78 h 80"/>
                <a:gd name="T14" fmla="*/ 40 w 80"/>
                <a:gd name="T15" fmla="*/ 80 h 80"/>
                <a:gd name="T16" fmla="*/ 32 w 80"/>
                <a:gd name="T17" fmla="*/ 78 h 80"/>
                <a:gd name="T18" fmla="*/ 24 w 80"/>
                <a:gd name="T19" fmla="*/ 76 h 80"/>
                <a:gd name="T20" fmla="*/ 24 w 80"/>
                <a:gd name="T21" fmla="*/ 76 h 80"/>
                <a:gd name="T22" fmla="*/ 18 w 80"/>
                <a:gd name="T23" fmla="*/ 72 h 80"/>
                <a:gd name="T24" fmla="*/ 12 w 80"/>
                <a:gd name="T25" fmla="*/ 68 h 80"/>
                <a:gd name="T26" fmla="*/ 6 w 80"/>
                <a:gd name="T27" fmla="*/ 62 h 80"/>
                <a:gd name="T28" fmla="*/ 4 w 80"/>
                <a:gd name="T29" fmla="*/ 54 h 80"/>
                <a:gd name="T30" fmla="*/ 2 w 80"/>
                <a:gd name="T31" fmla="*/ 46 h 80"/>
                <a:gd name="T32" fmla="*/ 0 w 80"/>
                <a:gd name="T33" fmla="*/ 40 h 80"/>
                <a:gd name="T34" fmla="*/ 2 w 80"/>
                <a:gd name="T35" fmla="*/ 32 h 80"/>
                <a:gd name="T36" fmla="*/ 4 w 80"/>
                <a:gd name="T37" fmla="*/ 24 h 80"/>
                <a:gd name="T38" fmla="*/ 4 w 80"/>
                <a:gd name="T39" fmla="*/ 24 h 80"/>
                <a:gd name="T40" fmla="*/ 8 w 80"/>
                <a:gd name="T41" fmla="*/ 16 h 80"/>
                <a:gd name="T42" fmla="*/ 12 w 80"/>
                <a:gd name="T43" fmla="*/ 10 h 80"/>
                <a:gd name="T44" fmla="*/ 18 w 80"/>
                <a:gd name="T45" fmla="*/ 6 h 80"/>
                <a:gd name="T46" fmla="*/ 26 w 80"/>
                <a:gd name="T47" fmla="*/ 2 h 80"/>
                <a:gd name="T48" fmla="*/ 32 w 80"/>
                <a:gd name="T49" fmla="*/ 0 h 80"/>
                <a:gd name="T50" fmla="*/ 40 w 80"/>
                <a:gd name="T51" fmla="*/ 0 h 80"/>
                <a:gd name="T52" fmla="*/ 48 w 80"/>
                <a:gd name="T53" fmla="*/ 0 h 80"/>
                <a:gd name="T54" fmla="*/ 56 w 80"/>
                <a:gd name="T55" fmla="*/ 4 h 80"/>
                <a:gd name="T56" fmla="*/ 56 w 80"/>
                <a:gd name="T57" fmla="*/ 4 h 80"/>
                <a:gd name="T58" fmla="*/ 62 w 80"/>
                <a:gd name="T59" fmla="*/ 8 h 80"/>
                <a:gd name="T60" fmla="*/ 68 w 80"/>
                <a:gd name="T61" fmla="*/ 12 h 80"/>
                <a:gd name="T62" fmla="*/ 74 w 80"/>
                <a:gd name="T63" fmla="*/ 18 h 80"/>
                <a:gd name="T64" fmla="*/ 76 w 80"/>
                <a:gd name="T65" fmla="*/ 24 h 80"/>
                <a:gd name="T66" fmla="*/ 80 w 80"/>
                <a:gd name="T67" fmla="*/ 32 h 80"/>
                <a:gd name="T68" fmla="*/ 80 w 80"/>
                <a:gd name="T69" fmla="*/ 40 h 80"/>
                <a:gd name="T70" fmla="*/ 80 w 80"/>
                <a:gd name="T71" fmla="*/ 48 h 80"/>
                <a:gd name="T72" fmla="*/ 76 w 80"/>
                <a:gd name="T73" fmla="*/ 56 h 80"/>
                <a:gd name="T74" fmla="*/ 76 w 80"/>
                <a:gd name="T75" fmla="*/ 5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0" h="80">
                  <a:moveTo>
                    <a:pt x="76" y="56"/>
                  </a:moveTo>
                  <a:lnTo>
                    <a:pt x="76" y="56"/>
                  </a:lnTo>
                  <a:lnTo>
                    <a:pt x="72" y="62"/>
                  </a:lnTo>
                  <a:lnTo>
                    <a:pt x="68" y="68"/>
                  </a:lnTo>
                  <a:lnTo>
                    <a:pt x="62" y="72"/>
                  </a:lnTo>
                  <a:lnTo>
                    <a:pt x="54" y="76"/>
                  </a:lnTo>
                  <a:lnTo>
                    <a:pt x="48" y="78"/>
                  </a:lnTo>
                  <a:lnTo>
                    <a:pt x="40" y="80"/>
                  </a:lnTo>
                  <a:lnTo>
                    <a:pt x="32" y="78"/>
                  </a:lnTo>
                  <a:lnTo>
                    <a:pt x="24" y="76"/>
                  </a:lnTo>
                  <a:lnTo>
                    <a:pt x="24" y="76"/>
                  </a:lnTo>
                  <a:lnTo>
                    <a:pt x="18" y="72"/>
                  </a:lnTo>
                  <a:lnTo>
                    <a:pt x="12" y="68"/>
                  </a:lnTo>
                  <a:lnTo>
                    <a:pt x="6" y="62"/>
                  </a:lnTo>
                  <a:lnTo>
                    <a:pt x="4" y="54"/>
                  </a:lnTo>
                  <a:lnTo>
                    <a:pt x="2" y="46"/>
                  </a:lnTo>
                  <a:lnTo>
                    <a:pt x="0" y="40"/>
                  </a:lnTo>
                  <a:lnTo>
                    <a:pt x="2" y="32"/>
                  </a:lnTo>
                  <a:lnTo>
                    <a:pt x="4" y="24"/>
                  </a:lnTo>
                  <a:lnTo>
                    <a:pt x="4" y="24"/>
                  </a:lnTo>
                  <a:lnTo>
                    <a:pt x="8" y="16"/>
                  </a:lnTo>
                  <a:lnTo>
                    <a:pt x="12" y="10"/>
                  </a:lnTo>
                  <a:lnTo>
                    <a:pt x="18" y="6"/>
                  </a:lnTo>
                  <a:lnTo>
                    <a:pt x="26" y="2"/>
                  </a:lnTo>
                  <a:lnTo>
                    <a:pt x="32" y="0"/>
                  </a:lnTo>
                  <a:lnTo>
                    <a:pt x="40" y="0"/>
                  </a:lnTo>
                  <a:lnTo>
                    <a:pt x="48" y="0"/>
                  </a:lnTo>
                  <a:lnTo>
                    <a:pt x="56" y="4"/>
                  </a:lnTo>
                  <a:lnTo>
                    <a:pt x="56" y="4"/>
                  </a:lnTo>
                  <a:lnTo>
                    <a:pt x="62" y="8"/>
                  </a:lnTo>
                  <a:lnTo>
                    <a:pt x="68" y="12"/>
                  </a:lnTo>
                  <a:lnTo>
                    <a:pt x="74" y="18"/>
                  </a:lnTo>
                  <a:lnTo>
                    <a:pt x="76" y="24"/>
                  </a:lnTo>
                  <a:lnTo>
                    <a:pt x="80" y="32"/>
                  </a:lnTo>
                  <a:lnTo>
                    <a:pt x="80" y="40"/>
                  </a:lnTo>
                  <a:lnTo>
                    <a:pt x="80" y="48"/>
                  </a:lnTo>
                  <a:lnTo>
                    <a:pt x="76" y="56"/>
                  </a:lnTo>
                  <a:lnTo>
                    <a:pt x="76" y="56"/>
                  </a:lnTo>
                  <a:close/>
                </a:path>
              </a:pathLst>
            </a:custGeom>
            <a:solidFill>
              <a:srgbClr val="799C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 name="Freeform 12"/>
            <p:cNvSpPr>
              <a:spLocks/>
            </p:cNvSpPr>
            <p:nvPr/>
          </p:nvSpPr>
          <p:spPr bwMode="auto">
            <a:xfrm>
              <a:off x="3640138" y="8628063"/>
              <a:ext cx="123825" cy="127000"/>
            </a:xfrm>
            <a:custGeom>
              <a:avLst/>
              <a:gdLst>
                <a:gd name="T0" fmla="*/ 76 w 78"/>
                <a:gd name="T1" fmla="*/ 56 h 80"/>
                <a:gd name="T2" fmla="*/ 76 w 78"/>
                <a:gd name="T3" fmla="*/ 56 h 80"/>
                <a:gd name="T4" fmla="*/ 72 w 78"/>
                <a:gd name="T5" fmla="*/ 64 h 80"/>
                <a:gd name="T6" fmla="*/ 66 w 78"/>
                <a:gd name="T7" fmla="*/ 68 h 80"/>
                <a:gd name="T8" fmla="*/ 60 w 78"/>
                <a:gd name="T9" fmla="*/ 74 h 80"/>
                <a:gd name="T10" fmla="*/ 54 w 78"/>
                <a:gd name="T11" fmla="*/ 78 h 80"/>
                <a:gd name="T12" fmla="*/ 46 w 78"/>
                <a:gd name="T13" fmla="*/ 80 h 80"/>
                <a:gd name="T14" fmla="*/ 38 w 78"/>
                <a:gd name="T15" fmla="*/ 80 h 80"/>
                <a:gd name="T16" fmla="*/ 32 w 78"/>
                <a:gd name="T17" fmla="*/ 80 h 80"/>
                <a:gd name="T18" fmla="*/ 24 w 78"/>
                <a:gd name="T19" fmla="*/ 76 h 80"/>
                <a:gd name="T20" fmla="*/ 24 w 78"/>
                <a:gd name="T21" fmla="*/ 76 h 80"/>
                <a:gd name="T22" fmla="*/ 16 w 78"/>
                <a:gd name="T23" fmla="*/ 72 h 80"/>
                <a:gd name="T24" fmla="*/ 10 w 78"/>
                <a:gd name="T25" fmla="*/ 68 h 80"/>
                <a:gd name="T26" fmla="*/ 6 w 78"/>
                <a:gd name="T27" fmla="*/ 62 h 80"/>
                <a:gd name="T28" fmla="*/ 2 w 78"/>
                <a:gd name="T29" fmla="*/ 56 h 80"/>
                <a:gd name="T30" fmla="*/ 0 w 78"/>
                <a:gd name="T31" fmla="*/ 48 h 80"/>
                <a:gd name="T32" fmla="*/ 0 w 78"/>
                <a:gd name="T33" fmla="*/ 40 h 80"/>
                <a:gd name="T34" fmla="*/ 0 w 78"/>
                <a:gd name="T35" fmla="*/ 32 h 80"/>
                <a:gd name="T36" fmla="*/ 2 w 78"/>
                <a:gd name="T37" fmla="*/ 24 h 80"/>
                <a:gd name="T38" fmla="*/ 2 w 78"/>
                <a:gd name="T39" fmla="*/ 24 h 80"/>
                <a:gd name="T40" fmla="*/ 6 w 78"/>
                <a:gd name="T41" fmla="*/ 18 h 80"/>
                <a:gd name="T42" fmla="*/ 12 w 78"/>
                <a:gd name="T43" fmla="*/ 12 h 80"/>
                <a:gd name="T44" fmla="*/ 18 w 78"/>
                <a:gd name="T45" fmla="*/ 8 h 80"/>
                <a:gd name="T46" fmla="*/ 24 w 78"/>
                <a:gd name="T47" fmla="*/ 4 h 80"/>
                <a:gd name="T48" fmla="*/ 32 w 78"/>
                <a:gd name="T49" fmla="*/ 2 h 80"/>
                <a:gd name="T50" fmla="*/ 40 w 78"/>
                <a:gd name="T51" fmla="*/ 0 h 80"/>
                <a:gd name="T52" fmla="*/ 48 w 78"/>
                <a:gd name="T53" fmla="*/ 2 h 80"/>
                <a:gd name="T54" fmla="*/ 54 w 78"/>
                <a:gd name="T55" fmla="*/ 4 h 80"/>
                <a:gd name="T56" fmla="*/ 54 w 78"/>
                <a:gd name="T57" fmla="*/ 4 h 80"/>
                <a:gd name="T58" fmla="*/ 62 w 78"/>
                <a:gd name="T59" fmla="*/ 8 h 80"/>
                <a:gd name="T60" fmla="*/ 68 w 78"/>
                <a:gd name="T61" fmla="*/ 12 h 80"/>
                <a:gd name="T62" fmla="*/ 72 w 78"/>
                <a:gd name="T63" fmla="*/ 18 h 80"/>
                <a:gd name="T64" fmla="*/ 76 w 78"/>
                <a:gd name="T65" fmla="*/ 26 h 80"/>
                <a:gd name="T66" fmla="*/ 78 w 78"/>
                <a:gd name="T67" fmla="*/ 32 h 80"/>
                <a:gd name="T68" fmla="*/ 78 w 78"/>
                <a:gd name="T69" fmla="*/ 40 h 80"/>
                <a:gd name="T70" fmla="*/ 78 w 78"/>
                <a:gd name="T71" fmla="*/ 48 h 80"/>
                <a:gd name="T72" fmla="*/ 76 w 78"/>
                <a:gd name="T73" fmla="*/ 56 h 80"/>
                <a:gd name="T74" fmla="*/ 76 w 78"/>
                <a:gd name="T75" fmla="*/ 5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8" h="80">
                  <a:moveTo>
                    <a:pt x="76" y="56"/>
                  </a:moveTo>
                  <a:lnTo>
                    <a:pt x="76" y="56"/>
                  </a:lnTo>
                  <a:lnTo>
                    <a:pt x="72" y="64"/>
                  </a:lnTo>
                  <a:lnTo>
                    <a:pt x="66" y="68"/>
                  </a:lnTo>
                  <a:lnTo>
                    <a:pt x="60" y="74"/>
                  </a:lnTo>
                  <a:lnTo>
                    <a:pt x="54" y="78"/>
                  </a:lnTo>
                  <a:lnTo>
                    <a:pt x="46" y="80"/>
                  </a:lnTo>
                  <a:lnTo>
                    <a:pt x="38" y="80"/>
                  </a:lnTo>
                  <a:lnTo>
                    <a:pt x="32" y="80"/>
                  </a:lnTo>
                  <a:lnTo>
                    <a:pt x="24" y="76"/>
                  </a:lnTo>
                  <a:lnTo>
                    <a:pt x="24" y="76"/>
                  </a:lnTo>
                  <a:lnTo>
                    <a:pt x="16" y="72"/>
                  </a:lnTo>
                  <a:lnTo>
                    <a:pt x="10" y="68"/>
                  </a:lnTo>
                  <a:lnTo>
                    <a:pt x="6" y="62"/>
                  </a:lnTo>
                  <a:lnTo>
                    <a:pt x="2" y="56"/>
                  </a:lnTo>
                  <a:lnTo>
                    <a:pt x="0" y="48"/>
                  </a:lnTo>
                  <a:lnTo>
                    <a:pt x="0" y="40"/>
                  </a:lnTo>
                  <a:lnTo>
                    <a:pt x="0" y="32"/>
                  </a:lnTo>
                  <a:lnTo>
                    <a:pt x="2" y="24"/>
                  </a:lnTo>
                  <a:lnTo>
                    <a:pt x="2" y="24"/>
                  </a:lnTo>
                  <a:lnTo>
                    <a:pt x="6" y="18"/>
                  </a:lnTo>
                  <a:lnTo>
                    <a:pt x="12" y="12"/>
                  </a:lnTo>
                  <a:lnTo>
                    <a:pt x="18" y="8"/>
                  </a:lnTo>
                  <a:lnTo>
                    <a:pt x="24" y="4"/>
                  </a:lnTo>
                  <a:lnTo>
                    <a:pt x="32" y="2"/>
                  </a:lnTo>
                  <a:lnTo>
                    <a:pt x="40" y="0"/>
                  </a:lnTo>
                  <a:lnTo>
                    <a:pt x="48" y="2"/>
                  </a:lnTo>
                  <a:lnTo>
                    <a:pt x="54" y="4"/>
                  </a:lnTo>
                  <a:lnTo>
                    <a:pt x="54" y="4"/>
                  </a:lnTo>
                  <a:lnTo>
                    <a:pt x="62" y="8"/>
                  </a:lnTo>
                  <a:lnTo>
                    <a:pt x="68" y="12"/>
                  </a:lnTo>
                  <a:lnTo>
                    <a:pt x="72" y="18"/>
                  </a:lnTo>
                  <a:lnTo>
                    <a:pt x="76" y="26"/>
                  </a:lnTo>
                  <a:lnTo>
                    <a:pt x="78" y="32"/>
                  </a:lnTo>
                  <a:lnTo>
                    <a:pt x="78" y="40"/>
                  </a:lnTo>
                  <a:lnTo>
                    <a:pt x="78" y="48"/>
                  </a:lnTo>
                  <a:lnTo>
                    <a:pt x="76" y="56"/>
                  </a:lnTo>
                  <a:lnTo>
                    <a:pt x="76" y="56"/>
                  </a:lnTo>
                  <a:close/>
                </a:path>
              </a:pathLst>
            </a:custGeom>
            <a:solidFill>
              <a:srgbClr val="799C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 name="Freeform 13"/>
            <p:cNvSpPr>
              <a:spLocks/>
            </p:cNvSpPr>
            <p:nvPr/>
          </p:nvSpPr>
          <p:spPr bwMode="auto">
            <a:xfrm>
              <a:off x="4002088" y="6110288"/>
              <a:ext cx="2701925" cy="2365375"/>
            </a:xfrm>
            <a:custGeom>
              <a:avLst/>
              <a:gdLst>
                <a:gd name="T0" fmla="*/ 1702 w 1702"/>
                <a:gd name="T1" fmla="*/ 544 h 1490"/>
                <a:gd name="T2" fmla="*/ 1702 w 1702"/>
                <a:gd name="T3" fmla="*/ 544 h 1490"/>
                <a:gd name="T4" fmla="*/ 1650 w 1702"/>
                <a:gd name="T5" fmla="*/ 558 h 1490"/>
                <a:gd name="T6" fmla="*/ 1600 w 1702"/>
                <a:gd name="T7" fmla="*/ 572 h 1490"/>
                <a:gd name="T8" fmla="*/ 1552 w 1702"/>
                <a:gd name="T9" fmla="*/ 588 h 1490"/>
                <a:gd name="T10" fmla="*/ 1502 w 1702"/>
                <a:gd name="T11" fmla="*/ 606 h 1490"/>
                <a:gd name="T12" fmla="*/ 1454 w 1702"/>
                <a:gd name="T13" fmla="*/ 624 h 1490"/>
                <a:gd name="T14" fmla="*/ 1406 w 1702"/>
                <a:gd name="T15" fmla="*/ 642 h 1490"/>
                <a:gd name="T16" fmla="*/ 1358 w 1702"/>
                <a:gd name="T17" fmla="*/ 662 h 1490"/>
                <a:gd name="T18" fmla="*/ 1312 w 1702"/>
                <a:gd name="T19" fmla="*/ 684 h 1490"/>
                <a:gd name="T20" fmla="*/ 1264 w 1702"/>
                <a:gd name="T21" fmla="*/ 706 h 1490"/>
                <a:gd name="T22" fmla="*/ 1218 w 1702"/>
                <a:gd name="T23" fmla="*/ 730 h 1490"/>
                <a:gd name="T24" fmla="*/ 1174 w 1702"/>
                <a:gd name="T25" fmla="*/ 754 h 1490"/>
                <a:gd name="T26" fmla="*/ 1130 w 1702"/>
                <a:gd name="T27" fmla="*/ 780 h 1490"/>
                <a:gd name="T28" fmla="*/ 1086 w 1702"/>
                <a:gd name="T29" fmla="*/ 806 h 1490"/>
                <a:gd name="T30" fmla="*/ 1042 w 1702"/>
                <a:gd name="T31" fmla="*/ 834 h 1490"/>
                <a:gd name="T32" fmla="*/ 1000 w 1702"/>
                <a:gd name="T33" fmla="*/ 862 h 1490"/>
                <a:gd name="T34" fmla="*/ 958 w 1702"/>
                <a:gd name="T35" fmla="*/ 892 h 1490"/>
                <a:gd name="T36" fmla="*/ 916 w 1702"/>
                <a:gd name="T37" fmla="*/ 922 h 1490"/>
                <a:gd name="T38" fmla="*/ 876 w 1702"/>
                <a:gd name="T39" fmla="*/ 954 h 1490"/>
                <a:gd name="T40" fmla="*/ 836 w 1702"/>
                <a:gd name="T41" fmla="*/ 986 h 1490"/>
                <a:gd name="T42" fmla="*/ 796 w 1702"/>
                <a:gd name="T43" fmla="*/ 1020 h 1490"/>
                <a:gd name="T44" fmla="*/ 758 w 1702"/>
                <a:gd name="T45" fmla="*/ 1054 h 1490"/>
                <a:gd name="T46" fmla="*/ 720 w 1702"/>
                <a:gd name="T47" fmla="*/ 1090 h 1490"/>
                <a:gd name="T48" fmla="*/ 684 w 1702"/>
                <a:gd name="T49" fmla="*/ 1126 h 1490"/>
                <a:gd name="T50" fmla="*/ 648 w 1702"/>
                <a:gd name="T51" fmla="*/ 1164 h 1490"/>
                <a:gd name="T52" fmla="*/ 612 w 1702"/>
                <a:gd name="T53" fmla="*/ 1202 h 1490"/>
                <a:gd name="T54" fmla="*/ 578 w 1702"/>
                <a:gd name="T55" fmla="*/ 1240 h 1490"/>
                <a:gd name="T56" fmla="*/ 546 w 1702"/>
                <a:gd name="T57" fmla="*/ 1280 h 1490"/>
                <a:gd name="T58" fmla="*/ 512 w 1702"/>
                <a:gd name="T59" fmla="*/ 1320 h 1490"/>
                <a:gd name="T60" fmla="*/ 482 w 1702"/>
                <a:gd name="T61" fmla="*/ 1362 h 1490"/>
                <a:gd name="T62" fmla="*/ 450 w 1702"/>
                <a:gd name="T63" fmla="*/ 1404 h 1490"/>
                <a:gd name="T64" fmla="*/ 422 w 1702"/>
                <a:gd name="T65" fmla="*/ 1446 h 1490"/>
                <a:gd name="T66" fmla="*/ 392 w 1702"/>
                <a:gd name="T67" fmla="*/ 1490 h 1490"/>
                <a:gd name="T68" fmla="*/ 392 w 1702"/>
                <a:gd name="T69" fmla="*/ 1490 h 1490"/>
                <a:gd name="T70" fmla="*/ 0 w 1702"/>
                <a:gd name="T71" fmla="*/ 914 h 1490"/>
                <a:gd name="T72" fmla="*/ 0 w 1702"/>
                <a:gd name="T73" fmla="*/ 914 h 1490"/>
                <a:gd name="T74" fmla="*/ 28 w 1702"/>
                <a:gd name="T75" fmla="*/ 872 h 1490"/>
                <a:gd name="T76" fmla="*/ 58 w 1702"/>
                <a:gd name="T77" fmla="*/ 830 h 1490"/>
                <a:gd name="T78" fmla="*/ 88 w 1702"/>
                <a:gd name="T79" fmla="*/ 790 h 1490"/>
                <a:gd name="T80" fmla="*/ 120 w 1702"/>
                <a:gd name="T81" fmla="*/ 750 h 1490"/>
                <a:gd name="T82" fmla="*/ 152 w 1702"/>
                <a:gd name="T83" fmla="*/ 710 h 1490"/>
                <a:gd name="T84" fmla="*/ 184 w 1702"/>
                <a:gd name="T85" fmla="*/ 672 h 1490"/>
                <a:gd name="T86" fmla="*/ 252 w 1702"/>
                <a:gd name="T87" fmla="*/ 596 h 1490"/>
                <a:gd name="T88" fmla="*/ 324 w 1702"/>
                <a:gd name="T89" fmla="*/ 526 h 1490"/>
                <a:gd name="T90" fmla="*/ 400 w 1702"/>
                <a:gd name="T91" fmla="*/ 458 h 1490"/>
                <a:gd name="T92" fmla="*/ 476 w 1702"/>
                <a:gd name="T93" fmla="*/ 394 h 1490"/>
                <a:gd name="T94" fmla="*/ 558 w 1702"/>
                <a:gd name="T95" fmla="*/ 334 h 1490"/>
                <a:gd name="T96" fmla="*/ 642 w 1702"/>
                <a:gd name="T97" fmla="*/ 278 h 1490"/>
                <a:gd name="T98" fmla="*/ 728 w 1702"/>
                <a:gd name="T99" fmla="*/ 226 h 1490"/>
                <a:gd name="T100" fmla="*/ 816 w 1702"/>
                <a:gd name="T101" fmla="*/ 178 h 1490"/>
                <a:gd name="T102" fmla="*/ 906 w 1702"/>
                <a:gd name="T103" fmla="*/ 132 h 1490"/>
                <a:gd name="T104" fmla="*/ 1000 w 1702"/>
                <a:gd name="T105" fmla="*/ 92 h 1490"/>
                <a:gd name="T106" fmla="*/ 1048 w 1702"/>
                <a:gd name="T107" fmla="*/ 74 h 1490"/>
                <a:gd name="T108" fmla="*/ 1094 w 1702"/>
                <a:gd name="T109" fmla="*/ 58 h 1490"/>
                <a:gd name="T110" fmla="*/ 1144 w 1702"/>
                <a:gd name="T111" fmla="*/ 40 h 1490"/>
                <a:gd name="T112" fmla="*/ 1192 w 1702"/>
                <a:gd name="T113" fmla="*/ 26 h 1490"/>
                <a:gd name="T114" fmla="*/ 1242 w 1702"/>
                <a:gd name="T115" fmla="*/ 12 h 1490"/>
                <a:gd name="T116" fmla="*/ 1290 w 1702"/>
                <a:gd name="T117" fmla="*/ 0 h 1490"/>
                <a:gd name="T118" fmla="*/ 1290 w 1702"/>
                <a:gd name="T119" fmla="*/ 0 h 1490"/>
                <a:gd name="T120" fmla="*/ 1702 w 1702"/>
                <a:gd name="T121" fmla="*/ 544 h 1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02" h="1490">
                  <a:moveTo>
                    <a:pt x="1702" y="544"/>
                  </a:moveTo>
                  <a:lnTo>
                    <a:pt x="1702" y="544"/>
                  </a:lnTo>
                  <a:lnTo>
                    <a:pt x="1650" y="558"/>
                  </a:lnTo>
                  <a:lnTo>
                    <a:pt x="1600" y="572"/>
                  </a:lnTo>
                  <a:lnTo>
                    <a:pt x="1552" y="588"/>
                  </a:lnTo>
                  <a:lnTo>
                    <a:pt x="1502" y="606"/>
                  </a:lnTo>
                  <a:lnTo>
                    <a:pt x="1454" y="624"/>
                  </a:lnTo>
                  <a:lnTo>
                    <a:pt x="1406" y="642"/>
                  </a:lnTo>
                  <a:lnTo>
                    <a:pt x="1358" y="662"/>
                  </a:lnTo>
                  <a:lnTo>
                    <a:pt x="1312" y="684"/>
                  </a:lnTo>
                  <a:lnTo>
                    <a:pt x="1264" y="706"/>
                  </a:lnTo>
                  <a:lnTo>
                    <a:pt x="1218" y="730"/>
                  </a:lnTo>
                  <a:lnTo>
                    <a:pt x="1174" y="754"/>
                  </a:lnTo>
                  <a:lnTo>
                    <a:pt x="1130" y="780"/>
                  </a:lnTo>
                  <a:lnTo>
                    <a:pt x="1086" y="806"/>
                  </a:lnTo>
                  <a:lnTo>
                    <a:pt x="1042" y="834"/>
                  </a:lnTo>
                  <a:lnTo>
                    <a:pt x="1000" y="862"/>
                  </a:lnTo>
                  <a:lnTo>
                    <a:pt x="958" y="892"/>
                  </a:lnTo>
                  <a:lnTo>
                    <a:pt x="916" y="922"/>
                  </a:lnTo>
                  <a:lnTo>
                    <a:pt x="876" y="954"/>
                  </a:lnTo>
                  <a:lnTo>
                    <a:pt x="836" y="986"/>
                  </a:lnTo>
                  <a:lnTo>
                    <a:pt x="796" y="1020"/>
                  </a:lnTo>
                  <a:lnTo>
                    <a:pt x="758" y="1054"/>
                  </a:lnTo>
                  <a:lnTo>
                    <a:pt x="720" y="1090"/>
                  </a:lnTo>
                  <a:lnTo>
                    <a:pt x="684" y="1126"/>
                  </a:lnTo>
                  <a:lnTo>
                    <a:pt x="648" y="1164"/>
                  </a:lnTo>
                  <a:lnTo>
                    <a:pt x="612" y="1202"/>
                  </a:lnTo>
                  <a:lnTo>
                    <a:pt x="578" y="1240"/>
                  </a:lnTo>
                  <a:lnTo>
                    <a:pt x="546" y="1280"/>
                  </a:lnTo>
                  <a:lnTo>
                    <a:pt x="512" y="1320"/>
                  </a:lnTo>
                  <a:lnTo>
                    <a:pt x="482" y="1362"/>
                  </a:lnTo>
                  <a:lnTo>
                    <a:pt x="450" y="1404"/>
                  </a:lnTo>
                  <a:lnTo>
                    <a:pt x="422" y="1446"/>
                  </a:lnTo>
                  <a:lnTo>
                    <a:pt x="392" y="1490"/>
                  </a:lnTo>
                  <a:lnTo>
                    <a:pt x="392" y="1490"/>
                  </a:lnTo>
                  <a:lnTo>
                    <a:pt x="0" y="914"/>
                  </a:lnTo>
                  <a:lnTo>
                    <a:pt x="0" y="914"/>
                  </a:lnTo>
                  <a:lnTo>
                    <a:pt x="28" y="872"/>
                  </a:lnTo>
                  <a:lnTo>
                    <a:pt x="58" y="830"/>
                  </a:lnTo>
                  <a:lnTo>
                    <a:pt x="88" y="790"/>
                  </a:lnTo>
                  <a:lnTo>
                    <a:pt x="120" y="750"/>
                  </a:lnTo>
                  <a:lnTo>
                    <a:pt x="152" y="710"/>
                  </a:lnTo>
                  <a:lnTo>
                    <a:pt x="184" y="672"/>
                  </a:lnTo>
                  <a:lnTo>
                    <a:pt x="252" y="596"/>
                  </a:lnTo>
                  <a:lnTo>
                    <a:pt x="324" y="526"/>
                  </a:lnTo>
                  <a:lnTo>
                    <a:pt x="400" y="458"/>
                  </a:lnTo>
                  <a:lnTo>
                    <a:pt x="476" y="394"/>
                  </a:lnTo>
                  <a:lnTo>
                    <a:pt x="558" y="334"/>
                  </a:lnTo>
                  <a:lnTo>
                    <a:pt x="642" y="278"/>
                  </a:lnTo>
                  <a:lnTo>
                    <a:pt x="728" y="226"/>
                  </a:lnTo>
                  <a:lnTo>
                    <a:pt x="816" y="178"/>
                  </a:lnTo>
                  <a:lnTo>
                    <a:pt x="906" y="132"/>
                  </a:lnTo>
                  <a:lnTo>
                    <a:pt x="1000" y="92"/>
                  </a:lnTo>
                  <a:lnTo>
                    <a:pt x="1048" y="74"/>
                  </a:lnTo>
                  <a:lnTo>
                    <a:pt x="1094" y="58"/>
                  </a:lnTo>
                  <a:lnTo>
                    <a:pt x="1144" y="40"/>
                  </a:lnTo>
                  <a:lnTo>
                    <a:pt x="1192" y="26"/>
                  </a:lnTo>
                  <a:lnTo>
                    <a:pt x="1242" y="12"/>
                  </a:lnTo>
                  <a:lnTo>
                    <a:pt x="1290" y="0"/>
                  </a:lnTo>
                  <a:lnTo>
                    <a:pt x="1290" y="0"/>
                  </a:lnTo>
                  <a:lnTo>
                    <a:pt x="1702" y="544"/>
                  </a:lnTo>
                  <a:close/>
                </a:path>
              </a:pathLst>
            </a:custGeom>
            <a:solidFill>
              <a:srgbClr val="93C2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 name="Freeform 14"/>
            <p:cNvSpPr>
              <a:spLocks/>
            </p:cNvSpPr>
            <p:nvPr/>
          </p:nvSpPr>
          <p:spPr bwMode="auto">
            <a:xfrm>
              <a:off x="4002088" y="6110288"/>
              <a:ext cx="2701925" cy="2365375"/>
            </a:xfrm>
            <a:custGeom>
              <a:avLst/>
              <a:gdLst>
                <a:gd name="T0" fmla="*/ 1702 w 1702"/>
                <a:gd name="T1" fmla="*/ 544 h 1490"/>
                <a:gd name="T2" fmla="*/ 1702 w 1702"/>
                <a:gd name="T3" fmla="*/ 544 h 1490"/>
                <a:gd name="T4" fmla="*/ 1650 w 1702"/>
                <a:gd name="T5" fmla="*/ 558 h 1490"/>
                <a:gd name="T6" fmla="*/ 1600 w 1702"/>
                <a:gd name="T7" fmla="*/ 572 h 1490"/>
                <a:gd name="T8" fmla="*/ 1552 w 1702"/>
                <a:gd name="T9" fmla="*/ 588 h 1490"/>
                <a:gd name="T10" fmla="*/ 1502 w 1702"/>
                <a:gd name="T11" fmla="*/ 606 h 1490"/>
                <a:gd name="T12" fmla="*/ 1454 w 1702"/>
                <a:gd name="T13" fmla="*/ 624 h 1490"/>
                <a:gd name="T14" fmla="*/ 1406 w 1702"/>
                <a:gd name="T15" fmla="*/ 642 h 1490"/>
                <a:gd name="T16" fmla="*/ 1358 w 1702"/>
                <a:gd name="T17" fmla="*/ 662 h 1490"/>
                <a:gd name="T18" fmla="*/ 1312 w 1702"/>
                <a:gd name="T19" fmla="*/ 684 h 1490"/>
                <a:gd name="T20" fmla="*/ 1264 w 1702"/>
                <a:gd name="T21" fmla="*/ 706 h 1490"/>
                <a:gd name="T22" fmla="*/ 1218 w 1702"/>
                <a:gd name="T23" fmla="*/ 730 h 1490"/>
                <a:gd name="T24" fmla="*/ 1174 w 1702"/>
                <a:gd name="T25" fmla="*/ 754 h 1490"/>
                <a:gd name="T26" fmla="*/ 1130 w 1702"/>
                <a:gd name="T27" fmla="*/ 780 h 1490"/>
                <a:gd name="T28" fmla="*/ 1086 w 1702"/>
                <a:gd name="T29" fmla="*/ 806 h 1490"/>
                <a:gd name="T30" fmla="*/ 1042 w 1702"/>
                <a:gd name="T31" fmla="*/ 834 h 1490"/>
                <a:gd name="T32" fmla="*/ 1000 w 1702"/>
                <a:gd name="T33" fmla="*/ 862 h 1490"/>
                <a:gd name="T34" fmla="*/ 958 w 1702"/>
                <a:gd name="T35" fmla="*/ 892 h 1490"/>
                <a:gd name="T36" fmla="*/ 916 w 1702"/>
                <a:gd name="T37" fmla="*/ 922 h 1490"/>
                <a:gd name="T38" fmla="*/ 876 w 1702"/>
                <a:gd name="T39" fmla="*/ 954 h 1490"/>
                <a:gd name="T40" fmla="*/ 836 w 1702"/>
                <a:gd name="T41" fmla="*/ 986 h 1490"/>
                <a:gd name="T42" fmla="*/ 796 w 1702"/>
                <a:gd name="T43" fmla="*/ 1020 h 1490"/>
                <a:gd name="T44" fmla="*/ 758 w 1702"/>
                <a:gd name="T45" fmla="*/ 1054 h 1490"/>
                <a:gd name="T46" fmla="*/ 720 w 1702"/>
                <a:gd name="T47" fmla="*/ 1090 h 1490"/>
                <a:gd name="T48" fmla="*/ 684 w 1702"/>
                <a:gd name="T49" fmla="*/ 1126 h 1490"/>
                <a:gd name="T50" fmla="*/ 648 w 1702"/>
                <a:gd name="T51" fmla="*/ 1164 h 1490"/>
                <a:gd name="T52" fmla="*/ 612 w 1702"/>
                <a:gd name="T53" fmla="*/ 1202 h 1490"/>
                <a:gd name="T54" fmla="*/ 578 w 1702"/>
                <a:gd name="T55" fmla="*/ 1240 h 1490"/>
                <a:gd name="T56" fmla="*/ 546 w 1702"/>
                <a:gd name="T57" fmla="*/ 1280 h 1490"/>
                <a:gd name="T58" fmla="*/ 512 w 1702"/>
                <a:gd name="T59" fmla="*/ 1320 h 1490"/>
                <a:gd name="T60" fmla="*/ 482 w 1702"/>
                <a:gd name="T61" fmla="*/ 1362 h 1490"/>
                <a:gd name="T62" fmla="*/ 450 w 1702"/>
                <a:gd name="T63" fmla="*/ 1404 h 1490"/>
                <a:gd name="T64" fmla="*/ 422 w 1702"/>
                <a:gd name="T65" fmla="*/ 1446 h 1490"/>
                <a:gd name="T66" fmla="*/ 392 w 1702"/>
                <a:gd name="T67" fmla="*/ 1490 h 1490"/>
                <a:gd name="T68" fmla="*/ 392 w 1702"/>
                <a:gd name="T69" fmla="*/ 1490 h 1490"/>
                <a:gd name="T70" fmla="*/ 0 w 1702"/>
                <a:gd name="T71" fmla="*/ 914 h 1490"/>
                <a:gd name="T72" fmla="*/ 0 w 1702"/>
                <a:gd name="T73" fmla="*/ 914 h 1490"/>
                <a:gd name="T74" fmla="*/ 28 w 1702"/>
                <a:gd name="T75" fmla="*/ 872 h 1490"/>
                <a:gd name="T76" fmla="*/ 58 w 1702"/>
                <a:gd name="T77" fmla="*/ 830 h 1490"/>
                <a:gd name="T78" fmla="*/ 88 w 1702"/>
                <a:gd name="T79" fmla="*/ 790 h 1490"/>
                <a:gd name="T80" fmla="*/ 120 w 1702"/>
                <a:gd name="T81" fmla="*/ 750 h 1490"/>
                <a:gd name="T82" fmla="*/ 152 w 1702"/>
                <a:gd name="T83" fmla="*/ 710 h 1490"/>
                <a:gd name="T84" fmla="*/ 184 w 1702"/>
                <a:gd name="T85" fmla="*/ 672 h 1490"/>
                <a:gd name="T86" fmla="*/ 252 w 1702"/>
                <a:gd name="T87" fmla="*/ 596 h 1490"/>
                <a:gd name="T88" fmla="*/ 324 w 1702"/>
                <a:gd name="T89" fmla="*/ 526 h 1490"/>
                <a:gd name="T90" fmla="*/ 400 w 1702"/>
                <a:gd name="T91" fmla="*/ 458 h 1490"/>
                <a:gd name="T92" fmla="*/ 476 w 1702"/>
                <a:gd name="T93" fmla="*/ 394 h 1490"/>
                <a:gd name="T94" fmla="*/ 558 w 1702"/>
                <a:gd name="T95" fmla="*/ 334 h 1490"/>
                <a:gd name="T96" fmla="*/ 642 w 1702"/>
                <a:gd name="T97" fmla="*/ 278 h 1490"/>
                <a:gd name="T98" fmla="*/ 728 w 1702"/>
                <a:gd name="T99" fmla="*/ 226 h 1490"/>
                <a:gd name="T100" fmla="*/ 816 w 1702"/>
                <a:gd name="T101" fmla="*/ 178 h 1490"/>
                <a:gd name="T102" fmla="*/ 906 w 1702"/>
                <a:gd name="T103" fmla="*/ 132 h 1490"/>
                <a:gd name="T104" fmla="*/ 1000 w 1702"/>
                <a:gd name="T105" fmla="*/ 92 h 1490"/>
                <a:gd name="T106" fmla="*/ 1048 w 1702"/>
                <a:gd name="T107" fmla="*/ 74 h 1490"/>
                <a:gd name="T108" fmla="*/ 1094 w 1702"/>
                <a:gd name="T109" fmla="*/ 58 h 1490"/>
                <a:gd name="T110" fmla="*/ 1144 w 1702"/>
                <a:gd name="T111" fmla="*/ 40 h 1490"/>
                <a:gd name="T112" fmla="*/ 1192 w 1702"/>
                <a:gd name="T113" fmla="*/ 26 h 1490"/>
                <a:gd name="T114" fmla="*/ 1242 w 1702"/>
                <a:gd name="T115" fmla="*/ 12 h 1490"/>
                <a:gd name="T116" fmla="*/ 1290 w 1702"/>
                <a:gd name="T117" fmla="*/ 0 h 1490"/>
                <a:gd name="T118" fmla="*/ 1290 w 1702"/>
                <a:gd name="T119" fmla="*/ 0 h 1490"/>
                <a:gd name="T120" fmla="*/ 1702 w 1702"/>
                <a:gd name="T121" fmla="*/ 544 h 1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02" h="1490">
                  <a:moveTo>
                    <a:pt x="1702" y="544"/>
                  </a:moveTo>
                  <a:lnTo>
                    <a:pt x="1702" y="544"/>
                  </a:lnTo>
                  <a:lnTo>
                    <a:pt x="1650" y="558"/>
                  </a:lnTo>
                  <a:lnTo>
                    <a:pt x="1600" y="572"/>
                  </a:lnTo>
                  <a:lnTo>
                    <a:pt x="1552" y="588"/>
                  </a:lnTo>
                  <a:lnTo>
                    <a:pt x="1502" y="606"/>
                  </a:lnTo>
                  <a:lnTo>
                    <a:pt x="1454" y="624"/>
                  </a:lnTo>
                  <a:lnTo>
                    <a:pt x="1406" y="642"/>
                  </a:lnTo>
                  <a:lnTo>
                    <a:pt x="1358" y="662"/>
                  </a:lnTo>
                  <a:lnTo>
                    <a:pt x="1312" y="684"/>
                  </a:lnTo>
                  <a:lnTo>
                    <a:pt x="1264" y="706"/>
                  </a:lnTo>
                  <a:lnTo>
                    <a:pt x="1218" y="730"/>
                  </a:lnTo>
                  <a:lnTo>
                    <a:pt x="1174" y="754"/>
                  </a:lnTo>
                  <a:lnTo>
                    <a:pt x="1130" y="780"/>
                  </a:lnTo>
                  <a:lnTo>
                    <a:pt x="1086" y="806"/>
                  </a:lnTo>
                  <a:lnTo>
                    <a:pt x="1042" y="834"/>
                  </a:lnTo>
                  <a:lnTo>
                    <a:pt x="1000" y="862"/>
                  </a:lnTo>
                  <a:lnTo>
                    <a:pt x="958" y="892"/>
                  </a:lnTo>
                  <a:lnTo>
                    <a:pt x="916" y="922"/>
                  </a:lnTo>
                  <a:lnTo>
                    <a:pt x="876" y="954"/>
                  </a:lnTo>
                  <a:lnTo>
                    <a:pt x="836" y="986"/>
                  </a:lnTo>
                  <a:lnTo>
                    <a:pt x="796" y="1020"/>
                  </a:lnTo>
                  <a:lnTo>
                    <a:pt x="758" y="1054"/>
                  </a:lnTo>
                  <a:lnTo>
                    <a:pt x="720" y="1090"/>
                  </a:lnTo>
                  <a:lnTo>
                    <a:pt x="684" y="1126"/>
                  </a:lnTo>
                  <a:lnTo>
                    <a:pt x="648" y="1164"/>
                  </a:lnTo>
                  <a:lnTo>
                    <a:pt x="612" y="1202"/>
                  </a:lnTo>
                  <a:lnTo>
                    <a:pt x="578" y="1240"/>
                  </a:lnTo>
                  <a:lnTo>
                    <a:pt x="546" y="1280"/>
                  </a:lnTo>
                  <a:lnTo>
                    <a:pt x="512" y="1320"/>
                  </a:lnTo>
                  <a:lnTo>
                    <a:pt x="482" y="1362"/>
                  </a:lnTo>
                  <a:lnTo>
                    <a:pt x="450" y="1404"/>
                  </a:lnTo>
                  <a:lnTo>
                    <a:pt x="422" y="1446"/>
                  </a:lnTo>
                  <a:lnTo>
                    <a:pt x="392" y="1490"/>
                  </a:lnTo>
                  <a:lnTo>
                    <a:pt x="392" y="1490"/>
                  </a:lnTo>
                  <a:lnTo>
                    <a:pt x="0" y="914"/>
                  </a:lnTo>
                  <a:lnTo>
                    <a:pt x="0" y="914"/>
                  </a:lnTo>
                  <a:lnTo>
                    <a:pt x="28" y="872"/>
                  </a:lnTo>
                  <a:lnTo>
                    <a:pt x="58" y="830"/>
                  </a:lnTo>
                  <a:lnTo>
                    <a:pt x="88" y="790"/>
                  </a:lnTo>
                  <a:lnTo>
                    <a:pt x="120" y="750"/>
                  </a:lnTo>
                  <a:lnTo>
                    <a:pt x="152" y="710"/>
                  </a:lnTo>
                  <a:lnTo>
                    <a:pt x="184" y="672"/>
                  </a:lnTo>
                  <a:lnTo>
                    <a:pt x="252" y="596"/>
                  </a:lnTo>
                  <a:lnTo>
                    <a:pt x="324" y="526"/>
                  </a:lnTo>
                  <a:lnTo>
                    <a:pt x="400" y="458"/>
                  </a:lnTo>
                  <a:lnTo>
                    <a:pt x="476" y="394"/>
                  </a:lnTo>
                  <a:lnTo>
                    <a:pt x="558" y="334"/>
                  </a:lnTo>
                  <a:lnTo>
                    <a:pt x="642" y="278"/>
                  </a:lnTo>
                  <a:lnTo>
                    <a:pt x="728" y="226"/>
                  </a:lnTo>
                  <a:lnTo>
                    <a:pt x="816" y="178"/>
                  </a:lnTo>
                  <a:lnTo>
                    <a:pt x="906" y="132"/>
                  </a:lnTo>
                  <a:lnTo>
                    <a:pt x="1000" y="92"/>
                  </a:lnTo>
                  <a:lnTo>
                    <a:pt x="1048" y="74"/>
                  </a:lnTo>
                  <a:lnTo>
                    <a:pt x="1094" y="58"/>
                  </a:lnTo>
                  <a:lnTo>
                    <a:pt x="1144" y="40"/>
                  </a:lnTo>
                  <a:lnTo>
                    <a:pt x="1192" y="26"/>
                  </a:lnTo>
                  <a:lnTo>
                    <a:pt x="1242" y="12"/>
                  </a:lnTo>
                  <a:lnTo>
                    <a:pt x="1290" y="0"/>
                  </a:lnTo>
                  <a:lnTo>
                    <a:pt x="1290" y="0"/>
                  </a:lnTo>
                  <a:lnTo>
                    <a:pt x="1702" y="54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 name="Freeform 15"/>
            <p:cNvSpPr>
              <a:spLocks noEditPoints="1"/>
            </p:cNvSpPr>
            <p:nvPr/>
          </p:nvSpPr>
          <p:spPr bwMode="auto">
            <a:xfrm>
              <a:off x="4087813" y="6227763"/>
              <a:ext cx="2533650" cy="2165350"/>
            </a:xfrm>
            <a:custGeom>
              <a:avLst/>
              <a:gdLst>
                <a:gd name="T0" fmla="*/ 356 w 1596"/>
                <a:gd name="T1" fmla="*/ 1364 h 1364"/>
                <a:gd name="T2" fmla="*/ 598 w 1596"/>
                <a:gd name="T3" fmla="*/ 1054 h 1364"/>
                <a:gd name="T4" fmla="*/ 892 w 1596"/>
                <a:gd name="T5" fmla="*/ 798 h 1364"/>
                <a:gd name="T6" fmla="*/ 1226 w 1596"/>
                <a:gd name="T7" fmla="*/ 602 h 1364"/>
                <a:gd name="T8" fmla="*/ 1596 w 1596"/>
                <a:gd name="T9" fmla="*/ 470 h 1364"/>
                <a:gd name="T10" fmla="*/ 1442 w 1596"/>
                <a:gd name="T11" fmla="*/ 254 h 1364"/>
                <a:gd name="T12" fmla="*/ 1276 w 1596"/>
                <a:gd name="T13" fmla="*/ 50 h 1364"/>
                <a:gd name="T14" fmla="*/ 1226 w 1596"/>
                <a:gd name="T15" fmla="*/ 18 h 1364"/>
                <a:gd name="T16" fmla="*/ 1142 w 1596"/>
                <a:gd name="T17" fmla="*/ 0 h 1364"/>
                <a:gd name="T18" fmla="*/ 956 w 1596"/>
                <a:gd name="T19" fmla="*/ 66 h 1364"/>
                <a:gd name="T20" fmla="*/ 636 w 1596"/>
                <a:gd name="T21" fmla="*/ 228 h 1364"/>
                <a:gd name="T22" fmla="*/ 352 w 1596"/>
                <a:gd name="T23" fmla="*/ 436 h 1364"/>
                <a:gd name="T24" fmla="*/ 106 w 1596"/>
                <a:gd name="T25" fmla="*/ 692 h 1364"/>
                <a:gd name="T26" fmla="*/ 1206 w 1596"/>
                <a:gd name="T27" fmla="*/ 14 h 1364"/>
                <a:gd name="T28" fmla="*/ 1370 w 1596"/>
                <a:gd name="T29" fmla="*/ 322 h 1364"/>
                <a:gd name="T30" fmla="*/ 1336 w 1596"/>
                <a:gd name="T31" fmla="*/ 362 h 1364"/>
                <a:gd name="T32" fmla="*/ 1360 w 1596"/>
                <a:gd name="T33" fmla="*/ 430 h 1364"/>
                <a:gd name="T34" fmla="*/ 1408 w 1596"/>
                <a:gd name="T35" fmla="*/ 472 h 1364"/>
                <a:gd name="T36" fmla="*/ 1280 w 1596"/>
                <a:gd name="T37" fmla="*/ 538 h 1364"/>
                <a:gd name="T38" fmla="*/ 1000 w 1596"/>
                <a:gd name="T39" fmla="*/ 680 h 1364"/>
                <a:gd name="T40" fmla="*/ 746 w 1596"/>
                <a:gd name="T41" fmla="*/ 864 h 1364"/>
                <a:gd name="T42" fmla="*/ 522 w 1596"/>
                <a:gd name="T43" fmla="*/ 1084 h 1364"/>
                <a:gd name="T44" fmla="*/ 420 w 1596"/>
                <a:gd name="T45" fmla="*/ 1186 h 1364"/>
                <a:gd name="T46" fmla="*/ 394 w 1596"/>
                <a:gd name="T47" fmla="*/ 1124 h 1364"/>
                <a:gd name="T48" fmla="*/ 336 w 1596"/>
                <a:gd name="T49" fmla="*/ 1080 h 1364"/>
                <a:gd name="T50" fmla="*/ 286 w 1596"/>
                <a:gd name="T51" fmla="*/ 1100 h 1364"/>
                <a:gd name="T52" fmla="*/ 272 w 1596"/>
                <a:gd name="T53" fmla="*/ 1156 h 1364"/>
                <a:gd name="T54" fmla="*/ 124 w 1596"/>
                <a:gd name="T55" fmla="*/ 958 h 1364"/>
                <a:gd name="T56" fmla="*/ 160 w 1596"/>
                <a:gd name="T57" fmla="*/ 956 h 1364"/>
                <a:gd name="T58" fmla="*/ 178 w 1596"/>
                <a:gd name="T59" fmla="*/ 940 h 1364"/>
                <a:gd name="T60" fmla="*/ 192 w 1596"/>
                <a:gd name="T61" fmla="*/ 870 h 1364"/>
                <a:gd name="T62" fmla="*/ 164 w 1596"/>
                <a:gd name="T63" fmla="*/ 790 h 1364"/>
                <a:gd name="T64" fmla="*/ 124 w 1596"/>
                <a:gd name="T65" fmla="*/ 754 h 1364"/>
                <a:gd name="T66" fmla="*/ 208 w 1596"/>
                <a:gd name="T67" fmla="*/ 628 h 1364"/>
                <a:gd name="T68" fmla="*/ 428 w 1596"/>
                <a:gd name="T69" fmla="*/ 414 h 1364"/>
                <a:gd name="T70" fmla="*/ 678 w 1596"/>
                <a:gd name="T71" fmla="*/ 238 h 1364"/>
                <a:gd name="T72" fmla="*/ 952 w 1596"/>
                <a:gd name="T73" fmla="*/ 100 h 1364"/>
                <a:gd name="T74" fmla="*/ 1098 w 1596"/>
                <a:gd name="T75" fmla="*/ 60 h 1364"/>
                <a:gd name="T76" fmla="*/ 1120 w 1596"/>
                <a:gd name="T77" fmla="*/ 110 h 1364"/>
                <a:gd name="T78" fmla="*/ 1186 w 1596"/>
                <a:gd name="T79" fmla="*/ 162 h 1364"/>
                <a:gd name="T80" fmla="*/ 1258 w 1596"/>
                <a:gd name="T81" fmla="*/ 170 h 1364"/>
                <a:gd name="T82" fmla="*/ 1278 w 1596"/>
                <a:gd name="T83" fmla="*/ 158 h 1364"/>
                <a:gd name="T84" fmla="*/ 1292 w 1596"/>
                <a:gd name="T85" fmla="*/ 126 h 1364"/>
                <a:gd name="T86" fmla="*/ 1408 w 1596"/>
                <a:gd name="T87" fmla="*/ 320 h 1364"/>
                <a:gd name="T88" fmla="*/ 44 w 1596"/>
                <a:gd name="T89" fmla="*/ 838 h 1364"/>
                <a:gd name="T90" fmla="*/ 354 w 1596"/>
                <a:gd name="T91" fmla="*/ 1294 h 1364"/>
                <a:gd name="T92" fmla="*/ 356 w 1596"/>
                <a:gd name="T93" fmla="*/ 1300 h 1364"/>
                <a:gd name="T94" fmla="*/ 1532 w 1596"/>
                <a:gd name="T95" fmla="*/ 450 h 1364"/>
                <a:gd name="T96" fmla="*/ 1536 w 1596"/>
                <a:gd name="T97" fmla="*/ 450 h 1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96" h="1364">
                  <a:moveTo>
                    <a:pt x="0" y="840"/>
                  </a:moveTo>
                  <a:lnTo>
                    <a:pt x="0" y="840"/>
                  </a:lnTo>
                  <a:lnTo>
                    <a:pt x="356" y="1364"/>
                  </a:lnTo>
                  <a:lnTo>
                    <a:pt x="356" y="1364"/>
                  </a:lnTo>
                  <a:lnTo>
                    <a:pt x="412" y="1282"/>
                  </a:lnTo>
                  <a:lnTo>
                    <a:pt x="470" y="1204"/>
                  </a:lnTo>
                  <a:lnTo>
                    <a:pt x="534" y="1128"/>
                  </a:lnTo>
                  <a:lnTo>
                    <a:pt x="598" y="1054"/>
                  </a:lnTo>
                  <a:lnTo>
                    <a:pt x="668" y="986"/>
                  </a:lnTo>
                  <a:lnTo>
                    <a:pt x="740" y="920"/>
                  </a:lnTo>
                  <a:lnTo>
                    <a:pt x="814" y="856"/>
                  </a:lnTo>
                  <a:lnTo>
                    <a:pt x="892" y="798"/>
                  </a:lnTo>
                  <a:lnTo>
                    <a:pt x="972" y="744"/>
                  </a:lnTo>
                  <a:lnTo>
                    <a:pt x="1054" y="692"/>
                  </a:lnTo>
                  <a:lnTo>
                    <a:pt x="1140" y="644"/>
                  </a:lnTo>
                  <a:lnTo>
                    <a:pt x="1226" y="602"/>
                  </a:lnTo>
                  <a:lnTo>
                    <a:pt x="1316" y="562"/>
                  </a:lnTo>
                  <a:lnTo>
                    <a:pt x="1408" y="526"/>
                  </a:lnTo>
                  <a:lnTo>
                    <a:pt x="1502" y="496"/>
                  </a:lnTo>
                  <a:lnTo>
                    <a:pt x="1596" y="470"/>
                  </a:lnTo>
                  <a:lnTo>
                    <a:pt x="1596" y="470"/>
                  </a:lnTo>
                  <a:lnTo>
                    <a:pt x="1556" y="414"/>
                  </a:lnTo>
                  <a:lnTo>
                    <a:pt x="1516" y="360"/>
                  </a:lnTo>
                  <a:lnTo>
                    <a:pt x="1442" y="254"/>
                  </a:lnTo>
                  <a:lnTo>
                    <a:pt x="1406" y="202"/>
                  </a:lnTo>
                  <a:lnTo>
                    <a:pt x="1366" y="150"/>
                  </a:lnTo>
                  <a:lnTo>
                    <a:pt x="1324" y="100"/>
                  </a:lnTo>
                  <a:lnTo>
                    <a:pt x="1276" y="50"/>
                  </a:lnTo>
                  <a:lnTo>
                    <a:pt x="1276" y="50"/>
                  </a:lnTo>
                  <a:lnTo>
                    <a:pt x="1264" y="38"/>
                  </a:lnTo>
                  <a:lnTo>
                    <a:pt x="1246" y="28"/>
                  </a:lnTo>
                  <a:lnTo>
                    <a:pt x="1226" y="18"/>
                  </a:lnTo>
                  <a:lnTo>
                    <a:pt x="1204" y="10"/>
                  </a:lnTo>
                  <a:lnTo>
                    <a:pt x="1182" y="4"/>
                  </a:lnTo>
                  <a:lnTo>
                    <a:pt x="1162" y="0"/>
                  </a:lnTo>
                  <a:lnTo>
                    <a:pt x="1142" y="0"/>
                  </a:lnTo>
                  <a:lnTo>
                    <a:pt x="1126" y="2"/>
                  </a:lnTo>
                  <a:lnTo>
                    <a:pt x="1126" y="2"/>
                  </a:lnTo>
                  <a:lnTo>
                    <a:pt x="1040" y="34"/>
                  </a:lnTo>
                  <a:lnTo>
                    <a:pt x="956" y="66"/>
                  </a:lnTo>
                  <a:lnTo>
                    <a:pt x="874" y="104"/>
                  </a:lnTo>
                  <a:lnTo>
                    <a:pt x="792" y="142"/>
                  </a:lnTo>
                  <a:lnTo>
                    <a:pt x="714" y="184"/>
                  </a:lnTo>
                  <a:lnTo>
                    <a:pt x="636" y="228"/>
                  </a:lnTo>
                  <a:lnTo>
                    <a:pt x="562" y="276"/>
                  </a:lnTo>
                  <a:lnTo>
                    <a:pt x="490" y="326"/>
                  </a:lnTo>
                  <a:lnTo>
                    <a:pt x="420" y="380"/>
                  </a:lnTo>
                  <a:lnTo>
                    <a:pt x="352" y="436"/>
                  </a:lnTo>
                  <a:lnTo>
                    <a:pt x="286" y="496"/>
                  </a:lnTo>
                  <a:lnTo>
                    <a:pt x="224" y="558"/>
                  </a:lnTo>
                  <a:lnTo>
                    <a:pt x="164" y="624"/>
                  </a:lnTo>
                  <a:lnTo>
                    <a:pt x="106" y="692"/>
                  </a:lnTo>
                  <a:lnTo>
                    <a:pt x="52" y="766"/>
                  </a:lnTo>
                  <a:lnTo>
                    <a:pt x="0" y="840"/>
                  </a:lnTo>
                  <a:close/>
                  <a:moveTo>
                    <a:pt x="1208" y="14"/>
                  </a:moveTo>
                  <a:lnTo>
                    <a:pt x="1206" y="14"/>
                  </a:lnTo>
                  <a:lnTo>
                    <a:pt x="1208" y="14"/>
                  </a:lnTo>
                  <a:lnTo>
                    <a:pt x="1208" y="14"/>
                  </a:lnTo>
                  <a:close/>
                  <a:moveTo>
                    <a:pt x="1370" y="322"/>
                  </a:moveTo>
                  <a:lnTo>
                    <a:pt x="1370" y="322"/>
                  </a:lnTo>
                  <a:lnTo>
                    <a:pt x="1358" y="328"/>
                  </a:lnTo>
                  <a:lnTo>
                    <a:pt x="1346" y="336"/>
                  </a:lnTo>
                  <a:lnTo>
                    <a:pt x="1340" y="348"/>
                  </a:lnTo>
                  <a:lnTo>
                    <a:pt x="1336" y="362"/>
                  </a:lnTo>
                  <a:lnTo>
                    <a:pt x="1338" y="378"/>
                  </a:lnTo>
                  <a:lnTo>
                    <a:pt x="1340" y="394"/>
                  </a:lnTo>
                  <a:lnTo>
                    <a:pt x="1348" y="412"/>
                  </a:lnTo>
                  <a:lnTo>
                    <a:pt x="1360" y="430"/>
                  </a:lnTo>
                  <a:lnTo>
                    <a:pt x="1360" y="430"/>
                  </a:lnTo>
                  <a:lnTo>
                    <a:pt x="1374" y="446"/>
                  </a:lnTo>
                  <a:lnTo>
                    <a:pt x="1390" y="460"/>
                  </a:lnTo>
                  <a:lnTo>
                    <a:pt x="1408" y="472"/>
                  </a:lnTo>
                  <a:lnTo>
                    <a:pt x="1426" y="482"/>
                  </a:lnTo>
                  <a:lnTo>
                    <a:pt x="1426" y="482"/>
                  </a:lnTo>
                  <a:lnTo>
                    <a:pt x="1352" y="508"/>
                  </a:lnTo>
                  <a:lnTo>
                    <a:pt x="1280" y="538"/>
                  </a:lnTo>
                  <a:lnTo>
                    <a:pt x="1208" y="570"/>
                  </a:lnTo>
                  <a:lnTo>
                    <a:pt x="1136" y="604"/>
                  </a:lnTo>
                  <a:lnTo>
                    <a:pt x="1068" y="642"/>
                  </a:lnTo>
                  <a:lnTo>
                    <a:pt x="1000" y="680"/>
                  </a:lnTo>
                  <a:lnTo>
                    <a:pt x="934" y="722"/>
                  </a:lnTo>
                  <a:lnTo>
                    <a:pt x="870" y="768"/>
                  </a:lnTo>
                  <a:lnTo>
                    <a:pt x="806" y="814"/>
                  </a:lnTo>
                  <a:lnTo>
                    <a:pt x="746" y="864"/>
                  </a:lnTo>
                  <a:lnTo>
                    <a:pt x="688" y="916"/>
                  </a:lnTo>
                  <a:lnTo>
                    <a:pt x="630" y="970"/>
                  </a:lnTo>
                  <a:lnTo>
                    <a:pt x="576" y="1026"/>
                  </a:lnTo>
                  <a:lnTo>
                    <a:pt x="522" y="1084"/>
                  </a:lnTo>
                  <a:lnTo>
                    <a:pt x="472" y="1144"/>
                  </a:lnTo>
                  <a:lnTo>
                    <a:pt x="422" y="1206"/>
                  </a:lnTo>
                  <a:lnTo>
                    <a:pt x="422" y="1206"/>
                  </a:lnTo>
                  <a:lnTo>
                    <a:pt x="420" y="1186"/>
                  </a:lnTo>
                  <a:lnTo>
                    <a:pt x="414" y="1164"/>
                  </a:lnTo>
                  <a:lnTo>
                    <a:pt x="404" y="1144"/>
                  </a:lnTo>
                  <a:lnTo>
                    <a:pt x="394" y="1124"/>
                  </a:lnTo>
                  <a:lnTo>
                    <a:pt x="394" y="1124"/>
                  </a:lnTo>
                  <a:lnTo>
                    <a:pt x="380" y="1108"/>
                  </a:lnTo>
                  <a:lnTo>
                    <a:pt x="366" y="1096"/>
                  </a:lnTo>
                  <a:lnTo>
                    <a:pt x="352" y="1086"/>
                  </a:lnTo>
                  <a:lnTo>
                    <a:pt x="336" y="1080"/>
                  </a:lnTo>
                  <a:lnTo>
                    <a:pt x="322" y="1080"/>
                  </a:lnTo>
                  <a:lnTo>
                    <a:pt x="310" y="1082"/>
                  </a:lnTo>
                  <a:lnTo>
                    <a:pt x="298" y="1088"/>
                  </a:lnTo>
                  <a:lnTo>
                    <a:pt x="286" y="1100"/>
                  </a:lnTo>
                  <a:lnTo>
                    <a:pt x="286" y="1100"/>
                  </a:lnTo>
                  <a:lnTo>
                    <a:pt x="278" y="1116"/>
                  </a:lnTo>
                  <a:lnTo>
                    <a:pt x="274" y="1134"/>
                  </a:lnTo>
                  <a:lnTo>
                    <a:pt x="272" y="1156"/>
                  </a:lnTo>
                  <a:lnTo>
                    <a:pt x="274" y="1178"/>
                  </a:lnTo>
                  <a:lnTo>
                    <a:pt x="274" y="1178"/>
                  </a:lnTo>
                  <a:lnTo>
                    <a:pt x="124" y="958"/>
                  </a:lnTo>
                  <a:lnTo>
                    <a:pt x="124" y="958"/>
                  </a:lnTo>
                  <a:lnTo>
                    <a:pt x="140" y="960"/>
                  </a:lnTo>
                  <a:lnTo>
                    <a:pt x="146" y="960"/>
                  </a:lnTo>
                  <a:lnTo>
                    <a:pt x="154" y="958"/>
                  </a:lnTo>
                  <a:lnTo>
                    <a:pt x="160" y="956"/>
                  </a:lnTo>
                  <a:lnTo>
                    <a:pt x="166" y="952"/>
                  </a:lnTo>
                  <a:lnTo>
                    <a:pt x="172" y="946"/>
                  </a:lnTo>
                  <a:lnTo>
                    <a:pt x="178" y="940"/>
                  </a:lnTo>
                  <a:lnTo>
                    <a:pt x="178" y="940"/>
                  </a:lnTo>
                  <a:lnTo>
                    <a:pt x="186" y="926"/>
                  </a:lnTo>
                  <a:lnTo>
                    <a:pt x="190" y="910"/>
                  </a:lnTo>
                  <a:lnTo>
                    <a:pt x="194" y="890"/>
                  </a:lnTo>
                  <a:lnTo>
                    <a:pt x="192" y="870"/>
                  </a:lnTo>
                  <a:lnTo>
                    <a:pt x="190" y="850"/>
                  </a:lnTo>
                  <a:lnTo>
                    <a:pt x="184" y="830"/>
                  </a:lnTo>
                  <a:lnTo>
                    <a:pt x="174" y="810"/>
                  </a:lnTo>
                  <a:lnTo>
                    <a:pt x="164" y="790"/>
                  </a:lnTo>
                  <a:lnTo>
                    <a:pt x="164" y="790"/>
                  </a:lnTo>
                  <a:lnTo>
                    <a:pt x="152" y="774"/>
                  </a:lnTo>
                  <a:lnTo>
                    <a:pt x="138" y="762"/>
                  </a:lnTo>
                  <a:lnTo>
                    <a:pt x="124" y="754"/>
                  </a:lnTo>
                  <a:lnTo>
                    <a:pt x="110" y="748"/>
                  </a:lnTo>
                  <a:lnTo>
                    <a:pt x="110" y="748"/>
                  </a:lnTo>
                  <a:lnTo>
                    <a:pt x="158" y="686"/>
                  </a:lnTo>
                  <a:lnTo>
                    <a:pt x="208" y="628"/>
                  </a:lnTo>
                  <a:lnTo>
                    <a:pt x="260" y="572"/>
                  </a:lnTo>
                  <a:lnTo>
                    <a:pt x="314" y="518"/>
                  </a:lnTo>
                  <a:lnTo>
                    <a:pt x="370" y="464"/>
                  </a:lnTo>
                  <a:lnTo>
                    <a:pt x="428" y="414"/>
                  </a:lnTo>
                  <a:lnTo>
                    <a:pt x="488" y="366"/>
                  </a:lnTo>
                  <a:lnTo>
                    <a:pt x="550" y="322"/>
                  </a:lnTo>
                  <a:lnTo>
                    <a:pt x="614" y="278"/>
                  </a:lnTo>
                  <a:lnTo>
                    <a:pt x="678" y="238"/>
                  </a:lnTo>
                  <a:lnTo>
                    <a:pt x="744" y="200"/>
                  </a:lnTo>
                  <a:lnTo>
                    <a:pt x="812" y="164"/>
                  </a:lnTo>
                  <a:lnTo>
                    <a:pt x="882" y="130"/>
                  </a:lnTo>
                  <a:lnTo>
                    <a:pt x="952" y="100"/>
                  </a:lnTo>
                  <a:lnTo>
                    <a:pt x="1024" y="70"/>
                  </a:lnTo>
                  <a:lnTo>
                    <a:pt x="1098" y="46"/>
                  </a:lnTo>
                  <a:lnTo>
                    <a:pt x="1098" y="46"/>
                  </a:lnTo>
                  <a:lnTo>
                    <a:pt x="1098" y="60"/>
                  </a:lnTo>
                  <a:lnTo>
                    <a:pt x="1102" y="76"/>
                  </a:lnTo>
                  <a:lnTo>
                    <a:pt x="1110" y="92"/>
                  </a:lnTo>
                  <a:lnTo>
                    <a:pt x="1120" y="110"/>
                  </a:lnTo>
                  <a:lnTo>
                    <a:pt x="1120" y="110"/>
                  </a:lnTo>
                  <a:lnTo>
                    <a:pt x="1136" y="126"/>
                  </a:lnTo>
                  <a:lnTo>
                    <a:pt x="1152" y="140"/>
                  </a:lnTo>
                  <a:lnTo>
                    <a:pt x="1168" y="152"/>
                  </a:lnTo>
                  <a:lnTo>
                    <a:pt x="1186" y="162"/>
                  </a:lnTo>
                  <a:lnTo>
                    <a:pt x="1206" y="168"/>
                  </a:lnTo>
                  <a:lnTo>
                    <a:pt x="1224" y="172"/>
                  </a:lnTo>
                  <a:lnTo>
                    <a:pt x="1242" y="172"/>
                  </a:lnTo>
                  <a:lnTo>
                    <a:pt x="1258" y="170"/>
                  </a:lnTo>
                  <a:lnTo>
                    <a:pt x="1258" y="170"/>
                  </a:lnTo>
                  <a:lnTo>
                    <a:pt x="1266" y="166"/>
                  </a:lnTo>
                  <a:lnTo>
                    <a:pt x="1272" y="162"/>
                  </a:lnTo>
                  <a:lnTo>
                    <a:pt x="1278" y="158"/>
                  </a:lnTo>
                  <a:lnTo>
                    <a:pt x="1282" y="154"/>
                  </a:lnTo>
                  <a:lnTo>
                    <a:pt x="1290" y="140"/>
                  </a:lnTo>
                  <a:lnTo>
                    <a:pt x="1292" y="126"/>
                  </a:lnTo>
                  <a:lnTo>
                    <a:pt x="1292" y="126"/>
                  </a:lnTo>
                  <a:lnTo>
                    <a:pt x="1448" y="334"/>
                  </a:lnTo>
                  <a:lnTo>
                    <a:pt x="1448" y="334"/>
                  </a:lnTo>
                  <a:lnTo>
                    <a:pt x="1428" y="326"/>
                  </a:lnTo>
                  <a:lnTo>
                    <a:pt x="1408" y="320"/>
                  </a:lnTo>
                  <a:lnTo>
                    <a:pt x="1388" y="318"/>
                  </a:lnTo>
                  <a:lnTo>
                    <a:pt x="1370" y="322"/>
                  </a:lnTo>
                  <a:close/>
                  <a:moveTo>
                    <a:pt x="44" y="838"/>
                  </a:moveTo>
                  <a:lnTo>
                    <a:pt x="44" y="838"/>
                  </a:lnTo>
                  <a:lnTo>
                    <a:pt x="44" y="842"/>
                  </a:lnTo>
                  <a:lnTo>
                    <a:pt x="44" y="840"/>
                  </a:lnTo>
                  <a:lnTo>
                    <a:pt x="44" y="838"/>
                  </a:lnTo>
                  <a:close/>
                  <a:moveTo>
                    <a:pt x="354" y="1294"/>
                  </a:moveTo>
                  <a:lnTo>
                    <a:pt x="354" y="1294"/>
                  </a:lnTo>
                  <a:lnTo>
                    <a:pt x="360" y="1296"/>
                  </a:lnTo>
                  <a:lnTo>
                    <a:pt x="360" y="1296"/>
                  </a:lnTo>
                  <a:lnTo>
                    <a:pt x="356" y="1300"/>
                  </a:lnTo>
                  <a:lnTo>
                    <a:pt x="356" y="1300"/>
                  </a:lnTo>
                  <a:lnTo>
                    <a:pt x="354" y="1294"/>
                  </a:lnTo>
                  <a:close/>
                  <a:moveTo>
                    <a:pt x="1532" y="450"/>
                  </a:moveTo>
                  <a:lnTo>
                    <a:pt x="1532" y="450"/>
                  </a:lnTo>
                  <a:lnTo>
                    <a:pt x="1532" y="444"/>
                  </a:lnTo>
                  <a:lnTo>
                    <a:pt x="1532" y="444"/>
                  </a:lnTo>
                  <a:lnTo>
                    <a:pt x="1536" y="450"/>
                  </a:lnTo>
                  <a:lnTo>
                    <a:pt x="1536" y="450"/>
                  </a:lnTo>
                  <a:lnTo>
                    <a:pt x="1532" y="450"/>
                  </a:lnTo>
                  <a:close/>
                </a:path>
              </a:pathLst>
            </a:custGeom>
            <a:solidFill>
              <a:srgbClr val="799C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 name="Freeform 16"/>
            <p:cNvSpPr>
              <a:spLocks/>
            </p:cNvSpPr>
            <p:nvPr/>
          </p:nvSpPr>
          <p:spPr bwMode="auto">
            <a:xfrm>
              <a:off x="4087813" y="6227763"/>
              <a:ext cx="2533650" cy="2165350"/>
            </a:xfrm>
            <a:custGeom>
              <a:avLst/>
              <a:gdLst>
                <a:gd name="T0" fmla="*/ 0 w 1596"/>
                <a:gd name="T1" fmla="*/ 840 h 1364"/>
                <a:gd name="T2" fmla="*/ 0 w 1596"/>
                <a:gd name="T3" fmla="*/ 840 h 1364"/>
                <a:gd name="T4" fmla="*/ 356 w 1596"/>
                <a:gd name="T5" fmla="*/ 1364 h 1364"/>
                <a:gd name="T6" fmla="*/ 356 w 1596"/>
                <a:gd name="T7" fmla="*/ 1364 h 1364"/>
                <a:gd name="T8" fmla="*/ 412 w 1596"/>
                <a:gd name="T9" fmla="*/ 1282 h 1364"/>
                <a:gd name="T10" fmla="*/ 470 w 1596"/>
                <a:gd name="T11" fmla="*/ 1204 h 1364"/>
                <a:gd name="T12" fmla="*/ 534 w 1596"/>
                <a:gd name="T13" fmla="*/ 1128 h 1364"/>
                <a:gd name="T14" fmla="*/ 598 w 1596"/>
                <a:gd name="T15" fmla="*/ 1054 h 1364"/>
                <a:gd name="T16" fmla="*/ 668 w 1596"/>
                <a:gd name="T17" fmla="*/ 986 h 1364"/>
                <a:gd name="T18" fmla="*/ 740 w 1596"/>
                <a:gd name="T19" fmla="*/ 920 h 1364"/>
                <a:gd name="T20" fmla="*/ 814 w 1596"/>
                <a:gd name="T21" fmla="*/ 856 h 1364"/>
                <a:gd name="T22" fmla="*/ 892 w 1596"/>
                <a:gd name="T23" fmla="*/ 798 h 1364"/>
                <a:gd name="T24" fmla="*/ 972 w 1596"/>
                <a:gd name="T25" fmla="*/ 744 h 1364"/>
                <a:gd name="T26" fmla="*/ 1054 w 1596"/>
                <a:gd name="T27" fmla="*/ 692 h 1364"/>
                <a:gd name="T28" fmla="*/ 1140 w 1596"/>
                <a:gd name="T29" fmla="*/ 644 h 1364"/>
                <a:gd name="T30" fmla="*/ 1226 w 1596"/>
                <a:gd name="T31" fmla="*/ 602 h 1364"/>
                <a:gd name="T32" fmla="*/ 1316 w 1596"/>
                <a:gd name="T33" fmla="*/ 562 h 1364"/>
                <a:gd name="T34" fmla="*/ 1408 w 1596"/>
                <a:gd name="T35" fmla="*/ 526 h 1364"/>
                <a:gd name="T36" fmla="*/ 1502 w 1596"/>
                <a:gd name="T37" fmla="*/ 496 h 1364"/>
                <a:gd name="T38" fmla="*/ 1596 w 1596"/>
                <a:gd name="T39" fmla="*/ 470 h 1364"/>
                <a:gd name="T40" fmla="*/ 1596 w 1596"/>
                <a:gd name="T41" fmla="*/ 470 h 1364"/>
                <a:gd name="T42" fmla="*/ 1556 w 1596"/>
                <a:gd name="T43" fmla="*/ 414 h 1364"/>
                <a:gd name="T44" fmla="*/ 1516 w 1596"/>
                <a:gd name="T45" fmla="*/ 360 h 1364"/>
                <a:gd name="T46" fmla="*/ 1442 w 1596"/>
                <a:gd name="T47" fmla="*/ 254 h 1364"/>
                <a:gd name="T48" fmla="*/ 1406 w 1596"/>
                <a:gd name="T49" fmla="*/ 202 h 1364"/>
                <a:gd name="T50" fmla="*/ 1366 w 1596"/>
                <a:gd name="T51" fmla="*/ 150 h 1364"/>
                <a:gd name="T52" fmla="*/ 1324 w 1596"/>
                <a:gd name="T53" fmla="*/ 100 h 1364"/>
                <a:gd name="T54" fmla="*/ 1276 w 1596"/>
                <a:gd name="T55" fmla="*/ 50 h 1364"/>
                <a:gd name="T56" fmla="*/ 1276 w 1596"/>
                <a:gd name="T57" fmla="*/ 50 h 1364"/>
                <a:gd name="T58" fmla="*/ 1264 w 1596"/>
                <a:gd name="T59" fmla="*/ 38 h 1364"/>
                <a:gd name="T60" fmla="*/ 1246 w 1596"/>
                <a:gd name="T61" fmla="*/ 28 h 1364"/>
                <a:gd name="T62" fmla="*/ 1226 w 1596"/>
                <a:gd name="T63" fmla="*/ 18 h 1364"/>
                <a:gd name="T64" fmla="*/ 1204 w 1596"/>
                <a:gd name="T65" fmla="*/ 10 h 1364"/>
                <a:gd name="T66" fmla="*/ 1182 w 1596"/>
                <a:gd name="T67" fmla="*/ 4 h 1364"/>
                <a:gd name="T68" fmla="*/ 1162 w 1596"/>
                <a:gd name="T69" fmla="*/ 0 h 1364"/>
                <a:gd name="T70" fmla="*/ 1142 w 1596"/>
                <a:gd name="T71" fmla="*/ 0 h 1364"/>
                <a:gd name="T72" fmla="*/ 1126 w 1596"/>
                <a:gd name="T73" fmla="*/ 2 h 1364"/>
                <a:gd name="T74" fmla="*/ 1126 w 1596"/>
                <a:gd name="T75" fmla="*/ 2 h 1364"/>
                <a:gd name="T76" fmla="*/ 1040 w 1596"/>
                <a:gd name="T77" fmla="*/ 34 h 1364"/>
                <a:gd name="T78" fmla="*/ 956 w 1596"/>
                <a:gd name="T79" fmla="*/ 66 h 1364"/>
                <a:gd name="T80" fmla="*/ 874 w 1596"/>
                <a:gd name="T81" fmla="*/ 104 h 1364"/>
                <a:gd name="T82" fmla="*/ 792 w 1596"/>
                <a:gd name="T83" fmla="*/ 142 h 1364"/>
                <a:gd name="T84" fmla="*/ 714 w 1596"/>
                <a:gd name="T85" fmla="*/ 184 h 1364"/>
                <a:gd name="T86" fmla="*/ 636 w 1596"/>
                <a:gd name="T87" fmla="*/ 228 h 1364"/>
                <a:gd name="T88" fmla="*/ 562 w 1596"/>
                <a:gd name="T89" fmla="*/ 276 h 1364"/>
                <a:gd name="T90" fmla="*/ 490 w 1596"/>
                <a:gd name="T91" fmla="*/ 326 h 1364"/>
                <a:gd name="T92" fmla="*/ 420 w 1596"/>
                <a:gd name="T93" fmla="*/ 380 h 1364"/>
                <a:gd name="T94" fmla="*/ 352 w 1596"/>
                <a:gd name="T95" fmla="*/ 436 h 1364"/>
                <a:gd name="T96" fmla="*/ 286 w 1596"/>
                <a:gd name="T97" fmla="*/ 496 h 1364"/>
                <a:gd name="T98" fmla="*/ 224 w 1596"/>
                <a:gd name="T99" fmla="*/ 558 h 1364"/>
                <a:gd name="T100" fmla="*/ 164 w 1596"/>
                <a:gd name="T101" fmla="*/ 624 h 1364"/>
                <a:gd name="T102" fmla="*/ 106 w 1596"/>
                <a:gd name="T103" fmla="*/ 692 h 1364"/>
                <a:gd name="T104" fmla="*/ 52 w 1596"/>
                <a:gd name="T105" fmla="*/ 766 h 1364"/>
                <a:gd name="T106" fmla="*/ 0 w 1596"/>
                <a:gd name="T107" fmla="*/ 840 h 1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96" h="1364">
                  <a:moveTo>
                    <a:pt x="0" y="840"/>
                  </a:moveTo>
                  <a:lnTo>
                    <a:pt x="0" y="840"/>
                  </a:lnTo>
                  <a:lnTo>
                    <a:pt x="356" y="1364"/>
                  </a:lnTo>
                  <a:lnTo>
                    <a:pt x="356" y="1364"/>
                  </a:lnTo>
                  <a:lnTo>
                    <a:pt x="412" y="1282"/>
                  </a:lnTo>
                  <a:lnTo>
                    <a:pt x="470" y="1204"/>
                  </a:lnTo>
                  <a:lnTo>
                    <a:pt x="534" y="1128"/>
                  </a:lnTo>
                  <a:lnTo>
                    <a:pt x="598" y="1054"/>
                  </a:lnTo>
                  <a:lnTo>
                    <a:pt x="668" y="986"/>
                  </a:lnTo>
                  <a:lnTo>
                    <a:pt x="740" y="920"/>
                  </a:lnTo>
                  <a:lnTo>
                    <a:pt x="814" y="856"/>
                  </a:lnTo>
                  <a:lnTo>
                    <a:pt x="892" y="798"/>
                  </a:lnTo>
                  <a:lnTo>
                    <a:pt x="972" y="744"/>
                  </a:lnTo>
                  <a:lnTo>
                    <a:pt x="1054" y="692"/>
                  </a:lnTo>
                  <a:lnTo>
                    <a:pt x="1140" y="644"/>
                  </a:lnTo>
                  <a:lnTo>
                    <a:pt x="1226" y="602"/>
                  </a:lnTo>
                  <a:lnTo>
                    <a:pt x="1316" y="562"/>
                  </a:lnTo>
                  <a:lnTo>
                    <a:pt x="1408" y="526"/>
                  </a:lnTo>
                  <a:lnTo>
                    <a:pt x="1502" y="496"/>
                  </a:lnTo>
                  <a:lnTo>
                    <a:pt x="1596" y="470"/>
                  </a:lnTo>
                  <a:lnTo>
                    <a:pt x="1596" y="470"/>
                  </a:lnTo>
                  <a:lnTo>
                    <a:pt x="1556" y="414"/>
                  </a:lnTo>
                  <a:lnTo>
                    <a:pt x="1516" y="360"/>
                  </a:lnTo>
                  <a:lnTo>
                    <a:pt x="1442" y="254"/>
                  </a:lnTo>
                  <a:lnTo>
                    <a:pt x="1406" y="202"/>
                  </a:lnTo>
                  <a:lnTo>
                    <a:pt x="1366" y="150"/>
                  </a:lnTo>
                  <a:lnTo>
                    <a:pt x="1324" y="100"/>
                  </a:lnTo>
                  <a:lnTo>
                    <a:pt x="1276" y="50"/>
                  </a:lnTo>
                  <a:lnTo>
                    <a:pt x="1276" y="50"/>
                  </a:lnTo>
                  <a:lnTo>
                    <a:pt x="1264" y="38"/>
                  </a:lnTo>
                  <a:lnTo>
                    <a:pt x="1246" y="28"/>
                  </a:lnTo>
                  <a:lnTo>
                    <a:pt x="1226" y="18"/>
                  </a:lnTo>
                  <a:lnTo>
                    <a:pt x="1204" y="10"/>
                  </a:lnTo>
                  <a:lnTo>
                    <a:pt x="1182" y="4"/>
                  </a:lnTo>
                  <a:lnTo>
                    <a:pt x="1162" y="0"/>
                  </a:lnTo>
                  <a:lnTo>
                    <a:pt x="1142" y="0"/>
                  </a:lnTo>
                  <a:lnTo>
                    <a:pt x="1126" y="2"/>
                  </a:lnTo>
                  <a:lnTo>
                    <a:pt x="1126" y="2"/>
                  </a:lnTo>
                  <a:lnTo>
                    <a:pt x="1040" y="34"/>
                  </a:lnTo>
                  <a:lnTo>
                    <a:pt x="956" y="66"/>
                  </a:lnTo>
                  <a:lnTo>
                    <a:pt x="874" y="104"/>
                  </a:lnTo>
                  <a:lnTo>
                    <a:pt x="792" y="142"/>
                  </a:lnTo>
                  <a:lnTo>
                    <a:pt x="714" y="184"/>
                  </a:lnTo>
                  <a:lnTo>
                    <a:pt x="636" y="228"/>
                  </a:lnTo>
                  <a:lnTo>
                    <a:pt x="562" y="276"/>
                  </a:lnTo>
                  <a:lnTo>
                    <a:pt x="490" y="326"/>
                  </a:lnTo>
                  <a:lnTo>
                    <a:pt x="420" y="380"/>
                  </a:lnTo>
                  <a:lnTo>
                    <a:pt x="352" y="436"/>
                  </a:lnTo>
                  <a:lnTo>
                    <a:pt x="286" y="496"/>
                  </a:lnTo>
                  <a:lnTo>
                    <a:pt x="224" y="558"/>
                  </a:lnTo>
                  <a:lnTo>
                    <a:pt x="164" y="624"/>
                  </a:lnTo>
                  <a:lnTo>
                    <a:pt x="106" y="692"/>
                  </a:lnTo>
                  <a:lnTo>
                    <a:pt x="52" y="766"/>
                  </a:lnTo>
                  <a:lnTo>
                    <a:pt x="0" y="84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 name="Freeform 17"/>
            <p:cNvSpPr>
              <a:spLocks/>
            </p:cNvSpPr>
            <p:nvPr/>
          </p:nvSpPr>
          <p:spPr bwMode="auto">
            <a:xfrm>
              <a:off x="6002338" y="6249988"/>
              <a:ext cx="3175" cy="0"/>
            </a:xfrm>
            <a:custGeom>
              <a:avLst/>
              <a:gdLst>
                <a:gd name="T0" fmla="*/ 2 w 2"/>
                <a:gd name="T1" fmla="*/ 0 w 2"/>
                <a:gd name="T2" fmla="*/ 2 w 2"/>
                <a:gd name="T3" fmla="*/ 2 w 2"/>
              </a:gdLst>
              <a:ahLst/>
              <a:cxnLst>
                <a:cxn ang="0">
                  <a:pos x="T0" y="0"/>
                </a:cxn>
                <a:cxn ang="0">
                  <a:pos x="T1" y="0"/>
                </a:cxn>
                <a:cxn ang="0">
                  <a:pos x="T2" y="0"/>
                </a:cxn>
                <a:cxn ang="0">
                  <a:pos x="T3" y="0"/>
                </a:cxn>
              </a:cxnLst>
              <a:rect l="0" t="0" r="r" b="b"/>
              <a:pathLst>
                <a:path w="2">
                  <a:moveTo>
                    <a:pt x="2" y="0"/>
                  </a:moveTo>
                  <a:lnTo>
                    <a:pt x="0" y="0"/>
                  </a:lnTo>
                  <a:lnTo>
                    <a:pt x="2"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 name="Freeform 18"/>
            <p:cNvSpPr>
              <a:spLocks/>
            </p:cNvSpPr>
            <p:nvPr/>
          </p:nvSpPr>
          <p:spPr bwMode="auto">
            <a:xfrm>
              <a:off x="4262438" y="6300788"/>
              <a:ext cx="2124075" cy="1841500"/>
            </a:xfrm>
            <a:custGeom>
              <a:avLst/>
              <a:gdLst>
                <a:gd name="T0" fmla="*/ 1260 w 1338"/>
                <a:gd name="T1" fmla="*/ 276 h 1160"/>
                <a:gd name="T2" fmla="*/ 1236 w 1338"/>
                <a:gd name="T3" fmla="*/ 290 h 1160"/>
                <a:gd name="T4" fmla="*/ 1226 w 1338"/>
                <a:gd name="T5" fmla="*/ 316 h 1160"/>
                <a:gd name="T6" fmla="*/ 1230 w 1338"/>
                <a:gd name="T7" fmla="*/ 348 h 1160"/>
                <a:gd name="T8" fmla="*/ 1250 w 1338"/>
                <a:gd name="T9" fmla="*/ 384 h 1160"/>
                <a:gd name="T10" fmla="*/ 1264 w 1338"/>
                <a:gd name="T11" fmla="*/ 400 h 1160"/>
                <a:gd name="T12" fmla="*/ 1298 w 1338"/>
                <a:gd name="T13" fmla="*/ 426 h 1160"/>
                <a:gd name="T14" fmla="*/ 1316 w 1338"/>
                <a:gd name="T15" fmla="*/ 436 h 1160"/>
                <a:gd name="T16" fmla="*/ 1170 w 1338"/>
                <a:gd name="T17" fmla="*/ 492 h 1160"/>
                <a:gd name="T18" fmla="*/ 1026 w 1338"/>
                <a:gd name="T19" fmla="*/ 558 h 1160"/>
                <a:gd name="T20" fmla="*/ 890 w 1338"/>
                <a:gd name="T21" fmla="*/ 634 h 1160"/>
                <a:gd name="T22" fmla="*/ 760 w 1338"/>
                <a:gd name="T23" fmla="*/ 722 h 1160"/>
                <a:gd name="T24" fmla="*/ 636 w 1338"/>
                <a:gd name="T25" fmla="*/ 818 h 1160"/>
                <a:gd name="T26" fmla="*/ 520 w 1338"/>
                <a:gd name="T27" fmla="*/ 924 h 1160"/>
                <a:gd name="T28" fmla="*/ 412 w 1338"/>
                <a:gd name="T29" fmla="*/ 1038 h 1160"/>
                <a:gd name="T30" fmla="*/ 312 w 1338"/>
                <a:gd name="T31" fmla="*/ 1160 h 1160"/>
                <a:gd name="T32" fmla="*/ 310 w 1338"/>
                <a:gd name="T33" fmla="*/ 1140 h 1160"/>
                <a:gd name="T34" fmla="*/ 294 w 1338"/>
                <a:gd name="T35" fmla="*/ 1098 h 1160"/>
                <a:gd name="T36" fmla="*/ 284 w 1338"/>
                <a:gd name="T37" fmla="*/ 1078 h 1160"/>
                <a:gd name="T38" fmla="*/ 256 w 1338"/>
                <a:gd name="T39" fmla="*/ 1050 h 1160"/>
                <a:gd name="T40" fmla="*/ 226 w 1338"/>
                <a:gd name="T41" fmla="*/ 1034 h 1160"/>
                <a:gd name="T42" fmla="*/ 200 w 1338"/>
                <a:gd name="T43" fmla="*/ 1036 h 1160"/>
                <a:gd name="T44" fmla="*/ 176 w 1338"/>
                <a:gd name="T45" fmla="*/ 1054 h 1160"/>
                <a:gd name="T46" fmla="*/ 168 w 1338"/>
                <a:gd name="T47" fmla="*/ 1070 h 1160"/>
                <a:gd name="T48" fmla="*/ 162 w 1338"/>
                <a:gd name="T49" fmla="*/ 1110 h 1160"/>
                <a:gd name="T50" fmla="*/ 164 w 1338"/>
                <a:gd name="T51" fmla="*/ 1132 h 1160"/>
                <a:gd name="T52" fmla="*/ 14 w 1338"/>
                <a:gd name="T53" fmla="*/ 912 h 1160"/>
                <a:gd name="T54" fmla="*/ 36 w 1338"/>
                <a:gd name="T55" fmla="*/ 914 h 1160"/>
                <a:gd name="T56" fmla="*/ 50 w 1338"/>
                <a:gd name="T57" fmla="*/ 910 h 1160"/>
                <a:gd name="T58" fmla="*/ 62 w 1338"/>
                <a:gd name="T59" fmla="*/ 900 h 1160"/>
                <a:gd name="T60" fmla="*/ 68 w 1338"/>
                <a:gd name="T61" fmla="*/ 894 h 1160"/>
                <a:gd name="T62" fmla="*/ 80 w 1338"/>
                <a:gd name="T63" fmla="*/ 864 h 1160"/>
                <a:gd name="T64" fmla="*/ 82 w 1338"/>
                <a:gd name="T65" fmla="*/ 824 h 1160"/>
                <a:gd name="T66" fmla="*/ 74 w 1338"/>
                <a:gd name="T67" fmla="*/ 784 h 1160"/>
                <a:gd name="T68" fmla="*/ 54 w 1338"/>
                <a:gd name="T69" fmla="*/ 744 h 1160"/>
                <a:gd name="T70" fmla="*/ 42 w 1338"/>
                <a:gd name="T71" fmla="*/ 728 h 1160"/>
                <a:gd name="T72" fmla="*/ 14 w 1338"/>
                <a:gd name="T73" fmla="*/ 708 h 1160"/>
                <a:gd name="T74" fmla="*/ 0 w 1338"/>
                <a:gd name="T75" fmla="*/ 702 h 1160"/>
                <a:gd name="T76" fmla="*/ 98 w 1338"/>
                <a:gd name="T77" fmla="*/ 582 h 1160"/>
                <a:gd name="T78" fmla="*/ 204 w 1338"/>
                <a:gd name="T79" fmla="*/ 472 h 1160"/>
                <a:gd name="T80" fmla="*/ 318 w 1338"/>
                <a:gd name="T81" fmla="*/ 368 h 1160"/>
                <a:gd name="T82" fmla="*/ 440 w 1338"/>
                <a:gd name="T83" fmla="*/ 276 h 1160"/>
                <a:gd name="T84" fmla="*/ 568 w 1338"/>
                <a:gd name="T85" fmla="*/ 192 h 1160"/>
                <a:gd name="T86" fmla="*/ 702 w 1338"/>
                <a:gd name="T87" fmla="*/ 118 h 1160"/>
                <a:gd name="T88" fmla="*/ 842 w 1338"/>
                <a:gd name="T89" fmla="*/ 54 h 1160"/>
                <a:gd name="T90" fmla="*/ 988 w 1338"/>
                <a:gd name="T91" fmla="*/ 0 h 1160"/>
                <a:gd name="T92" fmla="*/ 988 w 1338"/>
                <a:gd name="T93" fmla="*/ 14 h 1160"/>
                <a:gd name="T94" fmla="*/ 1000 w 1338"/>
                <a:gd name="T95" fmla="*/ 46 h 1160"/>
                <a:gd name="T96" fmla="*/ 1010 w 1338"/>
                <a:gd name="T97" fmla="*/ 64 h 1160"/>
                <a:gd name="T98" fmla="*/ 1042 w 1338"/>
                <a:gd name="T99" fmla="*/ 94 h 1160"/>
                <a:gd name="T100" fmla="*/ 1076 w 1338"/>
                <a:gd name="T101" fmla="*/ 116 h 1160"/>
                <a:gd name="T102" fmla="*/ 1114 w 1338"/>
                <a:gd name="T103" fmla="*/ 126 h 1160"/>
                <a:gd name="T104" fmla="*/ 1148 w 1338"/>
                <a:gd name="T105" fmla="*/ 124 h 1160"/>
                <a:gd name="T106" fmla="*/ 1156 w 1338"/>
                <a:gd name="T107" fmla="*/ 120 h 1160"/>
                <a:gd name="T108" fmla="*/ 1168 w 1338"/>
                <a:gd name="T109" fmla="*/ 112 h 1160"/>
                <a:gd name="T110" fmla="*/ 1180 w 1338"/>
                <a:gd name="T111" fmla="*/ 94 h 1160"/>
                <a:gd name="T112" fmla="*/ 1182 w 1338"/>
                <a:gd name="T113" fmla="*/ 80 h 1160"/>
                <a:gd name="T114" fmla="*/ 1338 w 1338"/>
                <a:gd name="T115" fmla="*/ 288 h 1160"/>
                <a:gd name="T116" fmla="*/ 1298 w 1338"/>
                <a:gd name="T117" fmla="*/ 274 h 1160"/>
                <a:gd name="T118" fmla="*/ 1260 w 1338"/>
                <a:gd name="T119" fmla="*/ 276 h 1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38" h="1160">
                  <a:moveTo>
                    <a:pt x="1260" y="276"/>
                  </a:moveTo>
                  <a:lnTo>
                    <a:pt x="1260" y="276"/>
                  </a:lnTo>
                  <a:lnTo>
                    <a:pt x="1248" y="282"/>
                  </a:lnTo>
                  <a:lnTo>
                    <a:pt x="1236" y="290"/>
                  </a:lnTo>
                  <a:lnTo>
                    <a:pt x="1230" y="302"/>
                  </a:lnTo>
                  <a:lnTo>
                    <a:pt x="1226" y="316"/>
                  </a:lnTo>
                  <a:lnTo>
                    <a:pt x="1228" y="332"/>
                  </a:lnTo>
                  <a:lnTo>
                    <a:pt x="1230" y="348"/>
                  </a:lnTo>
                  <a:lnTo>
                    <a:pt x="1238" y="366"/>
                  </a:lnTo>
                  <a:lnTo>
                    <a:pt x="1250" y="384"/>
                  </a:lnTo>
                  <a:lnTo>
                    <a:pt x="1250" y="384"/>
                  </a:lnTo>
                  <a:lnTo>
                    <a:pt x="1264" y="400"/>
                  </a:lnTo>
                  <a:lnTo>
                    <a:pt x="1280" y="414"/>
                  </a:lnTo>
                  <a:lnTo>
                    <a:pt x="1298" y="426"/>
                  </a:lnTo>
                  <a:lnTo>
                    <a:pt x="1316" y="436"/>
                  </a:lnTo>
                  <a:lnTo>
                    <a:pt x="1316" y="436"/>
                  </a:lnTo>
                  <a:lnTo>
                    <a:pt x="1242" y="462"/>
                  </a:lnTo>
                  <a:lnTo>
                    <a:pt x="1170" y="492"/>
                  </a:lnTo>
                  <a:lnTo>
                    <a:pt x="1098" y="524"/>
                  </a:lnTo>
                  <a:lnTo>
                    <a:pt x="1026" y="558"/>
                  </a:lnTo>
                  <a:lnTo>
                    <a:pt x="958" y="596"/>
                  </a:lnTo>
                  <a:lnTo>
                    <a:pt x="890" y="634"/>
                  </a:lnTo>
                  <a:lnTo>
                    <a:pt x="824" y="676"/>
                  </a:lnTo>
                  <a:lnTo>
                    <a:pt x="760" y="722"/>
                  </a:lnTo>
                  <a:lnTo>
                    <a:pt x="696" y="768"/>
                  </a:lnTo>
                  <a:lnTo>
                    <a:pt x="636" y="818"/>
                  </a:lnTo>
                  <a:lnTo>
                    <a:pt x="578" y="870"/>
                  </a:lnTo>
                  <a:lnTo>
                    <a:pt x="520" y="924"/>
                  </a:lnTo>
                  <a:lnTo>
                    <a:pt x="466" y="980"/>
                  </a:lnTo>
                  <a:lnTo>
                    <a:pt x="412" y="1038"/>
                  </a:lnTo>
                  <a:lnTo>
                    <a:pt x="362" y="1098"/>
                  </a:lnTo>
                  <a:lnTo>
                    <a:pt x="312" y="1160"/>
                  </a:lnTo>
                  <a:lnTo>
                    <a:pt x="312" y="1160"/>
                  </a:lnTo>
                  <a:lnTo>
                    <a:pt x="310" y="1140"/>
                  </a:lnTo>
                  <a:lnTo>
                    <a:pt x="304" y="1118"/>
                  </a:lnTo>
                  <a:lnTo>
                    <a:pt x="294" y="1098"/>
                  </a:lnTo>
                  <a:lnTo>
                    <a:pt x="284" y="1078"/>
                  </a:lnTo>
                  <a:lnTo>
                    <a:pt x="284" y="1078"/>
                  </a:lnTo>
                  <a:lnTo>
                    <a:pt x="270" y="1062"/>
                  </a:lnTo>
                  <a:lnTo>
                    <a:pt x="256" y="1050"/>
                  </a:lnTo>
                  <a:lnTo>
                    <a:pt x="242" y="1040"/>
                  </a:lnTo>
                  <a:lnTo>
                    <a:pt x="226" y="1034"/>
                  </a:lnTo>
                  <a:lnTo>
                    <a:pt x="212" y="1034"/>
                  </a:lnTo>
                  <a:lnTo>
                    <a:pt x="200" y="1036"/>
                  </a:lnTo>
                  <a:lnTo>
                    <a:pt x="188" y="1042"/>
                  </a:lnTo>
                  <a:lnTo>
                    <a:pt x="176" y="1054"/>
                  </a:lnTo>
                  <a:lnTo>
                    <a:pt x="176" y="1054"/>
                  </a:lnTo>
                  <a:lnTo>
                    <a:pt x="168" y="1070"/>
                  </a:lnTo>
                  <a:lnTo>
                    <a:pt x="164" y="1088"/>
                  </a:lnTo>
                  <a:lnTo>
                    <a:pt x="162" y="1110"/>
                  </a:lnTo>
                  <a:lnTo>
                    <a:pt x="164" y="1132"/>
                  </a:lnTo>
                  <a:lnTo>
                    <a:pt x="164" y="1132"/>
                  </a:lnTo>
                  <a:lnTo>
                    <a:pt x="14" y="912"/>
                  </a:lnTo>
                  <a:lnTo>
                    <a:pt x="14" y="912"/>
                  </a:lnTo>
                  <a:lnTo>
                    <a:pt x="30" y="914"/>
                  </a:lnTo>
                  <a:lnTo>
                    <a:pt x="36" y="914"/>
                  </a:lnTo>
                  <a:lnTo>
                    <a:pt x="44" y="912"/>
                  </a:lnTo>
                  <a:lnTo>
                    <a:pt x="50" y="910"/>
                  </a:lnTo>
                  <a:lnTo>
                    <a:pt x="56" y="906"/>
                  </a:lnTo>
                  <a:lnTo>
                    <a:pt x="62" y="900"/>
                  </a:lnTo>
                  <a:lnTo>
                    <a:pt x="68" y="894"/>
                  </a:lnTo>
                  <a:lnTo>
                    <a:pt x="68" y="894"/>
                  </a:lnTo>
                  <a:lnTo>
                    <a:pt x="76" y="880"/>
                  </a:lnTo>
                  <a:lnTo>
                    <a:pt x="80" y="864"/>
                  </a:lnTo>
                  <a:lnTo>
                    <a:pt x="84" y="844"/>
                  </a:lnTo>
                  <a:lnTo>
                    <a:pt x="82" y="824"/>
                  </a:lnTo>
                  <a:lnTo>
                    <a:pt x="80" y="804"/>
                  </a:lnTo>
                  <a:lnTo>
                    <a:pt x="74" y="784"/>
                  </a:lnTo>
                  <a:lnTo>
                    <a:pt x="64" y="764"/>
                  </a:lnTo>
                  <a:lnTo>
                    <a:pt x="54" y="744"/>
                  </a:lnTo>
                  <a:lnTo>
                    <a:pt x="54" y="744"/>
                  </a:lnTo>
                  <a:lnTo>
                    <a:pt x="42" y="728"/>
                  </a:lnTo>
                  <a:lnTo>
                    <a:pt x="28" y="716"/>
                  </a:lnTo>
                  <a:lnTo>
                    <a:pt x="14" y="708"/>
                  </a:lnTo>
                  <a:lnTo>
                    <a:pt x="0" y="702"/>
                  </a:lnTo>
                  <a:lnTo>
                    <a:pt x="0" y="702"/>
                  </a:lnTo>
                  <a:lnTo>
                    <a:pt x="48" y="640"/>
                  </a:lnTo>
                  <a:lnTo>
                    <a:pt x="98" y="582"/>
                  </a:lnTo>
                  <a:lnTo>
                    <a:pt x="150" y="526"/>
                  </a:lnTo>
                  <a:lnTo>
                    <a:pt x="204" y="472"/>
                  </a:lnTo>
                  <a:lnTo>
                    <a:pt x="260" y="418"/>
                  </a:lnTo>
                  <a:lnTo>
                    <a:pt x="318" y="368"/>
                  </a:lnTo>
                  <a:lnTo>
                    <a:pt x="378" y="320"/>
                  </a:lnTo>
                  <a:lnTo>
                    <a:pt x="440" y="276"/>
                  </a:lnTo>
                  <a:lnTo>
                    <a:pt x="504" y="232"/>
                  </a:lnTo>
                  <a:lnTo>
                    <a:pt x="568" y="192"/>
                  </a:lnTo>
                  <a:lnTo>
                    <a:pt x="634" y="154"/>
                  </a:lnTo>
                  <a:lnTo>
                    <a:pt x="702" y="118"/>
                  </a:lnTo>
                  <a:lnTo>
                    <a:pt x="772" y="84"/>
                  </a:lnTo>
                  <a:lnTo>
                    <a:pt x="842" y="54"/>
                  </a:lnTo>
                  <a:lnTo>
                    <a:pt x="914" y="24"/>
                  </a:lnTo>
                  <a:lnTo>
                    <a:pt x="988" y="0"/>
                  </a:lnTo>
                  <a:lnTo>
                    <a:pt x="988" y="0"/>
                  </a:lnTo>
                  <a:lnTo>
                    <a:pt x="988" y="14"/>
                  </a:lnTo>
                  <a:lnTo>
                    <a:pt x="992" y="30"/>
                  </a:lnTo>
                  <a:lnTo>
                    <a:pt x="1000" y="46"/>
                  </a:lnTo>
                  <a:lnTo>
                    <a:pt x="1010" y="64"/>
                  </a:lnTo>
                  <a:lnTo>
                    <a:pt x="1010" y="64"/>
                  </a:lnTo>
                  <a:lnTo>
                    <a:pt x="1026" y="80"/>
                  </a:lnTo>
                  <a:lnTo>
                    <a:pt x="1042" y="94"/>
                  </a:lnTo>
                  <a:lnTo>
                    <a:pt x="1058" y="106"/>
                  </a:lnTo>
                  <a:lnTo>
                    <a:pt x="1076" y="116"/>
                  </a:lnTo>
                  <a:lnTo>
                    <a:pt x="1096" y="122"/>
                  </a:lnTo>
                  <a:lnTo>
                    <a:pt x="1114" y="126"/>
                  </a:lnTo>
                  <a:lnTo>
                    <a:pt x="1132" y="126"/>
                  </a:lnTo>
                  <a:lnTo>
                    <a:pt x="1148" y="124"/>
                  </a:lnTo>
                  <a:lnTo>
                    <a:pt x="1148" y="124"/>
                  </a:lnTo>
                  <a:lnTo>
                    <a:pt x="1156" y="120"/>
                  </a:lnTo>
                  <a:lnTo>
                    <a:pt x="1162" y="116"/>
                  </a:lnTo>
                  <a:lnTo>
                    <a:pt x="1168" y="112"/>
                  </a:lnTo>
                  <a:lnTo>
                    <a:pt x="1172" y="108"/>
                  </a:lnTo>
                  <a:lnTo>
                    <a:pt x="1180" y="94"/>
                  </a:lnTo>
                  <a:lnTo>
                    <a:pt x="1182" y="80"/>
                  </a:lnTo>
                  <a:lnTo>
                    <a:pt x="1182" y="80"/>
                  </a:lnTo>
                  <a:lnTo>
                    <a:pt x="1338" y="288"/>
                  </a:lnTo>
                  <a:lnTo>
                    <a:pt x="1338" y="288"/>
                  </a:lnTo>
                  <a:lnTo>
                    <a:pt x="1318" y="280"/>
                  </a:lnTo>
                  <a:lnTo>
                    <a:pt x="1298" y="274"/>
                  </a:lnTo>
                  <a:lnTo>
                    <a:pt x="1278" y="272"/>
                  </a:lnTo>
                  <a:lnTo>
                    <a:pt x="1260" y="27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 name="Freeform 19"/>
            <p:cNvSpPr>
              <a:spLocks/>
            </p:cNvSpPr>
            <p:nvPr/>
          </p:nvSpPr>
          <p:spPr bwMode="auto">
            <a:xfrm>
              <a:off x="4157663" y="7558088"/>
              <a:ext cx="0" cy="6350"/>
            </a:xfrm>
            <a:custGeom>
              <a:avLst/>
              <a:gdLst>
                <a:gd name="T0" fmla="*/ 0 h 4"/>
                <a:gd name="T1" fmla="*/ 0 h 4"/>
                <a:gd name="T2" fmla="*/ 4 h 4"/>
                <a:gd name="T3" fmla="*/ 2 h 4"/>
                <a:gd name="T4" fmla="*/ 0 h 4"/>
              </a:gdLst>
              <a:ahLst/>
              <a:cxnLst>
                <a:cxn ang="0">
                  <a:pos x="0" y="T0"/>
                </a:cxn>
                <a:cxn ang="0">
                  <a:pos x="0" y="T1"/>
                </a:cxn>
                <a:cxn ang="0">
                  <a:pos x="0" y="T2"/>
                </a:cxn>
                <a:cxn ang="0">
                  <a:pos x="0" y="T3"/>
                </a:cxn>
                <a:cxn ang="0">
                  <a:pos x="0" y="T4"/>
                </a:cxn>
              </a:cxnLst>
              <a:rect l="0" t="0" r="r" b="b"/>
              <a:pathLst>
                <a:path h="4">
                  <a:moveTo>
                    <a:pt x="0" y="0"/>
                  </a:moveTo>
                  <a:lnTo>
                    <a:pt x="0" y="0"/>
                  </a:lnTo>
                  <a:lnTo>
                    <a:pt x="0" y="4"/>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 name="Freeform 20"/>
            <p:cNvSpPr>
              <a:spLocks/>
            </p:cNvSpPr>
            <p:nvPr/>
          </p:nvSpPr>
          <p:spPr bwMode="auto">
            <a:xfrm>
              <a:off x="4649788" y="8281988"/>
              <a:ext cx="9525" cy="9525"/>
            </a:xfrm>
            <a:custGeom>
              <a:avLst/>
              <a:gdLst>
                <a:gd name="T0" fmla="*/ 0 w 6"/>
                <a:gd name="T1" fmla="*/ 0 h 6"/>
                <a:gd name="T2" fmla="*/ 0 w 6"/>
                <a:gd name="T3" fmla="*/ 0 h 6"/>
                <a:gd name="T4" fmla="*/ 6 w 6"/>
                <a:gd name="T5" fmla="*/ 2 h 6"/>
                <a:gd name="T6" fmla="*/ 6 w 6"/>
                <a:gd name="T7" fmla="*/ 2 h 6"/>
                <a:gd name="T8" fmla="*/ 2 w 6"/>
                <a:gd name="T9" fmla="*/ 6 h 6"/>
                <a:gd name="T10" fmla="*/ 2 w 6"/>
                <a:gd name="T11" fmla="*/ 6 h 6"/>
                <a:gd name="T12" fmla="*/ 0 w 6"/>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6" h="6">
                  <a:moveTo>
                    <a:pt x="0" y="0"/>
                  </a:moveTo>
                  <a:lnTo>
                    <a:pt x="0" y="0"/>
                  </a:lnTo>
                  <a:lnTo>
                    <a:pt x="6" y="2"/>
                  </a:lnTo>
                  <a:lnTo>
                    <a:pt x="6" y="2"/>
                  </a:lnTo>
                  <a:lnTo>
                    <a:pt x="2" y="6"/>
                  </a:lnTo>
                  <a:lnTo>
                    <a:pt x="2" y="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 name="Freeform 21"/>
            <p:cNvSpPr>
              <a:spLocks/>
            </p:cNvSpPr>
            <p:nvPr/>
          </p:nvSpPr>
          <p:spPr bwMode="auto">
            <a:xfrm>
              <a:off x="6519863" y="6932613"/>
              <a:ext cx="6350" cy="9525"/>
            </a:xfrm>
            <a:custGeom>
              <a:avLst/>
              <a:gdLst>
                <a:gd name="T0" fmla="*/ 0 w 4"/>
                <a:gd name="T1" fmla="*/ 6 h 6"/>
                <a:gd name="T2" fmla="*/ 0 w 4"/>
                <a:gd name="T3" fmla="*/ 6 h 6"/>
                <a:gd name="T4" fmla="*/ 0 w 4"/>
                <a:gd name="T5" fmla="*/ 0 h 6"/>
                <a:gd name="T6" fmla="*/ 0 w 4"/>
                <a:gd name="T7" fmla="*/ 0 h 6"/>
                <a:gd name="T8" fmla="*/ 4 w 4"/>
                <a:gd name="T9" fmla="*/ 6 h 6"/>
                <a:gd name="T10" fmla="*/ 4 w 4"/>
                <a:gd name="T11" fmla="*/ 6 h 6"/>
                <a:gd name="T12" fmla="*/ 0 w 4"/>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4" h="6">
                  <a:moveTo>
                    <a:pt x="0" y="6"/>
                  </a:moveTo>
                  <a:lnTo>
                    <a:pt x="0" y="6"/>
                  </a:lnTo>
                  <a:lnTo>
                    <a:pt x="0" y="0"/>
                  </a:lnTo>
                  <a:lnTo>
                    <a:pt x="0" y="0"/>
                  </a:lnTo>
                  <a:lnTo>
                    <a:pt x="4" y="6"/>
                  </a:lnTo>
                  <a:lnTo>
                    <a:pt x="4" y="6"/>
                  </a:lnTo>
                  <a:lnTo>
                    <a:pt x="0" y="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 name="Freeform 22"/>
            <p:cNvSpPr>
              <a:spLocks/>
            </p:cNvSpPr>
            <p:nvPr/>
          </p:nvSpPr>
          <p:spPr bwMode="auto">
            <a:xfrm>
              <a:off x="4856163" y="6719888"/>
              <a:ext cx="711200" cy="758825"/>
            </a:xfrm>
            <a:custGeom>
              <a:avLst/>
              <a:gdLst>
                <a:gd name="T0" fmla="*/ 392 w 448"/>
                <a:gd name="T1" fmla="*/ 118 h 478"/>
                <a:gd name="T2" fmla="*/ 418 w 448"/>
                <a:gd name="T3" fmla="*/ 162 h 478"/>
                <a:gd name="T4" fmla="*/ 436 w 448"/>
                <a:gd name="T5" fmla="*/ 208 h 478"/>
                <a:gd name="T6" fmla="*/ 446 w 448"/>
                <a:gd name="T7" fmla="*/ 254 h 478"/>
                <a:gd name="T8" fmla="*/ 446 w 448"/>
                <a:gd name="T9" fmla="*/ 300 h 478"/>
                <a:gd name="T10" fmla="*/ 440 w 448"/>
                <a:gd name="T11" fmla="*/ 344 h 478"/>
                <a:gd name="T12" fmla="*/ 426 w 448"/>
                <a:gd name="T13" fmla="*/ 382 h 478"/>
                <a:gd name="T14" fmla="*/ 402 w 448"/>
                <a:gd name="T15" fmla="*/ 418 h 478"/>
                <a:gd name="T16" fmla="*/ 372 w 448"/>
                <a:gd name="T17" fmla="*/ 446 h 478"/>
                <a:gd name="T18" fmla="*/ 354 w 448"/>
                <a:gd name="T19" fmla="*/ 458 h 478"/>
                <a:gd name="T20" fmla="*/ 316 w 448"/>
                <a:gd name="T21" fmla="*/ 472 h 478"/>
                <a:gd name="T22" fmla="*/ 274 w 448"/>
                <a:gd name="T23" fmla="*/ 478 h 478"/>
                <a:gd name="T24" fmla="*/ 232 w 448"/>
                <a:gd name="T25" fmla="*/ 474 h 478"/>
                <a:gd name="T26" fmla="*/ 188 w 448"/>
                <a:gd name="T27" fmla="*/ 464 h 478"/>
                <a:gd name="T28" fmla="*/ 146 w 448"/>
                <a:gd name="T29" fmla="*/ 444 h 478"/>
                <a:gd name="T30" fmla="*/ 108 w 448"/>
                <a:gd name="T31" fmla="*/ 416 h 478"/>
                <a:gd name="T32" fmla="*/ 72 w 448"/>
                <a:gd name="T33" fmla="*/ 380 h 478"/>
                <a:gd name="T34" fmla="*/ 56 w 448"/>
                <a:gd name="T35" fmla="*/ 358 h 478"/>
                <a:gd name="T36" fmla="*/ 30 w 448"/>
                <a:gd name="T37" fmla="*/ 314 h 478"/>
                <a:gd name="T38" fmla="*/ 12 w 448"/>
                <a:gd name="T39" fmla="*/ 268 h 478"/>
                <a:gd name="T40" fmla="*/ 2 w 448"/>
                <a:gd name="T41" fmla="*/ 222 h 478"/>
                <a:gd name="T42" fmla="*/ 0 w 448"/>
                <a:gd name="T43" fmla="*/ 178 h 478"/>
                <a:gd name="T44" fmla="*/ 6 w 448"/>
                <a:gd name="T45" fmla="*/ 134 h 478"/>
                <a:gd name="T46" fmla="*/ 22 w 448"/>
                <a:gd name="T47" fmla="*/ 94 h 478"/>
                <a:gd name="T48" fmla="*/ 44 w 448"/>
                <a:gd name="T49" fmla="*/ 60 h 478"/>
                <a:gd name="T50" fmla="*/ 76 w 448"/>
                <a:gd name="T51" fmla="*/ 32 h 478"/>
                <a:gd name="T52" fmla="*/ 94 w 448"/>
                <a:gd name="T53" fmla="*/ 20 h 478"/>
                <a:gd name="T54" fmla="*/ 132 w 448"/>
                <a:gd name="T55" fmla="*/ 6 h 478"/>
                <a:gd name="T56" fmla="*/ 174 w 448"/>
                <a:gd name="T57" fmla="*/ 0 h 478"/>
                <a:gd name="T58" fmla="*/ 216 w 448"/>
                <a:gd name="T59" fmla="*/ 2 h 478"/>
                <a:gd name="T60" fmla="*/ 258 w 448"/>
                <a:gd name="T61" fmla="*/ 14 h 478"/>
                <a:gd name="T62" fmla="*/ 300 w 448"/>
                <a:gd name="T63" fmla="*/ 34 h 478"/>
                <a:gd name="T64" fmla="*/ 340 w 448"/>
                <a:gd name="T65" fmla="*/ 62 h 478"/>
                <a:gd name="T66" fmla="*/ 376 w 448"/>
                <a:gd name="T67" fmla="*/ 98 h 478"/>
                <a:gd name="T68" fmla="*/ 392 w 448"/>
                <a:gd name="T69" fmla="*/ 118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48" h="478">
                  <a:moveTo>
                    <a:pt x="392" y="118"/>
                  </a:moveTo>
                  <a:lnTo>
                    <a:pt x="392" y="118"/>
                  </a:lnTo>
                  <a:lnTo>
                    <a:pt x="406" y="140"/>
                  </a:lnTo>
                  <a:lnTo>
                    <a:pt x="418" y="162"/>
                  </a:lnTo>
                  <a:lnTo>
                    <a:pt x="428" y="186"/>
                  </a:lnTo>
                  <a:lnTo>
                    <a:pt x="436" y="208"/>
                  </a:lnTo>
                  <a:lnTo>
                    <a:pt x="442" y="232"/>
                  </a:lnTo>
                  <a:lnTo>
                    <a:pt x="446" y="254"/>
                  </a:lnTo>
                  <a:lnTo>
                    <a:pt x="448" y="278"/>
                  </a:lnTo>
                  <a:lnTo>
                    <a:pt x="446" y="300"/>
                  </a:lnTo>
                  <a:lnTo>
                    <a:pt x="444" y="322"/>
                  </a:lnTo>
                  <a:lnTo>
                    <a:pt x="440" y="344"/>
                  </a:lnTo>
                  <a:lnTo>
                    <a:pt x="434" y="364"/>
                  </a:lnTo>
                  <a:lnTo>
                    <a:pt x="426" y="382"/>
                  </a:lnTo>
                  <a:lnTo>
                    <a:pt x="414" y="400"/>
                  </a:lnTo>
                  <a:lnTo>
                    <a:pt x="402" y="418"/>
                  </a:lnTo>
                  <a:lnTo>
                    <a:pt x="388" y="432"/>
                  </a:lnTo>
                  <a:lnTo>
                    <a:pt x="372" y="446"/>
                  </a:lnTo>
                  <a:lnTo>
                    <a:pt x="372" y="446"/>
                  </a:lnTo>
                  <a:lnTo>
                    <a:pt x="354" y="458"/>
                  </a:lnTo>
                  <a:lnTo>
                    <a:pt x="334" y="466"/>
                  </a:lnTo>
                  <a:lnTo>
                    <a:pt x="316" y="472"/>
                  </a:lnTo>
                  <a:lnTo>
                    <a:pt x="294" y="476"/>
                  </a:lnTo>
                  <a:lnTo>
                    <a:pt x="274" y="478"/>
                  </a:lnTo>
                  <a:lnTo>
                    <a:pt x="252" y="478"/>
                  </a:lnTo>
                  <a:lnTo>
                    <a:pt x="232" y="474"/>
                  </a:lnTo>
                  <a:lnTo>
                    <a:pt x="210" y="470"/>
                  </a:lnTo>
                  <a:lnTo>
                    <a:pt x="188" y="464"/>
                  </a:lnTo>
                  <a:lnTo>
                    <a:pt x="168" y="454"/>
                  </a:lnTo>
                  <a:lnTo>
                    <a:pt x="146" y="444"/>
                  </a:lnTo>
                  <a:lnTo>
                    <a:pt x="126" y="430"/>
                  </a:lnTo>
                  <a:lnTo>
                    <a:pt x="108" y="416"/>
                  </a:lnTo>
                  <a:lnTo>
                    <a:pt x="90" y="398"/>
                  </a:lnTo>
                  <a:lnTo>
                    <a:pt x="72" y="380"/>
                  </a:lnTo>
                  <a:lnTo>
                    <a:pt x="56" y="358"/>
                  </a:lnTo>
                  <a:lnTo>
                    <a:pt x="56" y="358"/>
                  </a:lnTo>
                  <a:lnTo>
                    <a:pt x="42" y="338"/>
                  </a:lnTo>
                  <a:lnTo>
                    <a:pt x="30" y="314"/>
                  </a:lnTo>
                  <a:lnTo>
                    <a:pt x="20" y="292"/>
                  </a:lnTo>
                  <a:lnTo>
                    <a:pt x="12" y="268"/>
                  </a:lnTo>
                  <a:lnTo>
                    <a:pt x="6" y="246"/>
                  </a:lnTo>
                  <a:lnTo>
                    <a:pt x="2" y="222"/>
                  </a:lnTo>
                  <a:lnTo>
                    <a:pt x="0" y="200"/>
                  </a:lnTo>
                  <a:lnTo>
                    <a:pt x="0" y="178"/>
                  </a:lnTo>
                  <a:lnTo>
                    <a:pt x="2" y="156"/>
                  </a:lnTo>
                  <a:lnTo>
                    <a:pt x="6" y="134"/>
                  </a:lnTo>
                  <a:lnTo>
                    <a:pt x="14" y="114"/>
                  </a:lnTo>
                  <a:lnTo>
                    <a:pt x="22" y="94"/>
                  </a:lnTo>
                  <a:lnTo>
                    <a:pt x="32" y="76"/>
                  </a:lnTo>
                  <a:lnTo>
                    <a:pt x="44" y="60"/>
                  </a:lnTo>
                  <a:lnTo>
                    <a:pt x="58" y="46"/>
                  </a:lnTo>
                  <a:lnTo>
                    <a:pt x="76" y="32"/>
                  </a:lnTo>
                  <a:lnTo>
                    <a:pt x="76" y="32"/>
                  </a:lnTo>
                  <a:lnTo>
                    <a:pt x="94" y="20"/>
                  </a:lnTo>
                  <a:lnTo>
                    <a:pt x="112" y="12"/>
                  </a:lnTo>
                  <a:lnTo>
                    <a:pt x="132" y="6"/>
                  </a:lnTo>
                  <a:lnTo>
                    <a:pt x="152" y="2"/>
                  </a:lnTo>
                  <a:lnTo>
                    <a:pt x="174" y="0"/>
                  </a:lnTo>
                  <a:lnTo>
                    <a:pt x="194" y="0"/>
                  </a:lnTo>
                  <a:lnTo>
                    <a:pt x="216" y="2"/>
                  </a:lnTo>
                  <a:lnTo>
                    <a:pt x="238" y="8"/>
                  </a:lnTo>
                  <a:lnTo>
                    <a:pt x="258" y="14"/>
                  </a:lnTo>
                  <a:lnTo>
                    <a:pt x="280" y="24"/>
                  </a:lnTo>
                  <a:lnTo>
                    <a:pt x="300" y="34"/>
                  </a:lnTo>
                  <a:lnTo>
                    <a:pt x="320" y="48"/>
                  </a:lnTo>
                  <a:lnTo>
                    <a:pt x="340" y="62"/>
                  </a:lnTo>
                  <a:lnTo>
                    <a:pt x="358" y="80"/>
                  </a:lnTo>
                  <a:lnTo>
                    <a:pt x="376" y="98"/>
                  </a:lnTo>
                  <a:lnTo>
                    <a:pt x="392" y="118"/>
                  </a:lnTo>
                  <a:lnTo>
                    <a:pt x="392" y="118"/>
                  </a:lnTo>
                  <a:close/>
                </a:path>
              </a:pathLst>
            </a:custGeom>
            <a:solidFill>
              <a:srgbClr val="799C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 name="Rectangle 23"/>
            <p:cNvSpPr>
              <a:spLocks noChangeArrowheads="1"/>
            </p:cNvSpPr>
            <p:nvPr/>
          </p:nvSpPr>
          <p:spPr bwMode="auto">
            <a:xfrm rot="19440000">
              <a:off x="5062538" y="6618288"/>
              <a:ext cx="603250" cy="88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id-ID" altLang="id-ID" sz="4800" b="0" i="0" u="none" strike="noStrike" kern="1200" cap="none" spc="0" normalizeH="0" baseline="0" noProof="0">
                  <a:ln>
                    <a:noFill/>
                  </a:ln>
                  <a:solidFill>
                    <a:srgbClr val="93C25E"/>
                  </a:solidFill>
                  <a:effectLst/>
                  <a:uLnTx/>
                  <a:uFillTx/>
                  <a:latin typeface="Myriad Pro" panose="020B0503030403020204" pitchFamily="34" charset="0"/>
                  <a:ea typeface="+mn-ea"/>
                  <a:cs typeface="+mn-cs"/>
                </a:rPr>
                <a:t>$</a:t>
              </a:r>
              <a:endParaRPr kumimoji="0" lang="id-ID" altLang="id-ID"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39" name="Freeform 24"/>
            <p:cNvSpPr>
              <a:spLocks/>
            </p:cNvSpPr>
            <p:nvPr/>
          </p:nvSpPr>
          <p:spPr bwMode="auto">
            <a:xfrm>
              <a:off x="4595813" y="7412038"/>
              <a:ext cx="231775" cy="234950"/>
            </a:xfrm>
            <a:custGeom>
              <a:avLst/>
              <a:gdLst>
                <a:gd name="T0" fmla="*/ 132 w 146"/>
                <a:gd name="T1" fmla="*/ 32 h 148"/>
                <a:gd name="T2" fmla="*/ 132 w 146"/>
                <a:gd name="T3" fmla="*/ 32 h 148"/>
                <a:gd name="T4" fmla="*/ 140 w 146"/>
                <a:gd name="T5" fmla="*/ 44 h 148"/>
                <a:gd name="T6" fmla="*/ 144 w 146"/>
                <a:gd name="T7" fmla="*/ 58 h 148"/>
                <a:gd name="T8" fmla="*/ 146 w 146"/>
                <a:gd name="T9" fmla="*/ 72 h 148"/>
                <a:gd name="T10" fmla="*/ 146 w 146"/>
                <a:gd name="T11" fmla="*/ 86 h 148"/>
                <a:gd name="T12" fmla="*/ 142 w 146"/>
                <a:gd name="T13" fmla="*/ 100 h 148"/>
                <a:gd name="T14" fmla="*/ 136 w 146"/>
                <a:gd name="T15" fmla="*/ 112 h 148"/>
                <a:gd name="T16" fmla="*/ 126 w 146"/>
                <a:gd name="T17" fmla="*/ 124 h 148"/>
                <a:gd name="T18" fmla="*/ 116 w 146"/>
                <a:gd name="T19" fmla="*/ 134 h 148"/>
                <a:gd name="T20" fmla="*/ 116 w 146"/>
                <a:gd name="T21" fmla="*/ 134 h 148"/>
                <a:gd name="T22" fmla="*/ 102 w 146"/>
                <a:gd name="T23" fmla="*/ 140 h 148"/>
                <a:gd name="T24" fmla="*/ 90 w 146"/>
                <a:gd name="T25" fmla="*/ 146 h 148"/>
                <a:gd name="T26" fmla="*/ 76 w 146"/>
                <a:gd name="T27" fmla="*/ 148 h 148"/>
                <a:gd name="T28" fmla="*/ 60 w 146"/>
                <a:gd name="T29" fmla="*/ 146 h 148"/>
                <a:gd name="T30" fmla="*/ 48 w 146"/>
                <a:gd name="T31" fmla="*/ 142 h 148"/>
                <a:gd name="T32" fmla="*/ 34 w 146"/>
                <a:gd name="T33" fmla="*/ 136 h 148"/>
                <a:gd name="T34" fmla="*/ 24 w 146"/>
                <a:gd name="T35" fmla="*/ 128 h 148"/>
                <a:gd name="T36" fmla="*/ 14 w 146"/>
                <a:gd name="T37" fmla="*/ 116 h 148"/>
                <a:gd name="T38" fmla="*/ 14 w 146"/>
                <a:gd name="T39" fmla="*/ 116 h 148"/>
                <a:gd name="T40" fmla="*/ 6 w 146"/>
                <a:gd name="T41" fmla="*/ 104 h 148"/>
                <a:gd name="T42" fmla="*/ 2 w 146"/>
                <a:gd name="T43" fmla="*/ 90 h 148"/>
                <a:gd name="T44" fmla="*/ 0 w 146"/>
                <a:gd name="T45" fmla="*/ 76 h 148"/>
                <a:gd name="T46" fmla="*/ 0 w 146"/>
                <a:gd name="T47" fmla="*/ 62 h 148"/>
                <a:gd name="T48" fmla="*/ 4 w 146"/>
                <a:gd name="T49" fmla="*/ 48 h 148"/>
                <a:gd name="T50" fmla="*/ 10 w 146"/>
                <a:gd name="T51" fmla="*/ 36 h 148"/>
                <a:gd name="T52" fmla="*/ 20 w 146"/>
                <a:gd name="T53" fmla="*/ 24 h 148"/>
                <a:gd name="T54" fmla="*/ 30 w 146"/>
                <a:gd name="T55" fmla="*/ 14 h 148"/>
                <a:gd name="T56" fmla="*/ 30 w 146"/>
                <a:gd name="T57" fmla="*/ 14 h 148"/>
                <a:gd name="T58" fmla="*/ 44 w 146"/>
                <a:gd name="T59" fmla="*/ 6 h 148"/>
                <a:gd name="T60" fmla="*/ 56 w 146"/>
                <a:gd name="T61" fmla="*/ 2 h 148"/>
                <a:gd name="T62" fmla="*/ 70 w 146"/>
                <a:gd name="T63" fmla="*/ 0 h 148"/>
                <a:gd name="T64" fmla="*/ 84 w 146"/>
                <a:gd name="T65" fmla="*/ 2 h 148"/>
                <a:gd name="T66" fmla="*/ 98 w 146"/>
                <a:gd name="T67" fmla="*/ 6 h 148"/>
                <a:gd name="T68" fmla="*/ 112 w 146"/>
                <a:gd name="T69" fmla="*/ 12 h 148"/>
                <a:gd name="T70" fmla="*/ 122 w 146"/>
                <a:gd name="T71" fmla="*/ 20 h 148"/>
                <a:gd name="T72" fmla="*/ 132 w 146"/>
                <a:gd name="T73" fmla="*/ 32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6" h="148">
                  <a:moveTo>
                    <a:pt x="132" y="32"/>
                  </a:moveTo>
                  <a:lnTo>
                    <a:pt x="132" y="32"/>
                  </a:lnTo>
                  <a:lnTo>
                    <a:pt x="140" y="44"/>
                  </a:lnTo>
                  <a:lnTo>
                    <a:pt x="144" y="58"/>
                  </a:lnTo>
                  <a:lnTo>
                    <a:pt x="146" y="72"/>
                  </a:lnTo>
                  <a:lnTo>
                    <a:pt x="146" y="86"/>
                  </a:lnTo>
                  <a:lnTo>
                    <a:pt x="142" y="100"/>
                  </a:lnTo>
                  <a:lnTo>
                    <a:pt x="136" y="112"/>
                  </a:lnTo>
                  <a:lnTo>
                    <a:pt x="126" y="124"/>
                  </a:lnTo>
                  <a:lnTo>
                    <a:pt x="116" y="134"/>
                  </a:lnTo>
                  <a:lnTo>
                    <a:pt x="116" y="134"/>
                  </a:lnTo>
                  <a:lnTo>
                    <a:pt x="102" y="140"/>
                  </a:lnTo>
                  <a:lnTo>
                    <a:pt x="90" y="146"/>
                  </a:lnTo>
                  <a:lnTo>
                    <a:pt x="76" y="148"/>
                  </a:lnTo>
                  <a:lnTo>
                    <a:pt x="60" y="146"/>
                  </a:lnTo>
                  <a:lnTo>
                    <a:pt x="48" y="142"/>
                  </a:lnTo>
                  <a:lnTo>
                    <a:pt x="34" y="136"/>
                  </a:lnTo>
                  <a:lnTo>
                    <a:pt x="24" y="128"/>
                  </a:lnTo>
                  <a:lnTo>
                    <a:pt x="14" y="116"/>
                  </a:lnTo>
                  <a:lnTo>
                    <a:pt x="14" y="116"/>
                  </a:lnTo>
                  <a:lnTo>
                    <a:pt x="6" y="104"/>
                  </a:lnTo>
                  <a:lnTo>
                    <a:pt x="2" y="90"/>
                  </a:lnTo>
                  <a:lnTo>
                    <a:pt x="0" y="76"/>
                  </a:lnTo>
                  <a:lnTo>
                    <a:pt x="0" y="62"/>
                  </a:lnTo>
                  <a:lnTo>
                    <a:pt x="4" y="48"/>
                  </a:lnTo>
                  <a:lnTo>
                    <a:pt x="10" y="36"/>
                  </a:lnTo>
                  <a:lnTo>
                    <a:pt x="20" y="24"/>
                  </a:lnTo>
                  <a:lnTo>
                    <a:pt x="30" y="14"/>
                  </a:lnTo>
                  <a:lnTo>
                    <a:pt x="30" y="14"/>
                  </a:lnTo>
                  <a:lnTo>
                    <a:pt x="44" y="6"/>
                  </a:lnTo>
                  <a:lnTo>
                    <a:pt x="56" y="2"/>
                  </a:lnTo>
                  <a:lnTo>
                    <a:pt x="70" y="0"/>
                  </a:lnTo>
                  <a:lnTo>
                    <a:pt x="84" y="2"/>
                  </a:lnTo>
                  <a:lnTo>
                    <a:pt x="98" y="6"/>
                  </a:lnTo>
                  <a:lnTo>
                    <a:pt x="112" y="12"/>
                  </a:lnTo>
                  <a:lnTo>
                    <a:pt x="122" y="20"/>
                  </a:lnTo>
                  <a:lnTo>
                    <a:pt x="132" y="32"/>
                  </a:lnTo>
                  <a:close/>
                </a:path>
              </a:pathLst>
            </a:custGeom>
            <a:solidFill>
              <a:srgbClr val="799C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 name="Freeform 25"/>
            <p:cNvSpPr>
              <a:spLocks/>
            </p:cNvSpPr>
            <p:nvPr/>
          </p:nvSpPr>
          <p:spPr bwMode="auto">
            <a:xfrm>
              <a:off x="4595813" y="7412038"/>
              <a:ext cx="231775" cy="234950"/>
            </a:xfrm>
            <a:custGeom>
              <a:avLst/>
              <a:gdLst>
                <a:gd name="T0" fmla="*/ 132 w 146"/>
                <a:gd name="T1" fmla="*/ 32 h 148"/>
                <a:gd name="T2" fmla="*/ 132 w 146"/>
                <a:gd name="T3" fmla="*/ 32 h 148"/>
                <a:gd name="T4" fmla="*/ 140 w 146"/>
                <a:gd name="T5" fmla="*/ 44 h 148"/>
                <a:gd name="T6" fmla="*/ 144 w 146"/>
                <a:gd name="T7" fmla="*/ 58 h 148"/>
                <a:gd name="T8" fmla="*/ 146 w 146"/>
                <a:gd name="T9" fmla="*/ 72 h 148"/>
                <a:gd name="T10" fmla="*/ 146 w 146"/>
                <a:gd name="T11" fmla="*/ 86 h 148"/>
                <a:gd name="T12" fmla="*/ 142 w 146"/>
                <a:gd name="T13" fmla="*/ 100 h 148"/>
                <a:gd name="T14" fmla="*/ 136 w 146"/>
                <a:gd name="T15" fmla="*/ 112 h 148"/>
                <a:gd name="T16" fmla="*/ 126 w 146"/>
                <a:gd name="T17" fmla="*/ 124 h 148"/>
                <a:gd name="T18" fmla="*/ 116 w 146"/>
                <a:gd name="T19" fmla="*/ 134 h 148"/>
                <a:gd name="T20" fmla="*/ 116 w 146"/>
                <a:gd name="T21" fmla="*/ 134 h 148"/>
                <a:gd name="T22" fmla="*/ 102 w 146"/>
                <a:gd name="T23" fmla="*/ 140 h 148"/>
                <a:gd name="T24" fmla="*/ 90 w 146"/>
                <a:gd name="T25" fmla="*/ 146 h 148"/>
                <a:gd name="T26" fmla="*/ 76 w 146"/>
                <a:gd name="T27" fmla="*/ 148 h 148"/>
                <a:gd name="T28" fmla="*/ 60 w 146"/>
                <a:gd name="T29" fmla="*/ 146 h 148"/>
                <a:gd name="T30" fmla="*/ 48 w 146"/>
                <a:gd name="T31" fmla="*/ 142 h 148"/>
                <a:gd name="T32" fmla="*/ 34 w 146"/>
                <a:gd name="T33" fmla="*/ 136 h 148"/>
                <a:gd name="T34" fmla="*/ 24 w 146"/>
                <a:gd name="T35" fmla="*/ 128 h 148"/>
                <a:gd name="T36" fmla="*/ 14 w 146"/>
                <a:gd name="T37" fmla="*/ 116 h 148"/>
                <a:gd name="T38" fmla="*/ 14 w 146"/>
                <a:gd name="T39" fmla="*/ 116 h 148"/>
                <a:gd name="T40" fmla="*/ 6 w 146"/>
                <a:gd name="T41" fmla="*/ 104 h 148"/>
                <a:gd name="T42" fmla="*/ 2 w 146"/>
                <a:gd name="T43" fmla="*/ 90 h 148"/>
                <a:gd name="T44" fmla="*/ 0 w 146"/>
                <a:gd name="T45" fmla="*/ 76 h 148"/>
                <a:gd name="T46" fmla="*/ 0 w 146"/>
                <a:gd name="T47" fmla="*/ 62 h 148"/>
                <a:gd name="T48" fmla="*/ 4 w 146"/>
                <a:gd name="T49" fmla="*/ 48 h 148"/>
                <a:gd name="T50" fmla="*/ 10 w 146"/>
                <a:gd name="T51" fmla="*/ 36 h 148"/>
                <a:gd name="T52" fmla="*/ 20 w 146"/>
                <a:gd name="T53" fmla="*/ 24 h 148"/>
                <a:gd name="T54" fmla="*/ 30 w 146"/>
                <a:gd name="T55" fmla="*/ 14 h 148"/>
                <a:gd name="T56" fmla="*/ 30 w 146"/>
                <a:gd name="T57" fmla="*/ 14 h 148"/>
                <a:gd name="T58" fmla="*/ 44 w 146"/>
                <a:gd name="T59" fmla="*/ 6 h 148"/>
                <a:gd name="T60" fmla="*/ 56 w 146"/>
                <a:gd name="T61" fmla="*/ 2 h 148"/>
                <a:gd name="T62" fmla="*/ 70 w 146"/>
                <a:gd name="T63" fmla="*/ 0 h 148"/>
                <a:gd name="T64" fmla="*/ 84 w 146"/>
                <a:gd name="T65" fmla="*/ 2 h 148"/>
                <a:gd name="T66" fmla="*/ 98 w 146"/>
                <a:gd name="T67" fmla="*/ 6 h 148"/>
                <a:gd name="T68" fmla="*/ 112 w 146"/>
                <a:gd name="T69" fmla="*/ 12 h 148"/>
                <a:gd name="T70" fmla="*/ 122 w 146"/>
                <a:gd name="T71" fmla="*/ 20 h 148"/>
                <a:gd name="T72" fmla="*/ 132 w 146"/>
                <a:gd name="T73" fmla="*/ 32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6" h="148">
                  <a:moveTo>
                    <a:pt x="132" y="32"/>
                  </a:moveTo>
                  <a:lnTo>
                    <a:pt x="132" y="32"/>
                  </a:lnTo>
                  <a:lnTo>
                    <a:pt x="140" y="44"/>
                  </a:lnTo>
                  <a:lnTo>
                    <a:pt x="144" y="58"/>
                  </a:lnTo>
                  <a:lnTo>
                    <a:pt x="146" y="72"/>
                  </a:lnTo>
                  <a:lnTo>
                    <a:pt x="146" y="86"/>
                  </a:lnTo>
                  <a:lnTo>
                    <a:pt x="142" y="100"/>
                  </a:lnTo>
                  <a:lnTo>
                    <a:pt x="136" y="112"/>
                  </a:lnTo>
                  <a:lnTo>
                    <a:pt x="126" y="124"/>
                  </a:lnTo>
                  <a:lnTo>
                    <a:pt x="116" y="134"/>
                  </a:lnTo>
                  <a:lnTo>
                    <a:pt x="116" y="134"/>
                  </a:lnTo>
                  <a:lnTo>
                    <a:pt x="102" y="140"/>
                  </a:lnTo>
                  <a:lnTo>
                    <a:pt x="90" y="146"/>
                  </a:lnTo>
                  <a:lnTo>
                    <a:pt x="76" y="148"/>
                  </a:lnTo>
                  <a:lnTo>
                    <a:pt x="60" y="146"/>
                  </a:lnTo>
                  <a:lnTo>
                    <a:pt x="48" y="142"/>
                  </a:lnTo>
                  <a:lnTo>
                    <a:pt x="34" y="136"/>
                  </a:lnTo>
                  <a:lnTo>
                    <a:pt x="24" y="128"/>
                  </a:lnTo>
                  <a:lnTo>
                    <a:pt x="14" y="116"/>
                  </a:lnTo>
                  <a:lnTo>
                    <a:pt x="14" y="116"/>
                  </a:lnTo>
                  <a:lnTo>
                    <a:pt x="6" y="104"/>
                  </a:lnTo>
                  <a:lnTo>
                    <a:pt x="2" y="90"/>
                  </a:lnTo>
                  <a:lnTo>
                    <a:pt x="0" y="76"/>
                  </a:lnTo>
                  <a:lnTo>
                    <a:pt x="0" y="62"/>
                  </a:lnTo>
                  <a:lnTo>
                    <a:pt x="4" y="48"/>
                  </a:lnTo>
                  <a:lnTo>
                    <a:pt x="10" y="36"/>
                  </a:lnTo>
                  <a:lnTo>
                    <a:pt x="20" y="24"/>
                  </a:lnTo>
                  <a:lnTo>
                    <a:pt x="30" y="14"/>
                  </a:lnTo>
                  <a:lnTo>
                    <a:pt x="30" y="14"/>
                  </a:lnTo>
                  <a:lnTo>
                    <a:pt x="44" y="6"/>
                  </a:lnTo>
                  <a:lnTo>
                    <a:pt x="56" y="2"/>
                  </a:lnTo>
                  <a:lnTo>
                    <a:pt x="70" y="0"/>
                  </a:lnTo>
                  <a:lnTo>
                    <a:pt x="84" y="2"/>
                  </a:lnTo>
                  <a:lnTo>
                    <a:pt x="98" y="6"/>
                  </a:lnTo>
                  <a:lnTo>
                    <a:pt x="112" y="12"/>
                  </a:lnTo>
                  <a:lnTo>
                    <a:pt x="122" y="20"/>
                  </a:lnTo>
                  <a:lnTo>
                    <a:pt x="132" y="3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 name="Freeform 26"/>
            <p:cNvSpPr>
              <a:spLocks/>
            </p:cNvSpPr>
            <p:nvPr/>
          </p:nvSpPr>
          <p:spPr bwMode="auto">
            <a:xfrm>
              <a:off x="5653088" y="6656388"/>
              <a:ext cx="231775" cy="231775"/>
            </a:xfrm>
            <a:custGeom>
              <a:avLst/>
              <a:gdLst>
                <a:gd name="T0" fmla="*/ 132 w 146"/>
                <a:gd name="T1" fmla="*/ 30 h 146"/>
                <a:gd name="T2" fmla="*/ 132 w 146"/>
                <a:gd name="T3" fmla="*/ 30 h 146"/>
                <a:gd name="T4" fmla="*/ 140 w 146"/>
                <a:gd name="T5" fmla="*/ 44 h 146"/>
                <a:gd name="T6" fmla="*/ 144 w 146"/>
                <a:gd name="T7" fmla="*/ 58 h 146"/>
                <a:gd name="T8" fmla="*/ 146 w 146"/>
                <a:gd name="T9" fmla="*/ 72 h 146"/>
                <a:gd name="T10" fmla="*/ 144 w 146"/>
                <a:gd name="T11" fmla="*/ 86 h 146"/>
                <a:gd name="T12" fmla="*/ 142 w 146"/>
                <a:gd name="T13" fmla="*/ 100 h 146"/>
                <a:gd name="T14" fmla="*/ 134 w 146"/>
                <a:gd name="T15" fmla="*/ 112 h 146"/>
                <a:gd name="T16" fmla="*/ 126 w 146"/>
                <a:gd name="T17" fmla="*/ 124 h 146"/>
                <a:gd name="T18" fmla="*/ 114 w 146"/>
                <a:gd name="T19" fmla="*/ 134 h 146"/>
                <a:gd name="T20" fmla="*/ 114 w 146"/>
                <a:gd name="T21" fmla="*/ 134 h 146"/>
                <a:gd name="T22" fmla="*/ 102 w 146"/>
                <a:gd name="T23" fmla="*/ 140 h 146"/>
                <a:gd name="T24" fmla="*/ 88 w 146"/>
                <a:gd name="T25" fmla="*/ 146 h 146"/>
                <a:gd name="T26" fmla="*/ 74 w 146"/>
                <a:gd name="T27" fmla="*/ 146 h 146"/>
                <a:gd name="T28" fmla="*/ 60 w 146"/>
                <a:gd name="T29" fmla="*/ 146 h 146"/>
                <a:gd name="T30" fmla="*/ 46 w 146"/>
                <a:gd name="T31" fmla="*/ 142 h 146"/>
                <a:gd name="T32" fmla="*/ 34 w 146"/>
                <a:gd name="T33" fmla="*/ 136 h 146"/>
                <a:gd name="T34" fmla="*/ 22 w 146"/>
                <a:gd name="T35" fmla="*/ 128 h 146"/>
                <a:gd name="T36" fmla="*/ 12 w 146"/>
                <a:gd name="T37" fmla="*/ 116 h 146"/>
                <a:gd name="T38" fmla="*/ 12 w 146"/>
                <a:gd name="T39" fmla="*/ 116 h 146"/>
                <a:gd name="T40" fmla="*/ 6 w 146"/>
                <a:gd name="T41" fmla="*/ 104 h 146"/>
                <a:gd name="T42" fmla="*/ 0 w 146"/>
                <a:gd name="T43" fmla="*/ 90 h 146"/>
                <a:gd name="T44" fmla="*/ 0 w 146"/>
                <a:gd name="T45" fmla="*/ 76 h 146"/>
                <a:gd name="T46" fmla="*/ 0 w 146"/>
                <a:gd name="T47" fmla="*/ 62 h 146"/>
                <a:gd name="T48" fmla="*/ 4 w 146"/>
                <a:gd name="T49" fmla="*/ 48 h 146"/>
                <a:gd name="T50" fmla="*/ 10 w 146"/>
                <a:gd name="T51" fmla="*/ 36 h 146"/>
                <a:gd name="T52" fmla="*/ 18 w 146"/>
                <a:gd name="T53" fmla="*/ 24 h 146"/>
                <a:gd name="T54" fmla="*/ 30 w 146"/>
                <a:gd name="T55" fmla="*/ 14 h 146"/>
                <a:gd name="T56" fmla="*/ 30 w 146"/>
                <a:gd name="T57" fmla="*/ 14 h 146"/>
                <a:gd name="T58" fmla="*/ 42 w 146"/>
                <a:gd name="T59" fmla="*/ 6 h 146"/>
                <a:gd name="T60" fmla="*/ 56 w 146"/>
                <a:gd name="T61" fmla="*/ 2 h 146"/>
                <a:gd name="T62" fmla="*/ 70 w 146"/>
                <a:gd name="T63" fmla="*/ 0 h 146"/>
                <a:gd name="T64" fmla="*/ 84 w 146"/>
                <a:gd name="T65" fmla="*/ 2 h 146"/>
                <a:gd name="T66" fmla="*/ 98 w 146"/>
                <a:gd name="T67" fmla="*/ 4 h 146"/>
                <a:gd name="T68" fmla="*/ 110 w 146"/>
                <a:gd name="T69" fmla="*/ 12 h 146"/>
                <a:gd name="T70" fmla="*/ 122 w 146"/>
                <a:gd name="T71" fmla="*/ 20 h 146"/>
                <a:gd name="T72" fmla="*/ 132 w 146"/>
                <a:gd name="T73" fmla="*/ 30 h 146"/>
                <a:gd name="T74" fmla="*/ 132 w 146"/>
                <a:gd name="T75" fmla="*/ 3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6" h="146">
                  <a:moveTo>
                    <a:pt x="132" y="30"/>
                  </a:moveTo>
                  <a:lnTo>
                    <a:pt x="132" y="30"/>
                  </a:lnTo>
                  <a:lnTo>
                    <a:pt x="140" y="44"/>
                  </a:lnTo>
                  <a:lnTo>
                    <a:pt x="144" y="58"/>
                  </a:lnTo>
                  <a:lnTo>
                    <a:pt x="146" y="72"/>
                  </a:lnTo>
                  <a:lnTo>
                    <a:pt x="144" y="86"/>
                  </a:lnTo>
                  <a:lnTo>
                    <a:pt x="142" y="100"/>
                  </a:lnTo>
                  <a:lnTo>
                    <a:pt x="134" y="112"/>
                  </a:lnTo>
                  <a:lnTo>
                    <a:pt x="126" y="124"/>
                  </a:lnTo>
                  <a:lnTo>
                    <a:pt x="114" y="134"/>
                  </a:lnTo>
                  <a:lnTo>
                    <a:pt x="114" y="134"/>
                  </a:lnTo>
                  <a:lnTo>
                    <a:pt x="102" y="140"/>
                  </a:lnTo>
                  <a:lnTo>
                    <a:pt x="88" y="146"/>
                  </a:lnTo>
                  <a:lnTo>
                    <a:pt x="74" y="146"/>
                  </a:lnTo>
                  <a:lnTo>
                    <a:pt x="60" y="146"/>
                  </a:lnTo>
                  <a:lnTo>
                    <a:pt x="46" y="142"/>
                  </a:lnTo>
                  <a:lnTo>
                    <a:pt x="34" y="136"/>
                  </a:lnTo>
                  <a:lnTo>
                    <a:pt x="22" y="128"/>
                  </a:lnTo>
                  <a:lnTo>
                    <a:pt x="12" y="116"/>
                  </a:lnTo>
                  <a:lnTo>
                    <a:pt x="12" y="116"/>
                  </a:lnTo>
                  <a:lnTo>
                    <a:pt x="6" y="104"/>
                  </a:lnTo>
                  <a:lnTo>
                    <a:pt x="0" y="90"/>
                  </a:lnTo>
                  <a:lnTo>
                    <a:pt x="0" y="76"/>
                  </a:lnTo>
                  <a:lnTo>
                    <a:pt x="0" y="62"/>
                  </a:lnTo>
                  <a:lnTo>
                    <a:pt x="4" y="48"/>
                  </a:lnTo>
                  <a:lnTo>
                    <a:pt x="10" y="36"/>
                  </a:lnTo>
                  <a:lnTo>
                    <a:pt x="18" y="24"/>
                  </a:lnTo>
                  <a:lnTo>
                    <a:pt x="30" y="14"/>
                  </a:lnTo>
                  <a:lnTo>
                    <a:pt x="30" y="14"/>
                  </a:lnTo>
                  <a:lnTo>
                    <a:pt x="42" y="6"/>
                  </a:lnTo>
                  <a:lnTo>
                    <a:pt x="56" y="2"/>
                  </a:lnTo>
                  <a:lnTo>
                    <a:pt x="70" y="0"/>
                  </a:lnTo>
                  <a:lnTo>
                    <a:pt x="84" y="2"/>
                  </a:lnTo>
                  <a:lnTo>
                    <a:pt x="98" y="4"/>
                  </a:lnTo>
                  <a:lnTo>
                    <a:pt x="110" y="12"/>
                  </a:lnTo>
                  <a:lnTo>
                    <a:pt x="122" y="20"/>
                  </a:lnTo>
                  <a:lnTo>
                    <a:pt x="132" y="30"/>
                  </a:lnTo>
                  <a:lnTo>
                    <a:pt x="132" y="30"/>
                  </a:lnTo>
                  <a:close/>
                </a:path>
              </a:pathLst>
            </a:custGeom>
            <a:solidFill>
              <a:srgbClr val="799C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5" name="Freeform 27"/>
            <p:cNvSpPr>
              <a:spLocks noEditPoints="1"/>
            </p:cNvSpPr>
            <p:nvPr/>
          </p:nvSpPr>
          <p:spPr bwMode="auto">
            <a:xfrm>
              <a:off x="4043363" y="7621588"/>
              <a:ext cx="1158875" cy="165100"/>
            </a:xfrm>
            <a:custGeom>
              <a:avLst/>
              <a:gdLst>
                <a:gd name="T0" fmla="*/ 730 w 730"/>
                <a:gd name="T1" fmla="*/ 104 h 104"/>
                <a:gd name="T2" fmla="*/ 730 w 730"/>
                <a:gd name="T3" fmla="*/ 104 h 104"/>
                <a:gd name="T4" fmla="*/ 730 w 730"/>
                <a:gd name="T5" fmla="*/ 104 h 104"/>
                <a:gd name="T6" fmla="*/ 730 w 730"/>
                <a:gd name="T7" fmla="*/ 104 h 104"/>
                <a:gd name="T8" fmla="*/ 730 w 730"/>
                <a:gd name="T9" fmla="*/ 104 h 104"/>
                <a:gd name="T10" fmla="*/ 730 w 730"/>
                <a:gd name="T11" fmla="*/ 104 h 104"/>
                <a:gd name="T12" fmla="*/ 0 w 730"/>
                <a:gd name="T13" fmla="*/ 0 h 104"/>
                <a:gd name="T14" fmla="*/ 0 w 730"/>
                <a:gd name="T15" fmla="*/ 0 h 104"/>
                <a:gd name="T16" fmla="*/ 20 w 730"/>
                <a:gd name="T17" fmla="*/ 28 h 104"/>
                <a:gd name="T18" fmla="*/ 20 w 730"/>
                <a:gd name="T19" fmla="*/ 28 h 104"/>
                <a:gd name="T20" fmla="*/ 0 w 730"/>
                <a:gd name="T21" fmla="*/ 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30" h="104">
                  <a:moveTo>
                    <a:pt x="730" y="104"/>
                  </a:moveTo>
                  <a:lnTo>
                    <a:pt x="730" y="104"/>
                  </a:lnTo>
                  <a:lnTo>
                    <a:pt x="730" y="104"/>
                  </a:lnTo>
                  <a:lnTo>
                    <a:pt x="730" y="104"/>
                  </a:lnTo>
                  <a:lnTo>
                    <a:pt x="730" y="104"/>
                  </a:lnTo>
                  <a:lnTo>
                    <a:pt x="730" y="104"/>
                  </a:lnTo>
                  <a:close/>
                  <a:moveTo>
                    <a:pt x="0" y="0"/>
                  </a:moveTo>
                  <a:lnTo>
                    <a:pt x="0" y="0"/>
                  </a:lnTo>
                  <a:lnTo>
                    <a:pt x="20" y="28"/>
                  </a:lnTo>
                  <a:lnTo>
                    <a:pt x="20" y="28"/>
                  </a:lnTo>
                  <a:lnTo>
                    <a:pt x="0" y="0"/>
                  </a:lnTo>
                  <a:close/>
                </a:path>
              </a:pathLst>
            </a:custGeom>
            <a:solidFill>
              <a:srgbClr val="B6B3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6" name="Freeform 28"/>
            <p:cNvSpPr>
              <a:spLocks/>
            </p:cNvSpPr>
            <p:nvPr/>
          </p:nvSpPr>
          <p:spPr bwMode="auto">
            <a:xfrm>
              <a:off x="5202238" y="7786688"/>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7" name="Freeform 29"/>
            <p:cNvSpPr>
              <a:spLocks/>
            </p:cNvSpPr>
            <p:nvPr/>
          </p:nvSpPr>
          <p:spPr bwMode="auto">
            <a:xfrm>
              <a:off x="4043363" y="7621588"/>
              <a:ext cx="31750" cy="44450"/>
            </a:xfrm>
            <a:custGeom>
              <a:avLst/>
              <a:gdLst>
                <a:gd name="T0" fmla="*/ 0 w 20"/>
                <a:gd name="T1" fmla="*/ 0 h 28"/>
                <a:gd name="T2" fmla="*/ 0 w 20"/>
                <a:gd name="T3" fmla="*/ 0 h 28"/>
                <a:gd name="T4" fmla="*/ 20 w 20"/>
                <a:gd name="T5" fmla="*/ 28 h 28"/>
                <a:gd name="T6" fmla="*/ 20 w 20"/>
                <a:gd name="T7" fmla="*/ 28 h 28"/>
                <a:gd name="T8" fmla="*/ 0 w 20"/>
                <a:gd name="T9" fmla="*/ 0 h 28"/>
              </a:gdLst>
              <a:ahLst/>
              <a:cxnLst>
                <a:cxn ang="0">
                  <a:pos x="T0" y="T1"/>
                </a:cxn>
                <a:cxn ang="0">
                  <a:pos x="T2" y="T3"/>
                </a:cxn>
                <a:cxn ang="0">
                  <a:pos x="T4" y="T5"/>
                </a:cxn>
                <a:cxn ang="0">
                  <a:pos x="T6" y="T7"/>
                </a:cxn>
                <a:cxn ang="0">
                  <a:pos x="T8" y="T9"/>
                </a:cxn>
              </a:cxnLst>
              <a:rect l="0" t="0" r="r" b="b"/>
              <a:pathLst>
                <a:path w="20" h="28">
                  <a:moveTo>
                    <a:pt x="0" y="0"/>
                  </a:moveTo>
                  <a:lnTo>
                    <a:pt x="0" y="0"/>
                  </a:lnTo>
                  <a:lnTo>
                    <a:pt x="20" y="28"/>
                  </a:lnTo>
                  <a:lnTo>
                    <a:pt x="20" y="28"/>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8" name="Freeform 30"/>
            <p:cNvSpPr>
              <a:spLocks noEditPoints="1"/>
            </p:cNvSpPr>
            <p:nvPr/>
          </p:nvSpPr>
          <p:spPr bwMode="auto">
            <a:xfrm>
              <a:off x="4043363" y="7250113"/>
              <a:ext cx="1158875" cy="644525"/>
            </a:xfrm>
            <a:custGeom>
              <a:avLst/>
              <a:gdLst>
                <a:gd name="T0" fmla="*/ 730 w 730"/>
                <a:gd name="T1" fmla="*/ 338 h 406"/>
                <a:gd name="T2" fmla="*/ 692 w 730"/>
                <a:gd name="T3" fmla="*/ 344 h 406"/>
                <a:gd name="T4" fmla="*/ 682 w 730"/>
                <a:gd name="T5" fmla="*/ 354 h 406"/>
                <a:gd name="T6" fmla="*/ 718 w 730"/>
                <a:gd name="T7" fmla="*/ 342 h 406"/>
                <a:gd name="T8" fmla="*/ 730 w 730"/>
                <a:gd name="T9" fmla="*/ 338 h 406"/>
                <a:gd name="T10" fmla="*/ 44 w 730"/>
                <a:gd name="T11" fmla="*/ 220 h 406"/>
                <a:gd name="T12" fmla="*/ 0 w 730"/>
                <a:gd name="T13" fmla="*/ 234 h 406"/>
                <a:gd name="T14" fmla="*/ 0 w 730"/>
                <a:gd name="T15" fmla="*/ 234 h 406"/>
                <a:gd name="T16" fmla="*/ 20 w 730"/>
                <a:gd name="T17" fmla="*/ 262 h 406"/>
                <a:gd name="T18" fmla="*/ 46 w 730"/>
                <a:gd name="T19" fmla="*/ 294 h 406"/>
                <a:gd name="T20" fmla="*/ 76 w 730"/>
                <a:gd name="T21" fmla="*/ 320 h 406"/>
                <a:gd name="T22" fmla="*/ 140 w 730"/>
                <a:gd name="T23" fmla="*/ 360 h 406"/>
                <a:gd name="T24" fmla="*/ 44 w 730"/>
                <a:gd name="T25" fmla="*/ 220 h 406"/>
                <a:gd name="T26" fmla="*/ 422 w 730"/>
                <a:gd name="T27" fmla="*/ 250 h 406"/>
                <a:gd name="T28" fmla="*/ 388 w 730"/>
                <a:gd name="T29" fmla="*/ 242 h 406"/>
                <a:gd name="T30" fmla="*/ 362 w 730"/>
                <a:gd name="T31" fmla="*/ 218 h 406"/>
                <a:gd name="T32" fmla="*/ 354 w 730"/>
                <a:gd name="T33" fmla="*/ 206 h 406"/>
                <a:gd name="T34" fmla="*/ 348 w 730"/>
                <a:gd name="T35" fmla="*/ 178 h 406"/>
                <a:gd name="T36" fmla="*/ 352 w 730"/>
                <a:gd name="T37" fmla="*/ 150 h 406"/>
                <a:gd name="T38" fmla="*/ 368 w 730"/>
                <a:gd name="T39" fmla="*/ 126 h 406"/>
                <a:gd name="T40" fmla="*/ 378 w 730"/>
                <a:gd name="T41" fmla="*/ 116 h 406"/>
                <a:gd name="T42" fmla="*/ 398 w 730"/>
                <a:gd name="T43" fmla="*/ 106 h 406"/>
                <a:gd name="T44" fmla="*/ 420 w 730"/>
                <a:gd name="T45" fmla="*/ 102 h 406"/>
                <a:gd name="T46" fmla="*/ 438 w 730"/>
                <a:gd name="T47" fmla="*/ 104 h 406"/>
                <a:gd name="T48" fmla="*/ 468 w 730"/>
                <a:gd name="T49" fmla="*/ 120 h 406"/>
                <a:gd name="T50" fmla="*/ 480 w 730"/>
                <a:gd name="T51" fmla="*/ 134 h 406"/>
                <a:gd name="T52" fmla="*/ 492 w 730"/>
                <a:gd name="T53" fmla="*/ 160 h 406"/>
                <a:gd name="T54" fmla="*/ 494 w 730"/>
                <a:gd name="T55" fmla="*/ 188 h 406"/>
                <a:gd name="T56" fmla="*/ 484 w 730"/>
                <a:gd name="T57" fmla="*/ 214 h 406"/>
                <a:gd name="T58" fmla="*/ 464 w 730"/>
                <a:gd name="T59" fmla="*/ 236 h 406"/>
                <a:gd name="T60" fmla="*/ 454 w 730"/>
                <a:gd name="T61" fmla="*/ 242 h 406"/>
                <a:gd name="T62" fmla="*/ 432 w 730"/>
                <a:gd name="T63" fmla="*/ 248 h 406"/>
                <a:gd name="T64" fmla="*/ 494 w 730"/>
                <a:gd name="T65" fmla="*/ 0 h 406"/>
                <a:gd name="T66" fmla="*/ 484 w 730"/>
                <a:gd name="T67" fmla="*/ 10 h 406"/>
                <a:gd name="T68" fmla="*/ 444 w 730"/>
                <a:gd name="T69" fmla="*/ 46 h 406"/>
                <a:gd name="T70" fmla="*/ 372 w 730"/>
                <a:gd name="T71" fmla="*/ 90 h 406"/>
                <a:gd name="T72" fmla="*/ 290 w 730"/>
                <a:gd name="T73" fmla="*/ 130 h 406"/>
                <a:gd name="T74" fmla="*/ 204 w 730"/>
                <a:gd name="T75" fmla="*/ 166 h 406"/>
                <a:gd name="T76" fmla="*/ 210 w 730"/>
                <a:gd name="T77" fmla="*/ 184 h 406"/>
                <a:gd name="T78" fmla="*/ 220 w 730"/>
                <a:gd name="T79" fmla="*/ 220 h 406"/>
                <a:gd name="T80" fmla="*/ 220 w 730"/>
                <a:gd name="T81" fmla="*/ 254 h 406"/>
                <a:gd name="T82" fmla="*/ 212 w 730"/>
                <a:gd name="T83" fmla="*/ 284 h 406"/>
                <a:gd name="T84" fmla="*/ 206 w 730"/>
                <a:gd name="T85" fmla="*/ 296 h 406"/>
                <a:gd name="T86" fmla="*/ 188 w 730"/>
                <a:gd name="T87" fmla="*/ 312 h 406"/>
                <a:gd name="T88" fmla="*/ 168 w 730"/>
                <a:gd name="T89" fmla="*/ 316 h 406"/>
                <a:gd name="T90" fmla="*/ 160 w 730"/>
                <a:gd name="T91" fmla="*/ 316 h 406"/>
                <a:gd name="T92" fmla="*/ 152 w 730"/>
                <a:gd name="T93" fmla="*/ 314 h 406"/>
                <a:gd name="T94" fmla="*/ 200 w 730"/>
                <a:gd name="T95" fmla="*/ 384 h 406"/>
                <a:gd name="T96" fmla="*/ 282 w 730"/>
                <a:gd name="T97" fmla="*/ 400 h 406"/>
                <a:gd name="T98" fmla="*/ 368 w 730"/>
                <a:gd name="T99" fmla="*/ 406 h 406"/>
                <a:gd name="T100" fmla="*/ 400 w 730"/>
                <a:gd name="T101" fmla="*/ 406 h 406"/>
                <a:gd name="T102" fmla="*/ 498 w 730"/>
                <a:gd name="T103" fmla="*/ 396 h 406"/>
                <a:gd name="T104" fmla="*/ 610 w 730"/>
                <a:gd name="T105" fmla="*/ 374 h 406"/>
                <a:gd name="T106" fmla="*/ 648 w 730"/>
                <a:gd name="T107" fmla="*/ 336 h 406"/>
                <a:gd name="T108" fmla="*/ 636 w 730"/>
                <a:gd name="T109" fmla="*/ 330 h 406"/>
                <a:gd name="T110" fmla="*/ 614 w 730"/>
                <a:gd name="T111" fmla="*/ 316 h 406"/>
                <a:gd name="T112" fmla="*/ 586 w 730"/>
                <a:gd name="T113" fmla="*/ 286 h 406"/>
                <a:gd name="T114" fmla="*/ 554 w 730"/>
                <a:gd name="T115" fmla="*/ 234 h 406"/>
                <a:gd name="T116" fmla="*/ 532 w 730"/>
                <a:gd name="T117" fmla="*/ 178 h 406"/>
                <a:gd name="T118" fmla="*/ 508 w 730"/>
                <a:gd name="T119" fmla="*/ 92 h 406"/>
                <a:gd name="T120" fmla="*/ 494 w 730"/>
                <a:gd name="T121" fmla="*/ 0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30" h="406">
                  <a:moveTo>
                    <a:pt x="730" y="338"/>
                  </a:moveTo>
                  <a:lnTo>
                    <a:pt x="730" y="338"/>
                  </a:lnTo>
                  <a:lnTo>
                    <a:pt x="710" y="342"/>
                  </a:lnTo>
                  <a:lnTo>
                    <a:pt x="692" y="344"/>
                  </a:lnTo>
                  <a:lnTo>
                    <a:pt x="692" y="344"/>
                  </a:lnTo>
                  <a:lnTo>
                    <a:pt x="682" y="354"/>
                  </a:lnTo>
                  <a:lnTo>
                    <a:pt x="682" y="354"/>
                  </a:lnTo>
                  <a:lnTo>
                    <a:pt x="718" y="342"/>
                  </a:lnTo>
                  <a:lnTo>
                    <a:pt x="730" y="338"/>
                  </a:lnTo>
                  <a:lnTo>
                    <a:pt x="730" y="338"/>
                  </a:lnTo>
                  <a:close/>
                  <a:moveTo>
                    <a:pt x="44" y="220"/>
                  </a:moveTo>
                  <a:lnTo>
                    <a:pt x="44" y="220"/>
                  </a:lnTo>
                  <a:lnTo>
                    <a:pt x="0" y="234"/>
                  </a:lnTo>
                  <a:lnTo>
                    <a:pt x="0" y="234"/>
                  </a:lnTo>
                  <a:lnTo>
                    <a:pt x="0" y="234"/>
                  </a:lnTo>
                  <a:lnTo>
                    <a:pt x="0" y="234"/>
                  </a:lnTo>
                  <a:lnTo>
                    <a:pt x="20" y="262"/>
                  </a:lnTo>
                  <a:lnTo>
                    <a:pt x="20" y="262"/>
                  </a:lnTo>
                  <a:lnTo>
                    <a:pt x="32" y="278"/>
                  </a:lnTo>
                  <a:lnTo>
                    <a:pt x="46" y="294"/>
                  </a:lnTo>
                  <a:lnTo>
                    <a:pt x="60" y="308"/>
                  </a:lnTo>
                  <a:lnTo>
                    <a:pt x="76" y="320"/>
                  </a:lnTo>
                  <a:lnTo>
                    <a:pt x="106" y="342"/>
                  </a:lnTo>
                  <a:lnTo>
                    <a:pt x="140" y="360"/>
                  </a:lnTo>
                  <a:lnTo>
                    <a:pt x="140" y="360"/>
                  </a:lnTo>
                  <a:lnTo>
                    <a:pt x="44" y="220"/>
                  </a:lnTo>
                  <a:close/>
                  <a:moveTo>
                    <a:pt x="422" y="250"/>
                  </a:moveTo>
                  <a:lnTo>
                    <a:pt x="422" y="250"/>
                  </a:lnTo>
                  <a:lnTo>
                    <a:pt x="404" y="248"/>
                  </a:lnTo>
                  <a:lnTo>
                    <a:pt x="388" y="242"/>
                  </a:lnTo>
                  <a:lnTo>
                    <a:pt x="374" y="232"/>
                  </a:lnTo>
                  <a:lnTo>
                    <a:pt x="362" y="218"/>
                  </a:lnTo>
                  <a:lnTo>
                    <a:pt x="362" y="218"/>
                  </a:lnTo>
                  <a:lnTo>
                    <a:pt x="354" y="206"/>
                  </a:lnTo>
                  <a:lnTo>
                    <a:pt x="350" y="192"/>
                  </a:lnTo>
                  <a:lnTo>
                    <a:pt x="348" y="178"/>
                  </a:lnTo>
                  <a:lnTo>
                    <a:pt x="348" y="164"/>
                  </a:lnTo>
                  <a:lnTo>
                    <a:pt x="352" y="150"/>
                  </a:lnTo>
                  <a:lnTo>
                    <a:pt x="358" y="138"/>
                  </a:lnTo>
                  <a:lnTo>
                    <a:pt x="368" y="126"/>
                  </a:lnTo>
                  <a:lnTo>
                    <a:pt x="378" y="116"/>
                  </a:lnTo>
                  <a:lnTo>
                    <a:pt x="378" y="116"/>
                  </a:lnTo>
                  <a:lnTo>
                    <a:pt x="388" y="110"/>
                  </a:lnTo>
                  <a:lnTo>
                    <a:pt x="398" y="106"/>
                  </a:lnTo>
                  <a:lnTo>
                    <a:pt x="410" y="104"/>
                  </a:lnTo>
                  <a:lnTo>
                    <a:pt x="420" y="102"/>
                  </a:lnTo>
                  <a:lnTo>
                    <a:pt x="420" y="102"/>
                  </a:lnTo>
                  <a:lnTo>
                    <a:pt x="438" y="104"/>
                  </a:lnTo>
                  <a:lnTo>
                    <a:pt x="454" y="110"/>
                  </a:lnTo>
                  <a:lnTo>
                    <a:pt x="468" y="120"/>
                  </a:lnTo>
                  <a:lnTo>
                    <a:pt x="480" y="134"/>
                  </a:lnTo>
                  <a:lnTo>
                    <a:pt x="480" y="134"/>
                  </a:lnTo>
                  <a:lnTo>
                    <a:pt x="488" y="146"/>
                  </a:lnTo>
                  <a:lnTo>
                    <a:pt x="492" y="160"/>
                  </a:lnTo>
                  <a:lnTo>
                    <a:pt x="494" y="174"/>
                  </a:lnTo>
                  <a:lnTo>
                    <a:pt x="494" y="188"/>
                  </a:lnTo>
                  <a:lnTo>
                    <a:pt x="490" y="202"/>
                  </a:lnTo>
                  <a:lnTo>
                    <a:pt x="484" y="214"/>
                  </a:lnTo>
                  <a:lnTo>
                    <a:pt x="474" y="226"/>
                  </a:lnTo>
                  <a:lnTo>
                    <a:pt x="464" y="236"/>
                  </a:lnTo>
                  <a:lnTo>
                    <a:pt x="464" y="236"/>
                  </a:lnTo>
                  <a:lnTo>
                    <a:pt x="454" y="242"/>
                  </a:lnTo>
                  <a:lnTo>
                    <a:pt x="442" y="246"/>
                  </a:lnTo>
                  <a:lnTo>
                    <a:pt x="432" y="248"/>
                  </a:lnTo>
                  <a:lnTo>
                    <a:pt x="422" y="250"/>
                  </a:lnTo>
                  <a:close/>
                  <a:moveTo>
                    <a:pt x="494" y="0"/>
                  </a:moveTo>
                  <a:lnTo>
                    <a:pt x="494" y="0"/>
                  </a:lnTo>
                  <a:lnTo>
                    <a:pt x="484" y="10"/>
                  </a:lnTo>
                  <a:lnTo>
                    <a:pt x="472" y="22"/>
                  </a:lnTo>
                  <a:lnTo>
                    <a:pt x="444" y="46"/>
                  </a:lnTo>
                  <a:lnTo>
                    <a:pt x="410" y="68"/>
                  </a:lnTo>
                  <a:lnTo>
                    <a:pt x="372" y="90"/>
                  </a:lnTo>
                  <a:lnTo>
                    <a:pt x="332" y="110"/>
                  </a:lnTo>
                  <a:lnTo>
                    <a:pt x="290" y="130"/>
                  </a:lnTo>
                  <a:lnTo>
                    <a:pt x="246" y="148"/>
                  </a:lnTo>
                  <a:lnTo>
                    <a:pt x="204" y="166"/>
                  </a:lnTo>
                  <a:lnTo>
                    <a:pt x="204" y="166"/>
                  </a:lnTo>
                  <a:lnTo>
                    <a:pt x="210" y="184"/>
                  </a:lnTo>
                  <a:lnTo>
                    <a:pt x="216" y="202"/>
                  </a:lnTo>
                  <a:lnTo>
                    <a:pt x="220" y="220"/>
                  </a:lnTo>
                  <a:lnTo>
                    <a:pt x="222" y="236"/>
                  </a:lnTo>
                  <a:lnTo>
                    <a:pt x="220" y="254"/>
                  </a:lnTo>
                  <a:lnTo>
                    <a:pt x="218" y="270"/>
                  </a:lnTo>
                  <a:lnTo>
                    <a:pt x="212" y="284"/>
                  </a:lnTo>
                  <a:lnTo>
                    <a:pt x="206" y="296"/>
                  </a:lnTo>
                  <a:lnTo>
                    <a:pt x="206" y="296"/>
                  </a:lnTo>
                  <a:lnTo>
                    <a:pt x="198" y="306"/>
                  </a:lnTo>
                  <a:lnTo>
                    <a:pt x="188" y="312"/>
                  </a:lnTo>
                  <a:lnTo>
                    <a:pt x="180" y="316"/>
                  </a:lnTo>
                  <a:lnTo>
                    <a:pt x="168" y="316"/>
                  </a:lnTo>
                  <a:lnTo>
                    <a:pt x="168" y="316"/>
                  </a:lnTo>
                  <a:lnTo>
                    <a:pt x="160" y="316"/>
                  </a:lnTo>
                  <a:lnTo>
                    <a:pt x="152" y="314"/>
                  </a:lnTo>
                  <a:lnTo>
                    <a:pt x="152" y="314"/>
                  </a:lnTo>
                  <a:lnTo>
                    <a:pt x="200" y="384"/>
                  </a:lnTo>
                  <a:lnTo>
                    <a:pt x="200" y="384"/>
                  </a:lnTo>
                  <a:lnTo>
                    <a:pt x="240" y="394"/>
                  </a:lnTo>
                  <a:lnTo>
                    <a:pt x="282" y="400"/>
                  </a:lnTo>
                  <a:lnTo>
                    <a:pt x="324" y="404"/>
                  </a:lnTo>
                  <a:lnTo>
                    <a:pt x="368" y="406"/>
                  </a:lnTo>
                  <a:lnTo>
                    <a:pt x="368" y="406"/>
                  </a:lnTo>
                  <a:lnTo>
                    <a:pt x="400" y="406"/>
                  </a:lnTo>
                  <a:lnTo>
                    <a:pt x="434" y="404"/>
                  </a:lnTo>
                  <a:lnTo>
                    <a:pt x="498" y="396"/>
                  </a:lnTo>
                  <a:lnTo>
                    <a:pt x="556" y="386"/>
                  </a:lnTo>
                  <a:lnTo>
                    <a:pt x="610" y="374"/>
                  </a:lnTo>
                  <a:lnTo>
                    <a:pt x="610" y="374"/>
                  </a:lnTo>
                  <a:lnTo>
                    <a:pt x="648" y="336"/>
                  </a:lnTo>
                  <a:lnTo>
                    <a:pt x="648" y="336"/>
                  </a:lnTo>
                  <a:lnTo>
                    <a:pt x="636" y="330"/>
                  </a:lnTo>
                  <a:lnTo>
                    <a:pt x="624" y="324"/>
                  </a:lnTo>
                  <a:lnTo>
                    <a:pt x="614" y="316"/>
                  </a:lnTo>
                  <a:lnTo>
                    <a:pt x="604" y="306"/>
                  </a:lnTo>
                  <a:lnTo>
                    <a:pt x="586" y="286"/>
                  </a:lnTo>
                  <a:lnTo>
                    <a:pt x="568" y="262"/>
                  </a:lnTo>
                  <a:lnTo>
                    <a:pt x="554" y="234"/>
                  </a:lnTo>
                  <a:lnTo>
                    <a:pt x="542" y="206"/>
                  </a:lnTo>
                  <a:lnTo>
                    <a:pt x="532" y="178"/>
                  </a:lnTo>
                  <a:lnTo>
                    <a:pt x="522" y="148"/>
                  </a:lnTo>
                  <a:lnTo>
                    <a:pt x="508" y="92"/>
                  </a:lnTo>
                  <a:lnTo>
                    <a:pt x="500" y="44"/>
                  </a:lnTo>
                  <a:lnTo>
                    <a:pt x="494" y="0"/>
                  </a:lnTo>
                  <a:close/>
                </a:path>
              </a:pathLst>
            </a:custGeom>
            <a:solidFill>
              <a:srgbClr val="6E9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9" name="Freeform 31"/>
            <p:cNvSpPr>
              <a:spLocks/>
            </p:cNvSpPr>
            <p:nvPr/>
          </p:nvSpPr>
          <p:spPr bwMode="auto">
            <a:xfrm>
              <a:off x="5126038" y="7786688"/>
              <a:ext cx="76200" cy="25400"/>
            </a:xfrm>
            <a:custGeom>
              <a:avLst/>
              <a:gdLst>
                <a:gd name="T0" fmla="*/ 48 w 48"/>
                <a:gd name="T1" fmla="*/ 0 h 16"/>
                <a:gd name="T2" fmla="*/ 48 w 48"/>
                <a:gd name="T3" fmla="*/ 0 h 16"/>
                <a:gd name="T4" fmla="*/ 28 w 48"/>
                <a:gd name="T5" fmla="*/ 4 h 16"/>
                <a:gd name="T6" fmla="*/ 10 w 48"/>
                <a:gd name="T7" fmla="*/ 6 h 16"/>
                <a:gd name="T8" fmla="*/ 10 w 48"/>
                <a:gd name="T9" fmla="*/ 6 h 16"/>
                <a:gd name="T10" fmla="*/ 0 w 48"/>
                <a:gd name="T11" fmla="*/ 16 h 16"/>
                <a:gd name="T12" fmla="*/ 0 w 48"/>
                <a:gd name="T13" fmla="*/ 16 h 16"/>
                <a:gd name="T14" fmla="*/ 36 w 48"/>
                <a:gd name="T15" fmla="*/ 4 h 16"/>
                <a:gd name="T16" fmla="*/ 48 w 48"/>
                <a:gd name="T17" fmla="*/ 0 h 16"/>
                <a:gd name="T18" fmla="*/ 48 w 48"/>
                <a:gd name="T19"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16">
                  <a:moveTo>
                    <a:pt x="48" y="0"/>
                  </a:moveTo>
                  <a:lnTo>
                    <a:pt x="48" y="0"/>
                  </a:lnTo>
                  <a:lnTo>
                    <a:pt x="28" y="4"/>
                  </a:lnTo>
                  <a:lnTo>
                    <a:pt x="10" y="6"/>
                  </a:lnTo>
                  <a:lnTo>
                    <a:pt x="10" y="6"/>
                  </a:lnTo>
                  <a:lnTo>
                    <a:pt x="0" y="16"/>
                  </a:lnTo>
                  <a:lnTo>
                    <a:pt x="0" y="16"/>
                  </a:lnTo>
                  <a:lnTo>
                    <a:pt x="36" y="4"/>
                  </a:lnTo>
                  <a:lnTo>
                    <a:pt x="48" y="0"/>
                  </a:lnTo>
                  <a:lnTo>
                    <a:pt x="4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0" name="Freeform 32"/>
            <p:cNvSpPr>
              <a:spLocks/>
            </p:cNvSpPr>
            <p:nvPr/>
          </p:nvSpPr>
          <p:spPr bwMode="auto">
            <a:xfrm>
              <a:off x="4043363" y="7599363"/>
              <a:ext cx="222250" cy="222250"/>
            </a:xfrm>
            <a:custGeom>
              <a:avLst/>
              <a:gdLst>
                <a:gd name="T0" fmla="*/ 44 w 140"/>
                <a:gd name="T1" fmla="*/ 0 h 140"/>
                <a:gd name="T2" fmla="*/ 44 w 140"/>
                <a:gd name="T3" fmla="*/ 0 h 140"/>
                <a:gd name="T4" fmla="*/ 0 w 140"/>
                <a:gd name="T5" fmla="*/ 14 h 140"/>
                <a:gd name="T6" fmla="*/ 0 w 140"/>
                <a:gd name="T7" fmla="*/ 14 h 140"/>
                <a:gd name="T8" fmla="*/ 0 w 140"/>
                <a:gd name="T9" fmla="*/ 14 h 140"/>
                <a:gd name="T10" fmla="*/ 0 w 140"/>
                <a:gd name="T11" fmla="*/ 14 h 140"/>
                <a:gd name="T12" fmla="*/ 20 w 140"/>
                <a:gd name="T13" fmla="*/ 42 h 140"/>
                <a:gd name="T14" fmla="*/ 20 w 140"/>
                <a:gd name="T15" fmla="*/ 42 h 140"/>
                <a:gd name="T16" fmla="*/ 32 w 140"/>
                <a:gd name="T17" fmla="*/ 58 h 140"/>
                <a:gd name="T18" fmla="*/ 46 w 140"/>
                <a:gd name="T19" fmla="*/ 74 h 140"/>
                <a:gd name="T20" fmla="*/ 60 w 140"/>
                <a:gd name="T21" fmla="*/ 88 h 140"/>
                <a:gd name="T22" fmla="*/ 76 w 140"/>
                <a:gd name="T23" fmla="*/ 100 h 140"/>
                <a:gd name="T24" fmla="*/ 106 w 140"/>
                <a:gd name="T25" fmla="*/ 122 h 140"/>
                <a:gd name="T26" fmla="*/ 140 w 140"/>
                <a:gd name="T27" fmla="*/ 140 h 140"/>
                <a:gd name="T28" fmla="*/ 140 w 140"/>
                <a:gd name="T29" fmla="*/ 140 h 140"/>
                <a:gd name="T30" fmla="*/ 44 w 140"/>
                <a:gd name="T31" fmla="*/ 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0" h="140">
                  <a:moveTo>
                    <a:pt x="44" y="0"/>
                  </a:moveTo>
                  <a:lnTo>
                    <a:pt x="44" y="0"/>
                  </a:lnTo>
                  <a:lnTo>
                    <a:pt x="0" y="14"/>
                  </a:lnTo>
                  <a:lnTo>
                    <a:pt x="0" y="14"/>
                  </a:lnTo>
                  <a:lnTo>
                    <a:pt x="0" y="14"/>
                  </a:lnTo>
                  <a:lnTo>
                    <a:pt x="0" y="14"/>
                  </a:lnTo>
                  <a:lnTo>
                    <a:pt x="20" y="42"/>
                  </a:lnTo>
                  <a:lnTo>
                    <a:pt x="20" y="42"/>
                  </a:lnTo>
                  <a:lnTo>
                    <a:pt x="32" y="58"/>
                  </a:lnTo>
                  <a:lnTo>
                    <a:pt x="46" y="74"/>
                  </a:lnTo>
                  <a:lnTo>
                    <a:pt x="60" y="88"/>
                  </a:lnTo>
                  <a:lnTo>
                    <a:pt x="76" y="100"/>
                  </a:lnTo>
                  <a:lnTo>
                    <a:pt x="106" y="122"/>
                  </a:lnTo>
                  <a:lnTo>
                    <a:pt x="140" y="140"/>
                  </a:lnTo>
                  <a:lnTo>
                    <a:pt x="140" y="140"/>
                  </a:lnTo>
                  <a:lnTo>
                    <a:pt x="4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1" name="Freeform 33"/>
            <p:cNvSpPr>
              <a:spLocks/>
            </p:cNvSpPr>
            <p:nvPr/>
          </p:nvSpPr>
          <p:spPr bwMode="auto">
            <a:xfrm>
              <a:off x="4595813" y="7412038"/>
              <a:ext cx="231775" cy="234950"/>
            </a:xfrm>
            <a:custGeom>
              <a:avLst/>
              <a:gdLst>
                <a:gd name="T0" fmla="*/ 74 w 146"/>
                <a:gd name="T1" fmla="*/ 148 h 148"/>
                <a:gd name="T2" fmla="*/ 74 w 146"/>
                <a:gd name="T3" fmla="*/ 148 h 148"/>
                <a:gd name="T4" fmla="*/ 56 w 146"/>
                <a:gd name="T5" fmla="*/ 146 h 148"/>
                <a:gd name="T6" fmla="*/ 40 w 146"/>
                <a:gd name="T7" fmla="*/ 140 h 148"/>
                <a:gd name="T8" fmla="*/ 26 w 146"/>
                <a:gd name="T9" fmla="*/ 130 h 148"/>
                <a:gd name="T10" fmla="*/ 14 w 146"/>
                <a:gd name="T11" fmla="*/ 116 h 148"/>
                <a:gd name="T12" fmla="*/ 14 w 146"/>
                <a:gd name="T13" fmla="*/ 116 h 148"/>
                <a:gd name="T14" fmla="*/ 6 w 146"/>
                <a:gd name="T15" fmla="*/ 104 h 148"/>
                <a:gd name="T16" fmla="*/ 2 w 146"/>
                <a:gd name="T17" fmla="*/ 90 h 148"/>
                <a:gd name="T18" fmla="*/ 0 w 146"/>
                <a:gd name="T19" fmla="*/ 76 h 148"/>
                <a:gd name="T20" fmla="*/ 0 w 146"/>
                <a:gd name="T21" fmla="*/ 62 h 148"/>
                <a:gd name="T22" fmla="*/ 4 w 146"/>
                <a:gd name="T23" fmla="*/ 48 h 148"/>
                <a:gd name="T24" fmla="*/ 10 w 146"/>
                <a:gd name="T25" fmla="*/ 36 h 148"/>
                <a:gd name="T26" fmla="*/ 20 w 146"/>
                <a:gd name="T27" fmla="*/ 24 h 148"/>
                <a:gd name="T28" fmla="*/ 30 w 146"/>
                <a:gd name="T29" fmla="*/ 14 h 148"/>
                <a:gd name="T30" fmla="*/ 30 w 146"/>
                <a:gd name="T31" fmla="*/ 14 h 148"/>
                <a:gd name="T32" fmla="*/ 40 w 146"/>
                <a:gd name="T33" fmla="*/ 8 h 148"/>
                <a:gd name="T34" fmla="*/ 50 w 146"/>
                <a:gd name="T35" fmla="*/ 4 h 148"/>
                <a:gd name="T36" fmla="*/ 62 w 146"/>
                <a:gd name="T37" fmla="*/ 2 h 148"/>
                <a:gd name="T38" fmla="*/ 72 w 146"/>
                <a:gd name="T39" fmla="*/ 0 h 148"/>
                <a:gd name="T40" fmla="*/ 72 w 146"/>
                <a:gd name="T41" fmla="*/ 0 h 148"/>
                <a:gd name="T42" fmla="*/ 90 w 146"/>
                <a:gd name="T43" fmla="*/ 2 h 148"/>
                <a:gd name="T44" fmla="*/ 106 w 146"/>
                <a:gd name="T45" fmla="*/ 8 h 148"/>
                <a:gd name="T46" fmla="*/ 120 w 146"/>
                <a:gd name="T47" fmla="*/ 18 h 148"/>
                <a:gd name="T48" fmla="*/ 132 w 146"/>
                <a:gd name="T49" fmla="*/ 32 h 148"/>
                <a:gd name="T50" fmla="*/ 132 w 146"/>
                <a:gd name="T51" fmla="*/ 32 h 148"/>
                <a:gd name="T52" fmla="*/ 140 w 146"/>
                <a:gd name="T53" fmla="*/ 44 h 148"/>
                <a:gd name="T54" fmla="*/ 144 w 146"/>
                <a:gd name="T55" fmla="*/ 58 h 148"/>
                <a:gd name="T56" fmla="*/ 146 w 146"/>
                <a:gd name="T57" fmla="*/ 72 h 148"/>
                <a:gd name="T58" fmla="*/ 146 w 146"/>
                <a:gd name="T59" fmla="*/ 86 h 148"/>
                <a:gd name="T60" fmla="*/ 142 w 146"/>
                <a:gd name="T61" fmla="*/ 100 h 148"/>
                <a:gd name="T62" fmla="*/ 136 w 146"/>
                <a:gd name="T63" fmla="*/ 112 h 148"/>
                <a:gd name="T64" fmla="*/ 126 w 146"/>
                <a:gd name="T65" fmla="*/ 124 h 148"/>
                <a:gd name="T66" fmla="*/ 116 w 146"/>
                <a:gd name="T67" fmla="*/ 134 h 148"/>
                <a:gd name="T68" fmla="*/ 116 w 146"/>
                <a:gd name="T69" fmla="*/ 134 h 148"/>
                <a:gd name="T70" fmla="*/ 106 w 146"/>
                <a:gd name="T71" fmla="*/ 140 h 148"/>
                <a:gd name="T72" fmla="*/ 94 w 146"/>
                <a:gd name="T73" fmla="*/ 144 h 148"/>
                <a:gd name="T74" fmla="*/ 84 w 146"/>
                <a:gd name="T75" fmla="*/ 146 h 148"/>
                <a:gd name="T76" fmla="*/ 74 w 146"/>
                <a:gd name="T77" fmla="*/ 148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6" h="148">
                  <a:moveTo>
                    <a:pt x="74" y="148"/>
                  </a:moveTo>
                  <a:lnTo>
                    <a:pt x="74" y="148"/>
                  </a:lnTo>
                  <a:lnTo>
                    <a:pt x="56" y="146"/>
                  </a:lnTo>
                  <a:lnTo>
                    <a:pt x="40" y="140"/>
                  </a:lnTo>
                  <a:lnTo>
                    <a:pt x="26" y="130"/>
                  </a:lnTo>
                  <a:lnTo>
                    <a:pt x="14" y="116"/>
                  </a:lnTo>
                  <a:lnTo>
                    <a:pt x="14" y="116"/>
                  </a:lnTo>
                  <a:lnTo>
                    <a:pt x="6" y="104"/>
                  </a:lnTo>
                  <a:lnTo>
                    <a:pt x="2" y="90"/>
                  </a:lnTo>
                  <a:lnTo>
                    <a:pt x="0" y="76"/>
                  </a:lnTo>
                  <a:lnTo>
                    <a:pt x="0" y="62"/>
                  </a:lnTo>
                  <a:lnTo>
                    <a:pt x="4" y="48"/>
                  </a:lnTo>
                  <a:lnTo>
                    <a:pt x="10" y="36"/>
                  </a:lnTo>
                  <a:lnTo>
                    <a:pt x="20" y="24"/>
                  </a:lnTo>
                  <a:lnTo>
                    <a:pt x="30" y="14"/>
                  </a:lnTo>
                  <a:lnTo>
                    <a:pt x="30" y="14"/>
                  </a:lnTo>
                  <a:lnTo>
                    <a:pt x="40" y="8"/>
                  </a:lnTo>
                  <a:lnTo>
                    <a:pt x="50" y="4"/>
                  </a:lnTo>
                  <a:lnTo>
                    <a:pt x="62" y="2"/>
                  </a:lnTo>
                  <a:lnTo>
                    <a:pt x="72" y="0"/>
                  </a:lnTo>
                  <a:lnTo>
                    <a:pt x="72" y="0"/>
                  </a:lnTo>
                  <a:lnTo>
                    <a:pt x="90" y="2"/>
                  </a:lnTo>
                  <a:lnTo>
                    <a:pt x="106" y="8"/>
                  </a:lnTo>
                  <a:lnTo>
                    <a:pt x="120" y="18"/>
                  </a:lnTo>
                  <a:lnTo>
                    <a:pt x="132" y="32"/>
                  </a:lnTo>
                  <a:lnTo>
                    <a:pt x="132" y="32"/>
                  </a:lnTo>
                  <a:lnTo>
                    <a:pt x="140" y="44"/>
                  </a:lnTo>
                  <a:lnTo>
                    <a:pt x="144" y="58"/>
                  </a:lnTo>
                  <a:lnTo>
                    <a:pt x="146" y="72"/>
                  </a:lnTo>
                  <a:lnTo>
                    <a:pt x="146" y="86"/>
                  </a:lnTo>
                  <a:lnTo>
                    <a:pt x="142" y="100"/>
                  </a:lnTo>
                  <a:lnTo>
                    <a:pt x="136" y="112"/>
                  </a:lnTo>
                  <a:lnTo>
                    <a:pt x="126" y="124"/>
                  </a:lnTo>
                  <a:lnTo>
                    <a:pt x="116" y="134"/>
                  </a:lnTo>
                  <a:lnTo>
                    <a:pt x="116" y="134"/>
                  </a:lnTo>
                  <a:lnTo>
                    <a:pt x="106" y="140"/>
                  </a:lnTo>
                  <a:lnTo>
                    <a:pt x="94" y="144"/>
                  </a:lnTo>
                  <a:lnTo>
                    <a:pt x="84" y="146"/>
                  </a:lnTo>
                  <a:lnTo>
                    <a:pt x="74" y="14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2" name="Freeform 34"/>
            <p:cNvSpPr>
              <a:spLocks/>
            </p:cNvSpPr>
            <p:nvPr/>
          </p:nvSpPr>
          <p:spPr bwMode="auto">
            <a:xfrm>
              <a:off x="4284663" y="7250113"/>
              <a:ext cx="787400" cy="644525"/>
            </a:xfrm>
            <a:custGeom>
              <a:avLst/>
              <a:gdLst>
                <a:gd name="T0" fmla="*/ 342 w 496"/>
                <a:gd name="T1" fmla="*/ 0 h 406"/>
                <a:gd name="T2" fmla="*/ 342 w 496"/>
                <a:gd name="T3" fmla="*/ 0 h 406"/>
                <a:gd name="T4" fmla="*/ 332 w 496"/>
                <a:gd name="T5" fmla="*/ 10 h 406"/>
                <a:gd name="T6" fmla="*/ 320 w 496"/>
                <a:gd name="T7" fmla="*/ 22 h 406"/>
                <a:gd name="T8" fmla="*/ 292 w 496"/>
                <a:gd name="T9" fmla="*/ 46 h 406"/>
                <a:gd name="T10" fmla="*/ 258 w 496"/>
                <a:gd name="T11" fmla="*/ 68 h 406"/>
                <a:gd name="T12" fmla="*/ 220 w 496"/>
                <a:gd name="T13" fmla="*/ 90 h 406"/>
                <a:gd name="T14" fmla="*/ 180 w 496"/>
                <a:gd name="T15" fmla="*/ 110 h 406"/>
                <a:gd name="T16" fmla="*/ 138 w 496"/>
                <a:gd name="T17" fmla="*/ 130 h 406"/>
                <a:gd name="T18" fmla="*/ 94 w 496"/>
                <a:gd name="T19" fmla="*/ 148 h 406"/>
                <a:gd name="T20" fmla="*/ 52 w 496"/>
                <a:gd name="T21" fmla="*/ 166 h 406"/>
                <a:gd name="T22" fmla="*/ 52 w 496"/>
                <a:gd name="T23" fmla="*/ 166 h 406"/>
                <a:gd name="T24" fmla="*/ 58 w 496"/>
                <a:gd name="T25" fmla="*/ 184 h 406"/>
                <a:gd name="T26" fmla="*/ 64 w 496"/>
                <a:gd name="T27" fmla="*/ 202 h 406"/>
                <a:gd name="T28" fmla="*/ 68 w 496"/>
                <a:gd name="T29" fmla="*/ 220 h 406"/>
                <a:gd name="T30" fmla="*/ 70 w 496"/>
                <a:gd name="T31" fmla="*/ 236 h 406"/>
                <a:gd name="T32" fmla="*/ 68 w 496"/>
                <a:gd name="T33" fmla="*/ 254 h 406"/>
                <a:gd name="T34" fmla="*/ 66 w 496"/>
                <a:gd name="T35" fmla="*/ 270 h 406"/>
                <a:gd name="T36" fmla="*/ 60 w 496"/>
                <a:gd name="T37" fmla="*/ 284 h 406"/>
                <a:gd name="T38" fmla="*/ 54 w 496"/>
                <a:gd name="T39" fmla="*/ 296 h 406"/>
                <a:gd name="T40" fmla="*/ 54 w 496"/>
                <a:gd name="T41" fmla="*/ 296 h 406"/>
                <a:gd name="T42" fmla="*/ 46 w 496"/>
                <a:gd name="T43" fmla="*/ 306 h 406"/>
                <a:gd name="T44" fmla="*/ 36 w 496"/>
                <a:gd name="T45" fmla="*/ 312 h 406"/>
                <a:gd name="T46" fmla="*/ 28 w 496"/>
                <a:gd name="T47" fmla="*/ 316 h 406"/>
                <a:gd name="T48" fmla="*/ 16 w 496"/>
                <a:gd name="T49" fmla="*/ 316 h 406"/>
                <a:gd name="T50" fmla="*/ 16 w 496"/>
                <a:gd name="T51" fmla="*/ 316 h 406"/>
                <a:gd name="T52" fmla="*/ 8 w 496"/>
                <a:gd name="T53" fmla="*/ 316 h 406"/>
                <a:gd name="T54" fmla="*/ 0 w 496"/>
                <a:gd name="T55" fmla="*/ 314 h 406"/>
                <a:gd name="T56" fmla="*/ 0 w 496"/>
                <a:gd name="T57" fmla="*/ 314 h 406"/>
                <a:gd name="T58" fmla="*/ 48 w 496"/>
                <a:gd name="T59" fmla="*/ 384 h 406"/>
                <a:gd name="T60" fmla="*/ 48 w 496"/>
                <a:gd name="T61" fmla="*/ 384 h 406"/>
                <a:gd name="T62" fmla="*/ 88 w 496"/>
                <a:gd name="T63" fmla="*/ 394 h 406"/>
                <a:gd name="T64" fmla="*/ 130 w 496"/>
                <a:gd name="T65" fmla="*/ 400 h 406"/>
                <a:gd name="T66" fmla="*/ 172 w 496"/>
                <a:gd name="T67" fmla="*/ 404 h 406"/>
                <a:gd name="T68" fmla="*/ 216 w 496"/>
                <a:gd name="T69" fmla="*/ 406 h 406"/>
                <a:gd name="T70" fmla="*/ 216 w 496"/>
                <a:gd name="T71" fmla="*/ 406 h 406"/>
                <a:gd name="T72" fmla="*/ 248 w 496"/>
                <a:gd name="T73" fmla="*/ 406 h 406"/>
                <a:gd name="T74" fmla="*/ 282 w 496"/>
                <a:gd name="T75" fmla="*/ 404 h 406"/>
                <a:gd name="T76" fmla="*/ 346 w 496"/>
                <a:gd name="T77" fmla="*/ 396 h 406"/>
                <a:gd name="T78" fmla="*/ 404 w 496"/>
                <a:gd name="T79" fmla="*/ 386 h 406"/>
                <a:gd name="T80" fmla="*/ 458 w 496"/>
                <a:gd name="T81" fmla="*/ 374 h 406"/>
                <a:gd name="T82" fmla="*/ 458 w 496"/>
                <a:gd name="T83" fmla="*/ 374 h 406"/>
                <a:gd name="T84" fmla="*/ 496 w 496"/>
                <a:gd name="T85" fmla="*/ 336 h 406"/>
                <a:gd name="T86" fmla="*/ 496 w 496"/>
                <a:gd name="T87" fmla="*/ 336 h 406"/>
                <a:gd name="T88" fmla="*/ 484 w 496"/>
                <a:gd name="T89" fmla="*/ 330 h 406"/>
                <a:gd name="T90" fmla="*/ 472 w 496"/>
                <a:gd name="T91" fmla="*/ 324 h 406"/>
                <a:gd name="T92" fmla="*/ 462 w 496"/>
                <a:gd name="T93" fmla="*/ 316 h 406"/>
                <a:gd name="T94" fmla="*/ 452 w 496"/>
                <a:gd name="T95" fmla="*/ 306 h 406"/>
                <a:gd name="T96" fmla="*/ 434 w 496"/>
                <a:gd name="T97" fmla="*/ 286 h 406"/>
                <a:gd name="T98" fmla="*/ 416 w 496"/>
                <a:gd name="T99" fmla="*/ 262 h 406"/>
                <a:gd name="T100" fmla="*/ 402 w 496"/>
                <a:gd name="T101" fmla="*/ 234 h 406"/>
                <a:gd name="T102" fmla="*/ 390 w 496"/>
                <a:gd name="T103" fmla="*/ 206 h 406"/>
                <a:gd name="T104" fmla="*/ 380 w 496"/>
                <a:gd name="T105" fmla="*/ 178 h 406"/>
                <a:gd name="T106" fmla="*/ 370 w 496"/>
                <a:gd name="T107" fmla="*/ 148 h 406"/>
                <a:gd name="T108" fmla="*/ 356 w 496"/>
                <a:gd name="T109" fmla="*/ 92 h 406"/>
                <a:gd name="T110" fmla="*/ 348 w 496"/>
                <a:gd name="T111" fmla="*/ 44 h 406"/>
                <a:gd name="T112" fmla="*/ 342 w 496"/>
                <a:gd name="T113" fmla="*/ 0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96" h="406">
                  <a:moveTo>
                    <a:pt x="342" y="0"/>
                  </a:moveTo>
                  <a:lnTo>
                    <a:pt x="342" y="0"/>
                  </a:lnTo>
                  <a:lnTo>
                    <a:pt x="332" y="10"/>
                  </a:lnTo>
                  <a:lnTo>
                    <a:pt x="320" y="22"/>
                  </a:lnTo>
                  <a:lnTo>
                    <a:pt x="292" y="46"/>
                  </a:lnTo>
                  <a:lnTo>
                    <a:pt x="258" y="68"/>
                  </a:lnTo>
                  <a:lnTo>
                    <a:pt x="220" y="90"/>
                  </a:lnTo>
                  <a:lnTo>
                    <a:pt x="180" y="110"/>
                  </a:lnTo>
                  <a:lnTo>
                    <a:pt x="138" y="130"/>
                  </a:lnTo>
                  <a:lnTo>
                    <a:pt x="94" y="148"/>
                  </a:lnTo>
                  <a:lnTo>
                    <a:pt x="52" y="166"/>
                  </a:lnTo>
                  <a:lnTo>
                    <a:pt x="52" y="166"/>
                  </a:lnTo>
                  <a:lnTo>
                    <a:pt x="58" y="184"/>
                  </a:lnTo>
                  <a:lnTo>
                    <a:pt x="64" y="202"/>
                  </a:lnTo>
                  <a:lnTo>
                    <a:pt x="68" y="220"/>
                  </a:lnTo>
                  <a:lnTo>
                    <a:pt x="70" y="236"/>
                  </a:lnTo>
                  <a:lnTo>
                    <a:pt x="68" y="254"/>
                  </a:lnTo>
                  <a:lnTo>
                    <a:pt x="66" y="270"/>
                  </a:lnTo>
                  <a:lnTo>
                    <a:pt x="60" y="284"/>
                  </a:lnTo>
                  <a:lnTo>
                    <a:pt x="54" y="296"/>
                  </a:lnTo>
                  <a:lnTo>
                    <a:pt x="54" y="296"/>
                  </a:lnTo>
                  <a:lnTo>
                    <a:pt x="46" y="306"/>
                  </a:lnTo>
                  <a:lnTo>
                    <a:pt x="36" y="312"/>
                  </a:lnTo>
                  <a:lnTo>
                    <a:pt x="28" y="316"/>
                  </a:lnTo>
                  <a:lnTo>
                    <a:pt x="16" y="316"/>
                  </a:lnTo>
                  <a:lnTo>
                    <a:pt x="16" y="316"/>
                  </a:lnTo>
                  <a:lnTo>
                    <a:pt x="8" y="316"/>
                  </a:lnTo>
                  <a:lnTo>
                    <a:pt x="0" y="314"/>
                  </a:lnTo>
                  <a:lnTo>
                    <a:pt x="0" y="314"/>
                  </a:lnTo>
                  <a:lnTo>
                    <a:pt x="48" y="384"/>
                  </a:lnTo>
                  <a:lnTo>
                    <a:pt x="48" y="384"/>
                  </a:lnTo>
                  <a:lnTo>
                    <a:pt x="88" y="394"/>
                  </a:lnTo>
                  <a:lnTo>
                    <a:pt x="130" y="400"/>
                  </a:lnTo>
                  <a:lnTo>
                    <a:pt x="172" y="404"/>
                  </a:lnTo>
                  <a:lnTo>
                    <a:pt x="216" y="406"/>
                  </a:lnTo>
                  <a:lnTo>
                    <a:pt x="216" y="406"/>
                  </a:lnTo>
                  <a:lnTo>
                    <a:pt x="248" y="406"/>
                  </a:lnTo>
                  <a:lnTo>
                    <a:pt x="282" y="404"/>
                  </a:lnTo>
                  <a:lnTo>
                    <a:pt x="346" y="396"/>
                  </a:lnTo>
                  <a:lnTo>
                    <a:pt x="404" y="386"/>
                  </a:lnTo>
                  <a:lnTo>
                    <a:pt x="458" y="374"/>
                  </a:lnTo>
                  <a:lnTo>
                    <a:pt x="458" y="374"/>
                  </a:lnTo>
                  <a:lnTo>
                    <a:pt x="496" y="336"/>
                  </a:lnTo>
                  <a:lnTo>
                    <a:pt x="496" y="336"/>
                  </a:lnTo>
                  <a:lnTo>
                    <a:pt x="484" y="330"/>
                  </a:lnTo>
                  <a:lnTo>
                    <a:pt x="472" y="324"/>
                  </a:lnTo>
                  <a:lnTo>
                    <a:pt x="462" y="316"/>
                  </a:lnTo>
                  <a:lnTo>
                    <a:pt x="452" y="306"/>
                  </a:lnTo>
                  <a:lnTo>
                    <a:pt x="434" y="286"/>
                  </a:lnTo>
                  <a:lnTo>
                    <a:pt x="416" y="262"/>
                  </a:lnTo>
                  <a:lnTo>
                    <a:pt x="402" y="234"/>
                  </a:lnTo>
                  <a:lnTo>
                    <a:pt x="390" y="206"/>
                  </a:lnTo>
                  <a:lnTo>
                    <a:pt x="380" y="178"/>
                  </a:lnTo>
                  <a:lnTo>
                    <a:pt x="370" y="148"/>
                  </a:lnTo>
                  <a:lnTo>
                    <a:pt x="356" y="92"/>
                  </a:lnTo>
                  <a:lnTo>
                    <a:pt x="348" y="44"/>
                  </a:lnTo>
                  <a:lnTo>
                    <a:pt x="34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3" name="Freeform 35"/>
            <p:cNvSpPr>
              <a:spLocks noEditPoints="1"/>
            </p:cNvSpPr>
            <p:nvPr/>
          </p:nvSpPr>
          <p:spPr bwMode="auto">
            <a:xfrm>
              <a:off x="4113213" y="7513638"/>
              <a:ext cx="1028700" cy="346075"/>
            </a:xfrm>
            <a:custGeom>
              <a:avLst/>
              <a:gdLst>
                <a:gd name="T0" fmla="*/ 604 w 648"/>
                <a:gd name="T1" fmla="*/ 170 h 218"/>
                <a:gd name="T2" fmla="*/ 604 w 648"/>
                <a:gd name="T3" fmla="*/ 170 h 218"/>
                <a:gd name="T4" fmla="*/ 566 w 648"/>
                <a:gd name="T5" fmla="*/ 208 h 218"/>
                <a:gd name="T6" fmla="*/ 566 w 648"/>
                <a:gd name="T7" fmla="*/ 208 h 218"/>
                <a:gd name="T8" fmla="*/ 606 w 648"/>
                <a:gd name="T9" fmla="*/ 198 h 218"/>
                <a:gd name="T10" fmla="*/ 638 w 648"/>
                <a:gd name="T11" fmla="*/ 188 h 218"/>
                <a:gd name="T12" fmla="*/ 638 w 648"/>
                <a:gd name="T13" fmla="*/ 188 h 218"/>
                <a:gd name="T14" fmla="*/ 648 w 648"/>
                <a:gd name="T15" fmla="*/ 178 h 218"/>
                <a:gd name="T16" fmla="*/ 648 w 648"/>
                <a:gd name="T17" fmla="*/ 178 h 218"/>
                <a:gd name="T18" fmla="*/ 646 w 648"/>
                <a:gd name="T19" fmla="*/ 178 h 218"/>
                <a:gd name="T20" fmla="*/ 646 w 648"/>
                <a:gd name="T21" fmla="*/ 178 h 218"/>
                <a:gd name="T22" fmla="*/ 624 w 648"/>
                <a:gd name="T23" fmla="*/ 176 h 218"/>
                <a:gd name="T24" fmla="*/ 604 w 648"/>
                <a:gd name="T25" fmla="*/ 170 h 218"/>
                <a:gd name="T26" fmla="*/ 160 w 648"/>
                <a:gd name="T27" fmla="*/ 0 h 218"/>
                <a:gd name="T28" fmla="*/ 160 w 648"/>
                <a:gd name="T29" fmla="*/ 0 h 218"/>
                <a:gd name="T30" fmla="*/ 70 w 648"/>
                <a:gd name="T31" fmla="*/ 32 h 218"/>
                <a:gd name="T32" fmla="*/ 0 w 648"/>
                <a:gd name="T33" fmla="*/ 54 h 218"/>
                <a:gd name="T34" fmla="*/ 0 w 648"/>
                <a:gd name="T35" fmla="*/ 54 h 218"/>
                <a:gd name="T36" fmla="*/ 96 w 648"/>
                <a:gd name="T37" fmla="*/ 194 h 218"/>
                <a:gd name="T38" fmla="*/ 96 w 648"/>
                <a:gd name="T39" fmla="*/ 194 h 218"/>
                <a:gd name="T40" fmla="*/ 126 w 648"/>
                <a:gd name="T41" fmla="*/ 208 h 218"/>
                <a:gd name="T42" fmla="*/ 156 w 648"/>
                <a:gd name="T43" fmla="*/ 218 h 218"/>
                <a:gd name="T44" fmla="*/ 156 w 648"/>
                <a:gd name="T45" fmla="*/ 218 h 218"/>
                <a:gd name="T46" fmla="*/ 108 w 648"/>
                <a:gd name="T47" fmla="*/ 148 h 218"/>
                <a:gd name="T48" fmla="*/ 108 w 648"/>
                <a:gd name="T49" fmla="*/ 148 h 218"/>
                <a:gd name="T50" fmla="*/ 116 w 648"/>
                <a:gd name="T51" fmla="*/ 150 h 218"/>
                <a:gd name="T52" fmla="*/ 124 w 648"/>
                <a:gd name="T53" fmla="*/ 150 h 218"/>
                <a:gd name="T54" fmla="*/ 124 w 648"/>
                <a:gd name="T55" fmla="*/ 150 h 218"/>
                <a:gd name="T56" fmla="*/ 136 w 648"/>
                <a:gd name="T57" fmla="*/ 150 h 218"/>
                <a:gd name="T58" fmla="*/ 144 w 648"/>
                <a:gd name="T59" fmla="*/ 146 h 218"/>
                <a:gd name="T60" fmla="*/ 154 w 648"/>
                <a:gd name="T61" fmla="*/ 140 h 218"/>
                <a:gd name="T62" fmla="*/ 162 w 648"/>
                <a:gd name="T63" fmla="*/ 130 h 218"/>
                <a:gd name="T64" fmla="*/ 162 w 648"/>
                <a:gd name="T65" fmla="*/ 130 h 218"/>
                <a:gd name="T66" fmla="*/ 168 w 648"/>
                <a:gd name="T67" fmla="*/ 118 h 218"/>
                <a:gd name="T68" fmla="*/ 174 w 648"/>
                <a:gd name="T69" fmla="*/ 104 h 218"/>
                <a:gd name="T70" fmla="*/ 176 w 648"/>
                <a:gd name="T71" fmla="*/ 88 h 218"/>
                <a:gd name="T72" fmla="*/ 178 w 648"/>
                <a:gd name="T73" fmla="*/ 70 h 218"/>
                <a:gd name="T74" fmla="*/ 176 w 648"/>
                <a:gd name="T75" fmla="*/ 54 h 218"/>
                <a:gd name="T76" fmla="*/ 172 w 648"/>
                <a:gd name="T77" fmla="*/ 36 h 218"/>
                <a:gd name="T78" fmla="*/ 166 w 648"/>
                <a:gd name="T79" fmla="*/ 18 h 218"/>
                <a:gd name="T80" fmla="*/ 160 w 648"/>
                <a:gd name="T81" fmla="*/ 0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8" h="218">
                  <a:moveTo>
                    <a:pt x="604" y="170"/>
                  </a:moveTo>
                  <a:lnTo>
                    <a:pt x="604" y="170"/>
                  </a:lnTo>
                  <a:lnTo>
                    <a:pt x="566" y="208"/>
                  </a:lnTo>
                  <a:lnTo>
                    <a:pt x="566" y="208"/>
                  </a:lnTo>
                  <a:lnTo>
                    <a:pt x="606" y="198"/>
                  </a:lnTo>
                  <a:lnTo>
                    <a:pt x="638" y="188"/>
                  </a:lnTo>
                  <a:lnTo>
                    <a:pt x="638" y="188"/>
                  </a:lnTo>
                  <a:lnTo>
                    <a:pt x="648" y="178"/>
                  </a:lnTo>
                  <a:lnTo>
                    <a:pt x="648" y="178"/>
                  </a:lnTo>
                  <a:lnTo>
                    <a:pt x="646" y="178"/>
                  </a:lnTo>
                  <a:lnTo>
                    <a:pt x="646" y="178"/>
                  </a:lnTo>
                  <a:lnTo>
                    <a:pt x="624" y="176"/>
                  </a:lnTo>
                  <a:lnTo>
                    <a:pt x="604" y="170"/>
                  </a:lnTo>
                  <a:close/>
                  <a:moveTo>
                    <a:pt x="160" y="0"/>
                  </a:moveTo>
                  <a:lnTo>
                    <a:pt x="160" y="0"/>
                  </a:lnTo>
                  <a:lnTo>
                    <a:pt x="70" y="32"/>
                  </a:lnTo>
                  <a:lnTo>
                    <a:pt x="0" y="54"/>
                  </a:lnTo>
                  <a:lnTo>
                    <a:pt x="0" y="54"/>
                  </a:lnTo>
                  <a:lnTo>
                    <a:pt x="96" y="194"/>
                  </a:lnTo>
                  <a:lnTo>
                    <a:pt x="96" y="194"/>
                  </a:lnTo>
                  <a:lnTo>
                    <a:pt x="126" y="208"/>
                  </a:lnTo>
                  <a:lnTo>
                    <a:pt x="156" y="218"/>
                  </a:lnTo>
                  <a:lnTo>
                    <a:pt x="156" y="218"/>
                  </a:lnTo>
                  <a:lnTo>
                    <a:pt x="108" y="148"/>
                  </a:lnTo>
                  <a:lnTo>
                    <a:pt x="108" y="148"/>
                  </a:lnTo>
                  <a:lnTo>
                    <a:pt x="116" y="150"/>
                  </a:lnTo>
                  <a:lnTo>
                    <a:pt x="124" y="150"/>
                  </a:lnTo>
                  <a:lnTo>
                    <a:pt x="124" y="150"/>
                  </a:lnTo>
                  <a:lnTo>
                    <a:pt x="136" y="150"/>
                  </a:lnTo>
                  <a:lnTo>
                    <a:pt x="144" y="146"/>
                  </a:lnTo>
                  <a:lnTo>
                    <a:pt x="154" y="140"/>
                  </a:lnTo>
                  <a:lnTo>
                    <a:pt x="162" y="130"/>
                  </a:lnTo>
                  <a:lnTo>
                    <a:pt x="162" y="130"/>
                  </a:lnTo>
                  <a:lnTo>
                    <a:pt x="168" y="118"/>
                  </a:lnTo>
                  <a:lnTo>
                    <a:pt x="174" y="104"/>
                  </a:lnTo>
                  <a:lnTo>
                    <a:pt x="176" y="88"/>
                  </a:lnTo>
                  <a:lnTo>
                    <a:pt x="178" y="70"/>
                  </a:lnTo>
                  <a:lnTo>
                    <a:pt x="176" y="54"/>
                  </a:lnTo>
                  <a:lnTo>
                    <a:pt x="172" y="36"/>
                  </a:lnTo>
                  <a:lnTo>
                    <a:pt x="166" y="18"/>
                  </a:lnTo>
                  <a:lnTo>
                    <a:pt x="160" y="0"/>
                  </a:lnTo>
                  <a:close/>
                </a:path>
              </a:pathLst>
            </a:custGeom>
            <a:solidFill>
              <a:srgbClr val="5E78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4" name="Freeform 36"/>
            <p:cNvSpPr>
              <a:spLocks/>
            </p:cNvSpPr>
            <p:nvPr/>
          </p:nvSpPr>
          <p:spPr bwMode="auto">
            <a:xfrm>
              <a:off x="5011738" y="7783513"/>
              <a:ext cx="130175" cy="60325"/>
            </a:xfrm>
            <a:custGeom>
              <a:avLst/>
              <a:gdLst>
                <a:gd name="T0" fmla="*/ 38 w 82"/>
                <a:gd name="T1" fmla="*/ 0 h 38"/>
                <a:gd name="T2" fmla="*/ 38 w 82"/>
                <a:gd name="T3" fmla="*/ 0 h 38"/>
                <a:gd name="T4" fmla="*/ 0 w 82"/>
                <a:gd name="T5" fmla="*/ 38 h 38"/>
                <a:gd name="T6" fmla="*/ 0 w 82"/>
                <a:gd name="T7" fmla="*/ 38 h 38"/>
                <a:gd name="T8" fmla="*/ 40 w 82"/>
                <a:gd name="T9" fmla="*/ 28 h 38"/>
                <a:gd name="T10" fmla="*/ 72 w 82"/>
                <a:gd name="T11" fmla="*/ 18 h 38"/>
                <a:gd name="T12" fmla="*/ 72 w 82"/>
                <a:gd name="T13" fmla="*/ 18 h 38"/>
                <a:gd name="T14" fmla="*/ 82 w 82"/>
                <a:gd name="T15" fmla="*/ 8 h 38"/>
                <a:gd name="T16" fmla="*/ 82 w 82"/>
                <a:gd name="T17" fmla="*/ 8 h 38"/>
                <a:gd name="T18" fmla="*/ 80 w 82"/>
                <a:gd name="T19" fmla="*/ 8 h 38"/>
                <a:gd name="T20" fmla="*/ 80 w 82"/>
                <a:gd name="T21" fmla="*/ 8 h 38"/>
                <a:gd name="T22" fmla="*/ 58 w 82"/>
                <a:gd name="T23" fmla="*/ 6 h 38"/>
                <a:gd name="T24" fmla="*/ 38 w 82"/>
                <a:gd name="T25"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2" h="38">
                  <a:moveTo>
                    <a:pt x="38" y="0"/>
                  </a:moveTo>
                  <a:lnTo>
                    <a:pt x="38" y="0"/>
                  </a:lnTo>
                  <a:lnTo>
                    <a:pt x="0" y="38"/>
                  </a:lnTo>
                  <a:lnTo>
                    <a:pt x="0" y="38"/>
                  </a:lnTo>
                  <a:lnTo>
                    <a:pt x="40" y="28"/>
                  </a:lnTo>
                  <a:lnTo>
                    <a:pt x="72" y="18"/>
                  </a:lnTo>
                  <a:lnTo>
                    <a:pt x="72" y="18"/>
                  </a:lnTo>
                  <a:lnTo>
                    <a:pt x="82" y="8"/>
                  </a:lnTo>
                  <a:lnTo>
                    <a:pt x="82" y="8"/>
                  </a:lnTo>
                  <a:lnTo>
                    <a:pt x="80" y="8"/>
                  </a:lnTo>
                  <a:lnTo>
                    <a:pt x="80" y="8"/>
                  </a:lnTo>
                  <a:lnTo>
                    <a:pt x="58" y="6"/>
                  </a:lnTo>
                  <a:lnTo>
                    <a:pt x="3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5" name="Freeform 37"/>
            <p:cNvSpPr>
              <a:spLocks/>
            </p:cNvSpPr>
            <p:nvPr/>
          </p:nvSpPr>
          <p:spPr bwMode="auto">
            <a:xfrm>
              <a:off x="4113213" y="7513638"/>
              <a:ext cx="282575" cy="346075"/>
            </a:xfrm>
            <a:custGeom>
              <a:avLst/>
              <a:gdLst>
                <a:gd name="T0" fmla="*/ 160 w 178"/>
                <a:gd name="T1" fmla="*/ 0 h 218"/>
                <a:gd name="T2" fmla="*/ 160 w 178"/>
                <a:gd name="T3" fmla="*/ 0 h 218"/>
                <a:gd name="T4" fmla="*/ 70 w 178"/>
                <a:gd name="T5" fmla="*/ 32 h 218"/>
                <a:gd name="T6" fmla="*/ 0 w 178"/>
                <a:gd name="T7" fmla="*/ 54 h 218"/>
                <a:gd name="T8" fmla="*/ 0 w 178"/>
                <a:gd name="T9" fmla="*/ 54 h 218"/>
                <a:gd name="T10" fmla="*/ 96 w 178"/>
                <a:gd name="T11" fmla="*/ 194 h 218"/>
                <a:gd name="T12" fmla="*/ 96 w 178"/>
                <a:gd name="T13" fmla="*/ 194 h 218"/>
                <a:gd name="T14" fmla="*/ 126 w 178"/>
                <a:gd name="T15" fmla="*/ 208 h 218"/>
                <a:gd name="T16" fmla="*/ 156 w 178"/>
                <a:gd name="T17" fmla="*/ 218 h 218"/>
                <a:gd name="T18" fmla="*/ 156 w 178"/>
                <a:gd name="T19" fmla="*/ 218 h 218"/>
                <a:gd name="T20" fmla="*/ 108 w 178"/>
                <a:gd name="T21" fmla="*/ 148 h 218"/>
                <a:gd name="T22" fmla="*/ 108 w 178"/>
                <a:gd name="T23" fmla="*/ 148 h 218"/>
                <a:gd name="T24" fmla="*/ 116 w 178"/>
                <a:gd name="T25" fmla="*/ 150 h 218"/>
                <a:gd name="T26" fmla="*/ 124 w 178"/>
                <a:gd name="T27" fmla="*/ 150 h 218"/>
                <a:gd name="T28" fmla="*/ 124 w 178"/>
                <a:gd name="T29" fmla="*/ 150 h 218"/>
                <a:gd name="T30" fmla="*/ 136 w 178"/>
                <a:gd name="T31" fmla="*/ 150 h 218"/>
                <a:gd name="T32" fmla="*/ 144 w 178"/>
                <a:gd name="T33" fmla="*/ 146 h 218"/>
                <a:gd name="T34" fmla="*/ 154 w 178"/>
                <a:gd name="T35" fmla="*/ 140 h 218"/>
                <a:gd name="T36" fmla="*/ 162 w 178"/>
                <a:gd name="T37" fmla="*/ 130 h 218"/>
                <a:gd name="T38" fmla="*/ 162 w 178"/>
                <a:gd name="T39" fmla="*/ 130 h 218"/>
                <a:gd name="T40" fmla="*/ 168 w 178"/>
                <a:gd name="T41" fmla="*/ 118 h 218"/>
                <a:gd name="T42" fmla="*/ 174 w 178"/>
                <a:gd name="T43" fmla="*/ 104 h 218"/>
                <a:gd name="T44" fmla="*/ 176 w 178"/>
                <a:gd name="T45" fmla="*/ 88 h 218"/>
                <a:gd name="T46" fmla="*/ 178 w 178"/>
                <a:gd name="T47" fmla="*/ 70 h 218"/>
                <a:gd name="T48" fmla="*/ 176 w 178"/>
                <a:gd name="T49" fmla="*/ 54 h 218"/>
                <a:gd name="T50" fmla="*/ 172 w 178"/>
                <a:gd name="T51" fmla="*/ 36 h 218"/>
                <a:gd name="T52" fmla="*/ 166 w 178"/>
                <a:gd name="T53" fmla="*/ 18 h 218"/>
                <a:gd name="T54" fmla="*/ 160 w 178"/>
                <a:gd name="T55" fmla="*/ 0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78" h="218">
                  <a:moveTo>
                    <a:pt x="160" y="0"/>
                  </a:moveTo>
                  <a:lnTo>
                    <a:pt x="160" y="0"/>
                  </a:lnTo>
                  <a:lnTo>
                    <a:pt x="70" y="32"/>
                  </a:lnTo>
                  <a:lnTo>
                    <a:pt x="0" y="54"/>
                  </a:lnTo>
                  <a:lnTo>
                    <a:pt x="0" y="54"/>
                  </a:lnTo>
                  <a:lnTo>
                    <a:pt x="96" y="194"/>
                  </a:lnTo>
                  <a:lnTo>
                    <a:pt x="96" y="194"/>
                  </a:lnTo>
                  <a:lnTo>
                    <a:pt x="126" y="208"/>
                  </a:lnTo>
                  <a:lnTo>
                    <a:pt x="156" y="218"/>
                  </a:lnTo>
                  <a:lnTo>
                    <a:pt x="156" y="218"/>
                  </a:lnTo>
                  <a:lnTo>
                    <a:pt x="108" y="148"/>
                  </a:lnTo>
                  <a:lnTo>
                    <a:pt x="108" y="148"/>
                  </a:lnTo>
                  <a:lnTo>
                    <a:pt x="116" y="150"/>
                  </a:lnTo>
                  <a:lnTo>
                    <a:pt x="124" y="150"/>
                  </a:lnTo>
                  <a:lnTo>
                    <a:pt x="124" y="150"/>
                  </a:lnTo>
                  <a:lnTo>
                    <a:pt x="136" y="150"/>
                  </a:lnTo>
                  <a:lnTo>
                    <a:pt x="144" y="146"/>
                  </a:lnTo>
                  <a:lnTo>
                    <a:pt x="154" y="140"/>
                  </a:lnTo>
                  <a:lnTo>
                    <a:pt x="162" y="130"/>
                  </a:lnTo>
                  <a:lnTo>
                    <a:pt x="162" y="130"/>
                  </a:lnTo>
                  <a:lnTo>
                    <a:pt x="168" y="118"/>
                  </a:lnTo>
                  <a:lnTo>
                    <a:pt x="174" y="104"/>
                  </a:lnTo>
                  <a:lnTo>
                    <a:pt x="176" y="88"/>
                  </a:lnTo>
                  <a:lnTo>
                    <a:pt x="178" y="70"/>
                  </a:lnTo>
                  <a:lnTo>
                    <a:pt x="176" y="54"/>
                  </a:lnTo>
                  <a:lnTo>
                    <a:pt x="172" y="36"/>
                  </a:lnTo>
                  <a:lnTo>
                    <a:pt x="166" y="18"/>
                  </a:lnTo>
                  <a:lnTo>
                    <a:pt x="16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6" name="Freeform 38"/>
            <p:cNvSpPr>
              <a:spLocks/>
            </p:cNvSpPr>
            <p:nvPr/>
          </p:nvSpPr>
          <p:spPr bwMode="auto">
            <a:xfrm>
              <a:off x="4595813" y="7412038"/>
              <a:ext cx="231775" cy="234950"/>
            </a:xfrm>
            <a:custGeom>
              <a:avLst/>
              <a:gdLst>
                <a:gd name="T0" fmla="*/ 72 w 146"/>
                <a:gd name="T1" fmla="*/ 0 h 148"/>
                <a:gd name="T2" fmla="*/ 72 w 146"/>
                <a:gd name="T3" fmla="*/ 0 h 148"/>
                <a:gd name="T4" fmla="*/ 62 w 146"/>
                <a:gd name="T5" fmla="*/ 2 h 148"/>
                <a:gd name="T6" fmla="*/ 50 w 146"/>
                <a:gd name="T7" fmla="*/ 4 h 148"/>
                <a:gd name="T8" fmla="*/ 40 w 146"/>
                <a:gd name="T9" fmla="*/ 8 h 148"/>
                <a:gd name="T10" fmla="*/ 30 w 146"/>
                <a:gd name="T11" fmla="*/ 14 h 148"/>
                <a:gd name="T12" fmla="*/ 30 w 146"/>
                <a:gd name="T13" fmla="*/ 14 h 148"/>
                <a:gd name="T14" fmla="*/ 20 w 146"/>
                <a:gd name="T15" fmla="*/ 24 h 148"/>
                <a:gd name="T16" fmla="*/ 10 w 146"/>
                <a:gd name="T17" fmla="*/ 36 h 148"/>
                <a:gd name="T18" fmla="*/ 4 w 146"/>
                <a:gd name="T19" fmla="*/ 48 h 148"/>
                <a:gd name="T20" fmla="*/ 0 w 146"/>
                <a:gd name="T21" fmla="*/ 62 h 148"/>
                <a:gd name="T22" fmla="*/ 0 w 146"/>
                <a:gd name="T23" fmla="*/ 76 h 148"/>
                <a:gd name="T24" fmla="*/ 2 w 146"/>
                <a:gd name="T25" fmla="*/ 90 h 148"/>
                <a:gd name="T26" fmla="*/ 6 w 146"/>
                <a:gd name="T27" fmla="*/ 104 h 148"/>
                <a:gd name="T28" fmla="*/ 14 w 146"/>
                <a:gd name="T29" fmla="*/ 116 h 148"/>
                <a:gd name="T30" fmla="*/ 14 w 146"/>
                <a:gd name="T31" fmla="*/ 116 h 148"/>
                <a:gd name="T32" fmla="*/ 26 w 146"/>
                <a:gd name="T33" fmla="*/ 130 h 148"/>
                <a:gd name="T34" fmla="*/ 40 w 146"/>
                <a:gd name="T35" fmla="*/ 140 h 148"/>
                <a:gd name="T36" fmla="*/ 56 w 146"/>
                <a:gd name="T37" fmla="*/ 146 h 148"/>
                <a:gd name="T38" fmla="*/ 74 w 146"/>
                <a:gd name="T39" fmla="*/ 148 h 148"/>
                <a:gd name="T40" fmla="*/ 74 w 146"/>
                <a:gd name="T41" fmla="*/ 148 h 148"/>
                <a:gd name="T42" fmla="*/ 84 w 146"/>
                <a:gd name="T43" fmla="*/ 146 h 148"/>
                <a:gd name="T44" fmla="*/ 94 w 146"/>
                <a:gd name="T45" fmla="*/ 144 h 148"/>
                <a:gd name="T46" fmla="*/ 106 w 146"/>
                <a:gd name="T47" fmla="*/ 140 h 148"/>
                <a:gd name="T48" fmla="*/ 116 w 146"/>
                <a:gd name="T49" fmla="*/ 134 h 148"/>
                <a:gd name="T50" fmla="*/ 116 w 146"/>
                <a:gd name="T51" fmla="*/ 134 h 148"/>
                <a:gd name="T52" fmla="*/ 126 w 146"/>
                <a:gd name="T53" fmla="*/ 124 h 148"/>
                <a:gd name="T54" fmla="*/ 136 w 146"/>
                <a:gd name="T55" fmla="*/ 112 h 148"/>
                <a:gd name="T56" fmla="*/ 142 w 146"/>
                <a:gd name="T57" fmla="*/ 100 h 148"/>
                <a:gd name="T58" fmla="*/ 146 w 146"/>
                <a:gd name="T59" fmla="*/ 86 h 148"/>
                <a:gd name="T60" fmla="*/ 146 w 146"/>
                <a:gd name="T61" fmla="*/ 72 h 148"/>
                <a:gd name="T62" fmla="*/ 144 w 146"/>
                <a:gd name="T63" fmla="*/ 58 h 148"/>
                <a:gd name="T64" fmla="*/ 140 w 146"/>
                <a:gd name="T65" fmla="*/ 44 h 148"/>
                <a:gd name="T66" fmla="*/ 132 w 146"/>
                <a:gd name="T67" fmla="*/ 32 h 148"/>
                <a:gd name="T68" fmla="*/ 132 w 146"/>
                <a:gd name="T69" fmla="*/ 32 h 148"/>
                <a:gd name="T70" fmla="*/ 120 w 146"/>
                <a:gd name="T71" fmla="*/ 18 h 148"/>
                <a:gd name="T72" fmla="*/ 106 w 146"/>
                <a:gd name="T73" fmla="*/ 8 h 148"/>
                <a:gd name="T74" fmla="*/ 90 w 146"/>
                <a:gd name="T75" fmla="*/ 2 h 148"/>
                <a:gd name="T76" fmla="*/ 72 w 146"/>
                <a:gd name="T77" fmla="*/ 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6" h="148">
                  <a:moveTo>
                    <a:pt x="72" y="0"/>
                  </a:moveTo>
                  <a:lnTo>
                    <a:pt x="72" y="0"/>
                  </a:lnTo>
                  <a:lnTo>
                    <a:pt x="62" y="2"/>
                  </a:lnTo>
                  <a:lnTo>
                    <a:pt x="50" y="4"/>
                  </a:lnTo>
                  <a:lnTo>
                    <a:pt x="40" y="8"/>
                  </a:lnTo>
                  <a:lnTo>
                    <a:pt x="30" y="14"/>
                  </a:lnTo>
                  <a:lnTo>
                    <a:pt x="30" y="14"/>
                  </a:lnTo>
                  <a:lnTo>
                    <a:pt x="20" y="24"/>
                  </a:lnTo>
                  <a:lnTo>
                    <a:pt x="10" y="36"/>
                  </a:lnTo>
                  <a:lnTo>
                    <a:pt x="4" y="48"/>
                  </a:lnTo>
                  <a:lnTo>
                    <a:pt x="0" y="62"/>
                  </a:lnTo>
                  <a:lnTo>
                    <a:pt x="0" y="76"/>
                  </a:lnTo>
                  <a:lnTo>
                    <a:pt x="2" y="90"/>
                  </a:lnTo>
                  <a:lnTo>
                    <a:pt x="6" y="104"/>
                  </a:lnTo>
                  <a:lnTo>
                    <a:pt x="14" y="116"/>
                  </a:lnTo>
                  <a:lnTo>
                    <a:pt x="14" y="116"/>
                  </a:lnTo>
                  <a:lnTo>
                    <a:pt x="26" y="130"/>
                  </a:lnTo>
                  <a:lnTo>
                    <a:pt x="40" y="140"/>
                  </a:lnTo>
                  <a:lnTo>
                    <a:pt x="56" y="146"/>
                  </a:lnTo>
                  <a:lnTo>
                    <a:pt x="74" y="148"/>
                  </a:lnTo>
                  <a:lnTo>
                    <a:pt x="74" y="148"/>
                  </a:lnTo>
                  <a:lnTo>
                    <a:pt x="84" y="146"/>
                  </a:lnTo>
                  <a:lnTo>
                    <a:pt x="94" y="144"/>
                  </a:lnTo>
                  <a:lnTo>
                    <a:pt x="106" y="140"/>
                  </a:lnTo>
                  <a:lnTo>
                    <a:pt x="116" y="134"/>
                  </a:lnTo>
                  <a:lnTo>
                    <a:pt x="116" y="134"/>
                  </a:lnTo>
                  <a:lnTo>
                    <a:pt x="126" y="124"/>
                  </a:lnTo>
                  <a:lnTo>
                    <a:pt x="136" y="112"/>
                  </a:lnTo>
                  <a:lnTo>
                    <a:pt x="142" y="100"/>
                  </a:lnTo>
                  <a:lnTo>
                    <a:pt x="146" y="86"/>
                  </a:lnTo>
                  <a:lnTo>
                    <a:pt x="146" y="72"/>
                  </a:lnTo>
                  <a:lnTo>
                    <a:pt x="144" y="58"/>
                  </a:lnTo>
                  <a:lnTo>
                    <a:pt x="140" y="44"/>
                  </a:lnTo>
                  <a:lnTo>
                    <a:pt x="132" y="32"/>
                  </a:lnTo>
                  <a:lnTo>
                    <a:pt x="132" y="32"/>
                  </a:lnTo>
                  <a:lnTo>
                    <a:pt x="120" y="18"/>
                  </a:lnTo>
                  <a:lnTo>
                    <a:pt x="106" y="8"/>
                  </a:lnTo>
                  <a:lnTo>
                    <a:pt x="90" y="2"/>
                  </a:lnTo>
                  <a:lnTo>
                    <a:pt x="72" y="0"/>
                  </a:lnTo>
                  <a:close/>
                </a:path>
              </a:pathLst>
            </a:custGeom>
            <a:solidFill>
              <a:srgbClr val="5E78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7" name="Freeform 39"/>
            <p:cNvSpPr>
              <a:spLocks/>
            </p:cNvSpPr>
            <p:nvPr/>
          </p:nvSpPr>
          <p:spPr bwMode="auto">
            <a:xfrm>
              <a:off x="4595813" y="7412038"/>
              <a:ext cx="231775" cy="234950"/>
            </a:xfrm>
            <a:custGeom>
              <a:avLst/>
              <a:gdLst>
                <a:gd name="T0" fmla="*/ 72 w 146"/>
                <a:gd name="T1" fmla="*/ 0 h 148"/>
                <a:gd name="T2" fmla="*/ 72 w 146"/>
                <a:gd name="T3" fmla="*/ 0 h 148"/>
                <a:gd name="T4" fmla="*/ 62 w 146"/>
                <a:gd name="T5" fmla="*/ 2 h 148"/>
                <a:gd name="T6" fmla="*/ 50 w 146"/>
                <a:gd name="T7" fmla="*/ 4 h 148"/>
                <a:gd name="T8" fmla="*/ 40 w 146"/>
                <a:gd name="T9" fmla="*/ 8 h 148"/>
                <a:gd name="T10" fmla="*/ 30 w 146"/>
                <a:gd name="T11" fmla="*/ 14 h 148"/>
                <a:gd name="T12" fmla="*/ 30 w 146"/>
                <a:gd name="T13" fmla="*/ 14 h 148"/>
                <a:gd name="T14" fmla="*/ 20 w 146"/>
                <a:gd name="T15" fmla="*/ 24 h 148"/>
                <a:gd name="T16" fmla="*/ 10 w 146"/>
                <a:gd name="T17" fmla="*/ 36 h 148"/>
                <a:gd name="T18" fmla="*/ 4 w 146"/>
                <a:gd name="T19" fmla="*/ 48 h 148"/>
                <a:gd name="T20" fmla="*/ 0 w 146"/>
                <a:gd name="T21" fmla="*/ 62 h 148"/>
                <a:gd name="T22" fmla="*/ 0 w 146"/>
                <a:gd name="T23" fmla="*/ 76 h 148"/>
                <a:gd name="T24" fmla="*/ 2 w 146"/>
                <a:gd name="T25" fmla="*/ 90 h 148"/>
                <a:gd name="T26" fmla="*/ 6 w 146"/>
                <a:gd name="T27" fmla="*/ 104 h 148"/>
                <a:gd name="T28" fmla="*/ 14 w 146"/>
                <a:gd name="T29" fmla="*/ 116 h 148"/>
                <a:gd name="T30" fmla="*/ 14 w 146"/>
                <a:gd name="T31" fmla="*/ 116 h 148"/>
                <a:gd name="T32" fmla="*/ 26 w 146"/>
                <a:gd name="T33" fmla="*/ 130 h 148"/>
                <a:gd name="T34" fmla="*/ 40 w 146"/>
                <a:gd name="T35" fmla="*/ 140 h 148"/>
                <a:gd name="T36" fmla="*/ 56 w 146"/>
                <a:gd name="T37" fmla="*/ 146 h 148"/>
                <a:gd name="T38" fmla="*/ 74 w 146"/>
                <a:gd name="T39" fmla="*/ 148 h 148"/>
                <a:gd name="T40" fmla="*/ 74 w 146"/>
                <a:gd name="T41" fmla="*/ 148 h 148"/>
                <a:gd name="T42" fmla="*/ 84 w 146"/>
                <a:gd name="T43" fmla="*/ 146 h 148"/>
                <a:gd name="T44" fmla="*/ 94 w 146"/>
                <a:gd name="T45" fmla="*/ 144 h 148"/>
                <a:gd name="T46" fmla="*/ 106 w 146"/>
                <a:gd name="T47" fmla="*/ 140 h 148"/>
                <a:gd name="T48" fmla="*/ 116 w 146"/>
                <a:gd name="T49" fmla="*/ 134 h 148"/>
                <a:gd name="T50" fmla="*/ 116 w 146"/>
                <a:gd name="T51" fmla="*/ 134 h 148"/>
                <a:gd name="T52" fmla="*/ 126 w 146"/>
                <a:gd name="T53" fmla="*/ 124 h 148"/>
                <a:gd name="T54" fmla="*/ 136 w 146"/>
                <a:gd name="T55" fmla="*/ 112 h 148"/>
                <a:gd name="T56" fmla="*/ 142 w 146"/>
                <a:gd name="T57" fmla="*/ 100 h 148"/>
                <a:gd name="T58" fmla="*/ 146 w 146"/>
                <a:gd name="T59" fmla="*/ 86 h 148"/>
                <a:gd name="T60" fmla="*/ 146 w 146"/>
                <a:gd name="T61" fmla="*/ 72 h 148"/>
                <a:gd name="T62" fmla="*/ 144 w 146"/>
                <a:gd name="T63" fmla="*/ 58 h 148"/>
                <a:gd name="T64" fmla="*/ 140 w 146"/>
                <a:gd name="T65" fmla="*/ 44 h 148"/>
                <a:gd name="T66" fmla="*/ 132 w 146"/>
                <a:gd name="T67" fmla="*/ 32 h 148"/>
                <a:gd name="T68" fmla="*/ 132 w 146"/>
                <a:gd name="T69" fmla="*/ 32 h 148"/>
                <a:gd name="T70" fmla="*/ 120 w 146"/>
                <a:gd name="T71" fmla="*/ 18 h 148"/>
                <a:gd name="T72" fmla="*/ 106 w 146"/>
                <a:gd name="T73" fmla="*/ 8 h 148"/>
                <a:gd name="T74" fmla="*/ 90 w 146"/>
                <a:gd name="T75" fmla="*/ 2 h 148"/>
                <a:gd name="T76" fmla="*/ 72 w 146"/>
                <a:gd name="T77" fmla="*/ 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6" h="148">
                  <a:moveTo>
                    <a:pt x="72" y="0"/>
                  </a:moveTo>
                  <a:lnTo>
                    <a:pt x="72" y="0"/>
                  </a:lnTo>
                  <a:lnTo>
                    <a:pt x="62" y="2"/>
                  </a:lnTo>
                  <a:lnTo>
                    <a:pt x="50" y="4"/>
                  </a:lnTo>
                  <a:lnTo>
                    <a:pt x="40" y="8"/>
                  </a:lnTo>
                  <a:lnTo>
                    <a:pt x="30" y="14"/>
                  </a:lnTo>
                  <a:lnTo>
                    <a:pt x="30" y="14"/>
                  </a:lnTo>
                  <a:lnTo>
                    <a:pt x="20" y="24"/>
                  </a:lnTo>
                  <a:lnTo>
                    <a:pt x="10" y="36"/>
                  </a:lnTo>
                  <a:lnTo>
                    <a:pt x="4" y="48"/>
                  </a:lnTo>
                  <a:lnTo>
                    <a:pt x="0" y="62"/>
                  </a:lnTo>
                  <a:lnTo>
                    <a:pt x="0" y="76"/>
                  </a:lnTo>
                  <a:lnTo>
                    <a:pt x="2" y="90"/>
                  </a:lnTo>
                  <a:lnTo>
                    <a:pt x="6" y="104"/>
                  </a:lnTo>
                  <a:lnTo>
                    <a:pt x="14" y="116"/>
                  </a:lnTo>
                  <a:lnTo>
                    <a:pt x="14" y="116"/>
                  </a:lnTo>
                  <a:lnTo>
                    <a:pt x="26" y="130"/>
                  </a:lnTo>
                  <a:lnTo>
                    <a:pt x="40" y="140"/>
                  </a:lnTo>
                  <a:lnTo>
                    <a:pt x="56" y="146"/>
                  </a:lnTo>
                  <a:lnTo>
                    <a:pt x="74" y="148"/>
                  </a:lnTo>
                  <a:lnTo>
                    <a:pt x="74" y="148"/>
                  </a:lnTo>
                  <a:lnTo>
                    <a:pt x="84" y="146"/>
                  </a:lnTo>
                  <a:lnTo>
                    <a:pt x="94" y="144"/>
                  </a:lnTo>
                  <a:lnTo>
                    <a:pt x="106" y="140"/>
                  </a:lnTo>
                  <a:lnTo>
                    <a:pt x="116" y="134"/>
                  </a:lnTo>
                  <a:lnTo>
                    <a:pt x="116" y="134"/>
                  </a:lnTo>
                  <a:lnTo>
                    <a:pt x="126" y="124"/>
                  </a:lnTo>
                  <a:lnTo>
                    <a:pt x="136" y="112"/>
                  </a:lnTo>
                  <a:lnTo>
                    <a:pt x="142" y="100"/>
                  </a:lnTo>
                  <a:lnTo>
                    <a:pt x="146" y="86"/>
                  </a:lnTo>
                  <a:lnTo>
                    <a:pt x="146" y="72"/>
                  </a:lnTo>
                  <a:lnTo>
                    <a:pt x="144" y="58"/>
                  </a:lnTo>
                  <a:lnTo>
                    <a:pt x="140" y="44"/>
                  </a:lnTo>
                  <a:lnTo>
                    <a:pt x="132" y="32"/>
                  </a:lnTo>
                  <a:lnTo>
                    <a:pt x="132" y="32"/>
                  </a:lnTo>
                  <a:lnTo>
                    <a:pt x="120" y="18"/>
                  </a:lnTo>
                  <a:lnTo>
                    <a:pt x="106" y="8"/>
                  </a:lnTo>
                  <a:lnTo>
                    <a:pt x="90" y="2"/>
                  </a:lnTo>
                  <a:lnTo>
                    <a:pt x="7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8" name="Freeform 40"/>
            <p:cNvSpPr>
              <a:spLocks/>
            </p:cNvSpPr>
            <p:nvPr/>
          </p:nvSpPr>
          <p:spPr bwMode="auto">
            <a:xfrm>
              <a:off x="4043363" y="7529513"/>
              <a:ext cx="1158875" cy="384175"/>
            </a:xfrm>
            <a:custGeom>
              <a:avLst/>
              <a:gdLst>
                <a:gd name="T0" fmla="*/ 0 w 730"/>
                <a:gd name="T1" fmla="*/ 58 h 242"/>
                <a:gd name="T2" fmla="*/ 0 w 730"/>
                <a:gd name="T3" fmla="*/ 58 h 242"/>
                <a:gd name="T4" fmla="*/ 14 w 730"/>
                <a:gd name="T5" fmla="*/ 60 h 242"/>
                <a:gd name="T6" fmla="*/ 56 w 730"/>
                <a:gd name="T7" fmla="*/ 66 h 242"/>
                <a:gd name="T8" fmla="*/ 116 w 730"/>
                <a:gd name="T9" fmla="*/ 72 h 242"/>
                <a:gd name="T10" fmla="*/ 150 w 730"/>
                <a:gd name="T11" fmla="*/ 74 h 242"/>
                <a:gd name="T12" fmla="*/ 188 w 730"/>
                <a:gd name="T13" fmla="*/ 76 h 242"/>
                <a:gd name="T14" fmla="*/ 226 w 730"/>
                <a:gd name="T15" fmla="*/ 76 h 242"/>
                <a:gd name="T16" fmla="*/ 264 w 730"/>
                <a:gd name="T17" fmla="*/ 72 h 242"/>
                <a:gd name="T18" fmla="*/ 300 w 730"/>
                <a:gd name="T19" fmla="*/ 68 h 242"/>
                <a:gd name="T20" fmla="*/ 336 w 730"/>
                <a:gd name="T21" fmla="*/ 62 h 242"/>
                <a:gd name="T22" fmla="*/ 370 w 730"/>
                <a:gd name="T23" fmla="*/ 52 h 242"/>
                <a:gd name="T24" fmla="*/ 386 w 730"/>
                <a:gd name="T25" fmla="*/ 46 h 242"/>
                <a:gd name="T26" fmla="*/ 400 w 730"/>
                <a:gd name="T27" fmla="*/ 38 h 242"/>
                <a:gd name="T28" fmla="*/ 414 w 730"/>
                <a:gd name="T29" fmla="*/ 30 h 242"/>
                <a:gd name="T30" fmla="*/ 426 w 730"/>
                <a:gd name="T31" fmla="*/ 22 h 242"/>
                <a:gd name="T32" fmla="*/ 438 w 730"/>
                <a:gd name="T33" fmla="*/ 12 h 242"/>
                <a:gd name="T34" fmla="*/ 446 w 730"/>
                <a:gd name="T35" fmla="*/ 0 h 242"/>
                <a:gd name="T36" fmla="*/ 446 w 730"/>
                <a:gd name="T37" fmla="*/ 0 h 242"/>
                <a:gd name="T38" fmla="*/ 450 w 730"/>
                <a:gd name="T39" fmla="*/ 10 h 242"/>
                <a:gd name="T40" fmla="*/ 462 w 730"/>
                <a:gd name="T41" fmla="*/ 34 h 242"/>
                <a:gd name="T42" fmla="*/ 472 w 730"/>
                <a:gd name="T43" fmla="*/ 50 h 242"/>
                <a:gd name="T44" fmla="*/ 484 w 730"/>
                <a:gd name="T45" fmla="*/ 68 h 242"/>
                <a:gd name="T46" fmla="*/ 498 w 730"/>
                <a:gd name="T47" fmla="*/ 86 h 242"/>
                <a:gd name="T48" fmla="*/ 512 w 730"/>
                <a:gd name="T49" fmla="*/ 104 h 242"/>
                <a:gd name="T50" fmla="*/ 532 w 730"/>
                <a:gd name="T51" fmla="*/ 122 h 242"/>
                <a:gd name="T52" fmla="*/ 552 w 730"/>
                <a:gd name="T53" fmla="*/ 138 h 242"/>
                <a:gd name="T54" fmla="*/ 576 w 730"/>
                <a:gd name="T55" fmla="*/ 152 h 242"/>
                <a:gd name="T56" fmla="*/ 602 w 730"/>
                <a:gd name="T57" fmla="*/ 164 h 242"/>
                <a:gd name="T58" fmla="*/ 630 w 730"/>
                <a:gd name="T59" fmla="*/ 170 h 242"/>
                <a:gd name="T60" fmla="*/ 644 w 730"/>
                <a:gd name="T61" fmla="*/ 172 h 242"/>
                <a:gd name="T62" fmla="*/ 660 w 730"/>
                <a:gd name="T63" fmla="*/ 172 h 242"/>
                <a:gd name="T64" fmla="*/ 676 w 730"/>
                <a:gd name="T65" fmla="*/ 172 h 242"/>
                <a:gd name="T66" fmla="*/ 694 w 730"/>
                <a:gd name="T67" fmla="*/ 170 h 242"/>
                <a:gd name="T68" fmla="*/ 712 w 730"/>
                <a:gd name="T69" fmla="*/ 166 h 242"/>
                <a:gd name="T70" fmla="*/ 730 w 730"/>
                <a:gd name="T71" fmla="*/ 162 h 242"/>
                <a:gd name="T72" fmla="*/ 730 w 730"/>
                <a:gd name="T73" fmla="*/ 162 h 242"/>
                <a:gd name="T74" fmla="*/ 706 w 730"/>
                <a:gd name="T75" fmla="*/ 172 h 242"/>
                <a:gd name="T76" fmla="*/ 680 w 730"/>
                <a:gd name="T77" fmla="*/ 182 h 242"/>
                <a:gd name="T78" fmla="*/ 642 w 730"/>
                <a:gd name="T79" fmla="*/ 194 h 242"/>
                <a:gd name="T80" fmla="*/ 598 w 730"/>
                <a:gd name="T81" fmla="*/ 206 h 242"/>
                <a:gd name="T82" fmla="*/ 548 w 730"/>
                <a:gd name="T83" fmla="*/ 218 h 242"/>
                <a:gd name="T84" fmla="*/ 494 w 730"/>
                <a:gd name="T85" fmla="*/ 230 h 242"/>
                <a:gd name="T86" fmla="*/ 436 w 730"/>
                <a:gd name="T87" fmla="*/ 238 h 242"/>
                <a:gd name="T88" fmla="*/ 406 w 730"/>
                <a:gd name="T89" fmla="*/ 240 h 242"/>
                <a:gd name="T90" fmla="*/ 374 w 730"/>
                <a:gd name="T91" fmla="*/ 242 h 242"/>
                <a:gd name="T92" fmla="*/ 344 w 730"/>
                <a:gd name="T93" fmla="*/ 242 h 242"/>
                <a:gd name="T94" fmla="*/ 314 w 730"/>
                <a:gd name="T95" fmla="*/ 240 h 242"/>
                <a:gd name="T96" fmla="*/ 282 w 730"/>
                <a:gd name="T97" fmla="*/ 236 h 242"/>
                <a:gd name="T98" fmla="*/ 252 w 730"/>
                <a:gd name="T99" fmla="*/ 232 h 242"/>
                <a:gd name="T100" fmla="*/ 222 w 730"/>
                <a:gd name="T101" fmla="*/ 226 h 242"/>
                <a:gd name="T102" fmla="*/ 192 w 730"/>
                <a:gd name="T103" fmla="*/ 218 h 242"/>
                <a:gd name="T104" fmla="*/ 164 w 730"/>
                <a:gd name="T105" fmla="*/ 206 h 242"/>
                <a:gd name="T106" fmla="*/ 136 w 730"/>
                <a:gd name="T107" fmla="*/ 194 h 242"/>
                <a:gd name="T108" fmla="*/ 110 w 730"/>
                <a:gd name="T109" fmla="*/ 178 h 242"/>
                <a:gd name="T110" fmla="*/ 84 w 730"/>
                <a:gd name="T111" fmla="*/ 160 h 242"/>
                <a:gd name="T112" fmla="*/ 60 w 730"/>
                <a:gd name="T113" fmla="*/ 138 h 242"/>
                <a:gd name="T114" fmla="*/ 38 w 730"/>
                <a:gd name="T115" fmla="*/ 114 h 242"/>
                <a:gd name="T116" fmla="*/ 18 w 730"/>
                <a:gd name="T117" fmla="*/ 88 h 242"/>
                <a:gd name="T118" fmla="*/ 0 w 730"/>
                <a:gd name="T119" fmla="*/ 58 h 242"/>
                <a:gd name="T120" fmla="*/ 0 w 730"/>
                <a:gd name="T121" fmla="*/ 58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30" h="242">
                  <a:moveTo>
                    <a:pt x="0" y="58"/>
                  </a:moveTo>
                  <a:lnTo>
                    <a:pt x="0" y="58"/>
                  </a:lnTo>
                  <a:lnTo>
                    <a:pt x="14" y="60"/>
                  </a:lnTo>
                  <a:lnTo>
                    <a:pt x="56" y="66"/>
                  </a:lnTo>
                  <a:lnTo>
                    <a:pt x="116" y="72"/>
                  </a:lnTo>
                  <a:lnTo>
                    <a:pt x="150" y="74"/>
                  </a:lnTo>
                  <a:lnTo>
                    <a:pt x="188" y="76"/>
                  </a:lnTo>
                  <a:lnTo>
                    <a:pt x="226" y="76"/>
                  </a:lnTo>
                  <a:lnTo>
                    <a:pt x="264" y="72"/>
                  </a:lnTo>
                  <a:lnTo>
                    <a:pt x="300" y="68"/>
                  </a:lnTo>
                  <a:lnTo>
                    <a:pt x="336" y="62"/>
                  </a:lnTo>
                  <a:lnTo>
                    <a:pt x="370" y="52"/>
                  </a:lnTo>
                  <a:lnTo>
                    <a:pt x="386" y="46"/>
                  </a:lnTo>
                  <a:lnTo>
                    <a:pt x="400" y="38"/>
                  </a:lnTo>
                  <a:lnTo>
                    <a:pt x="414" y="30"/>
                  </a:lnTo>
                  <a:lnTo>
                    <a:pt x="426" y="22"/>
                  </a:lnTo>
                  <a:lnTo>
                    <a:pt x="438" y="12"/>
                  </a:lnTo>
                  <a:lnTo>
                    <a:pt x="446" y="0"/>
                  </a:lnTo>
                  <a:lnTo>
                    <a:pt x="446" y="0"/>
                  </a:lnTo>
                  <a:lnTo>
                    <a:pt x="450" y="10"/>
                  </a:lnTo>
                  <a:lnTo>
                    <a:pt x="462" y="34"/>
                  </a:lnTo>
                  <a:lnTo>
                    <a:pt x="472" y="50"/>
                  </a:lnTo>
                  <a:lnTo>
                    <a:pt x="484" y="68"/>
                  </a:lnTo>
                  <a:lnTo>
                    <a:pt x="498" y="86"/>
                  </a:lnTo>
                  <a:lnTo>
                    <a:pt x="512" y="104"/>
                  </a:lnTo>
                  <a:lnTo>
                    <a:pt x="532" y="122"/>
                  </a:lnTo>
                  <a:lnTo>
                    <a:pt x="552" y="138"/>
                  </a:lnTo>
                  <a:lnTo>
                    <a:pt x="576" y="152"/>
                  </a:lnTo>
                  <a:lnTo>
                    <a:pt x="602" y="164"/>
                  </a:lnTo>
                  <a:lnTo>
                    <a:pt x="630" y="170"/>
                  </a:lnTo>
                  <a:lnTo>
                    <a:pt x="644" y="172"/>
                  </a:lnTo>
                  <a:lnTo>
                    <a:pt x="660" y="172"/>
                  </a:lnTo>
                  <a:lnTo>
                    <a:pt x="676" y="172"/>
                  </a:lnTo>
                  <a:lnTo>
                    <a:pt x="694" y="170"/>
                  </a:lnTo>
                  <a:lnTo>
                    <a:pt x="712" y="166"/>
                  </a:lnTo>
                  <a:lnTo>
                    <a:pt x="730" y="162"/>
                  </a:lnTo>
                  <a:lnTo>
                    <a:pt x="730" y="162"/>
                  </a:lnTo>
                  <a:lnTo>
                    <a:pt x="706" y="172"/>
                  </a:lnTo>
                  <a:lnTo>
                    <a:pt x="680" y="182"/>
                  </a:lnTo>
                  <a:lnTo>
                    <a:pt x="642" y="194"/>
                  </a:lnTo>
                  <a:lnTo>
                    <a:pt x="598" y="206"/>
                  </a:lnTo>
                  <a:lnTo>
                    <a:pt x="548" y="218"/>
                  </a:lnTo>
                  <a:lnTo>
                    <a:pt x="494" y="230"/>
                  </a:lnTo>
                  <a:lnTo>
                    <a:pt x="436" y="238"/>
                  </a:lnTo>
                  <a:lnTo>
                    <a:pt x="406" y="240"/>
                  </a:lnTo>
                  <a:lnTo>
                    <a:pt x="374" y="242"/>
                  </a:lnTo>
                  <a:lnTo>
                    <a:pt x="344" y="242"/>
                  </a:lnTo>
                  <a:lnTo>
                    <a:pt x="314" y="240"/>
                  </a:lnTo>
                  <a:lnTo>
                    <a:pt x="282" y="236"/>
                  </a:lnTo>
                  <a:lnTo>
                    <a:pt x="252" y="232"/>
                  </a:lnTo>
                  <a:lnTo>
                    <a:pt x="222" y="226"/>
                  </a:lnTo>
                  <a:lnTo>
                    <a:pt x="192" y="218"/>
                  </a:lnTo>
                  <a:lnTo>
                    <a:pt x="164" y="206"/>
                  </a:lnTo>
                  <a:lnTo>
                    <a:pt x="136" y="194"/>
                  </a:lnTo>
                  <a:lnTo>
                    <a:pt x="110" y="178"/>
                  </a:lnTo>
                  <a:lnTo>
                    <a:pt x="84" y="160"/>
                  </a:lnTo>
                  <a:lnTo>
                    <a:pt x="60" y="138"/>
                  </a:lnTo>
                  <a:lnTo>
                    <a:pt x="38" y="114"/>
                  </a:lnTo>
                  <a:lnTo>
                    <a:pt x="18" y="88"/>
                  </a:lnTo>
                  <a:lnTo>
                    <a:pt x="0" y="58"/>
                  </a:lnTo>
                  <a:lnTo>
                    <a:pt x="0" y="58"/>
                  </a:lnTo>
                  <a:close/>
                </a:path>
              </a:pathLst>
            </a:custGeom>
            <a:solidFill>
              <a:srgbClr val="D8E7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9" name="Freeform 41"/>
            <p:cNvSpPr>
              <a:spLocks/>
            </p:cNvSpPr>
            <p:nvPr/>
          </p:nvSpPr>
          <p:spPr bwMode="auto">
            <a:xfrm>
              <a:off x="4135438" y="7621588"/>
              <a:ext cx="904875" cy="285750"/>
            </a:xfrm>
            <a:custGeom>
              <a:avLst/>
              <a:gdLst>
                <a:gd name="T0" fmla="*/ 0 w 570"/>
                <a:gd name="T1" fmla="*/ 46 h 180"/>
                <a:gd name="T2" fmla="*/ 0 w 570"/>
                <a:gd name="T3" fmla="*/ 46 h 180"/>
                <a:gd name="T4" fmla="*/ 44 w 570"/>
                <a:gd name="T5" fmla="*/ 52 h 180"/>
                <a:gd name="T6" fmla="*/ 90 w 570"/>
                <a:gd name="T7" fmla="*/ 58 h 180"/>
                <a:gd name="T8" fmla="*/ 146 w 570"/>
                <a:gd name="T9" fmla="*/ 60 h 180"/>
                <a:gd name="T10" fmla="*/ 176 w 570"/>
                <a:gd name="T11" fmla="*/ 60 h 180"/>
                <a:gd name="T12" fmla="*/ 206 w 570"/>
                <a:gd name="T13" fmla="*/ 58 h 180"/>
                <a:gd name="T14" fmla="*/ 236 w 570"/>
                <a:gd name="T15" fmla="*/ 54 h 180"/>
                <a:gd name="T16" fmla="*/ 264 w 570"/>
                <a:gd name="T17" fmla="*/ 48 h 180"/>
                <a:gd name="T18" fmla="*/ 290 w 570"/>
                <a:gd name="T19" fmla="*/ 42 h 180"/>
                <a:gd name="T20" fmla="*/ 312 w 570"/>
                <a:gd name="T21" fmla="*/ 30 h 180"/>
                <a:gd name="T22" fmla="*/ 332 w 570"/>
                <a:gd name="T23" fmla="*/ 18 h 180"/>
                <a:gd name="T24" fmla="*/ 342 w 570"/>
                <a:gd name="T25" fmla="*/ 10 h 180"/>
                <a:gd name="T26" fmla="*/ 350 w 570"/>
                <a:gd name="T27" fmla="*/ 0 h 180"/>
                <a:gd name="T28" fmla="*/ 350 w 570"/>
                <a:gd name="T29" fmla="*/ 0 h 180"/>
                <a:gd name="T30" fmla="*/ 352 w 570"/>
                <a:gd name="T31" fmla="*/ 8 h 180"/>
                <a:gd name="T32" fmla="*/ 362 w 570"/>
                <a:gd name="T33" fmla="*/ 28 h 180"/>
                <a:gd name="T34" fmla="*/ 378 w 570"/>
                <a:gd name="T35" fmla="*/ 54 h 180"/>
                <a:gd name="T36" fmla="*/ 388 w 570"/>
                <a:gd name="T37" fmla="*/ 68 h 180"/>
                <a:gd name="T38" fmla="*/ 400 w 570"/>
                <a:gd name="T39" fmla="*/ 82 h 180"/>
                <a:gd name="T40" fmla="*/ 416 w 570"/>
                <a:gd name="T41" fmla="*/ 96 h 180"/>
                <a:gd name="T42" fmla="*/ 432 w 570"/>
                <a:gd name="T43" fmla="*/ 108 h 180"/>
                <a:gd name="T44" fmla="*/ 450 w 570"/>
                <a:gd name="T45" fmla="*/ 120 h 180"/>
                <a:gd name="T46" fmla="*/ 470 w 570"/>
                <a:gd name="T47" fmla="*/ 128 h 180"/>
                <a:gd name="T48" fmla="*/ 492 w 570"/>
                <a:gd name="T49" fmla="*/ 134 h 180"/>
                <a:gd name="T50" fmla="*/ 516 w 570"/>
                <a:gd name="T51" fmla="*/ 136 h 180"/>
                <a:gd name="T52" fmla="*/ 542 w 570"/>
                <a:gd name="T53" fmla="*/ 134 h 180"/>
                <a:gd name="T54" fmla="*/ 570 w 570"/>
                <a:gd name="T55" fmla="*/ 128 h 180"/>
                <a:gd name="T56" fmla="*/ 570 w 570"/>
                <a:gd name="T57" fmla="*/ 128 h 180"/>
                <a:gd name="T58" fmla="*/ 552 w 570"/>
                <a:gd name="T59" fmla="*/ 134 h 180"/>
                <a:gd name="T60" fmla="*/ 502 w 570"/>
                <a:gd name="T61" fmla="*/ 150 h 180"/>
                <a:gd name="T62" fmla="*/ 468 w 570"/>
                <a:gd name="T63" fmla="*/ 158 h 180"/>
                <a:gd name="T64" fmla="*/ 430 w 570"/>
                <a:gd name="T65" fmla="*/ 166 h 180"/>
                <a:gd name="T66" fmla="*/ 386 w 570"/>
                <a:gd name="T67" fmla="*/ 174 h 180"/>
                <a:gd name="T68" fmla="*/ 342 w 570"/>
                <a:gd name="T69" fmla="*/ 178 h 180"/>
                <a:gd name="T70" fmla="*/ 294 w 570"/>
                <a:gd name="T71" fmla="*/ 180 h 180"/>
                <a:gd name="T72" fmla="*/ 246 w 570"/>
                <a:gd name="T73" fmla="*/ 180 h 180"/>
                <a:gd name="T74" fmla="*/ 222 w 570"/>
                <a:gd name="T75" fmla="*/ 176 h 180"/>
                <a:gd name="T76" fmla="*/ 198 w 570"/>
                <a:gd name="T77" fmla="*/ 174 h 180"/>
                <a:gd name="T78" fmla="*/ 174 w 570"/>
                <a:gd name="T79" fmla="*/ 168 h 180"/>
                <a:gd name="T80" fmla="*/ 152 w 570"/>
                <a:gd name="T81" fmla="*/ 162 h 180"/>
                <a:gd name="T82" fmla="*/ 130 w 570"/>
                <a:gd name="T83" fmla="*/ 154 h 180"/>
                <a:gd name="T84" fmla="*/ 108 w 570"/>
                <a:gd name="T85" fmla="*/ 144 h 180"/>
                <a:gd name="T86" fmla="*/ 86 w 570"/>
                <a:gd name="T87" fmla="*/ 132 h 180"/>
                <a:gd name="T88" fmla="*/ 68 w 570"/>
                <a:gd name="T89" fmla="*/ 120 h 180"/>
                <a:gd name="T90" fmla="*/ 48 w 570"/>
                <a:gd name="T91" fmla="*/ 104 h 180"/>
                <a:gd name="T92" fmla="*/ 30 w 570"/>
                <a:gd name="T93" fmla="*/ 88 h 180"/>
                <a:gd name="T94" fmla="*/ 14 w 570"/>
                <a:gd name="T95" fmla="*/ 68 h 180"/>
                <a:gd name="T96" fmla="*/ 0 w 570"/>
                <a:gd name="T97" fmla="*/ 46 h 180"/>
                <a:gd name="T98" fmla="*/ 0 w 570"/>
                <a:gd name="T99" fmla="*/ 46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70" h="180">
                  <a:moveTo>
                    <a:pt x="0" y="46"/>
                  </a:moveTo>
                  <a:lnTo>
                    <a:pt x="0" y="46"/>
                  </a:lnTo>
                  <a:lnTo>
                    <a:pt x="44" y="52"/>
                  </a:lnTo>
                  <a:lnTo>
                    <a:pt x="90" y="58"/>
                  </a:lnTo>
                  <a:lnTo>
                    <a:pt x="146" y="60"/>
                  </a:lnTo>
                  <a:lnTo>
                    <a:pt x="176" y="60"/>
                  </a:lnTo>
                  <a:lnTo>
                    <a:pt x="206" y="58"/>
                  </a:lnTo>
                  <a:lnTo>
                    <a:pt x="236" y="54"/>
                  </a:lnTo>
                  <a:lnTo>
                    <a:pt x="264" y="48"/>
                  </a:lnTo>
                  <a:lnTo>
                    <a:pt x="290" y="42"/>
                  </a:lnTo>
                  <a:lnTo>
                    <a:pt x="312" y="30"/>
                  </a:lnTo>
                  <a:lnTo>
                    <a:pt x="332" y="18"/>
                  </a:lnTo>
                  <a:lnTo>
                    <a:pt x="342" y="10"/>
                  </a:lnTo>
                  <a:lnTo>
                    <a:pt x="350" y="0"/>
                  </a:lnTo>
                  <a:lnTo>
                    <a:pt x="350" y="0"/>
                  </a:lnTo>
                  <a:lnTo>
                    <a:pt x="352" y="8"/>
                  </a:lnTo>
                  <a:lnTo>
                    <a:pt x="362" y="28"/>
                  </a:lnTo>
                  <a:lnTo>
                    <a:pt x="378" y="54"/>
                  </a:lnTo>
                  <a:lnTo>
                    <a:pt x="388" y="68"/>
                  </a:lnTo>
                  <a:lnTo>
                    <a:pt x="400" y="82"/>
                  </a:lnTo>
                  <a:lnTo>
                    <a:pt x="416" y="96"/>
                  </a:lnTo>
                  <a:lnTo>
                    <a:pt x="432" y="108"/>
                  </a:lnTo>
                  <a:lnTo>
                    <a:pt x="450" y="120"/>
                  </a:lnTo>
                  <a:lnTo>
                    <a:pt x="470" y="128"/>
                  </a:lnTo>
                  <a:lnTo>
                    <a:pt x="492" y="134"/>
                  </a:lnTo>
                  <a:lnTo>
                    <a:pt x="516" y="136"/>
                  </a:lnTo>
                  <a:lnTo>
                    <a:pt x="542" y="134"/>
                  </a:lnTo>
                  <a:lnTo>
                    <a:pt x="570" y="128"/>
                  </a:lnTo>
                  <a:lnTo>
                    <a:pt x="570" y="128"/>
                  </a:lnTo>
                  <a:lnTo>
                    <a:pt x="552" y="134"/>
                  </a:lnTo>
                  <a:lnTo>
                    <a:pt x="502" y="150"/>
                  </a:lnTo>
                  <a:lnTo>
                    <a:pt x="468" y="158"/>
                  </a:lnTo>
                  <a:lnTo>
                    <a:pt x="430" y="166"/>
                  </a:lnTo>
                  <a:lnTo>
                    <a:pt x="386" y="174"/>
                  </a:lnTo>
                  <a:lnTo>
                    <a:pt x="342" y="178"/>
                  </a:lnTo>
                  <a:lnTo>
                    <a:pt x="294" y="180"/>
                  </a:lnTo>
                  <a:lnTo>
                    <a:pt x="246" y="180"/>
                  </a:lnTo>
                  <a:lnTo>
                    <a:pt x="222" y="176"/>
                  </a:lnTo>
                  <a:lnTo>
                    <a:pt x="198" y="174"/>
                  </a:lnTo>
                  <a:lnTo>
                    <a:pt x="174" y="168"/>
                  </a:lnTo>
                  <a:lnTo>
                    <a:pt x="152" y="162"/>
                  </a:lnTo>
                  <a:lnTo>
                    <a:pt x="130" y="154"/>
                  </a:lnTo>
                  <a:lnTo>
                    <a:pt x="108" y="144"/>
                  </a:lnTo>
                  <a:lnTo>
                    <a:pt x="86" y="132"/>
                  </a:lnTo>
                  <a:lnTo>
                    <a:pt x="68" y="120"/>
                  </a:lnTo>
                  <a:lnTo>
                    <a:pt x="48" y="104"/>
                  </a:lnTo>
                  <a:lnTo>
                    <a:pt x="30" y="88"/>
                  </a:lnTo>
                  <a:lnTo>
                    <a:pt x="14" y="68"/>
                  </a:lnTo>
                  <a:lnTo>
                    <a:pt x="0" y="46"/>
                  </a:lnTo>
                  <a:lnTo>
                    <a:pt x="0" y="46"/>
                  </a:lnTo>
                  <a:close/>
                </a:path>
              </a:pathLst>
            </a:custGeom>
            <a:solidFill>
              <a:srgbClr val="B9D98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0" name="Freeform 42"/>
            <p:cNvSpPr>
              <a:spLocks/>
            </p:cNvSpPr>
            <p:nvPr/>
          </p:nvSpPr>
          <p:spPr bwMode="auto">
            <a:xfrm>
              <a:off x="1814512" y="5434013"/>
              <a:ext cx="2270125" cy="1676400"/>
            </a:xfrm>
            <a:custGeom>
              <a:avLst/>
              <a:gdLst>
                <a:gd name="T0" fmla="*/ 218 w 1430"/>
                <a:gd name="T1" fmla="*/ 0 h 1056"/>
                <a:gd name="T2" fmla="*/ 218 w 1430"/>
                <a:gd name="T3" fmla="*/ 0 h 1056"/>
                <a:gd name="T4" fmla="*/ 280 w 1430"/>
                <a:gd name="T5" fmla="*/ 60 h 1056"/>
                <a:gd name="T6" fmla="*/ 344 w 1430"/>
                <a:gd name="T7" fmla="*/ 116 h 1056"/>
                <a:gd name="T8" fmla="*/ 410 w 1430"/>
                <a:gd name="T9" fmla="*/ 170 h 1056"/>
                <a:gd name="T10" fmla="*/ 478 w 1430"/>
                <a:gd name="T11" fmla="*/ 220 h 1056"/>
                <a:gd name="T12" fmla="*/ 548 w 1430"/>
                <a:gd name="T13" fmla="*/ 266 h 1056"/>
                <a:gd name="T14" fmla="*/ 622 w 1430"/>
                <a:gd name="T15" fmla="*/ 310 h 1056"/>
                <a:gd name="T16" fmla="*/ 696 w 1430"/>
                <a:gd name="T17" fmla="*/ 350 h 1056"/>
                <a:gd name="T18" fmla="*/ 772 w 1430"/>
                <a:gd name="T19" fmla="*/ 386 h 1056"/>
                <a:gd name="T20" fmla="*/ 850 w 1430"/>
                <a:gd name="T21" fmla="*/ 418 h 1056"/>
                <a:gd name="T22" fmla="*/ 930 w 1430"/>
                <a:gd name="T23" fmla="*/ 446 h 1056"/>
                <a:gd name="T24" fmla="*/ 1010 w 1430"/>
                <a:gd name="T25" fmla="*/ 472 h 1056"/>
                <a:gd name="T26" fmla="*/ 1092 w 1430"/>
                <a:gd name="T27" fmla="*/ 494 h 1056"/>
                <a:gd name="T28" fmla="*/ 1176 w 1430"/>
                <a:gd name="T29" fmla="*/ 510 h 1056"/>
                <a:gd name="T30" fmla="*/ 1260 w 1430"/>
                <a:gd name="T31" fmla="*/ 524 h 1056"/>
                <a:gd name="T32" fmla="*/ 1344 w 1430"/>
                <a:gd name="T33" fmla="*/ 534 h 1056"/>
                <a:gd name="T34" fmla="*/ 1430 w 1430"/>
                <a:gd name="T35" fmla="*/ 540 h 1056"/>
                <a:gd name="T36" fmla="*/ 1430 w 1430"/>
                <a:gd name="T37" fmla="*/ 540 h 1056"/>
                <a:gd name="T38" fmla="*/ 1184 w 1430"/>
                <a:gd name="T39" fmla="*/ 1056 h 1056"/>
                <a:gd name="T40" fmla="*/ 1184 w 1430"/>
                <a:gd name="T41" fmla="*/ 1056 h 1056"/>
                <a:gd name="T42" fmla="*/ 1100 w 1430"/>
                <a:gd name="T43" fmla="*/ 1050 h 1056"/>
                <a:gd name="T44" fmla="*/ 1018 w 1430"/>
                <a:gd name="T45" fmla="*/ 1040 h 1056"/>
                <a:gd name="T46" fmla="*/ 936 w 1430"/>
                <a:gd name="T47" fmla="*/ 1026 h 1056"/>
                <a:gd name="T48" fmla="*/ 854 w 1430"/>
                <a:gd name="T49" fmla="*/ 1008 h 1056"/>
                <a:gd name="T50" fmla="*/ 774 w 1430"/>
                <a:gd name="T51" fmla="*/ 986 h 1056"/>
                <a:gd name="T52" fmla="*/ 694 w 1430"/>
                <a:gd name="T53" fmla="*/ 962 h 1056"/>
                <a:gd name="T54" fmla="*/ 618 w 1430"/>
                <a:gd name="T55" fmla="*/ 932 h 1056"/>
                <a:gd name="T56" fmla="*/ 542 w 1430"/>
                <a:gd name="T57" fmla="*/ 900 h 1056"/>
                <a:gd name="T58" fmla="*/ 466 w 1430"/>
                <a:gd name="T59" fmla="*/ 864 h 1056"/>
                <a:gd name="T60" fmla="*/ 394 w 1430"/>
                <a:gd name="T61" fmla="*/ 824 h 1056"/>
                <a:gd name="T62" fmla="*/ 322 w 1430"/>
                <a:gd name="T63" fmla="*/ 782 h 1056"/>
                <a:gd name="T64" fmla="*/ 254 w 1430"/>
                <a:gd name="T65" fmla="*/ 736 h 1056"/>
                <a:gd name="T66" fmla="*/ 186 w 1430"/>
                <a:gd name="T67" fmla="*/ 686 h 1056"/>
                <a:gd name="T68" fmla="*/ 122 w 1430"/>
                <a:gd name="T69" fmla="*/ 634 h 1056"/>
                <a:gd name="T70" fmla="*/ 60 w 1430"/>
                <a:gd name="T71" fmla="*/ 576 h 1056"/>
                <a:gd name="T72" fmla="*/ 0 w 1430"/>
                <a:gd name="T73" fmla="*/ 518 h 1056"/>
                <a:gd name="T74" fmla="*/ 0 w 1430"/>
                <a:gd name="T75" fmla="*/ 518 h 1056"/>
                <a:gd name="T76" fmla="*/ 218 w 1430"/>
                <a:gd name="T77" fmla="*/ 0 h 10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30" h="1056">
                  <a:moveTo>
                    <a:pt x="218" y="0"/>
                  </a:moveTo>
                  <a:lnTo>
                    <a:pt x="218" y="0"/>
                  </a:lnTo>
                  <a:lnTo>
                    <a:pt x="280" y="60"/>
                  </a:lnTo>
                  <a:lnTo>
                    <a:pt x="344" y="116"/>
                  </a:lnTo>
                  <a:lnTo>
                    <a:pt x="410" y="170"/>
                  </a:lnTo>
                  <a:lnTo>
                    <a:pt x="478" y="220"/>
                  </a:lnTo>
                  <a:lnTo>
                    <a:pt x="548" y="266"/>
                  </a:lnTo>
                  <a:lnTo>
                    <a:pt x="622" y="310"/>
                  </a:lnTo>
                  <a:lnTo>
                    <a:pt x="696" y="350"/>
                  </a:lnTo>
                  <a:lnTo>
                    <a:pt x="772" y="386"/>
                  </a:lnTo>
                  <a:lnTo>
                    <a:pt x="850" y="418"/>
                  </a:lnTo>
                  <a:lnTo>
                    <a:pt x="930" y="446"/>
                  </a:lnTo>
                  <a:lnTo>
                    <a:pt x="1010" y="472"/>
                  </a:lnTo>
                  <a:lnTo>
                    <a:pt x="1092" y="494"/>
                  </a:lnTo>
                  <a:lnTo>
                    <a:pt x="1176" y="510"/>
                  </a:lnTo>
                  <a:lnTo>
                    <a:pt x="1260" y="524"/>
                  </a:lnTo>
                  <a:lnTo>
                    <a:pt x="1344" y="534"/>
                  </a:lnTo>
                  <a:lnTo>
                    <a:pt x="1430" y="540"/>
                  </a:lnTo>
                  <a:lnTo>
                    <a:pt x="1430" y="540"/>
                  </a:lnTo>
                  <a:lnTo>
                    <a:pt x="1184" y="1056"/>
                  </a:lnTo>
                  <a:lnTo>
                    <a:pt x="1184" y="1056"/>
                  </a:lnTo>
                  <a:lnTo>
                    <a:pt x="1100" y="1050"/>
                  </a:lnTo>
                  <a:lnTo>
                    <a:pt x="1018" y="1040"/>
                  </a:lnTo>
                  <a:lnTo>
                    <a:pt x="936" y="1026"/>
                  </a:lnTo>
                  <a:lnTo>
                    <a:pt x="854" y="1008"/>
                  </a:lnTo>
                  <a:lnTo>
                    <a:pt x="774" y="986"/>
                  </a:lnTo>
                  <a:lnTo>
                    <a:pt x="694" y="962"/>
                  </a:lnTo>
                  <a:lnTo>
                    <a:pt x="618" y="932"/>
                  </a:lnTo>
                  <a:lnTo>
                    <a:pt x="542" y="900"/>
                  </a:lnTo>
                  <a:lnTo>
                    <a:pt x="466" y="864"/>
                  </a:lnTo>
                  <a:lnTo>
                    <a:pt x="394" y="824"/>
                  </a:lnTo>
                  <a:lnTo>
                    <a:pt x="322" y="782"/>
                  </a:lnTo>
                  <a:lnTo>
                    <a:pt x="254" y="736"/>
                  </a:lnTo>
                  <a:lnTo>
                    <a:pt x="186" y="686"/>
                  </a:lnTo>
                  <a:lnTo>
                    <a:pt x="122" y="634"/>
                  </a:lnTo>
                  <a:lnTo>
                    <a:pt x="60" y="576"/>
                  </a:lnTo>
                  <a:lnTo>
                    <a:pt x="0" y="518"/>
                  </a:lnTo>
                  <a:lnTo>
                    <a:pt x="0" y="518"/>
                  </a:lnTo>
                  <a:lnTo>
                    <a:pt x="218" y="0"/>
                  </a:lnTo>
                  <a:close/>
                </a:path>
              </a:pathLst>
            </a:custGeom>
            <a:solidFill>
              <a:srgbClr val="93C2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1" name="Freeform 43"/>
            <p:cNvSpPr>
              <a:spLocks/>
            </p:cNvSpPr>
            <p:nvPr/>
          </p:nvSpPr>
          <p:spPr bwMode="auto">
            <a:xfrm>
              <a:off x="1814512" y="5434013"/>
              <a:ext cx="2270125" cy="1676400"/>
            </a:xfrm>
            <a:custGeom>
              <a:avLst/>
              <a:gdLst>
                <a:gd name="T0" fmla="*/ 218 w 1430"/>
                <a:gd name="T1" fmla="*/ 0 h 1056"/>
                <a:gd name="T2" fmla="*/ 218 w 1430"/>
                <a:gd name="T3" fmla="*/ 0 h 1056"/>
                <a:gd name="T4" fmla="*/ 280 w 1430"/>
                <a:gd name="T5" fmla="*/ 60 h 1056"/>
                <a:gd name="T6" fmla="*/ 344 w 1430"/>
                <a:gd name="T7" fmla="*/ 116 h 1056"/>
                <a:gd name="T8" fmla="*/ 410 w 1430"/>
                <a:gd name="T9" fmla="*/ 170 h 1056"/>
                <a:gd name="T10" fmla="*/ 478 w 1430"/>
                <a:gd name="T11" fmla="*/ 220 h 1056"/>
                <a:gd name="T12" fmla="*/ 548 w 1430"/>
                <a:gd name="T13" fmla="*/ 266 h 1056"/>
                <a:gd name="T14" fmla="*/ 622 w 1430"/>
                <a:gd name="T15" fmla="*/ 310 h 1056"/>
                <a:gd name="T16" fmla="*/ 696 w 1430"/>
                <a:gd name="T17" fmla="*/ 350 h 1056"/>
                <a:gd name="T18" fmla="*/ 772 w 1430"/>
                <a:gd name="T19" fmla="*/ 386 h 1056"/>
                <a:gd name="T20" fmla="*/ 850 w 1430"/>
                <a:gd name="T21" fmla="*/ 418 h 1056"/>
                <a:gd name="T22" fmla="*/ 930 w 1430"/>
                <a:gd name="T23" fmla="*/ 446 h 1056"/>
                <a:gd name="T24" fmla="*/ 1010 w 1430"/>
                <a:gd name="T25" fmla="*/ 472 h 1056"/>
                <a:gd name="T26" fmla="*/ 1092 w 1430"/>
                <a:gd name="T27" fmla="*/ 494 h 1056"/>
                <a:gd name="T28" fmla="*/ 1176 w 1430"/>
                <a:gd name="T29" fmla="*/ 510 h 1056"/>
                <a:gd name="T30" fmla="*/ 1260 w 1430"/>
                <a:gd name="T31" fmla="*/ 524 h 1056"/>
                <a:gd name="T32" fmla="*/ 1344 w 1430"/>
                <a:gd name="T33" fmla="*/ 534 h 1056"/>
                <a:gd name="T34" fmla="*/ 1430 w 1430"/>
                <a:gd name="T35" fmla="*/ 540 h 1056"/>
                <a:gd name="T36" fmla="*/ 1430 w 1430"/>
                <a:gd name="T37" fmla="*/ 540 h 1056"/>
                <a:gd name="T38" fmla="*/ 1184 w 1430"/>
                <a:gd name="T39" fmla="*/ 1056 h 1056"/>
                <a:gd name="T40" fmla="*/ 1184 w 1430"/>
                <a:gd name="T41" fmla="*/ 1056 h 1056"/>
                <a:gd name="T42" fmla="*/ 1100 w 1430"/>
                <a:gd name="T43" fmla="*/ 1050 h 1056"/>
                <a:gd name="T44" fmla="*/ 1018 w 1430"/>
                <a:gd name="T45" fmla="*/ 1040 h 1056"/>
                <a:gd name="T46" fmla="*/ 936 w 1430"/>
                <a:gd name="T47" fmla="*/ 1026 h 1056"/>
                <a:gd name="T48" fmla="*/ 854 w 1430"/>
                <a:gd name="T49" fmla="*/ 1008 h 1056"/>
                <a:gd name="T50" fmla="*/ 774 w 1430"/>
                <a:gd name="T51" fmla="*/ 986 h 1056"/>
                <a:gd name="T52" fmla="*/ 694 w 1430"/>
                <a:gd name="T53" fmla="*/ 962 h 1056"/>
                <a:gd name="T54" fmla="*/ 618 w 1430"/>
                <a:gd name="T55" fmla="*/ 932 h 1056"/>
                <a:gd name="T56" fmla="*/ 542 w 1430"/>
                <a:gd name="T57" fmla="*/ 900 h 1056"/>
                <a:gd name="T58" fmla="*/ 466 w 1430"/>
                <a:gd name="T59" fmla="*/ 864 h 1056"/>
                <a:gd name="T60" fmla="*/ 394 w 1430"/>
                <a:gd name="T61" fmla="*/ 824 h 1056"/>
                <a:gd name="T62" fmla="*/ 322 w 1430"/>
                <a:gd name="T63" fmla="*/ 782 h 1056"/>
                <a:gd name="T64" fmla="*/ 254 w 1430"/>
                <a:gd name="T65" fmla="*/ 736 h 1056"/>
                <a:gd name="T66" fmla="*/ 186 w 1430"/>
                <a:gd name="T67" fmla="*/ 686 h 1056"/>
                <a:gd name="T68" fmla="*/ 122 w 1430"/>
                <a:gd name="T69" fmla="*/ 634 h 1056"/>
                <a:gd name="T70" fmla="*/ 60 w 1430"/>
                <a:gd name="T71" fmla="*/ 576 h 1056"/>
                <a:gd name="T72" fmla="*/ 0 w 1430"/>
                <a:gd name="T73" fmla="*/ 518 h 1056"/>
                <a:gd name="T74" fmla="*/ 0 w 1430"/>
                <a:gd name="T75" fmla="*/ 518 h 1056"/>
                <a:gd name="T76" fmla="*/ 218 w 1430"/>
                <a:gd name="T77" fmla="*/ 0 h 10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30" h="1056">
                  <a:moveTo>
                    <a:pt x="218" y="0"/>
                  </a:moveTo>
                  <a:lnTo>
                    <a:pt x="218" y="0"/>
                  </a:lnTo>
                  <a:lnTo>
                    <a:pt x="280" y="60"/>
                  </a:lnTo>
                  <a:lnTo>
                    <a:pt x="344" y="116"/>
                  </a:lnTo>
                  <a:lnTo>
                    <a:pt x="410" y="170"/>
                  </a:lnTo>
                  <a:lnTo>
                    <a:pt x="478" y="220"/>
                  </a:lnTo>
                  <a:lnTo>
                    <a:pt x="548" y="266"/>
                  </a:lnTo>
                  <a:lnTo>
                    <a:pt x="622" y="310"/>
                  </a:lnTo>
                  <a:lnTo>
                    <a:pt x="696" y="350"/>
                  </a:lnTo>
                  <a:lnTo>
                    <a:pt x="772" y="386"/>
                  </a:lnTo>
                  <a:lnTo>
                    <a:pt x="850" y="418"/>
                  </a:lnTo>
                  <a:lnTo>
                    <a:pt x="930" y="446"/>
                  </a:lnTo>
                  <a:lnTo>
                    <a:pt x="1010" y="472"/>
                  </a:lnTo>
                  <a:lnTo>
                    <a:pt x="1092" y="494"/>
                  </a:lnTo>
                  <a:lnTo>
                    <a:pt x="1176" y="510"/>
                  </a:lnTo>
                  <a:lnTo>
                    <a:pt x="1260" y="524"/>
                  </a:lnTo>
                  <a:lnTo>
                    <a:pt x="1344" y="534"/>
                  </a:lnTo>
                  <a:lnTo>
                    <a:pt x="1430" y="540"/>
                  </a:lnTo>
                  <a:lnTo>
                    <a:pt x="1430" y="540"/>
                  </a:lnTo>
                  <a:lnTo>
                    <a:pt x="1184" y="1056"/>
                  </a:lnTo>
                  <a:lnTo>
                    <a:pt x="1184" y="1056"/>
                  </a:lnTo>
                  <a:lnTo>
                    <a:pt x="1100" y="1050"/>
                  </a:lnTo>
                  <a:lnTo>
                    <a:pt x="1018" y="1040"/>
                  </a:lnTo>
                  <a:lnTo>
                    <a:pt x="936" y="1026"/>
                  </a:lnTo>
                  <a:lnTo>
                    <a:pt x="854" y="1008"/>
                  </a:lnTo>
                  <a:lnTo>
                    <a:pt x="774" y="986"/>
                  </a:lnTo>
                  <a:lnTo>
                    <a:pt x="694" y="962"/>
                  </a:lnTo>
                  <a:lnTo>
                    <a:pt x="618" y="932"/>
                  </a:lnTo>
                  <a:lnTo>
                    <a:pt x="542" y="900"/>
                  </a:lnTo>
                  <a:lnTo>
                    <a:pt x="466" y="864"/>
                  </a:lnTo>
                  <a:lnTo>
                    <a:pt x="394" y="824"/>
                  </a:lnTo>
                  <a:lnTo>
                    <a:pt x="322" y="782"/>
                  </a:lnTo>
                  <a:lnTo>
                    <a:pt x="254" y="736"/>
                  </a:lnTo>
                  <a:lnTo>
                    <a:pt x="186" y="686"/>
                  </a:lnTo>
                  <a:lnTo>
                    <a:pt x="122" y="634"/>
                  </a:lnTo>
                  <a:lnTo>
                    <a:pt x="60" y="576"/>
                  </a:lnTo>
                  <a:lnTo>
                    <a:pt x="0" y="518"/>
                  </a:lnTo>
                  <a:lnTo>
                    <a:pt x="0" y="518"/>
                  </a:lnTo>
                  <a:lnTo>
                    <a:pt x="21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2" name="Freeform 44"/>
            <p:cNvSpPr>
              <a:spLocks noEditPoints="1"/>
            </p:cNvSpPr>
            <p:nvPr/>
          </p:nvSpPr>
          <p:spPr bwMode="auto">
            <a:xfrm>
              <a:off x="1878012" y="5494338"/>
              <a:ext cx="2136775" cy="1555750"/>
            </a:xfrm>
            <a:custGeom>
              <a:avLst/>
              <a:gdLst>
                <a:gd name="T0" fmla="*/ 1346 w 1346"/>
                <a:gd name="T1" fmla="*/ 510 h 980"/>
                <a:gd name="T2" fmla="*/ 1184 w 1346"/>
                <a:gd name="T3" fmla="*/ 496 h 980"/>
                <a:gd name="T4" fmla="*/ 948 w 1346"/>
                <a:gd name="T5" fmla="*/ 446 h 980"/>
                <a:gd name="T6" fmla="*/ 722 w 1346"/>
                <a:gd name="T7" fmla="*/ 364 h 980"/>
                <a:gd name="T8" fmla="*/ 512 w 1346"/>
                <a:gd name="T9" fmla="*/ 252 h 980"/>
                <a:gd name="T10" fmla="*/ 316 w 1346"/>
                <a:gd name="T11" fmla="*/ 110 h 980"/>
                <a:gd name="T12" fmla="*/ 198 w 1346"/>
                <a:gd name="T13" fmla="*/ 0 h 980"/>
                <a:gd name="T14" fmla="*/ 56 w 1346"/>
                <a:gd name="T15" fmla="*/ 526 h 980"/>
                <a:gd name="T16" fmla="*/ 240 w 1346"/>
                <a:gd name="T17" fmla="*/ 676 h 980"/>
                <a:gd name="T18" fmla="*/ 442 w 1346"/>
                <a:gd name="T19" fmla="*/ 798 h 980"/>
                <a:gd name="T20" fmla="*/ 658 w 1346"/>
                <a:gd name="T21" fmla="*/ 890 h 980"/>
                <a:gd name="T22" fmla="*/ 886 w 1346"/>
                <a:gd name="T23" fmla="*/ 952 h 980"/>
                <a:gd name="T24" fmla="*/ 1122 w 1346"/>
                <a:gd name="T25" fmla="*/ 980 h 980"/>
                <a:gd name="T26" fmla="*/ 34 w 1346"/>
                <a:gd name="T27" fmla="*/ 464 h 980"/>
                <a:gd name="T28" fmla="*/ 186 w 1346"/>
                <a:gd name="T29" fmla="*/ 220 h 980"/>
                <a:gd name="T30" fmla="*/ 218 w 1346"/>
                <a:gd name="T31" fmla="*/ 232 h 980"/>
                <a:gd name="T32" fmla="*/ 250 w 1346"/>
                <a:gd name="T33" fmla="*/ 212 h 980"/>
                <a:gd name="T34" fmla="*/ 268 w 1346"/>
                <a:gd name="T35" fmla="*/ 184 h 980"/>
                <a:gd name="T36" fmla="*/ 278 w 1346"/>
                <a:gd name="T37" fmla="*/ 132 h 980"/>
                <a:gd name="T38" fmla="*/ 326 w 1346"/>
                <a:gd name="T39" fmla="*/ 156 h 980"/>
                <a:gd name="T40" fmla="*/ 484 w 1346"/>
                <a:gd name="T41" fmla="*/ 270 h 980"/>
                <a:gd name="T42" fmla="*/ 652 w 1346"/>
                <a:gd name="T43" fmla="*/ 366 h 980"/>
                <a:gd name="T44" fmla="*/ 830 w 1346"/>
                <a:gd name="T45" fmla="*/ 440 h 980"/>
                <a:gd name="T46" fmla="*/ 1016 w 1346"/>
                <a:gd name="T47" fmla="*/ 494 h 980"/>
                <a:gd name="T48" fmla="*/ 1208 w 1346"/>
                <a:gd name="T49" fmla="*/ 528 h 980"/>
                <a:gd name="T50" fmla="*/ 1180 w 1346"/>
                <a:gd name="T51" fmla="*/ 552 h 980"/>
                <a:gd name="T52" fmla="*/ 1160 w 1346"/>
                <a:gd name="T53" fmla="*/ 582 h 980"/>
                <a:gd name="T54" fmla="*/ 1150 w 1346"/>
                <a:gd name="T55" fmla="*/ 628 h 980"/>
                <a:gd name="T56" fmla="*/ 1166 w 1346"/>
                <a:gd name="T57" fmla="*/ 660 h 980"/>
                <a:gd name="T58" fmla="*/ 1188 w 1346"/>
                <a:gd name="T59" fmla="*/ 670 h 980"/>
                <a:gd name="T60" fmla="*/ 1232 w 1346"/>
                <a:gd name="T61" fmla="*/ 656 h 980"/>
                <a:gd name="T62" fmla="*/ 1154 w 1346"/>
                <a:gd name="T63" fmla="*/ 842 h 980"/>
                <a:gd name="T64" fmla="*/ 1142 w 1346"/>
                <a:gd name="T65" fmla="*/ 822 h 980"/>
                <a:gd name="T66" fmla="*/ 1120 w 1346"/>
                <a:gd name="T67" fmla="*/ 812 h 980"/>
                <a:gd name="T68" fmla="*/ 1078 w 1346"/>
                <a:gd name="T69" fmla="*/ 822 h 980"/>
                <a:gd name="T70" fmla="*/ 1038 w 1346"/>
                <a:gd name="T71" fmla="*/ 854 h 980"/>
                <a:gd name="T72" fmla="*/ 1018 w 1346"/>
                <a:gd name="T73" fmla="*/ 884 h 980"/>
                <a:gd name="T74" fmla="*/ 1008 w 1346"/>
                <a:gd name="T75" fmla="*/ 928 h 980"/>
                <a:gd name="T76" fmla="*/ 946 w 1346"/>
                <a:gd name="T77" fmla="*/ 932 h 980"/>
                <a:gd name="T78" fmla="*/ 762 w 1346"/>
                <a:gd name="T79" fmla="*/ 890 h 980"/>
                <a:gd name="T80" fmla="*/ 584 w 1346"/>
                <a:gd name="T81" fmla="*/ 828 h 980"/>
                <a:gd name="T82" fmla="*/ 412 w 1346"/>
                <a:gd name="T83" fmla="*/ 748 h 980"/>
                <a:gd name="T84" fmla="*/ 252 w 1346"/>
                <a:gd name="T85" fmla="*/ 648 h 980"/>
                <a:gd name="T86" fmla="*/ 102 w 1346"/>
                <a:gd name="T87" fmla="*/ 528 h 980"/>
                <a:gd name="T88" fmla="*/ 122 w 1346"/>
                <a:gd name="T89" fmla="*/ 512 h 980"/>
                <a:gd name="T90" fmla="*/ 138 w 1346"/>
                <a:gd name="T91" fmla="*/ 486 h 980"/>
                <a:gd name="T92" fmla="*/ 150 w 1346"/>
                <a:gd name="T93" fmla="*/ 434 h 980"/>
                <a:gd name="T94" fmla="*/ 140 w 1346"/>
                <a:gd name="T95" fmla="*/ 388 h 980"/>
                <a:gd name="T96" fmla="*/ 126 w 1346"/>
                <a:gd name="T97" fmla="*/ 364 h 980"/>
                <a:gd name="T98" fmla="*/ 92 w 1346"/>
                <a:gd name="T99" fmla="*/ 354 h 980"/>
                <a:gd name="T100" fmla="*/ 162 w 1346"/>
                <a:gd name="T101" fmla="*/ 160 h 980"/>
                <a:gd name="T102" fmla="*/ 170 w 1346"/>
                <a:gd name="T103" fmla="*/ 196 h 980"/>
                <a:gd name="T104" fmla="*/ 1102 w 1346"/>
                <a:gd name="T105" fmla="*/ 950 h 980"/>
                <a:gd name="T106" fmla="*/ 1102 w 1346"/>
                <a:gd name="T107" fmla="*/ 950 h 980"/>
                <a:gd name="T108" fmla="*/ 1296 w 1346"/>
                <a:gd name="T109" fmla="*/ 536 h 980"/>
                <a:gd name="T110" fmla="*/ 1300 w 1346"/>
                <a:gd name="T111" fmla="*/ 536 h 980"/>
                <a:gd name="T112" fmla="*/ 212 w 1346"/>
                <a:gd name="T113" fmla="*/ 54 h 980"/>
                <a:gd name="T114" fmla="*/ 208 w 1346"/>
                <a:gd name="T115" fmla="*/ 52 h 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46" h="980">
                  <a:moveTo>
                    <a:pt x="1122" y="980"/>
                  </a:moveTo>
                  <a:lnTo>
                    <a:pt x="1122" y="980"/>
                  </a:lnTo>
                  <a:lnTo>
                    <a:pt x="1346" y="510"/>
                  </a:lnTo>
                  <a:lnTo>
                    <a:pt x="1346" y="510"/>
                  </a:lnTo>
                  <a:lnTo>
                    <a:pt x="1264" y="504"/>
                  </a:lnTo>
                  <a:lnTo>
                    <a:pt x="1184" y="496"/>
                  </a:lnTo>
                  <a:lnTo>
                    <a:pt x="1104" y="482"/>
                  </a:lnTo>
                  <a:lnTo>
                    <a:pt x="1026" y="466"/>
                  </a:lnTo>
                  <a:lnTo>
                    <a:pt x="948" y="446"/>
                  </a:lnTo>
                  <a:lnTo>
                    <a:pt x="872" y="422"/>
                  </a:lnTo>
                  <a:lnTo>
                    <a:pt x="796" y="394"/>
                  </a:lnTo>
                  <a:lnTo>
                    <a:pt x="722" y="364"/>
                  </a:lnTo>
                  <a:lnTo>
                    <a:pt x="650" y="330"/>
                  </a:lnTo>
                  <a:lnTo>
                    <a:pt x="580" y="292"/>
                  </a:lnTo>
                  <a:lnTo>
                    <a:pt x="512" y="252"/>
                  </a:lnTo>
                  <a:lnTo>
                    <a:pt x="444" y="208"/>
                  </a:lnTo>
                  <a:lnTo>
                    <a:pt x="380" y="160"/>
                  </a:lnTo>
                  <a:lnTo>
                    <a:pt x="316" y="110"/>
                  </a:lnTo>
                  <a:lnTo>
                    <a:pt x="256" y="56"/>
                  </a:lnTo>
                  <a:lnTo>
                    <a:pt x="198" y="0"/>
                  </a:lnTo>
                  <a:lnTo>
                    <a:pt x="198" y="0"/>
                  </a:lnTo>
                  <a:lnTo>
                    <a:pt x="0" y="470"/>
                  </a:lnTo>
                  <a:lnTo>
                    <a:pt x="0" y="470"/>
                  </a:lnTo>
                  <a:lnTo>
                    <a:pt x="56" y="526"/>
                  </a:lnTo>
                  <a:lnTo>
                    <a:pt x="116" y="580"/>
                  </a:lnTo>
                  <a:lnTo>
                    <a:pt x="178" y="630"/>
                  </a:lnTo>
                  <a:lnTo>
                    <a:pt x="240" y="676"/>
                  </a:lnTo>
                  <a:lnTo>
                    <a:pt x="306" y="720"/>
                  </a:lnTo>
                  <a:lnTo>
                    <a:pt x="374" y="760"/>
                  </a:lnTo>
                  <a:lnTo>
                    <a:pt x="442" y="798"/>
                  </a:lnTo>
                  <a:lnTo>
                    <a:pt x="512" y="832"/>
                  </a:lnTo>
                  <a:lnTo>
                    <a:pt x="584" y="862"/>
                  </a:lnTo>
                  <a:lnTo>
                    <a:pt x="658" y="890"/>
                  </a:lnTo>
                  <a:lnTo>
                    <a:pt x="732" y="914"/>
                  </a:lnTo>
                  <a:lnTo>
                    <a:pt x="808" y="934"/>
                  </a:lnTo>
                  <a:lnTo>
                    <a:pt x="886" y="952"/>
                  </a:lnTo>
                  <a:lnTo>
                    <a:pt x="964" y="964"/>
                  </a:lnTo>
                  <a:lnTo>
                    <a:pt x="1042" y="974"/>
                  </a:lnTo>
                  <a:lnTo>
                    <a:pt x="1122" y="980"/>
                  </a:lnTo>
                  <a:close/>
                  <a:moveTo>
                    <a:pt x="36" y="464"/>
                  </a:moveTo>
                  <a:lnTo>
                    <a:pt x="36" y="466"/>
                  </a:lnTo>
                  <a:lnTo>
                    <a:pt x="34" y="464"/>
                  </a:lnTo>
                  <a:lnTo>
                    <a:pt x="36" y="464"/>
                  </a:lnTo>
                  <a:close/>
                  <a:moveTo>
                    <a:pt x="186" y="220"/>
                  </a:moveTo>
                  <a:lnTo>
                    <a:pt x="186" y="220"/>
                  </a:lnTo>
                  <a:lnTo>
                    <a:pt x="196" y="228"/>
                  </a:lnTo>
                  <a:lnTo>
                    <a:pt x="208" y="232"/>
                  </a:lnTo>
                  <a:lnTo>
                    <a:pt x="218" y="232"/>
                  </a:lnTo>
                  <a:lnTo>
                    <a:pt x="230" y="228"/>
                  </a:lnTo>
                  <a:lnTo>
                    <a:pt x="240" y="222"/>
                  </a:lnTo>
                  <a:lnTo>
                    <a:pt x="250" y="212"/>
                  </a:lnTo>
                  <a:lnTo>
                    <a:pt x="260" y="200"/>
                  </a:lnTo>
                  <a:lnTo>
                    <a:pt x="268" y="184"/>
                  </a:lnTo>
                  <a:lnTo>
                    <a:pt x="268" y="184"/>
                  </a:lnTo>
                  <a:lnTo>
                    <a:pt x="274" y="166"/>
                  </a:lnTo>
                  <a:lnTo>
                    <a:pt x="276" y="150"/>
                  </a:lnTo>
                  <a:lnTo>
                    <a:pt x="278" y="132"/>
                  </a:lnTo>
                  <a:lnTo>
                    <a:pt x="278" y="114"/>
                  </a:lnTo>
                  <a:lnTo>
                    <a:pt x="278" y="114"/>
                  </a:lnTo>
                  <a:lnTo>
                    <a:pt x="326" y="156"/>
                  </a:lnTo>
                  <a:lnTo>
                    <a:pt x="378" y="196"/>
                  </a:lnTo>
                  <a:lnTo>
                    <a:pt x="430" y="234"/>
                  </a:lnTo>
                  <a:lnTo>
                    <a:pt x="484" y="270"/>
                  </a:lnTo>
                  <a:lnTo>
                    <a:pt x="538" y="304"/>
                  </a:lnTo>
                  <a:lnTo>
                    <a:pt x="594" y="336"/>
                  </a:lnTo>
                  <a:lnTo>
                    <a:pt x="652" y="366"/>
                  </a:lnTo>
                  <a:lnTo>
                    <a:pt x="710" y="392"/>
                  </a:lnTo>
                  <a:lnTo>
                    <a:pt x="770" y="418"/>
                  </a:lnTo>
                  <a:lnTo>
                    <a:pt x="830" y="440"/>
                  </a:lnTo>
                  <a:lnTo>
                    <a:pt x="890" y="460"/>
                  </a:lnTo>
                  <a:lnTo>
                    <a:pt x="952" y="480"/>
                  </a:lnTo>
                  <a:lnTo>
                    <a:pt x="1016" y="494"/>
                  </a:lnTo>
                  <a:lnTo>
                    <a:pt x="1078" y="508"/>
                  </a:lnTo>
                  <a:lnTo>
                    <a:pt x="1142" y="520"/>
                  </a:lnTo>
                  <a:lnTo>
                    <a:pt x="1208" y="528"/>
                  </a:lnTo>
                  <a:lnTo>
                    <a:pt x="1208" y="528"/>
                  </a:lnTo>
                  <a:lnTo>
                    <a:pt x="1194" y="540"/>
                  </a:lnTo>
                  <a:lnTo>
                    <a:pt x="1180" y="552"/>
                  </a:lnTo>
                  <a:lnTo>
                    <a:pt x="1170" y="566"/>
                  </a:lnTo>
                  <a:lnTo>
                    <a:pt x="1160" y="582"/>
                  </a:lnTo>
                  <a:lnTo>
                    <a:pt x="1160" y="582"/>
                  </a:lnTo>
                  <a:lnTo>
                    <a:pt x="1154" y="598"/>
                  </a:lnTo>
                  <a:lnTo>
                    <a:pt x="1152" y="614"/>
                  </a:lnTo>
                  <a:lnTo>
                    <a:pt x="1150" y="628"/>
                  </a:lnTo>
                  <a:lnTo>
                    <a:pt x="1154" y="642"/>
                  </a:lnTo>
                  <a:lnTo>
                    <a:pt x="1158" y="652"/>
                  </a:lnTo>
                  <a:lnTo>
                    <a:pt x="1166" y="660"/>
                  </a:lnTo>
                  <a:lnTo>
                    <a:pt x="1176" y="666"/>
                  </a:lnTo>
                  <a:lnTo>
                    <a:pt x="1188" y="670"/>
                  </a:lnTo>
                  <a:lnTo>
                    <a:pt x="1188" y="670"/>
                  </a:lnTo>
                  <a:lnTo>
                    <a:pt x="1202" y="668"/>
                  </a:lnTo>
                  <a:lnTo>
                    <a:pt x="1218" y="664"/>
                  </a:lnTo>
                  <a:lnTo>
                    <a:pt x="1232" y="656"/>
                  </a:lnTo>
                  <a:lnTo>
                    <a:pt x="1248" y="646"/>
                  </a:lnTo>
                  <a:lnTo>
                    <a:pt x="1248" y="646"/>
                  </a:lnTo>
                  <a:lnTo>
                    <a:pt x="1154" y="842"/>
                  </a:lnTo>
                  <a:lnTo>
                    <a:pt x="1154" y="842"/>
                  </a:lnTo>
                  <a:lnTo>
                    <a:pt x="1150" y="832"/>
                  </a:lnTo>
                  <a:lnTo>
                    <a:pt x="1142" y="822"/>
                  </a:lnTo>
                  <a:lnTo>
                    <a:pt x="1132" y="816"/>
                  </a:lnTo>
                  <a:lnTo>
                    <a:pt x="1120" y="812"/>
                  </a:lnTo>
                  <a:lnTo>
                    <a:pt x="1120" y="812"/>
                  </a:lnTo>
                  <a:lnTo>
                    <a:pt x="1106" y="812"/>
                  </a:lnTo>
                  <a:lnTo>
                    <a:pt x="1092" y="816"/>
                  </a:lnTo>
                  <a:lnTo>
                    <a:pt x="1078" y="822"/>
                  </a:lnTo>
                  <a:lnTo>
                    <a:pt x="1064" y="830"/>
                  </a:lnTo>
                  <a:lnTo>
                    <a:pt x="1050" y="842"/>
                  </a:lnTo>
                  <a:lnTo>
                    <a:pt x="1038" y="854"/>
                  </a:lnTo>
                  <a:lnTo>
                    <a:pt x="1028" y="868"/>
                  </a:lnTo>
                  <a:lnTo>
                    <a:pt x="1018" y="884"/>
                  </a:lnTo>
                  <a:lnTo>
                    <a:pt x="1018" y="884"/>
                  </a:lnTo>
                  <a:lnTo>
                    <a:pt x="1012" y="900"/>
                  </a:lnTo>
                  <a:lnTo>
                    <a:pt x="1010" y="914"/>
                  </a:lnTo>
                  <a:lnTo>
                    <a:pt x="1008" y="928"/>
                  </a:lnTo>
                  <a:lnTo>
                    <a:pt x="1010" y="940"/>
                  </a:lnTo>
                  <a:lnTo>
                    <a:pt x="1010" y="940"/>
                  </a:lnTo>
                  <a:lnTo>
                    <a:pt x="946" y="932"/>
                  </a:lnTo>
                  <a:lnTo>
                    <a:pt x="884" y="920"/>
                  </a:lnTo>
                  <a:lnTo>
                    <a:pt x="822" y="906"/>
                  </a:lnTo>
                  <a:lnTo>
                    <a:pt x="762" y="890"/>
                  </a:lnTo>
                  <a:lnTo>
                    <a:pt x="702" y="872"/>
                  </a:lnTo>
                  <a:lnTo>
                    <a:pt x="642" y="852"/>
                  </a:lnTo>
                  <a:lnTo>
                    <a:pt x="584" y="828"/>
                  </a:lnTo>
                  <a:lnTo>
                    <a:pt x="526" y="804"/>
                  </a:lnTo>
                  <a:lnTo>
                    <a:pt x="468" y="776"/>
                  </a:lnTo>
                  <a:lnTo>
                    <a:pt x="412" y="748"/>
                  </a:lnTo>
                  <a:lnTo>
                    <a:pt x="358" y="716"/>
                  </a:lnTo>
                  <a:lnTo>
                    <a:pt x="304" y="682"/>
                  </a:lnTo>
                  <a:lnTo>
                    <a:pt x="252" y="648"/>
                  </a:lnTo>
                  <a:lnTo>
                    <a:pt x="202" y="610"/>
                  </a:lnTo>
                  <a:lnTo>
                    <a:pt x="152" y="570"/>
                  </a:lnTo>
                  <a:lnTo>
                    <a:pt x="102" y="528"/>
                  </a:lnTo>
                  <a:lnTo>
                    <a:pt x="102" y="528"/>
                  </a:lnTo>
                  <a:lnTo>
                    <a:pt x="114" y="522"/>
                  </a:lnTo>
                  <a:lnTo>
                    <a:pt x="122" y="512"/>
                  </a:lnTo>
                  <a:lnTo>
                    <a:pt x="132" y="500"/>
                  </a:lnTo>
                  <a:lnTo>
                    <a:pt x="138" y="486"/>
                  </a:lnTo>
                  <a:lnTo>
                    <a:pt x="138" y="486"/>
                  </a:lnTo>
                  <a:lnTo>
                    <a:pt x="144" y="470"/>
                  </a:lnTo>
                  <a:lnTo>
                    <a:pt x="148" y="452"/>
                  </a:lnTo>
                  <a:lnTo>
                    <a:pt x="150" y="434"/>
                  </a:lnTo>
                  <a:lnTo>
                    <a:pt x="148" y="418"/>
                  </a:lnTo>
                  <a:lnTo>
                    <a:pt x="146" y="402"/>
                  </a:lnTo>
                  <a:lnTo>
                    <a:pt x="140" y="388"/>
                  </a:lnTo>
                  <a:lnTo>
                    <a:pt x="134" y="374"/>
                  </a:lnTo>
                  <a:lnTo>
                    <a:pt x="126" y="364"/>
                  </a:lnTo>
                  <a:lnTo>
                    <a:pt x="126" y="364"/>
                  </a:lnTo>
                  <a:lnTo>
                    <a:pt x="114" y="356"/>
                  </a:lnTo>
                  <a:lnTo>
                    <a:pt x="102" y="352"/>
                  </a:lnTo>
                  <a:lnTo>
                    <a:pt x="92" y="354"/>
                  </a:lnTo>
                  <a:lnTo>
                    <a:pt x="80" y="358"/>
                  </a:lnTo>
                  <a:lnTo>
                    <a:pt x="80" y="358"/>
                  </a:lnTo>
                  <a:lnTo>
                    <a:pt x="162" y="160"/>
                  </a:lnTo>
                  <a:lnTo>
                    <a:pt x="162" y="160"/>
                  </a:lnTo>
                  <a:lnTo>
                    <a:pt x="166" y="178"/>
                  </a:lnTo>
                  <a:lnTo>
                    <a:pt x="170" y="196"/>
                  </a:lnTo>
                  <a:lnTo>
                    <a:pt x="176" y="210"/>
                  </a:lnTo>
                  <a:lnTo>
                    <a:pt x="186" y="220"/>
                  </a:lnTo>
                  <a:close/>
                  <a:moveTo>
                    <a:pt x="1102" y="950"/>
                  </a:moveTo>
                  <a:lnTo>
                    <a:pt x="1104" y="948"/>
                  </a:lnTo>
                  <a:lnTo>
                    <a:pt x="1104" y="950"/>
                  </a:lnTo>
                  <a:lnTo>
                    <a:pt x="1102" y="950"/>
                  </a:lnTo>
                  <a:close/>
                  <a:moveTo>
                    <a:pt x="1298" y="540"/>
                  </a:moveTo>
                  <a:lnTo>
                    <a:pt x="1298" y="540"/>
                  </a:lnTo>
                  <a:lnTo>
                    <a:pt x="1296" y="536"/>
                  </a:lnTo>
                  <a:lnTo>
                    <a:pt x="1296" y="536"/>
                  </a:lnTo>
                  <a:lnTo>
                    <a:pt x="1300" y="536"/>
                  </a:lnTo>
                  <a:lnTo>
                    <a:pt x="1300" y="536"/>
                  </a:lnTo>
                  <a:lnTo>
                    <a:pt x="1298" y="540"/>
                  </a:lnTo>
                  <a:close/>
                  <a:moveTo>
                    <a:pt x="212" y="54"/>
                  </a:moveTo>
                  <a:lnTo>
                    <a:pt x="212" y="54"/>
                  </a:lnTo>
                  <a:lnTo>
                    <a:pt x="208" y="56"/>
                  </a:lnTo>
                  <a:lnTo>
                    <a:pt x="208" y="56"/>
                  </a:lnTo>
                  <a:lnTo>
                    <a:pt x="208" y="52"/>
                  </a:lnTo>
                  <a:lnTo>
                    <a:pt x="208" y="52"/>
                  </a:lnTo>
                  <a:lnTo>
                    <a:pt x="212" y="54"/>
                  </a:lnTo>
                  <a:close/>
                </a:path>
              </a:pathLst>
            </a:custGeom>
            <a:solidFill>
              <a:srgbClr val="799C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3" name="Freeform 45"/>
            <p:cNvSpPr>
              <a:spLocks/>
            </p:cNvSpPr>
            <p:nvPr/>
          </p:nvSpPr>
          <p:spPr bwMode="auto">
            <a:xfrm>
              <a:off x="1878012" y="5494338"/>
              <a:ext cx="2136775" cy="1555750"/>
            </a:xfrm>
            <a:custGeom>
              <a:avLst/>
              <a:gdLst>
                <a:gd name="T0" fmla="*/ 1122 w 1346"/>
                <a:gd name="T1" fmla="*/ 980 h 980"/>
                <a:gd name="T2" fmla="*/ 1122 w 1346"/>
                <a:gd name="T3" fmla="*/ 980 h 980"/>
                <a:gd name="T4" fmla="*/ 1346 w 1346"/>
                <a:gd name="T5" fmla="*/ 510 h 980"/>
                <a:gd name="T6" fmla="*/ 1346 w 1346"/>
                <a:gd name="T7" fmla="*/ 510 h 980"/>
                <a:gd name="T8" fmla="*/ 1264 w 1346"/>
                <a:gd name="T9" fmla="*/ 504 h 980"/>
                <a:gd name="T10" fmla="*/ 1184 w 1346"/>
                <a:gd name="T11" fmla="*/ 496 h 980"/>
                <a:gd name="T12" fmla="*/ 1104 w 1346"/>
                <a:gd name="T13" fmla="*/ 482 h 980"/>
                <a:gd name="T14" fmla="*/ 1026 w 1346"/>
                <a:gd name="T15" fmla="*/ 466 h 980"/>
                <a:gd name="T16" fmla="*/ 948 w 1346"/>
                <a:gd name="T17" fmla="*/ 446 h 980"/>
                <a:gd name="T18" fmla="*/ 872 w 1346"/>
                <a:gd name="T19" fmla="*/ 422 h 980"/>
                <a:gd name="T20" fmla="*/ 796 w 1346"/>
                <a:gd name="T21" fmla="*/ 394 h 980"/>
                <a:gd name="T22" fmla="*/ 722 w 1346"/>
                <a:gd name="T23" fmla="*/ 364 h 980"/>
                <a:gd name="T24" fmla="*/ 650 w 1346"/>
                <a:gd name="T25" fmla="*/ 330 h 980"/>
                <a:gd name="T26" fmla="*/ 580 w 1346"/>
                <a:gd name="T27" fmla="*/ 292 h 980"/>
                <a:gd name="T28" fmla="*/ 512 w 1346"/>
                <a:gd name="T29" fmla="*/ 252 h 980"/>
                <a:gd name="T30" fmla="*/ 444 w 1346"/>
                <a:gd name="T31" fmla="*/ 208 h 980"/>
                <a:gd name="T32" fmla="*/ 380 w 1346"/>
                <a:gd name="T33" fmla="*/ 160 h 980"/>
                <a:gd name="T34" fmla="*/ 316 w 1346"/>
                <a:gd name="T35" fmla="*/ 110 h 980"/>
                <a:gd name="T36" fmla="*/ 256 w 1346"/>
                <a:gd name="T37" fmla="*/ 56 h 980"/>
                <a:gd name="T38" fmla="*/ 198 w 1346"/>
                <a:gd name="T39" fmla="*/ 0 h 980"/>
                <a:gd name="T40" fmla="*/ 198 w 1346"/>
                <a:gd name="T41" fmla="*/ 0 h 980"/>
                <a:gd name="T42" fmla="*/ 0 w 1346"/>
                <a:gd name="T43" fmla="*/ 470 h 980"/>
                <a:gd name="T44" fmla="*/ 0 w 1346"/>
                <a:gd name="T45" fmla="*/ 470 h 980"/>
                <a:gd name="T46" fmla="*/ 56 w 1346"/>
                <a:gd name="T47" fmla="*/ 526 h 980"/>
                <a:gd name="T48" fmla="*/ 116 w 1346"/>
                <a:gd name="T49" fmla="*/ 580 h 980"/>
                <a:gd name="T50" fmla="*/ 178 w 1346"/>
                <a:gd name="T51" fmla="*/ 630 h 980"/>
                <a:gd name="T52" fmla="*/ 240 w 1346"/>
                <a:gd name="T53" fmla="*/ 676 h 980"/>
                <a:gd name="T54" fmla="*/ 306 w 1346"/>
                <a:gd name="T55" fmla="*/ 720 h 980"/>
                <a:gd name="T56" fmla="*/ 374 w 1346"/>
                <a:gd name="T57" fmla="*/ 760 h 980"/>
                <a:gd name="T58" fmla="*/ 442 w 1346"/>
                <a:gd name="T59" fmla="*/ 798 h 980"/>
                <a:gd name="T60" fmla="*/ 512 w 1346"/>
                <a:gd name="T61" fmla="*/ 832 h 980"/>
                <a:gd name="T62" fmla="*/ 584 w 1346"/>
                <a:gd name="T63" fmla="*/ 862 h 980"/>
                <a:gd name="T64" fmla="*/ 658 w 1346"/>
                <a:gd name="T65" fmla="*/ 890 h 980"/>
                <a:gd name="T66" fmla="*/ 732 w 1346"/>
                <a:gd name="T67" fmla="*/ 914 h 980"/>
                <a:gd name="T68" fmla="*/ 808 w 1346"/>
                <a:gd name="T69" fmla="*/ 934 h 980"/>
                <a:gd name="T70" fmla="*/ 886 w 1346"/>
                <a:gd name="T71" fmla="*/ 952 h 980"/>
                <a:gd name="T72" fmla="*/ 964 w 1346"/>
                <a:gd name="T73" fmla="*/ 964 h 980"/>
                <a:gd name="T74" fmla="*/ 1042 w 1346"/>
                <a:gd name="T75" fmla="*/ 974 h 980"/>
                <a:gd name="T76" fmla="*/ 1122 w 1346"/>
                <a:gd name="T77" fmla="*/ 980 h 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46" h="980">
                  <a:moveTo>
                    <a:pt x="1122" y="980"/>
                  </a:moveTo>
                  <a:lnTo>
                    <a:pt x="1122" y="980"/>
                  </a:lnTo>
                  <a:lnTo>
                    <a:pt x="1346" y="510"/>
                  </a:lnTo>
                  <a:lnTo>
                    <a:pt x="1346" y="510"/>
                  </a:lnTo>
                  <a:lnTo>
                    <a:pt x="1264" y="504"/>
                  </a:lnTo>
                  <a:lnTo>
                    <a:pt x="1184" y="496"/>
                  </a:lnTo>
                  <a:lnTo>
                    <a:pt x="1104" y="482"/>
                  </a:lnTo>
                  <a:lnTo>
                    <a:pt x="1026" y="466"/>
                  </a:lnTo>
                  <a:lnTo>
                    <a:pt x="948" y="446"/>
                  </a:lnTo>
                  <a:lnTo>
                    <a:pt x="872" y="422"/>
                  </a:lnTo>
                  <a:lnTo>
                    <a:pt x="796" y="394"/>
                  </a:lnTo>
                  <a:lnTo>
                    <a:pt x="722" y="364"/>
                  </a:lnTo>
                  <a:lnTo>
                    <a:pt x="650" y="330"/>
                  </a:lnTo>
                  <a:lnTo>
                    <a:pt x="580" y="292"/>
                  </a:lnTo>
                  <a:lnTo>
                    <a:pt x="512" y="252"/>
                  </a:lnTo>
                  <a:lnTo>
                    <a:pt x="444" y="208"/>
                  </a:lnTo>
                  <a:lnTo>
                    <a:pt x="380" y="160"/>
                  </a:lnTo>
                  <a:lnTo>
                    <a:pt x="316" y="110"/>
                  </a:lnTo>
                  <a:lnTo>
                    <a:pt x="256" y="56"/>
                  </a:lnTo>
                  <a:lnTo>
                    <a:pt x="198" y="0"/>
                  </a:lnTo>
                  <a:lnTo>
                    <a:pt x="198" y="0"/>
                  </a:lnTo>
                  <a:lnTo>
                    <a:pt x="0" y="470"/>
                  </a:lnTo>
                  <a:lnTo>
                    <a:pt x="0" y="470"/>
                  </a:lnTo>
                  <a:lnTo>
                    <a:pt x="56" y="526"/>
                  </a:lnTo>
                  <a:lnTo>
                    <a:pt x="116" y="580"/>
                  </a:lnTo>
                  <a:lnTo>
                    <a:pt x="178" y="630"/>
                  </a:lnTo>
                  <a:lnTo>
                    <a:pt x="240" y="676"/>
                  </a:lnTo>
                  <a:lnTo>
                    <a:pt x="306" y="720"/>
                  </a:lnTo>
                  <a:lnTo>
                    <a:pt x="374" y="760"/>
                  </a:lnTo>
                  <a:lnTo>
                    <a:pt x="442" y="798"/>
                  </a:lnTo>
                  <a:lnTo>
                    <a:pt x="512" y="832"/>
                  </a:lnTo>
                  <a:lnTo>
                    <a:pt x="584" y="862"/>
                  </a:lnTo>
                  <a:lnTo>
                    <a:pt x="658" y="890"/>
                  </a:lnTo>
                  <a:lnTo>
                    <a:pt x="732" y="914"/>
                  </a:lnTo>
                  <a:lnTo>
                    <a:pt x="808" y="934"/>
                  </a:lnTo>
                  <a:lnTo>
                    <a:pt x="886" y="952"/>
                  </a:lnTo>
                  <a:lnTo>
                    <a:pt x="964" y="964"/>
                  </a:lnTo>
                  <a:lnTo>
                    <a:pt x="1042" y="974"/>
                  </a:lnTo>
                  <a:lnTo>
                    <a:pt x="1122" y="98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4" name="Freeform 46"/>
            <p:cNvSpPr>
              <a:spLocks/>
            </p:cNvSpPr>
            <p:nvPr/>
          </p:nvSpPr>
          <p:spPr bwMode="auto">
            <a:xfrm>
              <a:off x="1931987" y="6230938"/>
              <a:ext cx="3175" cy="3175"/>
            </a:xfrm>
            <a:custGeom>
              <a:avLst/>
              <a:gdLst>
                <a:gd name="T0" fmla="*/ 2 w 2"/>
                <a:gd name="T1" fmla="*/ 0 h 2"/>
                <a:gd name="T2" fmla="*/ 2 w 2"/>
                <a:gd name="T3" fmla="*/ 2 h 2"/>
                <a:gd name="T4" fmla="*/ 0 w 2"/>
                <a:gd name="T5" fmla="*/ 0 h 2"/>
                <a:gd name="T6" fmla="*/ 2 w 2"/>
                <a:gd name="T7" fmla="*/ 0 h 2"/>
              </a:gdLst>
              <a:ahLst/>
              <a:cxnLst>
                <a:cxn ang="0">
                  <a:pos x="T0" y="T1"/>
                </a:cxn>
                <a:cxn ang="0">
                  <a:pos x="T2" y="T3"/>
                </a:cxn>
                <a:cxn ang="0">
                  <a:pos x="T4" y="T5"/>
                </a:cxn>
                <a:cxn ang="0">
                  <a:pos x="T6" y="T7"/>
                </a:cxn>
              </a:cxnLst>
              <a:rect l="0" t="0" r="r" b="b"/>
              <a:pathLst>
                <a:path w="2" h="2">
                  <a:moveTo>
                    <a:pt x="2" y="0"/>
                  </a:moveTo>
                  <a:lnTo>
                    <a:pt x="2" y="2"/>
                  </a:lnTo>
                  <a:lnTo>
                    <a:pt x="0"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5" name="Freeform 47"/>
            <p:cNvSpPr>
              <a:spLocks/>
            </p:cNvSpPr>
            <p:nvPr/>
          </p:nvSpPr>
          <p:spPr bwMode="auto">
            <a:xfrm>
              <a:off x="2005012" y="5675313"/>
              <a:ext cx="1854200" cy="1311275"/>
            </a:xfrm>
            <a:custGeom>
              <a:avLst/>
              <a:gdLst>
                <a:gd name="T0" fmla="*/ 106 w 1168"/>
                <a:gd name="T1" fmla="*/ 106 h 826"/>
                <a:gd name="T2" fmla="*/ 128 w 1168"/>
                <a:gd name="T3" fmla="*/ 118 h 826"/>
                <a:gd name="T4" fmla="*/ 150 w 1168"/>
                <a:gd name="T5" fmla="*/ 114 h 826"/>
                <a:gd name="T6" fmla="*/ 170 w 1168"/>
                <a:gd name="T7" fmla="*/ 98 h 826"/>
                <a:gd name="T8" fmla="*/ 188 w 1168"/>
                <a:gd name="T9" fmla="*/ 70 h 826"/>
                <a:gd name="T10" fmla="*/ 194 w 1168"/>
                <a:gd name="T11" fmla="*/ 52 h 826"/>
                <a:gd name="T12" fmla="*/ 198 w 1168"/>
                <a:gd name="T13" fmla="*/ 18 h 826"/>
                <a:gd name="T14" fmla="*/ 198 w 1168"/>
                <a:gd name="T15" fmla="*/ 0 h 826"/>
                <a:gd name="T16" fmla="*/ 298 w 1168"/>
                <a:gd name="T17" fmla="*/ 82 h 826"/>
                <a:gd name="T18" fmla="*/ 404 w 1168"/>
                <a:gd name="T19" fmla="*/ 156 h 826"/>
                <a:gd name="T20" fmla="*/ 514 w 1168"/>
                <a:gd name="T21" fmla="*/ 222 h 826"/>
                <a:gd name="T22" fmla="*/ 630 w 1168"/>
                <a:gd name="T23" fmla="*/ 278 h 826"/>
                <a:gd name="T24" fmla="*/ 750 w 1168"/>
                <a:gd name="T25" fmla="*/ 326 h 826"/>
                <a:gd name="T26" fmla="*/ 872 w 1168"/>
                <a:gd name="T27" fmla="*/ 366 h 826"/>
                <a:gd name="T28" fmla="*/ 998 w 1168"/>
                <a:gd name="T29" fmla="*/ 394 h 826"/>
                <a:gd name="T30" fmla="*/ 1128 w 1168"/>
                <a:gd name="T31" fmla="*/ 414 h 826"/>
                <a:gd name="T32" fmla="*/ 1114 w 1168"/>
                <a:gd name="T33" fmla="*/ 426 h 826"/>
                <a:gd name="T34" fmla="*/ 1090 w 1168"/>
                <a:gd name="T35" fmla="*/ 452 h 826"/>
                <a:gd name="T36" fmla="*/ 1080 w 1168"/>
                <a:gd name="T37" fmla="*/ 468 h 826"/>
                <a:gd name="T38" fmla="*/ 1072 w 1168"/>
                <a:gd name="T39" fmla="*/ 500 h 826"/>
                <a:gd name="T40" fmla="*/ 1074 w 1168"/>
                <a:gd name="T41" fmla="*/ 528 h 826"/>
                <a:gd name="T42" fmla="*/ 1086 w 1168"/>
                <a:gd name="T43" fmla="*/ 546 h 826"/>
                <a:gd name="T44" fmla="*/ 1108 w 1168"/>
                <a:gd name="T45" fmla="*/ 556 h 826"/>
                <a:gd name="T46" fmla="*/ 1122 w 1168"/>
                <a:gd name="T47" fmla="*/ 554 h 826"/>
                <a:gd name="T48" fmla="*/ 1152 w 1168"/>
                <a:gd name="T49" fmla="*/ 542 h 826"/>
                <a:gd name="T50" fmla="*/ 1168 w 1168"/>
                <a:gd name="T51" fmla="*/ 532 h 826"/>
                <a:gd name="T52" fmla="*/ 1074 w 1168"/>
                <a:gd name="T53" fmla="*/ 728 h 826"/>
                <a:gd name="T54" fmla="*/ 1062 w 1168"/>
                <a:gd name="T55" fmla="*/ 708 h 826"/>
                <a:gd name="T56" fmla="*/ 1040 w 1168"/>
                <a:gd name="T57" fmla="*/ 698 h 826"/>
                <a:gd name="T58" fmla="*/ 1026 w 1168"/>
                <a:gd name="T59" fmla="*/ 698 h 826"/>
                <a:gd name="T60" fmla="*/ 998 w 1168"/>
                <a:gd name="T61" fmla="*/ 708 h 826"/>
                <a:gd name="T62" fmla="*/ 970 w 1168"/>
                <a:gd name="T63" fmla="*/ 728 h 826"/>
                <a:gd name="T64" fmla="*/ 948 w 1168"/>
                <a:gd name="T65" fmla="*/ 754 h 826"/>
                <a:gd name="T66" fmla="*/ 938 w 1168"/>
                <a:gd name="T67" fmla="*/ 770 h 826"/>
                <a:gd name="T68" fmla="*/ 930 w 1168"/>
                <a:gd name="T69" fmla="*/ 800 h 826"/>
                <a:gd name="T70" fmla="*/ 930 w 1168"/>
                <a:gd name="T71" fmla="*/ 826 h 826"/>
                <a:gd name="T72" fmla="*/ 866 w 1168"/>
                <a:gd name="T73" fmla="*/ 818 h 826"/>
                <a:gd name="T74" fmla="*/ 742 w 1168"/>
                <a:gd name="T75" fmla="*/ 792 h 826"/>
                <a:gd name="T76" fmla="*/ 622 w 1168"/>
                <a:gd name="T77" fmla="*/ 758 h 826"/>
                <a:gd name="T78" fmla="*/ 504 w 1168"/>
                <a:gd name="T79" fmla="*/ 714 h 826"/>
                <a:gd name="T80" fmla="*/ 388 w 1168"/>
                <a:gd name="T81" fmla="*/ 662 h 826"/>
                <a:gd name="T82" fmla="*/ 278 w 1168"/>
                <a:gd name="T83" fmla="*/ 602 h 826"/>
                <a:gd name="T84" fmla="*/ 172 w 1168"/>
                <a:gd name="T85" fmla="*/ 534 h 826"/>
                <a:gd name="T86" fmla="*/ 72 w 1168"/>
                <a:gd name="T87" fmla="*/ 456 h 826"/>
                <a:gd name="T88" fmla="*/ 22 w 1168"/>
                <a:gd name="T89" fmla="*/ 414 h 826"/>
                <a:gd name="T90" fmla="*/ 42 w 1168"/>
                <a:gd name="T91" fmla="*/ 398 h 826"/>
                <a:gd name="T92" fmla="*/ 58 w 1168"/>
                <a:gd name="T93" fmla="*/ 372 h 826"/>
                <a:gd name="T94" fmla="*/ 64 w 1168"/>
                <a:gd name="T95" fmla="*/ 356 h 826"/>
                <a:gd name="T96" fmla="*/ 70 w 1168"/>
                <a:gd name="T97" fmla="*/ 320 h 826"/>
                <a:gd name="T98" fmla="*/ 66 w 1168"/>
                <a:gd name="T99" fmla="*/ 288 h 826"/>
                <a:gd name="T100" fmla="*/ 54 w 1168"/>
                <a:gd name="T101" fmla="*/ 260 h 826"/>
                <a:gd name="T102" fmla="*/ 46 w 1168"/>
                <a:gd name="T103" fmla="*/ 250 h 826"/>
                <a:gd name="T104" fmla="*/ 22 w 1168"/>
                <a:gd name="T105" fmla="*/ 238 h 826"/>
                <a:gd name="T106" fmla="*/ 0 w 1168"/>
                <a:gd name="T107" fmla="*/ 244 h 826"/>
                <a:gd name="T108" fmla="*/ 82 w 1168"/>
                <a:gd name="T109" fmla="*/ 46 h 826"/>
                <a:gd name="T110" fmla="*/ 86 w 1168"/>
                <a:gd name="T111" fmla="*/ 64 h 826"/>
                <a:gd name="T112" fmla="*/ 96 w 1168"/>
                <a:gd name="T113" fmla="*/ 96 h 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68" h="826">
                  <a:moveTo>
                    <a:pt x="106" y="106"/>
                  </a:moveTo>
                  <a:lnTo>
                    <a:pt x="106" y="106"/>
                  </a:lnTo>
                  <a:lnTo>
                    <a:pt x="116" y="114"/>
                  </a:lnTo>
                  <a:lnTo>
                    <a:pt x="128" y="118"/>
                  </a:lnTo>
                  <a:lnTo>
                    <a:pt x="138" y="118"/>
                  </a:lnTo>
                  <a:lnTo>
                    <a:pt x="150" y="114"/>
                  </a:lnTo>
                  <a:lnTo>
                    <a:pt x="160" y="108"/>
                  </a:lnTo>
                  <a:lnTo>
                    <a:pt x="170" y="98"/>
                  </a:lnTo>
                  <a:lnTo>
                    <a:pt x="180" y="86"/>
                  </a:lnTo>
                  <a:lnTo>
                    <a:pt x="188" y="70"/>
                  </a:lnTo>
                  <a:lnTo>
                    <a:pt x="188" y="70"/>
                  </a:lnTo>
                  <a:lnTo>
                    <a:pt x="194" y="52"/>
                  </a:lnTo>
                  <a:lnTo>
                    <a:pt x="196" y="36"/>
                  </a:lnTo>
                  <a:lnTo>
                    <a:pt x="198" y="18"/>
                  </a:lnTo>
                  <a:lnTo>
                    <a:pt x="198" y="0"/>
                  </a:lnTo>
                  <a:lnTo>
                    <a:pt x="198" y="0"/>
                  </a:lnTo>
                  <a:lnTo>
                    <a:pt x="246" y="42"/>
                  </a:lnTo>
                  <a:lnTo>
                    <a:pt x="298" y="82"/>
                  </a:lnTo>
                  <a:lnTo>
                    <a:pt x="350" y="120"/>
                  </a:lnTo>
                  <a:lnTo>
                    <a:pt x="404" y="156"/>
                  </a:lnTo>
                  <a:lnTo>
                    <a:pt x="458" y="190"/>
                  </a:lnTo>
                  <a:lnTo>
                    <a:pt x="514" y="222"/>
                  </a:lnTo>
                  <a:lnTo>
                    <a:pt x="572" y="252"/>
                  </a:lnTo>
                  <a:lnTo>
                    <a:pt x="630" y="278"/>
                  </a:lnTo>
                  <a:lnTo>
                    <a:pt x="690" y="304"/>
                  </a:lnTo>
                  <a:lnTo>
                    <a:pt x="750" y="326"/>
                  </a:lnTo>
                  <a:lnTo>
                    <a:pt x="810" y="346"/>
                  </a:lnTo>
                  <a:lnTo>
                    <a:pt x="872" y="366"/>
                  </a:lnTo>
                  <a:lnTo>
                    <a:pt x="936" y="380"/>
                  </a:lnTo>
                  <a:lnTo>
                    <a:pt x="998" y="394"/>
                  </a:lnTo>
                  <a:lnTo>
                    <a:pt x="1062" y="406"/>
                  </a:lnTo>
                  <a:lnTo>
                    <a:pt x="1128" y="414"/>
                  </a:lnTo>
                  <a:lnTo>
                    <a:pt x="1128" y="414"/>
                  </a:lnTo>
                  <a:lnTo>
                    <a:pt x="1114" y="426"/>
                  </a:lnTo>
                  <a:lnTo>
                    <a:pt x="1100" y="438"/>
                  </a:lnTo>
                  <a:lnTo>
                    <a:pt x="1090" y="452"/>
                  </a:lnTo>
                  <a:lnTo>
                    <a:pt x="1080" y="468"/>
                  </a:lnTo>
                  <a:lnTo>
                    <a:pt x="1080" y="468"/>
                  </a:lnTo>
                  <a:lnTo>
                    <a:pt x="1074" y="484"/>
                  </a:lnTo>
                  <a:lnTo>
                    <a:pt x="1072" y="500"/>
                  </a:lnTo>
                  <a:lnTo>
                    <a:pt x="1070" y="514"/>
                  </a:lnTo>
                  <a:lnTo>
                    <a:pt x="1074" y="528"/>
                  </a:lnTo>
                  <a:lnTo>
                    <a:pt x="1078" y="538"/>
                  </a:lnTo>
                  <a:lnTo>
                    <a:pt x="1086" y="546"/>
                  </a:lnTo>
                  <a:lnTo>
                    <a:pt x="1096" y="552"/>
                  </a:lnTo>
                  <a:lnTo>
                    <a:pt x="1108" y="556"/>
                  </a:lnTo>
                  <a:lnTo>
                    <a:pt x="1108" y="556"/>
                  </a:lnTo>
                  <a:lnTo>
                    <a:pt x="1122" y="554"/>
                  </a:lnTo>
                  <a:lnTo>
                    <a:pt x="1138" y="550"/>
                  </a:lnTo>
                  <a:lnTo>
                    <a:pt x="1152" y="542"/>
                  </a:lnTo>
                  <a:lnTo>
                    <a:pt x="1168" y="532"/>
                  </a:lnTo>
                  <a:lnTo>
                    <a:pt x="1168" y="532"/>
                  </a:lnTo>
                  <a:lnTo>
                    <a:pt x="1074" y="728"/>
                  </a:lnTo>
                  <a:lnTo>
                    <a:pt x="1074" y="728"/>
                  </a:lnTo>
                  <a:lnTo>
                    <a:pt x="1070" y="718"/>
                  </a:lnTo>
                  <a:lnTo>
                    <a:pt x="1062" y="708"/>
                  </a:lnTo>
                  <a:lnTo>
                    <a:pt x="1052" y="702"/>
                  </a:lnTo>
                  <a:lnTo>
                    <a:pt x="1040" y="698"/>
                  </a:lnTo>
                  <a:lnTo>
                    <a:pt x="1040" y="698"/>
                  </a:lnTo>
                  <a:lnTo>
                    <a:pt x="1026" y="698"/>
                  </a:lnTo>
                  <a:lnTo>
                    <a:pt x="1012" y="702"/>
                  </a:lnTo>
                  <a:lnTo>
                    <a:pt x="998" y="708"/>
                  </a:lnTo>
                  <a:lnTo>
                    <a:pt x="984" y="716"/>
                  </a:lnTo>
                  <a:lnTo>
                    <a:pt x="970" y="728"/>
                  </a:lnTo>
                  <a:lnTo>
                    <a:pt x="958" y="740"/>
                  </a:lnTo>
                  <a:lnTo>
                    <a:pt x="948" y="754"/>
                  </a:lnTo>
                  <a:lnTo>
                    <a:pt x="938" y="770"/>
                  </a:lnTo>
                  <a:lnTo>
                    <a:pt x="938" y="770"/>
                  </a:lnTo>
                  <a:lnTo>
                    <a:pt x="932" y="786"/>
                  </a:lnTo>
                  <a:lnTo>
                    <a:pt x="930" y="800"/>
                  </a:lnTo>
                  <a:lnTo>
                    <a:pt x="928" y="814"/>
                  </a:lnTo>
                  <a:lnTo>
                    <a:pt x="930" y="826"/>
                  </a:lnTo>
                  <a:lnTo>
                    <a:pt x="930" y="826"/>
                  </a:lnTo>
                  <a:lnTo>
                    <a:pt x="866" y="818"/>
                  </a:lnTo>
                  <a:lnTo>
                    <a:pt x="804" y="806"/>
                  </a:lnTo>
                  <a:lnTo>
                    <a:pt x="742" y="792"/>
                  </a:lnTo>
                  <a:lnTo>
                    <a:pt x="682" y="776"/>
                  </a:lnTo>
                  <a:lnTo>
                    <a:pt x="622" y="758"/>
                  </a:lnTo>
                  <a:lnTo>
                    <a:pt x="562" y="738"/>
                  </a:lnTo>
                  <a:lnTo>
                    <a:pt x="504" y="714"/>
                  </a:lnTo>
                  <a:lnTo>
                    <a:pt x="446" y="690"/>
                  </a:lnTo>
                  <a:lnTo>
                    <a:pt x="388" y="662"/>
                  </a:lnTo>
                  <a:lnTo>
                    <a:pt x="332" y="634"/>
                  </a:lnTo>
                  <a:lnTo>
                    <a:pt x="278" y="602"/>
                  </a:lnTo>
                  <a:lnTo>
                    <a:pt x="224" y="568"/>
                  </a:lnTo>
                  <a:lnTo>
                    <a:pt x="172" y="534"/>
                  </a:lnTo>
                  <a:lnTo>
                    <a:pt x="122" y="496"/>
                  </a:lnTo>
                  <a:lnTo>
                    <a:pt x="72" y="456"/>
                  </a:lnTo>
                  <a:lnTo>
                    <a:pt x="22" y="414"/>
                  </a:lnTo>
                  <a:lnTo>
                    <a:pt x="22" y="414"/>
                  </a:lnTo>
                  <a:lnTo>
                    <a:pt x="34" y="408"/>
                  </a:lnTo>
                  <a:lnTo>
                    <a:pt x="42" y="398"/>
                  </a:lnTo>
                  <a:lnTo>
                    <a:pt x="52" y="386"/>
                  </a:lnTo>
                  <a:lnTo>
                    <a:pt x="58" y="372"/>
                  </a:lnTo>
                  <a:lnTo>
                    <a:pt x="58" y="372"/>
                  </a:lnTo>
                  <a:lnTo>
                    <a:pt x="64" y="356"/>
                  </a:lnTo>
                  <a:lnTo>
                    <a:pt x="68" y="338"/>
                  </a:lnTo>
                  <a:lnTo>
                    <a:pt x="70" y="320"/>
                  </a:lnTo>
                  <a:lnTo>
                    <a:pt x="68" y="304"/>
                  </a:lnTo>
                  <a:lnTo>
                    <a:pt x="66" y="288"/>
                  </a:lnTo>
                  <a:lnTo>
                    <a:pt x="60" y="274"/>
                  </a:lnTo>
                  <a:lnTo>
                    <a:pt x="54" y="260"/>
                  </a:lnTo>
                  <a:lnTo>
                    <a:pt x="46" y="250"/>
                  </a:lnTo>
                  <a:lnTo>
                    <a:pt x="46" y="250"/>
                  </a:lnTo>
                  <a:lnTo>
                    <a:pt x="34" y="242"/>
                  </a:lnTo>
                  <a:lnTo>
                    <a:pt x="22" y="238"/>
                  </a:lnTo>
                  <a:lnTo>
                    <a:pt x="12" y="240"/>
                  </a:lnTo>
                  <a:lnTo>
                    <a:pt x="0" y="244"/>
                  </a:lnTo>
                  <a:lnTo>
                    <a:pt x="0" y="244"/>
                  </a:lnTo>
                  <a:lnTo>
                    <a:pt x="82" y="46"/>
                  </a:lnTo>
                  <a:lnTo>
                    <a:pt x="82" y="46"/>
                  </a:lnTo>
                  <a:lnTo>
                    <a:pt x="86" y="64"/>
                  </a:lnTo>
                  <a:lnTo>
                    <a:pt x="90" y="82"/>
                  </a:lnTo>
                  <a:lnTo>
                    <a:pt x="96" y="96"/>
                  </a:lnTo>
                  <a:lnTo>
                    <a:pt x="106" y="10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6" name="Freeform 48"/>
            <p:cNvSpPr>
              <a:spLocks/>
            </p:cNvSpPr>
            <p:nvPr/>
          </p:nvSpPr>
          <p:spPr bwMode="auto">
            <a:xfrm>
              <a:off x="3627438" y="6999288"/>
              <a:ext cx="3175" cy="3175"/>
            </a:xfrm>
            <a:custGeom>
              <a:avLst/>
              <a:gdLst>
                <a:gd name="T0" fmla="*/ 0 w 2"/>
                <a:gd name="T1" fmla="*/ 2 h 2"/>
                <a:gd name="T2" fmla="*/ 2 w 2"/>
                <a:gd name="T3" fmla="*/ 0 h 2"/>
                <a:gd name="T4" fmla="*/ 2 w 2"/>
                <a:gd name="T5" fmla="*/ 2 h 2"/>
                <a:gd name="T6" fmla="*/ 0 w 2"/>
                <a:gd name="T7" fmla="*/ 2 h 2"/>
              </a:gdLst>
              <a:ahLst/>
              <a:cxnLst>
                <a:cxn ang="0">
                  <a:pos x="T0" y="T1"/>
                </a:cxn>
                <a:cxn ang="0">
                  <a:pos x="T2" y="T3"/>
                </a:cxn>
                <a:cxn ang="0">
                  <a:pos x="T4" y="T5"/>
                </a:cxn>
                <a:cxn ang="0">
                  <a:pos x="T6" y="T7"/>
                </a:cxn>
              </a:cxnLst>
              <a:rect l="0" t="0" r="r" b="b"/>
              <a:pathLst>
                <a:path w="2" h="2">
                  <a:moveTo>
                    <a:pt x="0" y="2"/>
                  </a:moveTo>
                  <a:lnTo>
                    <a:pt x="2" y="0"/>
                  </a:lnTo>
                  <a:lnTo>
                    <a:pt x="2" y="2"/>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7" name="Freeform 49"/>
            <p:cNvSpPr>
              <a:spLocks/>
            </p:cNvSpPr>
            <p:nvPr/>
          </p:nvSpPr>
          <p:spPr bwMode="auto">
            <a:xfrm>
              <a:off x="3935413" y="6345238"/>
              <a:ext cx="6350" cy="6350"/>
            </a:xfrm>
            <a:custGeom>
              <a:avLst/>
              <a:gdLst>
                <a:gd name="T0" fmla="*/ 2 w 4"/>
                <a:gd name="T1" fmla="*/ 4 h 4"/>
                <a:gd name="T2" fmla="*/ 2 w 4"/>
                <a:gd name="T3" fmla="*/ 4 h 4"/>
                <a:gd name="T4" fmla="*/ 0 w 4"/>
                <a:gd name="T5" fmla="*/ 0 h 4"/>
                <a:gd name="T6" fmla="*/ 0 w 4"/>
                <a:gd name="T7" fmla="*/ 0 h 4"/>
                <a:gd name="T8" fmla="*/ 4 w 4"/>
                <a:gd name="T9" fmla="*/ 0 h 4"/>
                <a:gd name="T10" fmla="*/ 4 w 4"/>
                <a:gd name="T11" fmla="*/ 0 h 4"/>
                <a:gd name="T12" fmla="*/ 2 w 4"/>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4" h="4">
                  <a:moveTo>
                    <a:pt x="2" y="4"/>
                  </a:moveTo>
                  <a:lnTo>
                    <a:pt x="2" y="4"/>
                  </a:lnTo>
                  <a:lnTo>
                    <a:pt x="0" y="0"/>
                  </a:lnTo>
                  <a:lnTo>
                    <a:pt x="0" y="0"/>
                  </a:lnTo>
                  <a:lnTo>
                    <a:pt x="4" y="0"/>
                  </a:lnTo>
                  <a:lnTo>
                    <a:pt x="4" y="0"/>
                  </a:lnTo>
                  <a:lnTo>
                    <a:pt x="2"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8" name="Freeform 50"/>
            <p:cNvSpPr>
              <a:spLocks/>
            </p:cNvSpPr>
            <p:nvPr/>
          </p:nvSpPr>
          <p:spPr bwMode="auto">
            <a:xfrm>
              <a:off x="2208212" y="5576888"/>
              <a:ext cx="6350" cy="6350"/>
            </a:xfrm>
            <a:custGeom>
              <a:avLst/>
              <a:gdLst>
                <a:gd name="T0" fmla="*/ 4 w 4"/>
                <a:gd name="T1" fmla="*/ 2 h 4"/>
                <a:gd name="T2" fmla="*/ 4 w 4"/>
                <a:gd name="T3" fmla="*/ 2 h 4"/>
                <a:gd name="T4" fmla="*/ 0 w 4"/>
                <a:gd name="T5" fmla="*/ 4 h 4"/>
                <a:gd name="T6" fmla="*/ 0 w 4"/>
                <a:gd name="T7" fmla="*/ 4 h 4"/>
                <a:gd name="T8" fmla="*/ 0 w 4"/>
                <a:gd name="T9" fmla="*/ 0 h 4"/>
                <a:gd name="T10" fmla="*/ 0 w 4"/>
                <a:gd name="T11" fmla="*/ 0 h 4"/>
                <a:gd name="T12" fmla="*/ 4 w 4"/>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4" h="4">
                  <a:moveTo>
                    <a:pt x="4" y="2"/>
                  </a:moveTo>
                  <a:lnTo>
                    <a:pt x="4" y="2"/>
                  </a:lnTo>
                  <a:lnTo>
                    <a:pt x="0" y="4"/>
                  </a:lnTo>
                  <a:lnTo>
                    <a:pt x="0" y="4"/>
                  </a:lnTo>
                  <a:lnTo>
                    <a:pt x="0" y="0"/>
                  </a:lnTo>
                  <a:lnTo>
                    <a:pt x="0" y="0"/>
                  </a:lnTo>
                  <a:lnTo>
                    <a:pt x="4"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9" name="Freeform 51"/>
            <p:cNvSpPr>
              <a:spLocks/>
            </p:cNvSpPr>
            <p:nvPr/>
          </p:nvSpPr>
          <p:spPr bwMode="auto">
            <a:xfrm>
              <a:off x="2582863" y="6119813"/>
              <a:ext cx="561975" cy="647700"/>
            </a:xfrm>
            <a:custGeom>
              <a:avLst/>
              <a:gdLst>
                <a:gd name="T0" fmla="*/ 24 w 354"/>
                <a:gd name="T1" fmla="*/ 134 h 408"/>
                <a:gd name="T2" fmla="*/ 44 w 354"/>
                <a:gd name="T3" fmla="*/ 98 h 408"/>
                <a:gd name="T4" fmla="*/ 68 w 354"/>
                <a:gd name="T5" fmla="*/ 66 h 408"/>
                <a:gd name="T6" fmla="*/ 98 w 354"/>
                <a:gd name="T7" fmla="*/ 40 h 408"/>
                <a:gd name="T8" fmla="*/ 130 w 354"/>
                <a:gd name="T9" fmla="*/ 20 h 408"/>
                <a:gd name="T10" fmla="*/ 162 w 354"/>
                <a:gd name="T11" fmla="*/ 6 h 408"/>
                <a:gd name="T12" fmla="*/ 196 w 354"/>
                <a:gd name="T13" fmla="*/ 0 h 408"/>
                <a:gd name="T14" fmla="*/ 230 w 354"/>
                <a:gd name="T15" fmla="*/ 2 h 408"/>
                <a:gd name="T16" fmla="*/ 264 w 354"/>
                <a:gd name="T17" fmla="*/ 14 h 408"/>
                <a:gd name="T18" fmla="*/ 280 w 354"/>
                <a:gd name="T19" fmla="*/ 22 h 408"/>
                <a:gd name="T20" fmla="*/ 306 w 354"/>
                <a:gd name="T21" fmla="*/ 42 h 408"/>
                <a:gd name="T22" fmla="*/ 328 w 354"/>
                <a:gd name="T23" fmla="*/ 70 h 408"/>
                <a:gd name="T24" fmla="*/ 342 w 354"/>
                <a:gd name="T25" fmla="*/ 100 h 408"/>
                <a:gd name="T26" fmla="*/ 352 w 354"/>
                <a:gd name="T27" fmla="*/ 136 h 408"/>
                <a:gd name="T28" fmla="*/ 354 w 354"/>
                <a:gd name="T29" fmla="*/ 174 h 408"/>
                <a:gd name="T30" fmla="*/ 352 w 354"/>
                <a:gd name="T31" fmla="*/ 214 h 408"/>
                <a:gd name="T32" fmla="*/ 340 w 354"/>
                <a:gd name="T33" fmla="*/ 254 h 408"/>
                <a:gd name="T34" fmla="*/ 332 w 354"/>
                <a:gd name="T35" fmla="*/ 274 h 408"/>
                <a:gd name="T36" fmla="*/ 312 w 354"/>
                <a:gd name="T37" fmla="*/ 310 h 408"/>
                <a:gd name="T38" fmla="*/ 286 w 354"/>
                <a:gd name="T39" fmla="*/ 342 h 408"/>
                <a:gd name="T40" fmla="*/ 258 w 354"/>
                <a:gd name="T41" fmla="*/ 368 h 408"/>
                <a:gd name="T42" fmla="*/ 226 w 354"/>
                <a:gd name="T43" fmla="*/ 388 h 408"/>
                <a:gd name="T44" fmla="*/ 194 w 354"/>
                <a:gd name="T45" fmla="*/ 402 h 408"/>
                <a:gd name="T46" fmla="*/ 160 w 354"/>
                <a:gd name="T47" fmla="*/ 406 h 408"/>
                <a:gd name="T48" fmla="*/ 124 w 354"/>
                <a:gd name="T49" fmla="*/ 406 h 408"/>
                <a:gd name="T50" fmla="*/ 92 w 354"/>
                <a:gd name="T51" fmla="*/ 394 h 408"/>
                <a:gd name="T52" fmla="*/ 76 w 354"/>
                <a:gd name="T53" fmla="*/ 386 h 408"/>
                <a:gd name="T54" fmla="*/ 50 w 354"/>
                <a:gd name="T55" fmla="*/ 366 h 408"/>
                <a:gd name="T56" fmla="*/ 28 w 354"/>
                <a:gd name="T57" fmla="*/ 338 h 408"/>
                <a:gd name="T58" fmla="*/ 14 w 354"/>
                <a:gd name="T59" fmla="*/ 308 h 408"/>
                <a:gd name="T60" fmla="*/ 4 w 354"/>
                <a:gd name="T61" fmla="*/ 272 h 408"/>
                <a:gd name="T62" fmla="*/ 0 w 354"/>
                <a:gd name="T63" fmla="*/ 234 h 408"/>
                <a:gd name="T64" fmla="*/ 4 w 354"/>
                <a:gd name="T65" fmla="*/ 194 h 408"/>
                <a:gd name="T66" fmla="*/ 16 w 354"/>
                <a:gd name="T67" fmla="*/ 154 h 408"/>
                <a:gd name="T68" fmla="*/ 24 w 354"/>
                <a:gd name="T69" fmla="*/ 134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54" h="408">
                  <a:moveTo>
                    <a:pt x="24" y="134"/>
                  </a:moveTo>
                  <a:lnTo>
                    <a:pt x="24" y="134"/>
                  </a:lnTo>
                  <a:lnTo>
                    <a:pt x="32" y="116"/>
                  </a:lnTo>
                  <a:lnTo>
                    <a:pt x="44" y="98"/>
                  </a:lnTo>
                  <a:lnTo>
                    <a:pt x="56" y="80"/>
                  </a:lnTo>
                  <a:lnTo>
                    <a:pt x="68" y="66"/>
                  </a:lnTo>
                  <a:lnTo>
                    <a:pt x="82" y="52"/>
                  </a:lnTo>
                  <a:lnTo>
                    <a:pt x="98" y="40"/>
                  </a:lnTo>
                  <a:lnTo>
                    <a:pt x="114" y="28"/>
                  </a:lnTo>
                  <a:lnTo>
                    <a:pt x="130" y="20"/>
                  </a:lnTo>
                  <a:lnTo>
                    <a:pt x="146" y="12"/>
                  </a:lnTo>
                  <a:lnTo>
                    <a:pt x="162" y="6"/>
                  </a:lnTo>
                  <a:lnTo>
                    <a:pt x="180" y="2"/>
                  </a:lnTo>
                  <a:lnTo>
                    <a:pt x="196" y="0"/>
                  </a:lnTo>
                  <a:lnTo>
                    <a:pt x="214" y="0"/>
                  </a:lnTo>
                  <a:lnTo>
                    <a:pt x="230" y="2"/>
                  </a:lnTo>
                  <a:lnTo>
                    <a:pt x="248" y="6"/>
                  </a:lnTo>
                  <a:lnTo>
                    <a:pt x="264" y="14"/>
                  </a:lnTo>
                  <a:lnTo>
                    <a:pt x="264" y="14"/>
                  </a:lnTo>
                  <a:lnTo>
                    <a:pt x="280" y="22"/>
                  </a:lnTo>
                  <a:lnTo>
                    <a:pt x="294" y="30"/>
                  </a:lnTo>
                  <a:lnTo>
                    <a:pt x="306" y="42"/>
                  </a:lnTo>
                  <a:lnTo>
                    <a:pt x="318" y="56"/>
                  </a:lnTo>
                  <a:lnTo>
                    <a:pt x="328" y="70"/>
                  </a:lnTo>
                  <a:lnTo>
                    <a:pt x="336" y="84"/>
                  </a:lnTo>
                  <a:lnTo>
                    <a:pt x="342" y="100"/>
                  </a:lnTo>
                  <a:lnTo>
                    <a:pt x="348" y="118"/>
                  </a:lnTo>
                  <a:lnTo>
                    <a:pt x="352" y="136"/>
                  </a:lnTo>
                  <a:lnTo>
                    <a:pt x="354" y="154"/>
                  </a:lnTo>
                  <a:lnTo>
                    <a:pt x="354" y="174"/>
                  </a:lnTo>
                  <a:lnTo>
                    <a:pt x="354" y="194"/>
                  </a:lnTo>
                  <a:lnTo>
                    <a:pt x="352" y="214"/>
                  </a:lnTo>
                  <a:lnTo>
                    <a:pt x="346" y="234"/>
                  </a:lnTo>
                  <a:lnTo>
                    <a:pt x="340" y="254"/>
                  </a:lnTo>
                  <a:lnTo>
                    <a:pt x="332" y="274"/>
                  </a:lnTo>
                  <a:lnTo>
                    <a:pt x="332" y="274"/>
                  </a:lnTo>
                  <a:lnTo>
                    <a:pt x="322" y="292"/>
                  </a:lnTo>
                  <a:lnTo>
                    <a:pt x="312" y="310"/>
                  </a:lnTo>
                  <a:lnTo>
                    <a:pt x="300" y="328"/>
                  </a:lnTo>
                  <a:lnTo>
                    <a:pt x="286" y="342"/>
                  </a:lnTo>
                  <a:lnTo>
                    <a:pt x="272" y="356"/>
                  </a:lnTo>
                  <a:lnTo>
                    <a:pt x="258" y="368"/>
                  </a:lnTo>
                  <a:lnTo>
                    <a:pt x="242" y="380"/>
                  </a:lnTo>
                  <a:lnTo>
                    <a:pt x="226" y="388"/>
                  </a:lnTo>
                  <a:lnTo>
                    <a:pt x="210" y="396"/>
                  </a:lnTo>
                  <a:lnTo>
                    <a:pt x="194" y="402"/>
                  </a:lnTo>
                  <a:lnTo>
                    <a:pt x="176" y="406"/>
                  </a:lnTo>
                  <a:lnTo>
                    <a:pt x="160" y="406"/>
                  </a:lnTo>
                  <a:lnTo>
                    <a:pt x="142" y="408"/>
                  </a:lnTo>
                  <a:lnTo>
                    <a:pt x="124" y="406"/>
                  </a:lnTo>
                  <a:lnTo>
                    <a:pt x="108" y="402"/>
                  </a:lnTo>
                  <a:lnTo>
                    <a:pt x="92" y="394"/>
                  </a:lnTo>
                  <a:lnTo>
                    <a:pt x="92" y="394"/>
                  </a:lnTo>
                  <a:lnTo>
                    <a:pt x="76" y="386"/>
                  </a:lnTo>
                  <a:lnTo>
                    <a:pt x="62" y="378"/>
                  </a:lnTo>
                  <a:lnTo>
                    <a:pt x="50" y="366"/>
                  </a:lnTo>
                  <a:lnTo>
                    <a:pt x="38" y="352"/>
                  </a:lnTo>
                  <a:lnTo>
                    <a:pt x="28" y="338"/>
                  </a:lnTo>
                  <a:lnTo>
                    <a:pt x="20" y="324"/>
                  </a:lnTo>
                  <a:lnTo>
                    <a:pt x="14" y="308"/>
                  </a:lnTo>
                  <a:lnTo>
                    <a:pt x="8" y="290"/>
                  </a:lnTo>
                  <a:lnTo>
                    <a:pt x="4" y="272"/>
                  </a:lnTo>
                  <a:lnTo>
                    <a:pt x="2" y="254"/>
                  </a:lnTo>
                  <a:lnTo>
                    <a:pt x="0" y="234"/>
                  </a:lnTo>
                  <a:lnTo>
                    <a:pt x="2" y="214"/>
                  </a:lnTo>
                  <a:lnTo>
                    <a:pt x="4" y="194"/>
                  </a:lnTo>
                  <a:lnTo>
                    <a:pt x="10" y="174"/>
                  </a:lnTo>
                  <a:lnTo>
                    <a:pt x="16" y="154"/>
                  </a:lnTo>
                  <a:lnTo>
                    <a:pt x="24" y="134"/>
                  </a:lnTo>
                  <a:lnTo>
                    <a:pt x="24" y="134"/>
                  </a:lnTo>
                  <a:close/>
                </a:path>
              </a:pathLst>
            </a:custGeom>
            <a:solidFill>
              <a:srgbClr val="799C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0" name="Rectangle 52"/>
            <p:cNvSpPr>
              <a:spLocks noChangeArrowheads="1"/>
            </p:cNvSpPr>
            <p:nvPr/>
          </p:nvSpPr>
          <p:spPr bwMode="auto">
            <a:xfrm rot="12240000">
              <a:off x="2513012" y="5978526"/>
              <a:ext cx="504825" cy="73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id-ID" altLang="id-ID" sz="4000" b="0" i="0" u="none" strike="noStrike" kern="1200" cap="none" spc="0" normalizeH="0" baseline="0" noProof="0">
                  <a:ln>
                    <a:noFill/>
                  </a:ln>
                  <a:solidFill>
                    <a:srgbClr val="93C25E"/>
                  </a:solidFill>
                  <a:effectLst/>
                  <a:uLnTx/>
                  <a:uFillTx/>
                  <a:latin typeface="Myriad Pro" panose="020B0503030403020204" pitchFamily="34" charset="0"/>
                  <a:ea typeface="+mn-ea"/>
                  <a:cs typeface="+mn-cs"/>
                </a:rPr>
                <a:t>$</a:t>
              </a:r>
              <a:endParaRPr kumimoji="0" lang="id-ID" altLang="id-ID"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81" name="Freeform 53"/>
            <p:cNvSpPr>
              <a:spLocks/>
            </p:cNvSpPr>
            <p:nvPr/>
          </p:nvSpPr>
          <p:spPr bwMode="auto">
            <a:xfrm>
              <a:off x="3281363" y="6526213"/>
              <a:ext cx="190500" cy="190500"/>
            </a:xfrm>
            <a:custGeom>
              <a:avLst/>
              <a:gdLst>
                <a:gd name="T0" fmla="*/ 6 w 120"/>
                <a:gd name="T1" fmla="*/ 34 h 120"/>
                <a:gd name="T2" fmla="*/ 6 w 120"/>
                <a:gd name="T3" fmla="*/ 34 h 120"/>
                <a:gd name="T4" fmla="*/ 12 w 120"/>
                <a:gd name="T5" fmla="*/ 24 h 120"/>
                <a:gd name="T6" fmla="*/ 20 w 120"/>
                <a:gd name="T7" fmla="*/ 16 h 120"/>
                <a:gd name="T8" fmla="*/ 28 w 120"/>
                <a:gd name="T9" fmla="*/ 8 h 120"/>
                <a:gd name="T10" fmla="*/ 40 w 120"/>
                <a:gd name="T11" fmla="*/ 4 h 120"/>
                <a:gd name="T12" fmla="*/ 50 w 120"/>
                <a:gd name="T13" fmla="*/ 0 h 120"/>
                <a:gd name="T14" fmla="*/ 62 w 120"/>
                <a:gd name="T15" fmla="*/ 0 h 120"/>
                <a:gd name="T16" fmla="*/ 74 w 120"/>
                <a:gd name="T17" fmla="*/ 0 h 120"/>
                <a:gd name="T18" fmla="*/ 86 w 120"/>
                <a:gd name="T19" fmla="*/ 4 h 120"/>
                <a:gd name="T20" fmla="*/ 86 w 120"/>
                <a:gd name="T21" fmla="*/ 4 h 120"/>
                <a:gd name="T22" fmla="*/ 96 w 120"/>
                <a:gd name="T23" fmla="*/ 10 h 120"/>
                <a:gd name="T24" fmla="*/ 104 w 120"/>
                <a:gd name="T25" fmla="*/ 18 h 120"/>
                <a:gd name="T26" fmla="*/ 112 w 120"/>
                <a:gd name="T27" fmla="*/ 28 h 120"/>
                <a:gd name="T28" fmla="*/ 116 w 120"/>
                <a:gd name="T29" fmla="*/ 38 h 120"/>
                <a:gd name="T30" fmla="*/ 120 w 120"/>
                <a:gd name="T31" fmla="*/ 50 h 120"/>
                <a:gd name="T32" fmla="*/ 120 w 120"/>
                <a:gd name="T33" fmla="*/ 60 h 120"/>
                <a:gd name="T34" fmla="*/ 120 w 120"/>
                <a:gd name="T35" fmla="*/ 72 h 120"/>
                <a:gd name="T36" fmla="*/ 116 w 120"/>
                <a:gd name="T37" fmla="*/ 84 h 120"/>
                <a:gd name="T38" fmla="*/ 116 w 120"/>
                <a:gd name="T39" fmla="*/ 84 h 120"/>
                <a:gd name="T40" fmla="*/ 110 w 120"/>
                <a:gd name="T41" fmla="*/ 94 h 120"/>
                <a:gd name="T42" fmla="*/ 102 w 120"/>
                <a:gd name="T43" fmla="*/ 104 h 120"/>
                <a:gd name="T44" fmla="*/ 92 w 120"/>
                <a:gd name="T45" fmla="*/ 110 h 120"/>
                <a:gd name="T46" fmla="*/ 82 w 120"/>
                <a:gd name="T47" fmla="*/ 116 h 120"/>
                <a:gd name="T48" fmla="*/ 70 w 120"/>
                <a:gd name="T49" fmla="*/ 118 h 120"/>
                <a:gd name="T50" fmla="*/ 60 w 120"/>
                <a:gd name="T51" fmla="*/ 120 h 120"/>
                <a:gd name="T52" fmla="*/ 48 w 120"/>
                <a:gd name="T53" fmla="*/ 118 h 120"/>
                <a:gd name="T54" fmla="*/ 36 w 120"/>
                <a:gd name="T55" fmla="*/ 114 h 120"/>
                <a:gd name="T56" fmla="*/ 36 w 120"/>
                <a:gd name="T57" fmla="*/ 114 h 120"/>
                <a:gd name="T58" fmla="*/ 26 w 120"/>
                <a:gd name="T59" fmla="*/ 108 h 120"/>
                <a:gd name="T60" fmla="*/ 16 w 120"/>
                <a:gd name="T61" fmla="*/ 100 h 120"/>
                <a:gd name="T62" fmla="*/ 10 w 120"/>
                <a:gd name="T63" fmla="*/ 92 h 120"/>
                <a:gd name="T64" fmla="*/ 4 w 120"/>
                <a:gd name="T65" fmla="*/ 80 h 120"/>
                <a:gd name="T66" fmla="*/ 2 w 120"/>
                <a:gd name="T67" fmla="*/ 70 h 120"/>
                <a:gd name="T68" fmla="*/ 0 w 120"/>
                <a:gd name="T69" fmla="*/ 58 h 120"/>
                <a:gd name="T70" fmla="*/ 2 w 120"/>
                <a:gd name="T71" fmla="*/ 46 h 120"/>
                <a:gd name="T72" fmla="*/ 6 w 120"/>
                <a:gd name="T73" fmla="*/ 34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0" h="120">
                  <a:moveTo>
                    <a:pt x="6" y="34"/>
                  </a:moveTo>
                  <a:lnTo>
                    <a:pt x="6" y="34"/>
                  </a:lnTo>
                  <a:lnTo>
                    <a:pt x="12" y="24"/>
                  </a:lnTo>
                  <a:lnTo>
                    <a:pt x="20" y="16"/>
                  </a:lnTo>
                  <a:lnTo>
                    <a:pt x="28" y="8"/>
                  </a:lnTo>
                  <a:lnTo>
                    <a:pt x="40" y="4"/>
                  </a:lnTo>
                  <a:lnTo>
                    <a:pt x="50" y="0"/>
                  </a:lnTo>
                  <a:lnTo>
                    <a:pt x="62" y="0"/>
                  </a:lnTo>
                  <a:lnTo>
                    <a:pt x="74" y="0"/>
                  </a:lnTo>
                  <a:lnTo>
                    <a:pt x="86" y="4"/>
                  </a:lnTo>
                  <a:lnTo>
                    <a:pt x="86" y="4"/>
                  </a:lnTo>
                  <a:lnTo>
                    <a:pt x="96" y="10"/>
                  </a:lnTo>
                  <a:lnTo>
                    <a:pt x="104" y="18"/>
                  </a:lnTo>
                  <a:lnTo>
                    <a:pt x="112" y="28"/>
                  </a:lnTo>
                  <a:lnTo>
                    <a:pt x="116" y="38"/>
                  </a:lnTo>
                  <a:lnTo>
                    <a:pt x="120" y="50"/>
                  </a:lnTo>
                  <a:lnTo>
                    <a:pt x="120" y="60"/>
                  </a:lnTo>
                  <a:lnTo>
                    <a:pt x="120" y="72"/>
                  </a:lnTo>
                  <a:lnTo>
                    <a:pt x="116" y="84"/>
                  </a:lnTo>
                  <a:lnTo>
                    <a:pt x="116" y="84"/>
                  </a:lnTo>
                  <a:lnTo>
                    <a:pt x="110" y="94"/>
                  </a:lnTo>
                  <a:lnTo>
                    <a:pt x="102" y="104"/>
                  </a:lnTo>
                  <a:lnTo>
                    <a:pt x="92" y="110"/>
                  </a:lnTo>
                  <a:lnTo>
                    <a:pt x="82" y="116"/>
                  </a:lnTo>
                  <a:lnTo>
                    <a:pt x="70" y="118"/>
                  </a:lnTo>
                  <a:lnTo>
                    <a:pt x="60" y="120"/>
                  </a:lnTo>
                  <a:lnTo>
                    <a:pt x="48" y="118"/>
                  </a:lnTo>
                  <a:lnTo>
                    <a:pt x="36" y="114"/>
                  </a:lnTo>
                  <a:lnTo>
                    <a:pt x="36" y="114"/>
                  </a:lnTo>
                  <a:lnTo>
                    <a:pt x="26" y="108"/>
                  </a:lnTo>
                  <a:lnTo>
                    <a:pt x="16" y="100"/>
                  </a:lnTo>
                  <a:lnTo>
                    <a:pt x="10" y="92"/>
                  </a:lnTo>
                  <a:lnTo>
                    <a:pt x="4" y="80"/>
                  </a:lnTo>
                  <a:lnTo>
                    <a:pt x="2" y="70"/>
                  </a:lnTo>
                  <a:lnTo>
                    <a:pt x="0" y="58"/>
                  </a:lnTo>
                  <a:lnTo>
                    <a:pt x="2" y="46"/>
                  </a:lnTo>
                  <a:lnTo>
                    <a:pt x="6" y="34"/>
                  </a:lnTo>
                  <a:close/>
                </a:path>
              </a:pathLst>
            </a:custGeom>
            <a:solidFill>
              <a:srgbClr val="799C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2" name="Freeform 54"/>
            <p:cNvSpPr>
              <a:spLocks/>
            </p:cNvSpPr>
            <p:nvPr/>
          </p:nvSpPr>
          <p:spPr bwMode="auto">
            <a:xfrm>
              <a:off x="3281363" y="6526213"/>
              <a:ext cx="190500" cy="190500"/>
            </a:xfrm>
            <a:custGeom>
              <a:avLst/>
              <a:gdLst>
                <a:gd name="T0" fmla="*/ 6 w 120"/>
                <a:gd name="T1" fmla="*/ 34 h 120"/>
                <a:gd name="T2" fmla="*/ 6 w 120"/>
                <a:gd name="T3" fmla="*/ 34 h 120"/>
                <a:gd name="T4" fmla="*/ 12 w 120"/>
                <a:gd name="T5" fmla="*/ 24 h 120"/>
                <a:gd name="T6" fmla="*/ 20 w 120"/>
                <a:gd name="T7" fmla="*/ 16 h 120"/>
                <a:gd name="T8" fmla="*/ 28 w 120"/>
                <a:gd name="T9" fmla="*/ 8 h 120"/>
                <a:gd name="T10" fmla="*/ 40 w 120"/>
                <a:gd name="T11" fmla="*/ 4 h 120"/>
                <a:gd name="T12" fmla="*/ 50 w 120"/>
                <a:gd name="T13" fmla="*/ 0 h 120"/>
                <a:gd name="T14" fmla="*/ 62 w 120"/>
                <a:gd name="T15" fmla="*/ 0 h 120"/>
                <a:gd name="T16" fmla="*/ 74 w 120"/>
                <a:gd name="T17" fmla="*/ 0 h 120"/>
                <a:gd name="T18" fmla="*/ 86 w 120"/>
                <a:gd name="T19" fmla="*/ 4 h 120"/>
                <a:gd name="T20" fmla="*/ 86 w 120"/>
                <a:gd name="T21" fmla="*/ 4 h 120"/>
                <a:gd name="T22" fmla="*/ 96 w 120"/>
                <a:gd name="T23" fmla="*/ 10 h 120"/>
                <a:gd name="T24" fmla="*/ 104 w 120"/>
                <a:gd name="T25" fmla="*/ 18 h 120"/>
                <a:gd name="T26" fmla="*/ 112 w 120"/>
                <a:gd name="T27" fmla="*/ 28 h 120"/>
                <a:gd name="T28" fmla="*/ 116 w 120"/>
                <a:gd name="T29" fmla="*/ 38 h 120"/>
                <a:gd name="T30" fmla="*/ 120 w 120"/>
                <a:gd name="T31" fmla="*/ 50 h 120"/>
                <a:gd name="T32" fmla="*/ 120 w 120"/>
                <a:gd name="T33" fmla="*/ 60 h 120"/>
                <a:gd name="T34" fmla="*/ 120 w 120"/>
                <a:gd name="T35" fmla="*/ 72 h 120"/>
                <a:gd name="T36" fmla="*/ 116 w 120"/>
                <a:gd name="T37" fmla="*/ 84 h 120"/>
                <a:gd name="T38" fmla="*/ 116 w 120"/>
                <a:gd name="T39" fmla="*/ 84 h 120"/>
                <a:gd name="T40" fmla="*/ 110 w 120"/>
                <a:gd name="T41" fmla="*/ 94 h 120"/>
                <a:gd name="T42" fmla="*/ 102 w 120"/>
                <a:gd name="T43" fmla="*/ 104 h 120"/>
                <a:gd name="T44" fmla="*/ 92 w 120"/>
                <a:gd name="T45" fmla="*/ 110 h 120"/>
                <a:gd name="T46" fmla="*/ 82 w 120"/>
                <a:gd name="T47" fmla="*/ 116 h 120"/>
                <a:gd name="T48" fmla="*/ 70 w 120"/>
                <a:gd name="T49" fmla="*/ 118 h 120"/>
                <a:gd name="T50" fmla="*/ 60 w 120"/>
                <a:gd name="T51" fmla="*/ 120 h 120"/>
                <a:gd name="T52" fmla="*/ 48 w 120"/>
                <a:gd name="T53" fmla="*/ 118 h 120"/>
                <a:gd name="T54" fmla="*/ 36 w 120"/>
                <a:gd name="T55" fmla="*/ 114 h 120"/>
                <a:gd name="T56" fmla="*/ 36 w 120"/>
                <a:gd name="T57" fmla="*/ 114 h 120"/>
                <a:gd name="T58" fmla="*/ 26 w 120"/>
                <a:gd name="T59" fmla="*/ 108 h 120"/>
                <a:gd name="T60" fmla="*/ 16 w 120"/>
                <a:gd name="T61" fmla="*/ 100 h 120"/>
                <a:gd name="T62" fmla="*/ 10 w 120"/>
                <a:gd name="T63" fmla="*/ 92 h 120"/>
                <a:gd name="T64" fmla="*/ 4 w 120"/>
                <a:gd name="T65" fmla="*/ 80 h 120"/>
                <a:gd name="T66" fmla="*/ 2 w 120"/>
                <a:gd name="T67" fmla="*/ 70 h 120"/>
                <a:gd name="T68" fmla="*/ 0 w 120"/>
                <a:gd name="T69" fmla="*/ 58 h 120"/>
                <a:gd name="T70" fmla="*/ 2 w 120"/>
                <a:gd name="T71" fmla="*/ 46 h 120"/>
                <a:gd name="T72" fmla="*/ 6 w 120"/>
                <a:gd name="T73" fmla="*/ 34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0" h="120">
                  <a:moveTo>
                    <a:pt x="6" y="34"/>
                  </a:moveTo>
                  <a:lnTo>
                    <a:pt x="6" y="34"/>
                  </a:lnTo>
                  <a:lnTo>
                    <a:pt x="12" y="24"/>
                  </a:lnTo>
                  <a:lnTo>
                    <a:pt x="20" y="16"/>
                  </a:lnTo>
                  <a:lnTo>
                    <a:pt x="28" y="8"/>
                  </a:lnTo>
                  <a:lnTo>
                    <a:pt x="40" y="4"/>
                  </a:lnTo>
                  <a:lnTo>
                    <a:pt x="50" y="0"/>
                  </a:lnTo>
                  <a:lnTo>
                    <a:pt x="62" y="0"/>
                  </a:lnTo>
                  <a:lnTo>
                    <a:pt x="74" y="0"/>
                  </a:lnTo>
                  <a:lnTo>
                    <a:pt x="86" y="4"/>
                  </a:lnTo>
                  <a:lnTo>
                    <a:pt x="86" y="4"/>
                  </a:lnTo>
                  <a:lnTo>
                    <a:pt x="96" y="10"/>
                  </a:lnTo>
                  <a:lnTo>
                    <a:pt x="104" y="18"/>
                  </a:lnTo>
                  <a:lnTo>
                    <a:pt x="112" y="28"/>
                  </a:lnTo>
                  <a:lnTo>
                    <a:pt x="116" y="38"/>
                  </a:lnTo>
                  <a:lnTo>
                    <a:pt x="120" y="50"/>
                  </a:lnTo>
                  <a:lnTo>
                    <a:pt x="120" y="60"/>
                  </a:lnTo>
                  <a:lnTo>
                    <a:pt x="120" y="72"/>
                  </a:lnTo>
                  <a:lnTo>
                    <a:pt x="116" y="84"/>
                  </a:lnTo>
                  <a:lnTo>
                    <a:pt x="116" y="84"/>
                  </a:lnTo>
                  <a:lnTo>
                    <a:pt x="110" y="94"/>
                  </a:lnTo>
                  <a:lnTo>
                    <a:pt x="102" y="104"/>
                  </a:lnTo>
                  <a:lnTo>
                    <a:pt x="92" y="110"/>
                  </a:lnTo>
                  <a:lnTo>
                    <a:pt x="82" y="116"/>
                  </a:lnTo>
                  <a:lnTo>
                    <a:pt x="70" y="118"/>
                  </a:lnTo>
                  <a:lnTo>
                    <a:pt x="60" y="120"/>
                  </a:lnTo>
                  <a:lnTo>
                    <a:pt x="48" y="118"/>
                  </a:lnTo>
                  <a:lnTo>
                    <a:pt x="36" y="114"/>
                  </a:lnTo>
                  <a:lnTo>
                    <a:pt x="36" y="114"/>
                  </a:lnTo>
                  <a:lnTo>
                    <a:pt x="26" y="108"/>
                  </a:lnTo>
                  <a:lnTo>
                    <a:pt x="16" y="100"/>
                  </a:lnTo>
                  <a:lnTo>
                    <a:pt x="10" y="92"/>
                  </a:lnTo>
                  <a:lnTo>
                    <a:pt x="4" y="80"/>
                  </a:lnTo>
                  <a:lnTo>
                    <a:pt x="2" y="70"/>
                  </a:lnTo>
                  <a:lnTo>
                    <a:pt x="0" y="58"/>
                  </a:lnTo>
                  <a:lnTo>
                    <a:pt x="2" y="46"/>
                  </a:lnTo>
                  <a:lnTo>
                    <a:pt x="6" y="3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3" name="Freeform 55"/>
            <p:cNvSpPr>
              <a:spLocks/>
            </p:cNvSpPr>
            <p:nvPr/>
          </p:nvSpPr>
          <p:spPr bwMode="auto">
            <a:xfrm>
              <a:off x="2306637" y="6088063"/>
              <a:ext cx="193675" cy="190500"/>
            </a:xfrm>
            <a:custGeom>
              <a:avLst/>
              <a:gdLst>
                <a:gd name="T0" fmla="*/ 6 w 122"/>
                <a:gd name="T1" fmla="*/ 34 h 120"/>
                <a:gd name="T2" fmla="*/ 6 w 122"/>
                <a:gd name="T3" fmla="*/ 34 h 120"/>
                <a:gd name="T4" fmla="*/ 12 w 122"/>
                <a:gd name="T5" fmla="*/ 24 h 120"/>
                <a:gd name="T6" fmla="*/ 20 w 122"/>
                <a:gd name="T7" fmla="*/ 16 h 120"/>
                <a:gd name="T8" fmla="*/ 30 w 122"/>
                <a:gd name="T9" fmla="*/ 8 h 120"/>
                <a:gd name="T10" fmla="*/ 40 w 122"/>
                <a:gd name="T11" fmla="*/ 4 h 120"/>
                <a:gd name="T12" fmla="*/ 50 w 122"/>
                <a:gd name="T13" fmla="*/ 0 h 120"/>
                <a:gd name="T14" fmla="*/ 62 w 122"/>
                <a:gd name="T15" fmla="*/ 0 h 120"/>
                <a:gd name="T16" fmla="*/ 74 w 122"/>
                <a:gd name="T17" fmla="*/ 0 h 120"/>
                <a:gd name="T18" fmla="*/ 86 w 122"/>
                <a:gd name="T19" fmla="*/ 4 h 120"/>
                <a:gd name="T20" fmla="*/ 86 w 122"/>
                <a:gd name="T21" fmla="*/ 4 h 120"/>
                <a:gd name="T22" fmla="*/ 96 w 122"/>
                <a:gd name="T23" fmla="*/ 10 h 120"/>
                <a:gd name="T24" fmla="*/ 106 w 122"/>
                <a:gd name="T25" fmla="*/ 18 h 120"/>
                <a:gd name="T26" fmla="*/ 112 w 122"/>
                <a:gd name="T27" fmla="*/ 28 h 120"/>
                <a:gd name="T28" fmla="*/ 118 w 122"/>
                <a:gd name="T29" fmla="*/ 38 h 120"/>
                <a:gd name="T30" fmla="*/ 120 w 122"/>
                <a:gd name="T31" fmla="*/ 50 h 120"/>
                <a:gd name="T32" fmla="*/ 122 w 122"/>
                <a:gd name="T33" fmla="*/ 60 h 120"/>
                <a:gd name="T34" fmla="*/ 120 w 122"/>
                <a:gd name="T35" fmla="*/ 72 h 120"/>
                <a:gd name="T36" fmla="*/ 116 w 122"/>
                <a:gd name="T37" fmla="*/ 84 h 120"/>
                <a:gd name="T38" fmla="*/ 116 w 122"/>
                <a:gd name="T39" fmla="*/ 84 h 120"/>
                <a:gd name="T40" fmla="*/ 110 w 122"/>
                <a:gd name="T41" fmla="*/ 94 h 120"/>
                <a:gd name="T42" fmla="*/ 102 w 122"/>
                <a:gd name="T43" fmla="*/ 104 h 120"/>
                <a:gd name="T44" fmla="*/ 92 w 122"/>
                <a:gd name="T45" fmla="*/ 110 h 120"/>
                <a:gd name="T46" fmla="*/ 82 w 122"/>
                <a:gd name="T47" fmla="*/ 116 h 120"/>
                <a:gd name="T48" fmla="*/ 72 w 122"/>
                <a:gd name="T49" fmla="*/ 118 h 120"/>
                <a:gd name="T50" fmla="*/ 60 w 122"/>
                <a:gd name="T51" fmla="*/ 120 h 120"/>
                <a:gd name="T52" fmla="*/ 48 w 122"/>
                <a:gd name="T53" fmla="*/ 118 h 120"/>
                <a:gd name="T54" fmla="*/ 36 w 122"/>
                <a:gd name="T55" fmla="*/ 114 h 120"/>
                <a:gd name="T56" fmla="*/ 36 w 122"/>
                <a:gd name="T57" fmla="*/ 114 h 120"/>
                <a:gd name="T58" fmla="*/ 26 w 122"/>
                <a:gd name="T59" fmla="*/ 108 h 120"/>
                <a:gd name="T60" fmla="*/ 16 w 122"/>
                <a:gd name="T61" fmla="*/ 100 h 120"/>
                <a:gd name="T62" fmla="*/ 10 w 122"/>
                <a:gd name="T63" fmla="*/ 92 h 120"/>
                <a:gd name="T64" fmla="*/ 4 w 122"/>
                <a:gd name="T65" fmla="*/ 80 h 120"/>
                <a:gd name="T66" fmla="*/ 2 w 122"/>
                <a:gd name="T67" fmla="*/ 70 h 120"/>
                <a:gd name="T68" fmla="*/ 0 w 122"/>
                <a:gd name="T69" fmla="*/ 58 h 120"/>
                <a:gd name="T70" fmla="*/ 2 w 122"/>
                <a:gd name="T71" fmla="*/ 46 h 120"/>
                <a:gd name="T72" fmla="*/ 6 w 122"/>
                <a:gd name="T73" fmla="*/ 34 h 120"/>
                <a:gd name="T74" fmla="*/ 6 w 122"/>
                <a:gd name="T75" fmla="*/ 34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2" h="120">
                  <a:moveTo>
                    <a:pt x="6" y="34"/>
                  </a:moveTo>
                  <a:lnTo>
                    <a:pt x="6" y="34"/>
                  </a:lnTo>
                  <a:lnTo>
                    <a:pt x="12" y="24"/>
                  </a:lnTo>
                  <a:lnTo>
                    <a:pt x="20" y="16"/>
                  </a:lnTo>
                  <a:lnTo>
                    <a:pt x="30" y="8"/>
                  </a:lnTo>
                  <a:lnTo>
                    <a:pt x="40" y="4"/>
                  </a:lnTo>
                  <a:lnTo>
                    <a:pt x="50" y="0"/>
                  </a:lnTo>
                  <a:lnTo>
                    <a:pt x="62" y="0"/>
                  </a:lnTo>
                  <a:lnTo>
                    <a:pt x="74" y="0"/>
                  </a:lnTo>
                  <a:lnTo>
                    <a:pt x="86" y="4"/>
                  </a:lnTo>
                  <a:lnTo>
                    <a:pt x="86" y="4"/>
                  </a:lnTo>
                  <a:lnTo>
                    <a:pt x="96" y="10"/>
                  </a:lnTo>
                  <a:lnTo>
                    <a:pt x="106" y="18"/>
                  </a:lnTo>
                  <a:lnTo>
                    <a:pt x="112" y="28"/>
                  </a:lnTo>
                  <a:lnTo>
                    <a:pt x="118" y="38"/>
                  </a:lnTo>
                  <a:lnTo>
                    <a:pt x="120" y="50"/>
                  </a:lnTo>
                  <a:lnTo>
                    <a:pt x="122" y="60"/>
                  </a:lnTo>
                  <a:lnTo>
                    <a:pt x="120" y="72"/>
                  </a:lnTo>
                  <a:lnTo>
                    <a:pt x="116" y="84"/>
                  </a:lnTo>
                  <a:lnTo>
                    <a:pt x="116" y="84"/>
                  </a:lnTo>
                  <a:lnTo>
                    <a:pt x="110" y="94"/>
                  </a:lnTo>
                  <a:lnTo>
                    <a:pt x="102" y="104"/>
                  </a:lnTo>
                  <a:lnTo>
                    <a:pt x="92" y="110"/>
                  </a:lnTo>
                  <a:lnTo>
                    <a:pt x="82" y="116"/>
                  </a:lnTo>
                  <a:lnTo>
                    <a:pt x="72" y="118"/>
                  </a:lnTo>
                  <a:lnTo>
                    <a:pt x="60" y="120"/>
                  </a:lnTo>
                  <a:lnTo>
                    <a:pt x="48" y="118"/>
                  </a:lnTo>
                  <a:lnTo>
                    <a:pt x="36" y="114"/>
                  </a:lnTo>
                  <a:lnTo>
                    <a:pt x="36" y="114"/>
                  </a:lnTo>
                  <a:lnTo>
                    <a:pt x="26" y="108"/>
                  </a:lnTo>
                  <a:lnTo>
                    <a:pt x="16" y="100"/>
                  </a:lnTo>
                  <a:lnTo>
                    <a:pt x="10" y="92"/>
                  </a:lnTo>
                  <a:lnTo>
                    <a:pt x="4" y="80"/>
                  </a:lnTo>
                  <a:lnTo>
                    <a:pt x="2" y="70"/>
                  </a:lnTo>
                  <a:lnTo>
                    <a:pt x="0" y="58"/>
                  </a:lnTo>
                  <a:lnTo>
                    <a:pt x="2" y="46"/>
                  </a:lnTo>
                  <a:lnTo>
                    <a:pt x="6" y="34"/>
                  </a:lnTo>
                  <a:lnTo>
                    <a:pt x="6" y="34"/>
                  </a:lnTo>
                  <a:close/>
                </a:path>
              </a:pathLst>
            </a:custGeom>
            <a:solidFill>
              <a:srgbClr val="799C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4" name="Freeform 56"/>
            <p:cNvSpPr>
              <a:spLocks noEditPoints="1"/>
            </p:cNvSpPr>
            <p:nvPr/>
          </p:nvSpPr>
          <p:spPr bwMode="auto">
            <a:xfrm>
              <a:off x="3357563" y="6164263"/>
              <a:ext cx="381000" cy="892175"/>
            </a:xfrm>
            <a:custGeom>
              <a:avLst/>
              <a:gdLst>
                <a:gd name="T0" fmla="*/ 240 w 240"/>
                <a:gd name="T1" fmla="*/ 536 h 562"/>
                <a:gd name="T2" fmla="*/ 240 w 240"/>
                <a:gd name="T3" fmla="*/ 536 h 562"/>
                <a:gd name="T4" fmla="*/ 228 w 240"/>
                <a:gd name="T5" fmla="*/ 562 h 562"/>
                <a:gd name="T6" fmla="*/ 228 w 240"/>
                <a:gd name="T7" fmla="*/ 562 h 562"/>
                <a:gd name="T8" fmla="*/ 228 w 240"/>
                <a:gd name="T9" fmla="*/ 562 h 562"/>
                <a:gd name="T10" fmla="*/ 228 w 240"/>
                <a:gd name="T11" fmla="*/ 562 h 562"/>
                <a:gd name="T12" fmla="*/ 240 w 240"/>
                <a:gd name="T13" fmla="*/ 536 h 562"/>
                <a:gd name="T14" fmla="*/ 0 w 240"/>
                <a:gd name="T15" fmla="*/ 0 h 562"/>
                <a:gd name="T16" fmla="*/ 0 w 240"/>
                <a:gd name="T17" fmla="*/ 0 h 562"/>
                <a:gd name="T18" fmla="*/ 0 w 240"/>
                <a:gd name="T19" fmla="*/ 0 h 562"/>
                <a:gd name="T20" fmla="*/ 0 w 240"/>
                <a:gd name="T21" fmla="*/ 0 h 562"/>
                <a:gd name="T22" fmla="*/ 0 w 240"/>
                <a:gd name="T23" fmla="*/ 0 h 562"/>
                <a:gd name="T24" fmla="*/ 0 w 240"/>
                <a:gd name="T25" fmla="*/ 0 h 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0" h="562">
                  <a:moveTo>
                    <a:pt x="240" y="536"/>
                  </a:moveTo>
                  <a:lnTo>
                    <a:pt x="240" y="536"/>
                  </a:lnTo>
                  <a:lnTo>
                    <a:pt x="228" y="562"/>
                  </a:lnTo>
                  <a:lnTo>
                    <a:pt x="228" y="562"/>
                  </a:lnTo>
                  <a:lnTo>
                    <a:pt x="228" y="562"/>
                  </a:lnTo>
                  <a:lnTo>
                    <a:pt x="228" y="562"/>
                  </a:lnTo>
                  <a:lnTo>
                    <a:pt x="240" y="536"/>
                  </a:lnTo>
                  <a:close/>
                  <a:moveTo>
                    <a:pt x="0" y="0"/>
                  </a:moveTo>
                  <a:lnTo>
                    <a:pt x="0" y="0"/>
                  </a:lnTo>
                  <a:lnTo>
                    <a:pt x="0" y="0"/>
                  </a:lnTo>
                  <a:lnTo>
                    <a:pt x="0" y="0"/>
                  </a:lnTo>
                  <a:lnTo>
                    <a:pt x="0" y="0"/>
                  </a:lnTo>
                  <a:lnTo>
                    <a:pt x="0" y="0"/>
                  </a:lnTo>
                  <a:close/>
                </a:path>
              </a:pathLst>
            </a:custGeom>
            <a:solidFill>
              <a:srgbClr val="B6B3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5" name="Freeform 57"/>
            <p:cNvSpPr>
              <a:spLocks/>
            </p:cNvSpPr>
            <p:nvPr/>
          </p:nvSpPr>
          <p:spPr bwMode="auto">
            <a:xfrm>
              <a:off x="3719513" y="7015163"/>
              <a:ext cx="19050" cy="41275"/>
            </a:xfrm>
            <a:custGeom>
              <a:avLst/>
              <a:gdLst>
                <a:gd name="T0" fmla="*/ 12 w 12"/>
                <a:gd name="T1" fmla="*/ 0 h 26"/>
                <a:gd name="T2" fmla="*/ 12 w 12"/>
                <a:gd name="T3" fmla="*/ 0 h 26"/>
                <a:gd name="T4" fmla="*/ 0 w 12"/>
                <a:gd name="T5" fmla="*/ 26 h 26"/>
                <a:gd name="T6" fmla="*/ 0 w 12"/>
                <a:gd name="T7" fmla="*/ 26 h 26"/>
                <a:gd name="T8" fmla="*/ 0 w 12"/>
                <a:gd name="T9" fmla="*/ 26 h 26"/>
                <a:gd name="T10" fmla="*/ 0 w 12"/>
                <a:gd name="T11" fmla="*/ 26 h 26"/>
                <a:gd name="T12" fmla="*/ 12 w 12"/>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12" h="26">
                  <a:moveTo>
                    <a:pt x="12" y="0"/>
                  </a:moveTo>
                  <a:lnTo>
                    <a:pt x="12" y="0"/>
                  </a:lnTo>
                  <a:lnTo>
                    <a:pt x="0" y="26"/>
                  </a:lnTo>
                  <a:lnTo>
                    <a:pt x="0" y="26"/>
                  </a:lnTo>
                  <a:lnTo>
                    <a:pt x="0" y="26"/>
                  </a:lnTo>
                  <a:lnTo>
                    <a:pt x="0" y="26"/>
                  </a:lnTo>
                  <a:lnTo>
                    <a:pt x="1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6" name="Freeform 58"/>
            <p:cNvSpPr>
              <a:spLocks/>
            </p:cNvSpPr>
            <p:nvPr/>
          </p:nvSpPr>
          <p:spPr bwMode="auto">
            <a:xfrm>
              <a:off x="3357563" y="6164263"/>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7" name="Freeform 59"/>
            <p:cNvSpPr>
              <a:spLocks noEditPoints="1"/>
            </p:cNvSpPr>
            <p:nvPr/>
          </p:nvSpPr>
          <p:spPr bwMode="auto">
            <a:xfrm>
              <a:off x="3128963" y="6164263"/>
              <a:ext cx="641350" cy="892175"/>
            </a:xfrm>
            <a:custGeom>
              <a:avLst/>
              <a:gdLst>
                <a:gd name="T0" fmla="*/ 404 w 404"/>
                <a:gd name="T1" fmla="*/ 410 h 562"/>
                <a:gd name="T2" fmla="*/ 344 w 404"/>
                <a:gd name="T3" fmla="*/ 536 h 562"/>
                <a:gd name="T4" fmla="*/ 372 w 404"/>
                <a:gd name="T5" fmla="*/ 562 h 562"/>
                <a:gd name="T6" fmla="*/ 384 w 404"/>
                <a:gd name="T7" fmla="*/ 536 h 562"/>
                <a:gd name="T8" fmla="*/ 402 w 404"/>
                <a:gd name="T9" fmla="*/ 474 h 562"/>
                <a:gd name="T10" fmla="*/ 404 w 404"/>
                <a:gd name="T11" fmla="*/ 410 h 562"/>
                <a:gd name="T12" fmla="*/ 156 w 404"/>
                <a:gd name="T13" fmla="*/ 348 h 562"/>
                <a:gd name="T14" fmla="*/ 132 w 404"/>
                <a:gd name="T15" fmla="*/ 342 h 562"/>
                <a:gd name="T16" fmla="*/ 122 w 404"/>
                <a:gd name="T17" fmla="*/ 336 h 562"/>
                <a:gd name="T18" fmla="*/ 106 w 404"/>
                <a:gd name="T19" fmla="*/ 320 h 562"/>
                <a:gd name="T20" fmla="*/ 98 w 404"/>
                <a:gd name="T21" fmla="*/ 298 h 562"/>
                <a:gd name="T22" fmla="*/ 98 w 404"/>
                <a:gd name="T23" fmla="*/ 274 h 562"/>
                <a:gd name="T24" fmla="*/ 102 w 404"/>
                <a:gd name="T25" fmla="*/ 262 h 562"/>
                <a:gd name="T26" fmla="*/ 112 w 404"/>
                <a:gd name="T27" fmla="*/ 248 h 562"/>
                <a:gd name="T28" fmla="*/ 124 w 404"/>
                <a:gd name="T29" fmla="*/ 236 h 562"/>
                <a:gd name="T30" fmla="*/ 148 w 404"/>
                <a:gd name="T31" fmla="*/ 228 h 562"/>
                <a:gd name="T32" fmla="*/ 156 w 404"/>
                <a:gd name="T33" fmla="*/ 228 h 562"/>
                <a:gd name="T34" fmla="*/ 182 w 404"/>
                <a:gd name="T35" fmla="*/ 232 h 562"/>
                <a:gd name="T36" fmla="*/ 192 w 404"/>
                <a:gd name="T37" fmla="*/ 238 h 562"/>
                <a:gd name="T38" fmla="*/ 208 w 404"/>
                <a:gd name="T39" fmla="*/ 256 h 562"/>
                <a:gd name="T40" fmla="*/ 216 w 404"/>
                <a:gd name="T41" fmla="*/ 278 h 562"/>
                <a:gd name="T42" fmla="*/ 216 w 404"/>
                <a:gd name="T43" fmla="*/ 300 h 562"/>
                <a:gd name="T44" fmla="*/ 212 w 404"/>
                <a:gd name="T45" fmla="*/ 312 h 562"/>
                <a:gd name="T46" fmla="*/ 202 w 404"/>
                <a:gd name="T47" fmla="*/ 326 h 562"/>
                <a:gd name="T48" fmla="*/ 188 w 404"/>
                <a:gd name="T49" fmla="*/ 338 h 562"/>
                <a:gd name="T50" fmla="*/ 166 w 404"/>
                <a:gd name="T51" fmla="*/ 346 h 562"/>
                <a:gd name="T52" fmla="*/ 178 w 404"/>
                <a:gd name="T53" fmla="*/ 60 h 562"/>
                <a:gd name="T54" fmla="*/ 178 w 404"/>
                <a:gd name="T55" fmla="*/ 82 h 562"/>
                <a:gd name="T56" fmla="*/ 166 w 404"/>
                <a:gd name="T57" fmla="*/ 126 h 562"/>
                <a:gd name="T58" fmla="*/ 144 w 404"/>
                <a:gd name="T59" fmla="*/ 168 h 562"/>
                <a:gd name="T60" fmla="*/ 112 w 404"/>
                <a:gd name="T61" fmla="*/ 208 h 562"/>
                <a:gd name="T62" fmla="*/ 60 w 404"/>
                <a:gd name="T63" fmla="*/ 260 h 562"/>
                <a:gd name="T64" fmla="*/ 0 w 404"/>
                <a:gd name="T65" fmla="*/ 308 h 562"/>
                <a:gd name="T66" fmla="*/ 26 w 404"/>
                <a:gd name="T67" fmla="*/ 314 h 562"/>
                <a:gd name="T68" fmla="*/ 84 w 404"/>
                <a:gd name="T69" fmla="*/ 340 h 562"/>
                <a:gd name="T70" fmla="*/ 148 w 404"/>
                <a:gd name="T71" fmla="*/ 378 h 562"/>
                <a:gd name="T72" fmla="*/ 240 w 404"/>
                <a:gd name="T73" fmla="*/ 446 h 562"/>
                <a:gd name="T74" fmla="*/ 248 w 404"/>
                <a:gd name="T75" fmla="*/ 434 h 562"/>
                <a:gd name="T76" fmla="*/ 268 w 404"/>
                <a:gd name="T77" fmla="*/ 414 h 562"/>
                <a:gd name="T78" fmla="*/ 292 w 404"/>
                <a:gd name="T79" fmla="*/ 400 h 562"/>
                <a:gd name="T80" fmla="*/ 314 w 404"/>
                <a:gd name="T81" fmla="*/ 392 h 562"/>
                <a:gd name="T82" fmla="*/ 326 w 404"/>
                <a:gd name="T83" fmla="*/ 390 h 562"/>
                <a:gd name="T84" fmla="*/ 332 w 404"/>
                <a:gd name="T85" fmla="*/ 390 h 562"/>
                <a:gd name="T86" fmla="*/ 354 w 404"/>
                <a:gd name="T87" fmla="*/ 400 h 562"/>
                <a:gd name="T88" fmla="*/ 366 w 404"/>
                <a:gd name="T89" fmla="*/ 420 h 562"/>
                <a:gd name="T90" fmla="*/ 396 w 404"/>
                <a:gd name="T91" fmla="*/ 358 h 562"/>
                <a:gd name="T92" fmla="*/ 390 w 404"/>
                <a:gd name="T93" fmla="*/ 336 h 562"/>
                <a:gd name="T94" fmla="*/ 366 w 404"/>
                <a:gd name="T95" fmla="*/ 274 h 562"/>
                <a:gd name="T96" fmla="*/ 320 w 404"/>
                <a:gd name="T97" fmla="*/ 196 h 562"/>
                <a:gd name="T98" fmla="*/ 270 w 404"/>
                <a:gd name="T99" fmla="*/ 128 h 562"/>
                <a:gd name="T100" fmla="*/ 220 w 404"/>
                <a:gd name="T101" fmla="*/ 72 h 562"/>
                <a:gd name="T102" fmla="*/ 178 w 404"/>
                <a:gd name="T103" fmla="*/ 60 h 562"/>
                <a:gd name="T104" fmla="*/ 144 w 404"/>
                <a:gd name="T105" fmla="*/ 0 h 562"/>
                <a:gd name="T106" fmla="*/ 164 w 404"/>
                <a:gd name="T107" fmla="*/ 24 h 562"/>
                <a:gd name="T108" fmla="*/ 176 w 404"/>
                <a:gd name="T109" fmla="*/ 28 h 562"/>
                <a:gd name="T110" fmla="*/ 144 w 404"/>
                <a:gd name="T111" fmla="*/ 0 h 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04" h="562">
                  <a:moveTo>
                    <a:pt x="404" y="410"/>
                  </a:moveTo>
                  <a:lnTo>
                    <a:pt x="404" y="410"/>
                  </a:lnTo>
                  <a:lnTo>
                    <a:pt x="344" y="536"/>
                  </a:lnTo>
                  <a:lnTo>
                    <a:pt x="344" y="536"/>
                  </a:lnTo>
                  <a:lnTo>
                    <a:pt x="372" y="562"/>
                  </a:lnTo>
                  <a:lnTo>
                    <a:pt x="372" y="562"/>
                  </a:lnTo>
                  <a:lnTo>
                    <a:pt x="384" y="536"/>
                  </a:lnTo>
                  <a:lnTo>
                    <a:pt x="384" y="536"/>
                  </a:lnTo>
                  <a:lnTo>
                    <a:pt x="396" y="504"/>
                  </a:lnTo>
                  <a:lnTo>
                    <a:pt x="402" y="474"/>
                  </a:lnTo>
                  <a:lnTo>
                    <a:pt x="404" y="442"/>
                  </a:lnTo>
                  <a:lnTo>
                    <a:pt x="404" y="410"/>
                  </a:lnTo>
                  <a:close/>
                  <a:moveTo>
                    <a:pt x="156" y="348"/>
                  </a:moveTo>
                  <a:lnTo>
                    <a:pt x="156" y="348"/>
                  </a:lnTo>
                  <a:lnTo>
                    <a:pt x="144" y="346"/>
                  </a:lnTo>
                  <a:lnTo>
                    <a:pt x="132" y="342"/>
                  </a:lnTo>
                  <a:lnTo>
                    <a:pt x="132" y="342"/>
                  </a:lnTo>
                  <a:lnTo>
                    <a:pt x="122" y="336"/>
                  </a:lnTo>
                  <a:lnTo>
                    <a:pt x="112" y="328"/>
                  </a:lnTo>
                  <a:lnTo>
                    <a:pt x="106" y="320"/>
                  </a:lnTo>
                  <a:lnTo>
                    <a:pt x="100" y="308"/>
                  </a:lnTo>
                  <a:lnTo>
                    <a:pt x="98" y="298"/>
                  </a:lnTo>
                  <a:lnTo>
                    <a:pt x="96" y="286"/>
                  </a:lnTo>
                  <a:lnTo>
                    <a:pt x="98" y="274"/>
                  </a:lnTo>
                  <a:lnTo>
                    <a:pt x="102" y="262"/>
                  </a:lnTo>
                  <a:lnTo>
                    <a:pt x="102" y="262"/>
                  </a:lnTo>
                  <a:lnTo>
                    <a:pt x="106" y="254"/>
                  </a:lnTo>
                  <a:lnTo>
                    <a:pt x="112" y="248"/>
                  </a:lnTo>
                  <a:lnTo>
                    <a:pt x="118" y="242"/>
                  </a:lnTo>
                  <a:lnTo>
                    <a:pt x="124" y="236"/>
                  </a:lnTo>
                  <a:lnTo>
                    <a:pt x="140" y="230"/>
                  </a:lnTo>
                  <a:lnTo>
                    <a:pt x="148" y="228"/>
                  </a:lnTo>
                  <a:lnTo>
                    <a:pt x="156" y="228"/>
                  </a:lnTo>
                  <a:lnTo>
                    <a:pt x="156" y="228"/>
                  </a:lnTo>
                  <a:lnTo>
                    <a:pt x="170" y="228"/>
                  </a:lnTo>
                  <a:lnTo>
                    <a:pt x="182" y="232"/>
                  </a:lnTo>
                  <a:lnTo>
                    <a:pt x="182" y="232"/>
                  </a:lnTo>
                  <a:lnTo>
                    <a:pt x="192" y="238"/>
                  </a:lnTo>
                  <a:lnTo>
                    <a:pt x="200" y="246"/>
                  </a:lnTo>
                  <a:lnTo>
                    <a:pt x="208" y="256"/>
                  </a:lnTo>
                  <a:lnTo>
                    <a:pt x="212" y="266"/>
                  </a:lnTo>
                  <a:lnTo>
                    <a:pt x="216" y="278"/>
                  </a:lnTo>
                  <a:lnTo>
                    <a:pt x="216" y="288"/>
                  </a:lnTo>
                  <a:lnTo>
                    <a:pt x="216" y="300"/>
                  </a:lnTo>
                  <a:lnTo>
                    <a:pt x="212" y="312"/>
                  </a:lnTo>
                  <a:lnTo>
                    <a:pt x="212" y="312"/>
                  </a:lnTo>
                  <a:lnTo>
                    <a:pt x="208" y="320"/>
                  </a:lnTo>
                  <a:lnTo>
                    <a:pt x="202" y="326"/>
                  </a:lnTo>
                  <a:lnTo>
                    <a:pt x="196" y="334"/>
                  </a:lnTo>
                  <a:lnTo>
                    <a:pt x="188" y="338"/>
                  </a:lnTo>
                  <a:lnTo>
                    <a:pt x="174" y="346"/>
                  </a:lnTo>
                  <a:lnTo>
                    <a:pt x="166" y="346"/>
                  </a:lnTo>
                  <a:lnTo>
                    <a:pt x="156" y="348"/>
                  </a:lnTo>
                  <a:close/>
                  <a:moveTo>
                    <a:pt x="178" y="60"/>
                  </a:moveTo>
                  <a:lnTo>
                    <a:pt x="178" y="60"/>
                  </a:lnTo>
                  <a:lnTo>
                    <a:pt x="178" y="82"/>
                  </a:lnTo>
                  <a:lnTo>
                    <a:pt x="174" y="104"/>
                  </a:lnTo>
                  <a:lnTo>
                    <a:pt x="166" y="126"/>
                  </a:lnTo>
                  <a:lnTo>
                    <a:pt x="156" y="146"/>
                  </a:lnTo>
                  <a:lnTo>
                    <a:pt x="144" y="168"/>
                  </a:lnTo>
                  <a:lnTo>
                    <a:pt x="128" y="188"/>
                  </a:lnTo>
                  <a:lnTo>
                    <a:pt x="112" y="208"/>
                  </a:lnTo>
                  <a:lnTo>
                    <a:pt x="94" y="226"/>
                  </a:lnTo>
                  <a:lnTo>
                    <a:pt x="60" y="260"/>
                  </a:lnTo>
                  <a:lnTo>
                    <a:pt x="30" y="286"/>
                  </a:lnTo>
                  <a:lnTo>
                    <a:pt x="0" y="308"/>
                  </a:lnTo>
                  <a:lnTo>
                    <a:pt x="0" y="308"/>
                  </a:lnTo>
                  <a:lnTo>
                    <a:pt x="26" y="314"/>
                  </a:lnTo>
                  <a:lnTo>
                    <a:pt x="54" y="324"/>
                  </a:lnTo>
                  <a:lnTo>
                    <a:pt x="84" y="340"/>
                  </a:lnTo>
                  <a:lnTo>
                    <a:pt x="116" y="356"/>
                  </a:lnTo>
                  <a:lnTo>
                    <a:pt x="148" y="378"/>
                  </a:lnTo>
                  <a:lnTo>
                    <a:pt x="178" y="400"/>
                  </a:lnTo>
                  <a:lnTo>
                    <a:pt x="240" y="446"/>
                  </a:lnTo>
                  <a:lnTo>
                    <a:pt x="240" y="446"/>
                  </a:lnTo>
                  <a:lnTo>
                    <a:pt x="248" y="434"/>
                  </a:lnTo>
                  <a:lnTo>
                    <a:pt x="258" y="424"/>
                  </a:lnTo>
                  <a:lnTo>
                    <a:pt x="268" y="414"/>
                  </a:lnTo>
                  <a:lnTo>
                    <a:pt x="280" y="406"/>
                  </a:lnTo>
                  <a:lnTo>
                    <a:pt x="292" y="400"/>
                  </a:lnTo>
                  <a:lnTo>
                    <a:pt x="304" y="394"/>
                  </a:lnTo>
                  <a:lnTo>
                    <a:pt x="314" y="392"/>
                  </a:lnTo>
                  <a:lnTo>
                    <a:pt x="326" y="390"/>
                  </a:lnTo>
                  <a:lnTo>
                    <a:pt x="326" y="390"/>
                  </a:lnTo>
                  <a:lnTo>
                    <a:pt x="332" y="390"/>
                  </a:lnTo>
                  <a:lnTo>
                    <a:pt x="332" y="390"/>
                  </a:lnTo>
                  <a:lnTo>
                    <a:pt x="344" y="394"/>
                  </a:lnTo>
                  <a:lnTo>
                    <a:pt x="354" y="400"/>
                  </a:lnTo>
                  <a:lnTo>
                    <a:pt x="362" y="410"/>
                  </a:lnTo>
                  <a:lnTo>
                    <a:pt x="366" y="420"/>
                  </a:lnTo>
                  <a:lnTo>
                    <a:pt x="366" y="420"/>
                  </a:lnTo>
                  <a:lnTo>
                    <a:pt x="396" y="358"/>
                  </a:lnTo>
                  <a:lnTo>
                    <a:pt x="396" y="358"/>
                  </a:lnTo>
                  <a:lnTo>
                    <a:pt x="390" y="336"/>
                  </a:lnTo>
                  <a:lnTo>
                    <a:pt x="382" y="316"/>
                  </a:lnTo>
                  <a:lnTo>
                    <a:pt x="366" y="274"/>
                  </a:lnTo>
                  <a:lnTo>
                    <a:pt x="344" y="234"/>
                  </a:lnTo>
                  <a:lnTo>
                    <a:pt x="320" y="196"/>
                  </a:lnTo>
                  <a:lnTo>
                    <a:pt x="296" y="160"/>
                  </a:lnTo>
                  <a:lnTo>
                    <a:pt x="270" y="128"/>
                  </a:lnTo>
                  <a:lnTo>
                    <a:pt x="244" y="98"/>
                  </a:lnTo>
                  <a:lnTo>
                    <a:pt x="220" y="72"/>
                  </a:lnTo>
                  <a:lnTo>
                    <a:pt x="220" y="72"/>
                  </a:lnTo>
                  <a:lnTo>
                    <a:pt x="178" y="60"/>
                  </a:lnTo>
                  <a:close/>
                  <a:moveTo>
                    <a:pt x="144" y="0"/>
                  </a:moveTo>
                  <a:lnTo>
                    <a:pt x="144" y="0"/>
                  </a:lnTo>
                  <a:lnTo>
                    <a:pt x="156" y="12"/>
                  </a:lnTo>
                  <a:lnTo>
                    <a:pt x="164" y="24"/>
                  </a:lnTo>
                  <a:lnTo>
                    <a:pt x="164" y="24"/>
                  </a:lnTo>
                  <a:lnTo>
                    <a:pt x="176" y="28"/>
                  </a:lnTo>
                  <a:lnTo>
                    <a:pt x="176" y="28"/>
                  </a:lnTo>
                  <a:lnTo>
                    <a:pt x="144" y="0"/>
                  </a:lnTo>
                  <a:lnTo>
                    <a:pt x="144" y="0"/>
                  </a:lnTo>
                  <a:close/>
                </a:path>
              </a:pathLst>
            </a:custGeom>
            <a:solidFill>
              <a:srgbClr val="6E9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8" name="Freeform 60"/>
            <p:cNvSpPr>
              <a:spLocks/>
            </p:cNvSpPr>
            <p:nvPr/>
          </p:nvSpPr>
          <p:spPr bwMode="auto">
            <a:xfrm>
              <a:off x="3675063" y="6815138"/>
              <a:ext cx="95250" cy="241300"/>
            </a:xfrm>
            <a:custGeom>
              <a:avLst/>
              <a:gdLst>
                <a:gd name="T0" fmla="*/ 60 w 60"/>
                <a:gd name="T1" fmla="*/ 0 h 152"/>
                <a:gd name="T2" fmla="*/ 60 w 60"/>
                <a:gd name="T3" fmla="*/ 0 h 152"/>
                <a:gd name="T4" fmla="*/ 0 w 60"/>
                <a:gd name="T5" fmla="*/ 126 h 152"/>
                <a:gd name="T6" fmla="*/ 0 w 60"/>
                <a:gd name="T7" fmla="*/ 126 h 152"/>
                <a:gd name="T8" fmla="*/ 28 w 60"/>
                <a:gd name="T9" fmla="*/ 152 h 152"/>
                <a:gd name="T10" fmla="*/ 28 w 60"/>
                <a:gd name="T11" fmla="*/ 152 h 152"/>
                <a:gd name="T12" fmla="*/ 40 w 60"/>
                <a:gd name="T13" fmla="*/ 126 h 152"/>
                <a:gd name="T14" fmla="*/ 40 w 60"/>
                <a:gd name="T15" fmla="*/ 126 h 152"/>
                <a:gd name="T16" fmla="*/ 52 w 60"/>
                <a:gd name="T17" fmla="*/ 94 h 152"/>
                <a:gd name="T18" fmla="*/ 58 w 60"/>
                <a:gd name="T19" fmla="*/ 64 h 152"/>
                <a:gd name="T20" fmla="*/ 60 w 60"/>
                <a:gd name="T21" fmla="*/ 32 h 152"/>
                <a:gd name="T22" fmla="*/ 60 w 60"/>
                <a:gd name="T23" fmla="*/ 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0" h="152">
                  <a:moveTo>
                    <a:pt x="60" y="0"/>
                  </a:moveTo>
                  <a:lnTo>
                    <a:pt x="60" y="0"/>
                  </a:lnTo>
                  <a:lnTo>
                    <a:pt x="0" y="126"/>
                  </a:lnTo>
                  <a:lnTo>
                    <a:pt x="0" y="126"/>
                  </a:lnTo>
                  <a:lnTo>
                    <a:pt x="28" y="152"/>
                  </a:lnTo>
                  <a:lnTo>
                    <a:pt x="28" y="152"/>
                  </a:lnTo>
                  <a:lnTo>
                    <a:pt x="40" y="126"/>
                  </a:lnTo>
                  <a:lnTo>
                    <a:pt x="40" y="126"/>
                  </a:lnTo>
                  <a:lnTo>
                    <a:pt x="52" y="94"/>
                  </a:lnTo>
                  <a:lnTo>
                    <a:pt x="58" y="64"/>
                  </a:lnTo>
                  <a:lnTo>
                    <a:pt x="60" y="32"/>
                  </a:lnTo>
                  <a:lnTo>
                    <a:pt x="6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9" name="Freeform 61"/>
            <p:cNvSpPr>
              <a:spLocks/>
            </p:cNvSpPr>
            <p:nvPr/>
          </p:nvSpPr>
          <p:spPr bwMode="auto">
            <a:xfrm>
              <a:off x="3281363" y="6526213"/>
              <a:ext cx="190500" cy="190500"/>
            </a:xfrm>
            <a:custGeom>
              <a:avLst/>
              <a:gdLst>
                <a:gd name="T0" fmla="*/ 60 w 120"/>
                <a:gd name="T1" fmla="*/ 120 h 120"/>
                <a:gd name="T2" fmla="*/ 60 w 120"/>
                <a:gd name="T3" fmla="*/ 120 h 120"/>
                <a:gd name="T4" fmla="*/ 48 w 120"/>
                <a:gd name="T5" fmla="*/ 118 h 120"/>
                <a:gd name="T6" fmla="*/ 36 w 120"/>
                <a:gd name="T7" fmla="*/ 114 h 120"/>
                <a:gd name="T8" fmla="*/ 36 w 120"/>
                <a:gd name="T9" fmla="*/ 114 h 120"/>
                <a:gd name="T10" fmla="*/ 26 w 120"/>
                <a:gd name="T11" fmla="*/ 108 h 120"/>
                <a:gd name="T12" fmla="*/ 16 w 120"/>
                <a:gd name="T13" fmla="*/ 100 h 120"/>
                <a:gd name="T14" fmla="*/ 10 w 120"/>
                <a:gd name="T15" fmla="*/ 92 h 120"/>
                <a:gd name="T16" fmla="*/ 4 w 120"/>
                <a:gd name="T17" fmla="*/ 80 h 120"/>
                <a:gd name="T18" fmla="*/ 2 w 120"/>
                <a:gd name="T19" fmla="*/ 70 h 120"/>
                <a:gd name="T20" fmla="*/ 0 w 120"/>
                <a:gd name="T21" fmla="*/ 58 h 120"/>
                <a:gd name="T22" fmla="*/ 2 w 120"/>
                <a:gd name="T23" fmla="*/ 46 h 120"/>
                <a:gd name="T24" fmla="*/ 6 w 120"/>
                <a:gd name="T25" fmla="*/ 34 h 120"/>
                <a:gd name="T26" fmla="*/ 6 w 120"/>
                <a:gd name="T27" fmla="*/ 34 h 120"/>
                <a:gd name="T28" fmla="*/ 10 w 120"/>
                <a:gd name="T29" fmla="*/ 26 h 120"/>
                <a:gd name="T30" fmla="*/ 16 w 120"/>
                <a:gd name="T31" fmla="*/ 20 h 120"/>
                <a:gd name="T32" fmla="*/ 22 w 120"/>
                <a:gd name="T33" fmla="*/ 14 h 120"/>
                <a:gd name="T34" fmla="*/ 28 w 120"/>
                <a:gd name="T35" fmla="*/ 8 h 120"/>
                <a:gd name="T36" fmla="*/ 44 w 120"/>
                <a:gd name="T37" fmla="*/ 2 h 120"/>
                <a:gd name="T38" fmla="*/ 52 w 120"/>
                <a:gd name="T39" fmla="*/ 0 h 120"/>
                <a:gd name="T40" fmla="*/ 60 w 120"/>
                <a:gd name="T41" fmla="*/ 0 h 120"/>
                <a:gd name="T42" fmla="*/ 60 w 120"/>
                <a:gd name="T43" fmla="*/ 0 h 120"/>
                <a:gd name="T44" fmla="*/ 74 w 120"/>
                <a:gd name="T45" fmla="*/ 0 h 120"/>
                <a:gd name="T46" fmla="*/ 86 w 120"/>
                <a:gd name="T47" fmla="*/ 4 h 120"/>
                <a:gd name="T48" fmla="*/ 86 w 120"/>
                <a:gd name="T49" fmla="*/ 4 h 120"/>
                <a:gd name="T50" fmla="*/ 96 w 120"/>
                <a:gd name="T51" fmla="*/ 10 h 120"/>
                <a:gd name="T52" fmla="*/ 104 w 120"/>
                <a:gd name="T53" fmla="*/ 18 h 120"/>
                <a:gd name="T54" fmla="*/ 112 w 120"/>
                <a:gd name="T55" fmla="*/ 28 h 120"/>
                <a:gd name="T56" fmla="*/ 116 w 120"/>
                <a:gd name="T57" fmla="*/ 38 h 120"/>
                <a:gd name="T58" fmla="*/ 120 w 120"/>
                <a:gd name="T59" fmla="*/ 50 h 120"/>
                <a:gd name="T60" fmla="*/ 120 w 120"/>
                <a:gd name="T61" fmla="*/ 60 h 120"/>
                <a:gd name="T62" fmla="*/ 120 w 120"/>
                <a:gd name="T63" fmla="*/ 72 h 120"/>
                <a:gd name="T64" fmla="*/ 116 w 120"/>
                <a:gd name="T65" fmla="*/ 84 h 120"/>
                <a:gd name="T66" fmla="*/ 116 w 120"/>
                <a:gd name="T67" fmla="*/ 84 h 120"/>
                <a:gd name="T68" fmla="*/ 112 w 120"/>
                <a:gd name="T69" fmla="*/ 92 h 120"/>
                <a:gd name="T70" fmla="*/ 106 w 120"/>
                <a:gd name="T71" fmla="*/ 98 h 120"/>
                <a:gd name="T72" fmla="*/ 100 w 120"/>
                <a:gd name="T73" fmla="*/ 106 h 120"/>
                <a:gd name="T74" fmla="*/ 92 w 120"/>
                <a:gd name="T75" fmla="*/ 110 h 120"/>
                <a:gd name="T76" fmla="*/ 78 w 120"/>
                <a:gd name="T77" fmla="*/ 118 h 120"/>
                <a:gd name="T78" fmla="*/ 70 w 120"/>
                <a:gd name="T79" fmla="*/ 118 h 120"/>
                <a:gd name="T80" fmla="*/ 60 w 120"/>
                <a:gd name="T81" fmla="*/ 12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0" h="120">
                  <a:moveTo>
                    <a:pt x="60" y="120"/>
                  </a:moveTo>
                  <a:lnTo>
                    <a:pt x="60" y="120"/>
                  </a:lnTo>
                  <a:lnTo>
                    <a:pt x="48" y="118"/>
                  </a:lnTo>
                  <a:lnTo>
                    <a:pt x="36" y="114"/>
                  </a:lnTo>
                  <a:lnTo>
                    <a:pt x="36" y="114"/>
                  </a:lnTo>
                  <a:lnTo>
                    <a:pt x="26" y="108"/>
                  </a:lnTo>
                  <a:lnTo>
                    <a:pt x="16" y="100"/>
                  </a:lnTo>
                  <a:lnTo>
                    <a:pt x="10" y="92"/>
                  </a:lnTo>
                  <a:lnTo>
                    <a:pt x="4" y="80"/>
                  </a:lnTo>
                  <a:lnTo>
                    <a:pt x="2" y="70"/>
                  </a:lnTo>
                  <a:lnTo>
                    <a:pt x="0" y="58"/>
                  </a:lnTo>
                  <a:lnTo>
                    <a:pt x="2" y="46"/>
                  </a:lnTo>
                  <a:lnTo>
                    <a:pt x="6" y="34"/>
                  </a:lnTo>
                  <a:lnTo>
                    <a:pt x="6" y="34"/>
                  </a:lnTo>
                  <a:lnTo>
                    <a:pt x="10" y="26"/>
                  </a:lnTo>
                  <a:lnTo>
                    <a:pt x="16" y="20"/>
                  </a:lnTo>
                  <a:lnTo>
                    <a:pt x="22" y="14"/>
                  </a:lnTo>
                  <a:lnTo>
                    <a:pt x="28" y="8"/>
                  </a:lnTo>
                  <a:lnTo>
                    <a:pt x="44" y="2"/>
                  </a:lnTo>
                  <a:lnTo>
                    <a:pt x="52" y="0"/>
                  </a:lnTo>
                  <a:lnTo>
                    <a:pt x="60" y="0"/>
                  </a:lnTo>
                  <a:lnTo>
                    <a:pt x="60" y="0"/>
                  </a:lnTo>
                  <a:lnTo>
                    <a:pt x="74" y="0"/>
                  </a:lnTo>
                  <a:lnTo>
                    <a:pt x="86" y="4"/>
                  </a:lnTo>
                  <a:lnTo>
                    <a:pt x="86" y="4"/>
                  </a:lnTo>
                  <a:lnTo>
                    <a:pt x="96" y="10"/>
                  </a:lnTo>
                  <a:lnTo>
                    <a:pt x="104" y="18"/>
                  </a:lnTo>
                  <a:lnTo>
                    <a:pt x="112" y="28"/>
                  </a:lnTo>
                  <a:lnTo>
                    <a:pt x="116" y="38"/>
                  </a:lnTo>
                  <a:lnTo>
                    <a:pt x="120" y="50"/>
                  </a:lnTo>
                  <a:lnTo>
                    <a:pt x="120" y="60"/>
                  </a:lnTo>
                  <a:lnTo>
                    <a:pt x="120" y="72"/>
                  </a:lnTo>
                  <a:lnTo>
                    <a:pt x="116" y="84"/>
                  </a:lnTo>
                  <a:lnTo>
                    <a:pt x="116" y="84"/>
                  </a:lnTo>
                  <a:lnTo>
                    <a:pt x="112" y="92"/>
                  </a:lnTo>
                  <a:lnTo>
                    <a:pt x="106" y="98"/>
                  </a:lnTo>
                  <a:lnTo>
                    <a:pt x="100" y="106"/>
                  </a:lnTo>
                  <a:lnTo>
                    <a:pt x="92" y="110"/>
                  </a:lnTo>
                  <a:lnTo>
                    <a:pt x="78" y="118"/>
                  </a:lnTo>
                  <a:lnTo>
                    <a:pt x="70" y="118"/>
                  </a:lnTo>
                  <a:lnTo>
                    <a:pt x="60" y="12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0" name="Freeform 62"/>
            <p:cNvSpPr>
              <a:spLocks/>
            </p:cNvSpPr>
            <p:nvPr/>
          </p:nvSpPr>
          <p:spPr bwMode="auto">
            <a:xfrm>
              <a:off x="3128963" y="6259513"/>
              <a:ext cx="628650" cy="612775"/>
            </a:xfrm>
            <a:custGeom>
              <a:avLst/>
              <a:gdLst>
                <a:gd name="T0" fmla="*/ 178 w 396"/>
                <a:gd name="T1" fmla="*/ 0 h 386"/>
                <a:gd name="T2" fmla="*/ 178 w 396"/>
                <a:gd name="T3" fmla="*/ 0 h 386"/>
                <a:gd name="T4" fmla="*/ 178 w 396"/>
                <a:gd name="T5" fmla="*/ 22 h 386"/>
                <a:gd name="T6" fmla="*/ 174 w 396"/>
                <a:gd name="T7" fmla="*/ 44 h 386"/>
                <a:gd name="T8" fmla="*/ 166 w 396"/>
                <a:gd name="T9" fmla="*/ 66 h 386"/>
                <a:gd name="T10" fmla="*/ 156 w 396"/>
                <a:gd name="T11" fmla="*/ 86 h 386"/>
                <a:gd name="T12" fmla="*/ 144 w 396"/>
                <a:gd name="T13" fmla="*/ 108 h 386"/>
                <a:gd name="T14" fmla="*/ 128 w 396"/>
                <a:gd name="T15" fmla="*/ 128 h 386"/>
                <a:gd name="T16" fmla="*/ 112 w 396"/>
                <a:gd name="T17" fmla="*/ 148 h 386"/>
                <a:gd name="T18" fmla="*/ 94 w 396"/>
                <a:gd name="T19" fmla="*/ 166 h 386"/>
                <a:gd name="T20" fmla="*/ 60 w 396"/>
                <a:gd name="T21" fmla="*/ 200 h 386"/>
                <a:gd name="T22" fmla="*/ 30 w 396"/>
                <a:gd name="T23" fmla="*/ 226 h 386"/>
                <a:gd name="T24" fmla="*/ 0 w 396"/>
                <a:gd name="T25" fmla="*/ 248 h 386"/>
                <a:gd name="T26" fmla="*/ 0 w 396"/>
                <a:gd name="T27" fmla="*/ 248 h 386"/>
                <a:gd name="T28" fmla="*/ 26 w 396"/>
                <a:gd name="T29" fmla="*/ 254 h 386"/>
                <a:gd name="T30" fmla="*/ 54 w 396"/>
                <a:gd name="T31" fmla="*/ 264 h 386"/>
                <a:gd name="T32" fmla="*/ 84 w 396"/>
                <a:gd name="T33" fmla="*/ 280 h 386"/>
                <a:gd name="T34" fmla="*/ 116 w 396"/>
                <a:gd name="T35" fmla="*/ 296 h 386"/>
                <a:gd name="T36" fmla="*/ 148 w 396"/>
                <a:gd name="T37" fmla="*/ 318 h 386"/>
                <a:gd name="T38" fmla="*/ 178 w 396"/>
                <a:gd name="T39" fmla="*/ 340 h 386"/>
                <a:gd name="T40" fmla="*/ 240 w 396"/>
                <a:gd name="T41" fmla="*/ 386 h 386"/>
                <a:gd name="T42" fmla="*/ 240 w 396"/>
                <a:gd name="T43" fmla="*/ 386 h 386"/>
                <a:gd name="T44" fmla="*/ 248 w 396"/>
                <a:gd name="T45" fmla="*/ 374 h 386"/>
                <a:gd name="T46" fmla="*/ 258 w 396"/>
                <a:gd name="T47" fmla="*/ 364 h 386"/>
                <a:gd name="T48" fmla="*/ 268 w 396"/>
                <a:gd name="T49" fmla="*/ 354 h 386"/>
                <a:gd name="T50" fmla="*/ 280 w 396"/>
                <a:gd name="T51" fmla="*/ 346 h 386"/>
                <a:gd name="T52" fmla="*/ 292 w 396"/>
                <a:gd name="T53" fmla="*/ 340 h 386"/>
                <a:gd name="T54" fmla="*/ 304 w 396"/>
                <a:gd name="T55" fmla="*/ 334 h 386"/>
                <a:gd name="T56" fmla="*/ 314 w 396"/>
                <a:gd name="T57" fmla="*/ 332 h 386"/>
                <a:gd name="T58" fmla="*/ 326 w 396"/>
                <a:gd name="T59" fmla="*/ 330 h 386"/>
                <a:gd name="T60" fmla="*/ 326 w 396"/>
                <a:gd name="T61" fmla="*/ 330 h 386"/>
                <a:gd name="T62" fmla="*/ 332 w 396"/>
                <a:gd name="T63" fmla="*/ 330 h 386"/>
                <a:gd name="T64" fmla="*/ 332 w 396"/>
                <a:gd name="T65" fmla="*/ 330 h 386"/>
                <a:gd name="T66" fmla="*/ 344 w 396"/>
                <a:gd name="T67" fmla="*/ 334 h 386"/>
                <a:gd name="T68" fmla="*/ 354 w 396"/>
                <a:gd name="T69" fmla="*/ 340 h 386"/>
                <a:gd name="T70" fmla="*/ 362 w 396"/>
                <a:gd name="T71" fmla="*/ 350 h 386"/>
                <a:gd name="T72" fmla="*/ 366 w 396"/>
                <a:gd name="T73" fmla="*/ 360 h 386"/>
                <a:gd name="T74" fmla="*/ 366 w 396"/>
                <a:gd name="T75" fmla="*/ 360 h 386"/>
                <a:gd name="T76" fmla="*/ 396 w 396"/>
                <a:gd name="T77" fmla="*/ 298 h 386"/>
                <a:gd name="T78" fmla="*/ 396 w 396"/>
                <a:gd name="T79" fmla="*/ 298 h 386"/>
                <a:gd name="T80" fmla="*/ 390 w 396"/>
                <a:gd name="T81" fmla="*/ 276 h 386"/>
                <a:gd name="T82" fmla="*/ 382 w 396"/>
                <a:gd name="T83" fmla="*/ 256 h 386"/>
                <a:gd name="T84" fmla="*/ 366 w 396"/>
                <a:gd name="T85" fmla="*/ 214 h 386"/>
                <a:gd name="T86" fmla="*/ 344 w 396"/>
                <a:gd name="T87" fmla="*/ 174 h 386"/>
                <a:gd name="T88" fmla="*/ 320 w 396"/>
                <a:gd name="T89" fmla="*/ 136 h 386"/>
                <a:gd name="T90" fmla="*/ 296 w 396"/>
                <a:gd name="T91" fmla="*/ 100 h 386"/>
                <a:gd name="T92" fmla="*/ 270 w 396"/>
                <a:gd name="T93" fmla="*/ 68 h 386"/>
                <a:gd name="T94" fmla="*/ 244 w 396"/>
                <a:gd name="T95" fmla="*/ 38 h 386"/>
                <a:gd name="T96" fmla="*/ 220 w 396"/>
                <a:gd name="T97" fmla="*/ 12 h 386"/>
                <a:gd name="T98" fmla="*/ 220 w 396"/>
                <a:gd name="T99" fmla="*/ 12 h 386"/>
                <a:gd name="T100" fmla="*/ 178 w 396"/>
                <a:gd name="T101" fmla="*/ 0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96" h="386">
                  <a:moveTo>
                    <a:pt x="178" y="0"/>
                  </a:moveTo>
                  <a:lnTo>
                    <a:pt x="178" y="0"/>
                  </a:lnTo>
                  <a:lnTo>
                    <a:pt x="178" y="22"/>
                  </a:lnTo>
                  <a:lnTo>
                    <a:pt x="174" y="44"/>
                  </a:lnTo>
                  <a:lnTo>
                    <a:pt x="166" y="66"/>
                  </a:lnTo>
                  <a:lnTo>
                    <a:pt x="156" y="86"/>
                  </a:lnTo>
                  <a:lnTo>
                    <a:pt x="144" y="108"/>
                  </a:lnTo>
                  <a:lnTo>
                    <a:pt x="128" y="128"/>
                  </a:lnTo>
                  <a:lnTo>
                    <a:pt x="112" y="148"/>
                  </a:lnTo>
                  <a:lnTo>
                    <a:pt x="94" y="166"/>
                  </a:lnTo>
                  <a:lnTo>
                    <a:pt x="60" y="200"/>
                  </a:lnTo>
                  <a:lnTo>
                    <a:pt x="30" y="226"/>
                  </a:lnTo>
                  <a:lnTo>
                    <a:pt x="0" y="248"/>
                  </a:lnTo>
                  <a:lnTo>
                    <a:pt x="0" y="248"/>
                  </a:lnTo>
                  <a:lnTo>
                    <a:pt x="26" y="254"/>
                  </a:lnTo>
                  <a:lnTo>
                    <a:pt x="54" y="264"/>
                  </a:lnTo>
                  <a:lnTo>
                    <a:pt x="84" y="280"/>
                  </a:lnTo>
                  <a:lnTo>
                    <a:pt x="116" y="296"/>
                  </a:lnTo>
                  <a:lnTo>
                    <a:pt x="148" y="318"/>
                  </a:lnTo>
                  <a:lnTo>
                    <a:pt x="178" y="340"/>
                  </a:lnTo>
                  <a:lnTo>
                    <a:pt x="240" y="386"/>
                  </a:lnTo>
                  <a:lnTo>
                    <a:pt x="240" y="386"/>
                  </a:lnTo>
                  <a:lnTo>
                    <a:pt x="248" y="374"/>
                  </a:lnTo>
                  <a:lnTo>
                    <a:pt x="258" y="364"/>
                  </a:lnTo>
                  <a:lnTo>
                    <a:pt x="268" y="354"/>
                  </a:lnTo>
                  <a:lnTo>
                    <a:pt x="280" y="346"/>
                  </a:lnTo>
                  <a:lnTo>
                    <a:pt x="292" y="340"/>
                  </a:lnTo>
                  <a:lnTo>
                    <a:pt x="304" y="334"/>
                  </a:lnTo>
                  <a:lnTo>
                    <a:pt x="314" y="332"/>
                  </a:lnTo>
                  <a:lnTo>
                    <a:pt x="326" y="330"/>
                  </a:lnTo>
                  <a:lnTo>
                    <a:pt x="326" y="330"/>
                  </a:lnTo>
                  <a:lnTo>
                    <a:pt x="332" y="330"/>
                  </a:lnTo>
                  <a:lnTo>
                    <a:pt x="332" y="330"/>
                  </a:lnTo>
                  <a:lnTo>
                    <a:pt x="344" y="334"/>
                  </a:lnTo>
                  <a:lnTo>
                    <a:pt x="354" y="340"/>
                  </a:lnTo>
                  <a:lnTo>
                    <a:pt x="362" y="350"/>
                  </a:lnTo>
                  <a:lnTo>
                    <a:pt x="366" y="360"/>
                  </a:lnTo>
                  <a:lnTo>
                    <a:pt x="366" y="360"/>
                  </a:lnTo>
                  <a:lnTo>
                    <a:pt x="396" y="298"/>
                  </a:lnTo>
                  <a:lnTo>
                    <a:pt x="396" y="298"/>
                  </a:lnTo>
                  <a:lnTo>
                    <a:pt x="390" y="276"/>
                  </a:lnTo>
                  <a:lnTo>
                    <a:pt x="382" y="256"/>
                  </a:lnTo>
                  <a:lnTo>
                    <a:pt x="366" y="214"/>
                  </a:lnTo>
                  <a:lnTo>
                    <a:pt x="344" y="174"/>
                  </a:lnTo>
                  <a:lnTo>
                    <a:pt x="320" y="136"/>
                  </a:lnTo>
                  <a:lnTo>
                    <a:pt x="296" y="100"/>
                  </a:lnTo>
                  <a:lnTo>
                    <a:pt x="270" y="68"/>
                  </a:lnTo>
                  <a:lnTo>
                    <a:pt x="244" y="38"/>
                  </a:lnTo>
                  <a:lnTo>
                    <a:pt x="220" y="12"/>
                  </a:lnTo>
                  <a:lnTo>
                    <a:pt x="220" y="12"/>
                  </a:lnTo>
                  <a:lnTo>
                    <a:pt x="17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1" name="Freeform 63"/>
            <p:cNvSpPr>
              <a:spLocks/>
            </p:cNvSpPr>
            <p:nvPr/>
          </p:nvSpPr>
          <p:spPr bwMode="auto">
            <a:xfrm>
              <a:off x="3357563" y="6164263"/>
              <a:ext cx="50800" cy="44450"/>
            </a:xfrm>
            <a:custGeom>
              <a:avLst/>
              <a:gdLst>
                <a:gd name="T0" fmla="*/ 0 w 32"/>
                <a:gd name="T1" fmla="*/ 0 h 28"/>
                <a:gd name="T2" fmla="*/ 0 w 32"/>
                <a:gd name="T3" fmla="*/ 0 h 28"/>
                <a:gd name="T4" fmla="*/ 12 w 32"/>
                <a:gd name="T5" fmla="*/ 12 h 28"/>
                <a:gd name="T6" fmla="*/ 20 w 32"/>
                <a:gd name="T7" fmla="*/ 24 h 28"/>
                <a:gd name="T8" fmla="*/ 20 w 32"/>
                <a:gd name="T9" fmla="*/ 24 h 28"/>
                <a:gd name="T10" fmla="*/ 32 w 32"/>
                <a:gd name="T11" fmla="*/ 28 h 28"/>
                <a:gd name="T12" fmla="*/ 32 w 32"/>
                <a:gd name="T13" fmla="*/ 28 h 28"/>
                <a:gd name="T14" fmla="*/ 0 w 32"/>
                <a:gd name="T15" fmla="*/ 0 h 28"/>
                <a:gd name="T16" fmla="*/ 0 w 32"/>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28">
                  <a:moveTo>
                    <a:pt x="0" y="0"/>
                  </a:moveTo>
                  <a:lnTo>
                    <a:pt x="0" y="0"/>
                  </a:lnTo>
                  <a:lnTo>
                    <a:pt x="12" y="12"/>
                  </a:lnTo>
                  <a:lnTo>
                    <a:pt x="20" y="24"/>
                  </a:lnTo>
                  <a:lnTo>
                    <a:pt x="20" y="24"/>
                  </a:lnTo>
                  <a:lnTo>
                    <a:pt x="32" y="28"/>
                  </a:lnTo>
                  <a:lnTo>
                    <a:pt x="32" y="28"/>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2" name="Freeform 64"/>
            <p:cNvSpPr>
              <a:spLocks noEditPoints="1"/>
            </p:cNvSpPr>
            <p:nvPr/>
          </p:nvSpPr>
          <p:spPr bwMode="auto">
            <a:xfrm>
              <a:off x="3389313" y="6202363"/>
              <a:ext cx="381000" cy="812800"/>
            </a:xfrm>
            <a:custGeom>
              <a:avLst/>
              <a:gdLst>
                <a:gd name="T0" fmla="*/ 232 w 240"/>
                <a:gd name="T1" fmla="*/ 334 h 512"/>
                <a:gd name="T2" fmla="*/ 232 w 240"/>
                <a:gd name="T3" fmla="*/ 334 h 512"/>
                <a:gd name="T4" fmla="*/ 202 w 240"/>
                <a:gd name="T5" fmla="*/ 396 h 512"/>
                <a:gd name="T6" fmla="*/ 202 w 240"/>
                <a:gd name="T7" fmla="*/ 396 h 512"/>
                <a:gd name="T8" fmla="*/ 198 w 240"/>
                <a:gd name="T9" fmla="*/ 386 h 512"/>
                <a:gd name="T10" fmla="*/ 190 w 240"/>
                <a:gd name="T11" fmla="*/ 376 h 512"/>
                <a:gd name="T12" fmla="*/ 180 w 240"/>
                <a:gd name="T13" fmla="*/ 370 h 512"/>
                <a:gd name="T14" fmla="*/ 168 w 240"/>
                <a:gd name="T15" fmla="*/ 366 h 512"/>
                <a:gd name="T16" fmla="*/ 168 w 240"/>
                <a:gd name="T17" fmla="*/ 366 h 512"/>
                <a:gd name="T18" fmla="*/ 162 w 240"/>
                <a:gd name="T19" fmla="*/ 366 h 512"/>
                <a:gd name="T20" fmla="*/ 162 w 240"/>
                <a:gd name="T21" fmla="*/ 366 h 512"/>
                <a:gd name="T22" fmla="*/ 150 w 240"/>
                <a:gd name="T23" fmla="*/ 368 h 512"/>
                <a:gd name="T24" fmla="*/ 140 w 240"/>
                <a:gd name="T25" fmla="*/ 370 h 512"/>
                <a:gd name="T26" fmla="*/ 128 w 240"/>
                <a:gd name="T27" fmla="*/ 376 h 512"/>
                <a:gd name="T28" fmla="*/ 116 w 240"/>
                <a:gd name="T29" fmla="*/ 382 h 512"/>
                <a:gd name="T30" fmla="*/ 104 w 240"/>
                <a:gd name="T31" fmla="*/ 390 h 512"/>
                <a:gd name="T32" fmla="*/ 94 w 240"/>
                <a:gd name="T33" fmla="*/ 400 h 512"/>
                <a:gd name="T34" fmla="*/ 84 w 240"/>
                <a:gd name="T35" fmla="*/ 410 h 512"/>
                <a:gd name="T36" fmla="*/ 76 w 240"/>
                <a:gd name="T37" fmla="*/ 422 h 512"/>
                <a:gd name="T38" fmla="*/ 76 w 240"/>
                <a:gd name="T39" fmla="*/ 422 h 512"/>
                <a:gd name="T40" fmla="*/ 134 w 240"/>
                <a:gd name="T41" fmla="*/ 472 h 512"/>
                <a:gd name="T42" fmla="*/ 180 w 240"/>
                <a:gd name="T43" fmla="*/ 512 h 512"/>
                <a:gd name="T44" fmla="*/ 180 w 240"/>
                <a:gd name="T45" fmla="*/ 512 h 512"/>
                <a:gd name="T46" fmla="*/ 240 w 240"/>
                <a:gd name="T47" fmla="*/ 386 h 512"/>
                <a:gd name="T48" fmla="*/ 240 w 240"/>
                <a:gd name="T49" fmla="*/ 386 h 512"/>
                <a:gd name="T50" fmla="*/ 236 w 240"/>
                <a:gd name="T51" fmla="*/ 360 h 512"/>
                <a:gd name="T52" fmla="*/ 232 w 240"/>
                <a:gd name="T53" fmla="*/ 334 h 512"/>
                <a:gd name="T54" fmla="*/ 0 w 240"/>
                <a:gd name="T55" fmla="*/ 0 h 512"/>
                <a:gd name="T56" fmla="*/ 0 w 240"/>
                <a:gd name="T57" fmla="*/ 0 h 512"/>
                <a:gd name="T58" fmla="*/ 8 w 240"/>
                <a:gd name="T59" fmla="*/ 18 h 512"/>
                <a:gd name="T60" fmla="*/ 14 w 240"/>
                <a:gd name="T61" fmla="*/ 36 h 512"/>
                <a:gd name="T62" fmla="*/ 14 w 240"/>
                <a:gd name="T63" fmla="*/ 36 h 512"/>
                <a:gd name="T64" fmla="*/ 56 w 240"/>
                <a:gd name="T65" fmla="*/ 48 h 512"/>
                <a:gd name="T66" fmla="*/ 56 w 240"/>
                <a:gd name="T67" fmla="*/ 48 h 512"/>
                <a:gd name="T68" fmla="*/ 12 w 240"/>
                <a:gd name="T69" fmla="*/ 4 h 512"/>
                <a:gd name="T70" fmla="*/ 12 w 240"/>
                <a:gd name="T71" fmla="*/ 4 h 512"/>
                <a:gd name="T72" fmla="*/ 0 w 240"/>
                <a:gd name="T73" fmla="*/ 0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40" h="512">
                  <a:moveTo>
                    <a:pt x="232" y="334"/>
                  </a:moveTo>
                  <a:lnTo>
                    <a:pt x="232" y="334"/>
                  </a:lnTo>
                  <a:lnTo>
                    <a:pt x="202" y="396"/>
                  </a:lnTo>
                  <a:lnTo>
                    <a:pt x="202" y="396"/>
                  </a:lnTo>
                  <a:lnTo>
                    <a:pt x="198" y="386"/>
                  </a:lnTo>
                  <a:lnTo>
                    <a:pt x="190" y="376"/>
                  </a:lnTo>
                  <a:lnTo>
                    <a:pt x="180" y="370"/>
                  </a:lnTo>
                  <a:lnTo>
                    <a:pt x="168" y="366"/>
                  </a:lnTo>
                  <a:lnTo>
                    <a:pt x="168" y="366"/>
                  </a:lnTo>
                  <a:lnTo>
                    <a:pt x="162" y="366"/>
                  </a:lnTo>
                  <a:lnTo>
                    <a:pt x="162" y="366"/>
                  </a:lnTo>
                  <a:lnTo>
                    <a:pt x="150" y="368"/>
                  </a:lnTo>
                  <a:lnTo>
                    <a:pt x="140" y="370"/>
                  </a:lnTo>
                  <a:lnTo>
                    <a:pt x="128" y="376"/>
                  </a:lnTo>
                  <a:lnTo>
                    <a:pt x="116" y="382"/>
                  </a:lnTo>
                  <a:lnTo>
                    <a:pt x="104" y="390"/>
                  </a:lnTo>
                  <a:lnTo>
                    <a:pt x="94" y="400"/>
                  </a:lnTo>
                  <a:lnTo>
                    <a:pt x="84" y="410"/>
                  </a:lnTo>
                  <a:lnTo>
                    <a:pt x="76" y="422"/>
                  </a:lnTo>
                  <a:lnTo>
                    <a:pt x="76" y="422"/>
                  </a:lnTo>
                  <a:lnTo>
                    <a:pt x="134" y="472"/>
                  </a:lnTo>
                  <a:lnTo>
                    <a:pt x="180" y="512"/>
                  </a:lnTo>
                  <a:lnTo>
                    <a:pt x="180" y="512"/>
                  </a:lnTo>
                  <a:lnTo>
                    <a:pt x="240" y="386"/>
                  </a:lnTo>
                  <a:lnTo>
                    <a:pt x="240" y="386"/>
                  </a:lnTo>
                  <a:lnTo>
                    <a:pt x="236" y="360"/>
                  </a:lnTo>
                  <a:lnTo>
                    <a:pt x="232" y="334"/>
                  </a:lnTo>
                  <a:close/>
                  <a:moveTo>
                    <a:pt x="0" y="0"/>
                  </a:moveTo>
                  <a:lnTo>
                    <a:pt x="0" y="0"/>
                  </a:lnTo>
                  <a:lnTo>
                    <a:pt x="8" y="18"/>
                  </a:lnTo>
                  <a:lnTo>
                    <a:pt x="14" y="36"/>
                  </a:lnTo>
                  <a:lnTo>
                    <a:pt x="14" y="36"/>
                  </a:lnTo>
                  <a:lnTo>
                    <a:pt x="56" y="48"/>
                  </a:lnTo>
                  <a:lnTo>
                    <a:pt x="56" y="48"/>
                  </a:lnTo>
                  <a:lnTo>
                    <a:pt x="12" y="4"/>
                  </a:lnTo>
                  <a:lnTo>
                    <a:pt x="12" y="4"/>
                  </a:lnTo>
                  <a:lnTo>
                    <a:pt x="0" y="0"/>
                  </a:lnTo>
                  <a:close/>
                </a:path>
              </a:pathLst>
            </a:custGeom>
            <a:solidFill>
              <a:srgbClr val="5E78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3" name="Freeform 65"/>
            <p:cNvSpPr>
              <a:spLocks/>
            </p:cNvSpPr>
            <p:nvPr/>
          </p:nvSpPr>
          <p:spPr bwMode="auto">
            <a:xfrm>
              <a:off x="3509963" y="6732588"/>
              <a:ext cx="260350" cy="282575"/>
            </a:xfrm>
            <a:custGeom>
              <a:avLst/>
              <a:gdLst>
                <a:gd name="T0" fmla="*/ 156 w 164"/>
                <a:gd name="T1" fmla="*/ 0 h 178"/>
                <a:gd name="T2" fmla="*/ 156 w 164"/>
                <a:gd name="T3" fmla="*/ 0 h 178"/>
                <a:gd name="T4" fmla="*/ 126 w 164"/>
                <a:gd name="T5" fmla="*/ 62 h 178"/>
                <a:gd name="T6" fmla="*/ 126 w 164"/>
                <a:gd name="T7" fmla="*/ 62 h 178"/>
                <a:gd name="T8" fmla="*/ 122 w 164"/>
                <a:gd name="T9" fmla="*/ 52 h 178"/>
                <a:gd name="T10" fmla="*/ 114 w 164"/>
                <a:gd name="T11" fmla="*/ 42 h 178"/>
                <a:gd name="T12" fmla="*/ 104 w 164"/>
                <a:gd name="T13" fmla="*/ 36 h 178"/>
                <a:gd name="T14" fmla="*/ 92 w 164"/>
                <a:gd name="T15" fmla="*/ 32 h 178"/>
                <a:gd name="T16" fmla="*/ 92 w 164"/>
                <a:gd name="T17" fmla="*/ 32 h 178"/>
                <a:gd name="T18" fmla="*/ 86 w 164"/>
                <a:gd name="T19" fmla="*/ 32 h 178"/>
                <a:gd name="T20" fmla="*/ 86 w 164"/>
                <a:gd name="T21" fmla="*/ 32 h 178"/>
                <a:gd name="T22" fmla="*/ 74 w 164"/>
                <a:gd name="T23" fmla="*/ 34 h 178"/>
                <a:gd name="T24" fmla="*/ 64 w 164"/>
                <a:gd name="T25" fmla="*/ 36 h 178"/>
                <a:gd name="T26" fmla="*/ 52 w 164"/>
                <a:gd name="T27" fmla="*/ 42 h 178"/>
                <a:gd name="T28" fmla="*/ 40 w 164"/>
                <a:gd name="T29" fmla="*/ 48 h 178"/>
                <a:gd name="T30" fmla="*/ 28 w 164"/>
                <a:gd name="T31" fmla="*/ 56 h 178"/>
                <a:gd name="T32" fmla="*/ 18 w 164"/>
                <a:gd name="T33" fmla="*/ 66 h 178"/>
                <a:gd name="T34" fmla="*/ 8 w 164"/>
                <a:gd name="T35" fmla="*/ 76 h 178"/>
                <a:gd name="T36" fmla="*/ 0 w 164"/>
                <a:gd name="T37" fmla="*/ 88 h 178"/>
                <a:gd name="T38" fmla="*/ 0 w 164"/>
                <a:gd name="T39" fmla="*/ 88 h 178"/>
                <a:gd name="T40" fmla="*/ 58 w 164"/>
                <a:gd name="T41" fmla="*/ 138 h 178"/>
                <a:gd name="T42" fmla="*/ 104 w 164"/>
                <a:gd name="T43" fmla="*/ 178 h 178"/>
                <a:gd name="T44" fmla="*/ 104 w 164"/>
                <a:gd name="T45" fmla="*/ 178 h 178"/>
                <a:gd name="T46" fmla="*/ 164 w 164"/>
                <a:gd name="T47" fmla="*/ 52 h 178"/>
                <a:gd name="T48" fmla="*/ 164 w 164"/>
                <a:gd name="T49" fmla="*/ 52 h 178"/>
                <a:gd name="T50" fmla="*/ 160 w 164"/>
                <a:gd name="T51" fmla="*/ 26 h 178"/>
                <a:gd name="T52" fmla="*/ 156 w 164"/>
                <a:gd name="T53" fmla="*/ 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64" h="178">
                  <a:moveTo>
                    <a:pt x="156" y="0"/>
                  </a:moveTo>
                  <a:lnTo>
                    <a:pt x="156" y="0"/>
                  </a:lnTo>
                  <a:lnTo>
                    <a:pt x="126" y="62"/>
                  </a:lnTo>
                  <a:lnTo>
                    <a:pt x="126" y="62"/>
                  </a:lnTo>
                  <a:lnTo>
                    <a:pt x="122" y="52"/>
                  </a:lnTo>
                  <a:lnTo>
                    <a:pt x="114" y="42"/>
                  </a:lnTo>
                  <a:lnTo>
                    <a:pt x="104" y="36"/>
                  </a:lnTo>
                  <a:lnTo>
                    <a:pt x="92" y="32"/>
                  </a:lnTo>
                  <a:lnTo>
                    <a:pt x="92" y="32"/>
                  </a:lnTo>
                  <a:lnTo>
                    <a:pt x="86" y="32"/>
                  </a:lnTo>
                  <a:lnTo>
                    <a:pt x="86" y="32"/>
                  </a:lnTo>
                  <a:lnTo>
                    <a:pt x="74" y="34"/>
                  </a:lnTo>
                  <a:lnTo>
                    <a:pt x="64" y="36"/>
                  </a:lnTo>
                  <a:lnTo>
                    <a:pt x="52" y="42"/>
                  </a:lnTo>
                  <a:lnTo>
                    <a:pt x="40" y="48"/>
                  </a:lnTo>
                  <a:lnTo>
                    <a:pt x="28" y="56"/>
                  </a:lnTo>
                  <a:lnTo>
                    <a:pt x="18" y="66"/>
                  </a:lnTo>
                  <a:lnTo>
                    <a:pt x="8" y="76"/>
                  </a:lnTo>
                  <a:lnTo>
                    <a:pt x="0" y="88"/>
                  </a:lnTo>
                  <a:lnTo>
                    <a:pt x="0" y="88"/>
                  </a:lnTo>
                  <a:lnTo>
                    <a:pt x="58" y="138"/>
                  </a:lnTo>
                  <a:lnTo>
                    <a:pt x="104" y="178"/>
                  </a:lnTo>
                  <a:lnTo>
                    <a:pt x="104" y="178"/>
                  </a:lnTo>
                  <a:lnTo>
                    <a:pt x="164" y="52"/>
                  </a:lnTo>
                  <a:lnTo>
                    <a:pt x="164" y="52"/>
                  </a:lnTo>
                  <a:lnTo>
                    <a:pt x="160" y="26"/>
                  </a:lnTo>
                  <a:lnTo>
                    <a:pt x="15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4" name="Freeform 66"/>
            <p:cNvSpPr>
              <a:spLocks/>
            </p:cNvSpPr>
            <p:nvPr/>
          </p:nvSpPr>
          <p:spPr bwMode="auto">
            <a:xfrm>
              <a:off x="3389313" y="6202363"/>
              <a:ext cx="88900" cy="76200"/>
            </a:xfrm>
            <a:custGeom>
              <a:avLst/>
              <a:gdLst>
                <a:gd name="T0" fmla="*/ 0 w 56"/>
                <a:gd name="T1" fmla="*/ 0 h 48"/>
                <a:gd name="T2" fmla="*/ 0 w 56"/>
                <a:gd name="T3" fmla="*/ 0 h 48"/>
                <a:gd name="T4" fmla="*/ 8 w 56"/>
                <a:gd name="T5" fmla="*/ 18 h 48"/>
                <a:gd name="T6" fmla="*/ 14 w 56"/>
                <a:gd name="T7" fmla="*/ 36 h 48"/>
                <a:gd name="T8" fmla="*/ 14 w 56"/>
                <a:gd name="T9" fmla="*/ 36 h 48"/>
                <a:gd name="T10" fmla="*/ 56 w 56"/>
                <a:gd name="T11" fmla="*/ 48 h 48"/>
                <a:gd name="T12" fmla="*/ 56 w 56"/>
                <a:gd name="T13" fmla="*/ 48 h 48"/>
                <a:gd name="T14" fmla="*/ 12 w 56"/>
                <a:gd name="T15" fmla="*/ 4 h 48"/>
                <a:gd name="T16" fmla="*/ 12 w 56"/>
                <a:gd name="T17" fmla="*/ 4 h 48"/>
                <a:gd name="T18" fmla="*/ 0 w 56"/>
                <a:gd name="T19"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48">
                  <a:moveTo>
                    <a:pt x="0" y="0"/>
                  </a:moveTo>
                  <a:lnTo>
                    <a:pt x="0" y="0"/>
                  </a:lnTo>
                  <a:lnTo>
                    <a:pt x="8" y="18"/>
                  </a:lnTo>
                  <a:lnTo>
                    <a:pt x="14" y="36"/>
                  </a:lnTo>
                  <a:lnTo>
                    <a:pt x="14" y="36"/>
                  </a:lnTo>
                  <a:lnTo>
                    <a:pt x="56" y="48"/>
                  </a:lnTo>
                  <a:lnTo>
                    <a:pt x="56" y="48"/>
                  </a:lnTo>
                  <a:lnTo>
                    <a:pt x="12" y="4"/>
                  </a:lnTo>
                  <a:lnTo>
                    <a:pt x="12" y="4"/>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5" name="Freeform 67"/>
            <p:cNvSpPr>
              <a:spLocks/>
            </p:cNvSpPr>
            <p:nvPr/>
          </p:nvSpPr>
          <p:spPr bwMode="auto">
            <a:xfrm>
              <a:off x="3281363" y="6526213"/>
              <a:ext cx="190500" cy="190500"/>
            </a:xfrm>
            <a:custGeom>
              <a:avLst/>
              <a:gdLst>
                <a:gd name="T0" fmla="*/ 60 w 120"/>
                <a:gd name="T1" fmla="*/ 0 h 120"/>
                <a:gd name="T2" fmla="*/ 60 w 120"/>
                <a:gd name="T3" fmla="*/ 0 h 120"/>
                <a:gd name="T4" fmla="*/ 52 w 120"/>
                <a:gd name="T5" fmla="*/ 0 h 120"/>
                <a:gd name="T6" fmla="*/ 44 w 120"/>
                <a:gd name="T7" fmla="*/ 2 h 120"/>
                <a:gd name="T8" fmla="*/ 28 w 120"/>
                <a:gd name="T9" fmla="*/ 8 h 120"/>
                <a:gd name="T10" fmla="*/ 22 w 120"/>
                <a:gd name="T11" fmla="*/ 14 h 120"/>
                <a:gd name="T12" fmla="*/ 16 w 120"/>
                <a:gd name="T13" fmla="*/ 20 h 120"/>
                <a:gd name="T14" fmla="*/ 10 w 120"/>
                <a:gd name="T15" fmla="*/ 26 h 120"/>
                <a:gd name="T16" fmla="*/ 6 w 120"/>
                <a:gd name="T17" fmla="*/ 34 h 120"/>
                <a:gd name="T18" fmla="*/ 6 w 120"/>
                <a:gd name="T19" fmla="*/ 34 h 120"/>
                <a:gd name="T20" fmla="*/ 2 w 120"/>
                <a:gd name="T21" fmla="*/ 46 h 120"/>
                <a:gd name="T22" fmla="*/ 0 w 120"/>
                <a:gd name="T23" fmla="*/ 58 h 120"/>
                <a:gd name="T24" fmla="*/ 2 w 120"/>
                <a:gd name="T25" fmla="*/ 70 h 120"/>
                <a:gd name="T26" fmla="*/ 4 w 120"/>
                <a:gd name="T27" fmla="*/ 80 h 120"/>
                <a:gd name="T28" fmla="*/ 10 w 120"/>
                <a:gd name="T29" fmla="*/ 92 h 120"/>
                <a:gd name="T30" fmla="*/ 16 w 120"/>
                <a:gd name="T31" fmla="*/ 100 h 120"/>
                <a:gd name="T32" fmla="*/ 26 w 120"/>
                <a:gd name="T33" fmla="*/ 108 h 120"/>
                <a:gd name="T34" fmla="*/ 36 w 120"/>
                <a:gd name="T35" fmla="*/ 114 h 120"/>
                <a:gd name="T36" fmla="*/ 36 w 120"/>
                <a:gd name="T37" fmla="*/ 114 h 120"/>
                <a:gd name="T38" fmla="*/ 48 w 120"/>
                <a:gd name="T39" fmla="*/ 118 h 120"/>
                <a:gd name="T40" fmla="*/ 60 w 120"/>
                <a:gd name="T41" fmla="*/ 120 h 120"/>
                <a:gd name="T42" fmla="*/ 60 w 120"/>
                <a:gd name="T43" fmla="*/ 120 h 120"/>
                <a:gd name="T44" fmla="*/ 70 w 120"/>
                <a:gd name="T45" fmla="*/ 118 h 120"/>
                <a:gd name="T46" fmla="*/ 78 w 120"/>
                <a:gd name="T47" fmla="*/ 118 h 120"/>
                <a:gd name="T48" fmla="*/ 92 w 120"/>
                <a:gd name="T49" fmla="*/ 110 h 120"/>
                <a:gd name="T50" fmla="*/ 100 w 120"/>
                <a:gd name="T51" fmla="*/ 106 h 120"/>
                <a:gd name="T52" fmla="*/ 106 w 120"/>
                <a:gd name="T53" fmla="*/ 98 h 120"/>
                <a:gd name="T54" fmla="*/ 112 w 120"/>
                <a:gd name="T55" fmla="*/ 92 h 120"/>
                <a:gd name="T56" fmla="*/ 116 w 120"/>
                <a:gd name="T57" fmla="*/ 84 h 120"/>
                <a:gd name="T58" fmla="*/ 116 w 120"/>
                <a:gd name="T59" fmla="*/ 84 h 120"/>
                <a:gd name="T60" fmla="*/ 120 w 120"/>
                <a:gd name="T61" fmla="*/ 72 h 120"/>
                <a:gd name="T62" fmla="*/ 120 w 120"/>
                <a:gd name="T63" fmla="*/ 60 h 120"/>
                <a:gd name="T64" fmla="*/ 120 w 120"/>
                <a:gd name="T65" fmla="*/ 50 h 120"/>
                <a:gd name="T66" fmla="*/ 116 w 120"/>
                <a:gd name="T67" fmla="*/ 38 h 120"/>
                <a:gd name="T68" fmla="*/ 112 w 120"/>
                <a:gd name="T69" fmla="*/ 28 h 120"/>
                <a:gd name="T70" fmla="*/ 104 w 120"/>
                <a:gd name="T71" fmla="*/ 18 h 120"/>
                <a:gd name="T72" fmla="*/ 96 w 120"/>
                <a:gd name="T73" fmla="*/ 10 h 120"/>
                <a:gd name="T74" fmla="*/ 86 w 120"/>
                <a:gd name="T75" fmla="*/ 4 h 120"/>
                <a:gd name="T76" fmla="*/ 86 w 120"/>
                <a:gd name="T77" fmla="*/ 4 h 120"/>
                <a:gd name="T78" fmla="*/ 74 w 120"/>
                <a:gd name="T79" fmla="*/ 0 h 120"/>
                <a:gd name="T80" fmla="*/ 60 w 120"/>
                <a:gd name="T81"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0" h="120">
                  <a:moveTo>
                    <a:pt x="60" y="0"/>
                  </a:moveTo>
                  <a:lnTo>
                    <a:pt x="60" y="0"/>
                  </a:lnTo>
                  <a:lnTo>
                    <a:pt x="52" y="0"/>
                  </a:lnTo>
                  <a:lnTo>
                    <a:pt x="44" y="2"/>
                  </a:lnTo>
                  <a:lnTo>
                    <a:pt x="28" y="8"/>
                  </a:lnTo>
                  <a:lnTo>
                    <a:pt x="22" y="14"/>
                  </a:lnTo>
                  <a:lnTo>
                    <a:pt x="16" y="20"/>
                  </a:lnTo>
                  <a:lnTo>
                    <a:pt x="10" y="26"/>
                  </a:lnTo>
                  <a:lnTo>
                    <a:pt x="6" y="34"/>
                  </a:lnTo>
                  <a:lnTo>
                    <a:pt x="6" y="34"/>
                  </a:lnTo>
                  <a:lnTo>
                    <a:pt x="2" y="46"/>
                  </a:lnTo>
                  <a:lnTo>
                    <a:pt x="0" y="58"/>
                  </a:lnTo>
                  <a:lnTo>
                    <a:pt x="2" y="70"/>
                  </a:lnTo>
                  <a:lnTo>
                    <a:pt x="4" y="80"/>
                  </a:lnTo>
                  <a:lnTo>
                    <a:pt x="10" y="92"/>
                  </a:lnTo>
                  <a:lnTo>
                    <a:pt x="16" y="100"/>
                  </a:lnTo>
                  <a:lnTo>
                    <a:pt x="26" y="108"/>
                  </a:lnTo>
                  <a:lnTo>
                    <a:pt x="36" y="114"/>
                  </a:lnTo>
                  <a:lnTo>
                    <a:pt x="36" y="114"/>
                  </a:lnTo>
                  <a:lnTo>
                    <a:pt x="48" y="118"/>
                  </a:lnTo>
                  <a:lnTo>
                    <a:pt x="60" y="120"/>
                  </a:lnTo>
                  <a:lnTo>
                    <a:pt x="60" y="120"/>
                  </a:lnTo>
                  <a:lnTo>
                    <a:pt x="70" y="118"/>
                  </a:lnTo>
                  <a:lnTo>
                    <a:pt x="78" y="118"/>
                  </a:lnTo>
                  <a:lnTo>
                    <a:pt x="92" y="110"/>
                  </a:lnTo>
                  <a:lnTo>
                    <a:pt x="100" y="106"/>
                  </a:lnTo>
                  <a:lnTo>
                    <a:pt x="106" y="98"/>
                  </a:lnTo>
                  <a:lnTo>
                    <a:pt x="112" y="92"/>
                  </a:lnTo>
                  <a:lnTo>
                    <a:pt x="116" y="84"/>
                  </a:lnTo>
                  <a:lnTo>
                    <a:pt x="116" y="84"/>
                  </a:lnTo>
                  <a:lnTo>
                    <a:pt x="120" y="72"/>
                  </a:lnTo>
                  <a:lnTo>
                    <a:pt x="120" y="60"/>
                  </a:lnTo>
                  <a:lnTo>
                    <a:pt x="120" y="50"/>
                  </a:lnTo>
                  <a:lnTo>
                    <a:pt x="116" y="38"/>
                  </a:lnTo>
                  <a:lnTo>
                    <a:pt x="112" y="28"/>
                  </a:lnTo>
                  <a:lnTo>
                    <a:pt x="104" y="18"/>
                  </a:lnTo>
                  <a:lnTo>
                    <a:pt x="96" y="10"/>
                  </a:lnTo>
                  <a:lnTo>
                    <a:pt x="86" y="4"/>
                  </a:lnTo>
                  <a:lnTo>
                    <a:pt x="86" y="4"/>
                  </a:lnTo>
                  <a:lnTo>
                    <a:pt x="74" y="0"/>
                  </a:lnTo>
                  <a:lnTo>
                    <a:pt x="60" y="0"/>
                  </a:lnTo>
                  <a:close/>
                </a:path>
              </a:pathLst>
            </a:custGeom>
            <a:solidFill>
              <a:srgbClr val="5E78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6" name="Freeform 68"/>
            <p:cNvSpPr>
              <a:spLocks/>
            </p:cNvSpPr>
            <p:nvPr/>
          </p:nvSpPr>
          <p:spPr bwMode="auto">
            <a:xfrm>
              <a:off x="3281363" y="6526213"/>
              <a:ext cx="190500" cy="190500"/>
            </a:xfrm>
            <a:custGeom>
              <a:avLst/>
              <a:gdLst>
                <a:gd name="T0" fmla="*/ 60 w 120"/>
                <a:gd name="T1" fmla="*/ 0 h 120"/>
                <a:gd name="T2" fmla="*/ 60 w 120"/>
                <a:gd name="T3" fmla="*/ 0 h 120"/>
                <a:gd name="T4" fmla="*/ 52 w 120"/>
                <a:gd name="T5" fmla="*/ 0 h 120"/>
                <a:gd name="T6" fmla="*/ 44 w 120"/>
                <a:gd name="T7" fmla="*/ 2 h 120"/>
                <a:gd name="T8" fmla="*/ 28 w 120"/>
                <a:gd name="T9" fmla="*/ 8 h 120"/>
                <a:gd name="T10" fmla="*/ 22 w 120"/>
                <a:gd name="T11" fmla="*/ 14 h 120"/>
                <a:gd name="T12" fmla="*/ 16 w 120"/>
                <a:gd name="T13" fmla="*/ 20 h 120"/>
                <a:gd name="T14" fmla="*/ 10 w 120"/>
                <a:gd name="T15" fmla="*/ 26 h 120"/>
                <a:gd name="T16" fmla="*/ 6 w 120"/>
                <a:gd name="T17" fmla="*/ 34 h 120"/>
                <a:gd name="T18" fmla="*/ 6 w 120"/>
                <a:gd name="T19" fmla="*/ 34 h 120"/>
                <a:gd name="T20" fmla="*/ 2 w 120"/>
                <a:gd name="T21" fmla="*/ 46 h 120"/>
                <a:gd name="T22" fmla="*/ 0 w 120"/>
                <a:gd name="T23" fmla="*/ 58 h 120"/>
                <a:gd name="T24" fmla="*/ 2 w 120"/>
                <a:gd name="T25" fmla="*/ 70 h 120"/>
                <a:gd name="T26" fmla="*/ 4 w 120"/>
                <a:gd name="T27" fmla="*/ 80 h 120"/>
                <a:gd name="T28" fmla="*/ 10 w 120"/>
                <a:gd name="T29" fmla="*/ 92 h 120"/>
                <a:gd name="T30" fmla="*/ 16 w 120"/>
                <a:gd name="T31" fmla="*/ 100 h 120"/>
                <a:gd name="T32" fmla="*/ 26 w 120"/>
                <a:gd name="T33" fmla="*/ 108 h 120"/>
                <a:gd name="T34" fmla="*/ 36 w 120"/>
                <a:gd name="T35" fmla="*/ 114 h 120"/>
                <a:gd name="T36" fmla="*/ 36 w 120"/>
                <a:gd name="T37" fmla="*/ 114 h 120"/>
                <a:gd name="T38" fmla="*/ 48 w 120"/>
                <a:gd name="T39" fmla="*/ 118 h 120"/>
                <a:gd name="T40" fmla="*/ 60 w 120"/>
                <a:gd name="T41" fmla="*/ 120 h 120"/>
                <a:gd name="T42" fmla="*/ 60 w 120"/>
                <a:gd name="T43" fmla="*/ 120 h 120"/>
                <a:gd name="T44" fmla="*/ 70 w 120"/>
                <a:gd name="T45" fmla="*/ 118 h 120"/>
                <a:gd name="T46" fmla="*/ 78 w 120"/>
                <a:gd name="T47" fmla="*/ 118 h 120"/>
                <a:gd name="T48" fmla="*/ 92 w 120"/>
                <a:gd name="T49" fmla="*/ 110 h 120"/>
                <a:gd name="T50" fmla="*/ 100 w 120"/>
                <a:gd name="T51" fmla="*/ 106 h 120"/>
                <a:gd name="T52" fmla="*/ 106 w 120"/>
                <a:gd name="T53" fmla="*/ 98 h 120"/>
                <a:gd name="T54" fmla="*/ 112 w 120"/>
                <a:gd name="T55" fmla="*/ 92 h 120"/>
                <a:gd name="T56" fmla="*/ 116 w 120"/>
                <a:gd name="T57" fmla="*/ 84 h 120"/>
                <a:gd name="T58" fmla="*/ 116 w 120"/>
                <a:gd name="T59" fmla="*/ 84 h 120"/>
                <a:gd name="T60" fmla="*/ 120 w 120"/>
                <a:gd name="T61" fmla="*/ 72 h 120"/>
                <a:gd name="T62" fmla="*/ 120 w 120"/>
                <a:gd name="T63" fmla="*/ 60 h 120"/>
                <a:gd name="T64" fmla="*/ 120 w 120"/>
                <a:gd name="T65" fmla="*/ 50 h 120"/>
                <a:gd name="T66" fmla="*/ 116 w 120"/>
                <a:gd name="T67" fmla="*/ 38 h 120"/>
                <a:gd name="T68" fmla="*/ 112 w 120"/>
                <a:gd name="T69" fmla="*/ 28 h 120"/>
                <a:gd name="T70" fmla="*/ 104 w 120"/>
                <a:gd name="T71" fmla="*/ 18 h 120"/>
                <a:gd name="T72" fmla="*/ 96 w 120"/>
                <a:gd name="T73" fmla="*/ 10 h 120"/>
                <a:gd name="T74" fmla="*/ 86 w 120"/>
                <a:gd name="T75" fmla="*/ 4 h 120"/>
                <a:gd name="T76" fmla="*/ 86 w 120"/>
                <a:gd name="T77" fmla="*/ 4 h 120"/>
                <a:gd name="T78" fmla="*/ 74 w 120"/>
                <a:gd name="T79" fmla="*/ 0 h 120"/>
                <a:gd name="T80" fmla="*/ 60 w 120"/>
                <a:gd name="T81"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0" h="120">
                  <a:moveTo>
                    <a:pt x="60" y="0"/>
                  </a:moveTo>
                  <a:lnTo>
                    <a:pt x="60" y="0"/>
                  </a:lnTo>
                  <a:lnTo>
                    <a:pt x="52" y="0"/>
                  </a:lnTo>
                  <a:lnTo>
                    <a:pt x="44" y="2"/>
                  </a:lnTo>
                  <a:lnTo>
                    <a:pt x="28" y="8"/>
                  </a:lnTo>
                  <a:lnTo>
                    <a:pt x="22" y="14"/>
                  </a:lnTo>
                  <a:lnTo>
                    <a:pt x="16" y="20"/>
                  </a:lnTo>
                  <a:lnTo>
                    <a:pt x="10" y="26"/>
                  </a:lnTo>
                  <a:lnTo>
                    <a:pt x="6" y="34"/>
                  </a:lnTo>
                  <a:lnTo>
                    <a:pt x="6" y="34"/>
                  </a:lnTo>
                  <a:lnTo>
                    <a:pt x="2" y="46"/>
                  </a:lnTo>
                  <a:lnTo>
                    <a:pt x="0" y="58"/>
                  </a:lnTo>
                  <a:lnTo>
                    <a:pt x="2" y="70"/>
                  </a:lnTo>
                  <a:lnTo>
                    <a:pt x="4" y="80"/>
                  </a:lnTo>
                  <a:lnTo>
                    <a:pt x="10" y="92"/>
                  </a:lnTo>
                  <a:lnTo>
                    <a:pt x="16" y="100"/>
                  </a:lnTo>
                  <a:lnTo>
                    <a:pt x="26" y="108"/>
                  </a:lnTo>
                  <a:lnTo>
                    <a:pt x="36" y="114"/>
                  </a:lnTo>
                  <a:lnTo>
                    <a:pt x="36" y="114"/>
                  </a:lnTo>
                  <a:lnTo>
                    <a:pt x="48" y="118"/>
                  </a:lnTo>
                  <a:lnTo>
                    <a:pt x="60" y="120"/>
                  </a:lnTo>
                  <a:lnTo>
                    <a:pt x="60" y="120"/>
                  </a:lnTo>
                  <a:lnTo>
                    <a:pt x="70" y="118"/>
                  </a:lnTo>
                  <a:lnTo>
                    <a:pt x="78" y="118"/>
                  </a:lnTo>
                  <a:lnTo>
                    <a:pt x="92" y="110"/>
                  </a:lnTo>
                  <a:lnTo>
                    <a:pt x="100" y="106"/>
                  </a:lnTo>
                  <a:lnTo>
                    <a:pt x="106" y="98"/>
                  </a:lnTo>
                  <a:lnTo>
                    <a:pt x="112" y="92"/>
                  </a:lnTo>
                  <a:lnTo>
                    <a:pt x="116" y="84"/>
                  </a:lnTo>
                  <a:lnTo>
                    <a:pt x="116" y="84"/>
                  </a:lnTo>
                  <a:lnTo>
                    <a:pt x="120" y="72"/>
                  </a:lnTo>
                  <a:lnTo>
                    <a:pt x="120" y="60"/>
                  </a:lnTo>
                  <a:lnTo>
                    <a:pt x="120" y="50"/>
                  </a:lnTo>
                  <a:lnTo>
                    <a:pt x="116" y="38"/>
                  </a:lnTo>
                  <a:lnTo>
                    <a:pt x="112" y="28"/>
                  </a:lnTo>
                  <a:lnTo>
                    <a:pt x="104" y="18"/>
                  </a:lnTo>
                  <a:lnTo>
                    <a:pt x="96" y="10"/>
                  </a:lnTo>
                  <a:lnTo>
                    <a:pt x="86" y="4"/>
                  </a:lnTo>
                  <a:lnTo>
                    <a:pt x="86" y="4"/>
                  </a:lnTo>
                  <a:lnTo>
                    <a:pt x="74" y="0"/>
                  </a:lnTo>
                  <a:lnTo>
                    <a:pt x="6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7" name="Freeform 69"/>
            <p:cNvSpPr>
              <a:spLocks/>
            </p:cNvSpPr>
            <p:nvPr/>
          </p:nvSpPr>
          <p:spPr bwMode="auto">
            <a:xfrm>
              <a:off x="3357563" y="6164263"/>
              <a:ext cx="412750" cy="892175"/>
            </a:xfrm>
            <a:custGeom>
              <a:avLst/>
              <a:gdLst>
                <a:gd name="T0" fmla="*/ 228 w 260"/>
                <a:gd name="T1" fmla="*/ 562 h 562"/>
                <a:gd name="T2" fmla="*/ 228 w 260"/>
                <a:gd name="T3" fmla="*/ 562 h 562"/>
                <a:gd name="T4" fmla="*/ 210 w 260"/>
                <a:gd name="T5" fmla="*/ 520 h 562"/>
                <a:gd name="T6" fmla="*/ 190 w 260"/>
                <a:gd name="T7" fmla="*/ 474 h 562"/>
                <a:gd name="T8" fmla="*/ 162 w 260"/>
                <a:gd name="T9" fmla="*/ 422 h 562"/>
                <a:gd name="T10" fmla="*/ 146 w 260"/>
                <a:gd name="T11" fmla="*/ 396 h 562"/>
                <a:gd name="T12" fmla="*/ 130 w 260"/>
                <a:gd name="T13" fmla="*/ 370 h 562"/>
                <a:gd name="T14" fmla="*/ 110 w 260"/>
                <a:gd name="T15" fmla="*/ 344 h 562"/>
                <a:gd name="T16" fmla="*/ 92 w 260"/>
                <a:gd name="T17" fmla="*/ 322 h 562"/>
                <a:gd name="T18" fmla="*/ 70 w 260"/>
                <a:gd name="T19" fmla="*/ 302 h 562"/>
                <a:gd name="T20" fmla="*/ 48 w 260"/>
                <a:gd name="T21" fmla="*/ 286 h 562"/>
                <a:gd name="T22" fmla="*/ 36 w 260"/>
                <a:gd name="T23" fmla="*/ 280 h 562"/>
                <a:gd name="T24" fmla="*/ 26 w 260"/>
                <a:gd name="T25" fmla="*/ 274 h 562"/>
                <a:gd name="T26" fmla="*/ 14 w 260"/>
                <a:gd name="T27" fmla="*/ 272 h 562"/>
                <a:gd name="T28" fmla="*/ 2 w 260"/>
                <a:gd name="T29" fmla="*/ 268 h 562"/>
                <a:gd name="T30" fmla="*/ 2 w 260"/>
                <a:gd name="T31" fmla="*/ 268 h 562"/>
                <a:gd name="T32" fmla="*/ 8 w 260"/>
                <a:gd name="T33" fmla="*/ 262 h 562"/>
                <a:gd name="T34" fmla="*/ 20 w 260"/>
                <a:gd name="T35" fmla="*/ 244 h 562"/>
                <a:gd name="T36" fmla="*/ 34 w 260"/>
                <a:gd name="T37" fmla="*/ 214 h 562"/>
                <a:gd name="T38" fmla="*/ 42 w 260"/>
                <a:gd name="T39" fmla="*/ 198 h 562"/>
                <a:gd name="T40" fmla="*/ 48 w 260"/>
                <a:gd name="T41" fmla="*/ 178 h 562"/>
                <a:gd name="T42" fmla="*/ 54 w 260"/>
                <a:gd name="T43" fmla="*/ 158 h 562"/>
                <a:gd name="T44" fmla="*/ 56 w 260"/>
                <a:gd name="T45" fmla="*/ 136 h 562"/>
                <a:gd name="T46" fmla="*/ 56 w 260"/>
                <a:gd name="T47" fmla="*/ 114 h 562"/>
                <a:gd name="T48" fmla="*/ 54 w 260"/>
                <a:gd name="T49" fmla="*/ 92 h 562"/>
                <a:gd name="T50" fmla="*/ 48 w 260"/>
                <a:gd name="T51" fmla="*/ 68 h 562"/>
                <a:gd name="T52" fmla="*/ 36 w 260"/>
                <a:gd name="T53" fmla="*/ 46 h 562"/>
                <a:gd name="T54" fmla="*/ 20 w 260"/>
                <a:gd name="T55" fmla="*/ 22 h 562"/>
                <a:gd name="T56" fmla="*/ 0 w 260"/>
                <a:gd name="T57" fmla="*/ 0 h 562"/>
                <a:gd name="T58" fmla="*/ 0 w 260"/>
                <a:gd name="T59" fmla="*/ 0 h 562"/>
                <a:gd name="T60" fmla="*/ 16 w 260"/>
                <a:gd name="T61" fmla="*/ 14 h 562"/>
                <a:gd name="T62" fmla="*/ 56 w 260"/>
                <a:gd name="T63" fmla="*/ 52 h 562"/>
                <a:gd name="T64" fmla="*/ 82 w 260"/>
                <a:gd name="T65" fmla="*/ 78 h 562"/>
                <a:gd name="T66" fmla="*/ 110 w 260"/>
                <a:gd name="T67" fmla="*/ 108 h 562"/>
                <a:gd name="T68" fmla="*/ 138 w 260"/>
                <a:gd name="T69" fmla="*/ 144 h 562"/>
                <a:gd name="T70" fmla="*/ 168 w 260"/>
                <a:gd name="T71" fmla="*/ 182 h 562"/>
                <a:gd name="T72" fmla="*/ 194 w 260"/>
                <a:gd name="T73" fmla="*/ 224 h 562"/>
                <a:gd name="T74" fmla="*/ 218 w 260"/>
                <a:gd name="T75" fmla="*/ 268 h 562"/>
                <a:gd name="T76" fmla="*/ 230 w 260"/>
                <a:gd name="T77" fmla="*/ 292 h 562"/>
                <a:gd name="T78" fmla="*/ 238 w 260"/>
                <a:gd name="T79" fmla="*/ 316 h 562"/>
                <a:gd name="T80" fmla="*/ 246 w 260"/>
                <a:gd name="T81" fmla="*/ 340 h 562"/>
                <a:gd name="T82" fmla="*/ 252 w 260"/>
                <a:gd name="T83" fmla="*/ 364 h 562"/>
                <a:gd name="T84" fmla="*/ 258 w 260"/>
                <a:gd name="T85" fmla="*/ 388 h 562"/>
                <a:gd name="T86" fmla="*/ 260 w 260"/>
                <a:gd name="T87" fmla="*/ 412 h 562"/>
                <a:gd name="T88" fmla="*/ 260 w 260"/>
                <a:gd name="T89" fmla="*/ 438 h 562"/>
                <a:gd name="T90" fmla="*/ 260 w 260"/>
                <a:gd name="T91" fmla="*/ 462 h 562"/>
                <a:gd name="T92" fmla="*/ 256 w 260"/>
                <a:gd name="T93" fmla="*/ 488 h 562"/>
                <a:gd name="T94" fmla="*/ 250 w 260"/>
                <a:gd name="T95" fmla="*/ 512 h 562"/>
                <a:gd name="T96" fmla="*/ 240 w 260"/>
                <a:gd name="T97" fmla="*/ 538 h 562"/>
                <a:gd name="T98" fmla="*/ 228 w 260"/>
                <a:gd name="T99" fmla="*/ 562 h 562"/>
                <a:gd name="T100" fmla="*/ 228 w 260"/>
                <a:gd name="T101" fmla="*/ 562 h 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0" h="562">
                  <a:moveTo>
                    <a:pt x="228" y="562"/>
                  </a:moveTo>
                  <a:lnTo>
                    <a:pt x="228" y="562"/>
                  </a:lnTo>
                  <a:lnTo>
                    <a:pt x="210" y="520"/>
                  </a:lnTo>
                  <a:lnTo>
                    <a:pt x="190" y="474"/>
                  </a:lnTo>
                  <a:lnTo>
                    <a:pt x="162" y="422"/>
                  </a:lnTo>
                  <a:lnTo>
                    <a:pt x="146" y="396"/>
                  </a:lnTo>
                  <a:lnTo>
                    <a:pt x="130" y="370"/>
                  </a:lnTo>
                  <a:lnTo>
                    <a:pt x="110" y="344"/>
                  </a:lnTo>
                  <a:lnTo>
                    <a:pt x="92" y="322"/>
                  </a:lnTo>
                  <a:lnTo>
                    <a:pt x="70" y="302"/>
                  </a:lnTo>
                  <a:lnTo>
                    <a:pt x="48" y="286"/>
                  </a:lnTo>
                  <a:lnTo>
                    <a:pt x="36" y="280"/>
                  </a:lnTo>
                  <a:lnTo>
                    <a:pt x="26" y="274"/>
                  </a:lnTo>
                  <a:lnTo>
                    <a:pt x="14" y="272"/>
                  </a:lnTo>
                  <a:lnTo>
                    <a:pt x="2" y="268"/>
                  </a:lnTo>
                  <a:lnTo>
                    <a:pt x="2" y="268"/>
                  </a:lnTo>
                  <a:lnTo>
                    <a:pt x="8" y="262"/>
                  </a:lnTo>
                  <a:lnTo>
                    <a:pt x="20" y="244"/>
                  </a:lnTo>
                  <a:lnTo>
                    <a:pt x="34" y="214"/>
                  </a:lnTo>
                  <a:lnTo>
                    <a:pt x="42" y="198"/>
                  </a:lnTo>
                  <a:lnTo>
                    <a:pt x="48" y="178"/>
                  </a:lnTo>
                  <a:lnTo>
                    <a:pt x="54" y="158"/>
                  </a:lnTo>
                  <a:lnTo>
                    <a:pt x="56" y="136"/>
                  </a:lnTo>
                  <a:lnTo>
                    <a:pt x="56" y="114"/>
                  </a:lnTo>
                  <a:lnTo>
                    <a:pt x="54" y="92"/>
                  </a:lnTo>
                  <a:lnTo>
                    <a:pt x="48" y="68"/>
                  </a:lnTo>
                  <a:lnTo>
                    <a:pt x="36" y="46"/>
                  </a:lnTo>
                  <a:lnTo>
                    <a:pt x="20" y="22"/>
                  </a:lnTo>
                  <a:lnTo>
                    <a:pt x="0" y="0"/>
                  </a:lnTo>
                  <a:lnTo>
                    <a:pt x="0" y="0"/>
                  </a:lnTo>
                  <a:lnTo>
                    <a:pt x="16" y="14"/>
                  </a:lnTo>
                  <a:lnTo>
                    <a:pt x="56" y="52"/>
                  </a:lnTo>
                  <a:lnTo>
                    <a:pt x="82" y="78"/>
                  </a:lnTo>
                  <a:lnTo>
                    <a:pt x="110" y="108"/>
                  </a:lnTo>
                  <a:lnTo>
                    <a:pt x="138" y="144"/>
                  </a:lnTo>
                  <a:lnTo>
                    <a:pt x="168" y="182"/>
                  </a:lnTo>
                  <a:lnTo>
                    <a:pt x="194" y="224"/>
                  </a:lnTo>
                  <a:lnTo>
                    <a:pt x="218" y="268"/>
                  </a:lnTo>
                  <a:lnTo>
                    <a:pt x="230" y="292"/>
                  </a:lnTo>
                  <a:lnTo>
                    <a:pt x="238" y="316"/>
                  </a:lnTo>
                  <a:lnTo>
                    <a:pt x="246" y="340"/>
                  </a:lnTo>
                  <a:lnTo>
                    <a:pt x="252" y="364"/>
                  </a:lnTo>
                  <a:lnTo>
                    <a:pt x="258" y="388"/>
                  </a:lnTo>
                  <a:lnTo>
                    <a:pt x="260" y="412"/>
                  </a:lnTo>
                  <a:lnTo>
                    <a:pt x="260" y="438"/>
                  </a:lnTo>
                  <a:lnTo>
                    <a:pt x="260" y="462"/>
                  </a:lnTo>
                  <a:lnTo>
                    <a:pt x="256" y="488"/>
                  </a:lnTo>
                  <a:lnTo>
                    <a:pt x="250" y="512"/>
                  </a:lnTo>
                  <a:lnTo>
                    <a:pt x="240" y="538"/>
                  </a:lnTo>
                  <a:lnTo>
                    <a:pt x="228" y="562"/>
                  </a:lnTo>
                  <a:lnTo>
                    <a:pt x="228" y="562"/>
                  </a:lnTo>
                  <a:close/>
                </a:path>
              </a:pathLst>
            </a:custGeom>
            <a:solidFill>
              <a:srgbClr val="D8E7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8" name="Freeform 70"/>
            <p:cNvSpPr>
              <a:spLocks/>
            </p:cNvSpPr>
            <p:nvPr/>
          </p:nvSpPr>
          <p:spPr bwMode="auto">
            <a:xfrm>
              <a:off x="3449638" y="6265863"/>
              <a:ext cx="323850" cy="695325"/>
            </a:xfrm>
            <a:custGeom>
              <a:avLst/>
              <a:gdLst>
                <a:gd name="T0" fmla="*/ 178 w 204"/>
                <a:gd name="T1" fmla="*/ 438 h 438"/>
                <a:gd name="T2" fmla="*/ 178 w 204"/>
                <a:gd name="T3" fmla="*/ 438 h 438"/>
                <a:gd name="T4" fmla="*/ 166 w 204"/>
                <a:gd name="T5" fmla="*/ 404 h 438"/>
                <a:gd name="T6" fmla="*/ 150 w 204"/>
                <a:gd name="T7" fmla="*/ 368 h 438"/>
                <a:gd name="T8" fmla="*/ 128 w 204"/>
                <a:gd name="T9" fmla="*/ 328 h 438"/>
                <a:gd name="T10" fmla="*/ 116 w 204"/>
                <a:gd name="T11" fmla="*/ 308 h 438"/>
                <a:gd name="T12" fmla="*/ 102 w 204"/>
                <a:gd name="T13" fmla="*/ 286 h 438"/>
                <a:gd name="T14" fmla="*/ 88 w 204"/>
                <a:gd name="T15" fmla="*/ 268 h 438"/>
                <a:gd name="T16" fmla="*/ 72 w 204"/>
                <a:gd name="T17" fmla="*/ 250 h 438"/>
                <a:gd name="T18" fmla="*/ 56 w 204"/>
                <a:gd name="T19" fmla="*/ 234 h 438"/>
                <a:gd name="T20" fmla="*/ 38 w 204"/>
                <a:gd name="T21" fmla="*/ 222 h 438"/>
                <a:gd name="T22" fmla="*/ 20 w 204"/>
                <a:gd name="T23" fmla="*/ 214 h 438"/>
                <a:gd name="T24" fmla="*/ 2 w 204"/>
                <a:gd name="T25" fmla="*/ 208 h 438"/>
                <a:gd name="T26" fmla="*/ 2 w 204"/>
                <a:gd name="T27" fmla="*/ 208 h 438"/>
                <a:gd name="T28" fmla="*/ 6 w 204"/>
                <a:gd name="T29" fmla="*/ 204 h 438"/>
                <a:gd name="T30" fmla="*/ 16 w 204"/>
                <a:gd name="T31" fmla="*/ 188 h 438"/>
                <a:gd name="T32" fmla="*/ 28 w 204"/>
                <a:gd name="T33" fmla="*/ 166 h 438"/>
                <a:gd name="T34" fmla="*/ 34 w 204"/>
                <a:gd name="T35" fmla="*/ 154 h 438"/>
                <a:gd name="T36" fmla="*/ 38 w 204"/>
                <a:gd name="T37" fmla="*/ 138 h 438"/>
                <a:gd name="T38" fmla="*/ 42 w 204"/>
                <a:gd name="T39" fmla="*/ 122 h 438"/>
                <a:gd name="T40" fmla="*/ 44 w 204"/>
                <a:gd name="T41" fmla="*/ 106 h 438"/>
                <a:gd name="T42" fmla="*/ 46 w 204"/>
                <a:gd name="T43" fmla="*/ 88 h 438"/>
                <a:gd name="T44" fmla="*/ 42 w 204"/>
                <a:gd name="T45" fmla="*/ 70 h 438"/>
                <a:gd name="T46" fmla="*/ 38 w 204"/>
                <a:gd name="T47" fmla="*/ 52 h 438"/>
                <a:gd name="T48" fmla="*/ 30 w 204"/>
                <a:gd name="T49" fmla="*/ 34 h 438"/>
                <a:gd name="T50" fmla="*/ 16 w 204"/>
                <a:gd name="T51" fmla="*/ 16 h 438"/>
                <a:gd name="T52" fmla="*/ 0 w 204"/>
                <a:gd name="T53" fmla="*/ 0 h 438"/>
                <a:gd name="T54" fmla="*/ 0 w 204"/>
                <a:gd name="T55" fmla="*/ 0 h 438"/>
                <a:gd name="T56" fmla="*/ 12 w 204"/>
                <a:gd name="T57" fmla="*/ 10 h 438"/>
                <a:gd name="T58" fmla="*/ 44 w 204"/>
                <a:gd name="T59" fmla="*/ 38 h 438"/>
                <a:gd name="T60" fmla="*/ 64 w 204"/>
                <a:gd name="T61" fmla="*/ 60 h 438"/>
                <a:gd name="T62" fmla="*/ 86 w 204"/>
                <a:gd name="T63" fmla="*/ 84 h 438"/>
                <a:gd name="T64" fmla="*/ 110 w 204"/>
                <a:gd name="T65" fmla="*/ 110 h 438"/>
                <a:gd name="T66" fmla="*/ 132 w 204"/>
                <a:gd name="T67" fmla="*/ 142 h 438"/>
                <a:gd name="T68" fmla="*/ 152 w 204"/>
                <a:gd name="T69" fmla="*/ 174 h 438"/>
                <a:gd name="T70" fmla="*/ 172 w 204"/>
                <a:gd name="T71" fmla="*/ 208 h 438"/>
                <a:gd name="T72" fmla="*/ 188 w 204"/>
                <a:gd name="T73" fmla="*/ 244 h 438"/>
                <a:gd name="T74" fmla="*/ 194 w 204"/>
                <a:gd name="T75" fmla="*/ 264 h 438"/>
                <a:gd name="T76" fmla="*/ 198 w 204"/>
                <a:gd name="T77" fmla="*/ 282 h 438"/>
                <a:gd name="T78" fmla="*/ 202 w 204"/>
                <a:gd name="T79" fmla="*/ 302 h 438"/>
                <a:gd name="T80" fmla="*/ 204 w 204"/>
                <a:gd name="T81" fmla="*/ 320 h 438"/>
                <a:gd name="T82" fmla="*/ 204 w 204"/>
                <a:gd name="T83" fmla="*/ 340 h 438"/>
                <a:gd name="T84" fmla="*/ 204 w 204"/>
                <a:gd name="T85" fmla="*/ 360 h 438"/>
                <a:gd name="T86" fmla="*/ 200 w 204"/>
                <a:gd name="T87" fmla="*/ 380 h 438"/>
                <a:gd name="T88" fmla="*/ 196 w 204"/>
                <a:gd name="T89" fmla="*/ 400 h 438"/>
                <a:gd name="T90" fmla="*/ 188 w 204"/>
                <a:gd name="T91" fmla="*/ 418 h 438"/>
                <a:gd name="T92" fmla="*/ 178 w 204"/>
                <a:gd name="T93" fmla="*/ 438 h 438"/>
                <a:gd name="T94" fmla="*/ 178 w 204"/>
                <a:gd name="T95" fmla="*/ 438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04" h="438">
                  <a:moveTo>
                    <a:pt x="178" y="438"/>
                  </a:moveTo>
                  <a:lnTo>
                    <a:pt x="178" y="438"/>
                  </a:lnTo>
                  <a:lnTo>
                    <a:pt x="166" y="404"/>
                  </a:lnTo>
                  <a:lnTo>
                    <a:pt x="150" y="368"/>
                  </a:lnTo>
                  <a:lnTo>
                    <a:pt x="128" y="328"/>
                  </a:lnTo>
                  <a:lnTo>
                    <a:pt x="116" y="308"/>
                  </a:lnTo>
                  <a:lnTo>
                    <a:pt x="102" y="286"/>
                  </a:lnTo>
                  <a:lnTo>
                    <a:pt x="88" y="268"/>
                  </a:lnTo>
                  <a:lnTo>
                    <a:pt x="72" y="250"/>
                  </a:lnTo>
                  <a:lnTo>
                    <a:pt x="56" y="234"/>
                  </a:lnTo>
                  <a:lnTo>
                    <a:pt x="38" y="222"/>
                  </a:lnTo>
                  <a:lnTo>
                    <a:pt x="20" y="214"/>
                  </a:lnTo>
                  <a:lnTo>
                    <a:pt x="2" y="208"/>
                  </a:lnTo>
                  <a:lnTo>
                    <a:pt x="2" y="208"/>
                  </a:lnTo>
                  <a:lnTo>
                    <a:pt x="6" y="204"/>
                  </a:lnTo>
                  <a:lnTo>
                    <a:pt x="16" y="188"/>
                  </a:lnTo>
                  <a:lnTo>
                    <a:pt x="28" y="166"/>
                  </a:lnTo>
                  <a:lnTo>
                    <a:pt x="34" y="154"/>
                  </a:lnTo>
                  <a:lnTo>
                    <a:pt x="38" y="138"/>
                  </a:lnTo>
                  <a:lnTo>
                    <a:pt x="42" y="122"/>
                  </a:lnTo>
                  <a:lnTo>
                    <a:pt x="44" y="106"/>
                  </a:lnTo>
                  <a:lnTo>
                    <a:pt x="46" y="88"/>
                  </a:lnTo>
                  <a:lnTo>
                    <a:pt x="42" y="70"/>
                  </a:lnTo>
                  <a:lnTo>
                    <a:pt x="38" y="52"/>
                  </a:lnTo>
                  <a:lnTo>
                    <a:pt x="30" y="34"/>
                  </a:lnTo>
                  <a:lnTo>
                    <a:pt x="16" y="16"/>
                  </a:lnTo>
                  <a:lnTo>
                    <a:pt x="0" y="0"/>
                  </a:lnTo>
                  <a:lnTo>
                    <a:pt x="0" y="0"/>
                  </a:lnTo>
                  <a:lnTo>
                    <a:pt x="12" y="10"/>
                  </a:lnTo>
                  <a:lnTo>
                    <a:pt x="44" y="38"/>
                  </a:lnTo>
                  <a:lnTo>
                    <a:pt x="64" y="60"/>
                  </a:lnTo>
                  <a:lnTo>
                    <a:pt x="86" y="84"/>
                  </a:lnTo>
                  <a:lnTo>
                    <a:pt x="110" y="110"/>
                  </a:lnTo>
                  <a:lnTo>
                    <a:pt x="132" y="142"/>
                  </a:lnTo>
                  <a:lnTo>
                    <a:pt x="152" y="174"/>
                  </a:lnTo>
                  <a:lnTo>
                    <a:pt x="172" y="208"/>
                  </a:lnTo>
                  <a:lnTo>
                    <a:pt x="188" y="244"/>
                  </a:lnTo>
                  <a:lnTo>
                    <a:pt x="194" y="264"/>
                  </a:lnTo>
                  <a:lnTo>
                    <a:pt x="198" y="282"/>
                  </a:lnTo>
                  <a:lnTo>
                    <a:pt x="202" y="302"/>
                  </a:lnTo>
                  <a:lnTo>
                    <a:pt x="204" y="320"/>
                  </a:lnTo>
                  <a:lnTo>
                    <a:pt x="204" y="340"/>
                  </a:lnTo>
                  <a:lnTo>
                    <a:pt x="204" y="360"/>
                  </a:lnTo>
                  <a:lnTo>
                    <a:pt x="200" y="380"/>
                  </a:lnTo>
                  <a:lnTo>
                    <a:pt x="196" y="400"/>
                  </a:lnTo>
                  <a:lnTo>
                    <a:pt x="188" y="418"/>
                  </a:lnTo>
                  <a:lnTo>
                    <a:pt x="178" y="438"/>
                  </a:lnTo>
                  <a:lnTo>
                    <a:pt x="178" y="438"/>
                  </a:lnTo>
                  <a:close/>
                </a:path>
              </a:pathLst>
            </a:custGeom>
            <a:solidFill>
              <a:srgbClr val="B9D98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9" name="Freeform 71"/>
            <p:cNvSpPr>
              <a:spLocks/>
            </p:cNvSpPr>
            <p:nvPr/>
          </p:nvSpPr>
          <p:spPr bwMode="auto">
            <a:xfrm>
              <a:off x="3617913" y="5373688"/>
              <a:ext cx="542925" cy="4464050"/>
            </a:xfrm>
            <a:custGeom>
              <a:avLst/>
              <a:gdLst>
                <a:gd name="T0" fmla="*/ 38 w 342"/>
                <a:gd name="T1" fmla="*/ 2808 h 2812"/>
                <a:gd name="T2" fmla="*/ 86 w 342"/>
                <a:gd name="T3" fmla="*/ 2762 h 2812"/>
                <a:gd name="T4" fmla="*/ 128 w 342"/>
                <a:gd name="T5" fmla="*/ 2714 h 2812"/>
                <a:gd name="T6" fmla="*/ 168 w 342"/>
                <a:gd name="T7" fmla="*/ 2662 h 2812"/>
                <a:gd name="T8" fmla="*/ 200 w 342"/>
                <a:gd name="T9" fmla="*/ 2606 h 2812"/>
                <a:gd name="T10" fmla="*/ 230 w 342"/>
                <a:gd name="T11" fmla="*/ 2548 h 2812"/>
                <a:gd name="T12" fmla="*/ 278 w 342"/>
                <a:gd name="T13" fmla="*/ 2428 h 2812"/>
                <a:gd name="T14" fmla="*/ 310 w 342"/>
                <a:gd name="T15" fmla="*/ 2300 h 2812"/>
                <a:gd name="T16" fmla="*/ 330 w 342"/>
                <a:gd name="T17" fmla="*/ 2170 h 2812"/>
                <a:gd name="T18" fmla="*/ 340 w 342"/>
                <a:gd name="T19" fmla="*/ 2038 h 2812"/>
                <a:gd name="T20" fmla="*/ 342 w 342"/>
                <a:gd name="T21" fmla="*/ 1908 h 2812"/>
                <a:gd name="T22" fmla="*/ 340 w 342"/>
                <a:gd name="T23" fmla="*/ 1844 h 2812"/>
                <a:gd name="T24" fmla="*/ 330 w 342"/>
                <a:gd name="T25" fmla="*/ 1702 h 2812"/>
                <a:gd name="T26" fmla="*/ 310 w 342"/>
                <a:gd name="T27" fmla="*/ 1560 h 2812"/>
                <a:gd name="T28" fmla="*/ 282 w 342"/>
                <a:gd name="T29" fmla="*/ 1420 h 2812"/>
                <a:gd name="T30" fmla="*/ 252 w 342"/>
                <a:gd name="T31" fmla="*/ 1280 h 2812"/>
                <a:gd name="T32" fmla="*/ 178 w 342"/>
                <a:gd name="T33" fmla="*/ 972 h 2812"/>
                <a:gd name="T34" fmla="*/ 148 w 342"/>
                <a:gd name="T35" fmla="*/ 816 h 2812"/>
                <a:gd name="T36" fmla="*/ 126 w 342"/>
                <a:gd name="T37" fmla="*/ 660 h 2812"/>
                <a:gd name="T38" fmla="*/ 120 w 342"/>
                <a:gd name="T39" fmla="*/ 578 h 2812"/>
                <a:gd name="T40" fmla="*/ 124 w 342"/>
                <a:gd name="T41" fmla="*/ 418 h 2812"/>
                <a:gd name="T42" fmla="*/ 142 w 342"/>
                <a:gd name="T43" fmla="*/ 260 h 2812"/>
                <a:gd name="T44" fmla="*/ 178 w 342"/>
                <a:gd name="T45" fmla="*/ 104 h 2812"/>
                <a:gd name="T46" fmla="*/ 200 w 342"/>
                <a:gd name="T47" fmla="*/ 26 h 2812"/>
                <a:gd name="T48" fmla="*/ 198 w 342"/>
                <a:gd name="T49" fmla="*/ 10 h 2812"/>
                <a:gd name="T50" fmla="*/ 186 w 342"/>
                <a:gd name="T51" fmla="*/ 0 h 2812"/>
                <a:gd name="T52" fmla="*/ 170 w 342"/>
                <a:gd name="T53" fmla="*/ 2 h 2812"/>
                <a:gd name="T54" fmla="*/ 158 w 342"/>
                <a:gd name="T55" fmla="*/ 16 h 2812"/>
                <a:gd name="T56" fmla="*/ 134 w 342"/>
                <a:gd name="T57" fmla="*/ 96 h 2812"/>
                <a:gd name="T58" fmla="*/ 100 w 342"/>
                <a:gd name="T59" fmla="*/ 258 h 2812"/>
                <a:gd name="T60" fmla="*/ 80 w 342"/>
                <a:gd name="T61" fmla="*/ 422 h 2812"/>
                <a:gd name="T62" fmla="*/ 78 w 342"/>
                <a:gd name="T63" fmla="*/ 588 h 2812"/>
                <a:gd name="T64" fmla="*/ 84 w 342"/>
                <a:gd name="T65" fmla="*/ 672 h 2812"/>
                <a:gd name="T66" fmla="*/ 104 w 342"/>
                <a:gd name="T67" fmla="*/ 824 h 2812"/>
                <a:gd name="T68" fmla="*/ 136 w 342"/>
                <a:gd name="T69" fmla="*/ 976 h 2812"/>
                <a:gd name="T70" fmla="*/ 206 w 342"/>
                <a:gd name="T71" fmla="*/ 1278 h 2812"/>
                <a:gd name="T72" fmla="*/ 238 w 342"/>
                <a:gd name="T73" fmla="*/ 1416 h 2812"/>
                <a:gd name="T74" fmla="*/ 264 w 342"/>
                <a:gd name="T75" fmla="*/ 1556 h 2812"/>
                <a:gd name="T76" fmla="*/ 284 w 342"/>
                <a:gd name="T77" fmla="*/ 1696 h 2812"/>
                <a:gd name="T78" fmla="*/ 296 w 342"/>
                <a:gd name="T79" fmla="*/ 1838 h 2812"/>
                <a:gd name="T80" fmla="*/ 300 w 342"/>
                <a:gd name="T81" fmla="*/ 1978 h 2812"/>
                <a:gd name="T82" fmla="*/ 292 w 342"/>
                <a:gd name="T83" fmla="*/ 2120 h 2812"/>
                <a:gd name="T84" fmla="*/ 272 w 342"/>
                <a:gd name="T85" fmla="*/ 2260 h 2812"/>
                <a:gd name="T86" fmla="*/ 240 w 342"/>
                <a:gd name="T87" fmla="*/ 2398 h 2812"/>
                <a:gd name="T88" fmla="*/ 222 w 342"/>
                <a:gd name="T89" fmla="*/ 2452 h 2812"/>
                <a:gd name="T90" fmla="*/ 178 w 342"/>
                <a:gd name="T91" fmla="*/ 2556 h 2812"/>
                <a:gd name="T92" fmla="*/ 120 w 342"/>
                <a:gd name="T93" fmla="*/ 2652 h 2812"/>
                <a:gd name="T94" fmla="*/ 48 w 342"/>
                <a:gd name="T95" fmla="*/ 2738 h 2812"/>
                <a:gd name="T96" fmla="*/ 6 w 342"/>
                <a:gd name="T97" fmla="*/ 2776 h 2812"/>
                <a:gd name="T98" fmla="*/ 2 w 342"/>
                <a:gd name="T99" fmla="*/ 2784 h 2812"/>
                <a:gd name="T100" fmla="*/ 2 w 342"/>
                <a:gd name="T101" fmla="*/ 2798 h 2812"/>
                <a:gd name="T102" fmla="*/ 14 w 342"/>
                <a:gd name="T103" fmla="*/ 2810 h 2812"/>
                <a:gd name="T104" fmla="*/ 30 w 342"/>
                <a:gd name="T105" fmla="*/ 2812 h 2812"/>
                <a:gd name="T106" fmla="*/ 38 w 342"/>
                <a:gd name="T107" fmla="*/ 2808 h 28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42" h="2812">
                  <a:moveTo>
                    <a:pt x="38" y="2808"/>
                  </a:moveTo>
                  <a:lnTo>
                    <a:pt x="38" y="2808"/>
                  </a:lnTo>
                  <a:lnTo>
                    <a:pt x="62" y="2786"/>
                  </a:lnTo>
                  <a:lnTo>
                    <a:pt x="86" y="2762"/>
                  </a:lnTo>
                  <a:lnTo>
                    <a:pt x="108" y="2738"/>
                  </a:lnTo>
                  <a:lnTo>
                    <a:pt x="128" y="2714"/>
                  </a:lnTo>
                  <a:lnTo>
                    <a:pt x="148" y="2688"/>
                  </a:lnTo>
                  <a:lnTo>
                    <a:pt x="168" y="2662"/>
                  </a:lnTo>
                  <a:lnTo>
                    <a:pt x="184" y="2634"/>
                  </a:lnTo>
                  <a:lnTo>
                    <a:pt x="200" y="2606"/>
                  </a:lnTo>
                  <a:lnTo>
                    <a:pt x="216" y="2578"/>
                  </a:lnTo>
                  <a:lnTo>
                    <a:pt x="230" y="2548"/>
                  </a:lnTo>
                  <a:lnTo>
                    <a:pt x="256" y="2490"/>
                  </a:lnTo>
                  <a:lnTo>
                    <a:pt x="278" y="2428"/>
                  </a:lnTo>
                  <a:lnTo>
                    <a:pt x="296" y="2364"/>
                  </a:lnTo>
                  <a:lnTo>
                    <a:pt x="310" y="2300"/>
                  </a:lnTo>
                  <a:lnTo>
                    <a:pt x="322" y="2236"/>
                  </a:lnTo>
                  <a:lnTo>
                    <a:pt x="330" y="2170"/>
                  </a:lnTo>
                  <a:lnTo>
                    <a:pt x="336" y="2104"/>
                  </a:lnTo>
                  <a:lnTo>
                    <a:pt x="340" y="2038"/>
                  </a:lnTo>
                  <a:lnTo>
                    <a:pt x="342" y="1972"/>
                  </a:lnTo>
                  <a:lnTo>
                    <a:pt x="342" y="1908"/>
                  </a:lnTo>
                  <a:lnTo>
                    <a:pt x="340" y="1844"/>
                  </a:lnTo>
                  <a:lnTo>
                    <a:pt x="340" y="1844"/>
                  </a:lnTo>
                  <a:lnTo>
                    <a:pt x="336" y="1774"/>
                  </a:lnTo>
                  <a:lnTo>
                    <a:pt x="330" y="1702"/>
                  </a:lnTo>
                  <a:lnTo>
                    <a:pt x="320" y="1632"/>
                  </a:lnTo>
                  <a:lnTo>
                    <a:pt x="310" y="1560"/>
                  </a:lnTo>
                  <a:lnTo>
                    <a:pt x="296" y="1490"/>
                  </a:lnTo>
                  <a:lnTo>
                    <a:pt x="282" y="1420"/>
                  </a:lnTo>
                  <a:lnTo>
                    <a:pt x="252" y="1280"/>
                  </a:lnTo>
                  <a:lnTo>
                    <a:pt x="252" y="1280"/>
                  </a:lnTo>
                  <a:lnTo>
                    <a:pt x="216" y="1126"/>
                  </a:lnTo>
                  <a:lnTo>
                    <a:pt x="178" y="972"/>
                  </a:lnTo>
                  <a:lnTo>
                    <a:pt x="162" y="894"/>
                  </a:lnTo>
                  <a:lnTo>
                    <a:pt x="148" y="816"/>
                  </a:lnTo>
                  <a:lnTo>
                    <a:pt x="136" y="738"/>
                  </a:lnTo>
                  <a:lnTo>
                    <a:pt x="126" y="660"/>
                  </a:lnTo>
                  <a:lnTo>
                    <a:pt x="126" y="660"/>
                  </a:lnTo>
                  <a:lnTo>
                    <a:pt x="120" y="578"/>
                  </a:lnTo>
                  <a:lnTo>
                    <a:pt x="120" y="498"/>
                  </a:lnTo>
                  <a:lnTo>
                    <a:pt x="124" y="418"/>
                  </a:lnTo>
                  <a:lnTo>
                    <a:pt x="130" y="340"/>
                  </a:lnTo>
                  <a:lnTo>
                    <a:pt x="142" y="260"/>
                  </a:lnTo>
                  <a:lnTo>
                    <a:pt x="158" y="182"/>
                  </a:lnTo>
                  <a:lnTo>
                    <a:pt x="178" y="104"/>
                  </a:lnTo>
                  <a:lnTo>
                    <a:pt x="200" y="26"/>
                  </a:lnTo>
                  <a:lnTo>
                    <a:pt x="200" y="26"/>
                  </a:lnTo>
                  <a:lnTo>
                    <a:pt x="202" y="18"/>
                  </a:lnTo>
                  <a:lnTo>
                    <a:pt x="198" y="10"/>
                  </a:lnTo>
                  <a:lnTo>
                    <a:pt x="192" y="4"/>
                  </a:lnTo>
                  <a:lnTo>
                    <a:pt x="186" y="0"/>
                  </a:lnTo>
                  <a:lnTo>
                    <a:pt x="178" y="0"/>
                  </a:lnTo>
                  <a:lnTo>
                    <a:pt x="170" y="2"/>
                  </a:lnTo>
                  <a:lnTo>
                    <a:pt x="162" y="6"/>
                  </a:lnTo>
                  <a:lnTo>
                    <a:pt x="158" y="16"/>
                  </a:lnTo>
                  <a:lnTo>
                    <a:pt x="158" y="16"/>
                  </a:lnTo>
                  <a:lnTo>
                    <a:pt x="134" y="96"/>
                  </a:lnTo>
                  <a:lnTo>
                    <a:pt x="114" y="176"/>
                  </a:lnTo>
                  <a:lnTo>
                    <a:pt x="100" y="258"/>
                  </a:lnTo>
                  <a:lnTo>
                    <a:pt x="88" y="340"/>
                  </a:lnTo>
                  <a:lnTo>
                    <a:pt x="80" y="422"/>
                  </a:lnTo>
                  <a:lnTo>
                    <a:pt x="76" y="504"/>
                  </a:lnTo>
                  <a:lnTo>
                    <a:pt x="78" y="588"/>
                  </a:lnTo>
                  <a:lnTo>
                    <a:pt x="84" y="672"/>
                  </a:lnTo>
                  <a:lnTo>
                    <a:pt x="84" y="672"/>
                  </a:lnTo>
                  <a:lnTo>
                    <a:pt x="92" y="748"/>
                  </a:lnTo>
                  <a:lnTo>
                    <a:pt x="104" y="824"/>
                  </a:lnTo>
                  <a:lnTo>
                    <a:pt x="120" y="902"/>
                  </a:lnTo>
                  <a:lnTo>
                    <a:pt x="136" y="976"/>
                  </a:lnTo>
                  <a:lnTo>
                    <a:pt x="170" y="1128"/>
                  </a:lnTo>
                  <a:lnTo>
                    <a:pt x="206" y="1278"/>
                  </a:lnTo>
                  <a:lnTo>
                    <a:pt x="206" y="1278"/>
                  </a:lnTo>
                  <a:lnTo>
                    <a:pt x="238" y="1416"/>
                  </a:lnTo>
                  <a:lnTo>
                    <a:pt x="252" y="1486"/>
                  </a:lnTo>
                  <a:lnTo>
                    <a:pt x="264" y="1556"/>
                  </a:lnTo>
                  <a:lnTo>
                    <a:pt x="274" y="1626"/>
                  </a:lnTo>
                  <a:lnTo>
                    <a:pt x="284" y="1696"/>
                  </a:lnTo>
                  <a:lnTo>
                    <a:pt x="290" y="1768"/>
                  </a:lnTo>
                  <a:lnTo>
                    <a:pt x="296" y="1838"/>
                  </a:lnTo>
                  <a:lnTo>
                    <a:pt x="298" y="1908"/>
                  </a:lnTo>
                  <a:lnTo>
                    <a:pt x="300" y="1978"/>
                  </a:lnTo>
                  <a:lnTo>
                    <a:pt x="298" y="2050"/>
                  </a:lnTo>
                  <a:lnTo>
                    <a:pt x="292" y="2120"/>
                  </a:lnTo>
                  <a:lnTo>
                    <a:pt x="284" y="2190"/>
                  </a:lnTo>
                  <a:lnTo>
                    <a:pt x="272" y="2260"/>
                  </a:lnTo>
                  <a:lnTo>
                    <a:pt x="258" y="2330"/>
                  </a:lnTo>
                  <a:lnTo>
                    <a:pt x="240" y="2398"/>
                  </a:lnTo>
                  <a:lnTo>
                    <a:pt x="240" y="2398"/>
                  </a:lnTo>
                  <a:lnTo>
                    <a:pt x="222" y="2452"/>
                  </a:lnTo>
                  <a:lnTo>
                    <a:pt x="202" y="2504"/>
                  </a:lnTo>
                  <a:lnTo>
                    <a:pt x="178" y="2556"/>
                  </a:lnTo>
                  <a:lnTo>
                    <a:pt x="150" y="2604"/>
                  </a:lnTo>
                  <a:lnTo>
                    <a:pt x="120" y="2652"/>
                  </a:lnTo>
                  <a:lnTo>
                    <a:pt x="86" y="2696"/>
                  </a:lnTo>
                  <a:lnTo>
                    <a:pt x="48" y="2738"/>
                  </a:lnTo>
                  <a:lnTo>
                    <a:pt x="28" y="2758"/>
                  </a:lnTo>
                  <a:lnTo>
                    <a:pt x="6" y="2776"/>
                  </a:lnTo>
                  <a:lnTo>
                    <a:pt x="6" y="2776"/>
                  </a:lnTo>
                  <a:lnTo>
                    <a:pt x="2" y="2784"/>
                  </a:lnTo>
                  <a:lnTo>
                    <a:pt x="0" y="2792"/>
                  </a:lnTo>
                  <a:lnTo>
                    <a:pt x="2" y="2798"/>
                  </a:lnTo>
                  <a:lnTo>
                    <a:pt x="6" y="2806"/>
                  </a:lnTo>
                  <a:lnTo>
                    <a:pt x="14" y="2810"/>
                  </a:lnTo>
                  <a:lnTo>
                    <a:pt x="22" y="2812"/>
                  </a:lnTo>
                  <a:lnTo>
                    <a:pt x="30" y="2812"/>
                  </a:lnTo>
                  <a:lnTo>
                    <a:pt x="38" y="2808"/>
                  </a:lnTo>
                  <a:lnTo>
                    <a:pt x="38" y="2808"/>
                  </a:lnTo>
                  <a:close/>
                </a:path>
              </a:pathLst>
            </a:custGeom>
            <a:solidFill>
              <a:srgbClr val="AAD1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0" name="Freeform 72"/>
            <p:cNvSpPr>
              <a:spLocks/>
            </p:cNvSpPr>
            <p:nvPr/>
          </p:nvSpPr>
          <p:spPr bwMode="auto">
            <a:xfrm>
              <a:off x="4529138" y="3694113"/>
              <a:ext cx="1263650" cy="1266825"/>
            </a:xfrm>
            <a:custGeom>
              <a:avLst/>
              <a:gdLst>
                <a:gd name="T0" fmla="*/ 796 w 796"/>
                <a:gd name="T1" fmla="*/ 400 h 798"/>
                <a:gd name="T2" fmla="*/ 788 w 796"/>
                <a:gd name="T3" fmla="*/ 480 h 798"/>
                <a:gd name="T4" fmla="*/ 766 w 796"/>
                <a:gd name="T5" fmla="*/ 554 h 798"/>
                <a:gd name="T6" fmla="*/ 728 w 796"/>
                <a:gd name="T7" fmla="*/ 622 h 798"/>
                <a:gd name="T8" fmla="*/ 680 w 796"/>
                <a:gd name="T9" fmla="*/ 682 h 798"/>
                <a:gd name="T10" fmla="*/ 620 w 796"/>
                <a:gd name="T11" fmla="*/ 730 h 798"/>
                <a:gd name="T12" fmla="*/ 552 w 796"/>
                <a:gd name="T13" fmla="*/ 766 h 798"/>
                <a:gd name="T14" fmla="*/ 478 w 796"/>
                <a:gd name="T15" fmla="*/ 790 h 798"/>
                <a:gd name="T16" fmla="*/ 398 w 796"/>
                <a:gd name="T17" fmla="*/ 798 h 798"/>
                <a:gd name="T18" fmla="*/ 358 w 796"/>
                <a:gd name="T19" fmla="*/ 796 h 798"/>
                <a:gd name="T20" fmla="*/ 280 w 796"/>
                <a:gd name="T21" fmla="*/ 780 h 798"/>
                <a:gd name="T22" fmla="*/ 208 w 796"/>
                <a:gd name="T23" fmla="*/ 750 h 798"/>
                <a:gd name="T24" fmla="*/ 144 w 796"/>
                <a:gd name="T25" fmla="*/ 706 h 798"/>
                <a:gd name="T26" fmla="*/ 90 w 796"/>
                <a:gd name="T27" fmla="*/ 652 h 798"/>
                <a:gd name="T28" fmla="*/ 48 w 796"/>
                <a:gd name="T29" fmla="*/ 590 h 798"/>
                <a:gd name="T30" fmla="*/ 18 w 796"/>
                <a:gd name="T31" fmla="*/ 518 h 798"/>
                <a:gd name="T32" fmla="*/ 2 w 796"/>
                <a:gd name="T33" fmla="*/ 440 h 798"/>
                <a:gd name="T34" fmla="*/ 0 w 796"/>
                <a:gd name="T35" fmla="*/ 400 h 798"/>
                <a:gd name="T36" fmla="*/ 8 w 796"/>
                <a:gd name="T37" fmla="*/ 320 h 798"/>
                <a:gd name="T38" fmla="*/ 30 w 796"/>
                <a:gd name="T39" fmla="*/ 244 h 798"/>
                <a:gd name="T40" fmla="*/ 68 w 796"/>
                <a:gd name="T41" fmla="*/ 176 h 798"/>
                <a:gd name="T42" fmla="*/ 116 w 796"/>
                <a:gd name="T43" fmla="*/ 118 h 798"/>
                <a:gd name="T44" fmla="*/ 176 w 796"/>
                <a:gd name="T45" fmla="*/ 68 h 798"/>
                <a:gd name="T46" fmla="*/ 242 w 796"/>
                <a:gd name="T47" fmla="*/ 32 h 798"/>
                <a:gd name="T48" fmla="*/ 318 w 796"/>
                <a:gd name="T49" fmla="*/ 8 h 798"/>
                <a:gd name="T50" fmla="*/ 398 w 796"/>
                <a:gd name="T51" fmla="*/ 0 h 798"/>
                <a:gd name="T52" fmla="*/ 438 w 796"/>
                <a:gd name="T53" fmla="*/ 2 h 798"/>
                <a:gd name="T54" fmla="*/ 516 w 796"/>
                <a:gd name="T55" fmla="*/ 18 h 798"/>
                <a:gd name="T56" fmla="*/ 588 w 796"/>
                <a:gd name="T57" fmla="*/ 48 h 798"/>
                <a:gd name="T58" fmla="*/ 652 w 796"/>
                <a:gd name="T59" fmla="*/ 92 h 798"/>
                <a:gd name="T60" fmla="*/ 706 w 796"/>
                <a:gd name="T61" fmla="*/ 146 h 798"/>
                <a:gd name="T62" fmla="*/ 748 w 796"/>
                <a:gd name="T63" fmla="*/ 210 h 798"/>
                <a:gd name="T64" fmla="*/ 778 w 796"/>
                <a:gd name="T65" fmla="*/ 280 h 798"/>
                <a:gd name="T66" fmla="*/ 794 w 796"/>
                <a:gd name="T67" fmla="*/ 358 h 798"/>
                <a:gd name="T68" fmla="*/ 796 w 796"/>
                <a:gd name="T69" fmla="*/ 400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96" h="798">
                  <a:moveTo>
                    <a:pt x="796" y="400"/>
                  </a:moveTo>
                  <a:lnTo>
                    <a:pt x="796" y="400"/>
                  </a:lnTo>
                  <a:lnTo>
                    <a:pt x="794" y="440"/>
                  </a:lnTo>
                  <a:lnTo>
                    <a:pt x="788" y="480"/>
                  </a:lnTo>
                  <a:lnTo>
                    <a:pt x="778" y="518"/>
                  </a:lnTo>
                  <a:lnTo>
                    <a:pt x="766" y="554"/>
                  </a:lnTo>
                  <a:lnTo>
                    <a:pt x="748" y="590"/>
                  </a:lnTo>
                  <a:lnTo>
                    <a:pt x="728" y="622"/>
                  </a:lnTo>
                  <a:lnTo>
                    <a:pt x="706" y="652"/>
                  </a:lnTo>
                  <a:lnTo>
                    <a:pt x="680" y="682"/>
                  </a:lnTo>
                  <a:lnTo>
                    <a:pt x="652" y="706"/>
                  </a:lnTo>
                  <a:lnTo>
                    <a:pt x="620" y="730"/>
                  </a:lnTo>
                  <a:lnTo>
                    <a:pt x="588" y="750"/>
                  </a:lnTo>
                  <a:lnTo>
                    <a:pt x="552" y="766"/>
                  </a:lnTo>
                  <a:lnTo>
                    <a:pt x="516" y="780"/>
                  </a:lnTo>
                  <a:lnTo>
                    <a:pt x="478" y="790"/>
                  </a:lnTo>
                  <a:lnTo>
                    <a:pt x="438" y="796"/>
                  </a:lnTo>
                  <a:lnTo>
                    <a:pt x="398" y="798"/>
                  </a:lnTo>
                  <a:lnTo>
                    <a:pt x="398" y="798"/>
                  </a:lnTo>
                  <a:lnTo>
                    <a:pt x="358" y="796"/>
                  </a:lnTo>
                  <a:lnTo>
                    <a:pt x="318" y="790"/>
                  </a:lnTo>
                  <a:lnTo>
                    <a:pt x="280" y="780"/>
                  </a:lnTo>
                  <a:lnTo>
                    <a:pt x="242" y="766"/>
                  </a:lnTo>
                  <a:lnTo>
                    <a:pt x="208" y="750"/>
                  </a:lnTo>
                  <a:lnTo>
                    <a:pt x="176" y="730"/>
                  </a:lnTo>
                  <a:lnTo>
                    <a:pt x="144" y="706"/>
                  </a:lnTo>
                  <a:lnTo>
                    <a:pt x="116" y="682"/>
                  </a:lnTo>
                  <a:lnTo>
                    <a:pt x="90" y="652"/>
                  </a:lnTo>
                  <a:lnTo>
                    <a:pt x="68" y="622"/>
                  </a:lnTo>
                  <a:lnTo>
                    <a:pt x="48" y="590"/>
                  </a:lnTo>
                  <a:lnTo>
                    <a:pt x="30" y="554"/>
                  </a:lnTo>
                  <a:lnTo>
                    <a:pt x="18" y="518"/>
                  </a:lnTo>
                  <a:lnTo>
                    <a:pt x="8" y="480"/>
                  </a:lnTo>
                  <a:lnTo>
                    <a:pt x="2" y="440"/>
                  </a:lnTo>
                  <a:lnTo>
                    <a:pt x="0" y="400"/>
                  </a:lnTo>
                  <a:lnTo>
                    <a:pt x="0" y="400"/>
                  </a:lnTo>
                  <a:lnTo>
                    <a:pt x="2" y="358"/>
                  </a:lnTo>
                  <a:lnTo>
                    <a:pt x="8" y="320"/>
                  </a:lnTo>
                  <a:lnTo>
                    <a:pt x="18" y="280"/>
                  </a:lnTo>
                  <a:lnTo>
                    <a:pt x="30" y="244"/>
                  </a:lnTo>
                  <a:lnTo>
                    <a:pt x="48" y="210"/>
                  </a:lnTo>
                  <a:lnTo>
                    <a:pt x="68" y="176"/>
                  </a:lnTo>
                  <a:lnTo>
                    <a:pt x="90" y="146"/>
                  </a:lnTo>
                  <a:lnTo>
                    <a:pt x="116" y="118"/>
                  </a:lnTo>
                  <a:lnTo>
                    <a:pt x="144" y="92"/>
                  </a:lnTo>
                  <a:lnTo>
                    <a:pt x="176" y="68"/>
                  </a:lnTo>
                  <a:lnTo>
                    <a:pt x="208" y="48"/>
                  </a:lnTo>
                  <a:lnTo>
                    <a:pt x="242" y="32"/>
                  </a:lnTo>
                  <a:lnTo>
                    <a:pt x="280" y="18"/>
                  </a:lnTo>
                  <a:lnTo>
                    <a:pt x="318" y="8"/>
                  </a:lnTo>
                  <a:lnTo>
                    <a:pt x="358" y="2"/>
                  </a:lnTo>
                  <a:lnTo>
                    <a:pt x="398" y="0"/>
                  </a:lnTo>
                  <a:lnTo>
                    <a:pt x="398" y="0"/>
                  </a:lnTo>
                  <a:lnTo>
                    <a:pt x="438" y="2"/>
                  </a:lnTo>
                  <a:lnTo>
                    <a:pt x="478" y="8"/>
                  </a:lnTo>
                  <a:lnTo>
                    <a:pt x="516" y="18"/>
                  </a:lnTo>
                  <a:lnTo>
                    <a:pt x="552" y="32"/>
                  </a:lnTo>
                  <a:lnTo>
                    <a:pt x="588" y="48"/>
                  </a:lnTo>
                  <a:lnTo>
                    <a:pt x="620" y="68"/>
                  </a:lnTo>
                  <a:lnTo>
                    <a:pt x="652" y="92"/>
                  </a:lnTo>
                  <a:lnTo>
                    <a:pt x="680" y="118"/>
                  </a:lnTo>
                  <a:lnTo>
                    <a:pt x="706" y="146"/>
                  </a:lnTo>
                  <a:lnTo>
                    <a:pt x="728" y="176"/>
                  </a:lnTo>
                  <a:lnTo>
                    <a:pt x="748" y="210"/>
                  </a:lnTo>
                  <a:lnTo>
                    <a:pt x="766" y="244"/>
                  </a:lnTo>
                  <a:lnTo>
                    <a:pt x="778" y="280"/>
                  </a:lnTo>
                  <a:lnTo>
                    <a:pt x="788" y="320"/>
                  </a:lnTo>
                  <a:lnTo>
                    <a:pt x="794" y="358"/>
                  </a:lnTo>
                  <a:lnTo>
                    <a:pt x="796" y="400"/>
                  </a:lnTo>
                  <a:lnTo>
                    <a:pt x="796" y="400"/>
                  </a:lnTo>
                  <a:close/>
                </a:path>
              </a:pathLst>
            </a:custGeom>
            <a:solidFill>
              <a:srgbClr val="F7B0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1" name="Freeform 73"/>
            <p:cNvSpPr>
              <a:spLocks/>
            </p:cNvSpPr>
            <p:nvPr/>
          </p:nvSpPr>
          <p:spPr bwMode="auto">
            <a:xfrm>
              <a:off x="4678363" y="3843338"/>
              <a:ext cx="965200" cy="968375"/>
            </a:xfrm>
            <a:custGeom>
              <a:avLst/>
              <a:gdLst>
                <a:gd name="T0" fmla="*/ 608 w 608"/>
                <a:gd name="T1" fmla="*/ 306 h 610"/>
                <a:gd name="T2" fmla="*/ 602 w 608"/>
                <a:gd name="T3" fmla="*/ 366 h 610"/>
                <a:gd name="T4" fmla="*/ 584 w 608"/>
                <a:gd name="T5" fmla="*/ 424 h 610"/>
                <a:gd name="T6" fmla="*/ 556 w 608"/>
                <a:gd name="T7" fmla="*/ 476 h 610"/>
                <a:gd name="T8" fmla="*/ 520 w 608"/>
                <a:gd name="T9" fmla="*/ 520 h 610"/>
                <a:gd name="T10" fmla="*/ 474 w 608"/>
                <a:gd name="T11" fmla="*/ 558 h 610"/>
                <a:gd name="T12" fmla="*/ 422 w 608"/>
                <a:gd name="T13" fmla="*/ 586 h 610"/>
                <a:gd name="T14" fmla="*/ 366 w 608"/>
                <a:gd name="T15" fmla="*/ 604 h 610"/>
                <a:gd name="T16" fmla="*/ 304 w 608"/>
                <a:gd name="T17" fmla="*/ 610 h 610"/>
                <a:gd name="T18" fmla="*/ 272 w 608"/>
                <a:gd name="T19" fmla="*/ 608 h 610"/>
                <a:gd name="T20" fmla="*/ 214 w 608"/>
                <a:gd name="T21" fmla="*/ 596 h 610"/>
                <a:gd name="T22" fmla="*/ 158 w 608"/>
                <a:gd name="T23" fmla="*/ 574 h 610"/>
                <a:gd name="T24" fmla="*/ 110 w 608"/>
                <a:gd name="T25" fmla="*/ 540 h 610"/>
                <a:gd name="T26" fmla="*/ 68 w 608"/>
                <a:gd name="T27" fmla="*/ 500 h 610"/>
                <a:gd name="T28" fmla="*/ 36 w 608"/>
                <a:gd name="T29" fmla="*/ 450 h 610"/>
                <a:gd name="T30" fmla="*/ 12 w 608"/>
                <a:gd name="T31" fmla="*/ 396 h 610"/>
                <a:gd name="T32" fmla="*/ 0 w 608"/>
                <a:gd name="T33" fmla="*/ 336 h 610"/>
                <a:gd name="T34" fmla="*/ 0 w 608"/>
                <a:gd name="T35" fmla="*/ 306 h 610"/>
                <a:gd name="T36" fmla="*/ 6 w 608"/>
                <a:gd name="T37" fmla="*/ 244 h 610"/>
                <a:gd name="T38" fmla="*/ 24 w 608"/>
                <a:gd name="T39" fmla="*/ 186 h 610"/>
                <a:gd name="T40" fmla="*/ 52 w 608"/>
                <a:gd name="T41" fmla="*/ 136 h 610"/>
                <a:gd name="T42" fmla="*/ 88 w 608"/>
                <a:gd name="T43" fmla="*/ 90 h 610"/>
                <a:gd name="T44" fmla="*/ 134 w 608"/>
                <a:gd name="T45" fmla="*/ 52 h 610"/>
                <a:gd name="T46" fmla="*/ 186 w 608"/>
                <a:gd name="T47" fmla="*/ 24 h 610"/>
                <a:gd name="T48" fmla="*/ 242 w 608"/>
                <a:gd name="T49" fmla="*/ 6 h 610"/>
                <a:gd name="T50" fmla="*/ 304 w 608"/>
                <a:gd name="T51" fmla="*/ 0 h 610"/>
                <a:gd name="T52" fmla="*/ 334 w 608"/>
                <a:gd name="T53" fmla="*/ 2 h 610"/>
                <a:gd name="T54" fmla="*/ 394 w 608"/>
                <a:gd name="T55" fmla="*/ 14 h 610"/>
                <a:gd name="T56" fmla="*/ 450 w 608"/>
                <a:gd name="T57" fmla="*/ 38 h 610"/>
                <a:gd name="T58" fmla="*/ 498 w 608"/>
                <a:gd name="T59" fmla="*/ 70 h 610"/>
                <a:gd name="T60" fmla="*/ 538 w 608"/>
                <a:gd name="T61" fmla="*/ 112 h 610"/>
                <a:gd name="T62" fmla="*/ 572 w 608"/>
                <a:gd name="T63" fmla="*/ 160 h 610"/>
                <a:gd name="T64" fmla="*/ 594 w 608"/>
                <a:gd name="T65" fmla="*/ 214 h 610"/>
                <a:gd name="T66" fmla="*/ 606 w 608"/>
                <a:gd name="T67" fmla="*/ 274 h 610"/>
                <a:gd name="T68" fmla="*/ 608 w 608"/>
                <a:gd name="T69" fmla="*/ 306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08" h="610">
                  <a:moveTo>
                    <a:pt x="608" y="306"/>
                  </a:moveTo>
                  <a:lnTo>
                    <a:pt x="608" y="306"/>
                  </a:lnTo>
                  <a:lnTo>
                    <a:pt x="606" y="336"/>
                  </a:lnTo>
                  <a:lnTo>
                    <a:pt x="602" y="366"/>
                  </a:lnTo>
                  <a:lnTo>
                    <a:pt x="594" y="396"/>
                  </a:lnTo>
                  <a:lnTo>
                    <a:pt x="584" y="424"/>
                  </a:lnTo>
                  <a:lnTo>
                    <a:pt x="572" y="450"/>
                  </a:lnTo>
                  <a:lnTo>
                    <a:pt x="556" y="476"/>
                  </a:lnTo>
                  <a:lnTo>
                    <a:pt x="538" y="500"/>
                  </a:lnTo>
                  <a:lnTo>
                    <a:pt x="520" y="520"/>
                  </a:lnTo>
                  <a:lnTo>
                    <a:pt x="498" y="540"/>
                  </a:lnTo>
                  <a:lnTo>
                    <a:pt x="474" y="558"/>
                  </a:lnTo>
                  <a:lnTo>
                    <a:pt x="450" y="574"/>
                  </a:lnTo>
                  <a:lnTo>
                    <a:pt x="422" y="586"/>
                  </a:lnTo>
                  <a:lnTo>
                    <a:pt x="394" y="596"/>
                  </a:lnTo>
                  <a:lnTo>
                    <a:pt x="366" y="604"/>
                  </a:lnTo>
                  <a:lnTo>
                    <a:pt x="334" y="608"/>
                  </a:lnTo>
                  <a:lnTo>
                    <a:pt x="304" y="610"/>
                  </a:lnTo>
                  <a:lnTo>
                    <a:pt x="304" y="610"/>
                  </a:lnTo>
                  <a:lnTo>
                    <a:pt x="272" y="608"/>
                  </a:lnTo>
                  <a:lnTo>
                    <a:pt x="242" y="604"/>
                  </a:lnTo>
                  <a:lnTo>
                    <a:pt x="214" y="596"/>
                  </a:lnTo>
                  <a:lnTo>
                    <a:pt x="186" y="586"/>
                  </a:lnTo>
                  <a:lnTo>
                    <a:pt x="158" y="574"/>
                  </a:lnTo>
                  <a:lnTo>
                    <a:pt x="134" y="558"/>
                  </a:lnTo>
                  <a:lnTo>
                    <a:pt x="110" y="540"/>
                  </a:lnTo>
                  <a:lnTo>
                    <a:pt x="88" y="520"/>
                  </a:lnTo>
                  <a:lnTo>
                    <a:pt x="68" y="500"/>
                  </a:lnTo>
                  <a:lnTo>
                    <a:pt x="52" y="476"/>
                  </a:lnTo>
                  <a:lnTo>
                    <a:pt x="36" y="450"/>
                  </a:lnTo>
                  <a:lnTo>
                    <a:pt x="24" y="424"/>
                  </a:lnTo>
                  <a:lnTo>
                    <a:pt x="12" y="396"/>
                  </a:lnTo>
                  <a:lnTo>
                    <a:pt x="6" y="366"/>
                  </a:lnTo>
                  <a:lnTo>
                    <a:pt x="0" y="336"/>
                  </a:lnTo>
                  <a:lnTo>
                    <a:pt x="0" y="306"/>
                  </a:lnTo>
                  <a:lnTo>
                    <a:pt x="0" y="306"/>
                  </a:lnTo>
                  <a:lnTo>
                    <a:pt x="0" y="274"/>
                  </a:lnTo>
                  <a:lnTo>
                    <a:pt x="6" y="244"/>
                  </a:lnTo>
                  <a:lnTo>
                    <a:pt x="12" y="214"/>
                  </a:lnTo>
                  <a:lnTo>
                    <a:pt x="24" y="186"/>
                  </a:lnTo>
                  <a:lnTo>
                    <a:pt x="36" y="160"/>
                  </a:lnTo>
                  <a:lnTo>
                    <a:pt x="52" y="136"/>
                  </a:lnTo>
                  <a:lnTo>
                    <a:pt x="68" y="112"/>
                  </a:lnTo>
                  <a:lnTo>
                    <a:pt x="88" y="90"/>
                  </a:lnTo>
                  <a:lnTo>
                    <a:pt x="110" y="70"/>
                  </a:lnTo>
                  <a:lnTo>
                    <a:pt x="134" y="52"/>
                  </a:lnTo>
                  <a:lnTo>
                    <a:pt x="158" y="38"/>
                  </a:lnTo>
                  <a:lnTo>
                    <a:pt x="186" y="24"/>
                  </a:lnTo>
                  <a:lnTo>
                    <a:pt x="214" y="14"/>
                  </a:lnTo>
                  <a:lnTo>
                    <a:pt x="242" y="6"/>
                  </a:lnTo>
                  <a:lnTo>
                    <a:pt x="272" y="2"/>
                  </a:lnTo>
                  <a:lnTo>
                    <a:pt x="304" y="0"/>
                  </a:lnTo>
                  <a:lnTo>
                    <a:pt x="304" y="0"/>
                  </a:lnTo>
                  <a:lnTo>
                    <a:pt x="334" y="2"/>
                  </a:lnTo>
                  <a:lnTo>
                    <a:pt x="366" y="6"/>
                  </a:lnTo>
                  <a:lnTo>
                    <a:pt x="394" y="14"/>
                  </a:lnTo>
                  <a:lnTo>
                    <a:pt x="422" y="24"/>
                  </a:lnTo>
                  <a:lnTo>
                    <a:pt x="450" y="38"/>
                  </a:lnTo>
                  <a:lnTo>
                    <a:pt x="474" y="52"/>
                  </a:lnTo>
                  <a:lnTo>
                    <a:pt x="498" y="70"/>
                  </a:lnTo>
                  <a:lnTo>
                    <a:pt x="520" y="90"/>
                  </a:lnTo>
                  <a:lnTo>
                    <a:pt x="538" y="112"/>
                  </a:lnTo>
                  <a:lnTo>
                    <a:pt x="556" y="136"/>
                  </a:lnTo>
                  <a:lnTo>
                    <a:pt x="572" y="160"/>
                  </a:lnTo>
                  <a:lnTo>
                    <a:pt x="584" y="186"/>
                  </a:lnTo>
                  <a:lnTo>
                    <a:pt x="594" y="214"/>
                  </a:lnTo>
                  <a:lnTo>
                    <a:pt x="602" y="244"/>
                  </a:lnTo>
                  <a:lnTo>
                    <a:pt x="606" y="274"/>
                  </a:lnTo>
                  <a:lnTo>
                    <a:pt x="608" y="306"/>
                  </a:lnTo>
                  <a:lnTo>
                    <a:pt x="608" y="306"/>
                  </a:lnTo>
                  <a:close/>
                </a:path>
              </a:pathLst>
            </a:custGeom>
            <a:solidFill>
              <a:srgbClr val="E4A2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2" name="Freeform 74"/>
            <p:cNvSpPr>
              <a:spLocks noEditPoints="1"/>
            </p:cNvSpPr>
            <p:nvPr/>
          </p:nvSpPr>
          <p:spPr bwMode="auto">
            <a:xfrm>
              <a:off x="4637088" y="3805238"/>
              <a:ext cx="1047750" cy="1047750"/>
            </a:xfrm>
            <a:custGeom>
              <a:avLst/>
              <a:gdLst>
                <a:gd name="T0" fmla="*/ 296 w 660"/>
                <a:gd name="T1" fmla="*/ 658 h 660"/>
                <a:gd name="T2" fmla="*/ 202 w 660"/>
                <a:gd name="T3" fmla="*/ 634 h 660"/>
                <a:gd name="T4" fmla="*/ 120 w 660"/>
                <a:gd name="T5" fmla="*/ 584 h 660"/>
                <a:gd name="T6" fmla="*/ 56 w 660"/>
                <a:gd name="T7" fmla="*/ 514 h 660"/>
                <a:gd name="T8" fmla="*/ 14 w 660"/>
                <a:gd name="T9" fmla="*/ 428 h 660"/>
                <a:gd name="T10" fmla="*/ 0 w 660"/>
                <a:gd name="T11" fmla="*/ 330 h 660"/>
                <a:gd name="T12" fmla="*/ 6 w 660"/>
                <a:gd name="T13" fmla="*/ 264 h 660"/>
                <a:gd name="T14" fmla="*/ 40 w 660"/>
                <a:gd name="T15" fmla="*/ 172 h 660"/>
                <a:gd name="T16" fmla="*/ 96 w 660"/>
                <a:gd name="T17" fmla="*/ 96 h 660"/>
                <a:gd name="T18" fmla="*/ 172 w 660"/>
                <a:gd name="T19" fmla="*/ 40 h 660"/>
                <a:gd name="T20" fmla="*/ 264 w 660"/>
                <a:gd name="T21" fmla="*/ 6 h 660"/>
                <a:gd name="T22" fmla="*/ 330 w 660"/>
                <a:gd name="T23" fmla="*/ 0 h 660"/>
                <a:gd name="T24" fmla="*/ 428 w 660"/>
                <a:gd name="T25" fmla="*/ 14 h 660"/>
                <a:gd name="T26" fmla="*/ 514 w 660"/>
                <a:gd name="T27" fmla="*/ 56 h 660"/>
                <a:gd name="T28" fmla="*/ 584 w 660"/>
                <a:gd name="T29" fmla="*/ 120 h 660"/>
                <a:gd name="T30" fmla="*/ 634 w 660"/>
                <a:gd name="T31" fmla="*/ 202 h 660"/>
                <a:gd name="T32" fmla="*/ 658 w 660"/>
                <a:gd name="T33" fmla="*/ 296 h 660"/>
                <a:gd name="T34" fmla="*/ 658 w 660"/>
                <a:gd name="T35" fmla="*/ 364 h 660"/>
                <a:gd name="T36" fmla="*/ 634 w 660"/>
                <a:gd name="T37" fmla="*/ 458 h 660"/>
                <a:gd name="T38" fmla="*/ 584 w 660"/>
                <a:gd name="T39" fmla="*/ 540 h 660"/>
                <a:gd name="T40" fmla="*/ 514 w 660"/>
                <a:gd name="T41" fmla="*/ 602 h 660"/>
                <a:gd name="T42" fmla="*/ 428 w 660"/>
                <a:gd name="T43" fmla="*/ 644 h 660"/>
                <a:gd name="T44" fmla="*/ 330 w 660"/>
                <a:gd name="T45" fmla="*/ 660 h 660"/>
                <a:gd name="T46" fmla="*/ 330 w 660"/>
                <a:gd name="T47" fmla="*/ 50 h 660"/>
                <a:gd name="T48" fmla="*/ 246 w 660"/>
                <a:gd name="T49" fmla="*/ 62 h 660"/>
                <a:gd name="T50" fmla="*/ 174 w 660"/>
                <a:gd name="T51" fmla="*/ 98 h 660"/>
                <a:gd name="T52" fmla="*/ 114 w 660"/>
                <a:gd name="T53" fmla="*/ 152 h 660"/>
                <a:gd name="T54" fmla="*/ 72 w 660"/>
                <a:gd name="T55" fmla="*/ 220 h 660"/>
                <a:gd name="T56" fmla="*/ 52 w 660"/>
                <a:gd name="T57" fmla="*/ 300 h 660"/>
                <a:gd name="T58" fmla="*/ 52 w 660"/>
                <a:gd name="T59" fmla="*/ 358 h 660"/>
                <a:gd name="T60" fmla="*/ 72 w 660"/>
                <a:gd name="T61" fmla="*/ 438 h 660"/>
                <a:gd name="T62" fmla="*/ 114 w 660"/>
                <a:gd name="T63" fmla="*/ 508 h 660"/>
                <a:gd name="T64" fmla="*/ 174 w 660"/>
                <a:gd name="T65" fmla="*/ 562 h 660"/>
                <a:gd name="T66" fmla="*/ 246 w 660"/>
                <a:gd name="T67" fmla="*/ 596 h 660"/>
                <a:gd name="T68" fmla="*/ 330 w 660"/>
                <a:gd name="T69" fmla="*/ 610 h 660"/>
                <a:gd name="T70" fmla="*/ 386 w 660"/>
                <a:gd name="T71" fmla="*/ 604 h 660"/>
                <a:gd name="T72" fmla="*/ 464 w 660"/>
                <a:gd name="T73" fmla="*/ 576 h 660"/>
                <a:gd name="T74" fmla="*/ 528 w 660"/>
                <a:gd name="T75" fmla="*/ 528 h 660"/>
                <a:gd name="T76" fmla="*/ 576 w 660"/>
                <a:gd name="T77" fmla="*/ 462 h 660"/>
                <a:gd name="T78" fmla="*/ 604 w 660"/>
                <a:gd name="T79" fmla="*/ 386 h 660"/>
                <a:gd name="T80" fmla="*/ 610 w 660"/>
                <a:gd name="T81" fmla="*/ 330 h 660"/>
                <a:gd name="T82" fmla="*/ 596 w 660"/>
                <a:gd name="T83" fmla="*/ 246 h 660"/>
                <a:gd name="T84" fmla="*/ 562 w 660"/>
                <a:gd name="T85" fmla="*/ 174 h 660"/>
                <a:gd name="T86" fmla="*/ 508 w 660"/>
                <a:gd name="T87" fmla="*/ 114 h 660"/>
                <a:gd name="T88" fmla="*/ 438 w 660"/>
                <a:gd name="T89" fmla="*/ 72 h 660"/>
                <a:gd name="T90" fmla="*/ 358 w 660"/>
                <a:gd name="T91" fmla="*/ 52 h 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60" h="660">
                  <a:moveTo>
                    <a:pt x="330" y="660"/>
                  </a:moveTo>
                  <a:lnTo>
                    <a:pt x="330" y="660"/>
                  </a:lnTo>
                  <a:lnTo>
                    <a:pt x="296" y="658"/>
                  </a:lnTo>
                  <a:lnTo>
                    <a:pt x="264" y="652"/>
                  </a:lnTo>
                  <a:lnTo>
                    <a:pt x="232" y="644"/>
                  </a:lnTo>
                  <a:lnTo>
                    <a:pt x="202" y="634"/>
                  </a:lnTo>
                  <a:lnTo>
                    <a:pt x="172" y="620"/>
                  </a:lnTo>
                  <a:lnTo>
                    <a:pt x="146" y="602"/>
                  </a:lnTo>
                  <a:lnTo>
                    <a:pt x="120" y="584"/>
                  </a:lnTo>
                  <a:lnTo>
                    <a:pt x="96" y="562"/>
                  </a:lnTo>
                  <a:lnTo>
                    <a:pt x="76" y="540"/>
                  </a:lnTo>
                  <a:lnTo>
                    <a:pt x="56" y="514"/>
                  </a:lnTo>
                  <a:lnTo>
                    <a:pt x="40" y="486"/>
                  </a:lnTo>
                  <a:lnTo>
                    <a:pt x="26" y="458"/>
                  </a:lnTo>
                  <a:lnTo>
                    <a:pt x="14" y="428"/>
                  </a:lnTo>
                  <a:lnTo>
                    <a:pt x="6" y="396"/>
                  </a:lnTo>
                  <a:lnTo>
                    <a:pt x="2" y="364"/>
                  </a:lnTo>
                  <a:lnTo>
                    <a:pt x="0" y="330"/>
                  </a:lnTo>
                  <a:lnTo>
                    <a:pt x="0" y="330"/>
                  </a:lnTo>
                  <a:lnTo>
                    <a:pt x="2" y="296"/>
                  </a:lnTo>
                  <a:lnTo>
                    <a:pt x="6" y="264"/>
                  </a:lnTo>
                  <a:lnTo>
                    <a:pt x="14" y="232"/>
                  </a:lnTo>
                  <a:lnTo>
                    <a:pt x="26" y="202"/>
                  </a:lnTo>
                  <a:lnTo>
                    <a:pt x="40" y="172"/>
                  </a:lnTo>
                  <a:lnTo>
                    <a:pt x="56" y="146"/>
                  </a:lnTo>
                  <a:lnTo>
                    <a:pt x="76" y="120"/>
                  </a:lnTo>
                  <a:lnTo>
                    <a:pt x="96" y="96"/>
                  </a:lnTo>
                  <a:lnTo>
                    <a:pt x="120" y="76"/>
                  </a:lnTo>
                  <a:lnTo>
                    <a:pt x="146" y="56"/>
                  </a:lnTo>
                  <a:lnTo>
                    <a:pt x="172" y="40"/>
                  </a:lnTo>
                  <a:lnTo>
                    <a:pt x="202" y="26"/>
                  </a:lnTo>
                  <a:lnTo>
                    <a:pt x="232" y="14"/>
                  </a:lnTo>
                  <a:lnTo>
                    <a:pt x="264" y="6"/>
                  </a:lnTo>
                  <a:lnTo>
                    <a:pt x="296" y="2"/>
                  </a:lnTo>
                  <a:lnTo>
                    <a:pt x="330" y="0"/>
                  </a:lnTo>
                  <a:lnTo>
                    <a:pt x="330" y="0"/>
                  </a:lnTo>
                  <a:lnTo>
                    <a:pt x="364" y="2"/>
                  </a:lnTo>
                  <a:lnTo>
                    <a:pt x="396" y="6"/>
                  </a:lnTo>
                  <a:lnTo>
                    <a:pt x="428" y="14"/>
                  </a:lnTo>
                  <a:lnTo>
                    <a:pt x="458" y="26"/>
                  </a:lnTo>
                  <a:lnTo>
                    <a:pt x="486" y="40"/>
                  </a:lnTo>
                  <a:lnTo>
                    <a:pt x="514" y="56"/>
                  </a:lnTo>
                  <a:lnTo>
                    <a:pt x="540" y="76"/>
                  </a:lnTo>
                  <a:lnTo>
                    <a:pt x="562" y="96"/>
                  </a:lnTo>
                  <a:lnTo>
                    <a:pt x="584" y="120"/>
                  </a:lnTo>
                  <a:lnTo>
                    <a:pt x="604" y="146"/>
                  </a:lnTo>
                  <a:lnTo>
                    <a:pt x="620" y="172"/>
                  </a:lnTo>
                  <a:lnTo>
                    <a:pt x="634" y="202"/>
                  </a:lnTo>
                  <a:lnTo>
                    <a:pt x="644" y="232"/>
                  </a:lnTo>
                  <a:lnTo>
                    <a:pt x="652" y="264"/>
                  </a:lnTo>
                  <a:lnTo>
                    <a:pt x="658" y="296"/>
                  </a:lnTo>
                  <a:lnTo>
                    <a:pt x="660" y="330"/>
                  </a:lnTo>
                  <a:lnTo>
                    <a:pt x="660" y="330"/>
                  </a:lnTo>
                  <a:lnTo>
                    <a:pt x="658" y="364"/>
                  </a:lnTo>
                  <a:lnTo>
                    <a:pt x="652" y="396"/>
                  </a:lnTo>
                  <a:lnTo>
                    <a:pt x="644" y="428"/>
                  </a:lnTo>
                  <a:lnTo>
                    <a:pt x="634" y="458"/>
                  </a:lnTo>
                  <a:lnTo>
                    <a:pt x="620" y="486"/>
                  </a:lnTo>
                  <a:lnTo>
                    <a:pt x="604" y="514"/>
                  </a:lnTo>
                  <a:lnTo>
                    <a:pt x="584" y="540"/>
                  </a:lnTo>
                  <a:lnTo>
                    <a:pt x="562" y="562"/>
                  </a:lnTo>
                  <a:lnTo>
                    <a:pt x="540" y="584"/>
                  </a:lnTo>
                  <a:lnTo>
                    <a:pt x="514" y="602"/>
                  </a:lnTo>
                  <a:lnTo>
                    <a:pt x="486" y="620"/>
                  </a:lnTo>
                  <a:lnTo>
                    <a:pt x="458" y="634"/>
                  </a:lnTo>
                  <a:lnTo>
                    <a:pt x="428" y="644"/>
                  </a:lnTo>
                  <a:lnTo>
                    <a:pt x="396" y="652"/>
                  </a:lnTo>
                  <a:lnTo>
                    <a:pt x="364" y="658"/>
                  </a:lnTo>
                  <a:lnTo>
                    <a:pt x="330" y="660"/>
                  </a:lnTo>
                  <a:lnTo>
                    <a:pt x="330" y="660"/>
                  </a:lnTo>
                  <a:close/>
                  <a:moveTo>
                    <a:pt x="330" y="50"/>
                  </a:moveTo>
                  <a:lnTo>
                    <a:pt x="330" y="50"/>
                  </a:lnTo>
                  <a:lnTo>
                    <a:pt x="302" y="52"/>
                  </a:lnTo>
                  <a:lnTo>
                    <a:pt x="274" y="56"/>
                  </a:lnTo>
                  <a:lnTo>
                    <a:pt x="246" y="62"/>
                  </a:lnTo>
                  <a:lnTo>
                    <a:pt x="222" y="72"/>
                  </a:lnTo>
                  <a:lnTo>
                    <a:pt x="196" y="84"/>
                  </a:lnTo>
                  <a:lnTo>
                    <a:pt x="174" y="98"/>
                  </a:lnTo>
                  <a:lnTo>
                    <a:pt x="152" y="114"/>
                  </a:lnTo>
                  <a:lnTo>
                    <a:pt x="132" y="132"/>
                  </a:lnTo>
                  <a:lnTo>
                    <a:pt x="114" y="152"/>
                  </a:lnTo>
                  <a:lnTo>
                    <a:pt x="98" y="174"/>
                  </a:lnTo>
                  <a:lnTo>
                    <a:pt x="84" y="196"/>
                  </a:lnTo>
                  <a:lnTo>
                    <a:pt x="72" y="220"/>
                  </a:lnTo>
                  <a:lnTo>
                    <a:pt x="62" y="246"/>
                  </a:lnTo>
                  <a:lnTo>
                    <a:pt x="56" y="274"/>
                  </a:lnTo>
                  <a:lnTo>
                    <a:pt x="52" y="300"/>
                  </a:lnTo>
                  <a:lnTo>
                    <a:pt x="50" y="330"/>
                  </a:lnTo>
                  <a:lnTo>
                    <a:pt x="50" y="330"/>
                  </a:lnTo>
                  <a:lnTo>
                    <a:pt x="52" y="358"/>
                  </a:lnTo>
                  <a:lnTo>
                    <a:pt x="56" y="386"/>
                  </a:lnTo>
                  <a:lnTo>
                    <a:pt x="62" y="412"/>
                  </a:lnTo>
                  <a:lnTo>
                    <a:pt x="72" y="438"/>
                  </a:lnTo>
                  <a:lnTo>
                    <a:pt x="84" y="462"/>
                  </a:lnTo>
                  <a:lnTo>
                    <a:pt x="98" y="486"/>
                  </a:lnTo>
                  <a:lnTo>
                    <a:pt x="114" y="508"/>
                  </a:lnTo>
                  <a:lnTo>
                    <a:pt x="132" y="528"/>
                  </a:lnTo>
                  <a:lnTo>
                    <a:pt x="152" y="546"/>
                  </a:lnTo>
                  <a:lnTo>
                    <a:pt x="174" y="562"/>
                  </a:lnTo>
                  <a:lnTo>
                    <a:pt x="196" y="576"/>
                  </a:lnTo>
                  <a:lnTo>
                    <a:pt x="222" y="588"/>
                  </a:lnTo>
                  <a:lnTo>
                    <a:pt x="246" y="596"/>
                  </a:lnTo>
                  <a:lnTo>
                    <a:pt x="274" y="604"/>
                  </a:lnTo>
                  <a:lnTo>
                    <a:pt x="302" y="608"/>
                  </a:lnTo>
                  <a:lnTo>
                    <a:pt x="330" y="610"/>
                  </a:lnTo>
                  <a:lnTo>
                    <a:pt x="330" y="610"/>
                  </a:lnTo>
                  <a:lnTo>
                    <a:pt x="358" y="608"/>
                  </a:lnTo>
                  <a:lnTo>
                    <a:pt x="386" y="604"/>
                  </a:lnTo>
                  <a:lnTo>
                    <a:pt x="412" y="596"/>
                  </a:lnTo>
                  <a:lnTo>
                    <a:pt x="438" y="588"/>
                  </a:lnTo>
                  <a:lnTo>
                    <a:pt x="464" y="576"/>
                  </a:lnTo>
                  <a:lnTo>
                    <a:pt x="486" y="562"/>
                  </a:lnTo>
                  <a:lnTo>
                    <a:pt x="508" y="546"/>
                  </a:lnTo>
                  <a:lnTo>
                    <a:pt x="528" y="528"/>
                  </a:lnTo>
                  <a:lnTo>
                    <a:pt x="546" y="508"/>
                  </a:lnTo>
                  <a:lnTo>
                    <a:pt x="562" y="486"/>
                  </a:lnTo>
                  <a:lnTo>
                    <a:pt x="576" y="462"/>
                  </a:lnTo>
                  <a:lnTo>
                    <a:pt x="588" y="438"/>
                  </a:lnTo>
                  <a:lnTo>
                    <a:pt x="596" y="412"/>
                  </a:lnTo>
                  <a:lnTo>
                    <a:pt x="604" y="386"/>
                  </a:lnTo>
                  <a:lnTo>
                    <a:pt x="608" y="358"/>
                  </a:lnTo>
                  <a:lnTo>
                    <a:pt x="610" y="330"/>
                  </a:lnTo>
                  <a:lnTo>
                    <a:pt x="610" y="330"/>
                  </a:lnTo>
                  <a:lnTo>
                    <a:pt x="608" y="300"/>
                  </a:lnTo>
                  <a:lnTo>
                    <a:pt x="604" y="274"/>
                  </a:lnTo>
                  <a:lnTo>
                    <a:pt x="596" y="246"/>
                  </a:lnTo>
                  <a:lnTo>
                    <a:pt x="588" y="220"/>
                  </a:lnTo>
                  <a:lnTo>
                    <a:pt x="576" y="196"/>
                  </a:lnTo>
                  <a:lnTo>
                    <a:pt x="562" y="174"/>
                  </a:lnTo>
                  <a:lnTo>
                    <a:pt x="546" y="152"/>
                  </a:lnTo>
                  <a:lnTo>
                    <a:pt x="528" y="132"/>
                  </a:lnTo>
                  <a:lnTo>
                    <a:pt x="508" y="114"/>
                  </a:lnTo>
                  <a:lnTo>
                    <a:pt x="486" y="98"/>
                  </a:lnTo>
                  <a:lnTo>
                    <a:pt x="464" y="84"/>
                  </a:lnTo>
                  <a:lnTo>
                    <a:pt x="438" y="72"/>
                  </a:lnTo>
                  <a:lnTo>
                    <a:pt x="412" y="62"/>
                  </a:lnTo>
                  <a:lnTo>
                    <a:pt x="386" y="56"/>
                  </a:lnTo>
                  <a:lnTo>
                    <a:pt x="358" y="52"/>
                  </a:lnTo>
                  <a:lnTo>
                    <a:pt x="330" y="50"/>
                  </a:lnTo>
                  <a:lnTo>
                    <a:pt x="330" y="50"/>
                  </a:lnTo>
                  <a:close/>
                </a:path>
              </a:pathLst>
            </a:custGeom>
            <a:solidFill>
              <a:srgbClr val="D498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3" name="Rectangle 75"/>
            <p:cNvSpPr>
              <a:spLocks noChangeArrowheads="1"/>
            </p:cNvSpPr>
            <p:nvPr/>
          </p:nvSpPr>
          <p:spPr bwMode="auto">
            <a:xfrm>
              <a:off x="4875213" y="3716338"/>
              <a:ext cx="94615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id-ID" altLang="id-ID" sz="7500" b="0" i="0" u="none" strike="noStrike" kern="1200" cap="none" spc="0" normalizeH="0" baseline="0" noProof="0">
                  <a:ln>
                    <a:noFill/>
                  </a:ln>
                  <a:solidFill>
                    <a:srgbClr val="B07D2D"/>
                  </a:solidFill>
                  <a:effectLst/>
                  <a:uLnTx/>
                  <a:uFillTx/>
                  <a:latin typeface="Myriad Pro" panose="020B0503030403020204" pitchFamily="34" charset="0"/>
                  <a:ea typeface="+mn-ea"/>
                  <a:cs typeface="+mn-cs"/>
                </a:rPr>
                <a:t>£</a:t>
              </a:r>
              <a:endParaRPr kumimoji="0" lang="id-ID" altLang="id-ID"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04" name="Freeform 76"/>
            <p:cNvSpPr>
              <a:spLocks/>
            </p:cNvSpPr>
            <p:nvPr/>
          </p:nvSpPr>
          <p:spPr bwMode="auto">
            <a:xfrm>
              <a:off x="2055812" y="3694113"/>
              <a:ext cx="1266825" cy="1266825"/>
            </a:xfrm>
            <a:custGeom>
              <a:avLst/>
              <a:gdLst>
                <a:gd name="T0" fmla="*/ 798 w 798"/>
                <a:gd name="T1" fmla="*/ 400 h 798"/>
                <a:gd name="T2" fmla="*/ 790 w 798"/>
                <a:gd name="T3" fmla="*/ 480 h 798"/>
                <a:gd name="T4" fmla="*/ 766 w 798"/>
                <a:gd name="T5" fmla="*/ 554 h 798"/>
                <a:gd name="T6" fmla="*/ 730 w 798"/>
                <a:gd name="T7" fmla="*/ 622 h 798"/>
                <a:gd name="T8" fmla="*/ 680 w 798"/>
                <a:gd name="T9" fmla="*/ 682 h 798"/>
                <a:gd name="T10" fmla="*/ 622 w 798"/>
                <a:gd name="T11" fmla="*/ 730 h 798"/>
                <a:gd name="T12" fmla="*/ 554 w 798"/>
                <a:gd name="T13" fmla="*/ 766 h 798"/>
                <a:gd name="T14" fmla="*/ 480 w 798"/>
                <a:gd name="T15" fmla="*/ 790 h 798"/>
                <a:gd name="T16" fmla="*/ 400 w 798"/>
                <a:gd name="T17" fmla="*/ 798 h 798"/>
                <a:gd name="T18" fmla="*/ 358 w 798"/>
                <a:gd name="T19" fmla="*/ 796 h 798"/>
                <a:gd name="T20" fmla="*/ 280 w 798"/>
                <a:gd name="T21" fmla="*/ 780 h 798"/>
                <a:gd name="T22" fmla="*/ 210 w 798"/>
                <a:gd name="T23" fmla="*/ 750 h 798"/>
                <a:gd name="T24" fmla="*/ 146 w 798"/>
                <a:gd name="T25" fmla="*/ 706 h 798"/>
                <a:gd name="T26" fmla="*/ 92 w 798"/>
                <a:gd name="T27" fmla="*/ 652 h 798"/>
                <a:gd name="T28" fmla="*/ 48 w 798"/>
                <a:gd name="T29" fmla="*/ 590 h 798"/>
                <a:gd name="T30" fmla="*/ 18 w 798"/>
                <a:gd name="T31" fmla="*/ 518 h 798"/>
                <a:gd name="T32" fmla="*/ 2 w 798"/>
                <a:gd name="T33" fmla="*/ 440 h 798"/>
                <a:gd name="T34" fmla="*/ 0 w 798"/>
                <a:gd name="T35" fmla="*/ 400 h 798"/>
                <a:gd name="T36" fmla="*/ 8 w 798"/>
                <a:gd name="T37" fmla="*/ 320 h 798"/>
                <a:gd name="T38" fmla="*/ 32 w 798"/>
                <a:gd name="T39" fmla="*/ 244 h 798"/>
                <a:gd name="T40" fmla="*/ 68 w 798"/>
                <a:gd name="T41" fmla="*/ 176 h 798"/>
                <a:gd name="T42" fmla="*/ 118 w 798"/>
                <a:gd name="T43" fmla="*/ 118 h 798"/>
                <a:gd name="T44" fmla="*/ 176 w 798"/>
                <a:gd name="T45" fmla="*/ 68 h 798"/>
                <a:gd name="T46" fmla="*/ 244 w 798"/>
                <a:gd name="T47" fmla="*/ 32 h 798"/>
                <a:gd name="T48" fmla="*/ 318 w 798"/>
                <a:gd name="T49" fmla="*/ 8 h 798"/>
                <a:gd name="T50" fmla="*/ 400 w 798"/>
                <a:gd name="T51" fmla="*/ 0 h 798"/>
                <a:gd name="T52" fmla="*/ 440 w 798"/>
                <a:gd name="T53" fmla="*/ 2 h 798"/>
                <a:gd name="T54" fmla="*/ 518 w 798"/>
                <a:gd name="T55" fmla="*/ 18 h 798"/>
                <a:gd name="T56" fmla="*/ 590 w 798"/>
                <a:gd name="T57" fmla="*/ 50 h 798"/>
                <a:gd name="T58" fmla="*/ 652 w 798"/>
                <a:gd name="T59" fmla="*/ 92 h 798"/>
                <a:gd name="T60" fmla="*/ 706 w 798"/>
                <a:gd name="T61" fmla="*/ 146 h 798"/>
                <a:gd name="T62" fmla="*/ 750 w 798"/>
                <a:gd name="T63" fmla="*/ 210 h 798"/>
                <a:gd name="T64" fmla="*/ 780 w 798"/>
                <a:gd name="T65" fmla="*/ 280 h 798"/>
                <a:gd name="T66" fmla="*/ 796 w 798"/>
                <a:gd name="T67" fmla="*/ 358 h 798"/>
                <a:gd name="T68" fmla="*/ 798 w 798"/>
                <a:gd name="T69" fmla="*/ 400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98" h="798">
                  <a:moveTo>
                    <a:pt x="798" y="400"/>
                  </a:moveTo>
                  <a:lnTo>
                    <a:pt x="798" y="400"/>
                  </a:lnTo>
                  <a:lnTo>
                    <a:pt x="796" y="440"/>
                  </a:lnTo>
                  <a:lnTo>
                    <a:pt x="790" y="480"/>
                  </a:lnTo>
                  <a:lnTo>
                    <a:pt x="780" y="518"/>
                  </a:lnTo>
                  <a:lnTo>
                    <a:pt x="766" y="554"/>
                  </a:lnTo>
                  <a:lnTo>
                    <a:pt x="750" y="590"/>
                  </a:lnTo>
                  <a:lnTo>
                    <a:pt x="730" y="622"/>
                  </a:lnTo>
                  <a:lnTo>
                    <a:pt x="706" y="652"/>
                  </a:lnTo>
                  <a:lnTo>
                    <a:pt x="680" y="682"/>
                  </a:lnTo>
                  <a:lnTo>
                    <a:pt x="652" y="706"/>
                  </a:lnTo>
                  <a:lnTo>
                    <a:pt x="622" y="730"/>
                  </a:lnTo>
                  <a:lnTo>
                    <a:pt x="590" y="750"/>
                  </a:lnTo>
                  <a:lnTo>
                    <a:pt x="554" y="766"/>
                  </a:lnTo>
                  <a:lnTo>
                    <a:pt x="518" y="780"/>
                  </a:lnTo>
                  <a:lnTo>
                    <a:pt x="480" y="790"/>
                  </a:lnTo>
                  <a:lnTo>
                    <a:pt x="440" y="796"/>
                  </a:lnTo>
                  <a:lnTo>
                    <a:pt x="400" y="798"/>
                  </a:lnTo>
                  <a:lnTo>
                    <a:pt x="400" y="798"/>
                  </a:lnTo>
                  <a:lnTo>
                    <a:pt x="358" y="796"/>
                  </a:lnTo>
                  <a:lnTo>
                    <a:pt x="318" y="790"/>
                  </a:lnTo>
                  <a:lnTo>
                    <a:pt x="280" y="780"/>
                  </a:lnTo>
                  <a:lnTo>
                    <a:pt x="244" y="766"/>
                  </a:lnTo>
                  <a:lnTo>
                    <a:pt x="210" y="750"/>
                  </a:lnTo>
                  <a:lnTo>
                    <a:pt x="176" y="730"/>
                  </a:lnTo>
                  <a:lnTo>
                    <a:pt x="146" y="706"/>
                  </a:lnTo>
                  <a:lnTo>
                    <a:pt x="118" y="682"/>
                  </a:lnTo>
                  <a:lnTo>
                    <a:pt x="92" y="652"/>
                  </a:lnTo>
                  <a:lnTo>
                    <a:pt x="68" y="622"/>
                  </a:lnTo>
                  <a:lnTo>
                    <a:pt x="48" y="590"/>
                  </a:lnTo>
                  <a:lnTo>
                    <a:pt x="32" y="554"/>
                  </a:lnTo>
                  <a:lnTo>
                    <a:pt x="18" y="518"/>
                  </a:lnTo>
                  <a:lnTo>
                    <a:pt x="8" y="480"/>
                  </a:lnTo>
                  <a:lnTo>
                    <a:pt x="2" y="440"/>
                  </a:lnTo>
                  <a:lnTo>
                    <a:pt x="0" y="400"/>
                  </a:lnTo>
                  <a:lnTo>
                    <a:pt x="0" y="400"/>
                  </a:lnTo>
                  <a:lnTo>
                    <a:pt x="2" y="358"/>
                  </a:lnTo>
                  <a:lnTo>
                    <a:pt x="8" y="320"/>
                  </a:lnTo>
                  <a:lnTo>
                    <a:pt x="18" y="280"/>
                  </a:lnTo>
                  <a:lnTo>
                    <a:pt x="32" y="244"/>
                  </a:lnTo>
                  <a:lnTo>
                    <a:pt x="48" y="210"/>
                  </a:lnTo>
                  <a:lnTo>
                    <a:pt x="68" y="176"/>
                  </a:lnTo>
                  <a:lnTo>
                    <a:pt x="92" y="146"/>
                  </a:lnTo>
                  <a:lnTo>
                    <a:pt x="118" y="118"/>
                  </a:lnTo>
                  <a:lnTo>
                    <a:pt x="146" y="92"/>
                  </a:lnTo>
                  <a:lnTo>
                    <a:pt x="176" y="68"/>
                  </a:lnTo>
                  <a:lnTo>
                    <a:pt x="210" y="50"/>
                  </a:lnTo>
                  <a:lnTo>
                    <a:pt x="244" y="32"/>
                  </a:lnTo>
                  <a:lnTo>
                    <a:pt x="280" y="18"/>
                  </a:lnTo>
                  <a:lnTo>
                    <a:pt x="318" y="8"/>
                  </a:lnTo>
                  <a:lnTo>
                    <a:pt x="358" y="2"/>
                  </a:lnTo>
                  <a:lnTo>
                    <a:pt x="400" y="0"/>
                  </a:lnTo>
                  <a:lnTo>
                    <a:pt x="400" y="0"/>
                  </a:lnTo>
                  <a:lnTo>
                    <a:pt x="440" y="2"/>
                  </a:lnTo>
                  <a:lnTo>
                    <a:pt x="480" y="8"/>
                  </a:lnTo>
                  <a:lnTo>
                    <a:pt x="518" y="18"/>
                  </a:lnTo>
                  <a:lnTo>
                    <a:pt x="554" y="32"/>
                  </a:lnTo>
                  <a:lnTo>
                    <a:pt x="590" y="50"/>
                  </a:lnTo>
                  <a:lnTo>
                    <a:pt x="622" y="68"/>
                  </a:lnTo>
                  <a:lnTo>
                    <a:pt x="652" y="92"/>
                  </a:lnTo>
                  <a:lnTo>
                    <a:pt x="680" y="118"/>
                  </a:lnTo>
                  <a:lnTo>
                    <a:pt x="706" y="146"/>
                  </a:lnTo>
                  <a:lnTo>
                    <a:pt x="730" y="176"/>
                  </a:lnTo>
                  <a:lnTo>
                    <a:pt x="750" y="210"/>
                  </a:lnTo>
                  <a:lnTo>
                    <a:pt x="766" y="244"/>
                  </a:lnTo>
                  <a:lnTo>
                    <a:pt x="780" y="280"/>
                  </a:lnTo>
                  <a:lnTo>
                    <a:pt x="790" y="320"/>
                  </a:lnTo>
                  <a:lnTo>
                    <a:pt x="796" y="358"/>
                  </a:lnTo>
                  <a:lnTo>
                    <a:pt x="798" y="400"/>
                  </a:lnTo>
                  <a:lnTo>
                    <a:pt x="798" y="400"/>
                  </a:lnTo>
                  <a:close/>
                </a:path>
              </a:pathLst>
            </a:custGeom>
            <a:solidFill>
              <a:srgbClr val="F7B0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5" name="Freeform 77"/>
            <p:cNvSpPr>
              <a:spLocks/>
            </p:cNvSpPr>
            <p:nvPr/>
          </p:nvSpPr>
          <p:spPr bwMode="auto">
            <a:xfrm>
              <a:off x="2205037" y="3843338"/>
              <a:ext cx="968375" cy="968375"/>
            </a:xfrm>
            <a:custGeom>
              <a:avLst/>
              <a:gdLst>
                <a:gd name="T0" fmla="*/ 610 w 610"/>
                <a:gd name="T1" fmla="*/ 306 h 610"/>
                <a:gd name="T2" fmla="*/ 604 w 610"/>
                <a:gd name="T3" fmla="*/ 366 h 610"/>
                <a:gd name="T4" fmla="*/ 586 w 610"/>
                <a:gd name="T5" fmla="*/ 424 h 610"/>
                <a:gd name="T6" fmla="*/ 558 w 610"/>
                <a:gd name="T7" fmla="*/ 476 h 610"/>
                <a:gd name="T8" fmla="*/ 520 w 610"/>
                <a:gd name="T9" fmla="*/ 520 h 610"/>
                <a:gd name="T10" fmla="*/ 476 w 610"/>
                <a:gd name="T11" fmla="*/ 558 h 610"/>
                <a:gd name="T12" fmla="*/ 424 w 610"/>
                <a:gd name="T13" fmla="*/ 586 h 610"/>
                <a:gd name="T14" fmla="*/ 366 w 610"/>
                <a:gd name="T15" fmla="*/ 604 h 610"/>
                <a:gd name="T16" fmla="*/ 306 w 610"/>
                <a:gd name="T17" fmla="*/ 610 h 610"/>
                <a:gd name="T18" fmla="*/ 274 w 610"/>
                <a:gd name="T19" fmla="*/ 608 h 610"/>
                <a:gd name="T20" fmla="*/ 214 w 610"/>
                <a:gd name="T21" fmla="*/ 596 h 610"/>
                <a:gd name="T22" fmla="*/ 160 w 610"/>
                <a:gd name="T23" fmla="*/ 574 h 610"/>
                <a:gd name="T24" fmla="*/ 112 w 610"/>
                <a:gd name="T25" fmla="*/ 540 h 610"/>
                <a:gd name="T26" fmla="*/ 70 w 610"/>
                <a:gd name="T27" fmla="*/ 500 h 610"/>
                <a:gd name="T28" fmla="*/ 38 w 610"/>
                <a:gd name="T29" fmla="*/ 450 h 610"/>
                <a:gd name="T30" fmla="*/ 14 w 610"/>
                <a:gd name="T31" fmla="*/ 396 h 610"/>
                <a:gd name="T32" fmla="*/ 2 w 610"/>
                <a:gd name="T33" fmla="*/ 336 h 610"/>
                <a:gd name="T34" fmla="*/ 0 w 610"/>
                <a:gd name="T35" fmla="*/ 306 h 610"/>
                <a:gd name="T36" fmla="*/ 6 w 610"/>
                <a:gd name="T37" fmla="*/ 244 h 610"/>
                <a:gd name="T38" fmla="*/ 24 w 610"/>
                <a:gd name="T39" fmla="*/ 186 h 610"/>
                <a:gd name="T40" fmla="*/ 52 w 610"/>
                <a:gd name="T41" fmla="*/ 136 h 610"/>
                <a:gd name="T42" fmla="*/ 90 w 610"/>
                <a:gd name="T43" fmla="*/ 90 h 610"/>
                <a:gd name="T44" fmla="*/ 134 w 610"/>
                <a:gd name="T45" fmla="*/ 52 h 610"/>
                <a:gd name="T46" fmla="*/ 186 w 610"/>
                <a:gd name="T47" fmla="*/ 24 h 610"/>
                <a:gd name="T48" fmla="*/ 244 w 610"/>
                <a:gd name="T49" fmla="*/ 6 h 610"/>
                <a:gd name="T50" fmla="*/ 306 w 610"/>
                <a:gd name="T51" fmla="*/ 0 h 610"/>
                <a:gd name="T52" fmla="*/ 336 w 610"/>
                <a:gd name="T53" fmla="*/ 2 h 610"/>
                <a:gd name="T54" fmla="*/ 396 w 610"/>
                <a:gd name="T55" fmla="*/ 14 h 610"/>
                <a:gd name="T56" fmla="*/ 450 w 610"/>
                <a:gd name="T57" fmla="*/ 38 h 610"/>
                <a:gd name="T58" fmla="*/ 498 w 610"/>
                <a:gd name="T59" fmla="*/ 70 h 610"/>
                <a:gd name="T60" fmla="*/ 540 w 610"/>
                <a:gd name="T61" fmla="*/ 112 h 610"/>
                <a:gd name="T62" fmla="*/ 574 w 610"/>
                <a:gd name="T63" fmla="*/ 160 h 610"/>
                <a:gd name="T64" fmla="*/ 596 w 610"/>
                <a:gd name="T65" fmla="*/ 214 h 610"/>
                <a:gd name="T66" fmla="*/ 608 w 610"/>
                <a:gd name="T67" fmla="*/ 274 h 610"/>
                <a:gd name="T68" fmla="*/ 610 w 610"/>
                <a:gd name="T69" fmla="*/ 306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10" h="610">
                  <a:moveTo>
                    <a:pt x="610" y="306"/>
                  </a:moveTo>
                  <a:lnTo>
                    <a:pt x="610" y="306"/>
                  </a:lnTo>
                  <a:lnTo>
                    <a:pt x="608" y="336"/>
                  </a:lnTo>
                  <a:lnTo>
                    <a:pt x="604" y="366"/>
                  </a:lnTo>
                  <a:lnTo>
                    <a:pt x="596" y="396"/>
                  </a:lnTo>
                  <a:lnTo>
                    <a:pt x="586" y="424"/>
                  </a:lnTo>
                  <a:lnTo>
                    <a:pt x="574" y="450"/>
                  </a:lnTo>
                  <a:lnTo>
                    <a:pt x="558" y="476"/>
                  </a:lnTo>
                  <a:lnTo>
                    <a:pt x="540" y="500"/>
                  </a:lnTo>
                  <a:lnTo>
                    <a:pt x="520" y="520"/>
                  </a:lnTo>
                  <a:lnTo>
                    <a:pt x="498" y="540"/>
                  </a:lnTo>
                  <a:lnTo>
                    <a:pt x="476" y="558"/>
                  </a:lnTo>
                  <a:lnTo>
                    <a:pt x="450" y="574"/>
                  </a:lnTo>
                  <a:lnTo>
                    <a:pt x="424" y="586"/>
                  </a:lnTo>
                  <a:lnTo>
                    <a:pt x="396" y="596"/>
                  </a:lnTo>
                  <a:lnTo>
                    <a:pt x="366" y="604"/>
                  </a:lnTo>
                  <a:lnTo>
                    <a:pt x="336" y="608"/>
                  </a:lnTo>
                  <a:lnTo>
                    <a:pt x="306" y="610"/>
                  </a:lnTo>
                  <a:lnTo>
                    <a:pt x="306" y="610"/>
                  </a:lnTo>
                  <a:lnTo>
                    <a:pt x="274" y="608"/>
                  </a:lnTo>
                  <a:lnTo>
                    <a:pt x="244" y="604"/>
                  </a:lnTo>
                  <a:lnTo>
                    <a:pt x="214" y="596"/>
                  </a:lnTo>
                  <a:lnTo>
                    <a:pt x="186" y="586"/>
                  </a:lnTo>
                  <a:lnTo>
                    <a:pt x="160" y="574"/>
                  </a:lnTo>
                  <a:lnTo>
                    <a:pt x="134" y="558"/>
                  </a:lnTo>
                  <a:lnTo>
                    <a:pt x="112" y="540"/>
                  </a:lnTo>
                  <a:lnTo>
                    <a:pt x="90" y="520"/>
                  </a:lnTo>
                  <a:lnTo>
                    <a:pt x="70" y="500"/>
                  </a:lnTo>
                  <a:lnTo>
                    <a:pt x="52" y="476"/>
                  </a:lnTo>
                  <a:lnTo>
                    <a:pt x="38" y="450"/>
                  </a:lnTo>
                  <a:lnTo>
                    <a:pt x="24" y="424"/>
                  </a:lnTo>
                  <a:lnTo>
                    <a:pt x="14" y="396"/>
                  </a:lnTo>
                  <a:lnTo>
                    <a:pt x="6" y="366"/>
                  </a:lnTo>
                  <a:lnTo>
                    <a:pt x="2" y="336"/>
                  </a:lnTo>
                  <a:lnTo>
                    <a:pt x="0" y="306"/>
                  </a:lnTo>
                  <a:lnTo>
                    <a:pt x="0" y="306"/>
                  </a:lnTo>
                  <a:lnTo>
                    <a:pt x="2" y="274"/>
                  </a:lnTo>
                  <a:lnTo>
                    <a:pt x="6" y="244"/>
                  </a:lnTo>
                  <a:lnTo>
                    <a:pt x="14" y="214"/>
                  </a:lnTo>
                  <a:lnTo>
                    <a:pt x="24" y="186"/>
                  </a:lnTo>
                  <a:lnTo>
                    <a:pt x="38" y="160"/>
                  </a:lnTo>
                  <a:lnTo>
                    <a:pt x="52" y="136"/>
                  </a:lnTo>
                  <a:lnTo>
                    <a:pt x="70" y="112"/>
                  </a:lnTo>
                  <a:lnTo>
                    <a:pt x="90" y="90"/>
                  </a:lnTo>
                  <a:lnTo>
                    <a:pt x="112" y="70"/>
                  </a:lnTo>
                  <a:lnTo>
                    <a:pt x="134" y="52"/>
                  </a:lnTo>
                  <a:lnTo>
                    <a:pt x="160" y="38"/>
                  </a:lnTo>
                  <a:lnTo>
                    <a:pt x="186" y="24"/>
                  </a:lnTo>
                  <a:lnTo>
                    <a:pt x="214" y="14"/>
                  </a:lnTo>
                  <a:lnTo>
                    <a:pt x="244" y="6"/>
                  </a:lnTo>
                  <a:lnTo>
                    <a:pt x="274" y="2"/>
                  </a:lnTo>
                  <a:lnTo>
                    <a:pt x="306" y="0"/>
                  </a:lnTo>
                  <a:lnTo>
                    <a:pt x="306" y="0"/>
                  </a:lnTo>
                  <a:lnTo>
                    <a:pt x="336" y="2"/>
                  </a:lnTo>
                  <a:lnTo>
                    <a:pt x="366" y="6"/>
                  </a:lnTo>
                  <a:lnTo>
                    <a:pt x="396" y="14"/>
                  </a:lnTo>
                  <a:lnTo>
                    <a:pt x="424" y="24"/>
                  </a:lnTo>
                  <a:lnTo>
                    <a:pt x="450" y="38"/>
                  </a:lnTo>
                  <a:lnTo>
                    <a:pt x="476" y="52"/>
                  </a:lnTo>
                  <a:lnTo>
                    <a:pt x="498" y="70"/>
                  </a:lnTo>
                  <a:lnTo>
                    <a:pt x="520" y="90"/>
                  </a:lnTo>
                  <a:lnTo>
                    <a:pt x="540" y="112"/>
                  </a:lnTo>
                  <a:lnTo>
                    <a:pt x="558" y="136"/>
                  </a:lnTo>
                  <a:lnTo>
                    <a:pt x="574" y="160"/>
                  </a:lnTo>
                  <a:lnTo>
                    <a:pt x="586" y="186"/>
                  </a:lnTo>
                  <a:lnTo>
                    <a:pt x="596" y="214"/>
                  </a:lnTo>
                  <a:lnTo>
                    <a:pt x="604" y="244"/>
                  </a:lnTo>
                  <a:lnTo>
                    <a:pt x="608" y="274"/>
                  </a:lnTo>
                  <a:lnTo>
                    <a:pt x="610" y="306"/>
                  </a:lnTo>
                  <a:lnTo>
                    <a:pt x="610" y="306"/>
                  </a:lnTo>
                  <a:close/>
                </a:path>
              </a:pathLst>
            </a:custGeom>
            <a:solidFill>
              <a:srgbClr val="E4A2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6" name="Freeform 78"/>
            <p:cNvSpPr>
              <a:spLocks noEditPoints="1"/>
            </p:cNvSpPr>
            <p:nvPr/>
          </p:nvSpPr>
          <p:spPr bwMode="auto">
            <a:xfrm>
              <a:off x="2166937" y="3805238"/>
              <a:ext cx="1044575" cy="1047750"/>
            </a:xfrm>
            <a:custGeom>
              <a:avLst/>
              <a:gdLst>
                <a:gd name="T0" fmla="*/ 296 w 658"/>
                <a:gd name="T1" fmla="*/ 658 h 660"/>
                <a:gd name="T2" fmla="*/ 200 w 658"/>
                <a:gd name="T3" fmla="*/ 634 h 660"/>
                <a:gd name="T4" fmla="*/ 120 w 658"/>
                <a:gd name="T5" fmla="*/ 584 h 660"/>
                <a:gd name="T6" fmla="*/ 56 w 658"/>
                <a:gd name="T7" fmla="*/ 514 h 660"/>
                <a:gd name="T8" fmla="*/ 14 w 658"/>
                <a:gd name="T9" fmla="*/ 428 h 660"/>
                <a:gd name="T10" fmla="*/ 0 w 658"/>
                <a:gd name="T11" fmla="*/ 330 h 660"/>
                <a:gd name="T12" fmla="*/ 6 w 658"/>
                <a:gd name="T13" fmla="*/ 264 h 660"/>
                <a:gd name="T14" fmla="*/ 40 w 658"/>
                <a:gd name="T15" fmla="*/ 172 h 660"/>
                <a:gd name="T16" fmla="*/ 96 w 658"/>
                <a:gd name="T17" fmla="*/ 96 h 660"/>
                <a:gd name="T18" fmla="*/ 172 w 658"/>
                <a:gd name="T19" fmla="*/ 40 h 660"/>
                <a:gd name="T20" fmla="*/ 262 w 658"/>
                <a:gd name="T21" fmla="*/ 6 h 660"/>
                <a:gd name="T22" fmla="*/ 330 w 658"/>
                <a:gd name="T23" fmla="*/ 0 h 660"/>
                <a:gd name="T24" fmla="*/ 428 w 658"/>
                <a:gd name="T25" fmla="*/ 14 h 660"/>
                <a:gd name="T26" fmla="*/ 514 w 658"/>
                <a:gd name="T27" fmla="*/ 56 h 660"/>
                <a:gd name="T28" fmla="*/ 584 w 658"/>
                <a:gd name="T29" fmla="*/ 120 h 660"/>
                <a:gd name="T30" fmla="*/ 632 w 658"/>
                <a:gd name="T31" fmla="*/ 202 h 660"/>
                <a:gd name="T32" fmla="*/ 658 w 658"/>
                <a:gd name="T33" fmla="*/ 296 h 660"/>
                <a:gd name="T34" fmla="*/ 658 w 658"/>
                <a:gd name="T35" fmla="*/ 364 h 660"/>
                <a:gd name="T36" fmla="*/ 632 w 658"/>
                <a:gd name="T37" fmla="*/ 458 h 660"/>
                <a:gd name="T38" fmla="*/ 584 w 658"/>
                <a:gd name="T39" fmla="*/ 540 h 660"/>
                <a:gd name="T40" fmla="*/ 514 w 658"/>
                <a:gd name="T41" fmla="*/ 602 h 660"/>
                <a:gd name="T42" fmla="*/ 428 w 658"/>
                <a:gd name="T43" fmla="*/ 644 h 660"/>
                <a:gd name="T44" fmla="*/ 330 w 658"/>
                <a:gd name="T45" fmla="*/ 660 h 660"/>
                <a:gd name="T46" fmla="*/ 330 w 658"/>
                <a:gd name="T47" fmla="*/ 50 h 660"/>
                <a:gd name="T48" fmla="*/ 246 w 658"/>
                <a:gd name="T49" fmla="*/ 62 h 660"/>
                <a:gd name="T50" fmla="*/ 172 w 658"/>
                <a:gd name="T51" fmla="*/ 98 h 660"/>
                <a:gd name="T52" fmla="*/ 114 w 658"/>
                <a:gd name="T53" fmla="*/ 152 h 660"/>
                <a:gd name="T54" fmla="*/ 72 w 658"/>
                <a:gd name="T55" fmla="*/ 220 h 660"/>
                <a:gd name="T56" fmla="*/ 52 w 658"/>
                <a:gd name="T57" fmla="*/ 300 h 660"/>
                <a:gd name="T58" fmla="*/ 52 w 658"/>
                <a:gd name="T59" fmla="*/ 358 h 660"/>
                <a:gd name="T60" fmla="*/ 72 w 658"/>
                <a:gd name="T61" fmla="*/ 438 h 660"/>
                <a:gd name="T62" fmla="*/ 114 w 658"/>
                <a:gd name="T63" fmla="*/ 508 h 660"/>
                <a:gd name="T64" fmla="*/ 172 w 658"/>
                <a:gd name="T65" fmla="*/ 562 h 660"/>
                <a:gd name="T66" fmla="*/ 246 w 658"/>
                <a:gd name="T67" fmla="*/ 596 h 660"/>
                <a:gd name="T68" fmla="*/ 330 w 658"/>
                <a:gd name="T69" fmla="*/ 610 h 660"/>
                <a:gd name="T70" fmla="*/ 386 w 658"/>
                <a:gd name="T71" fmla="*/ 604 h 660"/>
                <a:gd name="T72" fmla="*/ 462 w 658"/>
                <a:gd name="T73" fmla="*/ 576 h 660"/>
                <a:gd name="T74" fmla="*/ 526 w 658"/>
                <a:gd name="T75" fmla="*/ 528 h 660"/>
                <a:gd name="T76" fmla="*/ 576 w 658"/>
                <a:gd name="T77" fmla="*/ 462 h 660"/>
                <a:gd name="T78" fmla="*/ 604 w 658"/>
                <a:gd name="T79" fmla="*/ 386 h 660"/>
                <a:gd name="T80" fmla="*/ 608 w 658"/>
                <a:gd name="T81" fmla="*/ 330 h 660"/>
                <a:gd name="T82" fmla="*/ 596 w 658"/>
                <a:gd name="T83" fmla="*/ 246 h 660"/>
                <a:gd name="T84" fmla="*/ 562 w 658"/>
                <a:gd name="T85" fmla="*/ 174 h 660"/>
                <a:gd name="T86" fmla="*/ 506 w 658"/>
                <a:gd name="T87" fmla="*/ 114 h 660"/>
                <a:gd name="T88" fmla="*/ 438 w 658"/>
                <a:gd name="T89" fmla="*/ 72 h 660"/>
                <a:gd name="T90" fmla="*/ 358 w 658"/>
                <a:gd name="T91" fmla="*/ 52 h 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58" h="660">
                  <a:moveTo>
                    <a:pt x="330" y="660"/>
                  </a:moveTo>
                  <a:lnTo>
                    <a:pt x="330" y="660"/>
                  </a:lnTo>
                  <a:lnTo>
                    <a:pt x="296" y="658"/>
                  </a:lnTo>
                  <a:lnTo>
                    <a:pt x="262" y="652"/>
                  </a:lnTo>
                  <a:lnTo>
                    <a:pt x="232" y="644"/>
                  </a:lnTo>
                  <a:lnTo>
                    <a:pt x="200" y="634"/>
                  </a:lnTo>
                  <a:lnTo>
                    <a:pt x="172" y="620"/>
                  </a:lnTo>
                  <a:lnTo>
                    <a:pt x="144" y="602"/>
                  </a:lnTo>
                  <a:lnTo>
                    <a:pt x="120" y="584"/>
                  </a:lnTo>
                  <a:lnTo>
                    <a:pt x="96" y="562"/>
                  </a:lnTo>
                  <a:lnTo>
                    <a:pt x="74" y="540"/>
                  </a:lnTo>
                  <a:lnTo>
                    <a:pt x="56" y="514"/>
                  </a:lnTo>
                  <a:lnTo>
                    <a:pt x="40" y="486"/>
                  </a:lnTo>
                  <a:lnTo>
                    <a:pt x="26" y="458"/>
                  </a:lnTo>
                  <a:lnTo>
                    <a:pt x="14" y="428"/>
                  </a:lnTo>
                  <a:lnTo>
                    <a:pt x="6" y="396"/>
                  </a:lnTo>
                  <a:lnTo>
                    <a:pt x="2" y="364"/>
                  </a:lnTo>
                  <a:lnTo>
                    <a:pt x="0" y="330"/>
                  </a:lnTo>
                  <a:lnTo>
                    <a:pt x="0" y="330"/>
                  </a:lnTo>
                  <a:lnTo>
                    <a:pt x="2" y="296"/>
                  </a:lnTo>
                  <a:lnTo>
                    <a:pt x="6" y="264"/>
                  </a:lnTo>
                  <a:lnTo>
                    <a:pt x="14" y="232"/>
                  </a:lnTo>
                  <a:lnTo>
                    <a:pt x="26" y="202"/>
                  </a:lnTo>
                  <a:lnTo>
                    <a:pt x="40" y="172"/>
                  </a:lnTo>
                  <a:lnTo>
                    <a:pt x="56" y="146"/>
                  </a:lnTo>
                  <a:lnTo>
                    <a:pt x="74" y="120"/>
                  </a:lnTo>
                  <a:lnTo>
                    <a:pt x="96" y="96"/>
                  </a:lnTo>
                  <a:lnTo>
                    <a:pt x="120" y="76"/>
                  </a:lnTo>
                  <a:lnTo>
                    <a:pt x="144" y="56"/>
                  </a:lnTo>
                  <a:lnTo>
                    <a:pt x="172" y="40"/>
                  </a:lnTo>
                  <a:lnTo>
                    <a:pt x="200" y="26"/>
                  </a:lnTo>
                  <a:lnTo>
                    <a:pt x="232" y="14"/>
                  </a:lnTo>
                  <a:lnTo>
                    <a:pt x="262" y="6"/>
                  </a:lnTo>
                  <a:lnTo>
                    <a:pt x="296" y="2"/>
                  </a:lnTo>
                  <a:lnTo>
                    <a:pt x="330" y="0"/>
                  </a:lnTo>
                  <a:lnTo>
                    <a:pt x="330" y="0"/>
                  </a:lnTo>
                  <a:lnTo>
                    <a:pt x="362" y="2"/>
                  </a:lnTo>
                  <a:lnTo>
                    <a:pt x="396" y="6"/>
                  </a:lnTo>
                  <a:lnTo>
                    <a:pt x="428" y="14"/>
                  </a:lnTo>
                  <a:lnTo>
                    <a:pt x="458" y="26"/>
                  </a:lnTo>
                  <a:lnTo>
                    <a:pt x="486" y="40"/>
                  </a:lnTo>
                  <a:lnTo>
                    <a:pt x="514" y="56"/>
                  </a:lnTo>
                  <a:lnTo>
                    <a:pt x="538" y="76"/>
                  </a:lnTo>
                  <a:lnTo>
                    <a:pt x="562" y="96"/>
                  </a:lnTo>
                  <a:lnTo>
                    <a:pt x="584" y="120"/>
                  </a:lnTo>
                  <a:lnTo>
                    <a:pt x="602" y="146"/>
                  </a:lnTo>
                  <a:lnTo>
                    <a:pt x="620" y="172"/>
                  </a:lnTo>
                  <a:lnTo>
                    <a:pt x="632" y="202"/>
                  </a:lnTo>
                  <a:lnTo>
                    <a:pt x="644" y="232"/>
                  </a:lnTo>
                  <a:lnTo>
                    <a:pt x="652" y="264"/>
                  </a:lnTo>
                  <a:lnTo>
                    <a:pt x="658" y="296"/>
                  </a:lnTo>
                  <a:lnTo>
                    <a:pt x="658" y="330"/>
                  </a:lnTo>
                  <a:lnTo>
                    <a:pt x="658" y="330"/>
                  </a:lnTo>
                  <a:lnTo>
                    <a:pt x="658" y="364"/>
                  </a:lnTo>
                  <a:lnTo>
                    <a:pt x="652" y="396"/>
                  </a:lnTo>
                  <a:lnTo>
                    <a:pt x="644" y="428"/>
                  </a:lnTo>
                  <a:lnTo>
                    <a:pt x="632" y="458"/>
                  </a:lnTo>
                  <a:lnTo>
                    <a:pt x="620" y="486"/>
                  </a:lnTo>
                  <a:lnTo>
                    <a:pt x="602" y="514"/>
                  </a:lnTo>
                  <a:lnTo>
                    <a:pt x="584" y="540"/>
                  </a:lnTo>
                  <a:lnTo>
                    <a:pt x="562" y="562"/>
                  </a:lnTo>
                  <a:lnTo>
                    <a:pt x="538" y="584"/>
                  </a:lnTo>
                  <a:lnTo>
                    <a:pt x="514" y="602"/>
                  </a:lnTo>
                  <a:lnTo>
                    <a:pt x="486" y="620"/>
                  </a:lnTo>
                  <a:lnTo>
                    <a:pt x="458" y="634"/>
                  </a:lnTo>
                  <a:lnTo>
                    <a:pt x="428" y="644"/>
                  </a:lnTo>
                  <a:lnTo>
                    <a:pt x="396" y="652"/>
                  </a:lnTo>
                  <a:lnTo>
                    <a:pt x="362" y="658"/>
                  </a:lnTo>
                  <a:lnTo>
                    <a:pt x="330" y="660"/>
                  </a:lnTo>
                  <a:lnTo>
                    <a:pt x="330" y="660"/>
                  </a:lnTo>
                  <a:close/>
                  <a:moveTo>
                    <a:pt x="330" y="50"/>
                  </a:moveTo>
                  <a:lnTo>
                    <a:pt x="330" y="50"/>
                  </a:lnTo>
                  <a:lnTo>
                    <a:pt x="300" y="52"/>
                  </a:lnTo>
                  <a:lnTo>
                    <a:pt x="272" y="56"/>
                  </a:lnTo>
                  <a:lnTo>
                    <a:pt x="246" y="62"/>
                  </a:lnTo>
                  <a:lnTo>
                    <a:pt x="220" y="72"/>
                  </a:lnTo>
                  <a:lnTo>
                    <a:pt x="196" y="84"/>
                  </a:lnTo>
                  <a:lnTo>
                    <a:pt x="172" y="98"/>
                  </a:lnTo>
                  <a:lnTo>
                    <a:pt x="152" y="114"/>
                  </a:lnTo>
                  <a:lnTo>
                    <a:pt x="132" y="132"/>
                  </a:lnTo>
                  <a:lnTo>
                    <a:pt x="114" y="152"/>
                  </a:lnTo>
                  <a:lnTo>
                    <a:pt x="98" y="174"/>
                  </a:lnTo>
                  <a:lnTo>
                    <a:pt x="84" y="196"/>
                  </a:lnTo>
                  <a:lnTo>
                    <a:pt x="72" y="220"/>
                  </a:lnTo>
                  <a:lnTo>
                    <a:pt x="62" y="246"/>
                  </a:lnTo>
                  <a:lnTo>
                    <a:pt x="56" y="274"/>
                  </a:lnTo>
                  <a:lnTo>
                    <a:pt x="52" y="300"/>
                  </a:lnTo>
                  <a:lnTo>
                    <a:pt x="50" y="330"/>
                  </a:lnTo>
                  <a:lnTo>
                    <a:pt x="50" y="330"/>
                  </a:lnTo>
                  <a:lnTo>
                    <a:pt x="52" y="358"/>
                  </a:lnTo>
                  <a:lnTo>
                    <a:pt x="56" y="386"/>
                  </a:lnTo>
                  <a:lnTo>
                    <a:pt x="62" y="412"/>
                  </a:lnTo>
                  <a:lnTo>
                    <a:pt x="72" y="438"/>
                  </a:lnTo>
                  <a:lnTo>
                    <a:pt x="84" y="462"/>
                  </a:lnTo>
                  <a:lnTo>
                    <a:pt x="98" y="486"/>
                  </a:lnTo>
                  <a:lnTo>
                    <a:pt x="114" y="508"/>
                  </a:lnTo>
                  <a:lnTo>
                    <a:pt x="132" y="528"/>
                  </a:lnTo>
                  <a:lnTo>
                    <a:pt x="152" y="546"/>
                  </a:lnTo>
                  <a:lnTo>
                    <a:pt x="172" y="562"/>
                  </a:lnTo>
                  <a:lnTo>
                    <a:pt x="196" y="576"/>
                  </a:lnTo>
                  <a:lnTo>
                    <a:pt x="220" y="588"/>
                  </a:lnTo>
                  <a:lnTo>
                    <a:pt x="246" y="596"/>
                  </a:lnTo>
                  <a:lnTo>
                    <a:pt x="272" y="604"/>
                  </a:lnTo>
                  <a:lnTo>
                    <a:pt x="300" y="608"/>
                  </a:lnTo>
                  <a:lnTo>
                    <a:pt x="330" y="610"/>
                  </a:lnTo>
                  <a:lnTo>
                    <a:pt x="330" y="610"/>
                  </a:lnTo>
                  <a:lnTo>
                    <a:pt x="358" y="608"/>
                  </a:lnTo>
                  <a:lnTo>
                    <a:pt x="386" y="604"/>
                  </a:lnTo>
                  <a:lnTo>
                    <a:pt x="412" y="596"/>
                  </a:lnTo>
                  <a:lnTo>
                    <a:pt x="438" y="588"/>
                  </a:lnTo>
                  <a:lnTo>
                    <a:pt x="462" y="576"/>
                  </a:lnTo>
                  <a:lnTo>
                    <a:pt x="486" y="562"/>
                  </a:lnTo>
                  <a:lnTo>
                    <a:pt x="506" y="546"/>
                  </a:lnTo>
                  <a:lnTo>
                    <a:pt x="526" y="528"/>
                  </a:lnTo>
                  <a:lnTo>
                    <a:pt x="544" y="508"/>
                  </a:lnTo>
                  <a:lnTo>
                    <a:pt x="562" y="486"/>
                  </a:lnTo>
                  <a:lnTo>
                    <a:pt x="576" y="462"/>
                  </a:lnTo>
                  <a:lnTo>
                    <a:pt x="586" y="438"/>
                  </a:lnTo>
                  <a:lnTo>
                    <a:pt x="596" y="412"/>
                  </a:lnTo>
                  <a:lnTo>
                    <a:pt x="604" y="386"/>
                  </a:lnTo>
                  <a:lnTo>
                    <a:pt x="608" y="358"/>
                  </a:lnTo>
                  <a:lnTo>
                    <a:pt x="608" y="330"/>
                  </a:lnTo>
                  <a:lnTo>
                    <a:pt x="608" y="330"/>
                  </a:lnTo>
                  <a:lnTo>
                    <a:pt x="608" y="300"/>
                  </a:lnTo>
                  <a:lnTo>
                    <a:pt x="604" y="274"/>
                  </a:lnTo>
                  <a:lnTo>
                    <a:pt x="596" y="246"/>
                  </a:lnTo>
                  <a:lnTo>
                    <a:pt x="586" y="220"/>
                  </a:lnTo>
                  <a:lnTo>
                    <a:pt x="576" y="196"/>
                  </a:lnTo>
                  <a:lnTo>
                    <a:pt x="562" y="174"/>
                  </a:lnTo>
                  <a:lnTo>
                    <a:pt x="544" y="152"/>
                  </a:lnTo>
                  <a:lnTo>
                    <a:pt x="526" y="132"/>
                  </a:lnTo>
                  <a:lnTo>
                    <a:pt x="506" y="114"/>
                  </a:lnTo>
                  <a:lnTo>
                    <a:pt x="486" y="98"/>
                  </a:lnTo>
                  <a:lnTo>
                    <a:pt x="462" y="84"/>
                  </a:lnTo>
                  <a:lnTo>
                    <a:pt x="438" y="72"/>
                  </a:lnTo>
                  <a:lnTo>
                    <a:pt x="412" y="62"/>
                  </a:lnTo>
                  <a:lnTo>
                    <a:pt x="386" y="56"/>
                  </a:lnTo>
                  <a:lnTo>
                    <a:pt x="358" y="52"/>
                  </a:lnTo>
                  <a:lnTo>
                    <a:pt x="330" y="50"/>
                  </a:lnTo>
                  <a:lnTo>
                    <a:pt x="330" y="50"/>
                  </a:lnTo>
                  <a:close/>
                </a:path>
              </a:pathLst>
            </a:custGeom>
            <a:solidFill>
              <a:srgbClr val="D498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7" name="Rectangle 79"/>
            <p:cNvSpPr>
              <a:spLocks noChangeArrowheads="1"/>
            </p:cNvSpPr>
            <p:nvPr/>
          </p:nvSpPr>
          <p:spPr bwMode="auto">
            <a:xfrm>
              <a:off x="2405062" y="3716338"/>
              <a:ext cx="94615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id-ID" altLang="id-ID" sz="7500" b="0" i="0" u="none" strike="noStrike" kern="1200" cap="none" spc="0" normalizeH="0" baseline="0" noProof="0">
                  <a:ln>
                    <a:noFill/>
                  </a:ln>
                  <a:solidFill>
                    <a:srgbClr val="B07D2D"/>
                  </a:solidFill>
                  <a:effectLst/>
                  <a:uLnTx/>
                  <a:uFillTx/>
                  <a:latin typeface="Myriad Pro" panose="020B0503030403020204" pitchFamily="34" charset="0"/>
                  <a:ea typeface="+mn-ea"/>
                  <a:cs typeface="+mn-cs"/>
                </a:rPr>
                <a:t>£</a:t>
              </a:r>
              <a:endParaRPr kumimoji="0" lang="id-ID" altLang="id-ID"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08" name="Freeform 80"/>
            <p:cNvSpPr>
              <a:spLocks/>
            </p:cNvSpPr>
            <p:nvPr/>
          </p:nvSpPr>
          <p:spPr bwMode="auto">
            <a:xfrm>
              <a:off x="3290888" y="2493963"/>
              <a:ext cx="1266825" cy="1263650"/>
            </a:xfrm>
            <a:custGeom>
              <a:avLst/>
              <a:gdLst>
                <a:gd name="T0" fmla="*/ 798 w 798"/>
                <a:gd name="T1" fmla="*/ 398 h 796"/>
                <a:gd name="T2" fmla="*/ 790 w 798"/>
                <a:gd name="T3" fmla="*/ 478 h 796"/>
                <a:gd name="T4" fmla="*/ 766 w 798"/>
                <a:gd name="T5" fmla="*/ 552 h 796"/>
                <a:gd name="T6" fmla="*/ 730 w 798"/>
                <a:gd name="T7" fmla="*/ 620 h 796"/>
                <a:gd name="T8" fmla="*/ 682 w 798"/>
                <a:gd name="T9" fmla="*/ 680 h 796"/>
                <a:gd name="T10" fmla="*/ 622 w 798"/>
                <a:gd name="T11" fmla="*/ 728 h 796"/>
                <a:gd name="T12" fmla="*/ 554 w 798"/>
                <a:gd name="T13" fmla="*/ 766 h 796"/>
                <a:gd name="T14" fmla="*/ 480 w 798"/>
                <a:gd name="T15" fmla="*/ 788 h 796"/>
                <a:gd name="T16" fmla="*/ 400 w 798"/>
                <a:gd name="T17" fmla="*/ 796 h 796"/>
                <a:gd name="T18" fmla="*/ 358 w 798"/>
                <a:gd name="T19" fmla="*/ 794 h 796"/>
                <a:gd name="T20" fmla="*/ 282 w 798"/>
                <a:gd name="T21" fmla="*/ 778 h 796"/>
                <a:gd name="T22" fmla="*/ 210 w 798"/>
                <a:gd name="T23" fmla="*/ 748 h 796"/>
                <a:gd name="T24" fmla="*/ 146 w 798"/>
                <a:gd name="T25" fmla="*/ 706 h 796"/>
                <a:gd name="T26" fmla="*/ 92 w 798"/>
                <a:gd name="T27" fmla="*/ 652 h 796"/>
                <a:gd name="T28" fmla="*/ 50 w 798"/>
                <a:gd name="T29" fmla="*/ 588 h 796"/>
                <a:gd name="T30" fmla="*/ 18 w 798"/>
                <a:gd name="T31" fmla="*/ 516 h 796"/>
                <a:gd name="T32" fmla="*/ 4 w 798"/>
                <a:gd name="T33" fmla="*/ 438 h 796"/>
                <a:gd name="T34" fmla="*/ 0 w 798"/>
                <a:gd name="T35" fmla="*/ 398 h 796"/>
                <a:gd name="T36" fmla="*/ 10 w 798"/>
                <a:gd name="T37" fmla="*/ 318 h 796"/>
                <a:gd name="T38" fmla="*/ 32 w 798"/>
                <a:gd name="T39" fmla="*/ 242 h 796"/>
                <a:gd name="T40" fmla="*/ 70 w 798"/>
                <a:gd name="T41" fmla="*/ 176 h 796"/>
                <a:gd name="T42" fmla="*/ 118 w 798"/>
                <a:gd name="T43" fmla="*/ 116 h 796"/>
                <a:gd name="T44" fmla="*/ 176 w 798"/>
                <a:gd name="T45" fmla="*/ 68 h 796"/>
                <a:gd name="T46" fmla="*/ 244 w 798"/>
                <a:gd name="T47" fmla="*/ 30 h 796"/>
                <a:gd name="T48" fmla="*/ 320 w 798"/>
                <a:gd name="T49" fmla="*/ 8 h 796"/>
                <a:gd name="T50" fmla="*/ 400 w 798"/>
                <a:gd name="T51" fmla="*/ 0 h 796"/>
                <a:gd name="T52" fmla="*/ 440 w 798"/>
                <a:gd name="T53" fmla="*/ 2 h 796"/>
                <a:gd name="T54" fmla="*/ 518 w 798"/>
                <a:gd name="T55" fmla="*/ 18 h 796"/>
                <a:gd name="T56" fmla="*/ 590 w 798"/>
                <a:gd name="T57" fmla="*/ 48 h 796"/>
                <a:gd name="T58" fmla="*/ 654 w 798"/>
                <a:gd name="T59" fmla="*/ 90 h 796"/>
                <a:gd name="T60" fmla="*/ 708 w 798"/>
                <a:gd name="T61" fmla="*/ 144 h 796"/>
                <a:gd name="T62" fmla="*/ 750 w 798"/>
                <a:gd name="T63" fmla="*/ 208 h 796"/>
                <a:gd name="T64" fmla="*/ 780 w 798"/>
                <a:gd name="T65" fmla="*/ 280 h 796"/>
                <a:gd name="T66" fmla="*/ 796 w 798"/>
                <a:gd name="T67" fmla="*/ 358 h 796"/>
                <a:gd name="T68" fmla="*/ 798 w 798"/>
                <a:gd name="T69" fmla="*/ 398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98" h="796">
                  <a:moveTo>
                    <a:pt x="798" y="398"/>
                  </a:moveTo>
                  <a:lnTo>
                    <a:pt x="798" y="398"/>
                  </a:lnTo>
                  <a:lnTo>
                    <a:pt x="796" y="438"/>
                  </a:lnTo>
                  <a:lnTo>
                    <a:pt x="790" y="478"/>
                  </a:lnTo>
                  <a:lnTo>
                    <a:pt x="780" y="516"/>
                  </a:lnTo>
                  <a:lnTo>
                    <a:pt x="766" y="552"/>
                  </a:lnTo>
                  <a:lnTo>
                    <a:pt x="750" y="588"/>
                  </a:lnTo>
                  <a:lnTo>
                    <a:pt x="730" y="620"/>
                  </a:lnTo>
                  <a:lnTo>
                    <a:pt x="708" y="652"/>
                  </a:lnTo>
                  <a:lnTo>
                    <a:pt x="682" y="680"/>
                  </a:lnTo>
                  <a:lnTo>
                    <a:pt x="654" y="706"/>
                  </a:lnTo>
                  <a:lnTo>
                    <a:pt x="622" y="728"/>
                  </a:lnTo>
                  <a:lnTo>
                    <a:pt x="590" y="748"/>
                  </a:lnTo>
                  <a:lnTo>
                    <a:pt x="554" y="766"/>
                  </a:lnTo>
                  <a:lnTo>
                    <a:pt x="518" y="778"/>
                  </a:lnTo>
                  <a:lnTo>
                    <a:pt x="480" y="788"/>
                  </a:lnTo>
                  <a:lnTo>
                    <a:pt x="440" y="794"/>
                  </a:lnTo>
                  <a:lnTo>
                    <a:pt x="400" y="796"/>
                  </a:lnTo>
                  <a:lnTo>
                    <a:pt x="400" y="796"/>
                  </a:lnTo>
                  <a:lnTo>
                    <a:pt x="358" y="794"/>
                  </a:lnTo>
                  <a:lnTo>
                    <a:pt x="320" y="788"/>
                  </a:lnTo>
                  <a:lnTo>
                    <a:pt x="282" y="778"/>
                  </a:lnTo>
                  <a:lnTo>
                    <a:pt x="244" y="766"/>
                  </a:lnTo>
                  <a:lnTo>
                    <a:pt x="210" y="748"/>
                  </a:lnTo>
                  <a:lnTo>
                    <a:pt x="176" y="728"/>
                  </a:lnTo>
                  <a:lnTo>
                    <a:pt x="146" y="706"/>
                  </a:lnTo>
                  <a:lnTo>
                    <a:pt x="118" y="680"/>
                  </a:lnTo>
                  <a:lnTo>
                    <a:pt x="92" y="652"/>
                  </a:lnTo>
                  <a:lnTo>
                    <a:pt x="70" y="620"/>
                  </a:lnTo>
                  <a:lnTo>
                    <a:pt x="50" y="588"/>
                  </a:lnTo>
                  <a:lnTo>
                    <a:pt x="32" y="552"/>
                  </a:lnTo>
                  <a:lnTo>
                    <a:pt x="18" y="516"/>
                  </a:lnTo>
                  <a:lnTo>
                    <a:pt x="10" y="478"/>
                  </a:lnTo>
                  <a:lnTo>
                    <a:pt x="4" y="438"/>
                  </a:lnTo>
                  <a:lnTo>
                    <a:pt x="0" y="398"/>
                  </a:lnTo>
                  <a:lnTo>
                    <a:pt x="0" y="398"/>
                  </a:lnTo>
                  <a:lnTo>
                    <a:pt x="4" y="358"/>
                  </a:lnTo>
                  <a:lnTo>
                    <a:pt x="10" y="318"/>
                  </a:lnTo>
                  <a:lnTo>
                    <a:pt x="18" y="280"/>
                  </a:lnTo>
                  <a:lnTo>
                    <a:pt x="32" y="242"/>
                  </a:lnTo>
                  <a:lnTo>
                    <a:pt x="50" y="208"/>
                  </a:lnTo>
                  <a:lnTo>
                    <a:pt x="70" y="176"/>
                  </a:lnTo>
                  <a:lnTo>
                    <a:pt x="92" y="144"/>
                  </a:lnTo>
                  <a:lnTo>
                    <a:pt x="118" y="116"/>
                  </a:lnTo>
                  <a:lnTo>
                    <a:pt x="146" y="90"/>
                  </a:lnTo>
                  <a:lnTo>
                    <a:pt x="176" y="68"/>
                  </a:lnTo>
                  <a:lnTo>
                    <a:pt x="210" y="48"/>
                  </a:lnTo>
                  <a:lnTo>
                    <a:pt x="244" y="30"/>
                  </a:lnTo>
                  <a:lnTo>
                    <a:pt x="282" y="18"/>
                  </a:lnTo>
                  <a:lnTo>
                    <a:pt x="320" y="8"/>
                  </a:lnTo>
                  <a:lnTo>
                    <a:pt x="358" y="2"/>
                  </a:lnTo>
                  <a:lnTo>
                    <a:pt x="400" y="0"/>
                  </a:lnTo>
                  <a:lnTo>
                    <a:pt x="400" y="0"/>
                  </a:lnTo>
                  <a:lnTo>
                    <a:pt x="440" y="2"/>
                  </a:lnTo>
                  <a:lnTo>
                    <a:pt x="480" y="8"/>
                  </a:lnTo>
                  <a:lnTo>
                    <a:pt x="518" y="18"/>
                  </a:lnTo>
                  <a:lnTo>
                    <a:pt x="554" y="30"/>
                  </a:lnTo>
                  <a:lnTo>
                    <a:pt x="590" y="48"/>
                  </a:lnTo>
                  <a:lnTo>
                    <a:pt x="622" y="68"/>
                  </a:lnTo>
                  <a:lnTo>
                    <a:pt x="654" y="90"/>
                  </a:lnTo>
                  <a:lnTo>
                    <a:pt x="682" y="116"/>
                  </a:lnTo>
                  <a:lnTo>
                    <a:pt x="708" y="144"/>
                  </a:lnTo>
                  <a:lnTo>
                    <a:pt x="730" y="176"/>
                  </a:lnTo>
                  <a:lnTo>
                    <a:pt x="750" y="208"/>
                  </a:lnTo>
                  <a:lnTo>
                    <a:pt x="766" y="242"/>
                  </a:lnTo>
                  <a:lnTo>
                    <a:pt x="780" y="280"/>
                  </a:lnTo>
                  <a:lnTo>
                    <a:pt x="790" y="318"/>
                  </a:lnTo>
                  <a:lnTo>
                    <a:pt x="796" y="358"/>
                  </a:lnTo>
                  <a:lnTo>
                    <a:pt x="798" y="398"/>
                  </a:lnTo>
                  <a:lnTo>
                    <a:pt x="798" y="398"/>
                  </a:lnTo>
                  <a:close/>
                </a:path>
              </a:pathLst>
            </a:custGeom>
            <a:solidFill>
              <a:srgbClr val="F7B0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9" name="Freeform 81"/>
            <p:cNvSpPr>
              <a:spLocks/>
            </p:cNvSpPr>
            <p:nvPr/>
          </p:nvSpPr>
          <p:spPr bwMode="auto">
            <a:xfrm>
              <a:off x="3440113" y="2643188"/>
              <a:ext cx="968375" cy="965200"/>
            </a:xfrm>
            <a:custGeom>
              <a:avLst/>
              <a:gdLst>
                <a:gd name="T0" fmla="*/ 610 w 610"/>
                <a:gd name="T1" fmla="*/ 304 h 608"/>
                <a:gd name="T2" fmla="*/ 604 w 610"/>
                <a:gd name="T3" fmla="*/ 366 h 608"/>
                <a:gd name="T4" fmla="*/ 586 w 610"/>
                <a:gd name="T5" fmla="*/ 422 h 608"/>
                <a:gd name="T6" fmla="*/ 558 w 610"/>
                <a:gd name="T7" fmla="*/ 474 h 608"/>
                <a:gd name="T8" fmla="*/ 520 w 610"/>
                <a:gd name="T9" fmla="*/ 520 h 608"/>
                <a:gd name="T10" fmla="*/ 476 w 610"/>
                <a:gd name="T11" fmla="*/ 556 h 608"/>
                <a:gd name="T12" fmla="*/ 424 w 610"/>
                <a:gd name="T13" fmla="*/ 584 h 608"/>
                <a:gd name="T14" fmla="*/ 366 w 610"/>
                <a:gd name="T15" fmla="*/ 602 h 608"/>
                <a:gd name="T16" fmla="*/ 306 w 610"/>
                <a:gd name="T17" fmla="*/ 608 h 608"/>
                <a:gd name="T18" fmla="*/ 274 w 610"/>
                <a:gd name="T19" fmla="*/ 606 h 608"/>
                <a:gd name="T20" fmla="*/ 214 w 610"/>
                <a:gd name="T21" fmla="*/ 594 h 608"/>
                <a:gd name="T22" fmla="*/ 160 w 610"/>
                <a:gd name="T23" fmla="*/ 572 h 608"/>
                <a:gd name="T24" fmla="*/ 112 w 610"/>
                <a:gd name="T25" fmla="*/ 538 h 608"/>
                <a:gd name="T26" fmla="*/ 70 w 610"/>
                <a:gd name="T27" fmla="*/ 498 h 608"/>
                <a:gd name="T28" fmla="*/ 38 w 610"/>
                <a:gd name="T29" fmla="*/ 450 h 608"/>
                <a:gd name="T30" fmla="*/ 14 w 610"/>
                <a:gd name="T31" fmla="*/ 394 h 608"/>
                <a:gd name="T32" fmla="*/ 2 w 610"/>
                <a:gd name="T33" fmla="*/ 334 h 608"/>
                <a:gd name="T34" fmla="*/ 0 w 610"/>
                <a:gd name="T35" fmla="*/ 304 h 608"/>
                <a:gd name="T36" fmla="*/ 8 w 610"/>
                <a:gd name="T37" fmla="*/ 242 h 608"/>
                <a:gd name="T38" fmla="*/ 24 w 610"/>
                <a:gd name="T39" fmla="*/ 186 h 608"/>
                <a:gd name="T40" fmla="*/ 52 w 610"/>
                <a:gd name="T41" fmla="*/ 134 h 608"/>
                <a:gd name="T42" fmla="*/ 90 w 610"/>
                <a:gd name="T43" fmla="*/ 88 h 608"/>
                <a:gd name="T44" fmla="*/ 136 w 610"/>
                <a:gd name="T45" fmla="*/ 52 h 608"/>
                <a:gd name="T46" fmla="*/ 186 w 610"/>
                <a:gd name="T47" fmla="*/ 24 h 608"/>
                <a:gd name="T48" fmla="*/ 244 w 610"/>
                <a:gd name="T49" fmla="*/ 6 h 608"/>
                <a:gd name="T50" fmla="*/ 306 w 610"/>
                <a:gd name="T51" fmla="*/ 0 h 608"/>
                <a:gd name="T52" fmla="*/ 336 w 610"/>
                <a:gd name="T53" fmla="*/ 0 h 608"/>
                <a:gd name="T54" fmla="*/ 396 w 610"/>
                <a:gd name="T55" fmla="*/ 12 h 608"/>
                <a:gd name="T56" fmla="*/ 450 w 610"/>
                <a:gd name="T57" fmla="*/ 36 h 608"/>
                <a:gd name="T58" fmla="*/ 500 w 610"/>
                <a:gd name="T59" fmla="*/ 68 h 608"/>
                <a:gd name="T60" fmla="*/ 540 w 610"/>
                <a:gd name="T61" fmla="*/ 110 h 608"/>
                <a:gd name="T62" fmla="*/ 574 w 610"/>
                <a:gd name="T63" fmla="*/ 158 h 608"/>
                <a:gd name="T64" fmla="*/ 596 w 610"/>
                <a:gd name="T65" fmla="*/ 214 h 608"/>
                <a:gd name="T66" fmla="*/ 608 w 610"/>
                <a:gd name="T67" fmla="*/ 272 h 608"/>
                <a:gd name="T68" fmla="*/ 610 w 610"/>
                <a:gd name="T69" fmla="*/ 304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10" h="608">
                  <a:moveTo>
                    <a:pt x="610" y="304"/>
                  </a:moveTo>
                  <a:lnTo>
                    <a:pt x="610" y="304"/>
                  </a:lnTo>
                  <a:lnTo>
                    <a:pt x="608" y="334"/>
                  </a:lnTo>
                  <a:lnTo>
                    <a:pt x="604" y="366"/>
                  </a:lnTo>
                  <a:lnTo>
                    <a:pt x="596" y="394"/>
                  </a:lnTo>
                  <a:lnTo>
                    <a:pt x="586" y="422"/>
                  </a:lnTo>
                  <a:lnTo>
                    <a:pt x="574" y="450"/>
                  </a:lnTo>
                  <a:lnTo>
                    <a:pt x="558" y="474"/>
                  </a:lnTo>
                  <a:lnTo>
                    <a:pt x="540" y="498"/>
                  </a:lnTo>
                  <a:lnTo>
                    <a:pt x="520" y="520"/>
                  </a:lnTo>
                  <a:lnTo>
                    <a:pt x="500" y="538"/>
                  </a:lnTo>
                  <a:lnTo>
                    <a:pt x="476" y="556"/>
                  </a:lnTo>
                  <a:lnTo>
                    <a:pt x="450" y="572"/>
                  </a:lnTo>
                  <a:lnTo>
                    <a:pt x="424" y="584"/>
                  </a:lnTo>
                  <a:lnTo>
                    <a:pt x="396" y="594"/>
                  </a:lnTo>
                  <a:lnTo>
                    <a:pt x="366" y="602"/>
                  </a:lnTo>
                  <a:lnTo>
                    <a:pt x="336" y="606"/>
                  </a:lnTo>
                  <a:lnTo>
                    <a:pt x="306" y="608"/>
                  </a:lnTo>
                  <a:lnTo>
                    <a:pt x="306" y="608"/>
                  </a:lnTo>
                  <a:lnTo>
                    <a:pt x="274" y="606"/>
                  </a:lnTo>
                  <a:lnTo>
                    <a:pt x="244" y="602"/>
                  </a:lnTo>
                  <a:lnTo>
                    <a:pt x="214" y="594"/>
                  </a:lnTo>
                  <a:lnTo>
                    <a:pt x="186" y="584"/>
                  </a:lnTo>
                  <a:lnTo>
                    <a:pt x="160" y="572"/>
                  </a:lnTo>
                  <a:lnTo>
                    <a:pt x="136" y="556"/>
                  </a:lnTo>
                  <a:lnTo>
                    <a:pt x="112" y="538"/>
                  </a:lnTo>
                  <a:lnTo>
                    <a:pt x="90" y="520"/>
                  </a:lnTo>
                  <a:lnTo>
                    <a:pt x="70" y="498"/>
                  </a:lnTo>
                  <a:lnTo>
                    <a:pt x="52" y="474"/>
                  </a:lnTo>
                  <a:lnTo>
                    <a:pt x="38" y="450"/>
                  </a:lnTo>
                  <a:lnTo>
                    <a:pt x="24" y="422"/>
                  </a:lnTo>
                  <a:lnTo>
                    <a:pt x="14" y="394"/>
                  </a:lnTo>
                  <a:lnTo>
                    <a:pt x="8" y="366"/>
                  </a:lnTo>
                  <a:lnTo>
                    <a:pt x="2" y="334"/>
                  </a:lnTo>
                  <a:lnTo>
                    <a:pt x="0" y="304"/>
                  </a:lnTo>
                  <a:lnTo>
                    <a:pt x="0" y="304"/>
                  </a:lnTo>
                  <a:lnTo>
                    <a:pt x="2" y="272"/>
                  </a:lnTo>
                  <a:lnTo>
                    <a:pt x="8" y="242"/>
                  </a:lnTo>
                  <a:lnTo>
                    <a:pt x="14" y="214"/>
                  </a:lnTo>
                  <a:lnTo>
                    <a:pt x="24" y="186"/>
                  </a:lnTo>
                  <a:lnTo>
                    <a:pt x="38" y="158"/>
                  </a:lnTo>
                  <a:lnTo>
                    <a:pt x="52" y="134"/>
                  </a:lnTo>
                  <a:lnTo>
                    <a:pt x="70" y="110"/>
                  </a:lnTo>
                  <a:lnTo>
                    <a:pt x="90" y="88"/>
                  </a:lnTo>
                  <a:lnTo>
                    <a:pt x="112" y="68"/>
                  </a:lnTo>
                  <a:lnTo>
                    <a:pt x="136" y="52"/>
                  </a:lnTo>
                  <a:lnTo>
                    <a:pt x="160" y="36"/>
                  </a:lnTo>
                  <a:lnTo>
                    <a:pt x="186" y="24"/>
                  </a:lnTo>
                  <a:lnTo>
                    <a:pt x="214" y="12"/>
                  </a:lnTo>
                  <a:lnTo>
                    <a:pt x="244" y="6"/>
                  </a:lnTo>
                  <a:lnTo>
                    <a:pt x="274" y="0"/>
                  </a:lnTo>
                  <a:lnTo>
                    <a:pt x="306" y="0"/>
                  </a:lnTo>
                  <a:lnTo>
                    <a:pt x="306" y="0"/>
                  </a:lnTo>
                  <a:lnTo>
                    <a:pt x="336" y="0"/>
                  </a:lnTo>
                  <a:lnTo>
                    <a:pt x="366" y="6"/>
                  </a:lnTo>
                  <a:lnTo>
                    <a:pt x="396" y="12"/>
                  </a:lnTo>
                  <a:lnTo>
                    <a:pt x="424" y="24"/>
                  </a:lnTo>
                  <a:lnTo>
                    <a:pt x="450" y="36"/>
                  </a:lnTo>
                  <a:lnTo>
                    <a:pt x="476" y="52"/>
                  </a:lnTo>
                  <a:lnTo>
                    <a:pt x="500" y="68"/>
                  </a:lnTo>
                  <a:lnTo>
                    <a:pt x="520" y="88"/>
                  </a:lnTo>
                  <a:lnTo>
                    <a:pt x="540" y="110"/>
                  </a:lnTo>
                  <a:lnTo>
                    <a:pt x="558" y="134"/>
                  </a:lnTo>
                  <a:lnTo>
                    <a:pt x="574" y="158"/>
                  </a:lnTo>
                  <a:lnTo>
                    <a:pt x="586" y="186"/>
                  </a:lnTo>
                  <a:lnTo>
                    <a:pt x="596" y="214"/>
                  </a:lnTo>
                  <a:lnTo>
                    <a:pt x="604" y="242"/>
                  </a:lnTo>
                  <a:lnTo>
                    <a:pt x="608" y="272"/>
                  </a:lnTo>
                  <a:lnTo>
                    <a:pt x="610" y="304"/>
                  </a:lnTo>
                  <a:lnTo>
                    <a:pt x="610" y="304"/>
                  </a:lnTo>
                  <a:close/>
                </a:path>
              </a:pathLst>
            </a:custGeom>
            <a:solidFill>
              <a:srgbClr val="E4A2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0" name="Freeform 82"/>
            <p:cNvSpPr>
              <a:spLocks noEditPoints="1"/>
            </p:cNvSpPr>
            <p:nvPr/>
          </p:nvSpPr>
          <p:spPr bwMode="auto">
            <a:xfrm>
              <a:off x="3402013" y="2601913"/>
              <a:ext cx="1047750" cy="1047750"/>
            </a:xfrm>
            <a:custGeom>
              <a:avLst/>
              <a:gdLst>
                <a:gd name="T0" fmla="*/ 296 w 660"/>
                <a:gd name="T1" fmla="*/ 658 h 660"/>
                <a:gd name="T2" fmla="*/ 202 w 660"/>
                <a:gd name="T3" fmla="*/ 634 h 660"/>
                <a:gd name="T4" fmla="*/ 120 w 660"/>
                <a:gd name="T5" fmla="*/ 584 h 660"/>
                <a:gd name="T6" fmla="*/ 56 w 660"/>
                <a:gd name="T7" fmla="*/ 514 h 660"/>
                <a:gd name="T8" fmla="*/ 14 w 660"/>
                <a:gd name="T9" fmla="*/ 428 h 660"/>
                <a:gd name="T10" fmla="*/ 0 w 660"/>
                <a:gd name="T11" fmla="*/ 330 h 660"/>
                <a:gd name="T12" fmla="*/ 6 w 660"/>
                <a:gd name="T13" fmla="*/ 264 h 660"/>
                <a:gd name="T14" fmla="*/ 40 w 660"/>
                <a:gd name="T15" fmla="*/ 172 h 660"/>
                <a:gd name="T16" fmla="*/ 96 w 660"/>
                <a:gd name="T17" fmla="*/ 96 h 660"/>
                <a:gd name="T18" fmla="*/ 172 w 660"/>
                <a:gd name="T19" fmla="*/ 40 h 660"/>
                <a:gd name="T20" fmla="*/ 264 w 660"/>
                <a:gd name="T21" fmla="*/ 6 h 660"/>
                <a:gd name="T22" fmla="*/ 330 w 660"/>
                <a:gd name="T23" fmla="*/ 0 h 660"/>
                <a:gd name="T24" fmla="*/ 428 w 660"/>
                <a:gd name="T25" fmla="*/ 14 h 660"/>
                <a:gd name="T26" fmla="*/ 514 w 660"/>
                <a:gd name="T27" fmla="*/ 56 h 660"/>
                <a:gd name="T28" fmla="*/ 584 w 660"/>
                <a:gd name="T29" fmla="*/ 120 h 660"/>
                <a:gd name="T30" fmla="*/ 634 w 660"/>
                <a:gd name="T31" fmla="*/ 202 h 660"/>
                <a:gd name="T32" fmla="*/ 658 w 660"/>
                <a:gd name="T33" fmla="*/ 296 h 660"/>
                <a:gd name="T34" fmla="*/ 658 w 660"/>
                <a:gd name="T35" fmla="*/ 364 h 660"/>
                <a:gd name="T36" fmla="*/ 634 w 660"/>
                <a:gd name="T37" fmla="*/ 458 h 660"/>
                <a:gd name="T38" fmla="*/ 584 w 660"/>
                <a:gd name="T39" fmla="*/ 540 h 660"/>
                <a:gd name="T40" fmla="*/ 514 w 660"/>
                <a:gd name="T41" fmla="*/ 604 h 660"/>
                <a:gd name="T42" fmla="*/ 428 w 660"/>
                <a:gd name="T43" fmla="*/ 644 h 660"/>
                <a:gd name="T44" fmla="*/ 330 w 660"/>
                <a:gd name="T45" fmla="*/ 660 h 660"/>
                <a:gd name="T46" fmla="*/ 330 w 660"/>
                <a:gd name="T47" fmla="*/ 50 h 660"/>
                <a:gd name="T48" fmla="*/ 246 w 660"/>
                <a:gd name="T49" fmla="*/ 62 h 660"/>
                <a:gd name="T50" fmla="*/ 174 w 660"/>
                <a:gd name="T51" fmla="*/ 98 h 660"/>
                <a:gd name="T52" fmla="*/ 114 w 660"/>
                <a:gd name="T53" fmla="*/ 152 h 660"/>
                <a:gd name="T54" fmla="*/ 72 w 660"/>
                <a:gd name="T55" fmla="*/ 222 h 660"/>
                <a:gd name="T56" fmla="*/ 52 w 660"/>
                <a:gd name="T57" fmla="*/ 302 h 660"/>
                <a:gd name="T58" fmla="*/ 52 w 660"/>
                <a:gd name="T59" fmla="*/ 358 h 660"/>
                <a:gd name="T60" fmla="*/ 72 w 660"/>
                <a:gd name="T61" fmla="*/ 438 h 660"/>
                <a:gd name="T62" fmla="*/ 114 w 660"/>
                <a:gd name="T63" fmla="*/ 508 h 660"/>
                <a:gd name="T64" fmla="*/ 174 w 660"/>
                <a:gd name="T65" fmla="*/ 562 h 660"/>
                <a:gd name="T66" fmla="*/ 246 w 660"/>
                <a:gd name="T67" fmla="*/ 596 h 660"/>
                <a:gd name="T68" fmla="*/ 330 w 660"/>
                <a:gd name="T69" fmla="*/ 610 h 660"/>
                <a:gd name="T70" fmla="*/ 386 w 660"/>
                <a:gd name="T71" fmla="*/ 604 h 660"/>
                <a:gd name="T72" fmla="*/ 462 w 660"/>
                <a:gd name="T73" fmla="*/ 576 h 660"/>
                <a:gd name="T74" fmla="*/ 528 w 660"/>
                <a:gd name="T75" fmla="*/ 528 h 660"/>
                <a:gd name="T76" fmla="*/ 576 w 660"/>
                <a:gd name="T77" fmla="*/ 464 h 660"/>
                <a:gd name="T78" fmla="*/ 604 w 660"/>
                <a:gd name="T79" fmla="*/ 386 h 660"/>
                <a:gd name="T80" fmla="*/ 610 w 660"/>
                <a:gd name="T81" fmla="*/ 330 h 660"/>
                <a:gd name="T82" fmla="*/ 596 w 660"/>
                <a:gd name="T83" fmla="*/ 246 h 660"/>
                <a:gd name="T84" fmla="*/ 562 w 660"/>
                <a:gd name="T85" fmla="*/ 174 h 660"/>
                <a:gd name="T86" fmla="*/ 508 w 660"/>
                <a:gd name="T87" fmla="*/ 114 h 660"/>
                <a:gd name="T88" fmla="*/ 438 w 660"/>
                <a:gd name="T89" fmla="*/ 72 h 660"/>
                <a:gd name="T90" fmla="*/ 358 w 660"/>
                <a:gd name="T91" fmla="*/ 52 h 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60" h="660">
                  <a:moveTo>
                    <a:pt x="330" y="660"/>
                  </a:moveTo>
                  <a:lnTo>
                    <a:pt x="330" y="660"/>
                  </a:lnTo>
                  <a:lnTo>
                    <a:pt x="296" y="658"/>
                  </a:lnTo>
                  <a:lnTo>
                    <a:pt x="264" y="652"/>
                  </a:lnTo>
                  <a:lnTo>
                    <a:pt x="232" y="644"/>
                  </a:lnTo>
                  <a:lnTo>
                    <a:pt x="202" y="634"/>
                  </a:lnTo>
                  <a:lnTo>
                    <a:pt x="172" y="620"/>
                  </a:lnTo>
                  <a:lnTo>
                    <a:pt x="146" y="604"/>
                  </a:lnTo>
                  <a:lnTo>
                    <a:pt x="120" y="584"/>
                  </a:lnTo>
                  <a:lnTo>
                    <a:pt x="96" y="562"/>
                  </a:lnTo>
                  <a:lnTo>
                    <a:pt x="76" y="540"/>
                  </a:lnTo>
                  <a:lnTo>
                    <a:pt x="56" y="514"/>
                  </a:lnTo>
                  <a:lnTo>
                    <a:pt x="40" y="486"/>
                  </a:lnTo>
                  <a:lnTo>
                    <a:pt x="26" y="458"/>
                  </a:lnTo>
                  <a:lnTo>
                    <a:pt x="14" y="428"/>
                  </a:lnTo>
                  <a:lnTo>
                    <a:pt x="6" y="396"/>
                  </a:lnTo>
                  <a:lnTo>
                    <a:pt x="2" y="364"/>
                  </a:lnTo>
                  <a:lnTo>
                    <a:pt x="0" y="330"/>
                  </a:lnTo>
                  <a:lnTo>
                    <a:pt x="0" y="330"/>
                  </a:lnTo>
                  <a:lnTo>
                    <a:pt x="2" y="296"/>
                  </a:lnTo>
                  <a:lnTo>
                    <a:pt x="6" y="264"/>
                  </a:lnTo>
                  <a:lnTo>
                    <a:pt x="14" y="232"/>
                  </a:lnTo>
                  <a:lnTo>
                    <a:pt x="26" y="202"/>
                  </a:lnTo>
                  <a:lnTo>
                    <a:pt x="40" y="172"/>
                  </a:lnTo>
                  <a:lnTo>
                    <a:pt x="56" y="146"/>
                  </a:lnTo>
                  <a:lnTo>
                    <a:pt x="76" y="120"/>
                  </a:lnTo>
                  <a:lnTo>
                    <a:pt x="96" y="96"/>
                  </a:lnTo>
                  <a:lnTo>
                    <a:pt x="120" y="76"/>
                  </a:lnTo>
                  <a:lnTo>
                    <a:pt x="146" y="56"/>
                  </a:lnTo>
                  <a:lnTo>
                    <a:pt x="172" y="40"/>
                  </a:lnTo>
                  <a:lnTo>
                    <a:pt x="202" y="26"/>
                  </a:lnTo>
                  <a:lnTo>
                    <a:pt x="232" y="14"/>
                  </a:lnTo>
                  <a:lnTo>
                    <a:pt x="264" y="6"/>
                  </a:lnTo>
                  <a:lnTo>
                    <a:pt x="296" y="2"/>
                  </a:lnTo>
                  <a:lnTo>
                    <a:pt x="330" y="0"/>
                  </a:lnTo>
                  <a:lnTo>
                    <a:pt x="330" y="0"/>
                  </a:lnTo>
                  <a:lnTo>
                    <a:pt x="364" y="2"/>
                  </a:lnTo>
                  <a:lnTo>
                    <a:pt x="396" y="6"/>
                  </a:lnTo>
                  <a:lnTo>
                    <a:pt x="428" y="14"/>
                  </a:lnTo>
                  <a:lnTo>
                    <a:pt x="458" y="26"/>
                  </a:lnTo>
                  <a:lnTo>
                    <a:pt x="486" y="40"/>
                  </a:lnTo>
                  <a:lnTo>
                    <a:pt x="514" y="56"/>
                  </a:lnTo>
                  <a:lnTo>
                    <a:pt x="540" y="76"/>
                  </a:lnTo>
                  <a:lnTo>
                    <a:pt x="562" y="96"/>
                  </a:lnTo>
                  <a:lnTo>
                    <a:pt x="584" y="120"/>
                  </a:lnTo>
                  <a:lnTo>
                    <a:pt x="602" y="146"/>
                  </a:lnTo>
                  <a:lnTo>
                    <a:pt x="620" y="172"/>
                  </a:lnTo>
                  <a:lnTo>
                    <a:pt x="634" y="202"/>
                  </a:lnTo>
                  <a:lnTo>
                    <a:pt x="644" y="232"/>
                  </a:lnTo>
                  <a:lnTo>
                    <a:pt x="652" y="264"/>
                  </a:lnTo>
                  <a:lnTo>
                    <a:pt x="658" y="296"/>
                  </a:lnTo>
                  <a:lnTo>
                    <a:pt x="660" y="330"/>
                  </a:lnTo>
                  <a:lnTo>
                    <a:pt x="660" y="330"/>
                  </a:lnTo>
                  <a:lnTo>
                    <a:pt x="658" y="364"/>
                  </a:lnTo>
                  <a:lnTo>
                    <a:pt x="652" y="396"/>
                  </a:lnTo>
                  <a:lnTo>
                    <a:pt x="644" y="428"/>
                  </a:lnTo>
                  <a:lnTo>
                    <a:pt x="634" y="458"/>
                  </a:lnTo>
                  <a:lnTo>
                    <a:pt x="620" y="486"/>
                  </a:lnTo>
                  <a:lnTo>
                    <a:pt x="602" y="514"/>
                  </a:lnTo>
                  <a:lnTo>
                    <a:pt x="584" y="540"/>
                  </a:lnTo>
                  <a:lnTo>
                    <a:pt x="562" y="562"/>
                  </a:lnTo>
                  <a:lnTo>
                    <a:pt x="540" y="584"/>
                  </a:lnTo>
                  <a:lnTo>
                    <a:pt x="514" y="604"/>
                  </a:lnTo>
                  <a:lnTo>
                    <a:pt x="486" y="620"/>
                  </a:lnTo>
                  <a:lnTo>
                    <a:pt x="458" y="634"/>
                  </a:lnTo>
                  <a:lnTo>
                    <a:pt x="428" y="644"/>
                  </a:lnTo>
                  <a:lnTo>
                    <a:pt x="396" y="652"/>
                  </a:lnTo>
                  <a:lnTo>
                    <a:pt x="364" y="658"/>
                  </a:lnTo>
                  <a:lnTo>
                    <a:pt x="330" y="660"/>
                  </a:lnTo>
                  <a:lnTo>
                    <a:pt x="330" y="660"/>
                  </a:lnTo>
                  <a:close/>
                  <a:moveTo>
                    <a:pt x="330" y="50"/>
                  </a:moveTo>
                  <a:lnTo>
                    <a:pt x="330" y="50"/>
                  </a:lnTo>
                  <a:lnTo>
                    <a:pt x="300" y="52"/>
                  </a:lnTo>
                  <a:lnTo>
                    <a:pt x="274" y="56"/>
                  </a:lnTo>
                  <a:lnTo>
                    <a:pt x="246" y="62"/>
                  </a:lnTo>
                  <a:lnTo>
                    <a:pt x="220" y="72"/>
                  </a:lnTo>
                  <a:lnTo>
                    <a:pt x="196" y="84"/>
                  </a:lnTo>
                  <a:lnTo>
                    <a:pt x="174" y="98"/>
                  </a:lnTo>
                  <a:lnTo>
                    <a:pt x="152" y="114"/>
                  </a:lnTo>
                  <a:lnTo>
                    <a:pt x="132" y="132"/>
                  </a:lnTo>
                  <a:lnTo>
                    <a:pt x="114" y="152"/>
                  </a:lnTo>
                  <a:lnTo>
                    <a:pt x="98" y="174"/>
                  </a:lnTo>
                  <a:lnTo>
                    <a:pt x="84" y="196"/>
                  </a:lnTo>
                  <a:lnTo>
                    <a:pt x="72" y="222"/>
                  </a:lnTo>
                  <a:lnTo>
                    <a:pt x="62" y="246"/>
                  </a:lnTo>
                  <a:lnTo>
                    <a:pt x="56" y="274"/>
                  </a:lnTo>
                  <a:lnTo>
                    <a:pt x="52" y="302"/>
                  </a:lnTo>
                  <a:lnTo>
                    <a:pt x="50" y="330"/>
                  </a:lnTo>
                  <a:lnTo>
                    <a:pt x="50" y="330"/>
                  </a:lnTo>
                  <a:lnTo>
                    <a:pt x="52" y="358"/>
                  </a:lnTo>
                  <a:lnTo>
                    <a:pt x="56" y="386"/>
                  </a:lnTo>
                  <a:lnTo>
                    <a:pt x="62" y="412"/>
                  </a:lnTo>
                  <a:lnTo>
                    <a:pt x="72" y="438"/>
                  </a:lnTo>
                  <a:lnTo>
                    <a:pt x="84" y="464"/>
                  </a:lnTo>
                  <a:lnTo>
                    <a:pt x="98" y="486"/>
                  </a:lnTo>
                  <a:lnTo>
                    <a:pt x="114" y="508"/>
                  </a:lnTo>
                  <a:lnTo>
                    <a:pt x="132" y="528"/>
                  </a:lnTo>
                  <a:lnTo>
                    <a:pt x="152" y="546"/>
                  </a:lnTo>
                  <a:lnTo>
                    <a:pt x="174" y="562"/>
                  </a:lnTo>
                  <a:lnTo>
                    <a:pt x="196" y="576"/>
                  </a:lnTo>
                  <a:lnTo>
                    <a:pt x="220" y="588"/>
                  </a:lnTo>
                  <a:lnTo>
                    <a:pt x="246" y="596"/>
                  </a:lnTo>
                  <a:lnTo>
                    <a:pt x="274" y="604"/>
                  </a:lnTo>
                  <a:lnTo>
                    <a:pt x="300" y="608"/>
                  </a:lnTo>
                  <a:lnTo>
                    <a:pt x="330" y="610"/>
                  </a:lnTo>
                  <a:lnTo>
                    <a:pt x="330" y="610"/>
                  </a:lnTo>
                  <a:lnTo>
                    <a:pt x="358" y="608"/>
                  </a:lnTo>
                  <a:lnTo>
                    <a:pt x="386" y="604"/>
                  </a:lnTo>
                  <a:lnTo>
                    <a:pt x="412" y="596"/>
                  </a:lnTo>
                  <a:lnTo>
                    <a:pt x="438" y="588"/>
                  </a:lnTo>
                  <a:lnTo>
                    <a:pt x="462" y="576"/>
                  </a:lnTo>
                  <a:lnTo>
                    <a:pt x="486" y="562"/>
                  </a:lnTo>
                  <a:lnTo>
                    <a:pt x="508" y="546"/>
                  </a:lnTo>
                  <a:lnTo>
                    <a:pt x="528" y="528"/>
                  </a:lnTo>
                  <a:lnTo>
                    <a:pt x="546" y="508"/>
                  </a:lnTo>
                  <a:lnTo>
                    <a:pt x="562" y="486"/>
                  </a:lnTo>
                  <a:lnTo>
                    <a:pt x="576" y="464"/>
                  </a:lnTo>
                  <a:lnTo>
                    <a:pt x="588" y="438"/>
                  </a:lnTo>
                  <a:lnTo>
                    <a:pt x="596" y="412"/>
                  </a:lnTo>
                  <a:lnTo>
                    <a:pt x="604" y="386"/>
                  </a:lnTo>
                  <a:lnTo>
                    <a:pt x="608" y="358"/>
                  </a:lnTo>
                  <a:lnTo>
                    <a:pt x="610" y="330"/>
                  </a:lnTo>
                  <a:lnTo>
                    <a:pt x="610" y="330"/>
                  </a:lnTo>
                  <a:lnTo>
                    <a:pt x="608" y="302"/>
                  </a:lnTo>
                  <a:lnTo>
                    <a:pt x="604" y="274"/>
                  </a:lnTo>
                  <a:lnTo>
                    <a:pt x="596" y="246"/>
                  </a:lnTo>
                  <a:lnTo>
                    <a:pt x="588" y="222"/>
                  </a:lnTo>
                  <a:lnTo>
                    <a:pt x="576" y="196"/>
                  </a:lnTo>
                  <a:lnTo>
                    <a:pt x="562" y="174"/>
                  </a:lnTo>
                  <a:lnTo>
                    <a:pt x="546" y="152"/>
                  </a:lnTo>
                  <a:lnTo>
                    <a:pt x="528" y="132"/>
                  </a:lnTo>
                  <a:lnTo>
                    <a:pt x="508" y="114"/>
                  </a:lnTo>
                  <a:lnTo>
                    <a:pt x="486" y="98"/>
                  </a:lnTo>
                  <a:lnTo>
                    <a:pt x="462" y="84"/>
                  </a:lnTo>
                  <a:lnTo>
                    <a:pt x="438" y="72"/>
                  </a:lnTo>
                  <a:lnTo>
                    <a:pt x="412" y="62"/>
                  </a:lnTo>
                  <a:lnTo>
                    <a:pt x="386" y="56"/>
                  </a:lnTo>
                  <a:lnTo>
                    <a:pt x="358" y="52"/>
                  </a:lnTo>
                  <a:lnTo>
                    <a:pt x="330" y="50"/>
                  </a:lnTo>
                  <a:lnTo>
                    <a:pt x="330" y="50"/>
                  </a:lnTo>
                  <a:close/>
                </a:path>
              </a:pathLst>
            </a:custGeom>
            <a:solidFill>
              <a:srgbClr val="D498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1" name="Rectangle 83"/>
            <p:cNvSpPr>
              <a:spLocks noChangeArrowheads="1"/>
            </p:cNvSpPr>
            <p:nvPr/>
          </p:nvSpPr>
          <p:spPr bwMode="auto">
            <a:xfrm>
              <a:off x="3640138" y="2516188"/>
              <a:ext cx="94615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id-ID" altLang="id-ID" sz="7500" b="0" i="0" u="none" strike="noStrike" kern="1200" cap="none" spc="0" normalizeH="0" baseline="0" noProof="0" dirty="0">
                  <a:ln>
                    <a:noFill/>
                  </a:ln>
                  <a:solidFill>
                    <a:srgbClr val="B07D2D"/>
                  </a:solidFill>
                  <a:effectLst/>
                  <a:uLnTx/>
                  <a:uFillTx/>
                  <a:latin typeface="Myriad Pro" panose="020B0503030403020204" pitchFamily="34" charset="0"/>
                  <a:ea typeface="+mn-ea"/>
                  <a:cs typeface="+mn-cs"/>
                </a:rPr>
                <a:t>£</a:t>
              </a:r>
              <a:endParaRPr kumimoji="0" lang="id-ID" altLang="id-ID" sz="1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
          <p:nvSpPr>
            <p:cNvPr id="112" name="Freeform 84"/>
            <p:cNvSpPr>
              <a:spLocks/>
            </p:cNvSpPr>
            <p:nvPr/>
          </p:nvSpPr>
          <p:spPr bwMode="auto">
            <a:xfrm>
              <a:off x="3290888" y="4897438"/>
              <a:ext cx="1266825" cy="1266825"/>
            </a:xfrm>
            <a:custGeom>
              <a:avLst/>
              <a:gdLst>
                <a:gd name="T0" fmla="*/ 798 w 798"/>
                <a:gd name="T1" fmla="*/ 400 h 798"/>
                <a:gd name="T2" fmla="*/ 790 w 798"/>
                <a:gd name="T3" fmla="*/ 480 h 798"/>
                <a:gd name="T4" fmla="*/ 766 w 798"/>
                <a:gd name="T5" fmla="*/ 554 h 798"/>
                <a:gd name="T6" fmla="*/ 730 w 798"/>
                <a:gd name="T7" fmla="*/ 622 h 798"/>
                <a:gd name="T8" fmla="*/ 682 w 798"/>
                <a:gd name="T9" fmla="*/ 680 h 798"/>
                <a:gd name="T10" fmla="*/ 622 w 798"/>
                <a:gd name="T11" fmla="*/ 730 h 798"/>
                <a:gd name="T12" fmla="*/ 554 w 798"/>
                <a:gd name="T13" fmla="*/ 766 h 798"/>
                <a:gd name="T14" fmla="*/ 480 w 798"/>
                <a:gd name="T15" fmla="*/ 790 h 798"/>
                <a:gd name="T16" fmla="*/ 400 w 798"/>
                <a:gd name="T17" fmla="*/ 798 h 798"/>
                <a:gd name="T18" fmla="*/ 358 w 798"/>
                <a:gd name="T19" fmla="*/ 796 h 798"/>
                <a:gd name="T20" fmla="*/ 282 w 798"/>
                <a:gd name="T21" fmla="*/ 780 h 798"/>
                <a:gd name="T22" fmla="*/ 210 w 798"/>
                <a:gd name="T23" fmla="*/ 750 h 798"/>
                <a:gd name="T24" fmla="*/ 146 w 798"/>
                <a:gd name="T25" fmla="*/ 706 h 798"/>
                <a:gd name="T26" fmla="*/ 92 w 798"/>
                <a:gd name="T27" fmla="*/ 652 h 798"/>
                <a:gd name="T28" fmla="*/ 50 w 798"/>
                <a:gd name="T29" fmla="*/ 588 h 798"/>
                <a:gd name="T30" fmla="*/ 18 w 798"/>
                <a:gd name="T31" fmla="*/ 518 h 798"/>
                <a:gd name="T32" fmla="*/ 4 w 798"/>
                <a:gd name="T33" fmla="*/ 440 h 798"/>
                <a:gd name="T34" fmla="*/ 0 w 798"/>
                <a:gd name="T35" fmla="*/ 400 h 798"/>
                <a:gd name="T36" fmla="*/ 10 w 798"/>
                <a:gd name="T37" fmla="*/ 318 h 798"/>
                <a:gd name="T38" fmla="*/ 32 w 798"/>
                <a:gd name="T39" fmla="*/ 244 h 798"/>
                <a:gd name="T40" fmla="*/ 70 w 798"/>
                <a:gd name="T41" fmla="*/ 176 h 798"/>
                <a:gd name="T42" fmla="*/ 118 w 798"/>
                <a:gd name="T43" fmla="*/ 118 h 798"/>
                <a:gd name="T44" fmla="*/ 176 w 798"/>
                <a:gd name="T45" fmla="*/ 68 h 798"/>
                <a:gd name="T46" fmla="*/ 244 w 798"/>
                <a:gd name="T47" fmla="*/ 32 h 798"/>
                <a:gd name="T48" fmla="*/ 320 w 798"/>
                <a:gd name="T49" fmla="*/ 8 h 798"/>
                <a:gd name="T50" fmla="*/ 400 w 798"/>
                <a:gd name="T51" fmla="*/ 0 h 798"/>
                <a:gd name="T52" fmla="*/ 440 w 798"/>
                <a:gd name="T53" fmla="*/ 2 h 798"/>
                <a:gd name="T54" fmla="*/ 518 w 798"/>
                <a:gd name="T55" fmla="*/ 18 h 798"/>
                <a:gd name="T56" fmla="*/ 590 w 798"/>
                <a:gd name="T57" fmla="*/ 48 h 798"/>
                <a:gd name="T58" fmla="*/ 654 w 798"/>
                <a:gd name="T59" fmla="*/ 92 h 798"/>
                <a:gd name="T60" fmla="*/ 708 w 798"/>
                <a:gd name="T61" fmla="*/ 146 h 798"/>
                <a:gd name="T62" fmla="*/ 750 w 798"/>
                <a:gd name="T63" fmla="*/ 210 h 798"/>
                <a:gd name="T64" fmla="*/ 780 w 798"/>
                <a:gd name="T65" fmla="*/ 280 h 798"/>
                <a:gd name="T66" fmla="*/ 796 w 798"/>
                <a:gd name="T67" fmla="*/ 358 h 798"/>
                <a:gd name="T68" fmla="*/ 798 w 798"/>
                <a:gd name="T69" fmla="*/ 400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98" h="798">
                  <a:moveTo>
                    <a:pt x="798" y="400"/>
                  </a:moveTo>
                  <a:lnTo>
                    <a:pt x="798" y="400"/>
                  </a:lnTo>
                  <a:lnTo>
                    <a:pt x="796" y="440"/>
                  </a:lnTo>
                  <a:lnTo>
                    <a:pt x="790" y="480"/>
                  </a:lnTo>
                  <a:lnTo>
                    <a:pt x="780" y="518"/>
                  </a:lnTo>
                  <a:lnTo>
                    <a:pt x="766" y="554"/>
                  </a:lnTo>
                  <a:lnTo>
                    <a:pt x="750" y="588"/>
                  </a:lnTo>
                  <a:lnTo>
                    <a:pt x="730" y="622"/>
                  </a:lnTo>
                  <a:lnTo>
                    <a:pt x="708" y="652"/>
                  </a:lnTo>
                  <a:lnTo>
                    <a:pt x="682" y="680"/>
                  </a:lnTo>
                  <a:lnTo>
                    <a:pt x="654" y="706"/>
                  </a:lnTo>
                  <a:lnTo>
                    <a:pt x="622" y="730"/>
                  </a:lnTo>
                  <a:lnTo>
                    <a:pt x="590" y="750"/>
                  </a:lnTo>
                  <a:lnTo>
                    <a:pt x="554" y="766"/>
                  </a:lnTo>
                  <a:lnTo>
                    <a:pt x="518" y="780"/>
                  </a:lnTo>
                  <a:lnTo>
                    <a:pt x="480" y="790"/>
                  </a:lnTo>
                  <a:lnTo>
                    <a:pt x="440" y="796"/>
                  </a:lnTo>
                  <a:lnTo>
                    <a:pt x="400" y="798"/>
                  </a:lnTo>
                  <a:lnTo>
                    <a:pt x="400" y="798"/>
                  </a:lnTo>
                  <a:lnTo>
                    <a:pt x="358" y="796"/>
                  </a:lnTo>
                  <a:lnTo>
                    <a:pt x="320" y="790"/>
                  </a:lnTo>
                  <a:lnTo>
                    <a:pt x="282" y="780"/>
                  </a:lnTo>
                  <a:lnTo>
                    <a:pt x="244" y="766"/>
                  </a:lnTo>
                  <a:lnTo>
                    <a:pt x="210" y="750"/>
                  </a:lnTo>
                  <a:lnTo>
                    <a:pt x="176" y="730"/>
                  </a:lnTo>
                  <a:lnTo>
                    <a:pt x="146" y="706"/>
                  </a:lnTo>
                  <a:lnTo>
                    <a:pt x="118" y="680"/>
                  </a:lnTo>
                  <a:lnTo>
                    <a:pt x="92" y="652"/>
                  </a:lnTo>
                  <a:lnTo>
                    <a:pt x="70" y="622"/>
                  </a:lnTo>
                  <a:lnTo>
                    <a:pt x="50" y="588"/>
                  </a:lnTo>
                  <a:lnTo>
                    <a:pt x="32" y="554"/>
                  </a:lnTo>
                  <a:lnTo>
                    <a:pt x="18" y="518"/>
                  </a:lnTo>
                  <a:lnTo>
                    <a:pt x="10" y="480"/>
                  </a:lnTo>
                  <a:lnTo>
                    <a:pt x="4" y="440"/>
                  </a:lnTo>
                  <a:lnTo>
                    <a:pt x="0" y="400"/>
                  </a:lnTo>
                  <a:lnTo>
                    <a:pt x="0" y="400"/>
                  </a:lnTo>
                  <a:lnTo>
                    <a:pt x="4" y="358"/>
                  </a:lnTo>
                  <a:lnTo>
                    <a:pt x="10" y="318"/>
                  </a:lnTo>
                  <a:lnTo>
                    <a:pt x="18" y="280"/>
                  </a:lnTo>
                  <a:lnTo>
                    <a:pt x="32" y="244"/>
                  </a:lnTo>
                  <a:lnTo>
                    <a:pt x="50" y="210"/>
                  </a:lnTo>
                  <a:lnTo>
                    <a:pt x="70" y="176"/>
                  </a:lnTo>
                  <a:lnTo>
                    <a:pt x="92" y="146"/>
                  </a:lnTo>
                  <a:lnTo>
                    <a:pt x="118" y="118"/>
                  </a:lnTo>
                  <a:lnTo>
                    <a:pt x="146" y="92"/>
                  </a:lnTo>
                  <a:lnTo>
                    <a:pt x="176" y="68"/>
                  </a:lnTo>
                  <a:lnTo>
                    <a:pt x="210" y="48"/>
                  </a:lnTo>
                  <a:lnTo>
                    <a:pt x="244" y="32"/>
                  </a:lnTo>
                  <a:lnTo>
                    <a:pt x="282" y="18"/>
                  </a:lnTo>
                  <a:lnTo>
                    <a:pt x="320" y="8"/>
                  </a:lnTo>
                  <a:lnTo>
                    <a:pt x="358" y="2"/>
                  </a:lnTo>
                  <a:lnTo>
                    <a:pt x="400" y="0"/>
                  </a:lnTo>
                  <a:lnTo>
                    <a:pt x="400" y="0"/>
                  </a:lnTo>
                  <a:lnTo>
                    <a:pt x="440" y="2"/>
                  </a:lnTo>
                  <a:lnTo>
                    <a:pt x="480" y="8"/>
                  </a:lnTo>
                  <a:lnTo>
                    <a:pt x="518" y="18"/>
                  </a:lnTo>
                  <a:lnTo>
                    <a:pt x="554" y="32"/>
                  </a:lnTo>
                  <a:lnTo>
                    <a:pt x="590" y="48"/>
                  </a:lnTo>
                  <a:lnTo>
                    <a:pt x="622" y="68"/>
                  </a:lnTo>
                  <a:lnTo>
                    <a:pt x="654" y="92"/>
                  </a:lnTo>
                  <a:lnTo>
                    <a:pt x="682" y="118"/>
                  </a:lnTo>
                  <a:lnTo>
                    <a:pt x="708" y="146"/>
                  </a:lnTo>
                  <a:lnTo>
                    <a:pt x="730" y="176"/>
                  </a:lnTo>
                  <a:lnTo>
                    <a:pt x="750" y="210"/>
                  </a:lnTo>
                  <a:lnTo>
                    <a:pt x="766" y="244"/>
                  </a:lnTo>
                  <a:lnTo>
                    <a:pt x="780" y="280"/>
                  </a:lnTo>
                  <a:lnTo>
                    <a:pt x="790" y="318"/>
                  </a:lnTo>
                  <a:lnTo>
                    <a:pt x="796" y="358"/>
                  </a:lnTo>
                  <a:lnTo>
                    <a:pt x="798" y="400"/>
                  </a:lnTo>
                  <a:lnTo>
                    <a:pt x="798" y="400"/>
                  </a:lnTo>
                  <a:close/>
                </a:path>
              </a:pathLst>
            </a:custGeom>
            <a:solidFill>
              <a:srgbClr val="F7B0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3" name="Freeform 85"/>
            <p:cNvSpPr>
              <a:spLocks/>
            </p:cNvSpPr>
            <p:nvPr/>
          </p:nvSpPr>
          <p:spPr bwMode="auto">
            <a:xfrm>
              <a:off x="3440113" y="5046663"/>
              <a:ext cx="968375" cy="968375"/>
            </a:xfrm>
            <a:custGeom>
              <a:avLst/>
              <a:gdLst>
                <a:gd name="T0" fmla="*/ 610 w 610"/>
                <a:gd name="T1" fmla="*/ 306 h 610"/>
                <a:gd name="T2" fmla="*/ 604 w 610"/>
                <a:gd name="T3" fmla="*/ 366 h 610"/>
                <a:gd name="T4" fmla="*/ 586 w 610"/>
                <a:gd name="T5" fmla="*/ 424 h 610"/>
                <a:gd name="T6" fmla="*/ 558 w 610"/>
                <a:gd name="T7" fmla="*/ 476 h 610"/>
                <a:gd name="T8" fmla="*/ 520 w 610"/>
                <a:gd name="T9" fmla="*/ 520 h 610"/>
                <a:gd name="T10" fmla="*/ 476 w 610"/>
                <a:gd name="T11" fmla="*/ 558 h 610"/>
                <a:gd name="T12" fmla="*/ 424 w 610"/>
                <a:gd name="T13" fmla="*/ 586 h 610"/>
                <a:gd name="T14" fmla="*/ 366 w 610"/>
                <a:gd name="T15" fmla="*/ 604 h 610"/>
                <a:gd name="T16" fmla="*/ 306 w 610"/>
                <a:gd name="T17" fmla="*/ 610 h 610"/>
                <a:gd name="T18" fmla="*/ 274 w 610"/>
                <a:gd name="T19" fmla="*/ 608 h 610"/>
                <a:gd name="T20" fmla="*/ 214 w 610"/>
                <a:gd name="T21" fmla="*/ 596 h 610"/>
                <a:gd name="T22" fmla="*/ 160 w 610"/>
                <a:gd name="T23" fmla="*/ 572 h 610"/>
                <a:gd name="T24" fmla="*/ 112 w 610"/>
                <a:gd name="T25" fmla="*/ 540 h 610"/>
                <a:gd name="T26" fmla="*/ 70 w 610"/>
                <a:gd name="T27" fmla="*/ 498 h 610"/>
                <a:gd name="T28" fmla="*/ 38 w 610"/>
                <a:gd name="T29" fmla="*/ 450 h 610"/>
                <a:gd name="T30" fmla="*/ 14 w 610"/>
                <a:gd name="T31" fmla="*/ 396 h 610"/>
                <a:gd name="T32" fmla="*/ 2 w 610"/>
                <a:gd name="T33" fmla="*/ 336 h 610"/>
                <a:gd name="T34" fmla="*/ 0 w 610"/>
                <a:gd name="T35" fmla="*/ 306 h 610"/>
                <a:gd name="T36" fmla="*/ 8 w 610"/>
                <a:gd name="T37" fmla="*/ 244 h 610"/>
                <a:gd name="T38" fmla="*/ 24 w 610"/>
                <a:gd name="T39" fmla="*/ 186 h 610"/>
                <a:gd name="T40" fmla="*/ 52 w 610"/>
                <a:gd name="T41" fmla="*/ 134 h 610"/>
                <a:gd name="T42" fmla="*/ 90 w 610"/>
                <a:gd name="T43" fmla="*/ 90 h 610"/>
                <a:gd name="T44" fmla="*/ 136 w 610"/>
                <a:gd name="T45" fmla="*/ 52 h 610"/>
                <a:gd name="T46" fmla="*/ 186 w 610"/>
                <a:gd name="T47" fmla="*/ 24 h 610"/>
                <a:gd name="T48" fmla="*/ 244 w 610"/>
                <a:gd name="T49" fmla="*/ 6 h 610"/>
                <a:gd name="T50" fmla="*/ 306 w 610"/>
                <a:gd name="T51" fmla="*/ 0 h 610"/>
                <a:gd name="T52" fmla="*/ 336 w 610"/>
                <a:gd name="T53" fmla="*/ 2 h 610"/>
                <a:gd name="T54" fmla="*/ 396 w 610"/>
                <a:gd name="T55" fmla="*/ 14 h 610"/>
                <a:gd name="T56" fmla="*/ 450 w 610"/>
                <a:gd name="T57" fmla="*/ 38 h 610"/>
                <a:gd name="T58" fmla="*/ 500 w 610"/>
                <a:gd name="T59" fmla="*/ 70 h 610"/>
                <a:gd name="T60" fmla="*/ 540 w 610"/>
                <a:gd name="T61" fmla="*/ 112 h 610"/>
                <a:gd name="T62" fmla="*/ 574 w 610"/>
                <a:gd name="T63" fmla="*/ 160 h 610"/>
                <a:gd name="T64" fmla="*/ 596 w 610"/>
                <a:gd name="T65" fmla="*/ 214 h 610"/>
                <a:gd name="T66" fmla="*/ 608 w 610"/>
                <a:gd name="T67" fmla="*/ 274 h 610"/>
                <a:gd name="T68" fmla="*/ 610 w 610"/>
                <a:gd name="T69" fmla="*/ 306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10" h="610">
                  <a:moveTo>
                    <a:pt x="610" y="306"/>
                  </a:moveTo>
                  <a:lnTo>
                    <a:pt x="610" y="306"/>
                  </a:lnTo>
                  <a:lnTo>
                    <a:pt x="608" y="336"/>
                  </a:lnTo>
                  <a:lnTo>
                    <a:pt x="604" y="366"/>
                  </a:lnTo>
                  <a:lnTo>
                    <a:pt x="596" y="396"/>
                  </a:lnTo>
                  <a:lnTo>
                    <a:pt x="586" y="424"/>
                  </a:lnTo>
                  <a:lnTo>
                    <a:pt x="574" y="450"/>
                  </a:lnTo>
                  <a:lnTo>
                    <a:pt x="558" y="476"/>
                  </a:lnTo>
                  <a:lnTo>
                    <a:pt x="540" y="498"/>
                  </a:lnTo>
                  <a:lnTo>
                    <a:pt x="520" y="520"/>
                  </a:lnTo>
                  <a:lnTo>
                    <a:pt x="500" y="540"/>
                  </a:lnTo>
                  <a:lnTo>
                    <a:pt x="476" y="558"/>
                  </a:lnTo>
                  <a:lnTo>
                    <a:pt x="450" y="572"/>
                  </a:lnTo>
                  <a:lnTo>
                    <a:pt x="424" y="586"/>
                  </a:lnTo>
                  <a:lnTo>
                    <a:pt x="396" y="596"/>
                  </a:lnTo>
                  <a:lnTo>
                    <a:pt x="366" y="604"/>
                  </a:lnTo>
                  <a:lnTo>
                    <a:pt x="336" y="608"/>
                  </a:lnTo>
                  <a:lnTo>
                    <a:pt x="306" y="610"/>
                  </a:lnTo>
                  <a:lnTo>
                    <a:pt x="306" y="610"/>
                  </a:lnTo>
                  <a:lnTo>
                    <a:pt x="274" y="608"/>
                  </a:lnTo>
                  <a:lnTo>
                    <a:pt x="244" y="604"/>
                  </a:lnTo>
                  <a:lnTo>
                    <a:pt x="214" y="596"/>
                  </a:lnTo>
                  <a:lnTo>
                    <a:pt x="186" y="586"/>
                  </a:lnTo>
                  <a:lnTo>
                    <a:pt x="160" y="572"/>
                  </a:lnTo>
                  <a:lnTo>
                    <a:pt x="136" y="558"/>
                  </a:lnTo>
                  <a:lnTo>
                    <a:pt x="112" y="540"/>
                  </a:lnTo>
                  <a:lnTo>
                    <a:pt x="90" y="520"/>
                  </a:lnTo>
                  <a:lnTo>
                    <a:pt x="70" y="498"/>
                  </a:lnTo>
                  <a:lnTo>
                    <a:pt x="52" y="476"/>
                  </a:lnTo>
                  <a:lnTo>
                    <a:pt x="38" y="450"/>
                  </a:lnTo>
                  <a:lnTo>
                    <a:pt x="24" y="424"/>
                  </a:lnTo>
                  <a:lnTo>
                    <a:pt x="14" y="396"/>
                  </a:lnTo>
                  <a:lnTo>
                    <a:pt x="8" y="366"/>
                  </a:lnTo>
                  <a:lnTo>
                    <a:pt x="2" y="336"/>
                  </a:lnTo>
                  <a:lnTo>
                    <a:pt x="0" y="306"/>
                  </a:lnTo>
                  <a:lnTo>
                    <a:pt x="0" y="306"/>
                  </a:lnTo>
                  <a:lnTo>
                    <a:pt x="2" y="274"/>
                  </a:lnTo>
                  <a:lnTo>
                    <a:pt x="8" y="244"/>
                  </a:lnTo>
                  <a:lnTo>
                    <a:pt x="14" y="214"/>
                  </a:lnTo>
                  <a:lnTo>
                    <a:pt x="24" y="186"/>
                  </a:lnTo>
                  <a:lnTo>
                    <a:pt x="38" y="160"/>
                  </a:lnTo>
                  <a:lnTo>
                    <a:pt x="52" y="134"/>
                  </a:lnTo>
                  <a:lnTo>
                    <a:pt x="70" y="112"/>
                  </a:lnTo>
                  <a:lnTo>
                    <a:pt x="90" y="90"/>
                  </a:lnTo>
                  <a:lnTo>
                    <a:pt x="112" y="70"/>
                  </a:lnTo>
                  <a:lnTo>
                    <a:pt x="136" y="52"/>
                  </a:lnTo>
                  <a:lnTo>
                    <a:pt x="160" y="38"/>
                  </a:lnTo>
                  <a:lnTo>
                    <a:pt x="186" y="24"/>
                  </a:lnTo>
                  <a:lnTo>
                    <a:pt x="214" y="14"/>
                  </a:lnTo>
                  <a:lnTo>
                    <a:pt x="244" y="6"/>
                  </a:lnTo>
                  <a:lnTo>
                    <a:pt x="274" y="2"/>
                  </a:lnTo>
                  <a:lnTo>
                    <a:pt x="306" y="0"/>
                  </a:lnTo>
                  <a:lnTo>
                    <a:pt x="306" y="0"/>
                  </a:lnTo>
                  <a:lnTo>
                    <a:pt x="336" y="2"/>
                  </a:lnTo>
                  <a:lnTo>
                    <a:pt x="366" y="6"/>
                  </a:lnTo>
                  <a:lnTo>
                    <a:pt x="396" y="14"/>
                  </a:lnTo>
                  <a:lnTo>
                    <a:pt x="424" y="24"/>
                  </a:lnTo>
                  <a:lnTo>
                    <a:pt x="450" y="38"/>
                  </a:lnTo>
                  <a:lnTo>
                    <a:pt x="476" y="52"/>
                  </a:lnTo>
                  <a:lnTo>
                    <a:pt x="500" y="70"/>
                  </a:lnTo>
                  <a:lnTo>
                    <a:pt x="520" y="90"/>
                  </a:lnTo>
                  <a:lnTo>
                    <a:pt x="540" y="112"/>
                  </a:lnTo>
                  <a:lnTo>
                    <a:pt x="558" y="134"/>
                  </a:lnTo>
                  <a:lnTo>
                    <a:pt x="574" y="160"/>
                  </a:lnTo>
                  <a:lnTo>
                    <a:pt x="586" y="186"/>
                  </a:lnTo>
                  <a:lnTo>
                    <a:pt x="596" y="214"/>
                  </a:lnTo>
                  <a:lnTo>
                    <a:pt x="604" y="244"/>
                  </a:lnTo>
                  <a:lnTo>
                    <a:pt x="608" y="274"/>
                  </a:lnTo>
                  <a:lnTo>
                    <a:pt x="610" y="306"/>
                  </a:lnTo>
                  <a:lnTo>
                    <a:pt x="610" y="306"/>
                  </a:lnTo>
                  <a:close/>
                </a:path>
              </a:pathLst>
            </a:custGeom>
            <a:solidFill>
              <a:srgbClr val="E4A2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4" name="Freeform 86"/>
            <p:cNvSpPr>
              <a:spLocks noEditPoints="1"/>
            </p:cNvSpPr>
            <p:nvPr/>
          </p:nvSpPr>
          <p:spPr bwMode="auto">
            <a:xfrm>
              <a:off x="3402013" y="5008563"/>
              <a:ext cx="1047750" cy="1044575"/>
            </a:xfrm>
            <a:custGeom>
              <a:avLst/>
              <a:gdLst>
                <a:gd name="T0" fmla="*/ 296 w 660"/>
                <a:gd name="T1" fmla="*/ 658 h 658"/>
                <a:gd name="T2" fmla="*/ 202 w 660"/>
                <a:gd name="T3" fmla="*/ 632 h 658"/>
                <a:gd name="T4" fmla="*/ 120 w 660"/>
                <a:gd name="T5" fmla="*/ 584 h 658"/>
                <a:gd name="T6" fmla="*/ 56 w 660"/>
                <a:gd name="T7" fmla="*/ 514 h 658"/>
                <a:gd name="T8" fmla="*/ 14 w 660"/>
                <a:gd name="T9" fmla="*/ 426 h 658"/>
                <a:gd name="T10" fmla="*/ 0 w 660"/>
                <a:gd name="T11" fmla="*/ 330 h 658"/>
                <a:gd name="T12" fmla="*/ 6 w 660"/>
                <a:gd name="T13" fmla="*/ 262 h 658"/>
                <a:gd name="T14" fmla="*/ 40 w 660"/>
                <a:gd name="T15" fmla="*/ 172 h 658"/>
                <a:gd name="T16" fmla="*/ 96 w 660"/>
                <a:gd name="T17" fmla="*/ 96 h 658"/>
                <a:gd name="T18" fmla="*/ 172 w 660"/>
                <a:gd name="T19" fmla="*/ 40 h 658"/>
                <a:gd name="T20" fmla="*/ 264 w 660"/>
                <a:gd name="T21" fmla="*/ 6 h 658"/>
                <a:gd name="T22" fmla="*/ 330 w 660"/>
                <a:gd name="T23" fmla="*/ 0 h 658"/>
                <a:gd name="T24" fmla="*/ 428 w 660"/>
                <a:gd name="T25" fmla="*/ 14 h 658"/>
                <a:gd name="T26" fmla="*/ 514 w 660"/>
                <a:gd name="T27" fmla="*/ 56 h 658"/>
                <a:gd name="T28" fmla="*/ 584 w 660"/>
                <a:gd name="T29" fmla="*/ 120 h 658"/>
                <a:gd name="T30" fmla="*/ 634 w 660"/>
                <a:gd name="T31" fmla="*/ 200 h 658"/>
                <a:gd name="T32" fmla="*/ 658 w 660"/>
                <a:gd name="T33" fmla="*/ 296 h 658"/>
                <a:gd name="T34" fmla="*/ 658 w 660"/>
                <a:gd name="T35" fmla="*/ 362 h 658"/>
                <a:gd name="T36" fmla="*/ 634 w 660"/>
                <a:gd name="T37" fmla="*/ 458 h 658"/>
                <a:gd name="T38" fmla="*/ 584 w 660"/>
                <a:gd name="T39" fmla="*/ 538 h 658"/>
                <a:gd name="T40" fmla="*/ 514 w 660"/>
                <a:gd name="T41" fmla="*/ 602 h 658"/>
                <a:gd name="T42" fmla="*/ 428 w 660"/>
                <a:gd name="T43" fmla="*/ 644 h 658"/>
                <a:gd name="T44" fmla="*/ 330 w 660"/>
                <a:gd name="T45" fmla="*/ 658 h 658"/>
                <a:gd name="T46" fmla="*/ 330 w 660"/>
                <a:gd name="T47" fmla="*/ 50 h 658"/>
                <a:gd name="T48" fmla="*/ 246 w 660"/>
                <a:gd name="T49" fmla="*/ 62 h 658"/>
                <a:gd name="T50" fmla="*/ 174 w 660"/>
                <a:gd name="T51" fmla="*/ 98 h 658"/>
                <a:gd name="T52" fmla="*/ 114 w 660"/>
                <a:gd name="T53" fmla="*/ 152 h 658"/>
                <a:gd name="T54" fmla="*/ 72 w 660"/>
                <a:gd name="T55" fmla="*/ 220 h 658"/>
                <a:gd name="T56" fmla="*/ 52 w 660"/>
                <a:gd name="T57" fmla="*/ 300 h 658"/>
                <a:gd name="T58" fmla="*/ 52 w 660"/>
                <a:gd name="T59" fmla="*/ 358 h 658"/>
                <a:gd name="T60" fmla="*/ 72 w 660"/>
                <a:gd name="T61" fmla="*/ 438 h 658"/>
                <a:gd name="T62" fmla="*/ 114 w 660"/>
                <a:gd name="T63" fmla="*/ 506 h 658"/>
                <a:gd name="T64" fmla="*/ 174 w 660"/>
                <a:gd name="T65" fmla="*/ 560 h 658"/>
                <a:gd name="T66" fmla="*/ 246 w 660"/>
                <a:gd name="T67" fmla="*/ 596 h 658"/>
                <a:gd name="T68" fmla="*/ 330 w 660"/>
                <a:gd name="T69" fmla="*/ 608 h 658"/>
                <a:gd name="T70" fmla="*/ 386 w 660"/>
                <a:gd name="T71" fmla="*/ 602 h 658"/>
                <a:gd name="T72" fmla="*/ 462 w 660"/>
                <a:gd name="T73" fmla="*/ 574 h 658"/>
                <a:gd name="T74" fmla="*/ 528 w 660"/>
                <a:gd name="T75" fmla="*/ 526 h 658"/>
                <a:gd name="T76" fmla="*/ 576 w 660"/>
                <a:gd name="T77" fmla="*/ 462 h 658"/>
                <a:gd name="T78" fmla="*/ 604 w 660"/>
                <a:gd name="T79" fmla="*/ 386 h 658"/>
                <a:gd name="T80" fmla="*/ 610 w 660"/>
                <a:gd name="T81" fmla="*/ 330 h 658"/>
                <a:gd name="T82" fmla="*/ 596 w 660"/>
                <a:gd name="T83" fmla="*/ 246 h 658"/>
                <a:gd name="T84" fmla="*/ 562 w 660"/>
                <a:gd name="T85" fmla="*/ 172 h 658"/>
                <a:gd name="T86" fmla="*/ 508 w 660"/>
                <a:gd name="T87" fmla="*/ 114 h 658"/>
                <a:gd name="T88" fmla="*/ 438 w 660"/>
                <a:gd name="T89" fmla="*/ 72 h 658"/>
                <a:gd name="T90" fmla="*/ 358 w 660"/>
                <a:gd name="T91" fmla="*/ 50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60" h="658">
                  <a:moveTo>
                    <a:pt x="330" y="658"/>
                  </a:moveTo>
                  <a:lnTo>
                    <a:pt x="330" y="658"/>
                  </a:lnTo>
                  <a:lnTo>
                    <a:pt x="296" y="658"/>
                  </a:lnTo>
                  <a:lnTo>
                    <a:pt x="264" y="652"/>
                  </a:lnTo>
                  <a:lnTo>
                    <a:pt x="232" y="644"/>
                  </a:lnTo>
                  <a:lnTo>
                    <a:pt x="202" y="632"/>
                  </a:lnTo>
                  <a:lnTo>
                    <a:pt x="172" y="618"/>
                  </a:lnTo>
                  <a:lnTo>
                    <a:pt x="146" y="602"/>
                  </a:lnTo>
                  <a:lnTo>
                    <a:pt x="120" y="584"/>
                  </a:lnTo>
                  <a:lnTo>
                    <a:pt x="96" y="562"/>
                  </a:lnTo>
                  <a:lnTo>
                    <a:pt x="76" y="538"/>
                  </a:lnTo>
                  <a:lnTo>
                    <a:pt x="56" y="514"/>
                  </a:lnTo>
                  <a:lnTo>
                    <a:pt x="40" y="486"/>
                  </a:lnTo>
                  <a:lnTo>
                    <a:pt x="26" y="458"/>
                  </a:lnTo>
                  <a:lnTo>
                    <a:pt x="14" y="426"/>
                  </a:lnTo>
                  <a:lnTo>
                    <a:pt x="6" y="396"/>
                  </a:lnTo>
                  <a:lnTo>
                    <a:pt x="2" y="362"/>
                  </a:lnTo>
                  <a:lnTo>
                    <a:pt x="0" y="330"/>
                  </a:lnTo>
                  <a:lnTo>
                    <a:pt x="0" y="330"/>
                  </a:lnTo>
                  <a:lnTo>
                    <a:pt x="2" y="296"/>
                  </a:lnTo>
                  <a:lnTo>
                    <a:pt x="6" y="262"/>
                  </a:lnTo>
                  <a:lnTo>
                    <a:pt x="14" y="232"/>
                  </a:lnTo>
                  <a:lnTo>
                    <a:pt x="26" y="200"/>
                  </a:lnTo>
                  <a:lnTo>
                    <a:pt x="40" y="172"/>
                  </a:lnTo>
                  <a:lnTo>
                    <a:pt x="56" y="144"/>
                  </a:lnTo>
                  <a:lnTo>
                    <a:pt x="76" y="120"/>
                  </a:lnTo>
                  <a:lnTo>
                    <a:pt x="96" y="96"/>
                  </a:lnTo>
                  <a:lnTo>
                    <a:pt x="120" y="74"/>
                  </a:lnTo>
                  <a:lnTo>
                    <a:pt x="146" y="56"/>
                  </a:lnTo>
                  <a:lnTo>
                    <a:pt x="172" y="40"/>
                  </a:lnTo>
                  <a:lnTo>
                    <a:pt x="202" y="26"/>
                  </a:lnTo>
                  <a:lnTo>
                    <a:pt x="232" y="14"/>
                  </a:lnTo>
                  <a:lnTo>
                    <a:pt x="264" y="6"/>
                  </a:lnTo>
                  <a:lnTo>
                    <a:pt x="296" y="0"/>
                  </a:lnTo>
                  <a:lnTo>
                    <a:pt x="330" y="0"/>
                  </a:lnTo>
                  <a:lnTo>
                    <a:pt x="330" y="0"/>
                  </a:lnTo>
                  <a:lnTo>
                    <a:pt x="364" y="0"/>
                  </a:lnTo>
                  <a:lnTo>
                    <a:pt x="396" y="6"/>
                  </a:lnTo>
                  <a:lnTo>
                    <a:pt x="428" y="14"/>
                  </a:lnTo>
                  <a:lnTo>
                    <a:pt x="458" y="26"/>
                  </a:lnTo>
                  <a:lnTo>
                    <a:pt x="486" y="40"/>
                  </a:lnTo>
                  <a:lnTo>
                    <a:pt x="514" y="56"/>
                  </a:lnTo>
                  <a:lnTo>
                    <a:pt x="540" y="74"/>
                  </a:lnTo>
                  <a:lnTo>
                    <a:pt x="562" y="96"/>
                  </a:lnTo>
                  <a:lnTo>
                    <a:pt x="584" y="120"/>
                  </a:lnTo>
                  <a:lnTo>
                    <a:pt x="602" y="144"/>
                  </a:lnTo>
                  <a:lnTo>
                    <a:pt x="620" y="172"/>
                  </a:lnTo>
                  <a:lnTo>
                    <a:pt x="634" y="200"/>
                  </a:lnTo>
                  <a:lnTo>
                    <a:pt x="644" y="232"/>
                  </a:lnTo>
                  <a:lnTo>
                    <a:pt x="652" y="262"/>
                  </a:lnTo>
                  <a:lnTo>
                    <a:pt x="658" y="296"/>
                  </a:lnTo>
                  <a:lnTo>
                    <a:pt x="660" y="330"/>
                  </a:lnTo>
                  <a:lnTo>
                    <a:pt x="660" y="330"/>
                  </a:lnTo>
                  <a:lnTo>
                    <a:pt x="658" y="362"/>
                  </a:lnTo>
                  <a:lnTo>
                    <a:pt x="652" y="396"/>
                  </a:lnTo>
                  <a:lnTo>
                    <a:pt x="644" y="426"/>
                  </a:lnTo>
                  <a:lnTo>
                    <a:pt x="634" y="458"/>
                  </a:lnTo>
                  <a:lnTo>
                    <a:pt x="620" y="486"/>
                  </a:lnTo>
                  <a:lnTo>
                    <a:pt x="602" y="514"/>
                  </a:lnTo>
                  <a:lnTo>
                    <a:pt x="584" y="538"/>
                  </a:lnTo>
                  <a:lnTo>
                    <a:pt x="562" y="562"/>
                  </a:lnTo>
                  <a:lnTo>
                    <a:pt x="540" y="584"/>
                  </a:lnTo>
                  <a:lnTo>
                    <a:pt x="514" y="602"/>
                  </a:lnTo>
                  <a:lnTo>
                    <a:pt x="486" y="618"/>
                  </a:lnTo>
                  <a:lnTo>
                    <a:pt x="458" y="632"/>
                  </a:lnTo>
                  <a:lnTo>
                    <a:pt x="428" y="644"/>
                  </a:lnTo>
                  <a:lnTo>
                    <a:pt x="396" y="652"/>
                  </a:lnTo>
                  <a:lnTo>
                    <a:pt x="364" y="658"/>
                  </a:lnTo>
                  <a:lnTo>
                    <a:pt x="330" y="658"/>
                  </a:lnTo>
                  <a:lnTo>
                    <a:pt x="330" y="658"/>
                  </a:lnTo>
                  <a:close/>
                  <a:moveTo>
                    <a:pt x="330" y="50"/>
                  </a:moveTo>
                  <a:lnTo>
                    <a:pt x="330" y="50"/>
                  </a:lnTo>
                  <a:lnTo>
                    <a:pt x="300" y="50"/>
                  </a:lnTo>
                  <a:lnTo>
                    <a:pt x="274" y="56"/>
                  </a:lnTo>
                  <a:lnTo>
                    <a:pt x="246" y="62"/>
                  </a:lnTo>
                  <a:lnTo>
                    <a:pt x="220" y="72"/>
                  </a:lnTo>
                  <a:lnTo>
                    <a:pt x="196" y="84"/>
                  </a:lnTo>
                  <a:lnTo>
                    <a:pt x="174" y="98"/>
                  </a:lnTo>
                  <a:lnTo>
                    <a:pt x="152" y="114"/>
                  </a:lnTo>
                  <a:lnTo>
                    <a:pt x="132" y="132"/>
                  </a:lnTo>
                  <a:lnTo>
                    <a:pt x="114" y="152"/>
                  </a:lnTo>
                  <a:lnTo>
                    <a:pt x="98" y="172"/>
                  </a:lnTo>
                  <a:lnTo>
                    <a:pt x="84" y="196"/>
                  </a:lnTo>
                  <a:lnTo>
                    <a:pt x="72" y="220"/>
                  </a:lnTo>
                  <a:lnTo>
                    <a:pt x="62" y="246"/>
                  </a:lnTo>
                  <a:lnTo>
                    <a:pt x="56" y="272"/>
                  </a:lnTo>
                  <a:lnTo>
                    <a:pt x="52" y="300"/>
                  </a:lnTo>
                  <a:lnTo>
                    <a:pt x="50" y="330"/>
                  </a:lnTo>
                  <a:lnTo>
                    <a:pt x="50" y="330"/>
                  </a:lnTo>
                  <a:lnTo>
                    <a:pt x="52" y="358"/>
                  </a:lnTo>
                  <a:lnTo>
                    <a:pt x="56" y="386"/>
                  </a:lnTo>
                  <a:lnTo>
                    <a:pt x="62" y="412"/>
                  </a:lnTo>
                  <a:lnTo>
                    <a:pt x="72" y="438"/>
                  </a:lnTo>
                  <a:lnTo>
                    <a:pt x="84" y="462"/>
                  </a:lnTo>
                  <a:lnTo>
                    <a:pt x="98" y="486"/>
                  </a:lnTo>
                  <a:lnTo>
                    <a:pt x="114" y="506"/>
                  </a:lnTo>
                  <a:lnTo>
                    <a:pt x="132" y="526"/>
                  </a:lnTo>
                  <a:lnTo>
                    <a:pt x="152" y="544"/>
                  </a:lnTo>
                  <a:lnTo>
                    <a:pt x="174" y="560"/>
                  </a:lnTo>
                  <a:lnTo>
                    <a:pt x="196" y="574"/>
                  </a:lnTo>
                  <a:lnTo>
                    <a:pt x="220" y="586"/>
                  </a:lnTo>
                  <a:lnTo>
                    <a:pt x="246" y="596"/>
                  </a:lnTo>
                  <a:lnTo>
                    <a:pt x="274" y="602"/>
                  </a:lnTo>
                  <a:lnTo>
                    <a:pt x="300" y="608"/>
                  </a:lnTo>
                  <a:lnTo>
                    <a:pt x="330" y="608"/>
                  </a:lnTo>
                  <a:lnTo>
                    <a:pt x="330" y="608"/>
                  </a:lnTo>
                  <a:lnTo>
                    <a:pt x="358" y="608"/>
                  </a:lnTo>
                  <a:lnTo>
                    <a:pt x="386" y="602"/>
                  </a:lnTo>
                  <a:lnTo>
                    <a:pt x="412" y="596"/>
                  </a:lnTo>
                  <a:lnTo>
                    <a:pt x="438" y="586"/>
                  </a:lnTo>
                  <a:lnTo>
                    <a:pt x="462" y="574"/>
                  </a:lnTo>
                  <a:lnTo>
                    <a:pt x="486" y="560"/>
                  </a:lnTo>
                  <a:lnTo>
                    <a:pt x="508" y="544"/>
                  </a:lnTo>
                  <a:lnTo>
                    <a:pt x="528" y="526"/>
                  </a:lnTo>
                  <a:lnTo>
                    <a:pt x="546" y="506"/>
                  </a:lnTo>
                  <a:lnTo>
                    <a:pt x="562" y="486"/>
                  </a:lnTo>
                  <a:lnTo>
                    <a:pt x="576" y="462"/>
                  </a:lnTo>
                  <a:lnTo>
                    <a:pt x="588" y="438"/>
                  </a:lnTo>
                  <a:lnTo>
                    <a:pt x="596" y="412"/>
                  </a:lnTo>
                  <a:lnTo>
                    <a:pt x="604" y="386"/>
                  </a:lnTo>
                  <a:lnTo>
                    <a:pt x="608" y="358"/>
                  </a:lnTo>
                  <a:lnTo>
                    <a:pt x="610" y="330"/>
                  </a:lnTo>
                  <a:lnTo>
                    <a:pt x="610" y="330"/>
                  </a:lnTo>
                  <a:lnTo>
                    <a:pt x="608" y="300"/>
                  </a:lnTo>
                  <a:lnTo>
                    <a:pt x="604" y="272"/>
                  </a:lnTo>
                  <a:lnTo>
                    <a:pt x="596" y="246"/>
                  </a:lnTo>
                  <a:lnTo>
                    <a:pt x="588" y="220"/>
                  </a:lnTo>
                  <a:lnTo>
                    <a:pt x="576" y="196"/>
                  </a:lnTo>
                  <a:lnTo>
                    <a:pt x="562" y="172"/>
                  </a:lnTo>
                  <a:lnTo>
                    <a:pt x="546" y="152"/>
                  </a:lnTo>
                  <a:lnTo>
                    <a:pt x="528" y="132"/>
                  </a:lnTo>
                  <a:lnTo>
                    <a:pt x="508" y="114"/>
                  </a:lnTo>
                  <a:lnTo>
                    <a:pt x="486" y="98"/>
                  </a:lnTo>
                  <a:lnTo>
                    <a:pt x="462" y="84"/>
                  </a:lnTo>
                  <a:lnTo>
                    <a:pt x="438" y="72"/>
                  </a:lnTo>
                  <a:lnTo>
                    <a:pt x="412" y="62"/>
                  </a:lnTo>
                  <a:lnTo>
                    <a:pt x="386" y="56"/>
                  </a:lnTo>
                  <a:lnTo>
                    <a:pt x="358" y="50"/>
                  </a:lnTo>
                  <a:lnTo>
                    <a:pt x="330" y="50"/>
                  </a:lnTo>
                  <a:lnTo>
                    <a:pt x="330" y="50"/>
                  </a:lnTo>
                  <a:close/>
                </a:path>
              </a:pathLst>
            </a:custGeom>
            <a:solidFill>
              <a:srgbClr val="D498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5" name="Rectangle 87"/>
            <p:cNvSpPr>
              <a:spLocks noChangeArrowheads="1"/>
            </p:cNvSpPr>
            <p:nvPr/>
          </p:nvSpPr>
          <p:spPr bwMode="auto">
            <a:xfrm>
              <a:off x="3640138" y="4919663"/>
              <a:ext cx="94615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id-ID" altLang="id-ID" sz="7500" b="0" i="0" u="none" strike="noStrike" kern="1200" cap="none" spc="0" normalizeH="0" baseline="0" noProof="0">
                  <a:ln>
                    <a:noFill/>
                  </a:ln>
                  <a:solidFill>
                    <a:srgbClr val="B07D2D"/>
                  </a:solidFill>
                  <a:effectLst/>
                  <a:uLnTx/>
                  <a:uFillTx/>
                  <a:latin typeface="Myriad Pro" panose="020B0503030403020204" pitchFamily="34" charset="0"/>
                  <a:ea typeface="+mn-ea"/>
                  <a:cs typeface="+mn-cs"/>
                </a:rPr>
                <a:t>£</a:t>
              </a:r>
              <a:endParaRPr kumimoji="0" lang="id-ID" altLang="id-ID"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16" name="Freeform 88"/>
            <p:cNvSpPr>
              <a:spLocks/>
            </p:cNvSpPr>
            <p:nvPr/>
          </p:nvSpPr>
          <p:spPr bwMode="auto">
            <a:xfrm>
              <a:off x="4246563" y="2830513"/>
              <a:ext cx="1133475" cy="1133475"/>
            </a:xfrm>
            <a:custGeom>
              <a:avLst/>
              <a:gdLst>
                <a:gd name="T0" fmla="*/ 714 w 714"/>
                <a:gd name="T1" fmla="*/ 356 h 714"/>
                <a:gd name="T2" fmla="*/ 706 w 714"/>
                <a:gd name="T3" fmla="*/ 428 h 714"/>
                <a:gd name="T4" fmla="*/ 686 w 714"/>
                <a:gd name="T5" fmla="*/ 496 h 714"/>
                <a:gd name="T6" fmla="*/ 652 w 714"/>
                <a:gd name="T7" fmla="*/ 556 h 714"/>
                <a:gd name="T8" fmla="*/ 610 w 714"/>
                <a:gd name="T9" fmla="*/ 610 h 714"/>
                <a:gd name="T10" fmla="*/ 556 w 714"/>
                <a:gd name="T11" fmla="*/ 652 h 714"/>
                <a:gd name="T12" fmla="*/ 496 w 714"/>
                <a:gd name="T13" fmla="*/ 686 h 714"/>
                <a:gd name="T14" fmla="*/ 428 w 714"/>
                <a:gd name="T15" fmla="*/ 706 h 714"/>
                <a:gd name="T16" fmla="*/ 356 w 714"/>
                <a:gd name="T17" fmla="*/ 714 h 714"/>
                <a:gd name="T18" fmla="*/ 320 w 714"/>
                <a:gd name="T19" fmla="*/ 712 h 714"/>
                <a:gd name="T20" fmla="*/ 250 w 714"/>
                <a:gd name="T21" fmla="*/ 698 h 714"/>
                <a:gd name="T22" fmla="*/ 186 w 714"/>
                <a:gd name="T23" fmla="*/ 670 h 714"/>
                <a:gd name="T24" fmla="*/ 130 w 714"/>
                <a:gd name="T25" fmla="*/ 632 h 714"/>
                <a:gd name="T26" fmla="*/ 82 w 714"/>
                <a:gd name="T27" fmla="*/ 584 h 714"/>
                <a:gd name="T28" fmla="*/ 44 w 714"/>
                <a:gd name="T29" fmla="*/ 526 h 714"/>
                <a:gd name="T30" fmla="*/ 16 w 714"/>
                <a:gd name="T31" fmla="*/ 462 h 714"/>
                <a:gd name="T32" fmla="*/ 2 w 714"/>
                <a:gd name="T33" fmla="*/ 394 h 714"/>
                <a:gd name="T34" fmla="*/ 0 w 714"/>
                <a:gd name="T35" fmla="*/ 356 h 714"/>
                <a:gd name="T36" fmla="*/ 8 w 714"/>
                <a:gd name="T37" fmla="*/ 284 h 714"/>
                <a:gd name="T38" fmla="*/ 28 w 714"/>
                <a:gd name="T39" fmla="*/ 218 h 714"/>
                <a:gd name="T40" fmla="*/ 60 w 714"/>
                <a:gd name="T41" fmla="*/ 158 h 714"/>
                <a:gd name="T42" fmla="*/ 104 w 714"/>
                <a:gd name="T43" fmla="*/ 104 h 714"/>
                <a:gd name="T44" fmla="*/ 158 w 714"/>
                <a:gd name="T45" fmla="*/ 62 h 714"/>
                <a:gd name="T46" fmla="*/ 218 w 714"/>
                <a:gd name="T47" fmla="*/ 28 h 714"/>
                <a:gd name="T48" fmla="*/ 284 w 714"/>
                <a:gd name="T49" fmla="*/ 8 h 714"/>
                <a:gd name="T50" fmla="*/ 356 w 714"/>
                <a:gd name="T51" fmla="*/ 0 h 714"/>
                <a:gd name="T52" fmla="*/ 394 w 714"/>
                <a:gd name="T53" fmla="*/ 2 h 714"/>
                <a:gd name="T54" fmla="*/ 462 w 714"/>
                <a:gd name="T55" fmla="*/ 16 h 714"/>
                <a:gd name="T56" fmla="*/ 526 w 714"/>
                <a:gd name="T57" fmla="*/ 44 h 714"/>
                <a:gd name="T58" fmla="*/ 584 w 714"/>
                <a:gd name="T59" fmla="*/ 82 h 714"/>
                <a:gd name="T60" fmla="*/ 632 w 714"/>
                <a:gd name="T61" fmla="*/ 130 h 714"/>
                <a:gd name="T62" fmla="*/ 670 w 714"/>
                <a:gd name="T63" fmla="*/ 186 h 714"/>
                <a:gd name="T64" fmla="*/ 698 w 714"/>
                <a:gd name="T65" fmla="*/ 250 h 714"/>
                <a:gd name="T66" fmla="*/ 712 w 714"/>
                <a:gd name="T67" fmla="*/ 320 h 714"/>
                <a:gd name="T68" fmla="*/ 714 w 714"/>
                <a:gd name="T69" fmla="*/ 356 h 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14" h="714">
                  <a:moveTo>
                    <a:pt x="714" y="356"/>
                  </a:moveTo>
                  <a:lnTo>
                    <a:pt x="714" y="356"/>
                  </a:lnTo>
                  <a:lnTo>
                    <a:pt x="712" y="394"/>
                  </a:lnTo>
                  <a:lnTo>
                    <a:pt x="706" y="428"/>
                  </a:lnTo>
                  <a:lnTo>
                    <a:pt x="698" y="462"/>
                  </a:lnTo>
                  <a:lnTo>
                    <a:pt x="686" y="496"/>
                  </a:lnTo>
                  <a:lnTo>
                    <a:pt x="670" y="526"/>
                  </a:lnTo>
                  <a:lnTo>
                    <a:pt x="652" y="556"/>
                  </a:lnTo>
                  <a:lnTo>
                    <a:pt x="632" y="584"/>
                  </a:lnTo>
                  <a:lnTo>
                    <a:pt x="610" y="610"/>
                  </a:lnTo>
                  <a:lnTo>
                    <a:pt x="584" y="632"/>
                  </a:lnTo>
                  <a:lnTo>
                    <a:pt x="556" y="652"/>
                  </a:lnTo>
                  <a:lnTo>
                    <a:pt x="526" y="670"/>
                  </a:lnTo>
                  <a:lnTo>
                    <a:pt x="496" y="686"/>
                  </a:lnTo>
                  <a:lnTo>
                    <a:pt x="462" y="698"/>
                  </a:lnTo>
                  <a:lnTo>
                    <a:pt x="428" y="706"/>
                  </a:lnTo>
                  <a:lnTo>
                    <a:pt x="394" y="712"/>
                  </a:lnTo>
                  <a:lnTo>
                    <a:pt x="356" y="714"/>
                  </a:lnTo>
                  <a:lnTo>
                    <a:pt x="356" y="714"/>
                  </a:lnTo>
                  <a:lnTo>
                    <a:pt x="320" y="712"/>
                  </a:lnTo>
                  <a:lnTo>
                    <a:pt x="284" y="706"/>
                  </a:lnTo>
                  <a:lnTo>
                    <a:pt x="250" y="698"/>
                  </a:lnTo>
                  <a:lnTo>
                    <a:pt x="218" y="686"/>
                  </a:lnTo>
                  <a:lnTo>
                    <a:pt x="186" y="670"/>
                  </a:lnTo>
                  <a:lnTo>
                    <a:pt x="158" y="652"/>
                  </a:lnTo>
                  <a:lnTo>
                    <a:pt x="130" y="632"/>
                  </a:lnTo>
                  <a:lnTo>
                    <a:pt x="104" y="610"/>
                  </a:lnTo>
                  <a:lnTo>
                    <a:pt x="82" y="584"/>
                  </a:lnTo>
                  <a:lnTo>
                    <a:pt x="60" y="556"/>
                  </a:lnTo>
                  <a:lnTo>
                    <a:pt x="44" y="526"/>
                  </a:lnTo>
                  <a:lnTo>
                    <a:pt x="28" y="496"/>
                  </a:lnTo>
                  <a:lnTo>
                    <a:pt x="16" y="462"/>
                  </a:lnTo>
                  <a:lnTo>
                    <a:pt x="8" y="428"/>
                  </a:lnTo>
                  <a:lnTo>
                    <a:pt x="2" y="394"/>
                  </a:lnTo>
                  <a:lnTo>
                    <a:pt x="0" y="356"/>
                  </a:lnTo>
                  <a:lnTo>
                    <a:pt x="0" y="356"/>
                  </a:lnTo>
                  <a:lnTo>
                    <a:pt x="2" y="320"/>
                  </a:lnTo>
                  <a:lnTo>
                    <a:pt x="8" y="284"/>
                  </a:lnTo>
                  <a:lnTo>
                    <a:pt x="16" y="250"/>
                  </a:lnTo>
                  <a:lnTo>
                    <a:pt x="28" y="218"/>
                  </a:lnTo>
                  <a:lnTo>
                    <a:pt x="44" y="186"/>
                  </a:lnTo>
                  <a:lnTo>
                    <a:pt x="60" y="158"/>
                  </a:lnTo>
                  <a:lnTo>
                    <a:pt x="82" y="130"/>
                  </a:lnTo>
                  <a:lnTo>
                    <a:pt x="104" y="104"/>
                  </a:lnTo>
                  <a:lnTo>
                    <a:pt x="130" y="82"/>
                  </a:lnTo>
                  <a:lnTo>
                    <a:pt x="158" y="62"/>
                  </a:lnTo>
                  <a:lnTo>
                    <a:pt x="186" y="44"/>
                  </a:lnTo>
                  <a:lnTo>
                    <a:pt x="218" y="28"/>
                  </a:lnTo>
                  <a:lnTo>
                    <a:pt x="250" y="16"/>
                  </a:lnTo>
                  <a:lnTo>
                    <a:pt x="284" y="8"/>
                  </a:lnTo>
                  <a:lnTo>
                    <a:pt x="320" y="2"/>
                  </a:lnTo>
                  <a:lnTo>
                    <a:pt x="356" y="0"/>
                  </a:lnTo>
                  <a:lnTo>
                    <a:pt x="356" y="0"/>
                  </a:lnTo>
                  <a:lnTo>
                    <a:pt x="394" y="2"/>
                  </a:lnTo>
                  <a:lnTo>
                    <a:pt x="428" y="8"/>
                  </a:lnTo>
                  <a:lnTo>
                    <a:pt x="462" y="16"/>
                  </a:lnTo>
                  <a:lnTo>
                    <a:pt x="496" y="28"/>
                  </a:lnTo>
                  <a:lnTo>
                    <a:pt x="526" y="44"/>
                  </a:lnTo>
                  <a:lnTo>
                    <a:pt x="556" y="62"/>
                  </a:lnTo>
                  <a:lnTo>
                    <a:pt x="584" y="82"/>
                  </a:lnTo>
                  <a:lnTo>
                    <a:pt x="610" y="104"/>
                  </a:lnTo>
                  <a:lnTo>
                    <a:pt x="632" y="130"/>
                  </a:lnTo>
                  <a:lnTo>
                    <a:pt x="652" y="158"/>
                  </a:lnTo>
                  <a:lnTo>
                    <a:pt x="670" y="186"/>
                  </a:lnTo>
                  <a:lnTo>
                    <a:pt x="686" y="218"/>
                  </a:lnTo>
                  <a:lnTo>
                    <a:pt x="698" y="250"/>
                  </a:lnTo>
                  <a:lnTo>
                    <a:pt x="706" y="284"/>
                  </a:lnTo>
                  <a:lnTo>
                    <a:pt x="712" y="320"/>
                  </a:lnTo>
                  <a:lnTo>
                    <a:pt x="714" y="356"/>
                  </a:lnTo>
                  <a:lnTo>
                    <a:pt x="714" y="356"/>
                  </a:lnTo>
                  <a:close/>
                </a:path>
              </a:pathLst>
            </a:custGeom>
            <a:solidFill>
              <a:srgbClr val="E2E3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7" name="Freeform 89"/>
            <p:cNvSpPr>
              <a:spLocks/>
            </p:cNvSpPr>
            <p:nvPr/>
          </p:nvSpPr>
          <p:spPr bwMode="auto">
            <a:xfrm>
              <a:off x="4379913" y="2963863"/>
              <a:ext cx="866775" cy="866775"/>
            </a:xfrm>
            <a:custGeom>
              <a:avLst/>
              <a:gdLst>
                <a:gd name="T0" fmla="*/ 546 w 546"/>
                <a:gd name="T1" fmla="*/ 272 h 546"/>
                <a:gd name="T2" fmla="*/ 540 w 546"/>
                <a:gd name="T3" fmla="*/ 328 h 546"/>
                <a:gd name="T4" fmla="*/ 524 w 546"/>
                <a:gd name="T5" fmla="*/ 380 h 546"/>
                <a:gd name="T6" fmla="*/ 498 w 546"/>
                <a:gd name="T7" fmla="*/ 426 h 546"/>
                <a:gd name="T8" fmla="*/ 466 w 546"/>
                <a:gd name="T9" fmla="*/ 466 h 546"/>
                <a:gd name="T10" fmla="*/ 426 w 546"/>
                <a:gd name="T11" fmla="*/ 500 h 546"/>
                <a:gd name="T12" fmla="*/ 378 w 546"/>
                <a:gd name="T13" fmla="*/ 524 h 546"/>
                <a:gd name="T14" fmla="*/ 328 w 546"/>
                <a:gd name="T15" fmla="*/ 540 h 546"/>
                <a:gd name="T16" fmla="*/ 272 w 546"/>
                <a:gd name="T17" fmla="*/ 546 h 546"/>
                <a:gd name="T18" fmla="*/ 244 w 546"/>
                <a:gd name="T19" fmla="*/ 544 h 546"/>
                <a:gd name="T20" fmla="*/ 192 w 546"/>
                <a:gd name="T21" fmla="*/ 534 h 546"/>
                <a:gd name="T22" fmla="*/ 142 w 546"/>
                <a:gd name="T23" fmla="*/ 512 h 546"/>
                <a:gd name="T24" fmla="*/ 100 w 546"/>
                <a:gd name="T25" fmla="*/ 484 h 546"/>
                <a:gd name="T26" fmla="*/ 62 w 546"/>
                <a:gd name="T27" fmla="*/ 446 h 546"/>
                <a:gd name="T28" fmla="*/ 32 w 546"/>
                <a:gd name="T29" fmla="*/ 402 h 546"/>
                <a:gd name="T30" fmla="*/ 12 w 546"/>
                <a:gd name="T31" fmla="*/ 354 h 546"/>
                <a:gd name="T32" fmla="*/ 2 w 546"/>
                <a:gd name="T33" fmla="*/ 300 h 546"/>
                <a:gd name="T34" fmla="*/ 0 w 546"/>
                <a:gd name="T35" fmla="*/ 272 h 546"/>
                <a:gd name="T36" fmla="*/ 6 w 546"/>
                <a:gd name="T37" fmla="*/ 218 h 546"/>
                <a:gd name="T38" fmla="*/ 22 w 546"/>
                <a:gd name="T39" fmla="*/ 166 h 546"/>
                <a:gd name="T40" fmla="*/ 46 w 546"/>
                <a:gd name="T41" fmla="*/ 120 h 546"/>
                <a:gd name="T42" fmla="*/ 80 w 546"/>
                <a:gd name="T43" fmla="*/ 80 h 546"/>
                <a:gd name="T44" fmla="*/ 120 w 546"/>
                <a:gd name="T45" fmla="*/ 46 h 546"/>
                <a:gd name="T46" fmla="*/ 166 w 546"/>
                <a:gd name="T47" fmla="*/ 22 h 546"/>
                <a:gd name="T48" fmla="*/ 218 w 546"/>
                <a:gd name="T49" fmla="*/ 6 h 546"/>
                <a:gd name="T50" fmla="*/ 272 w 546"/>
                <a:gd name="T51" fmla="*/ 0 h 546"/>
                <a:gd name="T52" fmla="*/ 300 w 546"/>
                <a:gd name="T53" fmla="*/ 2 h 546"/>
                <a:gd name="T54" fmla="*/ 354 w 546"/>
                <a:gd name="T55" fmla="*/ 12 h 546"/>
                <a:gd name="T56" fmla="*/ 402 w 546"/>
                <a:gd name="T57" fmla="*/ 34 h 546"/>
                <a:gd name="T58" fmla="*/ 446 w 546"/>
                <a:gd name="T59" fmla="*/ 62 h 546"/>
                <a:gd name="T60" fmla="*/ 484 w 546"/>
                <a:gd name="T61" fmla="*/ 100 h 546"/>
                <a:gd name="T62" fmla="*/ 512 w 546"/>
                <a:gd name="T63" fmla="*/ 142 h 546"/>
                <a:gd name="T64" fmla="*/ 534 w 546"/>
                <a:gd name="T65" fmla="*/ 192 h 546"/>
                <a:gd name="T66" fmla="*/ 544 w 546"/>
                <a:gd name="T67" fmla="*/ 244 h 546"/>
                <a:gd name="T68" fmla="*/ 546 w 546"/>
                <a:gd name="T69" fmla="*/ 272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46" h="546">
                  <a:moveTo>
                    <a:pt x="546" y="272"/>
                  </a:moveTo>
                  <a:lnTo>
                    <a:pt x="546" y="272"/>
                  </a:lnTo>
                  <a:lnTo>
                    <a:pt x="544" y="300"/>
                  </a:lnTo>
                  <a:lnTo>
                    <a:pt x="540" y="328"/>
                  </a:lnTo>
                  <a:lnTo>
                    <a:pt x="534" y="354"/>
                  </a:lnTo>
                  <a:lnTo>
                    <a:pt x="524" y="380"/>
                  </a:lnTo>
                  <a:lnTo>
                    <a:pt x="512" y="402"/>
                  </a:lnTo>
                  <a:lnTo>
                    <a:pt x="498" y="426"/>
                  </a:lnTo>
                  <a:lnTo>
                    <a:pt x="484" y="446"/>
                  </a:lnTo>
                  <a:lnTo>
                    <a:pt x="466" y="466"/>
                  </a:lnTo>
                  <a:lnTo>
                    <a:pt x="446" y="484"/>
                  </a:lnTo>
                  <a:lnTo>
                    <a:pt x="426" y="500"/>
                  </a:lnTo>
                  <a:lnTo>
                    <a:pt x="402" y="512"/>
                  </a:lnTo>
                  <a:lnTo>
                    <a:pt x="378" y="524"/>
                  </a:lnTo>
                  <a:lnTo>
                    <a:pt x="354" y="534"/>
                  </a:lnTo>
                  <a:lnTo>
                    <a:pt x="328" y="540"/>
                  </a:lnTo>
                  <a:lnTo>
                    <a:pt x="300" y="544"/>
                  </a:lnTo>
                  <a:lnTo>
                    <a:pt x="272" y="546"/>
                  </a:lnTo>
                  <a:lnTo>
                    <a:pt x="272" y="546"/>
                  </a:lnTo>
                  <a:lnTo>
                    <a:pt x="244" y="544"/>
                  </a:lnTo>
                  <a:lnTo>
                    <a:pt x="218" y="540"/>
                  </a:lnTo>
                  <a:lnTo>
                    <a:pt x="192" y="534"/>
                  </a:lnTo>
                  <a:lnTo>
                    <a:pt x="166" y="524"/>
                  </a:lnTo>
                  <a:lnTo>
                    <a:pt x="142" y="512"/>
                  </a:lnTo>
                  <a:lnTo>
                    <a:pt x="120" y="500"/>
                  </a:lnTo>
                  <a:lnTo>
                    <a:pt x="100" y="484"/>
                  </a:lnTo>
                  <a:lnTo>
                    <a:pt x="80" y="466"/>
                  </a:lnTo>
                  <a:lnTo>
                    <a:pt x="62" y="446"/>
                  </a:lnTo>
                  <a:lnTo>
                    <a:pt x="46" y="426"/>
                  </a:lnTo>
                  <a:lnTo>
                    <a:pt x="32" y="402"/>
                  </a:lnTo>
                  <a:lnTo>
                    <a:pt x="22" y="380"/>
                  </a:lnTo>
                  <a:lnTo>
                    <a:pt x="12" y="354"/>
                  </a:lnTo>
                  <a:lnTo>
                    <a:pt x="6" y="328"/>
                  </a:lnTo>
                  <a:lnTo>
                    <a:pt x="2" y="300"/>
                  </a:lnTo>
                  <a:lnTo>
                    <a:pt x="0" y="272"/>
                  </a:lnTo>
                  <a:lnTo>
                    <a:pt x="0" y="272"/>
                  </a:lnTo>
                  <a:lnTo>
                    <a:pt x="2" y="244"/>
                  </a:lnTo>
                  <a:lnTo>
                    <a:pt x="6" y="218"/>
                  </a:lnTo>
                  <a:lnTo>
                    <a:pt x="12" y="192"/>
                  </a:lnTo>
                  <a:lnTo>
                    <a:pt x="22" y="166"/>
                  </a:lnTo>
                  <a:lnTo>
                    <a:pt x="32" y="142"/>
                  </a:lnTo>
                  <a:lnTo>
                    <a:pt x="46" y="120"/>
                  </a:lnTo>
                  <a:lnTo>
                    <a:pt x="62" y="100"/>
                  </a:lnTo>
                  <a:lnTo>
                    <a:pt x="80" y="80"/>
                  </a:lnTo>
                  <a:lnTo>
                    <a:pt x="100" y="62"/>
                  </a:lnTo>
                  <a:lnTo>
                    <a:pt x="120" y="46"/>
                  </a:lnTo>
                  <a:lnTo>
                    <a:pt x="142" y="34"/>
                  </a:lnTo>
                  <a:lnTo>
                    <a:pt x="166" y="22"/>
                  </a:lnTo>
                  <a:lnTo>
                    <a:pt x="192" y="12"/>
                  </a:lnTo>
                  <a:lnTo>
                    <a:pt x="218" y="6"/>
                  </a:lnTo>
                  <a:lnTo>
                    <a:pt x="244" y="2"/>
                  </a:lnTo>
                  <a:lnTo>
                    <a:pt x="272" y="0"/>
                  </a:lnTo>
                  <a:lnTo>
                    <a:pt x="272" y="0"/>
                  </a:lnTo>
                  <a:lnTo>
                    <a:pt x="300" y="2"/>
                  </a:lnTo>
                  <a:lnTo>
                    <a:pt x="328" y="6"/>
                  </a:lnTo>
                  <a:lnTo>
                    <a:pt x="354" y="12"/>
                  </a:lnTo>
                  <a:lnTo>
                    <a:pt x="378" y="22"/>
                  </a:lnTo>
                  <a:lnTo>
                    <a:pt x="402" y="34"/>
                  </a:lnTo>
                  <a:lnTo>
                    <a:pt x="426" y="46"/>
                  </a:lnTo>
                  <a:lnTo>
                    <a:pt x="446" y="62"/>
                  </a:lnTo>
                  <a:lnTo>
                    <a:pt x="466" y="80"/>
                  </a:lnTo>
                  <a:lnTo>
                    <a:pt x="484" y="100"/>
                  </a:lnTo>
                  <a:lnTo>
                    <a:pt x="498" y="120"/>
                  </a:lnTo>
                  <a:lnTo>
                    <a:pt x="512" y="142"/>
                  </a:lnTo>
                  <a:lnTo>
                    <a:pt x="524" y="166"/>
                  </a:lnTo>
                  <a:lnTo>
                    <a:pt x="534" y="192"/>
                  </a:lnTo>
                  <a:lnTo>
                    <a:pt x="540" y="218"/>
                  </a:lnTo>
                  <a:lnTo>
                    <a:pt x="544" y="244"/>
                  </a:lnTo>
                  <a:lnTo>
                    <a:pt x="546" y="272"/>
                  </a:lnTo>
                  <a:lnTo>
                    <a:pt x="546" y="272"/>
                  </a:lnTo>
                  <a:close/>
                </a:path>
              </a:pathLst>
            </a:custGeom>
            <a:solidFill>
              <a:srgbClr val="CCCE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8" name="Freeform 90"/>
            <p:cNvSpPr>
              <a:spLocks noEditPoints="1"/>
            </p:cNvSpPr>
            <p:nvPr/>
          </p:nvSpPr>
          <p:spPr bwMode="auto">
            <a:xfrm>
              <a:off x="4351338" y="2935288"/>
              <a:ext cx="923925" cy="923925"/>
            </a:xfrm>
            <a:custGeom>
              <a:avLst/>
              <a:gdLst>
                <a:gd name="T0" fmla="*/ 260 w 582"/>
                <a:gd name="T1" fmla="*/ 580 h 582"/>
                <a:gd name="T2" fmla="*/ 178 w 582"/>
                <a:gd name="T3" fmla="*/ 560 h 582"/>
                <a:gd name="T4" fmla="*/ 106 w 582"/>
                <a:gd name="T5" fmla="*/ 516 h 582"/>
                <a:gd name="T6" fmla="*/ 50 w 582"/>
                <a:gd name="T7" fmla="*/ 454 h 582"/>
                <a:gd name="T8" fmla="*/ 12 w 582"/>
                <a:gd name="T9" fmla="*/ 378 h 582"/>
                <a:gd name="T10" fmla="*/ 0 w 582"/>
                <a:gd name="T11" fmla="*/ 290 h 582"/>
                <a:gd name="T12" fmla="*/ 6 w 582"/>
                <a:gd name="T13" fmla="*/ 232 h 582"/>
                <a:gd name="T14" fmla="*/ 34 w 582"/>
                <a:gd name="T15" fmla="*/ 152 h 582"/>
                <a:gd name="T16" fmla="*/ 84 w 582"/>
                <a:gd name="T17" fmla="*/ 84 h 582"/>
                <a:gd name="T18" fmla="*/ 152 w 582"/>
                <a:gd name="T19" fmla="*/ 34 h 582"/>
                <a:gd name="T20" fmla="*/ 232 w 582"/>
                <a:gd name="T21" fmla="*/ 6 h 582"/>
                <a:gd name="T22" fmla="*/ 290 w 582"/>
                <a:gd name="T23" fmla="*/ 0 h 582"/>
                <a:gd name="T24" fmla="*/ 378 w 582"/>
                <a:gd name="T25" fmla="*/ 12 h 582"/>
                <a:gd name="T26" fmla="*/ 454 w 582"/>
                <a:gd name="T27" fmla="*/ 50 h 582"/>
                <a:gd name="T28" fmla="*/ 516 w 582"/>
                <a:gd name="T29" fmla="*/ 106 h 582"/>
                <a:gd name="T30" fmla="*/ 560 w 582"/>
                <a:gd name="T31" fmla="*/ 178 h 582"/>
                <a:gd name="T32" fmla="*/ 580 w 582"/>
                <a:gd name="T33" fmla="*/ 262 h 582"/>
                <a:gd name="T34" fmla="*/ 580 w 582"/>
                <a:gd name="T35" fmla="*/ 320 h 582"/>
                <a:gd name="T36" fmla="*/ 560 w 582"/>
                <a:gd name="T37" fmla="*/ 404 h 582"/>
                <a:gd name="T38" fmla="*/ 516 w 582"/>
                <a:gd name="T39" fmla="*/ 476 h 582"/>
                <a:gd name="T40" fmla="*/ 454 w 582"/>
                <a:gd name="T41" fmla="*/ 532 h 582"/>
                <a:gd name="T42" fmla="*/ 378 w 582"/>
                <a:gd name="T43" fmla="*/ 570 h 582"/>
                <a:gd name="T44" fmla="*/ 290 w 582"/>
                <a:gd name="T45" fmla="*/ 582 h 582"/>
                <a:gd name="T46" fmla="*/ 290 w 582"/>
                <a:gd name="T47" fmla="*/ 36 h 582"/>
                <a:gd name="T48" fmla="*/ 216 w 582"/>
                <a:gd name="T49" fmla="*/ 48 h 582"/>
                <a:gd name="T50" fmla="*/ 148 w 582"/>
                <a:gd name="T51" fmla="*/ 80 h 582"/>
                <a:gd name="T52" fmla="*/ 94 w 582"/>
                <a:gd name="T53" fmla="*/ 130 h 582"/>
                <a:gd name="T54" fmla="*/ 56 w 582"/>
                <a:gd name="T55" fmla="*/ 192 h 582"/>
                <a:gd name="T56" fmla="*/ 38 w 582"/>
                <a:gd name="T57" fmla="*/ 264 h 582"/>
                <a:gd name="T58" fmla="*/ 38 w 582"/>
                <a:gd name="T59" fmla="*/ 316 h 582"/>
                <a:gd name="T60" fmla="*/ 56 w 582"/>
                <a:gd name="T61" fmla="*/ 390 h 582"/>
                <a:gd name="T62" fmla="*/ 94 w 582"/>
                <a:gd name="T63" fmla="*/ 452 h 582"/>
                <a:gd name="T64" fmla="*/ 148 w 582"/>
                <a:gd name="T65" fmla="*/ 502 h 582"/>
                <a:gd name="T66" fmla="*/ 216 w 582"/>
                <a:gd name="T67" fmla="*/ 534 h 582"/>
                <a:gd name="T68" fmla="*/ 290 w 582"/>
                <a:gd name="T69" fmla="*/ 544 h 582"/>
                <a:gd name="T70" fmla="*/ 342 w 582"/>
                <a:gd name="T71" fmla="*/ 540 h 582"/>
                <a:gd name="T72" fmla="*/ 412 w 582"/>
                <a:gd name="T73" fmla="*/ 514 h 582"/>
                <a:gd name="T74" fmla="*/ 470 w 582"/>
                <a:gd name="T75" fmla="*/ 470 h 582"/>
                <a:gd name="T76" fmla="*/ 514 w 582"/>
                <a:gd name="T77" fmla="*/ 412 h 582"/>
                <a:gd name="T78" fmla="*/ 540 w 582"/>
                <a:gd name="T79" fmla="*/ 342 h 582"/>
                <a:gd name="T80" fmla="*/ 544 w 582"/>
                <a:gd name="T81" fmla="*/ 290 h 582"/>
                <a:gd name="T82" fmla="*/ 534 w 582"/>
                <a:gd name="T83" fmla="*/ 216 h 582"/>
                <a:gd name="T84" fmla="*/ 502 w 582"/>
                <a:gd name="T85" fmla="*/ 148 h 582"/>
                <a:gd name="T86" fmla="*/ 452 w 582"/>
                <a:gd name="T87" fmla="*/ 94 h 582"/>
                <a:gd name="T88" fmla="*/ 390 w 582"/>
                <a:gd name="T89" fmla="*/ 56 h 582"/>
                <a:gd name="T90" fmla="*/ 316 w 582"/>
                <a:gd name="T91" fmla="*/ 38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82" h="582">
                  <a:moveTo>
                    <a:pt x="290" y="582"/>
                  </a:moveTo>
                  <a:lnTo>
                    <a:pt x="290" y="582"/>
                  </a:lnTo>
                  <a:lnTo>
                    <a:pt x="260" y="580"/>
                  </a:lnTo>
                  <a:lnTo>
                    <a:pt x="232" y="576"/>
                  </a:lnTo>
                  <a:lnTo>
                    <a:pt x="204" y="570"/>
                  </a:lnTo>
                  <a:lnTo>
                    <a:pt x="178" y="560"/>
                  </a:lnTo>
                  <a:lnTo>
                    <a:pt x="152" y="548"/>
                  </a:lnTo>
                  <a:lnTo>
                    <a:pt x="128" y="532"/>
                  </a:lnTo>
                  <a:lnTo>
                    <a:pt x="106" y="516"/>
                  </a:lnTo>
                  <a:lnTo>
                    <a:pt x="84" y="496"/>
                  </a:lnTo>
                  <a:lnTo>
                    <a:pt x="66" y="476"/>
                  </a:lnTo>
                  <a:lnTo>
                    <a:pt x="50" y="454"/>
                  </a:lnTo>
                  <a:lnTo>
                    <a:pt x="34" y="430"/>
                  </a:lnTo>
                  <a:lnTo>
                    <a:pt x="22" y="404"/>
                  </a:lnTo>
                  <a:lnTo>
                    <a:pt x="12" y="378"/>
                  </a:lnTo>
                  <a:lnTo>
                    <a:pt x="6" y="350"/>
                  </a:lnTo>
                  <a:lnTo>
                    <a:pt x="0" y="320"/>
                  </a:lnTo>
                  <a:lnTo>
                    <a:pt x="0" y="290"/>
                  </a:lnTo>
                  <a:lnTo>
                    <a:pt x="0" y="290"/>
                  </a:lnTo>
                  <a:lnTo>
                    <a:pt x="0" y="262"/>
                  </a:lnTo>
                  <a:lnTo>
                    <a:pt x="6" y="232"/>
                  </a:lnTo>
                  <a:lnTo>
                    <a:pt x="12" y="204"/>
                  </a:lnTo>
                  <a:lnTo>
                    <a:pt x="22" y="178"/>
                  </a:lnTo>
                  <a:lnTo>
                    <a:pt x="34" y="152"/>
                  </a:lnTo>
                  <a:lnTo>
                    <a:pt x="50" y="128"/>
                  </a:lnTo>
                  <a:lnTo>
                    <a:pt x="66" y="106"/>
                  </a:lnTo>
                  <a:lnTo>
                    <a:pt x="84" y="84"/>
                  </a:lnTo>
                  <a:lnTo>
                    <a:pt x="106" y="66"/>
                  </a:lnTo>
                  <a:lnTo>
                    <a:pt x="128" y="50"/>
                  </a:lnTo>
                  <a:lnTo>
                    <a:pt x="152" y="34"/>
                  </a:lnTo>
                  <a:lnTo>
                    <a:pt x="178" y="22"/>
                  </a:lnTo>
                  <a:lnTo>
                    <a:pt x="204" y="12"/>
                  </a:lnTo>
                  <a:lnTo>
                    <a:pt x="232" y="6"/>
                  </a:lnTo>
                  <a:lnTo>
                    <a:pt x="260" y="0"/>
                  </a:lnTo>
                  <a:lnTo>
                    <a:pt x="290" y="0"/>
                  </a:lnTo>
                  <a:lnTo>
                    <a:pt x="290" y="0"/>
                  </a:lnTo>
                  <a:lnTo>
                    <a:pt x="320" y="0"/>
                  </a:lnTo>
                  <a:lnTo>
                    <a:pt x="350" y="6"/>
                  </a:lnTo>
                  <a:lnTo>
                    <a:pt x="378" y="12"/>
                  </a:lnTo>
                  <a:lnTo>
                    <a:pt x="404" y="22"/>
                  </a:lnTo>
                  <a:lnTo>
                    <a:pt x="430" y="34"/>
                  </a:lnTo>
                  <a:lnTo>
                    <a:pt x="454" y="50"/>
                  </a:lnTo>
                  <a:lnTo>
                    <a:pt x="476" y="66"/>
                  </a:lnTo>
                  <a:lnTo>
                    <a:pt x="496" y="84"/>
                  </a:lnTo>
                  <a:lnTo>
                    <a:pt x="516" y="106"/>
                  </a:lnTo>
                  <a:lnTo>
                    <a:pt x="532" y="128"/>
                  </a:lnTo>
                  <a:lnTo>
                    <a:pt x="546" y="152"/>
                  </a:lnTo>
                  <a:lnTo>
                    <a:pt x="560" y="178"/>
                  </a:lnTo>
                  <a:lnTo>
                    <a:pt x="570" y="204"/>
                  </a:lnTo>
                  <a:lnTo>
                    <a:pt x="576" y="232"/>
                  </a:lnTo>
                  <a:lnTo>
                    <a:pt x="580" y="262"/>
                  </a:lnTo>
                  <a:lnTo>
                    <a:pt x="582" y="290"/>
                  </a:lnTo>
                  <a:lnTo>
                    <a:pt x="582" y="290"/>
                  </a:lnTo>
                  <a:lnTo>
                    <a:pt x="580" y="320"/>
                  </a:lnTo>
                  <a:lnTo>
                    <a:pt x="576" y="350"/>
                  </a:lnTo>
                  <a:lnTo>
                    <a:pt x="570" y="378"/>
                  </a:lnTo>
                  <a:lnTo>
                    <a:pt x="560" y="404"/>
                  </a:lnTo>
                  <a:lnTo>
                    <a:pt x="546" y="430"/>
                  </a:lnTo>
                  <a:lnTo>
                    <a:pt x="532" y="454"/>
                  </a:lnTo>
                  <a:lnTo>
                    <a:pt x="516" y="476"/>
                  </a:lnTo>
                  <a:lnTo>
                    <a:pt x="496" y="496"/>
                  </a:lnTo>
                  <a:lnTo>
                    <a:pt x="476" y="516"/>
                  </a:lnTo>
                  <a:lnTo>
                    <a:pt x="454" y="532"/>
                  </a:lnTo>
                  <a:lnTo>
                    <a:pt x="430" y="548"/>
                  </a:lnTo>
                  <a:lnTo>
                    <a:pt x="404" y="560"/>
                  </a:lnTo>
                  <a:lnTo>
                    <a:pt x="378" y="570"/>
                  </a:lnTo>
                  <a:lnTo>
                    <a:pt x="350" y="576"/>
                  </a:lnTo>
                  <a:lnTo>
                    <a:pt x="320" y="580"/>
                  </a:lnTo>
                  <a:lnTo>
                    <a:pt x="290" y="582"/>
                  </a:lnTo>
                  <a:lnTo>
                    <a:pt x="290" y="582"/>
                  </a:lnTo>
                  <a:close/>
                  <a:moveTo>
                    <a:pt x="290" y="36"/>
                  </a:moveTo>
                  <a:lnTo>
                    <a:pt x="290" y="36"/>
                  </a:lnTo>
                  <a:lnTo>
                    <a:pt x="264" y="38"/>
                  </a:lnTo>
                  <a:lnTo>
                    <a:pt x="240" y="42"/>
                  </a:lnTo>
                  <a:lnTo>
                    <a:pt x="216" y="48"/>
                  </a:lnTo>
                  <a:lnTo>
                    <a:pt x="192" y="56"/>
                  </a:lnTo>
                  <a:lnTo>
                    <a:pt x="170" y="68"/>
                  </a:lnTo>
                  <a:lnTo>
                    <a:pt x="148" y="80"/>
                  </a:lnTo>
                  <a:lnTo>
                    <a:pt x="130" y="94"/>
                  </a:lnTo>
                  <a:lnTo>
                    <a:pt x="112" y="112"/>
                  </a:lnTo>
                  <a:lnTo>
                    <a:pt x="94" y="130"/>
                  </a:lnTo>
                  <a:lnTo>
                    <a:pt x="80" y="148"/>
                  </a:lnTo>
                  <a:lnTo>
                    <a:pt x="68" y="170"/>
                  </a:lnTo>
                  <a:lnTo>
                    <a:pt x="56" y="192"/>
                  </a:lnTo>
                  <a:lnTo>
                    <a:pt x="48" y="216"/>
                  </a:lnTo>
                  <a:lnTo>
                    <a:pt x="42" y="240"/>
                  </a:lnTo>
                  <a:lnTo>
                    <a:pt x="38" y="264"/>
                  </a:lnTo>
                  <a:lnTo>
                    <a:pt x="36" y="290"/>
                  </a:lnTo>
                  <a:lnTo>
                    <a:pt x="36" y="290"/>
                  </a:lnTo>
                  <a:lnTo>
                    <a:pt x="38" y="316"/>
                  </a:lnTo>
                  <a:lnTo>
                    <a:pt x="42" y="342"/>
                  </a:lnTo>
                  <a:lnTo>
                    <a:pt x="48" y="366"/>
                  </a:lnTo>
                  <a:lnTo>
                    <a:pt x="56" y="390"/>
                  </a:lnTo>
                  <a:lnTo>
                    <a:pt x="68" y="412"/>
                  </a:lnTo>
                  <a:lnTo>
                    <a:pt x="80" y="432"/>
                  </a:lnTo>
                  <a:lnTo>
                    <a:pt x="94" y="452"/>
                  </a:lnTo>
                  <a:lnTo>
                    <a:pt x="112" y="470"/>
                  </a:lnTo>
                  <a:lnTo>
                    <a:pt x="130" y="486"/>
                  </a:lnTo>
                  <a:lnTo>
                    <a:pt x="148" y="502"/>
                  </a:lnTo>
                  <a:lnTo>
                    <a:pt x="170" y="514"/>
                  </a:lnTo>
                  <a:lnTo>
                    <a:pt x="192" y="524"/>
                  </a:lnTo>
                  <a:lnTo>
                    <a:pt x="216" y="534"/>
                  </a:lnTo>
                  <a:lnTo>
                    <a:pt x="240" y="540"/>
                  </a:lnTo>
                  <a:lnTo>
                    <a:pt x="264" y="544"/>
                  </a:lnTo>
                  <a:lnTo>
                    <a:pt x="290" y="544"/>
                  </a:lnTo>
                  <a:lnTo>
                    <a:pt x="290" y="544"/>
                  </a:lnTo>
                  <a:lnTo>
                    <a:pt x="316" y="544"/>
                  </a:lnTo>
                  <a:lnTo>
                    <a:pt x="342" y="540"/>
                  </a:lnTo>
                  <a:lnTo>
                    <a:pt x="366" y="534"/>
                  </a:lnTo>
                  <a:lnTo>
                    <a:pt x="390" y="524"/>
                  </a:lnTo>
                  <a:lnTo>
                    <a:pt x="412" y="514"/>
                  </a:lnTo>
                  <a:lnTo>
                    <a:pt x="432" y="502"/>
                  </a:lnTo>
                  <a:lnTo>
                    <a:pt x="452" y="486"/>
                  </a:lnTo>
                  <a:lnTo>
                    <a:pt x="470" y="470"/>
                  </a:lnTo>
                  <a:lnTo>
                    <a:pt x="486" y="452"/>
                  </a:lnTo>
                  <a:lnTo>
                    <a:pt x="502" y="432"/>
                  </a:lnTo>
                  <a:lnTo>
                    <a:pt x="514" y="412"/>
                  </a:lnTo>
                  <a:lnTo>
                    <a:pt x="524" y="390"/>
                  </a:lnTo>
                  <a:lnTo>
                    <a:pt x="534" y="366"/>
                  </a:lnTo>
                  <a:lnTo>
                    <a:pt x="540" y="342"/>
                  </a:lnTo>
                  <a:lnTo>
                    <a:pt x="544" y="316"/>
                  </a:lnTo>
                  <a:lnTo>
                    <a:pt x="544" y="290"/>
                  </a:lnTo>
                  <a:lnTo>
                    <a:pt x="544" y="290"/>
                  </a:lnTo>
                  <a:lnTo>
                    <a:pt x="544" y="264"/>
                  </a:lnTo>
                  <a:lnTo>
                    <a:pt x="540" y="240"/>
                  </a:lnTo>
                  <a:lnTo>
                    <a:pt x="534" y="216"/>
                  </a:lnTo>
                  <a:lnTo>
                    <a:pt x="524" y="192"/>
                  </a:lnTo>
                  <a:lnTo>
                    <a:pt x="514" y="170"/>
                  </a:lnTo>
                  <a:lnTo>
                    <a:pt x="502" y="148"/>
                  </a:lnTo>
                  <a:lnTo>
                    <a:pt x="486" y="130"/>
                  </a:lnTo>
                  <a:lnTo>
                    <a:pt x="470" y="112"/>
                  </a:lnTo>
                  <a:lnTo>
                    <a:pt x="452" y="94"/>
                  </a:lnTo>
                  <a:lnTo>
                    <a:pt x="432" y="80"/>
                  </a:lnTo>
                  <a:lnTo>
                    <a:pt x="412" y="68"/>
                  </a:lnTo>
                  <a:lnTo>
                    <a:pt x="390" y="56"/>
                  </a:lnTo>
                  <a:lnTo>
                    <a:pt x="366" y="48"/>
                  </a:lnTo>
                  <a:lnTo>
                    <a:pt x="342" y="42"/>
                  </a:lnTo>
                  <a:lnTo>
                    <a:pt x="316" y="38"/>
                  </a:lnTo>
                  <a:lnTo>
                    <a:pt x="290" y="36"/>
                  </a:lnTo>
                  <a:lnTo>
                    <a:pt x="290" y="36"/>
                  </a:lnTo>
                  <a:close/>
                </a:path>
              </a:pathLst>
            </a:custGeom>
            <a:solidFill>
              <a:srgbClr val="C5C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9" name="Rectangle 91"/>
            <p:cNvSpPr>
              <a:spLocks noChangeArrowheads="1"/>
            </p:cNvSpPr>
            <p:nvPr/>
          </p:nvSpPr>
          <p:spPr bwMode="auto">
            <a:xfrm>
              <a:off x="4545013" y="2859088"/>
              <a:ext cx="844550" cy="1235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id-ID" altLang="id-ID" sz="6700" b="0" i="0" u="none" strike="noStrike" kern="1200" cap="none" spc="0" normalizeH="0" baseline="0" noProof="0">
                  <a:ln>
                    <a:noFill/>
                  </a:ln>
                  <a:solidFill>
                    <a:srgbClr val="ADAEB0"/>
                  </a:solidFill>
                  <a:effectLst/>
                  <a:uLnTx/>
                  <a:uFillTx/>
                  <a:latin typeface="Myriad Pro" panose="020B0503030403020204" pitchFamily="34" charset="0"/>
                  <a:ea typeface="+mn-ea"/>
                  <a:cs typeface="+mn-cs"/>
                </a:rPr>
                <a:t>€</a:t>
              </a:r>
              <a:endParaRPr kumimoji="0" lang="id-ID" altLang="id-ID"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20" name="Freeform 92"/>
            <p:cNvSpPr>
              <a:spLocks/>
            </p:cNvSpPr>
            <p:nvPr/>
          </p:nvSpPr>
          <p:spPr bwMode="auto">
            <a:xfrm>
              <a:off x="2471737" y="2830513"/>
              <a:ext cx="1133475" cy="1133475"/>
            </a:xfrm>
            <a:custGeom>
              <a:avLst/>
              <a:gdLst>
                <a:gd name="T0" fmla="*/ 714 w 714"/>
                <a:gd name="T1" fmla="*/ 356 h 714"/>
                <a:gd name="T2" fmla="*/ 706 w 714"/>
                <a:gd name="T3" fmla="*/ 428 h 714"/>
                <a:gd name="T4" fmla="*/ 686 w 714"/>
                <a:gd name="T5" fmla="*/ 496 h 714"/>
                <a:gd name="T6" fmla="*/ 652 w 714"/>
                <a:gd name="T7" fmla="*/ 556 h 714"/>
                <a:gd name="T8" fmla="*/ 608 w 714"/>
                <a:gd name="T9" fmla="*/ 610 h 714"/>
                <a:gd name="T10" fmla="*/ 556 w 714"/>
                <a:gd name="T11" fmla="*/ 652 h 714"/>
                <a:gd name="T12" fmla="*/ 496 w 714"/>
                <a:gd name="T13" fmla="*/ 686 h 714"/>
                <a:gd name="T14" fmla="*/ 428 w 714"/>
                <a:gd name="T15" fmla="*/ 706 h 714"/>
                <a:gd name="T16" fmla="*/ 356 w 714"/>
                <a:gd name="T17" fmla="*/ 714 h 714"/>
                <a:gd name="T18" fmla="*/ 320 w 714"/>
                <a:gd name="T19" fmla="*/ 712 h 714"/>
                <a:gd name="T20" fmla="*/ 250 w 714"/>
                <a:gd name="T21" fmla="*/ 698 h 714"/>
                <a:gd name="T22" fmla="*/ 186 w 714"/>
                <a:gd name="T23" fmla="*/ 670 h 714"/>
                <a:gd name="T24" fmla="*/ 130 w 714"/>
                <a:gd name="T25" fmla="*/ 632 h 714"/>
                <a:gd name="T26" fmla="*/ 80 w 714"/>
                <a:gd name="T27" fmla="*/ 584 h 714"/>
                <a:gd name="T28" fmla="*/ 42 w 714"/>
                <a:gd name="T29" fmla="*/ 526 h 714"/>
                <a:gd name="T30" fmla="*/ 16 w 714"/>
                <a:gd name="T31" fmla="*/ 462 h 714"/>
                <a:gd name="T32" fmla="*/ 2 w 714"/>
                <a:gd name="T33" fmla="*/ 394 h 714"/>
                <a:gd name="T34" fmla="*/ 0 w 714"/>
                <a:gd name="T35" fmla="*/ 356 h 714"/>
                <a:gd name="T36" fmla="*/ 6 w 714"/>
                <a:gd name="T37" fmla="*/ 284 h 714"/>
                <a:gd name="T38" fmla="*/ 28 w 714"/>
                <a:gd name="T39" fmla="*/ 218 h 714"/>
                <a:gd name="T40" fmla="*/ 60 w 714"/>
                <a:gd name="T41" fmla="*/ 158 h 714"/>
                <a:gd name="T42" fmla="*/ 104 w 714"/>
                <a:gd name="T43" fmla="*/ 104 h 714"/>
                <a:gd name="T44" fmla="*/ 156 w 714"/>
                <a:gd name="T45" fmla="*/ 62 h 714"/>
                <a:gd name="T46" fmla="*/ 218 w 714"/>
                <a:gd name="T47" fmla="*/ 28 h 714"/>
                <a:gd name="T48" fmla="*/ 284 w 714"/>
                <a:gd name="T49" fmla="*/ 8 h 714"/>
                <a:gd name="T50" fmla="*/ 356 w 714"/>
                <a:gd name="T51" fmla="*/ 0 h 714"/>
                <a:gd name="T52" fmla="*/ 392 w 714"/>
                <a:gd name="T53" fmla="*/ 2 h 714"/>
                <a:gd name="T54" fmla="*/ 462 w 714"/>
                <a:gd name="T55" fmla="*/ 16 h 714"/>
                <a:gd name="T56" fmla="*/ 526 w 714"/>
                <a:gd name="T57" fmla="*/ 44 h 714"/>
                <a:gd name="T58" fmla="*/ 584 w 714"/>
                <a:gd name="T59" fmla="*/ 82 h 714"/>
                <a:gd name="T60" fmla="*/ 632 w 714"/>
                <a:gd name="T61" fmla="*/ 130 h 714"/>
                <a:gd name="T62" fmla="*/ 670 w 714"/>
                <a:gd name="T63" fmla="*/ 186 h 714"/>
                <a:gd name="T64" fmla="*/ 698 w 714"/>
                <a:gd name="T65" fmla="*/ 250 h 714"/>
                <a:gd name="T66" fmla="*/ 712 w 714"/>
                <a:gd name="T67" fmla="*/ 320 h 714"/>
                <a:gd name="T68" fmla="*/ 714 w 714"/>
                <a:gd name="T69" fmla="*/ 356 h 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14" h="714">
                  <a:moveTo>
                    <a:pt x="714" y="356"/>
                  </a:moveTo>
                  <a:lnTo>
                    <a:pt x="714" y="356"/>
                  </a:lnTo>
                  <a:lnTo>
                    <a:pt x="712" y="394"/>
                  </a:lnTo>
                  <a:lnTo>
                    <a:pt x="706" y="428"/>
                  </a:lnTo>
                  <a:lnTo>
                    <a:pt x="698" y="462"/>
                  </a:lnTo>
                  <a:lnTo>
                    <a:pt x="686" y="496"/>
                  </a:lnTo>
                  <a:lnTo>
                    <a:pt x="670" y="526"/>
                  </a:lnTo>
                  <a:lnTo>
                    <a:pt x="652" y="556"/>
                  </a:lnTo>
                  <a:lnTo>
                    <a:pt x="632" y="584"/>
                  </a:lnTo>
                  <a:lnTo>
                    <a:pt x="608" y="610"/>
                  </a:lnTo>
                  <a:lnTo>
                    <a:pt x="584" y="632"/>
                  </a:lnTo>
                  <a:lnTo>
                    <a:pt x="556" y="652"/>
                  </a:lnTo>
                  <a:lnTo>
                    <a:pt x="526" y="670"/>
                  </a:lnTo>
                  <a:lnTo>
                    <a:pt x="496" y="686"/>
                  </a:lnTo>
                  <a:lnTo>
                    <a:pt x="462" y="698"/>
                  </a:lnTo>
                  <a:lnTo>
                    <a:pt x="428" y="706"/>
                  </a:lnTo>
                  <a:lnTo>
                    <a:pt x="392" y="712"/>
                  </a:lnTo>
                  <a:lnTo>
                    <a:pt x="356" y="714"/>
                  </a:lnTo>
                  <a:lnTo>
                    <a:pt x="356" y="714"/>
                  </a:lnTo>
                  <a:lnTo>
                    <a:pt x="320" y="712"/>
                  </a:lnTo>
                  <a:lnTo>
                    <a:pt x="284" y="706"/>
                  </a:lnTo>
                  <a:lnTo>
                    <a:pt x="250" y="698"/>
                  </a:lnTo>
                  <a:lnTo>
                    <a:pt x="218" y="686"/>
                  </a:lnTo>
                  <a:lnTo>
                    <a:pt x="186" y="670"/>
                  </a:lnTo>
                  <a:lnTo>
                    <a:pt x="156" y="652"/>
                  </a:lnTo>
                  <a:lnTo>
                    <a:pt x="130" y="632"/>
                  </a:lnTo>
                  <a:lnTo>
                    <a:pt x="104" y="610"/>
                  </a:lnTo>
                  <a:lnTo>
                    <a:pt x="80" y="584"/>
                  </a:lnTo>
                  <a:lnTo>
                    <a:pt x="60" y="556"/>
                  </a:lnTo>
                  <a:lnTo>
                    <a:pt x="42" y="526"/>
                  </a:lnTo>
                  <a:lnTo>
                    <a:pt x="28" y="496"/>
                  </a:lnTo>
                  <a:lnTo>
                    <a:pt x="16" y="462"/>
                  </a:lnTo>
                  <a:lnTo>
                    <a:pt x="6" y="428"/>
                  </a:lnTo>
                  <a:lnTo>
                    <a:pt x="2" y="394"/>
                  </a:lnTo>
                  <a:lnTo>
                    <a:pt x="0" y="356"/>
                  </a:lnTo>
                  <a:lnTo>
                    <a:pt x="0" y="356"/>
                  </a:lnTo>
                  <a:lnTo>
                    <a:pt x="2" y="320"/>
                  </a:lnTo>
                  <a:lnTo>
                    <a:pt x="6" y="284"/>
                  </a:lnTo>
                  <a:lnTo>
                    <a:pt x="16" y="250"/>
                  </a:lnTo>
                  <a:lnTo>
                    <a:pt x="28" y="218"/>
                  </a:lnTo>
                  <a:lnTo>
                    <a:pt x="42" y="186"/>
                  </a:lnTo>
                  <a:lnTo>
                    <a:pt x="60" y="158"/>
                  </a:lnTo>
                  <a:lnTo>
                    <a:pt x="80" y="130"/>
                  </a:lnTo>
                  <a:lnTo>
                    <a:pt x="104" y="104"/>
                  </a:lnTo>
                  <a:lnTo>
                    <a:pt x="130" y="82"/>
                  </a:lnTo>
                  <a:lnTo>
                    <a:pt x="156" y="62"/>
                  </a:lnTo>
                  <a:lnTo>
                    <a:pt x="186" y="44"/>
                  </a:lnTo>
                  <a:lnTo>
                    <a:pt x="218" y="28"/>
                  </a:lnTo>
                  <a:lnTo>
                    <a:pt x="250" y="16"/>
                  </a:lnTo>
                  <a:lnTo>
                    <a:pt x="284" y="8"/>
                  </a:lnTo>
                  <a:lnTo>
                    <a:pt x="320" y="2"/>
                  </a:lnTo>
                  <a:lnTo>
                    <a:pt x="356" y="0"/>
                  </a:lnTo>
                  <a:lnTo>
                    <a:pt x="356" y="0"/>
                  </a:lnTo>
                  <a:lnTo>
                    <a:pt x="392" y="2"/>
                  </a:lnTo>
                  <a:lnTo>
                    <a:pt x="428" y="8"/>
                  </a:lnTo>
                  <a:lnTo>
                    <a:pt x="462" y="16"/>
                  </a:lnTo>
                  <a:lnTo>
                    <a:pt x="496" y="28"/>
                  </a:lnTo>
                  <a:lnTo>
                    <a:pt x="526" y="44"/>
                  </a:lnTo>
                  <a:lnTo>
                    <a:pt x="556" y="62"/>
                  </a:lnTo>
                  <a:lnTo>
                    <a:pt x="584" y="82"/>
                  </a:lnTo>
                  <a:lnTo>
                    <a:pt x="608" y="104"/>
                  </a:lnTo>
                  <a:lnTo>
                    <a:pt x="632" y="130"/>
                  </a:lnTo>
                  <a:lnTo>
                    <a:pt x="652" y="158"/>
                  </a:lnTo>
                  <a:lnTo>
                    <a:pt x="670" y="186"/>
                  </a:lnTo>
                  <a:lnTo>
                    <a:pt x="686" y="218"/>
                  </a:lnTo>
                  <a:lnTo>
                    <a:pt x="698" y="250"/>
                  </a:lnTo>
                  <a:lnTo>
                    <a:pt x="706" y="284"/>
                  </a:lnTo>
                  <a:lnTo>
                    <a:pt x="712" y="320"/>
                  </a:lnTo>
                  <a:lnTo>
                    <a:pt x="714" y="356"/>
                  </a:lnTo>
                  <a:lnTo>
                    <a:pt x="714" y="356"/>
                  </a:lnTo>
                  <a:close/>
                </a:path>
              </a:pathLst>
            </a:custGeom>
            <a:solidFill>
              <a:srgbClr val="E2E3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1" name="Freeform 93"/>
            <p:cNvSpPr>
              <a:spLocks/>
            </p:cNvSpPr>
            <p:nvPr/>
          </p:nvSpPr>
          <p:spPr bwMode="auto">
            <a:xfrm>
              <a:off x="2605088" y="2963863"/>
              <a:ext cx="866775" cy="866775"/>
            </a:xfrm>
            <a:custGeom>
              <a:avLst/>
              <a:gdLst>
                <a:gd name="T0" fmla="*/ 546 w 546"/>
                <a:gd name="T1" fmla="*/ 272 h 546"/>
                <a:gd name="T2" fmla="*/ 540 w 546"/>
                <a:gd name="T3" fmla="*/ 328 h 546"/>
                <a:gd name="T4" fmla="*/ 524 w 546"/>
                <a:gd name="T5" fmla="*/ 380 h 546"/>
                <a:gd name="T6" fmla="*/ 498 w 546"/>
                <a:gd name="T7" fmla="*/ 426 h 546"/>
                <a:gd name="T8" fmla="*/ 466 w 546"/>
                <a:gd name="T9" fmla="*/ 466 h 546"/>
                <a:gd name="T10" fmla="*/ 424 w 546"/>
                <a:gd name="T11" fmla="*/ 500 h 546"/>
                <a:gd name="T12" fmla="*/ 378 w 546"/>
                <a:gd name="T13" fmla="*/ 524 h 546"/>
                <a:gd name="T14" fmla="*/ 328 w 546"/>
                <a:gd name="T15" fmla="*/ 540 h 546"/>
                <a:gd name="T16" fmla="*/ 272 w 546"/>
                <a:gd name="T17" fmla="*/ 546 h 546"/>
                <a:gd name="T18" fmla="*/ 244 w 546"/>
                <a:gd name="T19" fmla="*/ 544 h 546"/>
                <a:gd name="T20" fmla="*/ 192 w 546"/>
                <a:gd name="T21" fmla="*/ 534 h 546"/>
                <a:gd name="T22" fmla="*/ 142 w 546"/>
                <a:gd name="T23" fmla="*/ 512 h 546"/>
                <a:gd name="T24" fmla="*/ 98 w 546"/>
                <a:gd name="T25" fmla="*/ 484 h 546"/>
                <a:gd name="T26" fmla="*/ 62 w 546"/>
                <a:gd name="T27" fmla="*/ 446 h 546"/>
                <a:gd name="T28" fmla="*/ 32 w 546"/>
                <a:gd name="T29" fmla="*/ 402 h 546"/>
                <a:gd name="T30" fmla="*/ 12 w 546"/>
                <a:gd name="T31" fmla="*/ 354 h 546"/>
                <a:gd name="T32" fmla="*/ 0 w 546"/>
                <a:gd name="T33" fmla="*/ 300 h 546"/>
                <a:gd name="T34" fmla="*/ 0 w 546"/>
                <a:gd name="T35" fmla="*/ 272 h 546"/>
                <a:gd name="T36" fmla="*/ 6 w 546"/>
                <a:gd name="T37" fmla="*/ 218 h 546"/>
                <a:gd name="T38" fmla="*/ 20 w 546"/>
                <a:gd name="T39" fmla="*/ 166 h 546"/>
                <a:gd name="T40" fmla="*/ 46 w 546"/>
                <a:gd name="T41" fmla="*/ 120 h 546"/>
                <a:gd name="T42" fmla="*/ 80 w 546"/>
                <a:gd name="T43" fmla="*/ 80 h 546"/>
                <a:gd name="T44" fmla="*/ 120 w 546"/>
                <a:gd name="T45" fmla="*/ 46 h 546"/>
                <a:gd name="T46" fmla="*/ 166 w 546"/>
                <a:gd name="T47" fmla="*/ 22 h 546"/>
                <a:gd name="T48" fmla="*/ 218 w 546"/>
                <a:gd name="T49" fmla="*/ 6 h 546"/>
                <a:gd name="T50" fmla="*/ 272 w 546"/>
                <a:gd name="T51" fmla="*/ 0 h 546"/>
                <a:gd name="T52" fmla="*/ 300 w 546"/>
                <a:gd name="T53" fmla="*/ 2 h 546"/>
                <a:gd name="T54" fmla="*/ 354 w 546"/>
                <a:gd name="T55" fmla="*/ 12 h 546"/>
                <a:gd name="T56" fmla="*/ 402 w 546"/>
                <a:gd name="T57" fmla="*/ 34 h 546"/>
                <a:gd name="T58" fmla="*/ 446 w 546"/>
                <a:gd name="T59" fmla="*/ 62 h 546"/>
                <a:gd name="T60" fmla="*/ 482 w 546"/>
                <a:gd name="T61" fmla="*/ 100 h 546"/>
                <a:gd name="T62" fmla="*/ 512 w 546"/>
                <a:gd name="T63" fmla="*/ 142 h 546"/>
                <a:gd name="T64" fmla="*/ 532 w 546"/>
                <a:gd name="T65" fmla="*/ 192 h 546"/>
                <a:gd name="T66" fmla="*/ 544 w 546"/>
                <a:gd name="T67" fmla="*/ 244 h 546"/>
                <a:gd name="T68" fmla="*/ 546 w 546"/>
                <a:gd name="T69" fmla="*/ 272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46" h="546">
                  <a:moveTo>
                    <a:pt x="546" y="272"/>
                  </a:moveTo>
                  <a:lnTo>
                    <a:pt x="546" y="272"/>
                  </a:lnTo>
                  <a:lnTo>
                    <a:pt x="544" y="300"/>
                  </a:lnTo>
                  <a:lnTo>
                    <a:pt x="540" y="328"/>
                  </a:lnTo>
                  <a:lnTo>
                    <a:pt x="532" y="354"/>
                  </a:lnTo>
                  <a:lnTo>
                    <a:pt x="524" y="380"/>
                  </a:lnTo>
                  <a:lnTo>
                    <a:pt x="512" y="402"/>
                  </a:lnTo>
                  <a:lnTo>
                    <a:pt x="498" y="426"/>
                  </a:lnTo>
                  <a:lnTo>
                    <a:pt x="482" y="446"/>
                  </a:lnTo>
                  <a:lnTo>
                    <a:pt x="466" y="466"/>
                  </a:lnTo>
                  <a:lnTo>
                    <a:pt x="446" y="484"/>
                  </a:lnTo>
                  <a:lnTo>
                    <a:pt x="424" y="500"/>
                  </a:lnTo>
                  <a:lnTo>
                    <a:pt x="402" y="512"/>
                  </a:lnTo>
                  <a:lnTo>
                    <a:pt x="378" y="524"/>
                  </a:lnTo>
                  <a:lnTo>
                    <a:pt x="354" y="534"/>
                  </a:lnTo>
                  <a:lnTo>
                    <a:pt x="328" y="540"/>
                  </a:lnTo>
                  <a:lnTo>
                    <a:pt x="300" y="544"/>
                  </a:lnTo>
                  <a:lnTo>
                    <a:pt x="272" y="546"/>
                  </a:lnTo>
                  <a:lnTo>
                    <a:pt x="272" y="546"/>
                  </a:lnTo>
                  <a:lnTo>
                    <a:pt x="244" y="544"/>
                  </a:lnTo>
                  <a:lnTo>
                    <a:pt x="218" y="540"/>
                  </a:lnTo>
                  <a:lnTo>
                    <a:pt x="192" y="534"/>
                  </a:lnTo>
                  <a:lnTo>
                    <a:pt x="166" y="524"/>
                  </a:lnTo>
                  <a:lnTo>
                    <a:pt x="142" y="512"/>
                  </a:lnTo>
                  <a:lnTo>
                    <a:pt x="120" y="500"/>
                  </a:lnTo>
                  <a:lnTo>
                    <a:pt x="98" y="484"/>
                  </a:lnTo>
                  <a:lnTo>
                    <a:pt x="80" y="466"/>
                  </a:lnTo>
                  <a:lnTo>
                    <a:pt x="62" y="446"/>
                  </a:lnTo>
                  <a:lnTo>
                    <a:pt x="46" y="426"/>
                  </a:lnTo>
                  <a:lnTo>
                    <a:pt x="32" y="402"/>
                  </a:lnTo>
                  <a:lnTo>
                    <a:pt x="20" y="380"/>
                  </a:lnTo>
                  <a:lnTo>
                    <a:pt x="12" y="354"/>
                  </a:lnTo>
                  <a:lnTo>
                    <a:pt x="6" y="328"/>
                  </a:lnTo>
                  <a:lnTo>
                    <a:pt x="0" y="300"/>
                  </a:lnTo>
                  <a:lnTo>
                    <a:pt x="0" y="272"/>
                  </a:lnTo>
                  <a:lnTo>
                    <a:pt x="0" y="272"/>
                  </a:lnTo>
                  <a:lnTo>
                    <a:pt x="0" y="244"/>
                  </a:lnTo>
                  <a:lnTo>
                    <a:pt x="6" y="218"/>
                  </a:lnTo>
                  <a:lnTo>
                    <a:pt x="12" y="192"/>
                  </a:lnTo>
                  <a:lnTo>
                    <a:pt x="20" y="166"/>
                  </a:lnTo>
                  <a:lnTo>
                    <a:pt x="32" y="142"/>
                  </a:lnTo>
                  <a:lnTo>
                    <a:pt x="46" y="120"/>
                  </a:lnTo>
                  <a:lnTo>
                    <a:pt x="62" y="100"/>
                  </a:lnTo>
                  <a:lnTo>
                    <a:pt x="80" y="80"/>
                  </a:lnTo>
                  <a:lnTo>
                    <a:pt x="98" y="62"/>
                  </a:lnTo>
                  <a:lnTo>
                    <a:pt x="120" y="46"/>
                  </a:lnTo>
                  <a:lnTo>
                    <a:pt x="142" y="34"/>
                  </a:lnTo>
                  <a:lnTo>
                    <a:pt x="166" y="22"/>
                  </a:lnTo>
                  <a:lnTo>
                    <a:pt x="192" y="12"/>
                  </a:lnTo>
                  <a:lnTo>
                    <a:pt x="218" y="6"/>
                  </a:lnTo>
                  <a:lnTo>
                    <a:pt x="244" y="2"/>
                  </a:lnTo>
                  <a:lnTo>
                    <a:pt x="272" y="0"/>
                  </a:lnTo>
                  <a:lnTo>
                    <a:pt x="272" y="0"/>
                  </a:lnTo>
                  <a:lnTo>
                    <a:pt x="300" y="2"/>
                  </a:lnTo>
                  <a:lnTo>
                    <a:pt x="328" y="6"/>
                  </a:lnTo>
                  <a:lnTo>
                    <a:pt x="354" y="12"/>
                  </a:lnTo>
                  <a:lnTo>
                    <a:pt x="378" y="22"/>
                  </a:lnTo>
                  <a:lnTo>
                    <a:pt x="402" y="34"/>
                  </a:lnTo>
                  <a:lnTo>
                    <a:pt x="424" y="46"/>
                  </a:lnTo>
                  <a:lnTo>
                    <a:pt x="446" y="62"/>
                  </a:lnTo>
                  <a:lnTo>
                    <a:pt x="466" y="80"/>
                  </a:lnTo>
                  <a:lnTo>
                    <a:pt x="482" y="100"/>
                  </a:lnTo>
                  <a:lnTo>
                    <a:pt x="498" y="120"/>
                  </a:lnTo>
                  <a:lnTo>
                    <a:pt x="512" y="142"/>
                  </a:lnTo>
                  <a:lnTo>
                    <a:pt x="524" y="166"/>
                  </a:lnTo>
                  <a:lnTo>
                    <a:pt x="532" y="192"/>
                  </a:lnTo>
                  <a:lnTo>
                    <a:pt x="540" y="218"/>
                  </a:lnTo>
                  <a:lnTo>
                    <a:pt x="544" y="244"/>
                  </a:lnTo>
                  <a:lnTo>
                    <a:pt x="546" y="272"/>
                  </a:lnTo>
                  <a:lnTo>
                    <a:pt x="546" y="272"/>
                  </a:lnTo>
                  <a:close/>
                </a:path>
              </a:pathLst>
            </a:custGeom>
            <a:solidFill>
              <a:srgbClr val="CCCE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2" name="Freeform 94"/>
            <p:cNvSpPr>
              <a:spLocks noEditPoints="1"/>
            </p:cNvSpPr>
            <p:nvPr/>
          </p:nvSpPr>
          <p:spPr bwMode="auto">
            <a:xfrm>
              <a:off x="2573338" y="2935288"/>
              <a:ext cx="927100" cy="923925"/>
            </a:xfrm>
            <a:custGeom>
              <a:avLst/>
              <a:gdLst>
                <a:gd name="T0" fmla="*/ 262 w 584"/>
                <a:gd name="T1" fmla="*/ 580 h 582"/>
                <a:gd name="T2" fmla="*/ 178 w 584"/>
                <a:gd name="T3" fmla="*/ 560 h 582"/>
                <a:gd name="T4" fmla="*/ 108 w 584"/>
                <a:gd name="T5" fmla="*/ 516 h 582"/>
                <a:gd name="T6" fmla="*/ 50 w 584"/>
                <a:gd name="T7" fmla="*/ 454 h 582"/>
                <a:gd name="T8" fmla="*/ 14 w 584"/>
                <a:gd name="T9" fmla="*/ 378 h 582"/>
                <a:gd name="T10" fmla="*/ 0 w 584"/>
                <a:gd name="T11" fmla="*/ 290 h 582"/>
                <a:gd name="T12" fmla="*/ 6 w 584"/>
                <a:gd name="T13" fmla="*/ 232 h 582"/>
                <a:gd name="T14" fmla="*/ 36 w 584"/>
                <a:gd name="T15" fmla="*/ 152 h 582"/>
                <a:gd name="T16" fmla="*/ 86 w 584"/>
                <a:gd name="T17" fmla="*/ 84 h 582"/>
                <a:gd name="T18" fmla="*/ 154 w 584"/>
                <a:gd name="T19" fmla="*/ 34 h 582"/>
                <a:gd name="T20" fmla="*/ 234 w 584"/>
                <a:gd name="T21" fmla="*/ 6 h 582"/>
                <a:gd name="T22" fmla="*/ 292 w 584"/>
                <a:gd name="T23" fmla="*/ 0 h 582"/>
                <a:gd name="T24" fmla="*/ 378 w 584"/>
                <a:gd name="T25" fmla="*/ 12 h 582"/>
                <a:gd name="T26" fmla="*/ 456 w 584"/>
                <a:gd name="T27" fmla="*/ 50 h 582"/>
                <a:gd name="T28" fmla="*/ 518 w 584"/>
                <a:gd name="T29" fmla="*/ 106 h 582"/>
                <a:gd name="T30" fmla="*/ 560 w 584"/>
                <a:gd name="T31" fmla="*/ 178 h 582"/>
                <a:gd name="T32" fmla="*/ 582 w 584"/>
                <a:gd name="T33" fmla="*/ 262 h 582"/>
                <a:gd name="T34" fmla="*/ 582 w 584"/>
                <a:gd name="T35" fmla="*/ 320 h 582"/>
                <a:gd name="T36" fmla="*/ 560 w 584"/>
                <a:gd name="T37" fmla="*/ 404 h 582"/>
                <a:gd name="T38" fmla="*/ 518 w 584"/>
                <a:gd name="T39" fmla="*/ 476 h 582"/>
                <a:gd name="T40" fmla="*/ 456 w 584"/>
                <a:gd name="T41" fmla="*/ 532 h 582"/>
                <a:gd name="T42" fmla="*/ 378 w 584"/>
                <a:gd name="T43" fmla="*/ 570 h 582"/>
                <a:gd name="T44" fmla="*/ 292 w 584"/>
                <a:gd name="T45" fmla="*/ 582 h 582"/>
                <a:gd name="T46" fmla="*/ 292 w 584"/>
                <a:gd name="T47" fmla="*/ 36 h 582"/>
                <a:gd name="T48" fmla="*/ 216 w 584"/>
                <a:gd name="T49" fmla="*/ 48 h 582"/>
                <a:gd name="T50" fmla="*/ 150 w 584"/>
                <a:gd name="T51" fmla="*/ 80 h 582"/>
                <a:gd name="T52" fmla="*/ 96 w 584"/>
                <a:gd name="T53" fmla="*/ 130 h 582"/>
                <a:gd name="T54" fmla="*/ 58 w 584"/>
                <a:gd name="T55" fmla="*/ 192 h 582"/>
                <a:gd name="T56" fmla="*/ 40 w 584"/>
                <a:gd name="T57" fmla="*/ 264 h 582"/>
                <a:gd name="T58" fmla="*/ 40 w 584"/>
                <a:gd name="T59" fmla="*/ 316 h 582"/>
                <a:gd name="T60" fmla="*/ 58 w 584"/>
                <a:gd name="T61" fmla="*/ 390 h 582"/>
                <a:gd name="T62" fmla="*/ 96 w 584"/>
                <a:gd name="T63" fmla="*/ 452 h 582"/>
                <a:gd name="T64" fmla="*/ 150 w 584"/>
                <a:gd name="T65" fmla="*/ 502 h 582"/>
                <a:gd name="T66" fmla="*/ 216 w 584"/>
                <a:gd name="T67" fmla="*/ 534 h 582"/>
                <a:gd name="T68" fmla="*/ 292 w 584"/>
                <a:gd name="T69" fmla="*/ 544 h 582"/>
                <a:gd name="T70" fmla="*/ 344 w 584"/>
                <a:gd name="T71" fmla="*/ 540 h 582"/>
                <a:gd name="T72" fmla="*/ 414 w 584"/>
                <a:gd name="T73" fmla="*/ 514 h 582"/>
                <a:gd name="T74" fmla="*/ 472 w 584"/>
                <a:gd name="T75" fmla="*/ 470 h 582"/>
                <a:gd name="T76" fmla="*/ 516 w 584"/>
                <a:gd name="T77" fmla="*/ 412 h 582"/>
                <a:gd name="T78" fmla="*/ 542 w 584"/>
                <a:gd name="T79" fmla="*/ 342 h 582"/>
                <a:gd name="T80" fmla="*/ 546 w 584"/>
                <a:gd name="T81" fmla="*/ 290 h 582"/>
                <a:gd name="T82" fmla="*/ 534 w 584"/>
                <a:gd name="T83" fmla="*/ 216 h 582"/>
                <a:gd name="T84" fmla="*/ 502 w 584"/>
                <a:gd name="T85" fmla="*/ 148 h 582"/>
                <a:gd name="T86" fmla="*/ 454 w 584"/>
                <a:gd name="T87" fmla="*/ 94 h 582"/>
                <a:gd name="T88" fmla="*/ 392 w 584"/>
                <a:gd name="T89" fmla="*/ 56 h 582"/>
                <a:gd name="T90" fmla="*/ 318 w 584"/>
                <a:gd name="T91" fmla="*/ 38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84" h="582">
                  <a:moveTo>
                    <a:pt x="292" y="582"/>
                  </a:moveTo>
                  <a:lnTo>
                    <a:pt x="292" y="582"/>
                  </a:lnTo>
                  <a:lnTo>
                    <a:pt x="262" y="580"/>
                  </a:lnTo>
                  <a:lnTo>
                    <a:pt x="234" y="576"/>
                  </a:lnTo>
                  <a:lnTo>
                    <a:pt x="206" y="570"/>
                  </a:lnTo>
                  <a:lnTo>
                    <a:pt x="178" y="560"/>
                  </a:lnTo>
                  <a:lnTo>
                    <a:pt x="154" y="548"/>
                  </a:lnTo>
                  <a:lnTo>
                    <a:pt x="130" y="532"/>
                  </a:lnTo>
                  <a:lnTo>
                    <a:pt x="108" y="516"/>
                  </a:lnTo>
                  <a:lnTo>
                    <a:pt x="86" y="496"/>
                  </a:lnTo>
                  <a:lnTo>
                    <a:pt x="68" y="476"/>
                  </a:lnTo>
                  <a:lnTo>
                    <a:pt x="50" y="454"/>
                  </a:lnTo>
                  <a:lnTo>
                    <a:pt x="36" y="430"/>
                  </a:lnTo>
                  <a:lnTo>
                    <a:pt x="24" y="404"/>
                  </a:lnTo>
                  <a:lnTo>
                    <a:pt x="14" y="378"/>
                  </a:lnTo>
                  <a:lnTo>
                    <a:pt x="6" y="350"/>
                  </a:lnTo>
                  <a:lnTo>
                    <a:pt x="2" y="320"/>
                  </a:lnTo>
                  <a:lnTo>
                    <a:pt x="0" y="290"/>
                  </a:lnTo>
                  <a:lnTo>
                    <a:pt x="0" y="290"/>
                  </a:lnTo>
                  <a:lnTo>
                    <a:pt x="2" y="262"/>
                  </a:lnTo>
                  <a:lnTo>
                    <a:pt x="6" y="232"/>
                  </a:lnTo>
                  <a:lnTo>
                    <a:pt x="14" y="204"/>
                  </a:lnTo>
                  <a:lnTo>
                    <a:pt x="24" y="178"/>
                  </a:lnTo>
                  <a:lnTo>
                    <a:pt x="36" y="152"/>
                  </a:lnTo>
                  <a:lnTo>
                    <a:pt x="50" y="128"/>
                  </a:lnTo>
                  <a:lnTo>
                    <a:pt x="68" y="106"/>
                  </a:lnTo>
                  <a:lnTo>
                    <a:pt x="86" y="84"/>
                  </a:lnTo>
                  <a:lnTo>
                    <a:pt x="108" y="66"/>
                  </a:lnTo>
                  <a:lnTo>
                    <a:pt x="130" y="50"/>
                  </a:lnTo>
                  <a:lnTo>
                    <a:pt x="154" y="34"/>
                  </a:lnTo>
                  <a:lnTo>
                    <a:pt x="178" y="22"/>
                  </a:lnTo>
                  <a:lnTo>
                    <a:pt x="206" y="12"/>
                  </a:lnTo>
                  <a:lnTo>
                    <a:pt x="234" y="6"/>
                  </a:lnTo>
                  <a:lnTo>
                    <a:pt x="262" y="0"/>
                  </a:lnTo>
                  <a:lnTo>
                    <a:pt x="292" y="0"/>
                  </a:lnTo>
                  <a:lnTo>
                    <a:pt x="292" y="0"/>
                  </a:lnTo>
                  <a:lnTo>
                    <a:pt x="322" y="0"/>
                  </a:lnTo>
                  <a:lnTo>
                    <a:pt x="350" y="6"/>
                  </a:lnTo>
                  <a:lnTo>
                    <a:pt x="378" y="12"/>
                  </a:lnTo>
                  <a:lnTo>
                    <a:pt x="406" y="22"/>
                  </a:lnTo>
                  <a:lnTo>
                    <a:pt x="432" y="34"/>
                  </a:lnTo>
                  <a:lnTo>
                    <a:pt x="456" y="50"/>
                  </a:lnTo>
                  <a:lnTo>
                    <a:pt x="478" y="66"/>
                  </a:lnTo>
                  <a:lnTo>
                    <a:pt x="498" y="84"/>
                  </a:lnTo>
                  <a:lnTo>
                    <a:pt x="518" y="106"/>
                  </a:lnTo>
                  <a:lnTo>
                    <a:pt x="534" y="128"/>
                  </a:lnTo>
                  <a:lnTo>
                    <a:pt x="548" y="152"/>
                  </a:lnTo>
                  <a:lnTo>
                    <a:pt x="560" y="178"/>
                  </a:lnTo>
                  <a:lnTo>
                    <a:pt x="570" y="204"/>
                  </a:lnTo>
                  <a:lnTo>
                    <a:pt x="578" y="232"/>
                  </a:lnTo>
                  <a:lnTo>
                    <a:pt x="582" y="262"/>
                  </a:lnTo>
                  <a:lnTo>
                    <a:pt x="584" y="290"/>
                  </a:lnTo>
                  <a:lnTo>
                    <a:pt x="584" y="290"/>
                  </a:lnTo>
                  <a:lnTo>
                    <a:pt x="582" y="320"/>
                  </a:lnTo>
                  <a:lnTo>
                    <a:pt x="578" y="350"/>
                  </a:lnTo>
                  <a:lnTo>
                    <a:pt x="570" y="378"/>
                  </a:lnTo>
                  <a:lnTo>
                    <a:pt x="560" y="404"/>
                  </a:lnTo>
                  <a:lnTo>
                    <a:pt x="548" y="430"/>
                  </a:lnTo>
                  <a:lnTo>
                    <a:pt x="534" y="454"/>
                  </a:lnTo>
                  <a:lnTo>
                    <a:pt x="518" y="476"/>
                  </a:lnTo>
                  <a:lnTo>
                    <a:pt x="498" y="496"/>
                  </a:lnTo>
                  <a:lnTo>
                    <a:pt x="478" y="516"/>
                  </a:lnTo>
                  <a:lnTo>
                    <a:pt x="456" y="532"/>
                  </a:lnTo>
                  <a:lnTo>
                    <a:pt x="432" y="548"/>
                  </a:lnTo>
                  <a:lnTo>
                    <a:pt x="406" y="560"/>
                  </a:lnTo>
                  <a:lnTo>
                    <a:pt x="378" y="570"/>
                  </a:lnTo>
                  <a:lnTo>
                    <a:pt x="350" y="576"/>
                  </a:lnTo>
                  <a:lnTo>
                    <a:pt x="322" y="580"/>
                  </a:lnTo>
                  <a:lnTo>
                    <a:pt x="292" y="582"/>
                  </a:lnTo>
                  <a:lnTo>
                    <a:pt x="292" y="582"/>
                  </a:lnTo>
                  <a:close/>
                  <a:moveTo>
                    <a:pt x="292" y="36"/>
                  </a:moveTo>
                  <a:lnTo>
                    <a:pt x="292" y="36"/>
                  </a:lnTo>
                  <a:lnTo>
                    <a:pt x="266" y="38"/>
                  </a:lnTo>
                  <a:lnTo>
                    <a:pt x="242" y="42"/>
                  </a:lnTo>
                  <a:lnTo>
                    <a:pt x="216" y="48"/>
                  </a:lnTo>
                  <a:lnTo>
                    <a:pt x="194" y="56"/>
                  </a:lnTo>
                  <a:lnTo>
                    <a:pt x="172" y="68"/>
                  </a:lnTo>
                  <a:lnTo>
                    <a:pt x="150" y="80"/>
                  </a:lnTo>
                  <a:lnTo>
                    <a:pt x="130" y="94"/>
                  </a:lnTo>
                  <a:lnTo>
                    <a:pt x="112" y="112"/>
                  </a:lnTo>
                  <a:lnTo>
                    <a:pt x="96" y="130"/>
                  </a:lnTo>
                  <a:lnTo>
                    <a:pt x="82" y="148"/>
                  </a:lnTo>
                  <a:lnTo>
                    <a:pt x="68" y="170"/>
                  </a:lnTo>
                  <a:lnTo>
                    <a:pt x="58" y="192"/>
                  </a:lnTo>
                  <a:lnTo>
                    <a:pt x="50" y="216"/>
                  </a:lnTo>
                  <a:lnTo>
                    <a:pt x="44" y="240"/>
                  </a:lnTo>
                  <a:lnTo>
                    <a:pt x="40" y="264"/>
                  </a:lnTo>
                  <a:lnTo>
                    <a:pt x="38" y="290"/>
                  </a:lnTo>
                  <a:lnTo>
                    <a:pt x="38" y="290"/>
                  </a:lnTo>
                  <a:lnTo>
                    <a:pt x="40" y="316"/>
                  </a:lnTo>
                  <a:lnTo>
                    <a:pt x="44" y="342"/>
                  </a:lnTo>
                  <a:lnTo>
                    <a:pt x="50" y="366"/>
                  </a:lnTo>
                  <a:lnTo>
                    <a:pt x="58" y="390"/>
                  </a:lnTo>
                  <a:lnTo>
                    <a:pt x="68" y="412"/>
                  </a:lnTo>
                  <a:lnTo>
                    <a:pt x="82" y="432"/>
                  </a:lnTo>
                  <a:lnTo>
                    <a:pt x="96" y="452"/>
                  </a:lnTo>
                  <a:lnTo>
                    <a:pt x="112" y="470"/>
                  </a:lnTo>
                  <a:lnTo>
                    <a:pt x="130" y="486"/>
                  </a:lnTo>
                  <a:lnTo>
                    <a:pt x="150" y="502"/>
                  </a:lnTo>
                  <a:lnTo>
                    <a:pt x="172" y="514"/>
                  </a:lnTo>
                  <a:lnTo>
                    <a:pt x="194" y="524"/>
                  </a:lnTo>
                  <a:lnTo>
                    <a:pt x="216" y="534"/>
                  </a:lnTo>
                  <a:lnTo>
                    <a:pt x="242" y="540"/>
                  </a:lnTo>
                  <a:lnTo>
                    <a:pt x="266" y="544"/>
                  </a:lnTo>
                  <a:lnTo>
                    <a:pt x="292" y="544"/>
                  </a:lnTo>
                  <a:lnTo>
                    <a:pt x="292" y="544"/>
                  </a:lnTo>
                  <a:lnTo>
                    <a:pt x="318" y="544"/>
                  </a:lnTo>
                  <a:lnTo>
                    <a:pt x="344" y="540"/>
                  </a:lnTo>
                  <a:lnTo>
                    <a:pt x="368" y="534"/>
                  </a:lnTo>
                  <a:lnTo>
                    <a:pt x="392" y="524"/>
                  </a:lnTo>
                  <a:lnTo>
                    <a:pt x="414" y="514"/>
                  </a:lnTo>
                  <a:lnTo>
                    <a:pt x="434" y="502"/>
                  </a:lnTo>
                  <a:lnTo>
                    <a:pt x="454" y="486"/>
                  </a:lnTo>
                  <a:lnTo>
                    <a:pt x="472" y="470"/>
                  </a:lnTo>
                  <a:lnTo>
                    <a:pt x="488" y="452"/>
                  </a:lnTo>
                  <a:lnTo>
                    <a:pt x="502" y="432"/>
                  </a:lnTo>
                  <a:lnTo>
                    <a:pt x="516" y="412"/>
                  </a:lnTo>
                  <a:lnTo>
                    <a:pt x="526" y="390"/>
                  </a:lnTo>
                  <a:lnTo>
                    <a:pt x="534" y="366"/>
                  </a:lnTo>
                  <a:lnTo>
                    <a:pt x="542" y="342"/>
                  </a:lnTo>
                  <a:lnTo>
                    <a:pt x="546" y="316"/>
                  </a:lnTo>
                  <a:lnTo>
                    <a:pt x="546" y="290"/>
                  </a:lnTo>
                  <a:lnTo>
                    <a:pt x="546" y="290"/>
                  </a:lnTo>
                  <a:lnTo>
                    <a:pt x="546" y="264"/>
                  </a:lnTo>
                  <a:lnTo>
                    <a:pt x="542" y="240"/>
                  </a:lnTo>
                  <a:lnTo>
                    <a:pt x="534" y="216"/>
                  </a:lnTo>
                  <a:lnTo>
                    <a:pt x="526" y="192"/>
                  </a:lnTo>
                  <a:lnTo>
                    <a:pt x="516" y="170"/>
                  </a:lnTo>
                  <a:lnTo>
                    <a:pt x="502" y="148"/>
                  </a:lnTo>
                  <a:lnTo>
                    <a:pt x="488" y="130"/>
                  </a:lnTo>
                  <a:lnTo>
                    <a:pt x="472" y="112"/>
                  </a:lnTo>
                  <a:lnTo>
                    <a:pt x="454" y="94"/>
                  </a:lnTo>
                  <a:lnTo>
                    <a:pt x="434" y="80"/>
                  </a:lnTo>
                  <a:lnTo>
                    <a:pt x="414" y="68"/>
                  </a:lnTo>
                  <a:lnTo>
                    <a:pt x="392" y="56"/>
                  </a:lnTo>
                  <a:lnTo>
                    <a:pt x="368" y="48"/>
                  </a:lnTo>
                  <a:lnTo>
                    <a:pt x="344" y="42"/>
                  </a:lnTo>
                  <a:lnTo>
                    <a:pt x="318" y="38"/>
                  </a:lnTo>
                  <a:lnTo>
                    <a:pt x="292" y="36"/>
                  </a:lnTo>
                  <a:lnTo>
                    <a:pt x="292" y="36"/>
                  </a:lnTo>
                  <a:close/>
                </a:path>
              </a:pathLst>
            </a:custGeom>
            <a:solidFill>
              <a:srgbClr val="C5C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3" name="Rectangle 95"/>
            <p:cNvSpPr>
              <a:spLocks noChangeArrowheads="1"/>
            </p:cNvSpPr>
            <p:nvPr/>
          </p:nvSpPr>
          <p:spPr bwMode="auto">
            <a:xfrm>
              <a:off x="2770188" y="2859088"/>
              <a:ext cx="844550" cy="1235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id-ID" altLang="id-ID" sz="6700" b="0" i="0" u="none" strike="noStrike" kern="1200" cap="none" spc="0" normalizeH="0" baseline="0" noProof="0" dirty="0">
                  <a:ln>
                    <a:noFill/>
                  </a:ln>
                  <a:solidFill>
                    <a:srgbClr val="ADAEB0"/>
                  </a:solidFill>
                  <a:effectLst/>
                  <a:uLnTx/>
                  <a:uFillTx/>
                  <a:latin typeface="Myriad Pro" panose="020B0503030403020204" pitchFamily="34" charset="0"/>
                  <a:ea typeface="+mn-ea"/>
                  <a:cs typeface="+mn-cs"/>
                </a:rPr>
                <a:t>€</a:t>
              </a:r>
              <a:endParaRPr kumimoji="0" lang="id-ID" altLang="id-ID" sz="1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
          <p:nvSpPr>
            <p:cNvPr id="124" name="Freeform 96"/>
            <p:cNvSpPr>
              <a:spLocks/>
            </p:cNvSpPr>
            <p:nvPr/>
          </p:nvSpPr>
          <p:spPr bwMode="auto">
            <a:xfrm>
              <a:off x="4246563" y="4694238"/>
              <a:ext cx="1133475" cy="1130300"/>
            </a:xfrm>
            <a:custGeom>
              <a:avLst/>
              <a:gdLst>
                <a:gd name="T0" fmla="*/ 714 w 714"/>
                <a:gd name="T1" fmla="*/ 356 h 712"/>
                <a:gd name="T2" fmla="*/ 706 w 714"/>
                <a:gd name="T3" fmla="*/ 428 h 712"/>
                <a:gd name="T4" fmla="*/ 686 w 714"/>
                <a:gd name="T5" fmla="*/ 494 h 712"/>
                <a:gd name="T6" fmla="*/ 652 w 714"/>
                <a:gd name="T7" fmla="*/ 556 h 712"/>
                <a:gd name="T8" fmla="*/ 610 w 714"/>
                <a:gd name="T9" fmla="*/ 608 h 712"/>
                <a:gd name="T10" fmla="*/ 556 w 714"/>
                <a:gd name="T11" fmla="*/ 652 h 712"/>
                <a:gd name="T12" fmla="*/ 496 w 714"/>
                <a:gd name="T13" fmla="*/ 684 h 712"/>
                <a:gd name="T14" fmla="*/ 428 w 714"/>
                <a:gd name="T15" fmla="*/ 706 h 712"/>
                <a:gd name="T16" fmla="*/ 356 w 714"/>
                <a:gd name="T17" fmla="*/ 712 h 712"/>
                <a:gd name="T18" fmla="*/ 320 w 714"/>
                <a:gd name="T19" fmla="*/ 710 h 712"/>
                <a:gd name="T20" fmla="*/ 250 w 714"/>
                <a:gd name="T21" fmla="*/ 696 h 712"/>
                <a:gd name="T22" fmla="*/ 186 w 714"/>
                <a:gd name="T23" fmla="*/ 670 h 712"/>
                <a:gd name="T24" fmla="*/ 130 w 714"/>
                <a:gd name="T25" fmla="*/ 632 h 712"/>
                <a:gd name="T26" fmla="*/ 82 w 714"/>
                <a:gd name="T27" fmla="*/ 582 h 712"/>
                <a:gd name="T28" fmla="*/ 44 w 714"/>
                <a:gd name="T29" fmla="*/ 526 h 712"/>
                <a:gd name="T30" fmla="*/ 16 w 714"/>
                <a:gd name="T31" fmla="*/ 462 h 712"/>
                <a:gd name="T32" fmla="*/ 2 w 714"/>
                <a:gd name="T33" fmla="*/ 392 h 712"/>
                <a:gd name="T34" fmla="*/ 0 w 714"/>
                <a:gd name="T35" fmla="*/ 356 h 712"/>
                <a:gd name="T36" fmla="*/ 8 w 714"/>
                <a:gd name="T37" fmla="*/ 284 h 712"/>
                <a:gd name="T38" fmla="*/ 28 w 714"/>
                <a:gd name="T39" fmla="*/ 218 h 712"/>
                <a:gd name="T40" fmla="*/ 60 w 714"/>
                <a:gd name="T41" fmla="*/ 156 h 712"/>
                <a:gd name="T42" fmla="*/ 104 w 714"/>
                <a:gd name="T43" fmla="*/ 104 h 712"/>
                <a:gd name="T44" fmla="*/ 158 w 714"/>
                <a:gd name="T45" fmla="*/ 60 h 712"/>
                <a:gd name="T46" fmla="*/ 218 w 714"/>
                <a:gd name="T47" fmla="*/ 28 h 712"/>
                <a:gd name="T48" fmla="*/ 284 w 714"/>
                <a:gd name="T49" fmla="*/ 6 h 712"/>
                <a:gd name="T50" fmla="*/ 356 w 714"/>
                <a:gd name="T51" fmla="*/ 0 h 712"/>
                <a:gd name="T52" fmla="*/ 394 w 714"/>
                <a:gd name="T53" fmla="*/ 2 h 712"/>
                <a:gd name="T54" fmla="*/ 462 w 714"/>
                <a:gd name="T55" fmla="*/ 16 h 712"/>
                <a:gd name="T56" fmla="*/ 526 w 714"/>
                <a:gd name="T57" fmla="*/ 42 h 712"/>
                <a:gd name="T58" fmla="*/ 584 w 714"/>
                <a:gd name="T59" fmla="*/ 80 h 712"/>
                <a:gd name="T60" fmla="*/ 632 w 714"/>
                <a:gd name="T61" fmla="*/ 130 h 712"/>
                <a:gd name="T62" fmla="*/ 670 w 714"/>
                <a:gd name="T63" fmla="*/ 186 h 712"/>
                <a:gd name="T64" fmla="*/ 698 w 714"/>
                <a:gd name="T65" fmla="*/ 250 h 712"/>
                <a:gd name="T66" fmla="*/ 712 w 714"/>
                <a:gd name="T67" fmla="*/ 320 h 712"/>
                <a:gd name="T68" fmla="*/ 714 w 714"/>
                <a:gd name="T69" fmla="*/ 356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14" h="712">
                  <a:moveTo>
                    <a:pt x="714" y="356"/>
                  </a:moveTo>
                  <a:lnTo>
                    <a:pt x="714" y="356"/>
                  </a:lnTo>
                  <a:lnTo>
                    <a:pt x="712" y="392"/>
                  </a:lnTo>
                  <a:lnTo>
                    <a:pt x="706" y="428"/>
                  </a:lnTo>
                  <a:lnTo>
                    <a:pt x="698" y="462"/>
                  </a:lnTo>
                  <a:lnTo>
                    <a:pt x="686" y="494"/>
                  </a:lnTo>
                  <a:lnTo>
                    <a:pt x="670" y="526"/>
                  </a:lnTo>
                  <a:lnTo>
                    <a:pt x="652" y="556"/>
                  </a:lnTo>
                  <a:lnTo>
                    <a:pt x="632" y="582"/>
                  </a:lnTo>
                  <a:lnTo>
                    <a:pt x="610" y="608"/>
                  </a:lnTo>
                  <a:lnTo>
                    <a:pt x="584" y="632"/>
                  </a:lnTo>
                  <a:lnTo>
                    <a:pt x="556" y="652"/>
                  </a:lnTo>
                  <a:lnTo>
                    <a:pt x="526" y="670"/>
                  </a:lnTo>
                  <a:lnTo>
                    <a:pt x="496" y="684"/>
                  </a:lnTo>
                  <a:lnTo>
                    <a:pt x="462" y="696"/>
                  </a:lnTo>
                  <a:lnTo>
                    <a:pt x="428" y="706"/>
                  </a:lnTo>
                  <a:lnTo>
                    <a:pt x="394" y="710"/>
                  </a:lnTo>
                  <a:lnTo>
                    <a:pt x="356" y="712"/>
                  </a:lnTo>
                  <a:lnTo>
                    <a:pt x="356" y="712"/>
                  </a:lnTo>
                  <a:lnTo>
                    <a:pt x="320" y="710"/>
                  </a:lnTo>
                  <a:lnTo>
                    <a:pt x="284" y="706"/>
                  </a:lnTo>
                  <a:lnTo>
                    <a:pt x="250" y="696"/>
                  </a:lnTo>
                  <a:lnTo>
                    <a:pt x="218" y="684"/>
                  </a:lnTo>
                  <a:lnTo>
                    <a:pt x="186" y="670"/>
                  </a:lnTo>
                  <a:lnTo>
                    <a:pt x="158" y="652"/>
                  </a:lnTo>
                  <a:lnTo>
                    <a:pt x="130" y="632"/>
                  </a:lnTo>
                  <a:lnTo>
                    <a:pt x="104" y="608"/>
                  </a:lnTo>
                  <a:lnTo>
                    <a:pt x="82" y="582"/>
                  </a:lnTo>
                  <a:lnTo>
                    <a:pt x="60" y="556"/>
                  </a:lnTo>
                  <a:lnTo>
                    <a:pt x="44" y="526"/>
                  </a:lnTo>
                  <a:lnTo>
                    <a:pt x="28" y="494"/>
                  </a:lnTo>
                  <a:lnTo>
                    <a:pt x="16" y="462"/>
                  </a:lnTo>
                  <a:lnTo>
                    <a:pt x="8" y="428"/>
                  </a:lnTo>
                  <a:lnTo>
                    <a:pt x="2" y="392"/>
                  </a:lnTo>
                  <a:lnTo>
                    <a:pt x="0" y="356"/>
                  </a:lnTo>
                  <a:lnTo>
                    <a:pt x="0" y="356"/>
                  </a:lnTo>
                  <a:lnTo>
                    <a:pt x="2" y="320"/>
                  </a:lnTo>
                  <a:lnTo>
                    <a:pt x="8" y="284"/>
                  </a:lnTo>
                  <a:lnTo>
                    <a:pt x="16" y="250"/>
                  </a:lnTo>
                  <a:lnTo>
                    <a:pt x="28" y="218"/>
                  </a:lnTo>
                  <a:lnTo>
                    <a:pt x="44" y="186"/>
                  </a:lnTo>
                  <a:lnTo>
                    <a:pt x="60" y="156"/>
                  </a:lnTo>
                  <a:lnTo>
                    <a:pt x="82" y="130"/>
                  </a:lnTo>
                  <a:lnTo>
                    <a:pt x="104" y="104"/>
                  </a:lnTo>
                  <a:lnTo>
                    <a:pt x="130" y="80"/>
                  </a:lnTo>
                  <a:lnTo>
                    <a:pt x="158" y="60"/>
                  </a:lnTo>
                  <a:lnTo>
                    <a:pt x="186" y="42"/>
                  </a:lnTo>
                  <a:lnTo>
                    <a:pt x="218" y="28"/>
                  </a:lnTo>
                  <a:lnTo>
                    <a:pt x="250" y="16"/>
                  </a:lnTo>
                  <a:lnTo>
                    <a:pt x="284" y="6"/>
                  </a:lnTo>
                  <a:lnTo>
                    <a:pt x="320" y="2"/>
                  </a:lnTo>
                  <a:lnTo>
                    <a:pt x="356" y="0"/>
                  </a:lnTo>
                  <a:lnTo>
                    <a:pt x="356" y="0"/>
                  </a:lnTo>
                  <a:lnTo>
                    <a:pt x="394" y="2"/>
                  </a:lnTo>
                  <a:lnTo>
                    <a:pt x="428" y="6"/>
                  </a:lnTo>
                  <a:lnTo>
                    <a:pt x="462" y="16"/>
                  </a:lnTo>
                  <a:lnTo>
                    <a:pt x="496" y="28"/>
                  </a:lnTo>
                  <a:lnTo>
                    <a:pt x="526" y="42"/>
                  </a:lnTo>
                  <a:lnTo>
                    <a:pt x="556" y="60"/>
                  </a:lnTo>
                  <a:lnTo>
                    <a:pt x="584" y="80"/>
                  </a:lnTo>
                  <a:lnTo>
                    <a:pt x="610" y="104"/>
                  </a:lnTo>
                  <a:lnTo>
                    <a:pt x="632" y="130"/>
                  </a:lnTo>
                  <a:lnTo>
                    <a:pt x="652" y="156"/>
                  </a:lnTo>
                  <a:lnTo>
                    <a:pt x="670" y="186"/>
                  </a:lnTo>
                  <a:lnTo>
                    <a:pt x="686" y="218"/>
                  </a:lnTo>
                  <a:lnTo>
                    <a:pt x="698" y="250"/>
                  </a:lnTo>
                  <a:lnTo>
                    <a:pt x="706" y="284"/>
                  </a:lnTo>
                  <a:lnTo>
                    <a:pt x="712" y="320"/>
                  </a:lnTo>
                  <a:lnTo>
                    <a:pt x="714" y="356"/>
                  </a:lnTo>
                  <a:lnTo>
                    <a:pt x="714" y="356"/>
                  </a:lnTo>
                  <a:close/>
                </a:path>
              </a:pathLst>
            </a:custGeom>
            <a:solidFill>
              <a:srgbClr val="E2E3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5" name="Freeform 97"/>
            <p:cNvSpPr>
              <a:spLocks/>
            </p:cNvSpPr>
            <p:nvPr/>
          </p:nvSpPr>
          <p:spPr bwMode="auto">
            <a:xfrm>
              <a:off x="4379913" y="4827588"/>
              <a:ext cx="866775" cy="863600"/>
            </a:xfrm>
            <a:custGeom>
              <a:avLst/>
              <a:gdLst>
                <a:gd name="T0" fmla="*/ 546 w 546"/>
                <a:gd name="T1" fmla="*/ 272 h 544"/>
                <a:gd name="T2" fmla="*/ 540 w 546"/>
                <a:gd name="T3" fmla="*/ 326 h 544"/>
                <a:gd name="T4" fmla="*/ 524 w 546"/>
                <a:gd name="T5" fmla="*/ 378 h 544"/>
                <a:gd name="T6" fmla="*/ 498 w 546"/>
                <a:gd name="T7" fmla="*/ 424 h 544"/>
                <a:gd name="T8" fmla="*/ 466 w 546"/>
                <a:gd name="T9" fmla="*/ 464 h 544"/>
                <a:gd name="T10" fmla="*/ 426 w 546"/>
                <a:gd name="T11" fmla="*/ 498 h 544"/>
                <a:gd name="T12" fmla="*/ 378 w 546"/>
                <a:gd name="T13" fmla="*/ 524 h 544"/>
                <a:gd name="T14" fmla="*/ 328 w 546"/>
                <a:gd name="T15" fmla="*/ 540 h 544"/>
                <a:gd name="T16" fmla="*/ 272 w 546"/>
                <a:gd name="T17" fmla="*/ 544 h 544"/>
                <a:gd name="T18" fmla="*/ 244 w 546"/>
                <a:gd name="T19" fmla="*/ 544 h 544"/>
                <a:gd name="T20" fmla="*/ 192 w 546"/>
                <a:gd name="T21" fmla="*/ 532 h 544"/>
                <a:gd name="T22" fmla="*/ 142 w 546"/>
                <a:gd name="T23" fmla="*/ 512 h 544"/>
                <a:gd name="T24" fmla="*/ 100 w 546"/>
                <a:gd name="T25" fmla="*/ 482 h 544"/>
                <a:gd name="T26" fmla="*/ 62 w 546"/>
                <a:gd name="T27" fmla="*/ 446 h 544"/>
                <a:gd name="T28" fmla="*/ 32 w 546"/>
                <a:gd name="T29" fmla="*/ 402 h 544"/>
                <a:gd name="T30" fmla="*/ 12 w 546"/>
                <a:gd name="T31" fmla="*/ 354 h 544"/>
                <a:gd name="T32" fmla="*/ 2 w 546"/>
                <a:gd name="T33" fmla="*/ 300 h 544"/>
                <a:gd name="T34" fmla="*/ 0 w 546"/>
                <a:gd name="T35" fmla="*/ 272 h 544"/>
                <a:gd name="T36" fmla="*/ 6 w 546"/>
                <a:gd name="T37" fmla="*/ 218 h 544"/>
                <a:gd name="T38" fmla="*/ 22 w 546"/>
                <a:gd name="T39" fmla="*/ 166 h 544"/>
                <a:gd name="T40" fmla="*/ 46 w 546"/>
                <a:gd name="T41" fmla="*/ 120 h 544"/>
                <a:gd name="T42" fmla="*/ 80 w 546"/>
                <a:gd name="T43" fmla="*/ 80 h 544"/>
                <a:gd name="T44" fmla="*/ 120 w 546"/>
                <a:gd name="T45" fmla="*/ 46 h 544"/>
                <a:gd name="T46" fmla="*/ 166 w 546"/>
                <a:gd name="T47" fmla="*/ 20 h 544"/>
                <a:gd name="T48" fmla="*/ 218 w 546"/>
                <a:gd name="T49" fmla="*/ 4 h 544"/>
                <a:gd name="T50" fmla="*/ 272 w 546"/>
                <a:gd name="T51" fmla="*/ 0 h 544"/>
                <a:gd name="T52" fmla="*/ 300 w 546"/>
                <a:gd name="T53" fmla="*/ 0 h 544"/>
                <a:gd name="T54" fmla="*/ 354 w 546"/>
                <a:gd name="T55" fmla="*/ 12 h 544"/>
                <a:gd name="T56" fmla="*/ 402 w 546"/>
                <a:gd name="T57" fmla="*/ 32 h 544"/>
                <a:gd name="T58" fmla="*/ 446 w 546"/>
                <a:gd name="T59" fmla="*/ 62 h 544"/>
                <a:gd name="T60" fmla="*/ 484 w 546"/>
                <a:gd name="T61" fmla="*/ 98 h 544"/>
                <a:gd name="T62" fmla="*/ 512 w 546"/>
                <a:gd name="T63" fmla="*/ 142 h 544"/>
                <a:gd name="T64" fmla="*/ 534 w 546"/>
                <a:gd name="T65" fmla="*/ 190 h 544"/>
                <a:gd name="T66" fmla="*/ 544 w 546"/>
                <a:gd name="T67" fmla="*/ 244 h 544"/>
                <a:gd name="T68" fmla="*/ 546 w 546"/>
                <a:gd name="T69" fmla="*/ 272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46" h="544">
                  <a:moveTo>
                    <a:pt x="546" y="272"/>
                  </a:moveTo>
                  <a:lnTo>
                    <a:pt x="546" y="272"/>
                  </a:lnTo>
                  <a:lnTo>
                    <a:pt x="544" y="300"/>
                  </a:lnTo>
                  <a:lnTo>
                    <a:pt x="540" y="326"/>
                  </a:lnTo>
                  <a:lnTo>
                    <a:pt x="534" y="354"/>
                  </a:lnTo>
                  <a:lnTo>
                    <a:pt x="524" y="378"/>
                  </a:lnTo>
                  <a:lnTo>
                    <a:pt x="512" y="402"/>
                  </a:lnTo>
                  <a:lnTo>
                    <a:pt x="498" y="424"/>
                  </a:lnTo>
                  <a:lnTo>
                    <a:pt x="484" y="446"/>
                  </a:lnTo>
                  <a:lnTo>
                    <a:pt x="466" y="464"/>
                  </a:lnTo>
                  <a:lnTo>
                    <a:pt x="446" y="482"/>
                  </a:lnTo>
                  <a:lnTo>
                    <a:pt x="426" y="498"/>
                  </a:lnTo>
                  <a:lnTo>
                    <a:pt x="402" y="512"/>
                  </a:lnTo>
                  <a:lnTo>
                    <a:pt x="378" y="524"/>
                  </a:lnTo>
                  <a:lnTo>
                    <a:pt x="354" y="532"/>
                  </a:lnTo>
                  <a:lnTo>
                    <a:pt x="328" y="540"/>
                  </a:lnTo>
                  <a:lnTo>
                    <a:pt x="300" y="544"/>
                  </a:lnTo>
                  <a:lnTo>
                    <a:pt x="272" y="544"/>
                  </a:lnTo>
                  <a:lnTo>
                    <a:pt x="272" y="544"/>
                  </a:lnTo>
                  <a:lnTo>
                    <a:pt x="244" y="544"/>
                  </a:lnTo>
                  <a:lnTo>
                    <a:pt x="218" y="540"/>
                  </a:lnTo>
                  <a:lnTo>
                    <a:pt x="192" y="532"/>
                  </a:lnTo>
                  <a:lnTo>
                    <a:pt x="166" y="524"/>
                  </a:lnTo>
                  <a:lnTo>
                    <a:pt x="142" y="512"/>
                  </a:lnTo>
                  <a:lnTo>
                    <a:pt x="120" y="498"/>
                  </a:lnTo>
                  <a:lnTo>
                    <a:pt x="100" y="482"/>
                  </a:lnTo>
                  <a:lnTo>
                    <a:pt x="80" y="464"/>
                  </a:lnTo>
                  <a:lnTo>
                    <a:pt x="62" y="446"/>
                  </a:lnTo>
                  <a:lnTo>
                    <a:pt x="46" y="424"/>
                  </a:lnTo>
                  <a:lnTo>
                    <a:pt x="32" y="402"/>
                  </a:lnTo>
                  <a:lnTo>
                    <a:pt x="22" y="378"/>
                  </a:lnTo>
                  <a:lnTo>
                    <a:pt x="12" y="354"/>
                  </a:lnTo>
                  <a:lnTo>
                    <a:pt x="6" y="326"/>
                  </a:lnTo>
                  <a:lnTo>
                    <a:pt x="2" y="300"/>
                  </a:lnTo>
                  <a:lnTo>
                    <a:pt x="0" y="272"/>
                  </a:lnTo>
                  <a:lnTo>
                    <a:pt x="0" y="272"/>
                  </a:lnTo>
                  <a:lnTo>
                    <a:pt x="2" y="244"/>
                  </a:lnTo>
                  <a:lnTo>
                    <a:pt x="6" y="218"/>
                  </a:lnTo>
                  <a:lnTo>
                    <a:pt x="12" y="190"/>
                  </a:lnTo>
                  <a:lnTo>
                    <a:pt x="22" y="166"/>
                  </a:lnTo>
                  <a:lnTo>
                    <a:pt x="32" y="142"/>
                  </a:lnTo>
                  <a:lnTo>
                    <a:pt x="46" y="120"/>
                  </a:lnTo>
                  <a:lnTo>
                    <a:pt x="62" y="98"/>
                  </a:lnTo>
                  <a:lnTo>
                    <a:pt x="80" y="80"/>
                  </a:lnTo>
                  <a:lnTo>
                    <a:pt x="100" y="62"/>
                  </a:lnTo>
                  <a:lnTo>
                    <a:pt x="120" y="46"/>
                  </a:lnTo>
                  <a:lnTo>
                    <a:pt x="142" y="32"/>
                  </a:lnTo>
                  <a:lnTo>
                    <a:pt x="166" y="20"/>
                  </a:lnTo>
                  <a:lnTo>
                    <a:pt x="192" y="12"/>
                  </a:lnTo>
                  <a:lnTo>
                    <a:pt x="218" y="4"/>
                  </a:lnTo>
                  <a:lnTo>
                    <a:pt x="244" y="0"/>
                  </a:lnTo>
                  <a:lnTo>
                    <a:pt x="272" y="0"/>
                  </a:lnTo>
                  <a:lnTo>
                    <a:pt x="272" y="0"/>
                  </a:lnTo>
                  <a:lnTo>
                    <a:pt x="300" y="0"/>
                  </a:lnTo>
                  <a:lnTo>
                    <a:pt x="328" y="4"/>
                  </a:lnTo>
                  <a:lnTo>
                    <a:pt x="354" y="12"/>
                  </a:lnTo>
                  <a:lnTo>
                    <a:pt x="378" y="20"/>
                  </a:lnTo>
                  <a:lnTo>
                    <a:pt x="402" y="32"/>
                  </a:lnTo>
                  <a:lnTo>
                    <a:pt x="426" y="46"/>
                  </a:lnTo>
                  <a:lnTo>
                    <a:pt x="446" y="62"/>
                  </a:lnTo>
                  <a:lnTo>
                    <a:pt x="466" y="80"/>
                  </a:lnTo>
                  <a:lnTo>
                    <a:pt x="484" y="98"/>
                  </a:lnTo>
                  <a:lnTo>
                    <a:pt x="498" y="120"/>
                  </a:lnTo>
                  <a:lnTo>
                    <a:pt x="512" y="142"/>
                  </a:lnTo>
                  <a:lnTo>
                    <a:pt x="524" y="166"/>
                  </a:lnTo>
                  <a:lnTo>
                    <a:pt x="534" y="190"/>
                  </a:lnTo>
                  <a:lnTo>
                    <a:pt x="540" y="218"/>
                  </a:lnTo>
                  <a:lnTo>
                    <a:pt x="544" y="244"/>
                  </a:lnTo>
                  <a:lnTo>
                    <a:pt x="546" y="272"/>
                  </a:lnTo>
                  <a:lnTo>
                    <a:pt x="546" y="272"/>
                  </a:lnTo>
                  <a:close/>
                </a:path>
              </a:pathLst>
            </a:custGeom>
            <a:solidFill>
              <a:srgbClr val="CCCE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6" name="Freeform 98"/>
            <p:cNvSpPr>
              <a:spLocks noEditPoints="1"/>
            </p:cNvSpPr>
            <p:nvPr/>
          </p:nvSpPr>
          <p:spPr bwMode="auto">
            <a:xfrm>
              <a:off x="4351338" y="4795838"/>
              <a:ext cx="923925" cy="927100"/>
            </a:xfrm>
            <a:custGeom>
              <a:avLst/>
              <a:gdLst>
                <a:gd name="T0" fmla="*/ 260 w 582"/>
                <a:gd name="T1" fmla="*/ 582 h 584"/>
                <a:gd name="T2" fmla="*/ 178 w 582"/>
                <a:gd name="T3" fmla="*/ 560 h 584"/>
                <a:gd name="T4" fmla="*/ 106 w 582"/>
                <a:gd name="T5" fmla="*/ 516 h 584"/>
                <a:gd name="T6" fmla="*/ 50 w 582"/>
                <a:gd name="T7" fmla="*/ 454 h 584"/>
                <a:gd name="T8" fmla="*/ 12 w 582"/>
                <a:gd name="T9" fmla="*/ 378 h 584"/>
                <a:gd name="T10" fmla="*/ 0 w 582"/>
                <a:gd name="T11" fmla="*/ 292 h 584"/>
                <a:gd name="T12" fmla="*/ 6 w 582"/>
                <a:gd name="T13" fmla="*/ 234 h 584"/>
                <a:gd name="T14" fmla="*/ 34 w 582"/>
                <a:gd name="T15" fmla="*/ 154 h 584"/>
                <a:gd name="T16" fmla="*/ 84 w 582"/>
                <a:gd name="T17" fmla="*/ 86 h 584"/>
                <a:gd name="T18" fmla="*/ 152 w 582"/>
                <a:gd name="T19" fmla="*/ 36 h 584"/>
                <a:gd name="T20" fmla="*/ 232 w 582"/>
                <a:gd name="T21" fmla="*/ 6 h 584"/>
                <a:gd name="T22" fmla="*/ 290 w 582"/>
                <a:gd name="T23" fmla="*/ 0 h 584"/>
                <a:gd name="T24" fmla="*/ 378 w 582"/>
                <a:gd name="T25" fmla="*/ 14 h 584"/>
                <a:gd name="T26" fmla="*/ 454 w 582"/>
                <a:gd name="T27" fmla="*/ 50 h 584"/>
                <a:gd name="T28" fmla="*/ 516 w 582"/>
                <a:gd name="T29" fmla="*/ 106 h 584"/>
                <a:gd name="T30" fmla="*/ 560 w 582"/>
                <a:gd name="T31" fmla="*/ 178 h 584"/>
                <a:gd name="T32" fmla="*/ 580 w 582"/>
                <a:gd name="T33" fmla="*/ 262 h 584"/>
                <a:gd name="T34" fmla="*/ 580 w 582"/>
                <a:gd name="T35" fmla="*/ 322 h 584"/>
                <a:gd name="T36" fmla="*/ 560 w 582"/>
                <a:gd name="T37" fmla="*/ 406 h 584"/>
                <a:gd name="T38" fmla="*/ 516 w 582"/>
                <a:gd name="T39" fmla="*/ 478 h 584"/>
                <a:gd name="T40" fmla="*/ 454 w 582"/>
                <a:gd name="T41" fmla="*/ 534 h 584"/>
                <a:gd name="T42" fmla="*/ 378 w 582"/>
                <a:gd name="T43" fmla="*/ 570 h 584"/>
                <a:gd name="T44" fmla="*/ 290 w 582"/>
                <a:gd name="T45" fmla="*/ 584 h 584"/>
                <a:gd name="T46" fmla="*/ 290 w 582"/>
                <a:gd name="T47" fmla="*/ 38 h 584"/>
                <a:gd name="T48" fmla="*/ 216 w 582"/>
                <a:gd name="T49" fmla="*/ 50 h 584"/>
                <a:gd name="T50" fmla="*/ 148 w 582"/>
                <a:gd name="T51" fmla="*/ 82 h 584"/>
                <a:gd name="T52" fmla="*/ 94 w 582"/>
                <a:gd name="T53" fmla="*/ 130 h 584"/>
                <a:gd name="T54" fmla="*/ 56 w 582"/>
                <a:gd name="T55" fmla="*/ 194 h 584"/>
                <a:gd name="T56" fmla="*/ 38 w 582"/>
                <a:gd name="T57" fmla="*/ 266 h 584"/>
                <a:gd name="T58" fmla="*/ 38 w 582"/>
                <a:gd name="T59" fmla="*/ 318 h 584"/>
                <a:gd name="T60" fmla="*/ 56 w 582"/>
                <a:gd name="T61" fmla="*/ 390 h 584"/>
                <a:gd name="T62" fmla="*/ 94 w 582"/>
                <a:gd name="T63" fmla="*/ 454 h 584"/>
                <a:gd name="T64" fmla="*/ 148 w 582"/>
                <a:gd name="T65" fmla="*/ 502 h 584"/>
                <a:gd name="T66" fmla="*/ 216 w 582"/>
                <a:gd name="T67" fmla="*/ 534 h 584"/>
                <a:gd name="T68" fmla="*/ 290 w 582"/>
                <a:gd name="T69" fmla="*/ 546 h 584"/>
                <a:gd name="T70" fmla="*/ 342 w 582"/>
                <a:gd name="T71" fmla="*/ 540 h 584"/>
                <a:gd name="T72" fmla="*/ 412 w 582"/>
                <a:gd name="T73" fmla="*/ 516 h 584"/>
                <a:gd name="T74" fmla="*/ 470 w 582"/>
                <a:gd name="T75" fmla="*/ 472 h 584"/>
                <a:gd name="T76" fmla="*/ 514 w 582"/>
                <a:gd name="T77" fmla="*/ 412 h 584"/>
                <a:gd name="T78" fmla="*/ 540 w 582"/>
                <a:gd name="T79" fmla="*/ 344 h 584"/>
                <a:gd name="T80" fmla="*/ 544 w 582"/>
                <a:gd name="T81" fmla="*/ 292 h 584"/>
                <a:gd name="T82" fmla="*/ 534 w 582"/>
                <a:gd name="T83" fmla="*/ 216 h 584"/>
                <a:gd name="T84" fmla="*/ 502 w 582"/>
                <a:gd name="T85" fmla="*/ 150 h 584"/>
                <a:gd name="T86" fmla="*/ 452 w 582"/>
                <a:gd name="T87" fmla="*/ 96 h 584"/>
                <a:gd name="T88" fmla="*/ 390 w 582"/>
                <a:gd name="T89" fmla="*/ 58 h 584"/>
                <a:gd name="T90" fmla="*/ 316 w 582"/>
                <a:gd name="T91" fmla="*/ 40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82" h="584">
                  <a:moveTo>
                    <a:pt x="290" y="584"/>
                  </a:moveTo>
                  <a:lnTo>
                    <a:pt x="290" y="584"/>
                  </a:lnTo>
                  <a:lnTo>
                    <a:pt x="260" y="582"/>
                  </a:lnTo>
                  <a:lnTo>
                    <a:pt x="232" y="578"/>
                  </a:lnTo>
                  <a:lnTo>
                    <a:pt x="204" y="570"/>
                  </a:lnTo>
                  <a:lnTo>
                    <a:pt x="178" y="560"/>
                  </a:lnTo>
                  <a:lnTo>
                    <a:pt x="152" y="548"/>
                  </a:lnTo>
                  <a:lnTo>
                    <a:pt x="128" y="534"/>
                  </a:lnTo>
                  <a:lnTo>
                    <a:pt x="106" y="516"/>
                  </a:lnTo>
                  <a:lnTo>
                    <a:pt x="84" y="498"/>
                  </a:lnTo>
                  <a:lnTo>
                    <a:pt x="66" y="478"/>
                  </a:lnTo>
                  <a:lnTo>
                    <a:pt x="50" y="454"/>
                  </a:lnTo>
                  <a:lnTo>
                    <a:pt x="34" y="430"/>
                  </a:lnTo>
                  <a:lnTo>
                    <a:pt x="22" y="406"/>
                  </a:lnTo>
                  <a:lnTo>
                    <a:pt x="12" y="378"/>
                  </a:lnTo>
                  <a:lnTo>
                    <a:pt x="6" y="350"/>
                  </a:lnTo>
                  <a:lnTo>
                    <a:pt x="0" y="322"/>
                  </a:lnTo>
                  <a:lnTo>
                    <a:pt x="0" y="292"/>
                  </a:lnTo>
                  <a:lnTo>
                    <a:pt x="0" y="292"/>
                  </a:lnTo>
                  <a:lnTo>
                    <a:pt x="0" y="262"/>
                  </a:lnTo>
                  <a:lnTo>
                    <a:pt x="6" y="234"/>
                  </a:lnTo>
                  <a:lnTo>
                    <a:pt x="12" y="206"/>
                  </a:lnTo>
                  <a:lnTo>
                    <a:pt x="22" y="178"/>
                  </a:lnTo>
                  <a:lnTo>
                    <a:pt x="34" y="154"/>
                  </a:lnTo>
                  <a:lnTo>
                    <a:pt x="50" y="130"/>
                  </a:lnTo>
                  <a:lnTo>
                    <a:pt x="66" y="106"/>
                  </a:lnTo>
                  <a:lnTo>
                    <a:pt x="84" y="86"/>
                  </a:lnTo>
                  <a:lnTo>
                    <a:pt x="106" y="68"/>
                  </a:lnTo>
                  <a:lnTo>
                    <a:pt x="128" y="50"/>
                  </a:lnTo>
                  <a:lnTo>
                    <a:pt x="152" y="36"/>
                  </a:lnTo>
                  <a:lnTo>
                    <a:pt x="178" y="24"/>
                  </a:lnTo>
                  <a:lnTo>
                    <a:pt x="204" y="14"/>
                  </a:lnTo>
                  <a:lnTo>
                    <a:pt x="232" y="6"/>
                  </a:lnTo>
                  <a:lnTo>
                    <a:pt x="260" y="2"/>
                  </a:lnTo>
                  <a:lnTo>
                    <a:pt x="290" y="0"/>
                  </a:lnTo>
                  <a:lnTo>
                    <a:pt x="290" y="0"/>
                  </a:lnTo>
                  <a:lnTo>
                    <a:pt x="320" y="2"/>
                  </a:lnTo>
                  <a:lnTo>
                    <a:pt x="350" y="6"/>
                  </a:lnTo>
                  <a:lnTo>
                    <a:pt x="378" y="14"/>
                  </a:lnTo>
                  <a:lnTo>
                    <a:pt x="404" y="24"/>
                  </a:lnTo>
                  <a:lnTo>
                    <a:pt x="430" y="36"/>
                  </a:lnTo>
                  <a:lnTo>
                    <a:pt x="454" y="50"/>
                  </a:lnTo>
                  <a:lnTo>
                    <a:pt x="476" y="68"/>
                  </a:lnTo>
                  <a:lnTo>
                    <a:pt x="496" y="86"/>
                  </a:lnTo>
                  <a:lnTo>
                    <a:pt x="516" y="106"/>
                  </a:lnTo>
                  <a:lnTo>
                    <a:pt x="532" y="130"/>
                  </a:lnTo>
                  <a:lnTo>
                    <a:pt x="546" y="154"/>
                  </a:lnTo>
                  <a:lnTo>
                    <a:pt x="560" y="178"/>
                  </a:lnTo>
                  <a:lnTo>
                    <a:pt x="570" y="206"/>
                  </a:lnTo>
                  <a:lnTo>
                    <a:pt x="576" y="234"/>
                  </a:lnTo>
                  <a:lnTo>
                    <a:pt x="580" y="262"/>
                  </a:lnTo>
                  <a:lnTo>
                    <a:pt x="582" y="292"/>
                  </a:lnTo>
                  <a:lnTo>
                    <a:pt x="582" y="292"/>
                  </a:lnTo>
                  <a:lnTo>
                    <a:pt x="580" y="322"/>
                  </a:lnTo>
                  <a:lnTo>
                    <a:pt x="576" y="350"/>
                  </a:lnTo>
                  <a:lnTo>
                    <a:pt x="570" y="378"/>
                  </a:lnTo>
                  <a:lnTo>
                    <a:pt x="560" y="406"/>
                  </a:lnTo>
                  <a:lnTo>
                    <a:pt x="546" y="430"/>
                  </a:lnTo>
                  <a:lnTo>
                    <a:pt x="532" y="454"/>
                  </a:lnTo>
                  <a:lnTo>
                    <a:pt x="516" y="478"/>
                  </a:lnTo>
                  <a:lnTo>
                    <a:pt x="496" y="498"/>
                  </a:lnTo>
                  <a:lnTo>
                    <a:pt x="476" y="516"/>
                  </a:lnTo>
                  <a:lnTo>
                    <a:pt x="454" y="534"/>
                  </a:lnTo>
                  <a:lnTo>
                    <a:pt x="430" y="548"/>
                  </a:lnTo>
                  <a:lnTo>
                    <a:pt x="404" y="560"/>
                  </a:lnTo>
                  <a:lnTo>
                    <a:pt x="378" y="570"/>
                  </a:lnTo>
                  <a:lnTo>
                    <a:pt x="350" y="578"/>
                  </a:lnTo>
                  <a:lnTo>
                    <a:pt x="320" y="582"/>
                  </a:lnTo>
                  <a:lnTo>
                    <a:pt x="290" y="584"/>
                  </a:lnTo>
                  <a:lnTo>
                    <a:pt x="290" y="584"/>
                  </a:lnTo>
                  <a:close/>
                  <a:moveTo>
                    <a:pt x="290" y="38"/>
                  </a:moveTo>
                  <a:lnTo>
                    <a:pt x="290" y="38"/>
                  </a:lnTo>
                  <a:lnTo>
                    <a:pt x="264" y="40"/>
                  </a:lnTo>
                  <a:lnTo>
                    <a:pt x="240" y="44"/>
                  </a:lnTo>
                  <a:lnTo>
                    <a:pt x="216" y="50"/>
                  </a:lnTo>
                  <a:lnTo>
                    <a:pt x="192" y="58"/>
                  </a:lnTo>
                  <a:lnTo>
                    <a:pt x="170" y="68"/>
                  </a:lnTo>
                  <a:lnTo>
                    <a:pt x="148" y="82"/>
                  </a:lnTo>
                  <a:lnTo>
                    <a:pt x="130" y="96"/>
                  </a:lnTo>
                  <a:lnTo>
                    <a:pt x="112" y="112"/>
                  </a:lnTo>
                  <a:lnTo>
                    <a:pt x="94" y="130"/>
                  </a:lnTo>
                  <a:lnTo>
                    <a:pt x="80" y="150"/>
                  </a:lnTo>
                  <a:lnTo>
                    <a:pt x="68" y="170"/>
                  </a:lnTo>
                  <a:lnTo>
                    <a:pt x="56" y="194"/>
                  </a:lnTo>
                  <a:lnTo>
                    <a:pt x="48" y="216"/>
                  </a:lnTo>
                  <a:lnTo>
                    <a:pt x="42" y="240"/>
                  </a:lnTo>
                  <a:lnTo>
                    <a:pt x="38" y="266"/>
                  </a:lnTo>
                  <a:lnTo>
                    <a:pt x="36" y="292"/>
                  </a:lnTo>
                  <a:lnTo>
                    <a:pt x="36" y="292"/>
                  </a:lnTo>
                  <a:lnTo>
                    <a:pt x="38" y="318"/>
                  </a:lnTo>
                  <a:lnTo>
                    <a:pt x="42" y="344"/>
                  </a:lnTo>
                  <a:lnTo>
                    <a:pt x="48" y="368"/>
                  </a:lnTo>
                  <a:lnTo>
                    <a:pt x="56" y="390"/>
                  </a:lnTo>
                  <a:lnTo>
                    <a:pt x="68" y="412"/>
                  </a:lnTo>
                  <a:lnTo>
                    <a:pt x="80" y="434"/>
                  </a:lnTo>
                  <a:lnTo>
                    <a:pt x="94" y="454"/>
                  </a:lnTo>
                  <a:lnTo>
                    <a:pt x="112" y="472"/>
                  </a:lnTo>
                  <a:lnTo>
                    <a:pt x="130" y="488"/>
                  </a:lnTo>
                  <a:lnTo>
                    <a:pt x="148" y="502"/>
                  </a:lnTo>
                  <a:lnTo>
                    <a:pt x="170" y="516"/>
                  </a:lnTo>
                  <a:lnTo>
                    <a:pt x="192" y="526"/>
                  </a:lnTo>
                  <a:lnTo>
                    <a:pt x="216" y="534"/>
                  </a:lnTo>
                  <a:lnTo>
                    <a:pt x="240" y="540"/>
                  </a:lnTo>
                  <a:lnTo>
                    <a:pt x="264" y="544"/>
                  </a:lnTo>
                  <a:lnTo>
                    <a:pt x="290" y="546"/>
                  </a:lnTo>
                  <a:lnTo>
                    <a:pt x="290" y="546"/>
                  </a:lnTo>
                  <a:lnTo>
                    <a:pt x="316" y="544"/>
                  </a:lnTo>
                  <a:lnTo>
                    <a:pt x="342" y="540"/>
                  </a:lnTo>
                  <a:lnTo>
                    <a:pt x="366" y="534"/>
                  </a:lnTo>
                  <a:lnTo>
                    <a:pt x="390" y="526"/>
                  </a:lnTo>
                  <a:lnTo>
                    <a:pt x="412" y="516"/>
                  </a:lnTo>
                  <a:lnTo>
                    <a:pt x="432" y="502"/>
                  </a:lnTo>
                  <a:lnTo>
                    <a:pt x="452" y="488"/>
                  </a:lnTo>
                  <a:lnTo>
                    <a:pt x="470" y="472"/>
                  </a:lnTo>
                  <a:lnTo>
                    <a:pt x="486" y="454"/>
                  </a:lnTo>
                  <a:lnTo>
                    <a:pt x="502" y="434"/>
                  </a:lnTo>
                  <a:lnTo>
                    <a:pt x="514" y="412"/>
                  </a:lnTo>
                  <a:lnTo>
                    <a:pt x="524" y="390"/>
                  </a:lnTo>
                  <a:lnTo>
                    <a:pt x="534" y="368"/>
                  </a:lnTo>
                  <a:lnTo>
                    <a:pt x="540" y="344"/>
                  </a:lnTo>
                  <a:lnTo>
                    <a:pt x="544" y="318"/>
                  </a:lnTo>
                  <a:lnTo>
                    <a:pt x="544" y="292"/>
                  </a:lnTo>
                  <a:lnTo>
                    <a:pt x="544" y="292"/>
                  </a:lnTo>
                  <a:lnTo>
                    <a:pt x="544" y="266"/>
                  </a:lnTo>
                  <a:lnTo>
                    <a:pt x="540" y="240"/>
                  </a:lnTo>
                  <a:lnTo>
                    <a:pt x="534" y="216"/>
                  </a:lnTo>
                  <a:lnTo>
                    <a:pt x="524" y="194"/>
                  </a:lnTo>
                  <a:lnTo>
                    <a:pt x="514" y="170"/>
                  </a:lnTo>
                  <a:lnTo>
                    <a:pt x="502" y="150"/>
                  </a:lnTo>
                  <a:lnTo>
                    <a:pt x="486" y="130"/>
                  </a:lnTo>
                  <a:lnTo>
                    <a:pt x="470" y="112"/>
                  </a:lnTo>
                  <a:lnTo>
                    <a:pt x="452" y="96"/>
                  </a:lnTo>
                  <a:lnTo>
                    <a:pt x="432" y="82"/>
                  </a:lnTo>
                  <a:lnTo>
                    <a:pt x="412" y="68"/>
                  </a:lnTo>
                  <a:lnTo>
                    <a:pt x="390" y="58"/>
                  </a:lnTo>
                  <a:lnTo>
                    <a:pt x="366" y="50"/>
                  </a:lnTo>
                  <a:lnTo>
                    <a:pt x="342" y="44"/>
                  </a:lnTo>
                  <a:lnTo>
                    <a:pt x="316" y="40"/>
                  </a:lnTo>
                  <a:lnTo>
                    <a:pt x="290" y="38"/>
                  </a:lnTo>
                  <a:lnTo>
                    <a:pt x="290" y="38"/>
                  </a:lnTo>
                  <a:close/>
                </a:path>
              </a:pathLst>
            </a:custGeom>
            <a:solidFill>
              <a:srgbClr val="C5C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7" name="Rectangle 99"/>
            <p:cNvSpPr>
              <a:spLocks noChangeArrowheads="1"/>
            </p:cNvSpPr>
            <p:nvPr/>
          </p:nvSpPr>
          <p:spPr bwMode="auto">
            <a:xfrm>
              <a:off x="4545013" y="4722813"/>
              <a:ext cx="844550" cy="1235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id-ID" altLang="id-ID" sz="6700" b="0" i="0" u="none" strike="noStrike" kern="1200" cap="none" spc="0" normalizeH="0" baseline="0" noProof="0">
                  <a:ln>
                    <a:noFill/>
                  </a:ln>
                  <a:solidFill>
                    <a:srgbClr val="ADAEB0"/>
                  </a:solidFill>
                  <a:effectLst/>
                  <a:uLnTx/>
                  <a:uFillTx/>
                  <a:latin typeface="Myriad Pro" panose="020B0503030403020204" pitchFamily="34" charset="0"/>
                  <a:ea typeface="+mn-ea"/>
                  <a:cs typeface="+mn-cs"/>
                </a:rPr>
                <a:t>€</a:t>
              </a:r>
              <a:endParaRPr kumimoji="0" lang="id-ID" altLang="id-ID"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28" name="Freeform 100"/>
            <p:cNvSpPr>
              <a:spLocks/>
            </p:cNvSpPr>
            <p:nvPr/>
          </p:nvSpPr>
          <p:spPr bwMode="auto">
            <a:xfrm>
              <a:off x="2471737" y="4694238"/>
              <a:ext cx="1133475" cy="1130300"/>
            </a:xfrm>
            <a:custGeom>
              <a:avLst/>
              <a:gdLst>
                <a:gd name="T0" fmla="*/ 714 w 714"/>
                <a:gd name="T1" fmla="*/ 356 h 712"/>
                <a:gd name="T2" fmla="*/ 706 w 714"/>
                <a:gd name="T3" fmla="*/ 428 h 712"/>
                <a:gd name="T4" fmla="*/ 684 w 714"/>
                <a:gd name="T5" fmla="*/ 494 h 712"/>
                <a:gd name="T6" fmla="*/ 652 w 714"/>
                <a:gd name="T7" fmla="*/ 556 h 712"/>
                <a:gd name="T8" fmla="*/ 608 w 714"/>
                <a:gd name="T9" fmla="*/ 608 h 712"/>
                <a:gd name="T10" fmla="*/ 556 w 714"/>
                <a:gd name="T11" fmla="*/ 652 h 712"/>
                <a:gd name="T12" fmla="*/ 496 w 714"/>
                <a:gd name="T13" fmla="*/ 684 h 712"/>
                <a:gd name="T14" fmla="*/ 428 w 714"/>
                <a:gd name="T15" fmla="*/ 706 h 712"/>
                <a:gd name="T16" fmla="*/ 356 w 714"/>
                <a:gd name="T17" fmla="*/ 712 h 712"/>
                <a:gd name="T18" fmla="*/ 320 w 714"/>
                <a:gd name="T19" fmla="*/ 710 h 712"/>
                <a:gd name="T20" fmla="*/ 250 w 714"/>
                <a:gd name="T21" fmla="*/ 696 h 712"/>
                <a:gd name="T22" fmla="*/ 186 w 714"/>
                <a:gd name="T23" fmla="*/ 670 h 712"/>
                <a:gd name="T24" fmla="*/ 130 w 714"/>
                <a:gd name="T25" fmla="*/ 632 h 712"/>
                <a:gd name="T26" fmla="*/ 80 w 714"/>
                <a:gd name="T27" fmla="*/ 582 h 712"/>
                <a:gd name="T28" fmla="*/ 42 w 714"/>
                <a:gd name="T29" fmla="*/ 526 h 712"/>
                <a:gd name="T30" fmla="*/ 16 w 714"/>
                <a:gd name="T31" fmla="*/ 462 h 712"/>
                <a:gd name="T32" fmla="*/ 2 w 714"/>
                <a:gd name="T33" fmla="*/ 392 h 712"/>
                <a:gd name="T34" fmla="*/ 0 w 714"/>
                <a:gd name="T35" fmla="*/ 356 h 712"/>
                <a:gd name="T36" fmla="*/ 6 w 714"/>
                <a:gd name="T37" fmla="*/ 284 h 712"/>
                <a:gd name="T38" fmla="*/ 28 w 714"/>
                <a:gd name="T39" fmla="*/ 218 h 712"/>
                <a:gd name="T40" fmla="*/ 60 w 714"/>
                <a:gd name="T41" fmla="*/ 156 h 712"/>
                <a:gd name="T42" fmla="*/ 104 w 714"/>
                <a:gd name="T43" fmla="*/ 104 h 712"/>
                <a:gd name="T44" fmla="*/ 156 w 714"/>
                <a:gd name="T45" fmla="*/ 60 h 712"/>
                <a:gd name="T46" fmla="*/ 218 w 714"/>
                <a:gd name="T47" fmla="*/ 28 h 712"/>
                <a:gd name="T48" fmla="*/ 284 w 714"/>
                <a:gd name="T49" fmla="*/ 6 h 712"/>
                <a:gd name="T50" fmla="*/ 356 w 714"/>
                <a:gd name="T51" fmla="*/ 0 h 712"/>
                <a:gd name="T52" fmla="*/ 392 w 714"/>
                <a:gd name="T53" fmla="*/ 2 h 712"/>
                <a:gd name="T54" fmla="*/ 462 w 714"/>
                <a:gd name="T55" fmla="*/ 16 h 712"/>
                <a:gd name="T56" fmla="*/ 526 w 714"/>
                <a:gd name="T57" fmla="*/ 42 h 712"/>
                <a:gd name="T58" fmla="*/ 584 w 714"/>
                <a:gd name="T59" fmla="*/ 80 h 712"/>
                <a:gd name="T60" fmla="*/ 632 w 714"/>
                <a:gd name="T61" fmla="*/ 130 h 712"/>
                <a:gd name="T62" fmla="*/ 670 w 714"/>
                <a:gd name="T63" fmla="*/ 186 h 712"/>
                <a:gd name="T64" fmla="*/ 696 w 714"/>
                <a:gd name="T65" fmla="*/ 250 h 712"/>
                <a:gd name="T66" fmla="*/ 712 w 714"/>
                <a:gd name="T67" fmla="*/ 320 h 712"/>
                <a:gd name="T68" fmla="*/ 714 w 714"/>
                <a:gd name="T69" fmla="*/ 356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14" h="712">
                  <a:moveTo>
                    <a:pt x="714" y="356"/>
                  </a:moveTo>
                  <a:lnTo>
                    <a:pt x="714" y="356"/>
                  </a:lnTo>
                  <a:lnTo>
                    <a:pt x="712" y="392"/>
                  </a:lnTo>
                  <a:lnTo>
                    <a:pt x="706" y="428"/>
                  </a:lnTo>
                  <a:lnTo>
                    <a:pt x="696" y="462"/>
                  </a:lnTo>
                  <a:lnTo>
                    <a:pt x="684" y="494"/>
                  </a:lnTo>
                  <a:lnTo>
                    <a:pt x="670" y="526"/>
                  </a:lnTo>
                  <a:lnTo>
                    <a:pt x="652" y="556"/>
                  </a:lnTo>
                  <a:lnTo>
                    <a:pt x="632" y="582"/>
                  </a:lnTo>
                  <a:lnTo>
                    <a:pt x="608" y="608"/>
                  </a:lnTo>
                  <a:lnTo>
                    <a:pt x="584" y="632"/>
                  </a:lnTo>
                  <a:lnTo>
                    <a:pt x="556" y="652"/>
                  </a:lnTo>
                  <a:lnTo>
                    <a:pt x="526" y="670"/>
                  </a:lnTo>
                  <a:lnTo>
                    <a:pt x="496" y="684"/>
                  </a:lnTo>
                  <a:lnTo>
                    <a:pt x="462" y="696"/>
                  </a:lnTo>
                  <a:lnTo>
                    <a:pt x="428" y="706"/>
                  </a:lnTo>
                  <a:lnTo>
                    <a:pt x="392" y="710"/>
                  </a:lnTo>
                  <a:lnTo>
                    <a:pt x="356" y="712"/>
                  </a:lnTo>
                  <a:lnTo>
                    <a:pt x="356" y="712"/>
                  </a:lnTo>
                  <a:lnTo>
                    <a:pt x="320" y="710"/>
                  </a:lnTo>
                  <a:lnTo>
                    <a:pt x="284" y="706"/>
                  </a:lnTo>
                  <a:lnTo>
                    <a:pt x="250" y="696"/>
                  </a:lnTo>
                  <a:lnTo>
                    <a:pt x="218" y="684"/>
                  </a:lnTo>
                  <a:lnTo>
                    <a:pt x="186" y="670"/>
                  </a:lnTo>
                  <a:lnTo>
                    <a:pt x="156" y="652"/>
                  </a:lnTo>
                  <a:lnTo>
                    <a:pt x="130" y="632"/>
                  </a:lnTo>
                  <a:lnTo>
                    <a:pt x="104" y="608"/>
                  </a:lnTo>
                  <a:lnTo>
                    <a:pt x="80" y="582"/>
                  </a:lnTo>
                  <a:lnTo>
                    <a:pt x="60" y="556"/>
                  </a:lnTo>
                  <a:lnTo>
                    <a:pt x="42" y="526"/>
                  </a:lnTo>
                  <a:lnTo>
                    <a:pt x="28" y="494"/>
                  </a:lnTo>
                  <a:lnTo>
                    <a:pt x="16" y="462"/>
                  </a:lnTo>
                  <a:lnTo>
                    <a:pt x="6" y="428"/>
                  </a:lnTo>
                  <a:lnTo>
                    <a:pt x="2" y="392"/>
                  </a:lnTo>
                  <a:lnTo>
                    <a:pt x="0" y="356"/>
                  </a:lnTo>
                  <a:lnTo>
                    <a:pt x="0" y="356"/>
                  </a:lnTo>
                  <a:lnTo>
                    <a:pt x="2" y="320"/>
                  </a:lnTo>
                  <a:lnTo>
                    <a:pt x="6" y="284"/>
                  </a:lnTo>
                  <a:lnTo>
                    <a:pt x="16" y="250"/>
                  </a:lnTo>
                  <a:lnTo>
                    <a:pt x="28" y="218"/>
                  </a:lnTo>
                  <a:lnTo>
                    <a:pt x="42" y="186"/>
                  </a:lnTo>
                  <a:lnTo>
                    <a:pt x="60" y="156"/>
                  </a:lnTo>
                  <a:lnTo>
                    <a:pt x="80" y="130"/>
                  </a:lnTo>
                  <a:lnTo>
                    <a:pt x="104" y="104"/>
                  </a:lnTo>
                  <a:lnTo>
                    <a:pt x="130" y="80"/>
                  </a:lnTo>
                  <a:lnTo>
                    <a:pt x="156" y="60"/>
                  </a:lnTo>
                  <a:lnTo>
                    <a:pt x="186" y="42"/>
                  </a:lnTo>
                  <a:lnTo>
                    <a:pt x="218" y="28"/>
                  </a:lnTo>
                  <a:lnTo>
                    <a:pt x="250" y="16"/>
                  </a:lnTo>
                  <a:lnTo>
                    <a:pt x="284" y="6"/>
                  </a:lnTo>
                  <a:lnTo>
                    <a:pt x="320" y="2"/>
                  </a:lnTo>
                  <a:lnTo>
                    <a:pt x="356" y="0"/>
                  </a:lnTo>
                  <a:lnTo>
                    <a:pt x="356" y="0"/>
                  </a:lnTo>
                  <a:lnTo>
                    <a:pt x="392" y="2"/>
                  </a:lnTo>
                  <a:lnTo>
                    <a:pt x="428" y="6"/>
                  </a:lnTo>
                  <a:lnTo>
                    <a:pt x="462" y="16"/>
                  </a:lnTo>
                  <a:lnTo>
                    <a:pt x="496" y="28"/>
                  </a:lnTo>
                  <a:lnTo>
                    <a:pt x="526" y="42"/>
                  </a:lnTo>
                  <a:lnTo>
                    <a:pt x="556" y="60"/>
                  </a:lnTo>
                  <a:lnTo>
                    <a:pt x="584" y="80"/>
                  </a:lnTo>
                  <a:lnTo>
                    <a:pt x="608" y="104"/>
                  </a:lnTo>
                  <a:lnTo>
                    <a:pt x="632" y="130"/>
                  </a:lnTo>
                  <a:lnTo>
                    <a:pt x="652" y="156"/>
                  </a:lnTo>
                  <a:lnTo>
                    <a:pt x="670" y="186"/>
                  </a:lnTo>
                  <a:lnTo>
                    <a:pt x="684" y="218"/>
                  </a:lnTo>
                  <a:lnTo>
                    <a:pt x="696" y="250"/>
                  </a:lnTo>
                  <a:lnTo>
                    <a:pt x="706" y="284"/>
                  </a:lnTo>
                  <a:lnTo>
                    <a:pt x="712" y="320"/>
                  </a:lnTo>
                  <a:lnTo>
                    <a:pt x="714" y="356"/>
                  </a:lnTo>
                  <a:lnTo>
                    <a:pt x="714" y="356"/>
                  </a:lnTo>
                  <a:close/>
                </a:path>
              </a:pathLst>
            </a:custGeom>
            <a:solidFill>
              <a:srgbClr val="E2E3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9" name="Freeform 101"/>
            <p:cNvSpPr>
              <a:spLocks/>
            </p:cNvSpPr>
            <p:nvPr/>
          </p:nvSpPr>
          <p:spPr bwMode="auto">
            <a:xfrm>
              <a:off x="2605088" y="4827588"/>
              <a:ext cx="866775" cy="863600"/>
            </a:xfrm>
            <a:custGeom>
              <a:avLst/>
              <a:gdLst>
                <a:gd name="T0" fmla="*/ 546 w 546"/>
                <a:gd name="T1" fmla="*/ 272 h 544"/>
                <a:gd name="T2" fmla="*/ 540 w 546"/>
                <a:gd name="T3" fmla="*/ 326 h 544"/>
                <a:gd name="T4" fmla="*/ 524 w 546"/>
                <a:gd name="T5" fmla="*/ 378 h 544"/>
                <a:gd name="T6" fmla="*/ 498 w 546"/>
                <a:gd name="T7" fmla="*/ 424 h 544"/>
                <a:gd name="T8" fmla="*/ 466 w 546"/>
                <a:gd name="T9" fmla="*/ 464 h 544"/>
                <a:gd name="T10" fmla="*/ 424 w 546"/>
                <a:gd name="T11" fmla="*/ 498 h 544"/>
                <a:gd name="T12" fmla="*/ 378 w 546"/>
                <a:gd name="T13" fmla="*/ 524 h 544"/>
                <a:gd name="T14" fmla="*/ 328 w 546"/>
                <a:gd name="T15" fmla="*/ 540 h 544"/>
                <a:gd name="T16" fmla="*/ 272 w 546"/>
                <a:gd name="T17" fmla="*/ 544 h 544"/>
                <a:gd name="T18" fmla="*/ 244 w 546"/>
                <a:gd name="T19" fmla="*/ 544 h 544"/>
                <a:gd name="T20" fmla="*/ 192 w 546"/>
                <a:gd name="T21" fmla="*/ 532 h 544"/>
                <a:gd name="T22" fmla="*/ 142 w 546"/>
                <a:gd name="T23" fmla="*/ 512 h 544"/>
                <a:gd name="T24" fmla="*/ 98 w 546"/>
                <a:gd name="T25" fmla="*/ 482 h 544"/>
                <a:gd name="T26" fmla="*/ 62 w 546"/>
                <a:gd name="T27" fmla="*/ 446 h 544"/>
                <a:gd name="T28" fmla="*/ 32 w 546"/>
                <a:gd name="T29" fmla="*/ 402 h 544"/>
                <a:gd name="T30" fmla="*/ 12 w 546"/>
                <a:gd name="T31" fmla="*/ 354 h 544"/>
                <a:gd name="T32" fmla="*/ 0 w 546"/>
                <a:gd name="T33" fmla="*/ 300 h 544"/>
                <a:gd name="T34" fmla="*/ 0 w 546"/>
                <a:gd name="T35" fmla="*/ 272 h 544"/>
                <a:gd name="T36" fmla="*/ 6 w 546"/>
                <a:gd name="T37" fmla="*/ 218 h 544"/>
                <a:gd name="T38" fmla="*/ 20 w 546"/>
                <a:gd name="T39" fmla="*/ 166 h 544"/>
                <a:gd name="T40" fmla="*/ 46 w 546"/>
                <a:gd name="T41" fmla="*/ 120 h 544"/>
                <a:gd name="T42" fmla="*/ 80 w 546"/>
                <a:gd name="T43" fmla="*/ 80 h 544"/>
                <a:gd name="T44" fmla="*/ 120 w 546"/>
                <a:gd name="T45" fmla="*/ 46 h 544"/>
                <a:gd name="T46" fmla="*/ 166 w 546"/>
                <a:gd name="T47" fmla="*/ 20 h 544"/>
                <a:gd name="T48" fmla="*/ 218 w 546"/>
                <a:gd name="T49" fmla="*/ 4 h 544"/>
                <a:gd name="T50" fmla="*/ 272 w 546"/>
                <a:gd name="T51" fmla="*/ 0 h 544"/>
                <a:gd name="T52" fmla="*/ 300 w 546"/>
                <a:gd name="T53" fmla="*/ 0 h 544"/>
                <a:gd name="T54" fmla="*/ 354 w 546"/>
                <a:gd name="T55" fmla="*/ 12 h 544"/>
                <a:gd name="T56" fmla="*/ 402 w 546"/>
                <a:gd name="T57" fmla="*/ 32 h 544"/>
                <a:gd name="T58" fmla="*/ 446 w 546"/>
                <a:gd name="T59" fmla="*/ 62 h 544"/>
                <a:gd name="T60" fmla="*/ 482 w 546"/>
                <a:gd name="T61" fmla="*/ 98 h 544"/>
                <a:gd name="T62" fmla="*/ 512 w 546"/>
                <a:gd name="T63" fmla="*/ 142 h 544"/>
                <a:gd name="T64" fmla="*/ 532 w 546"/>
                <a:gd name="T65" fmla="*/ 190 h 544"/>
                <a:gd name="T66" fmla="*/ 544 w 546"/>
                <a:gd name="T67" fmla="*/ 244 h 544"/>
                <a:gd name="T68" fmla="*/ 546 w 546"/>
                <a:gd name="T69" fmla="*/ 272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46" h="544">
                  <a:moveTo>
                    <a:pt x="546" y="272"/>
                  </a:moveTo>
                  <a:lnTo>
                    <a:pt x="546" y="272"/>
                  </a:lnTo>
                  <a:lnTo>
                    <a:pt x="544" y="300"/>
                  </a:lnTo>
                  <a:lnTo>
                    <a:pt x="540" y="326"/>
                  </a:lnTo>
                  <a:lnTo>
                    <a:pt x="532" y="354"/>
                  </a:lnTo>
                  <a:lnTo>
                    <a:pt x="524" y="378"/>
                  </a:lnTo>
                  <a:lnTo>
                    <a:pt x="512" y="402"/>
                  </a:lnTo>
                  <a:lnTo>
                    <a:pt x="498" y="424"/>
                  </a:lnTo>
                  <a:lnTo>
                    <a:pt x="482" y="446"/>
                  </a:lnTo>
                  <a:lnTo>
                    <a:pt x="466" y="464"/>
                  </a:lnTo>
                  <a:lnTo>
                    <a:pt x="446" y="482"/>
                  </a:lnTo>
                  <a:lnTo>
                    <a:pt x="424" y="498"/>
                  </a:lnTo>
                  <a:lnTo>
                    <a:pt x="402" y="512"/>
                  </a:lnTo>
                  <a:lnTo>
                    <a:pt x="378" y="524"/>
                  </a:lnTo>
                  <a:lnTo>
                    <a:pt x="354" y="532"/>
                  </a:lnTo>
                  <a:lnTo>
                    <a:pt x="328" y="540"/>
                  </a:lnTo>
                  <a:lnTo>
                    <a:pt x="300" y="544"/>
                  </a:lnTo>
                  <a:lnTo>
                    <a:pt x="272" y="544"/>
                  </a:lnTo>
                  <a:lnTo>
                    <a:pt x="272" y="544"/>
                  </a:lnTo>
                  <a:lnTo>
                    <a:pt x="244" y="544"/>
                  </a:lnTo>
                  <a:lnTo>
                    <a:pt x="218" y="540"/>
                  </a:lnTo>
                  <a:lnTo>
                    <a:pt x="192" y="532"/>
                  </a:lnTo>
                  <a:lnTo>
                    <a:pt x="166" y="524"/>
                  </a:lnTo>
                  <a:lnTo>
                    <a:pt x="142" y="512"/>
                  </a:lnTo>
                  <a:lnTo>
                    <a:pt x="120" y="498"/>
                  </a:lnTo>
                  <a:lnTo>
                    <a:pt x="98" y="482"/>
                  </a:lnTo>
                  <a:lnTo>
                    <a:pt x="80" y="464"/>
                  </a:lnTo>
                  <a:lnTo>
                    <a:pt x="62" y="446"/>
                  </a:lnTo>
                  <a:lnTo>
                    <a:pt x="46" y="424"/>
                  </a:lnTo>
                  <a:lnTo>
                    <a:pt x="32" y="402"/>
                  </a:lnTo>
                  <a:lnTo>
                    <a:pt x="20" y="378"/>
                  </a:lnTo>
                  <a:lnTo>
                    <a:pt x="12" y="354"/>
                  </a:lnTo>
                  <a:lnTo>
                    <a:pt x="6" y="326"/>
                  </a:lnTo>
                  <a:lnTo>
                    <a:pt x="0" y="300"/>
                  </a:lnTo>
                  <a:lnTo>
                    <a:pt x="0" y="272"/>
                  </a:lnTo>
                  <a:lnTo>
                    <a:pt x="0" y="272"/>
                  </a:lnTo>
                  <a:lnTo>
                    <a:pt x="0" y="244"/>
                  </a:lnTo>
                  <a:lnTo>
                    <a:pt x="6" y="218"/>
                  </a:lnTo>
                  <a:lnTo>
                    <a:pt x="12" y="190"/>
                  </a:lnTo>
                  <a:lnTo>
                    <a:pt x="20" y="166"/>
                  </a:lnTo>
                  <a:lnTo>
                    <a:pt x="32" y="142"/>
                  </a:lnTo>
                  <a:lnTo>
                    <a:pt x="46" y="120"/>
                  </a:lnTo>
                  <a:lnTo>
                    <a:pt x="62" y="98"/>
                  </a:lnTo>
                  <a:lnTo>
                    <a:pt x="80" y="80"/>
                  </a:lnTo>
                  <a:lnTo>
                    <a:pt x="98" y="62"/>
                  </a:lnTo>
                  <a:lnTo>
                    <a:pt x="120" y="46"/>
                  </a:lnTo>
                  <a:lnTo>
                    <a:pt x="142" y="32"/>
                  </a:lnTo>
                  <a:lnTo>
                    <a:pt x="166" y="20"/>
                  </a:lnTo>
                  <a:lnTo>
                    <a:pt x="192" y="12"/>
                  </a:lnTo>
                  <a:lnTo>
                    <a:pt x="218" y="4"/>
                  </a:lnTo>
                  <a:lnTo>
                    <a:pt x="244" y="0"/>
                  </a:lnTo>
                  <a:lnTo>
                    <a:pt x="272" y="0"/>
                  </a:lnTo>
                  <a:lnTo>
                    <a:pt x="272" y="0"/>
                  </a:lnTo>
                  <a:lnTo>
                    <a:pt x="300" y="0"/>
                  </a:lnTo>
                  <a:lnTo>
                    <a:pt x="328" y="4"/>
                  </a:lnTo>
                  <a:lnTo>
                    <a:pt x="354" y="12"/>
                  </a:lnTo>
                  <a:lnTo>
                    <a:pt x="378" y="20"/>
                  </a:lnTo>
                  <a:lnTo>
                    <a:pt x="402" y="32"/>
                  </a:lnTo>
                  <a:lnTo>
                    <a:pt x="424" y="46"/>
                  </a:lnTo>
                  <a:lnTo>
                    <a:pt x="446" y="62"/>
                  </a:lnTo>
                  <a:lnTo>
                    <a:pt x="466" y="80"/>
                  </a:lnTo>
                  <a:lnTo>
                    <a:pt x="482" y="98"/>
                  </a:lnTo>
                  <a:lnTo>
                    <a:pt x="498" y="120"/>
                  </a:lnTo>
                  <a:lnTo>
                    <a:pt x="512" y="142"/>
                  </a:lnTo>
                  <a:lnTo>
                    <a:pt x="524" y="166"/>
                  </a:lnTo>
                  <a:lnTo>
                    <a:pt x="532" y="190"/>
                  </a:lnTo>
                  <a:lnTo>
                    <a:pt x="540" y="218"/>
                  </a:lnTo>
                  <a:lnTo>
                    <a:pt x="544" y="244"/>
                  </a:lnTo>
                  <a:lnTo>
                    <a:pt x="546" y="272"/>
                  </a:lnTo>
                  <a:lnTo>
                    <a:pt x="546" y="272"/>
                  </a:lnTo>
                  <a:close/>
                </a:path>
              </a:pathLst>
            </a:custGeom>
            <a:solidFill>
              <a:srgbClr val="CCCE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0" name="Freeform 102"/>
            <p:cNvSpPr>
              <a:spLocks noEditPoints="1"/>
            </p:cNvSpPr>
            <p:nvPr/>
          </p:nvSpPr>
          <p:spPr bwMode="auto">
            <a:xfrm>
              <a:off x="2573338" y="4795838"/>
              <a:ext cx="927100" cy="927100"/>
            </a:xfrm>
            <a:custGeom>
              <a:avLst/>
              <a:gdLst>
                <a:gd name="T0" fmla="*/ 262 w 584"/>
                <a:gd name="T1" fmla="*/ 582 h 584"/>
                <a:gd name="T2" fmla="*/ 178 w 584"/>
                <a:gd name="T3" fmla="*/ 560 h 584"/>
                <a:gd name="T4" fmla="*/ 108 w 584"/>
                <a:gd name="T5" fmla="*/ 516 h 584"/>
                <a:gd name="T6" fmla="*/ 50 w 584"/>
                <a:gd name="T7" fmla="*/ 454 h 584"/>
                <a:gd name="T8" fmla="*/ 14 w 584"/>
                <a:gd name="T9" fmla="*/ 378 h 584"/>
                <a:gd name="T10" fmla="*/ 0 w 584"/>
                <a:gd name="T11" fmla="*/ 292 h 584"/>
                <a:gd name="T12" fmla="*/ 6 w 584"/>
                <a:gd name="T13" fmla="*/ 234 h 584"/>
                <a:gd name="T14" fmla="*/ 36 w 584"/>
                <a:gd name="T15" fmla="*/ 154 h 584"/>
                <a:gd name="T16" fmla="*/ 86 w 584"/>
                <a:gd name="T17" fmla="*/ 86 h 584"/>
                <a:gd name="T18" fmla="*/ 154 w 584"/>
                <a:gd name="T19" fmla="*/ 36 h 584"/>
                <a:gd name="T20" fmla="*/ 234 w 584"/>
                <a:gd name="T21" fmla="*/ 6 h 584"/>
                <a:gd name="T22" fmla="*/ 292 w 584"/>
                <a:gd name="T23" fmla="*/ 0 h 584"/>
                <a:gd name="T24" fmla="*/ 378 w 584"/>
                <a:gd name="T25" fmla="*/ 14 h 584"/>
                <a:gd name="T26" fmla="*/ 456 w 584"/>
                <a:gd name="T27" fmla="*/ 50 h 584"/>
                <a:gd name="T28" fmla="*/ 518 w 584"/>
                <a:gd name="T29" fmla="*/ 106 h 584"/>
                <a:gd name="T30" fmla="*/ 560 w 584"/>
                <a:gd name="T31" fmla="*/ 178 h 584"/>
                <a:gd name="T32" fmla="*/ 582 w 584"/>
                <a:gd name="T33" fmla="*/ 262 h 584"/>
                <a:gd name="T34" fmla="*/ 582 w 584"/>
                <a:gd name="T35" fmla="*/ 322 h 584"/>
                <a:gd name="T36" fmla="*/ 560 w 584"/>
                <a:gd name="T37" fmla="*/ 406 h 584"/>
                <a:gd name="T38" fmla="*/ 518 w 584"/>
                <a:gd name="T39" fmla="*/ 478 h 584"/>
                <a:gd name="T40" fmla="*/ 456 w 584"/>
                <a:gd name="T41" fmla="*/ 534 h 584"/>
                <a:gd name="T42" fmla="*/ 378 w 584"/>
                <a:gd name="T43" fmla="*/ 570 h 584"/>
                <a:gd name="T44" fmla="*/ 292 w 584"/>
                <a:gd name="T45" fmla="*/ 584 h 584"/>
                <a:gd name="T46" fmla="*/ 292 w 584"/>
                <a:gd name="T47" fmla="*/ 38 h 584"/>
                <a:gd name="T48" fmla="*/ 216 w 584"/>
                <a:gd name="T49" fmla="*/ 50 h 584"/>
                <a:gd name="T50" fmla="*/ 150 w 584"/>
                <a:gd name="T51" fmla="*/ 82 h 584"/>
                <a:gd name="T52" fmla="*/ 96 w 584"/>
                <a:gd name="T53" fmla="*/ 130 h 584"/>
                <a:gd name="T54" fmla="*/ 58 w 584"/>
                <a:gd name="T55" fmla="*/ 194 h 584"/>
                <a:gd name="T56" fmla="*/ 40 w 584"/>
                <a:gd name="T57" fmla="*/ 266 h 584"/>
                <a:gd name="T58" fmla="*/ 40 w 584"/>
                <a:gd name="T59" fmla="*/ 318 h 584"/>
                <a:gd name="T60" fmla="*/ 58 w 584"/>
                <a:gd name="T61" fmla="*/ 390 h 584"/>
                <a:gd name="T62" fmla="*/ 96 w 584"/>
                <a:gd name="T63" fmla="*/ 454 h 584"/>
                <a:gd name="T64" fmla="*/ 150 w 584"/>
                <a:gd name="T65" fmla="*/ 502 h 584"/>
                <a:gd name="T66" fmla="*/ 216 w 584"/>
                <a:gd name="T67" fmla="*/ 534 h 584"/>
                <a:gd name="T68" fmla="*/ 292 w 584"/>
                <a:gd name="T69" fmla="*/ 546 h 584"/>
                <a:gd name="T70" fmla="*/ 344 w 584"/>
                <a:gd name="T71" fmla="*/ 540 h 584"/>
                <a:gd name="T72" fmla="*/ 414 w 584"/>
                <a:gd name="T73" fmla="*/ 516 h 584"/>
                <a:gd name="T74" fmla="*/ 472 w 584"/>
                <a:gd name="T75" fmla="*/ 472 h 584"/>
                <a:gd name="T76" fmla="*/ 516 w 584"/>
                <a:gd name="T77" fmla="*/ 412 h 584"/>
                <a:gd name="T78" fmla="*/ 542 w 584"/>
                <a:gd name="T79" fmla="*/ 344 h 584"/>
                <a:gd name="T80" fmla="*/ 546 w 584"/>
                <a:gd name="T81" fmla="*/ 292 h 584"/>
                <a:gd name="T82" fmla="*/ 534 w 584"/>
                <a:gd name="T83" fmla="*/ 216 h 584"/>
                <a:gd name="T84" fmla="*/ 502 w 584"/>
                <a:gd name="T85" fmla="*/ 150 h 584"/>
                <a:gd name="T86" fmla="*/ 454 w 584"/>
                <a:gd name="T87" fmla="*/ 96 h 584"/>
                <a:gd name="T88" fmla="*/ 392 w 584"/>
                <a:gd name="T89" fmla="*/ 58 h 584"/>
                <a:gd name="T90" fmla="*/ 318 w 584"/>
                <a:gd name="T91" fmla="*/ 40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84" h="584">
                  <a:moveTo>
                    <a:pt x="292" y="584"/>
                  </a:moveTo>
                  <a:lnTo>
                    <a:pt x="292" y="584"/>
                  </a:lnTo>
                  <a:lnTo>
                    <a:pt x="262" y="582"/>
                  </a:lnTo>
                  <a:lnTo>
                    <a:pt x="234" y="578"/>
                  </a:lnTo>
                  <a:lnTo>
                    <a:pt x="206" y="570"/>
                  </a:lnTo>
                  <a:lnTo>
                    <a:pt x="178" y="560"/>
                  </a:lnTo>
                  <a:lnTo>
                    <a:pt x="154" y="548"/>
                  </a:lnTo>
                  <a:lnTo>
                    <a:pt x="130" y="534"/>
                  </a:lnTo>
                  <a:lnTo>
                    <a:pt x="108" y="516"/>
                  </a:lnTo>
                  <a:lnTo>
                    <a:pt x="86" y="498"/>
                  </a:lnTo>
                  <a:lnTo>
                    <a:pt x="68" y="478"/>
                  </a:lnTo>
                  <a:lnTo>
                    <a:pt x="50" y="454"/>
                  </a:lnTo>
                  <a:lnTo>
                    <a:pt x="36" y="430"/>
                  </a:lnTo>
                  <a:lnTo>
                    <a:pt x="24" y="406"/>
                  </a:lnTo>
                  <a:lnTo>
                    <a:pt x="14" y="378"/>
                  </a:lnTo>
                  <a:lnTo>
                    <a:pt x="6" y="350"/>
                  </a:lnTo>
                  <a:lnTo>
                    <a:pt x="2" y="322"/>
                  </a:lnTo>
                  <a:lnTo>
                    <a:pt x="0" y="292"/>
                  </a:lnTo>
                  <a:lnTo>
                    <a:pt x="0" y="292"/>
                  </a:lnTo>
                  <a:lnTo>
                    <a:pt x="2" y="262"/>
                  </a:lnTo>
                  <a:lnTo>
                    <a:pt x="6" y="234"/>
                  </a:lnTo>
                  <a:lnTo>
                    <a:pt x="14" y="206"/>
                  </a:lnTo>
                  <a:lnTo>
                    <a:pt x="24" y="178"/>
                  </a:lnTo>
                  <a:lnTo>
                    <a:pt x="36" y="154"/>
                  </a:lnTo>
                  <a:lnTo>
                    <a:pt x="50" y="130"/>
                  </a:lnTo>
                  <a:lnTo>
                    <a:pt x="68" y="106"/>
                  </a:lnTo>
                  <a:lnTo>
                    <a:pt x="86" y="86"/>
                  </a:lnTo>
                  <a:lnTo>
                    <a:pt x="108" y="68"/>
                  </a:lnTo>
                  <a:lnTo>
                    <a:pt x="130" y="50"/>
                  </a:lnTo>
                  <a:lnTo>
                    <a:pt x="154" y="36"/>
                  </a:lnTo>
                  <a:lnTo>
                    <a:pt x="178" y="24"/>
                  </a:lnTo>
                  <a:lnTo>
                    <a:pt x="206" y="14"/>
                  </a:lnTo>
                  <a:lnTo>
                    <a:pt x="234" y="6"/>
                  </a:lnTo>
                  <a:lnTo>
                    <a:pt x="262" y="2"/>
                  </a:lnTo>
                  <a:lnTo>
                    <a:pt x="292" y="0"/>
                  </a:lnTo>
                  <a:lnTo>
                    <a:pt x="292" y="0"/>
                  </a:lnTo>
                  <a:lnTo>
                    <a:pt x="322" y="2"/>
                  </a:lnTo>
                  <a:lnTo>
                    <a:pt x="350" y="6"/>
                  </a:lnTo>
                  <a:lnTo>
                    <a:pt x="378" y="14"/>
                  </a:lnTo>
                  <a:lnTo>
                    <a:pt x="406" y="24"/>
                  </a:lnTo>
                  <a:lnTo>
                    <a:pt x="432" y="36"/>
                  </a:lnTo>
                  <a:lnTo>
                    <a:pt x="456" y="50"/>
                  </a:lnTo>
                  <a:lnTo>
                    <a:pt x="478" y="68"/>
                  </a:lnTo>
                  <a:lnTo>
                    <a:pt x="498" y="86"/>
                  </a:lnTo>
                  <a:lnTo>
                    <a:pt x="518" y="106"/>
                  </a:lnTo>
                  <a:lnTo>
                    <a:pt x="534" y="130"/>
                  </a:lnTo>
                  <a:lnTo>
                    <a:pt x="548" y="154"/>
                  </a:lnTo>
                  <a:lnTo>
                    <a:pt x="560" y="178"/>
                  </a:lnTo>
                  <a:lnTo>
                    <a:pt x="570" y="206"/>
                  </a:lnTo>
                  <a:lnTo>
                    <a:pt x="578" y="234"/>
                  </a:lnTo>
                  <a:lnTo>
                    <a:pt x="582" y="262"/>
                  </a:lnTo>
                  <a:lnTo>
                    <a:pt x="584" y="292"/>
                  </a:lnTo>
                  <a:lnTo>
                    <a:pt x="584" y="292"/>
                  </a:lnTo>
                  <a:lnTo>
                    <a:pt x="582" y="322"/>
                  </a:lnTo>
                  <a:lnTo>
                    <a:pt x="578" y="350"/>
                  </a:lnTo>
                  <a:lnTo>
                    <a:pt x="570" y="378"/>
                  </a:lnTo>
                  <a:lnTo>
                    <a:pt x="560" y="406"/>
                  </a:lnTo>
                  <a:lnTo>
                    <a:pt x="548" y="430"/>
                  </a:lnTo>
                  <a:lnTo>
                    <a:pt x="534" y="454"/>
                  </a:lnTo>
                  <a:lnTo>
                    <a:pt x="518" y="478"/>
                  </a:lnTo>
                  <a:lnTo>
                    <a:pt x="498" y="498"/>
                  </a:lnTo>
                  <a:lnTo>
                    <a:pt x="478" y="516"/>
                  </a:lnTo>
                  <a:lnTo>
                    <a:pt x="456" y="534"/>
                  </a:lnTo>
                  <a:lnTo>
                    <a:pt x="432" y="548"/>
                  </a:lnTo>
                  <a:lnTo>
                    <a:pt x="406" y="560"/>
                  </a:lnTo>
                  <a:lnTo>
                    <a:pt x="378" y="570"/>
                  </a:lnTo>
                  <a:lnTo>
                    <a:pt x="350" y="578"/>
                  </a:lnTo>
                  <a:lnTo>
                    <a:pt x="322" y="582"/>
                  </a:lnTo>
                  <a:lnTo>
                    <a:pt x="292" y="584"/>
                  </a:lnTo>
                  <a:lnTo>
                    <a:pt x="292" y="584"/>
                  </a:lnTo>
                  <a:close/>
                  <a:moveTo>
                    <a:pt x="292" y="38"/>
                  </a:moveTo>
                  <a:lnTo>
                    <a:pt x="292" y="38"/>
                  </a:lnTo>
                  <a:lnTo>
                    <a:pt x="266" y="40"/>
                  </a:lnTo>
                  <a:lnTo>
                    <a:pt x="242" y="44"/>
                  </a:lnTo>
                  <a:lnTo>
                    <a:pt x="216" y="50"/>
                  </a:lnTo>
                  <a:lnTo>
                    <a:pt x="194" y="58"/>
                  </a:lnTo>
                  <a:lnTo>
                    <a:pt x="172" y="68"/>
                  </a:lnTo>
                  <a:lnTo>
                    <a:pt x="150" y="82"/>
                  </a:lnTo>
                  <a:lnTo>
                    <a:pt x="130" y="96"/>
                  </a:lnTo>
                  <a:lnTo>
                    <a:pt x="112" y="112"/>
                  </a:lnTo>
                  <a:lnTo>
                    <a:pt x="96" y="130"/>
                  </a:lnTo>
                  <a:lnTo>
                    <a:pt x="82" y="150"/>
                  </a:lnTo>
                  <a:lnTo>
                    <a:pt x="68" y="170"/>
                  </a:lnTo>
                  <a:lnTo>
                    <a:pt x="58" y="194"/>
                  </a:lnTo>
                  <a:lnTo>
                    <a:pt x="50" y="216"/>
                  </a:lnTo>
                  <a:lnTo>
                    <a:pt x="44" y="240"/>
                  </a:lnTo>
                  <a:lnTo>
                    <a:pt x="40" y="266"/>
                  </a:lnTo>
                  <a:lnTo>
                    <a:pt x="38" y="292"/>
                  </a:lnTo>
                  <a:lnTo>
                    <a:pt x="38" y="292"/>
                  </a:lnTo>
                  <a:lnTo>
                    <a:pt x="40" y="318"/>
                  </a:lnTo>
                  <a:lnTo>
                    <a:pt x="44" y="344"/>
                  </a:lnTo>
                  <a:lnTo>
                    <a:pt x="50" y="368"/>
                  </a:lnTo>
                  <a:lnTo>
                    <a:pt x="58" y="390"/>
                  </a:lnTo>
                  <a:lnTo>
                    <a:pt x="68" y="412"/>
                  </a:lnTo>
                  <a:lnTo>
                    <a:pt x="82" y="434"/>
                  </a:lnTo>
                  <a:lnTo>
                    <a:pt x="96" y="454"/>
                  </a:lnTo>
                  <a:lnTo>
                    <a:pt x="112" y="472"/>
                  </a:lnTo>
                  <a:lnTo>
                    <a:pt x="130" y="488"/>
                  </a:lnTo>
                  <a:lnTo>
                    <a:pt x="150" y="502"/>
                  </a:lnTo>
                  <a:lnTo>
                    <a:pt x="172" y="516"/>
                  </a:lnTo>
                  <a:lnTo>
                    <a:pt x="194" y="526"/>
                  </a:lnTo>
                  <a:lnTo>
                    <a:pt x="216" y="534"/>
                  </a:lnTo>
                  <a:lnTo>
                    <a:pt x="242" y="540"/>
                  </a:lnTo>
                  <a:lnTo>
                    <a:pt x="266" y="544"/>
                  </a:lnTo>
                  <a:lnTo>
                    <a:pt x="292" y="546"/>
                  </a:lnTo>
                  <a:lnTo>
                    <a:pt x="292" y="546"/>
                  </a:lnTo>
                  <a:lnTo>
                    <a:pt x="318" y="544"/>
                  </a:lnTo>
                  <a:lnTo>
                    <a:pt x="344" y="540"/>
                  </a:lnTo>
                  <a:lnTo>
                    <a:pt x="368" y="534"/>
                  </a:lnTo>
                  <a:lnTo>
                    <a:pt x="392" y="526"/>
                  </a:lnTo>
                  <a:lnTo>
                    <a:pt x="414" y="516"/>
                  </a:lnTo>
                  <a:lnTo>
                    <a:pt x="434" y="502"/>
                  </a:lnTo>
                  <a:lnTo>
                    <a:pt x="454" y="488"/>
                  </a:lnTo>
                  <a:lnTo>
                    <a:pt x="472" y="472"/>
                  </a:lnTo>
                  <a:lnTo>
                    <a:pt x="488" y="454"/>
                  </a:lnTo>
                  <a:lnTo>
                    <a:pt x="502" y="434"/>
                  </a:lnTo>
                  <a:lnTo>
                    <a:pt x="516" y="412"/>
                  </a:lnTo>
                  <a:lnTo>
                    <a:pt x="526" y="390"/>
                  </a:lnTo>
                  <a:lnTo>
                    <a:pt x="534" y="368"/>
                  </a:lnTo>
                  <a:lnTo>
                    <a:pt x="542" y="344"/>
                  </a:lnTo>
                  <a:lnTo>
                    <a:pt x="546" y="318"/>
                  </a:lnTo>
                  <a:lnTo>
                    <a:pt x="546" y="292"/>
                  </a:lnTo>
                  <a:lnTo>
                    <a:pt x="546" y="292"/>
                  </a:lnTo>
                  <a:lnTo>
                    <a:pt x="546" y="266"/>
                  </a:lnTo>
                  <a:lnTo>
                    <a:pt x="542" y="240"/>
                  </a:lnTo>
                  <a:lnTo>
                    <a:pt x="534" y="216"/>
                  </a:lnTo>
                  <a:lnTo>
                    <a:pt x="526" y="194"/>
                  </a:lnTo>
                  <a:lnTo>
                    <a:pt x="516" y="170"/>
                  </a:lnTo>
                  <a:lnTo>
                    <a:pt x="502" y="150"/>
                  </a:lnTo>
                  <a:lnTo>
                    <a:pt x="488" y="130"/>
                  </a:lnTo>
                  <a:lnTo>
                    <a:pt x="472" y="112"/>
                  </a:lnTo>
                  <a:lnTo>
                    <a:pt x="454" y="96"/>
                  </a:lnTo>
                  <a:lnTo>
                    <a:pt x="434" y="82"/>
                  </a:lnTo>
                  <a:lnTo>
                    <a:pt x="414" y="68"/>
                  </a:lnTo>
                  <a:lnTo>
                    <a:pt x="392" y="58"/>
                  </a:lnTo>
                  <a:lnTo>
                    <a:pt x="368" y="50"/>
                  </a:lnTo>
                  <a:lnTo>
                    <a:pt x="344" y="44"/>
                  </a:lnTo>
                  <a:lnTo>
                    <a:pt x="318" y="40"/>
                  </a:lnTo>
                  <a:lnTo>
                    <a:pt x="292" y="38"/>
                  </a:lnTo>
                  <a:lnTo>
                    <a:pt x="292" y="38"/>
                  </a:lnTo>
                  <a:close/>
                </a:path>
              </a:pathLst>
            </a:custGeom>
            <a:solidFill>
              <a:srgbClr val="C5C6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1" name="Rectangle 103"/>
            <p:cNvSpPr>
              <a:spLocks noChangeArrowheads="1"/>
            </p:cNvSpPr>
            <p:nvPr/>
          </p:nvSpPr>
          <p:spPr bwMode="auto">
            <a:xfrm>
              <a:off x="2770188" y="4722813"/>
              <a:ext cx="844550" cy="1235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id-ID" altLang="id-ID" sz="6700" b="0" i="0" u="none" strike="noStrike" kern="1200" cap="none" spc="0" normalizeH="0" baseline="0" noProof="0">
                  <a:ln>
                    <a:noFill/>
                  </a:ln>
                  <a:solidFill>
                    <a:srgbClr val="ADAEB0"/>
                  </a:solidFill>
                  <a:effectLst/>
                  <a:uLnTx/>
                  <a:uFillTx/>
                  <a:latin typeface="Myriad Pro" panose="020B0503030403020204" pitchFamily="34" charset="0"/>
                  <a:ea typeface="+mn-ea"/>
                  <a:cs typeface="+mn-cs"/>
                </a:rPr>
                <a:t>€</a:t>
              </a:r>
              <a:endParaRPr kumimoji="0" lang="id-ID" altLang="id-ID"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32" name="Freeform 104"/>
            <p:cNvSpPr>
              <a:spLocks/>
            </p:cNvSpPr>
            <p:nvPr/>
          </p:nvSpPr>
          <p:spPr bwMode="auto">
            <a:xfrm>
              <a:off x="3459163" y="3862388"/>
              <a:ext cx="933450" cy="933450"/>
            </a:xfrm>
            <a:custGeom>
              <a:avLst/>
              <a:gdLst>
                <a:gd name="T0" fmla="*/ 588 w 588"/>
                <a:gd name="T1" fmla="*/ 300 h 588"/>
                <a:gd name="T2" fmla="*/ 580 w 588"/>
                <a:gd name="T3" fmla="*/ 360 h 588"/>
                <a:gd name="T4" fmla="*/ 562 w 588"/>
                <a:gd name="T5" fmla="*/ 414 h 588"/>
                <a:gd name="T6" fmla="*/ 532 w 588"/>
                <a:gd name="T7" fmla="*/ 464 h 588"/>
                <a:gd name="T8" fmla="*/ 496 w 588"/>
                <a:gd name="T9" fmla="*/ 506 h 588"/>
                <a:gd name="T10" fmla="*/ 452 w 588"/>
                <a:gd name="T11" fmla="*/ 542 h 588"/>
                <a:gd name="T12" fmla="*/ 402 w 588"/>
                <a:gd name="T13" fmla="*/ 566 h 588"/>
                <a:gd name="T14" fmla="*/ 346 w 588"/>
                <a:gd name="T15" fmla="*/ 582 h 588"/>
                <a:gd name="T16" fmla="*/ 286 w 588"/>
                <a:gd name="T17" fmla="*/ 588 h 588"/>
                <a:gd name="T18" fmla="*/ 256 w 588"/>
                <a:gd name="T19" fmla="*/ 584 h 588"/>
                <a:gd name="T20" fmla="*/ 200 w 588"/>
                <a:gd name="T21" fmla="*/ 572 h 588"/>
                <a:gd name="T22" fmla="*/ 148 w 588"/>
                <a:gd name="T23" fmla="*/ 548 h 588"/>
                <a:gd name="T24" fmla="*/ 102 w 588"/>
                <a:gd name="T25" fmla="*/ 516 h 588"/>
                <a:gd name="T26" fmla="*/ 62 w 588"/>
                <a:gd name="T27" fmla="*/ 474 h 588"/>
                <a:gd name="T28" fmla="*/ 32 w 588"/>
                <a:gd name="T29" fmla="*/ 428 h 588"/>
                <a:gd name="T30" fmla="*/ 10 w 588"/>
                <a:gd name="T31" fmla="*/ 374 h 588"/>
                <a:gd name="T32" fmla="*/ 0 w 588"/>
                <a:gd name="T33" fmla="*/ 316 h 588"/>
                <a:gd name="T34" fmla="*/ 0 w 588"/>
                <a:gd name="T35" fmla="*/ 286 h 588"/>
                <a:gd name="T36" fmla="*/ 8 w 588"/>
                <a:gd name="T37" fmla="*/ 228 h 588"/>
                <a:gd name="T38" fmla="*/ 26 w 588"/>
                <a:gd name="T39" fmla="*/ 172 h 588"/>
                <a:gd name="T40" fmla="*/ 54 w 588"/>
                <a:gd name="T41" fmla="*/ 124 h 588"/>
                <a:gd name="T42" fmla="*/ 90 w 588"/>
                <a:gd name="T43" fmla="*/ 80 h 588"/>
                <a:gd name="T44" fmla="*/ 136 w 588"/>
                <a:gd name="T45" fmla="*/ 46 h 588"/>
                <a:gd name="T46" fmla="*/ 186 w 588"/>
                <a:gd name="T47" fmla="*/ 20 h 588"/>
                <a:gd name="T48" fmla="*/ 242 w 588"/>
                <a:gd name="T49" fmla="*/ 4 h 588"/>
                <a:gd name="T50" fmla="*/ 300 w 588"/>
                <a:gd name="T51" fmla="*/ 0 h 588"/>
                <a:gd name="T52" fmla="*/ 330 w 588"/>
                <a:gd name="T53" fmla="*/ 2 h 588"/>
                <a:gd name="T54" fmla="*/ 388 w 588"/>
                <a:gd name="T55" fmla="*/ 16 h 588"/>
                <a:gd name="T56" fmla="*/ 440 w 588"/>
                <a:gd name="T57" fmla="*/ 38 h 588"/>
                <a:gd name="T58" fmla="*/ 486 w 588"/>
                <a:gd name="T59" fmla="*/ 72 h 588"/>
                <a:gd name="T60" fmla="*/ 524 w 588"/>
                <a:gd name="T61" fmla="*/ 112 h 588"/>
                <a:gd name="T62" fmla="*/ 556 w 588"/>
                <a:gd name="T63" fmla="*/ 160 h 588"/>
                <a:gd name="T64" fmla="*/ 576 w 588"/>
                <a:gd name="T65" fmla="*/ 214 h 588"/>
                <a:gd name="T66" fmla="*/ 586 w 588"/>
                <a:gd name="T67" fmla="*/ 270 h 588"/>
                <a:gd name="T68" fmla="*/ 588 w 588"/>
                <a:gd name="T69" fmla="*/ 300 h 5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88" h="588">
                  <a:moveTo>
                    <a:pt x="588" y="300"/>
                  </a:moveTo>
                  <a:lnTo>
                    <a:pt x="588" y="300"/>
                  </a:lnTo>
                  <a:lnTo>
                    <a:pt x="584" y="330"/>
                  </a:lnTo>
                  <a:lnTo>
                    <a:pt x="580" y="360"/>
                  </a:lnTo>
                  <a:lnTo>
                    <a:pt x="572" y="388"/>
                  </a:lnTo>
                  <a:lnTo>
                    <a:pt x="562" y="414"/>
                  </a:lnTo>
                  <a:lnTo>
                    <a:pt x="548" y="440"/>
                  </a:lnTo>
                  <a:lnTo>
                    <a:pt x="532" y="464"/>
                  </a:lnTo>
                  <a:lnTo>
                    <a:pt x="516" y="486"/>
                  </a:lnTo>
                  <a:lnTo>
                    <a:pt x="496" y="506"/>
                  </a:lnTo>
                  <a:lnTo>
                    <a:pt x="474" y="524"/>
                  </a:lnTo>
                  <a:lnTo>
                    <a:pt x="452" y="542"/>
                  </a:lnTo>
                  <a:lnTo>
                    <a:pt x="428" y="556"/>
                  </a:lnTo>
                  <a:lnTo>
                    <a:pt x="402" y="566"/>
                  </a:lnTo>
                  <a:lnTo>
                    <a:pt x="374" y="576"/>
                  </a:lnTo>
                  <a:lnTo>
                    <a:pt x="346" y="582"/>
                  </a:lnTo>
                  <a:lnTo>
                    <a:pt x="316" y="586"/>
                  </a:lnTo>
                  <a:lnTo>
                    <a:pt x="286" y="588"/>
                  </a:lnTo>
                  <a:lnTo>
                    <a:pt x="286" y="588"/>
                  </a:lnTo>
                  <a:lnTo>
                    <a:pt x="256" y="584"/>
                  </a:lnTo>
                  <a:lnTo>
                    <a:pt x="228" y="580"/>
                  </a:lnTo>
                  <a:lnTo>
                    <a:pt x="200" y="572"/>
                  </a:lnTo>
                  <a:lnTo>
                    <a:pt x="172" y="562"/>
                  </a:lnTo>
                  <a:lnTo>
                    <a:pt x="148" y="548"/>
                  </a:lnTo>
                  <a:lnTo>
                    <a:pt x="124" y="532"/>
                  </a:lnTo>
                  <a:lnTo>
                    <a:pt x="102" y="516"/>
                  </a:lnTo>
                  <a:lnTo>
                    <a:pt x="80" y="496"/>
                  </a:lnTo>
                  <a:lnTo>
                    <a:pt x="62" y="474"/>
                  </a:lnTo>
                  <a:lnTo>
                    <a:pt x="46" y="452"/>
                  </a:lnTo>
                  <a:lnTo>
                    <a:pt x="32" y="428"/>
                  </a:lnTo>
                  <a:lnTo>
                    <a:pt x="20" y="402"/>
                  </a:lnTo>
                  <a:lnTo>
                    <a:pt x="10" y="374"/>
                  </a:lnTo>
                  <a:lnTo>
                    <a:pt x="4" y="346"/>
                  </a:lnTo>
                  <a:lnTo>
                    <a:pt x="0" y="316"/>
                  </a:lnTo>
                  <a:lnTo>
                    <a:pt x="0" y="286"/>
                  </a:lnTo>
                  <a:lnTo>
                    <a:pt x="0" y="286"/>
                  </a:lnTo>
                  <a:lnTo>
                    <a:pt x="2" y="256"/>
                  </a:lnTo>
                  <a:lnTo>
                    <a:pt x="8" y="228"/>
                  </a:lnTo>
                  <a:lnTo>
                    <a:pt x="16" y="200"/>
                  </a:lnTo>
                  <a:lnTo>
                    <a:pt x="26" y="172"/>
                  </a:lnTo>
                  <a:lnTo>
                    <a:pt x="38" y="148"/>
                  </a:lnTo>
                  <a:lnTo>
                    <a:pt x="54" y="124"/>
                  </a:lnTo>
                  <a:lnTo>
                    <a:pt x="72" y="102"/>
                  </a:lnTo>
                  <a:lnTo>
                    <a:pt x="90" y="80"/>
                  </a:lnTo>
                  <a:lnTo>
                    <a:pt x="112" y="62"/>
                  </a:lnTo>
                  <a:lnTo>
                    <a:pt x="136" y="46"/>
                  </a:lnTo>
                  <a:lnTo>
                    <a:pt x="160" y="32"/>
                  </a:lnTo>
                  <a:lnTo>
                    <a:pt x="186" y="20"/>
                  </a:lnTo>
                  <a:lnTo>
                    <a:pt x="214" y="10"/>
                  </a:lnTo>
                  <a:lnTo>
                    <a:pt x="242" y="4"/>
                  </a:lnTo>
                  <a:lnTo>
                    <a:pt x="270" y="0"/>
                  </a:lnTo>
                  <a:lnTo>
                    <a:pt x="300" y="0"/>
                  </a:lnTo>
                  <a:lnTo>
                    <a:pt x="300" y="0"/>
                  </a:lnTo>
                  <a:lnTo>
                    <a:pt x="330" y="2"/>
                  </a:lnTo>
                  <a:lnTo>
                    <a:pt x="360" y="8"/>
                  </a:lnTo>
                  <a:lnTo>
                    <a:pt x="388" y="16"/>
                  </a:lnTo>
                  <a:lnTo>
                    <a:pt x="414" y="26"/>
                  </a:lnTo>
                  <a:lnTo>
                    <a:pt x="440" y="38"/>
                  </a:lnTo>
                  <a:lnTo>
                    <a:pt x="464" y="54"/>
                  </a:lnTo>
                  <a:lnTo>
                    <a:pt x="486" y="72"/>
                  </a:lnTo>
                  <a:lnTo>
                    <a:pt x="506" y="90"/>
                  </a:lnTo>
                  <a:lnTo>
                    <a:pt x="524" y="112"/>
                  </a:lnTo>
                  <a:lnTo>
                    <a:pt x="542" y="136"/>
                  </a:lnTo>
                  <a:lnTo>
                    <a:pt x="556" y="160"/>
                  </a:lnTo>
                  <a:lnTo>
                    <a:pt x="566" y="186"/>
                  </a:lnTo>
                  <a:lnTo>
                    <a:pt x="576" y="214"/>
                  </a:lnTo>
                  <a:lnTo>
                    <a:pt x="582" y="242"/>
                  </a:lnTo>
                  <a:lnTo>
                    <a:pt x="586" y="270"/>
                  </a:lnTo>
                  <a:lnTo>
                    <a:pt x="588" y="300"/>
                  </a:lnTo>
                  <a:lnTo>
                    <a:pt x="588" y="300"/>
                  </a:lnTo>
                  <a:close/>
                </a:path>
              </a:pathLst>
            </a:custGeom>
            <a:solidFill>
              <a:srgbClr val="F7B0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4" name="Freeform 105"/>
            <p:cNvSpPr>
              <a:spLocks/>
            </p:cNvSpPr>
            <p:nvPr/>
          </p:nvSpPr>
          <p:spPr bwMode="auto">
            <a:xfrm>
              <a:off x="3567113" y="3970338"/>
              <a:ext cx="714375" cy="714375"/>
            </a:xfrm>
            <a:custGeom>
              <a:avLst/>
              <a:gdLst>
                <a:gd name="T0" fmla="*/ 450 w 450"/>
                <a:gd name="T1" fmla="*/ 230 h 450"/>
                <a:gd name="T2" fmla="*/ 444 w 450"/>
                <a:gd name="T3" fmla="*/ 276 h 450"/>
                <a:gd name="T4" fmla="*/ 430 w 450"/>
                <a:gd name="T5" fmla="*/ 318 h 450"/>
                <a:gd name="T6" fmla="*/ 408 w 450"/>
                <a:gd name="T7" fmla="*/ 356 h 450"/>
                <a:gd name="T8" fmla="*/ 380 w 450"/>
                <a:gd name="T9" fmla="*/ 388 h 450"/>
                <a:gd name="T10" fmla="*/ 346 w 450"/>
                <a:gd name="T11" fmla="*/ 414 h 450"/>
                <a:gd name="T12" fmla="*/ 308 w 450"/>
                <a:gd name="T13" fmla="*/ 434 h 450"/>
                <a:gd name="T14" fmla="*/ 266 w 450"/>
                <a:gd name="T15" fmla="*/ 446 h 450"/>
                <a:gd name="T16" fmla="*/ 220 w 450"/>
                <a:gd name="T17" fmla="*/ 450 h 450"/>
                <a:gd name="T18" fmla="*/ 198 w 450"/>
                <a:gd name="T19" fmla="*/ 448 h 450"/>
                <a:gd name="T20" fmla="*/ 154 w 450"/>
                <a:gd name="T21" fmla="*/ 438 h 450"/>
                <a:gd name="T22" fmla="*/ 114 w 450"/>
                <a:gd name="T23" fmla="*/ 420 h 450"/>
                <a:gd name="T24" fmla="*/ 78 w 450"/>
                <a:gd name="T25" fmla="*/ 396 h 450"/>
                <a:gd name="T26" fmla="*/ 48 w 450"/>
                <a:gd name="T27" fmla="*/ 364 h 450"/>
                <a:gd name="T28" fmla="*/ 26 w 450"/>
                <a:gd name="T29" fmla="*/ 328 h 450"/>
                <a:gd name="T30" fmla="*/ 10 w 450"/>
                <a:gd name="T31" fmla="*/ 286 h 450"/>
                <a:gd name="T32" fmla="*/ 2 w 450"/>
                <a:gd name="T33" fmla="*/ 242 h 450"/>
                <a:gd name="T34" fmla="*/ 0 w 450"/>
                <a:gd name="T35" fmla="*/ 220 h 450"/>
                <a:gd name="T36" fmla="*/ 6 w 450"/>
                <a:gd name="T37" fmla="*/ 174 h 450"/>
                <a:gd name="T38" fmla="*/ 20 w 450"/>
                <a:gd name="T39" fmla="*/ 132 h 450"/>
                <a:gd name="T40" fmla="*/ 42 w 450"/>
                <a:gd name="T41" fmla="*/ 96 h 450"/>
                <a:gd name="T42" fmla="*/ 70 w 450"/>
                <a:gd name="T43" fmla="*/ 62 h 450"/>
                <a:gd name="T44" fmla="*/ 104 w 450"/>
                <a:gd name="T45" fmla="*/ 36 h 450"/>
                <a:gd name="T46" fmla="*/ 144 w 450"/>
                <a:gd name="T47" fmla="*/ 16 h 450"/>
                <a:gd name="T48" fmla="*/ 186 w 450"/>
                <a:gd name="T49" fmla="*/ 4 h 450"/>
                <a:gd name="T50" fmla="*/ 232 w 450"/>
                <a:gd name="T51" fmla="*/ 0 h 450"/>
                <a:gd name="T52" fmla="*/ 254 w 450"/>
                <a:gd name="T53" fmla="*/ 2 h 450"/>
                <a:gd name="T54" fmla="*/ 298 w 450"/>
                <a:gd name="T55" fmla="*/ 12 h 450"/>
                <a:gd name="T56" fmla="*/ 338 w 450"/>
                <a:gd name="T57" fmla="*/ 30 h 450"/>
                <a:gd name="T58" fmla="*/ 372 w 450"/>
                <a:gd name="T59" fmla="*/ 56 h 450"/>
                <a:gd name="T60" fmla="*/ 402 w 450"/>
                <a:gd name="T61" fmla="*/ 86 h 450"/>
                <a:gd name="T62" fmla="*/ 426 w 450"/>
                <a:gd name="T63" fmla="*/ 124 h 450"/>
                <a:gd name="T64" fmla="*/ 442 w 450"/>
                <a:gd name="T65" fmla="*/ 164 h 450"/>
                <a:gd name="T66" fmla="*/ 450 w 450"/>
                <a:gd name="T67" fmla="*/ 208 h 450"/>
                <a:gd name="T68" fmla="*/ 450 w 450"/>
                <a:gd name="T69" fmla="*/ 230 h 4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50" h="450">
                  <a:moveTo>
                    <a:pt x="450" y="230"/>
                  </a:moveTo>
                  <a:lnTo>
                    <a:pt x="450" y="230"/>
                  </a:lnTo>
                  <a:lnTo>
                    <a:pt x="448" y="254"/>
                  </a:lnTo>
                  <a:lnTo>
                    <a:pt x="444" y="276"/>
                  </a:lnTo>
                  <a:lnTo>
                    <a:pt x="438" y="298"/>
                  </a:lnTo>
                  <a:lnTo>
                    <a:pt x="430" y="318"/>
                  </a:lnTo>
                  <a:lnTo>
                    <a:pt x="420" y="338"/>
                  </a:lnTo>
                  <a:lnTo>
                    <a:pt x="408" y="356"/>
                  </a:lnTo>
                  <a:lnTo>
                    <a:pt x="396" y="372"/>
                  </a:lnTo>
                  <a:lnTo>
                    <a:pt x="380" y="388"/>
                  </a:lnTo>
                  <a:lnTo>
                    <a:pt x="364" y="402"/>
                  </a:lnTo>
                  <a:lnTo>
                    <a:pt x="346" y="414"/>
                  </a:lnTo>
                  <a:lnTo>
                    <a:pt x="328" y="426"/>
                  </a:lnTo>
                  <a:lnTo>
                    <a:pt x="308" y="434"/>
                  </a:lnTo>
                  <a:lnTo>
                    <a:pt x="288" y="442"/>
                  </a:lnTo>
                  <a:lnTo>
                    <a:pt x="266" y="446"/>
                  </a:lnTo>
                  <a:lnTo>
                    <a:pt x="242" y="450"/>
                  </a:lnTo>
                  <a:lnTo>
                    <a:pt x="220" y="450"/>
                  </a:lnTo>
                  <a:lnTo>
                    <a:pt x="220" y="450"/>
                  </a:lnTo>
                  <a:lnTo>
                    <a:pt x="198" y="448"/>
                  </a:lnTo>
                  <a:lnTo>
                    <a:pt x="174" y="444"/>
                  </a:lnTo>
                  <a:lnTo>
                    <a:pt x="154" y="438"/>
                  </a:lnTo>
                  <a:lnTo>
                    <a:pt x="134" y="430"/>
                  </a:lnTo>
                  <a:lnTo>
                    <a:pt x="114" y="420"/>
                  </a:lnTo>
                  <a:lnTo>
                    <a:pt x="96" y="408"/>
                  </a:lnTo>
                  <a:lnTo>
                    <a:pt x="78" y="396"/>
                  </a:lnTo>
                  <a:lnTo>
                    <a:pt x="62" y="380"/>
                  </a:lnTo>
                  <a:lnTo>
                    <a:pt x="48" y="364"/>
                  </a:lnTo>
                  <a:lnTo>
                    <a:pt x="36" y="346"/>
                  </a:lnTo>
                  <a:lnTo>
                    <a:pt x="26" y="328"/>
                  </a:lnTo>
                  <a:lnTo>
                    <a:pt x="16" y="308"/>
                  </a:lnTo>
                  <a:lnTo>
                    <a:pt x="10" y="286"/>
                  </a:lnTo>
                  <a:lnTo>
                    <a:pt x="4" y="266"/>
                  </a:lnTo>
                  <a:lnTo>
                    <a:pt x="2" y="242"/>
                  </a:lnTo>
                  <a:lnTo>
                    <a:pt x="0" y="220"/>
                  </a:lnTo>
                  <a:lnTo>
                    <a:pt x="0" y="220"/>
                  </a:lnTo>
                  <a:lnTo>
                    <a:pt x="2" y="196"/>
                  </a:lnTo>
                  <a:lnTo>
                    <a:pt x="6" y="174"/>
                  </a:lnTo>
                  <a:lnTo>
                    <a:pt x="12" y="154"/>
                  </a:lnTo>
                  <a:lnTo>
                    <a:pt x="20" y="132"/>
                  </a:lnTo>
                  <a:lnTo>
                    <a:pt x="30" y="114"/>
                  </a:lnTo>
                  <a:lnTo>
                    <a:pt x="42" y="96"/>
                  </a:lnTo>
                  <a:lnTo>
                    <a:pt x="56" y="78"/>
                  </a:lnTo>
                  <a:lnTo>
                    <a:pt x="70" y="62"/>
                  </a:lnTo>
                  <a:lnTo>
                    <a:pt x="86" y="48"/>
                  </a:lnTo>
                  <a:lnTo>
                    <a:pt x="104" y="36"/>
                  </a:lnTo>
                  <a:lnTo>
                    <a:pt x="124" y="26"/>
                  </a:lnTo>
                  <a:lnTo>
                    <a:pt x="144" y="16"/>
                  </a:lnTo>
                  <a:lnTo>
                    <a:pt x="164" y="10"/>
                  </a:lnTo>
                  <a:lnTo>
                    <a:pt x="186" y="4"/>
                  </a:lnTo>
                  <a:lnTo>
                    <a:pt x="208" y="2"/>
                  </a:lnTo>
                  <a:lnTo>
                    <a:pt x="232" y="0"/>
                  </a:lnTo>
                  <a:lnTo>
                    <a:pt x="232" y="0"/>
                  </a:lnTo>
                  <a:lnTo>
                    <a:pt x="254" y="2"/>
                  </a:lnTo>
                  <a:lnTo>
                    <a:pt x="276" y="6"/>
                  </a:lnTo>
                  <a:lnTo>
                    <a:pt x="298" y="12"/>
                  </a:lnTo>
                  <a:lnTo>
                    <a:pt x="318" y="20"/>
                  </a:lnTo>
                  <a:lnTo>
                    <a:pt x="338" y="30"/>
                  </a:lnTo>
                  <a:lnTo>
                    <a:pt x="356" y="42"/>
                  </a:lnTo>
                  <a:lnTo>
                    <a:pt x="372" y="56"/>
                  </a:lnTo>
                  <a:lnTo>
                    <a:pt x="388" y="70"/>
                  </a:lnTo>
                  <a:lnTo>
                    <a:pt x="402" y="86"/>
                  </a:lnTo>
                  <a:lnTo>
                    <a:pt x="414" y="104"/>
                  </a:lnTo>
                  <a:lnTo>
                    <a:pt x="426" y="124"/>
                  </a:lnTo>
                  <a:lnTo>
                    <a:pt x="434" y="144"/>
                  </a:lnTo>
                  <a:lnTo>
                    <a:pt x="442" y="164"/>
                  </a:lnTo>
                  <a:lnTo>
                    <a:pt x="446" y="186"/>
                  </a:lnTo>
                  <a:lnTo>
                    <a:pt x="450" y="208"/>
                  </a:lnTo>
                  <a:lnTo>
                    <a:pt x="450" y="230"/>
                  </a:lnTo>
                  <a:lnTo>
                    <a:pt x="450" y="230"/>
                  </a:lnTo>
                  <a:close/>
                </a:path>
              </a:pathLst>
            </a:custGeom>
            <a:solidFill>
              <a:srgbClr val="E4A2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5" name="Freeform 106"/>
            <p:cNvSpPr>
              <a:spLocks noEditPoints="1"/>
            </p:cNvSpPr>
            <p:nvPr/>
          </p:nvSpPr>
          <p:spPr bwMode="auto">
            <a:xfrm>
              <a:off x="3548063" y="3951288"/>
              <a:ext cx="752475" cy="752475"/>
            </a:xfrm>
            <a:custGeom>
              <a:avLst/>
              <a:gdLst>
                <a:gd name="T0" fmla="*/ 232 w 474"/>
                <a:gd name="T1" fmla="*/ 474 h 474"/>
                <a:gd name="T2" fmla="*/ 186 w 474"/>
                <a:gd name="T3" fmla="*/ 470 h 474"/>
                <a:gd name="T4" fmla="*/ 120 w 474"/>
                <a:gd name="T5" fmla="*/ 444 h 474"/>
                <a:gd name="T6" fmla="*/ 66 w 474"/>
                <a:gd name="T7" fmla="*/ 402 h 474"/>
                <a:gd name="T8" fmla="*/ 36 w 474"/>
                <a:gd name="T9" fmla="*/ 364 h 474"/>
                <a:gd name="T10" fmla="*/ 8 w 474"/>
                <a:gd name="T11" fmla="*/ 300 h 474"/>
                <a:gd name="T12" fmla="*/ 0 w 474"/>
                <a:gd name="T13" fmla="*/ 232 h 474"/>
                <a:gd name="T14" fmla="*/ 6 w 474"/>
                <a:gd name="T15" fmla="*/ 184 h 474"/>
                <a:gd name="T16" fmla="*/ 32 w 474"/>
                <a:gd name="T17" fmla="*/ 120 h 474"/>
                <a:gd name="T18" fmla="*/ 74 w 474"/>
                <a:gd name="T19" fmla="*/ 66 h 474"/>
                <a:gd name="T20" fmla="*/ 130 w 474"/>
                <a:gd name="T21" fmla="*/ 26 h 474"/>
                <a:gd name="T22" fmla="*/ 196 w 474"/>
                <a:gd name="T23" fmla="*/ 4 h 474"/>
                <a:gd name="T24" fmla="*/ 244 w 474"/>
                <a:gd name="T25" fmla="*/ 0 h 474"/>
                <a:gd name="T26" fmla="*/ 312 w 474"/>
                <a:gd name="T27" fmla="*/ 12 h 474"/>
                <a:gd name="T28" fmla="*/ 374 w 474"/>
                <a:gd name="T29" fmla="*/ 44 h 474"/>
                <a:gd name="T30" fmla="*/ 410 w 474"/>
                <a:gd name="T31" fmla="*/ 74 h 474"/>
                <a:gd name="T32" fmla="*/ 450 w 474"/>
                <a:gd name="T33" fmla="*/ 130 h 474"/>
                <a:gd name="T34" fmla="*/ 472 w 474"/>
                <a:gd name="T35" fmla="*/ 196 h 474"/>
                <a:gd name="T36" fmla="*/ 474 w 474"/>
                <a:gd name="T37" fmla="*/ 244 h 474"/>
                <a:gd name="T38" fmla="*/ 462 w 474"/>
                <a:gd name="T39" fmla="*/ 312 h 474"/>
                <a:gd name="T40" fmla="*/ 432 w 474"/>
                <a:gd name="T41" fmla="*/ 372 h 474"/>
                <a:gd name="T42" fmla="*/ 386 w 474"/>
                <a:gd name="T43" fmla="*/ 422 h 474"/>
                <a:gd name="T44" fmla="*/ 328 w 474"/>
                <a:gd name="T45" fmla="*/ 456 h 474"/>
                <a:gd name="T46" fmla="*/ 262 w 474"/>
                <a:gd name="T47" fmla="*/ 474 h 474"/>
                <a:gd name="T48" fmla="*/ 238 w 474"/>
                <a:gd name="T49" fmla="*/ 26 h 474"/>
                <a:gd name="T50" fmla="*/ 196 w 474"/>
                <a:gd name="T51" fmla="*/ 30 h 474"/>
                <a:gd name="T52" fmla="*/ 138 w 474"/>
                <a:gd name="T53" fmla="*/ 50 h 474"/>
                <a:gd name="T54" fmla="*/ 90 w 474"/>
                <a:gd name="T55" fmla="*/ 86 h 474"/>
                <a:gd name="T56" fmla="*/ 54 w 474"/>
                <a:gd name="T57" fmla="*/ 134 h 474"/>
                <a:gd name="T58" fmla="*/ 30 w 474"/>
                <a:gd name="T59" fmla="*/ 190 h 474"/>
                <a:gd name="T60" fmla="*/ 26 w 474"/>
                <a:gd name="T61" fmla="*/ 232 h 474"/>
                <a:gd name="T62" fmla="*/ 34 w 474"/>
                <a:gd name="T63" fmla="*/ 294 h 474"/>
                <a:gd name="T64" fmla="*/ 58 w 474"/>
                <a:gd name="T65" fmla="*/ 350 h 474"/>
                <a:gd name="T66" fmla="*/ 84 w 474"/>
                <a:gd name="T67" fmla="*/ 384 h 474"/>
                <a:gd name="T68" fmla="*/ 134 w 474"/>
                <a:gd name="T69" fmla="*/ 422 h 474"/>
                <a:gd name="T70" fmla="*/ 190 w 474"/>
                <a:gd name="T71" fmla="*/ 444 h 474"/>
                <a:gd name="T72" fmla="*/ 232 w 474"/>
                <a:gd name="T73" fmla="*/ 450 h 474"/>
                <a:gd name="T74" fmla="*/ 296 w 474"/>
                <a:gd name="T75" fmla="*/ 442 h 474"/>
                <a:gd name="T76" fmla="*/ 352 w 474"/>
                <a:gd name="T77" fmla="*/ 416 h 474"/>
                <a:gd name="T78" fmla="*/ 398 w 474"/>
                <a:gd name="T79" fmla="*/ 376 h 474"/>
                <a:gd name="T80" fmla="*/ 430 w 474"/>
                <a:gd name="T81" fmla="*/ 324 h 474"/>
                <a:gd name="T82" fmla="*/ 448 w 474"/>
                <a:gd name="T83" fmla="*/ 264 h 474"/>
                <a:gd name="T84" fmla="*/ 448 w 474"/>
                <a:gd name="T85" fmla="*/ 222 h 474"/>
                <a:gd name="T86" fmla="*/ 436 w 474"/>
                <a:gd name="T87" fmla="*/ 162 h 474"/>
                <a:gd name="T88" fmla="*/ 404 w 474"/>
                <a:gd name="T89" fmla="*/ 108 h 474"/>
                <a:gd name="T90" fmla="*/ 376 w 474"/>
                <a:gd name="T91" fmla="*/ 76 h 474"/>
                <a:gd name="T92" fmla="*/ 324 w 474"/>
                <a:gd name="T93" fmla="*/ 44 h 474"/>
                <a:gd name="T94" fmla="*/ 264 w 474"/>
                <a:gd name="T95" fmla="*/ 28 h 474"/>
                <a:gd name="T96" fmla="*/ 238 w 474"/>
                <a:gd name="T97" fmla="*/ 26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74" h="474">
                  <a:moveTo>
                    <a:pt x="238" y="474"/>
                  </a:moveTo>
                  <a:lnTo>
                    <a:pt x="238" y="474"/>
                  </a:lnTo>
                  <a:lnTo>
                    <a:pt x="232" y="474"/>
                  </a:lnTo>
                  <a:lnTo>
                    <a:pt x="232" y="474"/>
                  </a:lnTo>
                  <a:lnTo>
                    <a:pt x="208" y="472"/>
                  </a:lnTo>
                  <a:lnTo>
                    <a:pt x="186" y="470"/>
                  </a:lnTo>
                  <a:lnTo>
                    <a:pt x="162" y="462"/>
                  </a:lnTo>
                  <a:lnTo>
                    <a:pt x="142" y="454"/>
                  </a:lnTo>
                  <a:lnTo>
                    <a:pt x="120" y="444"/>
                  </a:lnTo>
                  <a:lnTo>
                    <a:pt x="102" y="432"/>
                  </a:lnTo>
                  <a:lnTo>
                    <a:pt x="82" y="418"/>
                  </a:lnTo>
                  <a:lnTo>
                    <a:pt x="66" y="402"/>
                  </a:lnTo>
                  <a:lnTo>
                    <a:pt x="66" y="402"/>
                  </a:lnTo>
                  <a:lnTo>
                    <a:pt x="50" y="384"/>
                  </a:lnTo>
                  <a:lnTo>
                    <a:pt x="36" y="364"/>
                  </a:lnTo>
                  <a:lnTo>
                    <a:pt x="26" y="344"/>
                  </a:lnTo>
                  <a:lnTo>
                    <a:pt x="16" y="322"/>
                  </a:lnTo>
                  <a:lnTo>
                    <a:pt x="8" y="300"/>
                  </a:lnTo>
                  <a:lnTo>
                    <a:pt x="4" y="278"/>
                  </a:lnTo>
                  <a:lnTo>
                    <a:pt x="0" y="256"/>
                  </a:lnTo>
                  <a:lnTo>
                    <a:pt x="0" y="232"/>
                  </a:lnTo>
                  <a:lnTo>
                    <a:pt x="0" y="232"/>
                  </a:lnTo>
                  <a:lnTo>
                    <a:pt x="2" y="208"/>
                  </a:lnTo>
                  <a:lnTo>
                    <a:pt x="6" y="184"/>
                  </a:lnTo>
                  <a:lnTo>
                    <a:pt x="12" y="162"/>
                  </a:lnTo>
                  <a:lnTo>
                    <a:pt x="22" y="140"/>
                  </a:lnTo>
                  <a:lnTo>
                    <a:pt x="32" y="120"/>
                  </a:lnTo>
                  <a:lnTo>
                    <a:pt x="44" y="100"/>
                  </a:lnTo>
                  <a:lnTo>
                    <a:pt x="58" y="82"/>
                  </a:lnTo>
                  <a:lnTo>
                    <a:pt x="74" y="66"/>
                  </a:lnTo>
                  <a:lnTo>
                    <a:pt x="92" y="52"/>
                  </a:lnTo>
                  <a:lnTo>
                    <a:pt x="110" y="38"/>
                  </a:lnTo>
                  <a:lnTo>
                    <a:pt x="130" y="26"/>
                  </a:lnTo>
                  <a:lnTo>
                    <a:pt x="150" y="16"/>
                  </a:lnTo>
                  <a:lnTo>
                    <a:pt x="172" y="10"/>
                  </a:lnTo>
                  <a:lnTo>
                    <a:pt x="196" y="4"/>
                  </a:lnTo>
                  <a:lnTo>
                    <a:pt x="220" y="0"/>
                  </a:lnTo>
                  <a:lnTo>
                    <a:pt x="244" y="0"/>
                  </a:lnTo>
                  <a:lnTo>
                    <a:pt x="244" y="0"/>
                  </a:lnTo>
                  <a:lnTo>
                    <a:pt x="266" y="2"/>
                  </a:lnTo>
                  <a:lnTo>
                    <a:pt x="290" y="6"/>
                  </a:lnTo>
                  <a:lnTo>
                    <a:pt x="312" y="12"/>
                  </a:lnTo>
                  <a:lnTo>
                    <a:pt x="334" y="20"/>
                  </a:lnTo>
                  <a:lnTo>
                    <a:pt x="354" y="30"/>
                  </a:lnTo>
                  <a:lnTo>
                    <a:pt x="374" y="44"/>
                  </a:lnTo>
                  <a:lnTo>
                    <a:pt x="392" y="58"/>
                  </a:lnTo>
                  <a:lnTo>
                    <a:pt x="410" y="74"/>
                  </a:lnTo>
                  <a:lnTo>
                    <a:pt x="410" y="74"/>
                  </a:lnTo>
                  <a:lnTo>
                    <a:pt x="424" y="92"/>
                  </a:lnTo>
                  <a:lnTo>
                    <a:pt x="438" y="110"/>
                  </a:lnTo>
                  <a:lnTo>
                    <a:pt x="450" y="130"/>
                  </a:lnTo>
                  <a:lnTo>
                    <a:pt x="460" y="152"/>
                  </a:lnTo>
                  <a:lnTo>
                    <a:pt x="466" y="174"/>
                  </a:lnTo>
                  <a:lnTo>
                    <a:pt x="472" y="196"/>
                  </a:lnTo>
                  <a:lnTo>
                    <a:pt x="474" y="220"/>
                  </a:lnTo>
                  <a:lnTo>
                    <a:pt x="474" y="244"/>
                  </a:lnTo>
                  <a:lnTo>
                    <a:pt x="474" y="244"/>
                  </a:lnTo>
                  <a:lnTo>
                    <a:pt x="474" y="266"/>
                  </a:lnTo>
                  <a:lnTo>
                    <a:pt x="468" y="290"/>
                  </a:lnTo>
                  <a:lnTo>
                    <a:pt x="462" y="312"/>
                  </a:lnTo>
                  <a:lnTo>
                    <a:pt x="454" y="334"/>
                  </a:lnTo>
                  <a:lnTo>
                    <a:pt x="444" y="354"/>
                  </a:lnTo>
                  <a:lnTo>
                    <a:pt x="432" y="372"/>
                  </a:lnTo>
                  <a:lnTo>
                    <a:pt x="418" y="390"/>
                  </a:lnTo>
                  <a:lnTo>
                    <a:pt x="402" y="406"/>
                  </a:lnTo>
                  <a:lnTo>
                    <a:pt x="386" y="422"/>
                  </a:lnTo>
                  <a:lnTo>
                    <a:pt x="368" y="436"/>
                  </a:lnTo>
                  <a:lnTo>
                    <a:pt x="348" y="446"/>
                  </a:lnTo>
                  <a:lnTo>
                    <a:pt x="328" y="456"/>
                  </a:lnTo>
                  <a:lnTo>
                    <a:pt x="306" y="464"/>
                  </a:lnTo>
                  <a:lnTo>
                    <a:pt x="284" y="470"/>
                  </a:lnTo>
                  <a:lnTo>
                    <a:pt x="262" y="474"/>
                  </a:lnTo>
                  <a:lnTo>
                    <a:pt x="238" y="474"/>
                  </a:lnTo>
                  <a:lnTo>
                    <a:pt x="238" y="474"/>
                  </a:lnTo>
                  <a:close/>
                  <a:moveTo>
                    <a:pt x="238" y="26"/>
                  </a:moveTo>
                  <a:lnTo>
                    <a:pt x="238" y="26"/>
                  </a:lnTo>
                  <a:lnTo>
                    <a:pt x="216" y="26"/>
                  </a:lnTo>
                  <a:lnTo>
                    <a:pt x="196" y="30"/>
                  </a:lnTo>
                  <a:lnTo>
                    <a:pt x="176" y="34"/>
                  </a:lnTo>
                  <a:lnTo>
                    <a:pt x="156" y="42"/>
                  </a:lnTo>
                  <a:lnTo>
                    <a:pt x="138" y="50"/>
                  </a:lnTo>
                  <a:lnTo>
                    <a:pt x="122" y="60"/>
                  </a:lnTo>
                  <a:lnTo>
                    <a:pt x="104" y="72"/>
                  </a:lnTo>
                  <a:lnTo>
                    <a:pt x="90" y="86"/>
                  </a:lnTo>
                  <a:lnTo>
                    <a:pt x="76" y="100"/>
                  </a:lnTo>
                  <a:lnTo>
                    <a:pt x="64" y="116"/>
                  </a:lnTo>
                  <a:lnTo>
                    <a:pt x="54" y="134"/>
                  </a:lnTo>
                  <a:lnTo>
                    <a:pt x="44" y="152"/>
                  </a:lnTo>
                  <a:lnTo>
                    <a:pt x="36" y="170"/>
                  </a:lnTo>
                  <a:lnTo>
                    <a:pt x="30" y="190"/>
                  </a:lnTo>
                  <a:lnTo>
                    <a:pt x="28" y="212"/>
                  </a:lnTo>
                  <a:lnTo>
                    <a:pt x="26" y="232"/>
                  </a:lnTo>
                  <a:lnTo>
                    <a:pt x="26" y="232"/>
                  </a:lnTo>
                  <a:lnTo>
                    <a:pt x="26" y="254"/>
                  </a:lnTo>
                  <a:lnTo>
                    <a:pt x="28" y="274"/>
                  </a:lnTo>
                  <a:lnTo>
                    <a:pt x="34" y="294"/>
                  </a:lnTo>
                  <a:lnTo>
                    <a:pt x="40" y="314"/>
                  </a:lnTo>
                  <a:lnTo>
                    <a:pt x="48" y="332"/>
                  </a:lnTo>
                  <a:lnTo>
                    <a:pt x="58" y="350"/>
                  </a:lnTo>
                  <a:lnTo>
                    <a:pt x="70" y="368"/>
                  </a:lnTo>
                  <a:lnTo>
                    <a:pt x="84" y="384"/>
                  </a:lnTo>
                  <a:lnTo>
                    <a:pt x="84" y="384"/>
                  </a:lnTo>
                  <a:lnTo>
                    <a:pt x="100" y="398"/>
                  </a:lnTo>
                  <a:lnTo>
                    <a:pt x="116" y="410"/>
                  </a:lnTo>
                  <a:lnTo>
                    <a:pt x="134" y="422"/>
                  </a:lnTo>
                  <a:lnTo>
                    <a:pt x="152" y="432"/>
                  </a:lnTo>
                  <a:lnTo>
                    <a:pt x="170" y="438"/>
                  </a:lnTo>
                  <a:lnTo>
                    <a:pt x="190" y="444"/>
                  </a:lnTo>
                  <a:lnTo>
                    <a:pt x="212" y="448"/>
                  </a:lnTo>
                  <a:lnTo>
                    <a:pt x="232" y="450"/>
                  </a:lnTo>
                  <a:lnTo>
                    <a:pt x="232" y="450"/>
                  </a:lnTo>
                  <a:lnTo>
                    <a:pt x="254" y="448"/>
                  </a:lnTo>
                  <a:lnTo>
                    <a:pt x="274" y="446"/>
                  </a:lnTo>
                  <a:lnTo>
                    <a:pt x="296" y="442"/>
                  </a:lnTo>
                  <a:lnTo>
                    <a:pt x="314" y="434"/>
                  </a:lnTo>
                  <a:lnTo>
                    <a:pt x="334" y="426"/>
                  </a:lnTo>
                  <a:lnTo>
                    <a:pt x="352" y="416"/>
                  </a:lnTo>
                  <a:lnTo>
                    <a:pt x="368" y="404"/>
                  </a:lnTo>
                  <a:lnTo>
                    <a:pt x="384" y="390"/>
                  </a:lnTo>
                  <a:lnTo>
                    <a:pt x="398" y="376"/>
                  </a:lnTo>
                  <a:lnTo>
                    <a:pt x="410" y="360"/>
                  </a:lnTo>
                  <a:lnTo>
                    <a:pt x="422" y="342"/>
                  </a:lnTo>
                  <a:lnTo>
                    <a:pt x="430" y="324"/>
                  </a:lnTo>
                  <a:lnTo>
                    <a:pt x="438" y="304"/>
                  </a:lnTo>
                  <a:lnTo>
                    <a:pt x="444" y="284"/>
                  </a:lnTo>
                  <a:lnTo>
                    <a:pt x="448" y="264"/>
                  </a:lnTo>
                  <a:lnTo>
                    <a:pt x="450" y="242"/>
                  </a:lnTo>
                  <a:lnTo>
                    <a:pt x="450" y="242"/>
                  </a:lnTo>
                  <a:lnTo>
                    <a:pt x="448" y="222"/>
                  </a:lnTo>
                  <a:lnTo>
                    <a:pt x="446" y="200"/>
                  </a:lnTo>
                  <a:lnTo>
                    <a:pt x="442" y="180"/>
                  </a:lnTo>
                  <a:lnTo>
                    <a:pt x="436" y="162"/>
                  </a:lnTo>
                  <a:lnTo>
                    <a:pt x="426" y="142"/>
                  </a:lnTo>
                  <a:lnTo>
                    <a:pt x="416" y="124"/>
                  </a:lnTo>
                  <a:lnTo>
                    <a:pt x="404" y="108"/>
                  </a:lnTo>
                  <a:lnTo>
                    <a:pt x="390" y="92"/>
                  </a:lnTo>
                  <a:lnTo>
                    <a:pt x="390" y="92"/>
                  </a:lnTo>
                  <a:lnTo>
                    <a:pt x="376" y="76"/>
                  </a:lnTo>
                  <a:lnTo>
                    <a:pt x="360" y="64"/>
                  </a:lnTo>
                  <a:lnTo>
                    <a:pt x="342" y="52"/>
                  </a:lnTo>
                  <a:lnTo>
                    <a:pt x="324" y="44"/>
                  </a:lnTo>
                  <a:lnTo>
                    <a:pt x="304" y="36"/>
                  </a:lnTo>
                  <a:lnTo>
                    <a:pt x="284" y="30"/>
                  </a:lnTo>
                  <a:lnTo>
                    <a:pt x="264" y="28"/>
                  </a:lnTo>
                  <a:lnTo>
                    <a:pt x="242" y="26"/>
                  </a:lnTo>
                  <a:lnTo>
                    <a:pt x="242" y="26"/>
                  </a:lnTo>
                  <a:lnTo>
                    <a:pt x="238" y="26"/>
                  </a:lnTo>
                  <a:lnTo>
                    <a:pt x="238" y="26"/>
                  </a:lnTo>
                  <a:close/>
                </a:path>
              </a:pathLst>
            </a:custGeom>
            <a:solidFill>
              <a:srgbClr val="D498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6" name="Rectangle 107"/>
            <p:cNvSpPr>
              <a:spLocks noChangeArrowheads="1"/>
            </p:cNvSpPr>
            <p:nvPr/>
          </p:nvSpPr>
          <p:spPr bwMode="auto">
            <a:xfrm rot="60000">
              <a:off x="3756025" y="3924301"/>
              <a:ext cx="644525"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id-ID" altLang="id-ID" sz="5100" b="0" i="0" u="none" strike="noStrike" kern="1200" cap="none" spc="0" normalizeH="0" baseline="0" noProof="0">
                  <a:ln>
                    <a:noFill/>
                  </a:ln>
                  <a:solidFill>
                    <a:srgbClr val="BA852D"/>
                  </a:solidFill>
                  <a:effectLst/>
                  <a:uLnTx/>
                  <a:uFillTx/>
                  <a:latin typeface="Myriad Pro" panose="020B0503030403020204" pitchFamily="34" charset="0"/>
                  <a:ea typeface="+mn-ea"/>
                  <a:cs typeface="+mn-cs"/>
                </a:rPr>
                <a:t>$</a:t>
              </a:r>
              <a:endParaRPr kumimoji="0" lang="id-ID" altLang="id-ID"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37" name="Freeform 108"/>
            <p:cNvSpPr>
              <a:spLocks/>
            </p:cNvSpPr>
            <p:nvPr/>
          </p:nvSpPr>
          <p:spPr bwMode="auto">
            <a:xfrm>
              <a:off x="-1268413" y="9043988"/>
              <a:ext cx="3797300" cy="4149725"/>
            </a:xfrm>
            <a:custGeom>
              <a:avLst/>
              <a:gdLst>
                <a:gd name="T0" fmla="*/ 2098 w 2392"/>
                <a:gd name="T1" fmla="*/ 668 h 2614"/>
                <a:gd name="T2" fmla="*/ 882 w 2392"/>
                <a:gd name="T3" fmla="*/ 2614 h 2614"/>
                <a:gd name="T4" fmla="*/ 0 w 2392"/>
                <a:gd name="T5" fmla="*/ 2128 h 2614"/>
                <a:gd name="T6" fmla="*/ 1536 w 2392"/>
                <a:gd name="T7" fmla="*/ 246 h 2614"/>
                <a:gd name="T8" fmla="*/ 1536 w 2392"/>
                <a:gd name="T9" fmla="*/ 246 h 2614"/>
                <a:gd name="T10" fmla="*/ 1572 w 2392"/>
                <a:gd name="T11" fmla="*/ 212 h 2614"/>
                <a:gd name="T12" fmla="*/ 1612 w 2392"/>
                <a:gd name="T13" fmla="*/ 176 h 2614"/>
                <a:gd name="T14" fmla="*/ 1664 w 2392"/>
                <a:gd name="T15" fmla="*/ 134 h 2614"/>
                <a:gd name="T16" fmla="*/ 1724 w 2392"/>
                <a:gd name="T17" fmla="*/ 92 h 2614"/>
                <a:gd name="T18" fmla="*/ 1756 w 2392"/>
                <a:gd name="T19" fmla="*/ 70 h 2614"/>
                <a:gd name="T20" fmla="*/ 1788 w 2392"/>
                <a:gd name="T21" fmla="*/ 52 h 2614"/>
                <a:gd name="T22" fmla="*/ 1822 w 2392"/>
                <a:gd name="T23" fmla="*/ 34 h 2614"/>
                <a:gd name="T24" fmla="*/ 1854 w 2392"/>
                <a:gd name="T25" fmla="*/ 20 h 2614"/>
                <a:gd name="T26" fmla="*/ 1886 w 2392"/>
                <a:gd name="T27" fmla="*/ 8 h 2614"/>
                <a:gd name="T28" fmla="*/ 1918 w 2392"/>
                <a:gd name="T29" fmla="*/ 0 h 2614"/>
                <a:gd name="T30" fmla="*/ 2392 w 2392"/>
                <a:gd name="T31" fmla="*/ 484 h 2614"/>
                <a:gd name="T32" fmla="*/ 2392 w 2392"/>
                <a:gd name="T33" fmla="*/ 484 h 2614"/>
                <a:gd name="T34" fmla="*/ 2356 w 2392"/>
                <a:gd name="T35" fmla="*/ 494 h 2614"/>
                <a:gd name="T36" fmla="*/ 2318 w 2392"/>
                <a:gd name="T37" fmla="*/ 506 h 2614"/>
                <a:gd name="T38" fmla="*/ 2274 w 2392"/>
                <a:gd name="T39" fmla="*/ 524 h 2614"/>
                <a:gd name="T40" fmla="*/ 2248 w 2392"/>
                <a:gd name="T41" fmla="*/ 536 h 2614"/>
                <a:gd name="T42" fmla="*/ 2224 w 2392"/>
                <a:gd name="T43" fmla="*/ 550 h 2614"/>
                <a:gd name="T44" fmla="*/ 2200 w 2392"/>
                <a:gd name="T45" fmla="*/ 564 h 2614"/>
                <a:gd name="T46" fmla="*/ 2176 w 2392"/>
                <a:gd name="T47" fmla="*/ 582 h 2614"/>
                <a:gd name="T48" fmla="*/ 2152 w 2392"/>
                <a:gd name="T49" fmla="*/ 600 h 2614"/>
                <a:gd name="T50" fmla="*/ 2132 w 2392"/>
                <a:gd name="T51" fmla="*/ 620 h 2614"/>
                <a:gd name="T52" fmla="*/ 2114 w 2392"/>
                <a:gd name="T53" fmla="*/ 644 h 2614"/>
                <a:gd name="T54" fmla="*/ 2098 w 2392"/>
                <a:gd name="T55" fmla="*/ 668 h 2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392" h="2614">
                  <a:moveTo>
                    <a:pt x="2098" y="668"/>
                  </a:moveTo>
                  <a:lnTo>
                    <a:pt x="882" y="2614"/>
                  </a:lnTo>
                  <a:lnTo>
                    <a:pt x="0" y="2128"/>
                  </a:lnTo>
                  <a:lnTo>
                    <a:pt x="1536" y="246"/>
                  </a:lnTo>
                  <a:lnTo>
                    <a:pt x="1536" y="246"/>
                  </a:lnTo>
                  <a:lnTo>
                    <a:pt x="1572" y="212"/>
                  </a:lnTo>
                  <a:lnTo>
                    <a:pt x="1612" y="176"/>
                  </a:lnTo>
                  <a:lnTo>
                    <a:pt x="1664" y="134"/>
                  </a:lnTo>
                  <a:lnTo>
                    <a:pt x="1724" y="92"/>
                  </a:lnTo>
                  <a:lnTo>
                    <a:pt x="1756" y="70"/>
                  </a:lnTo>
                  <a:lnTo>
                    <a:pt x="1788" y="52"/>
                  </a:lnTo>
                  <a:lnTo>
                    <a:pt x="1822" y="34"/>
                  </a:lnTo>
                  <a:lnTo>
                    <a:pt x="1854" y="20"/>
                  </a:lnTo>
                  <a:lnTo>
                    <a:pt x="1886" y="8"/>
                  </a:lnTo>
                  <a:lnTo>
                    <a:pt x="1918" y="0"/>
                  </a:lnTo>
                  <a:lnTo>
                    <a:pt x="2392" y="484"/>
                  </a:lnTo>
                  <a:lnTo>
                    <a:pt x="2392" y="484"/>
                  </a:lnTo>
                  <a:lnTo>
                    <a:pt x="2356" y="494"/>
                  </a:lnTo>
                  <a:lnTo>
                    <a:pt x="2318" y="506"/>
                  </a:lnTo>
                  <a:lnTo>
                    <a:pt x="2274" y="524"/>
                  </a:lnTo>
                  <a:lnTo>
                    <a:pt x="2248" y="536"/>
                  </a:lnTo>
                  <a:lnTo>
                    <a:pt x="2224" y="550"/>
                  </a:lnTo>
                  <a:lnTo>
                    <a:pt x="2200" y="564"/>
                  </a:lnTo>
                  <a:lnTo>
                    <a:pt x="2176" y="582"/>
                  </a:lnTo>
                  <a:lnTo>
                    <a:pt x="2152" y="600"/>
                  </a:lnTo>
                  <a:lnTo>
                    <a:pt x="2132" y="620"/>
                  </a:lnTo>
                  <a:lnTo>
                    <a:pt x="2114" y="644"/>
                  </a:lnTo>
                  <a:lnTo>
                    <a:pt x="2098" y="668"/>
                  </a:lnTo>
                  <a:close/>
                </a:path>
              </a:pathLst>
            </a:custGeom>
            <a:solidFill>
              <a:srgbClr val="FBBE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8" name="Freeform 109"/>
            <p:cNvSpPr>
              <a:spLocks/>
            </p:cNvSpPr>
            <p:nvPr/>
          </p:nvSpPr>
          <p:spPr bwMode="auto">
            <a:xfrm>
              <a:off x="-1268413" y="9043988"/>
              <a:ext cx="3797300" cy="4149725"/>
            </a:xfrm>
            <a:custGeom>
              <a:avLst/>
              <a:gdLst>
                <a:gd name="T0" fmla="*/ 2098 w 2392"/>
                <a:gd name="T1" fmla="*/ 668 h 2614"/>
                <a:gd name="T2" fmla="*/ 882 w 2392"/>
                <a:gd name="T3" fmla="*/ 2614 h 2614"/>
                <a:gd name="T4" fmla="*/ 0 w 2392"/>
                <a:gd name="T5" fmla="*/ 2128 h 2614"/>
                <a:gd name="T6" fmla="*/ 1536 w 2392"/>
                <a:gd name="T7" fmla="*/ 246 h 2614"/>
                <a:gd name="T8" fmla="*/ 1536 w 2392"/>
                <a:gd name="T9" fmla="*/ 246 h 2614"/>
                <a:gd name="T10" fmla="*/ 1572 w 2392"/>
                <a:gd name="T11" fmla="*/ 212 h 2614"/>
                <a:gd name="T12" fmla="*/ 1612 w 2392"/>
                <a:gd name="T13" fmla="*/ 176 h 2614"/>
                <a:gd name="T14" fmla="*/ 1664 w 2392"/>
                <a:gd name="T15" fmla="*/ 134 h 2614"/>
                <a:gd name="T16" fmla="*/ 1724 w 2392"/>
                <a:gd name="T17" fmla="*/ 92 h 2614"/>
                <a:gd name="T18" fmla="*/ 1756 w 2392"/>
                <a:gd name="T19" fmla="*/ 70 h 2614"/>
                <a:gd name="T20" fmla="*/ 1788 w 2392"/>
                <a:gd name="T21" fmla="*/ 52 h 2614"/>
                <a:gd name="T22" fmla="*/ 1822 w 2392"/>
                <a:gd name="T23" fmla="*/ 34 h 2614"/>
                <a:gd name="T24" fmla="*/ 1854 w 2392"/>
                <a:gd name="T25" fmla="*/ 20 h 2614"/>
                <a:gd name="T26" fmla="*/ 1886 w 2392"/>
                <a:gd name="T27" fmla="*/ 8 h 2614"/>
                <a:gd name="T28" fmla="*/ 1918 w 2392"/>
                <a:gd name="T29" fmla="*/ 0 h 2614"/>
                <a:gd name="T30" fmla="*/ 2392 w 2392"/>
                <a:gd name="T31" fmla="*/ 484 h 2614"/>
                <a:gd name="T32" fmla="*/ 2392 w 2392"/>
                <a:gd name="T33" fmla="*/ 484 h 2614"/>
                <a:gd name="T34" fmla="*/ 2356 w 2392"/>
                <a:gd name="T35" fmla="*/ 494 h 2614"/>
                <a:gd name="T36" fmla="*/ 2318 w 2392"/>
                <a:gd name="T37" fmla="*/ 506 h 2614"/>
                <a:gd name="T38" fmla="*/ 2274 w 2392"/>
                <a:gd name="T39" fmla="*/ 524 h 2614"/>
                <a:gd name="T40" fmla="*/ 2248 w 2392"/>
                <a:gd name="T41" fmla="*/ 536 h 2614"/>
                <a:gd name="T42" fmla="*/ 2224 w 2392"/>
                <a:gd name="T43" fmla="*/ 550 h 2614"/>
                <a:gd name="T44" fmla="*/ 2200 w 2392"/>
                <a:gd name="T45" fmla="*/ 564 h 2614"/>
                <a:gd name="T46" fmla="*/ 2176 w 2392"/>
                <a:gd name="T47" fmla="*/ 582 h 2614"/>
                <a:gd name="T48" fmla="*/ 2152 w 2392"/>
                <a:gd name="T49" fmla="*/ 600 h 2614"/>
                <a:gd name="T50" fmla="*/ 2132 w 2392"/>
                <a:gd name="T51" fmla="*/ 620 h 2614"/>
                <a:gd name="T52" fmla="*/ 2114 w 2392"/>
                <a:gd name="T53" fmla="*/ 644 h 2614"/>
                <a:gd name="T54" fmla="*/ 2098 w 2392"/>
                <a:gd name="T55" fmla="*/ 668 h 2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392" h="2614">
                  <a:moveTo>
                    <a:pt x="2098" y="668"/>
                  </a:moveTo>
                  <a:lnTo>
                    <a:pt x="882" y="2614"/>
                  </a:lnTo>
                  <a:lnTo>
                    <a:pt x="0" y="2128"/>
                  </a:lnTo>
                  <a:lnTo>
                    <a:pt x="1536" y="246"/>
                  </a:lnTo>
                  <a:lnTo>
                    <a:pt x="1536" y="246"/>
                  </a:lnTo>
                  <a:lnTo>
                    <a:pt x="1572" y="212"/>
                  </a:lnTo>
                  <a:lnTo>
                    <a:pt x="1612" y="176"/>
                  </a:lnTo>
                  <a:lnTo>
                    <a:pt x="1664" y="134"/>
                  </a:lnTo>
                  <a:lnTo>
                    <a:pt x="1724" y="92"/>
                  </a:lnTo>
                  <a:lnTo>
                    <a:pt x="1756" y="70"/>
                  </a:lnTo>
                  <a:lnTo>
                    <a:pt x="1788" y="52"/>
                  </a:lnTo>
                  <a:lnTo>
                    <a:pt x="1822" y="34"/>
                  </a:lnTo>
                  <a:lnTo>
                    <a:pt x="1854" y="20"/>
                  </a:lnTo>
                  <a:lnTo>
                    <a:pt x="1886" y="8"/>
                  </a:lnTo>
                  <a:lnTo>
                    <a:pt x="1918" y="0"/>
                  </a:lnTo>
                  <a:lnTo>
                    <a:pt x="2392" y="484"/>
                  </a:lnTo>
                  <a:lnTo>
                    <a:pt x="2392" y="484"/>
                  </a:lnTo>
                  <a:lnTo>
                    <a:pt x="2356" y="494"/>
                  </a:lnTo>
                  <a:lnTo>
                    <a:pt x="2318" y="506"/>
                  </a:lnTo>
                  <a:lnTo>
                    <a:pt x="2274" y="524"/>
                  </a:lnTo>
                  <a:lnTo>
                    <a:pt x="2248" y="536"/>
                  </a:lnTo>
                  <a:lnTo>
                    <a:pt x="2224" y="550"/>
                  </a:lnTo>
                  <a:lnTo>
                    <a:pt x="2200" y="564"/>
                  </a:lnTo>
                  <a:lnTo>
                    <a:pt x="2176" y="582"/>
                  </a:lnTo>
                  <a:lnTo>
                    <a:pt x="2152" y="600"/>
                  </a:lnTo>
                  <a:lnTo>
                    <a:pt x="2132" y="620"/>
                  </a:lnTo>
                  <a:lnTo>
                    <a:pt x="2114" y="644"/>
                  </a:lnTo>
                  <a:lnTo>
                    <a:pt x="2098" y="66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9" name="Freeform 110"/>
            <p:cNvSpPr>
              <a:spLocks/>
            </p:cNvSpPr>
            <p:nvPr/>
          </p:nvSpPr>
          <p:spPr bwMode="auto">
            <a:xfrm>
              <a:off x="3424238" y="9440863"/>
              <a:ext cx="2466975" cy="815975"/>
            </a:xfrm>
            <a:custGeom>
              <a:avLst/>
              <a:gdLst>
                <a:gd name="T0" fmla="*/ 1488 w 1554"/>
                <a:gd name="T1" fmla="*/ 48 h 514"/>
                <a:gd name="T2" fmla="*/ 1554 w 1554"/>
                <a:gd name="T3" fmla="*/ 128 h 514"/>
                <a:gd name="T4" fmla="*/ 158 w 1554"/>
                <a:gd name="T5" fmla="*/ 514 h 514"/>
                <a:gd name="T6" fmla="*/ 0 w 1554"/>
                <a:gd name="T7" fmla="*/ 302 h 514"/>
                <a:gd name="T8" fmla="*/ 0 w 1554"/>
                <a:gd name="T9" fmla="*/ 302 h 514"/>
                <a:gd name="T10" fmla="*/ 54 w 1554"/>
                <a:gd name="T11" fmla="*/ 282 h 514"/>
                <a:gd name="T12" fmla="*/ 194 w 1554"/>
                <a:gd name="T13" fmla="*/ 234 h 514"/>
                <a:gd name="T14" fmla="*/ 290 w 1554"/>
                <a:gd name="T15" fmla="*/ 204 h 514"/>
                <a:gd name="T16" fmla="*/ 400 w 1554"/>
                <a:gd name="T17" fmla="*/ 170 h 514"/>
                <a:gd name="T18" fmla="*/ 518 w 1554"/>
                <a:gd name="T19" fmla="*/ 136 h 514"/>
                <a:gd name="T20" fmla="*/ 642 w 1554"/>
                <a:gd name="T21" fmla="*/ 102 h 514"/>
                <a:gd name="T22" fmla="*/ 770 w 1554"/>
                <a:gd name="T23" fmla="*/ 72 h 514"/>
                <a:gd name="T24" fmla="*/ 896 w 1554"/>
                <a:gd name="T25" fmla="*/ 44 h 514"/>
                <a:gd name="T26" fmla="*/ 960 w 1554"/>
                <a:gd name="T27" fmla="*/ 32 h 514"/>
                <a:gd name="T28" fmla="*/ 1022 w 1554"/>
                <a:gd name="T29" fmla="*/ 22 h 514"/>
                <a:gd name="T30" fmla="*/ 1082 w 1554"/>
                <a:gd name="T31" fmla="*/ 14 h 514"/>
                <a:gd name="T32" fmla="*/ 1140 w 1554"/>
                <a:gd name="T33" fmla="*/ 6 h 514"/>
                <a:gd name="T34" fmla="*/ 1196 w 1554"/>
                <a:gd name="T35" fmla="*/ 2 h 514"/>
                <a:gd name="T36" fmla="*/ 1248 w 1554"/>
                <a:gd name="T37" fmla="*/ 0 h 514"/>
                <a:gd name="T38" fmla="*/ 1298 w 1554"/>
                <a:gd name="T39" fmla="*/ 0 h 514"/>
                <a:gd name="T40" fmla="*/ 1346 w 1554"/>
                <a:gd name="T41" fmla="*/ 4 h 514"/>
                <a:gd name="T42" fmla="*/ 1388 w 1554"/>
                <a:gd name="T43" fmla="*/ 10 h 514"/>
                <a:gd name="T44" fmla="*/ 1426 w 1554"/>
                <a:gd name="T45" fmla="*/ 18 h 514"/>
                <a:gd name="T46" fmla="*/ 1444 w 1554"/>
                <a:gd name="T47" fmla="*/ 24 h 514"/>
                <a:gd name="T48" fmla="*/ 1460 w 1554"/>
                <a:gd name="T49" fmla="*/ 32 h 514"/>
                <a:gd name="T50" fmla="*/ 1474 w 1554"/>
                <a:gd name="T51" fmla="*/ 40 h 514"/>
                <a:gd name="T52" fmla="*/ 1488 w 1554"/>
                <a:gd name="T53" fmla="*/ 48 h 514"/>
                <a:gd name="T54" fmla="*/ 1488 w 1554"/>
                <a:gd name="T55" fmla="*/ 48 h 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54" h="514">
                  <a:moveTo>
                    <a:pt x="1488" y="48"/>
                  </a:moveTo>
                  <a:lnTo>
                    <a:pt x="1554" y="128"/>
                  </a:lnTo>
                  <a:lnTo>
                    <a:pt x="158" y="514"/>
                  </a:lnTo>
                  <a:lnTo>
                    <a:pt x="0" y="302"/>
                  </a:lnTo>
                  <a:lnTo>
                    <a:pt x="0" y="302"/>
                  </a:lnTo>
                  <a:lnTo>
                    <a:pt x="54" y="282"/>
                  </a:lnTo>
                  <a:lnTo>
                    <a:pt x="194" y="234"/>
                  </a:lnTo>
                  <a:lnTo>
                    <a:pt x="290" y="204"/>
                  </a:lnTo>
                  <a:lnTo>
                    <a:pt x="400" y="170"/>
                  </a:lnTo>
                  <a:lnTo>
                    <a:pt x="518" y="136"/>
                  </a:lnTo>
                  <a:lnTo>
                    <a:pt x="642" y="102"/>
                  </a:lnTo>
                  <a:lnTo>
                    <a:pt x="770" y="72"/>
                  </a:lnTo>
                  <a:lnTo>
                    <a:pt x="896" y="44"/>
                  </a:lnTo>
                  <a:lnTo>
                    <a:pt x="960" y="32"/>
                  </a:lnTo>
                  <a:lnTo>
                    <a:pt x="1022" y="22"/>
                  </a:lnTo>
                  <a:lnTo>
                    <a:pt x="1082" y="14"/>
                  </a:lnTo>
                  <a:lnTo>
                    <a:pt x="1140" y="6"/>
                  </a:lnTo>
                  <a:lnTo>
                    <a:pt x="1196" y="2"/>
                  </a:lnTo>
                  <a:lnTo>
                    <a:pt x="1248" y="0"/>
                  </a:lnTo>
                  <a:lnTo>
                    <a:pt x="1298" y="0"/>
                  </a:lnTo>
                  <a:lnTo>
                    <a:pt x="1346" y="4"/>
                  </a:lnTo>
                  <a:lnTo>
                    <a:pt x="1388" y="10"/>
                  </a:lnTo>
                  <a:lnTo>
                    <a:pt x="1426" y="18"/>
                  </a:lnTo>
                  <a:lnTo>
                    <a:pt x="1444" y="24"/>
                  </a:lnTo>
                  <a:lnTo>
                    <a:pt x="1460" y="32"/>
                  </a:lnTo>
                  <a:lnTo>
                    <a:pt x="1474" y="40"/>
                  </a:lnTo>
                  <a:lnTo>
                    <a:pt x="1488" y="48"/>
                  </a:lnTo>
                  <a:lnTo>
                    <a:pt x="1488" y="48"/>
                  </a:lnTo>
                  <a:close/>
                </a:path>
              </a:pathLst>
            </a:custGeom>
            <a:solidFill>
              <a:srgbClr val="CC977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0" name="Freeform 111"/>
            <p:cNvSpPr>
              <a:spLocks/>
            </p:cNvSpPr>
            <p:nvPr/>
          </p:nvSpPr>
          <p:spPr bwMode="auto">
            <a:xfrm>
              <a:off x="3522663" y="9367838"/>
              <a:ext cx="2463800" cy="787400"/>
            </a:xfrm>
            <a:custGeom>
              <a:avLst/>
              <a:gdLst>
                <a:gd name="T0" fmla="*/ 1544 w 1552"/>
                <a:gd name="T1" fmla="*/ 56 h 496"/>
                <a:gd name="T2" fmla="*/ 1552 w 1552"/>
                <a:gd name="T3" fmla="*/ 64 h 496"/>
                <a:gd name="T4" fmla="*/ 164 w 1552"/>
                <a:gd name="T5" fmla="*/ 496 h 496"/>
                <a:gd name="T6" fmla="*/ 0 w 1552"/>
                <a:gd name="T7" fmla="*/ 288 h 496"/>
                <a:gd name="T8" fmla="*/ 0 w 1552"/>
                <a:gd name="T9" fmla="*/ 288 h 496"/>
                <a:gd name="T10" fmla="*/ 56 w 1552"/>
                <a:gd name="T11" fmla="*/ 268 h 496"/>
                <a:gd name="T12" fmla="*/ 206 w 1552"/>
                <a:gd name="T13" fmla="*/ 222 h 496"/>
                <a:gd name="T14" fmla="*/ 308 w 1552"/>
                <a:gd name="T15" fmla="*/ 192 h 496"/>
                <a:gd name="T16" fmla="*/ 422 w 1552"/>
                <a:gd name="T17" fmla="*/ 158 h 496"/>
                <a:gd name="T18" fmla="*/ 546 w 1552"/>
                <a:gd name="T19" fmla="*/ 126 h 496"/>
                <a:gd name="T20" fmla="*/ 676 w 1552"/>
                <a:gd name="T21" fmla="*/ 92 h 496"/>
                <a:gd name="T22" fmla="*/ 810 w 1552"/>
                <a:gd name="T23" fmla="*/ 62 h 496"/>
                <a:gd name="T24" fmla="*/ 944 w 1552"/>
                <a:gd name="T25" fmla="*/ 36 h 496"/>
                <a:gd name="T26" fmla="*/ 1008 w 1552"/>
                <a:gd name="T27" fmla="*/ 26 h 496"/>
                <a:gd name="T28" fmla="*/ 1072 w 1552"/>
                <a:gd name="T29" fmla="*/ 16 h 496"/>
                <a:gd name="T30" fmla="*/ 1134 w 1552"/>
                <a:gd name="T31" fmla="*/ 8 h 496"/>
                <a:gd name="T32" fmla="*/ 1194 w 1552"/>
                <a:gd name="T33" fmla="*/ 4 h 496"/>
                <a:gd name="T34" fmla="*/ 1252 w 1552"/>
                <a:gd name="T35" fmla="*/ 0 h 496"/>
                <a:gd name="T36" fmla="*/ 1306 w 1552"/>
                <a:gd name="T37" fmla="*/ 0 h 496"/>
                <a:gd name="T38" fmla="*/ 1358 w 1552"/>
                <a:gd name="T39" fmla="*/ 0 h 496"/>
                <a:gd name="T40" fmla="*/ 1404 w 1552"/>
                <a:gd name="T41" fmla="*/ 6 h 496"/>
                <a:gd name="T42" fmla="*/ 1446 w 1552"/>
                <a:gd name="T43" fmla="*/ 14 h 496"/>
                <a:gd name="T44" fmla="*/ 1484 w 1552"/>
                <a:gd name="T45" fmla="*/ 24 h 496"/>
                <a:gd name="T46" fmla="*/ 1502 w 1552"/>
                <a:gd name="T47" fmla="*/ 30 h 496"/>
                <a:gd name="T48" fmla="*/ 1518 w 1552"/>
                <a:gd name="T49" fmla="*/ 38 h 496"/>
                <a:gd name="T50" fmla="*/ 1532 w 1552"/>
                <a:gd name="T51" fmla="*/ 46 h 496"/>
                <a:gd name="T52" fmla="*/ 1544 w 1552"/>
                <a:gd name="T53" fmla="*/ 56 h 496"/>
                <a:gd name="T54" fmla="*/ 1544 w 1552"/>
                <a:gd name="T55" fmla="*/ 56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52" h="496">
                  <a:moveTo>
                    <a:pt x="1544" y="56"/>
                  </a:moveTo>
                  <a:lnTo>
                    <a:pt x="1552" y="64"/>
                  </a:lnTo>
                  <a:lnTo>
                    <a:pt x="164" y="496"/>
                  </a:lnTo>
                  <a:lnTo>
                    <a:pt x="0" y="288"/>
                  </a:lnTo>
                  <a:lnTo>
                    <a:pt x="0" y="288"/>
                  </a:lnTo>
                  <a:lnTo>
                    <a:pt x="56" y="268"/>
                  </a:lnTo>
                  <a:lnTo>
                    <a:pt x="206" y="222"/>
                  </a:lnTo>
                  <a:lnTo>
                    <a:pt x="308" y="192"/>
                  </a:lnTo>
                  <a:lnTo>
                    <a:pt x="422" y="158"/>
                  </a:lnTo>
                  <a:lnTo>
                    <a:pt x="546" y="126"/>
                  </a:lnTo>
                  <a:lnTo>
                    <a:pt x="676" y="92"/>
                  </a:lnTo>
                  <a:lnTo>
                    <a:pt x="810" y="62"/>
                  </a:lnTo>
                  <a:lnTo>
                    <a:pt x="944" y="36"/>
                  </a:lnTo>
                  <a:lnTo>
                    <a:pt x="1008" y="26"/>
                  </a:lnTo>
                  <a:lnTo>
                    <a:pt x="1072" y="16"/>
                  </a:lnTo>
                  <a:lnTo>
                    <a:pt x="1134" y="8"/>
                  </a:lnTo>
                  <a:lnTo>
                    <a:pt x="1194" y="4"/>
                  </a:lnTo>
                  <a:lnTo>
                    <a:pt x="1252" y="0"/>
                  </a:lnTo>
                  <a:lnTo>
                    <a:pt x="1306" y="0"/>
                  </a:lnTo>
                  <a:lnTo>
                    <a:pt x="1358" y="0"/>
                  </a:lnTo>
                  <a:lnTo>
                    <a:pt x="1404" y="6"/>
                  </a:lnTo>
                  <a:lnTo>
                    <a:pt x="1446" y="14"/>
                  </a:lnTo>
                  <a:lnTo>
                    <a:pt x="1484" y="24"/>
                  </a:lnTo>
                  <a:lnTo>
                    <a:pt x="1502" y="30"/>
                  </a:lnTo>
                  <a:lnTo>
                    <a:pt x="1518" y="38"/>
                  </a:lnTo>
                  <a:lnTo>
                    <a:pt x="1532" y="46"/>
                  </a:lnTo>
                  <a:lnTo>
                    <a:pt x="1544" y="56"/>
                  </a:lnTo>
                  <a:lnTo>
                    <a:pt x="1544" y="56"/>
                  </a:lnTo>
                  <a:close/>
                </a:path>
              </a:pathLst>
            </a:custGeom>
            <a:solidFill>
              <a:srgbClr val="E3A9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1" name="Freeform 112"/>
            <p:cNvSpPr>
              <a:spLocks/>
            </p:cNvSpPr>
            <p:nvPr/>
          </p:nvSpPr>
          <p:spPr bwMode="auto">
            <a:xfrm>
              <a:off x="1141412" y="8964613"/>
              <a:ext cx="4648201" cy="1565275"/>
            </a:xfrm>
            <a:custGeom>
              <a:avLst/>
              <a:gdLst>
                <a:gd name="T0" fmla="*/ 236 w 2928"/>
                <a:gd name="T1" fmla="*/ 122 h 986"/>
                <a:gd name="T2" fmla="*/ 298 w 2928"/>
                <a:gd name="T3" fmla="*/ 90 h 986"/>
                <a:gd name="T4" fmla="*/ 388 w 2928"/>
                <a:gd name="T5" fmla="*/ 52 h 986"/>
                <a:gd name="T6" fmla="*/ 504 w 2928"/>
                <a:gd name="T7" fmla="*/ 20 h 986"/>
                <a:gd name="T8" fmla="*/ 602 w 2928"/>
                <a:gd name="T9" fmla="*/ 4 h 986"/>
                <a:gd name="T10" fmla="*/ 674 w 2928"/>
                <a:gd name="T11" fmla="*/ 0 h 986"/>
                <a:gd name="T12" fmla="*/ 748 w 2928"/>
                <a:gd name="T13" fmla="*/ 2 h 986"/>
                <a:gd name="T14" fmla="*/ 824 w 2928"/>
                <a:gd name="T15" fmla="*/ 10 h 986"/>
                <a:gd name="T16" fmla="*/ 902 w 2928"/>
                <a:gd name="T17" fmla="*/ 28 h 986"/>
                <a:gd name="T18" fmla="*/ 982 w 2928"/>
                <a:gd name="T19" fmla="*/ 54 h 986"/>
                <a:gd name="T20" fmla="*/ 1062 w 2928"/>
                <a:gd name="T21" fmla="*/ 90 h 986"/>
                <a:gd name="T22" fmla="*/ 1142 w 2928"/>
                <a:gd name="T23" fmla="*/ 140 h 986"/>
                <a:gd name="T24" fmla="*/ 1220 w 2928"/>
                <a:gd name="T25" fmla="*/ 202 h 986"/>
                <a:gd name="T26" fmla="*/ 1630 w 2928"/>
                <a:gd name="T27" fmla="*/ 272 h 986"/>
                <a:gd name="T28" fmla="*/ 1648 w 2928"/>
                <a:gd name="T29" fmla="*/ 266 h 986"/>
                <a:gd name="T30" fmla="*/ 1760 w 2928"/>
                <a:gd name="T31" fmla="*/ 240 h 986"/>
                <a:gd name="T32" fmla="*/ 1842 w 2928"/>
                <a:gd name="T33" fmla="*/ 228 h 986"/>
                <a:gd name="T34" fmla="*/ 1928 w 2928"/>
                <a:gd name="T35" fmla="*/ 226 h 986"/>
                <a:gd name="T36" fmla="*/ 2010 w 2928"/>
                <a:gd name="T37" fmla="*/ 234 h 986"/>
                <a:gd name="T38" fmla="*/ 2050 w 2928"/>
                <a:gd name="T39" fmla="*/ 246 h 986"/>
                <a:gd name="T40" fmla="*/ 2084 w 2928"/>
                <a:gd name="T41" fmla="*/ 262 h 986"/>
                <a:gd name="T42" fmla="*/ 2114 w 2928"/>
                <a:gd name="T43" fmla="*/ 284 h 986"/>
                <a:gd name="T44" fmla="*/ 2138 w 2928"/>
                <a:gd name="T45" fmla="*/ 314 h 986"/>
                <a:gd name="T46" fmla="*/ 2164 w 2928"/>
                <a:gd name="T47" fmla="*/ 300 h 986"/>
                <a:gd name="T48" fmla="*/ 2280 w 2928"/>
                <a:gd name="T49" fmla="*/ 248 h 986"/>
                <a:gd name="T50" fmla="*/ 2392 w 2928"/>
                <a:gd name="T51" fmla="*/ 204 h 986"/>
                <a:gd name="T52" fmla="*/ 2520 w 2928"/>
                <a:gd name="T53" fmla="*/ 166 h 986"/>
                <a:gd name="T54" fmla="*/ 2620 w 2928"/>
                <a:gd name="T55" fmla="*/ 144 h 986"/>
                <a:gd name="T56" fmla="*/ 2684 w 2928"/>
                <a:gd name="T57" fmla="*/ 136 h 986"/>
                <a:gd name="T58" fmla="*/ 2748 w 2928"/>
                <a:gd name="T59" fmla="*/ 134 h 986"/>
                <a:gd name="T60" fmla="*/ 2806 w 2928"/>
                <a:gd name="T61" fmla="*/ 140 h 986"/>
                <a:gd name="T62" fmla="*/ 2860 w 2928"/>
                <a:gd name="T63" fmla="*/ 154 h 986"/>
                <a:gd name="T64" fmla="*/ 2908 w 2928"/>
                <a:gd name="T65" fmla="*/ 178 h 986"/>
                <a:gd name="T66" fmla="*/ 2928 w 2928"/>
                <a:gd name="T67" fmla="*/ 194 h 986"/>
                <a:gd name="T68" fmla="*/ 2592 w 2928"/>
                <a:gd name="T69" fmla="*/ 360 h 986"/>
                <a:gd name="T70" fmla="*/ 2188 w 2928"/>
                <a:gd name="T71" fmla="*/ 566 h 986"/>
                <a:gd name="T72" fmla="*/ 2000 w 2928"/>
                <a:gd name="T73" fmla="*/ 668 h 986"/>
                <a:gd name="T74" fmla="*/ 1854 w 2928"/>
                <a:gd name="T75" fmla="*/ 754 h 986"/>
                <a:gd name="T76" fmla="*/ 1786 w 2928"/>
                <a:gd name="T77" fmla="*/ 800 h 986"/>
                <a:gd name="T78" fmla="*/ 1772 w 2928"/>
                <a:gd name="T79" fmla="*/ 812 h 986"/>
                <a:gd name="T80" fmla="*/ 1706 w 2928"/>
                <a:gd name="T81" fmla="*/ 872 h 986"/>
                <a:gd name="T82" fmla="*/ 1642 w 2928"/>
                <a:gd name="T83" fmla="*/ 924 h 986"/>
                <a:gd name="T84" fmla="*/ 1594 w 2928"/>
                <a:gd name="T85" fmla="*/ 954 h 986"/>
                <a:gd name="T86" fmla="*/ 1546 w 2928"/>
                <a:gd name="T87" fmla="*/ 976 h 986"/>
                <a:gd name="T88" fmla="*/ 1504 w 2928"/>
                <a:gd name="T89" fmla="*/ 986 h 986"/>
                <a:gd name="T90" fmla="*/ 1484 w 2928"/>
                <a:gd name="T91" fmla="*/ 984 h 986"/>
                <a:gd name="T92" fmla="*/ 1284 w 2928"/>
                <a:gd name="T93" fmla="*/ 930 h 986"/>
                <a:gd name="T94" fmla="*/ 910 w 2928"/>
                <a:gd name="T95" fmla="*/ 838 h 986"/>
                <a:gd name="T96" fmla="*/ 698 w 2928"/>
                <a:gd name="T97" fmla="*/ 792 h 986"/>
                <a:gd name="T98" fmla="*/ 488 w 2928"/>
                <a:gd name="T99" fmla="*/ 754 h 986"/>
                <a:gd name="T100" fmla="*/ 298 w 2928"/>
                <a:gd name="T101" fmla="*/ 728 h 986"/>
                <a:gd name="T102" fmla="*/ 176 w 2928"/>
                <a:gd name="T103" fmla="*/ 720 h 986"/>
                <a:gd name="T104" fmla="*/ 0 w 2928"/>
                <a:gd name="T105" fmla="*/ 728 h 986"/>
                <a:gd name="T106" fmla="*/ 4 w 2928"/>
                <a:gd name="T107" fmla="*/ 706 h 986"/>
                <a:gd name="T108" fmla="*/ 34 w 2928"/>
                <a:gd name="T109" fmla="*/ 560 h 986"/>
                <a:gd name="T110" fmla="*/ 60 w 2928"/>
                <a:gd name="T111" fmla="*/ 460 h 986"/>
                <a:gd name="T112" fmla="*/ 94 w 2928"/>
                <a:gd name="T113" fmla="*/ 354 h 986"/>
                <a:gd name="T114" fmla="*/ 134 w 2928"/>
                <a:gd name="T115" fmla="*/ 256 h 986"/>
                <a:gd name="T116" fmla="*/ 170 w 2928"/>
                <a:gd name="T117" fmla="*/ 192 h 986"/>
                <a:gd name="T118" fmla="*/ 196 w 2928"/>
                <a:gd name="T119" fmla="*/ 158 h 986"/>
                <a:gd name="T120" fmla="*/ 222 w 2928"/>
                <a:gd name="T121" fmla="*/ 132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928" h="986">
                  <a:moveTo>
                    <a:pt x="236" y="122"/>
                  </a:moveTo>
                  <a:lnTo>
                    <a:pt x="236" y="122"/>
                  </a:lnTo>
                  <a:lnTo>
                    <a:pt x="262" y="106"/>
                  </a:lnTo>
                  <a:lnTo>
                    <a:pt x="298" y="90"/>
                  </a:lnTo>
                  <a:lnTo>
                    <a:pt x="340" y="72"/>
                  </a:lnTo>
                  <a:lnTo>
                    <a:pt x="388" y="52"/>
                  </a:lnTo>
                  <a:lnTo>
                    <a:pt x="444" y="36"/>
                  </a:lnTo>
                  <a:lnTo>
                    <a:pt x="504" y="20"/>
                  </a:lnTo>
                  <a:lnTo>
                    <a:pt x="568" y="8"/>
                  </a:lnTo>
                  <a:lnTo>
                    <a:pt x="602" y="4"/>
                  </a:lnTo>
                  <a:lnTo>
                    <a:pt x="638" y="2"/>
                  </a:lnTo>
                  <a:lnTo>
                    <a:pt x="674" y="0"/>
                  </a:lnTo>
                  <a:lnTo>
                    <a:pt x="710" y="0"/>
                  </a:lnTo>
                  <a:lnTo>
                    <a:pt x="748" y="2"/>
                  </a:lnTo>
                  <a:lnTo>
                    <a:pt x="786" y="4"/>
                  </a:lnTo>
                  <a:lnTo>
                    <a:pt x="824" y="10"/>
                  </a:lnTo>
                  <a:lnTo>
                    <a:pt x="864" y="18"/>
                  </a:lnTo>
                  <a:lnTo>
                    <a:pt x="902" y="28"/>
                  </a:lnTo>
                  <a:lnTo>
                    <a:pt x="942" y="40"/>
                  </a:lnTo>
                  <a:lnTo>
                    <a:pt x="982" y="54"/>
                  </a:lnTo>
                  <a:lnTo>
                    <a:pt x="1022" y="70"/>
                  </a:lnTo>
                  <a:lnTo>
                    <a:pt x="1062" y="90"/>
                  </a:lnTo>
                  <a:lnTo>
                    <a:pt x="1102" y="114"/>
                  </a:lnTo>
                  <a:lnTo>
                    <a:pt x="1142" y="140"/>
                  </a:lnTo>
                  <a:lnTo>
                    <a:pt x="1180" y="170"/>
                  </a:lnTo>
                  <a:lnTo>
                    <a:pt x="1220" y="202"/>
                  </a:lnTo>
                  <a:lnTo>
                    <a:pt x="1258" y="238"/>
                  </a:lnTo>
                  <a:lnTo>
                    <a:pt x="1630" y="272"/>
                  </a:lnTo>
                  <a:lnTo>
                    <a:pt x="1630" y="272"/>
                  </a:lnTo>
                  <a:lnTo>
                    <a:pt x="1648" y="266"/>
                  </a:lnTo>
                  <a:lnTo>
                    <a:pt x="1694" y="254"/>
                  </a:lnTo>
                  <a:lnTo>
                    <a:pt x="1760" y="240"/>
                  </a:lnTo>
                  <a:lnTo>
                    <a:pt x="1800" y="234"/>
                  </a:lnTo>
                  <a:lnTo>
                    <a:pt x="1842" y="228"/>
                  </a:lnTo>
                  <a:lnTo>
                    <a:pt x="1884" y="226"/>
                  </a:lnTo>
                  <a:lnTo>
                    <a:pt x="1928" y="226"/>
                  </a:lnTo>
                  <a:lnTo>
                    <a:pt x="1970" y="228"/>
                  </a:lnTo>
                  <a:lnTo>
                    <a:pt x="2010" y="234"/>
                  </a:lnTo>
                  <a:lnTo>
                    <a:pt x="2030" y="240"/>
                  </a:lnTo>
                  <a:lnTo>
                    <a:pt x="2050" y="246"/>
                  </a:lnTo>
                  <a:lnTo>
                    <a:pt x="2066" y="254"/>
                  </a:lnTo>
                  <a:lnTo>
                    <a:pt x="2084" y="262"/>
                  </a:lnTo>
                  <a:lnTo>
                    <a:pt x="2100" y="274"/>
                  </a:lnTo>
                  <a:lnTo>
                    <a:pt x="2114" y="284"/>
                  </a:lnTo>
                  <a:lnTo>
                    <a:pt x="2126" y="298"/>
                  </a:lnTo>
                  <a:lnTo>
                    <a:pt x="2138" y="314"/>
                  </a:lnTo>
                  <a:lnTo>
                    <a:pt x="2138" y="314"/>
                  </a:lnTo>
                  <a:lnTo>
                    <a:pt x="2164" y="300"/>
                  </a:lnTo>
                  <a:lnTo>
                    <a:pt x="2232" y="268"/>
                  </a:lnTo>
                  <a:lnTo>
                    <a:pt x="2280" y="248"/>
                  </a:lnTo>
                  <a:lnTo>
                    <a:pt x="2332" y="226"/>
                  </a:lnTo>
                  <a:lnTo>
                    <a:pt x="2392" y="204"/>
                  </a:lnTo>
                  <a:lnTo>
                    <a:pt x="2454" y="184"/>
                  </a:lnTo>
                  <a:lnTo>
                    <a:pt x="2520" y="166"/>
                  </a:lnTo>
                  <a:lnTo>
                    <a:pt x="2586" y="150"/>
                  </a:lnTo>
                  <a:lnTo>
                    <a:pt x="2620" y="144"/>
                  </a:lnTo>
                  <a:lnTo>
                    <a:pt x="2652" y="140"/>
                  </a:lnTo>
                  <a:lnTo>
                    <a:pt x="2684" y="136"/>
                  </a:lnTo>
                  <a:lnTo>
                    <a:pt x="2716" y="134"/>
                  </a:lnTo>
                  <a:lnTo>
                    <a:pt x="2748" y="134"/>
                  </a:lnTo>
                  <a:lnTo>
                    <a:pt x="2778" y="136"/>
                  </a:lnTo>
                  <a:lnTo>
                    <a:pt x="2806" y="140"/>
                  </a:lnTo>
                  <a:lnTo>
                    <a:pt x="2834" y="146"/>
                  </a:lnTo>
                  <a:lnTo>
                    <a:pt x="2860" y="154"/>
                  </a:lnTo>
                  <a:lnTo>
                    <a:pt x="2884" y="164"/>
                  </a:lnTo>
                  <a:lnTo>
                    <a:pt x="2908" y="178"/>
                  </a:lnTo>
                  <a:lnTo>
                    <a:pt x="2928" y="194"/>
                  </a:lnTo>
                  <a:lnTo>
                    <a:pt x="2928" y="194"/>
                  </a:lnTo>
                  <a:lnTo>
                    <a:pt x="2764" y="276"/>
                  </a:lnTo>
                  <a:lnTo>
                    <a:pt x="2592" y="360"/>
                  </a:lnTo>
                  <a:lnTo>
                    <a:pt x="2392" y="460"/>
                  </a:lnTo>
                  <a:lnTo>
                    <a:pt x="2188" y="566"/>
                  </a:lnTo>
                  <a:lnTo>
                    <a:pt x="2090" y="618"/>
                  </a:lnTo>
                  <a:lnTo>
                    <a:pt x="2000" y="668"/>
                  </a:lnTo>
                  <a:lnTo>
                    <a:pt x="1920" y="714"/>
                  </a:lnTo>
                  <a:lnTo>
                    <a:pt x="1854" y="754"/>
                  </a:lnTo>
                  <a:lnTo>
                    <a:pt x="1804" y="786"/>
                  </a:lnTo>
                  <a:lnTo>
                    <a:pt x="1786" y="800"/>
                  </a:lnTo>
                  <a:lnTo>
                    <a:pt x="1772" y="812"/>
                  </a:lnTo>
                  <a:lnTo>
                    <a:pt x="1772" y="812"/>
                  </a:lnTo>
                  <a:lnTo>
                    <a:pt x="1740" y="842"/>
                  </a:lnTo>
                  <a:lnTo>
                    <a:pt x="1706" y="872"/>
                  </a:lnTo>
                  <a:lnTo>
                    <a:pt x="1664" y="908"/>
                  </a:lnTo>
                  <a:lnTo>
                    <a:pt x="1642" y="924"/>
                  </a:lnTo>
                  <a:lnTo>
                    <a:pt x="1618" y="940"/>
                  </a:lnTo>
                  <a:lnTo>
                    <a:pt x="1594" y="954"/>
                  </a:lnTo>
                  <a:lnTo>
                    <a:pt x="1570" y="966"/>
                  </a:lnTo>
                  <a:lnTo>
                    <a:pt x="1546" y="976"/>
                  </a:lnTo>
                  <a:lnTo>
                    <a:pt x="1524" y="982"/>
                  </a:lnTo>
                  <a:lnTo>
                    <a:pt x="1504" y="986"/>
                  </a:lnTo>
                  <a:lnTo>
                    <a:pt x="1494" y="984"/>
                  </a:lnTo>
                  <a:lnTo>
                    <a:pt x="1484" y="984"/>
                  </a:lnTo>
                  <a:lnTo>
                    <a:pt x="1484" y="984"/>
                  </a:lnTo>
                  <a:lnTo>
                    <a:pt x="1284" y="930"/>
                  </a:lnTo>
                  <a:lnTo>
                    <a:pt x="1110" y="886"/>
                  </a:lnTo>
                  <a:lnTo>
                    <a:pt x="910" y="838"/>
                  </a:lnTo>
                  <a:lnTo>
                    <a:pt x="806" y="816"/>
                  </a:lnTo>
                  <a:lnTo>
                    <a:pt x="698" y="792"/>
                  </a:lnTo>
                  <a:lnTo>
                    <a:pt x="592" y="772"/>
                  </a:lnTo>
                  <a:lnTo>
                    <a:pt x="488" y="754"/>
                  </a:lnTo>
                  <a:lnTo>
                    <a:pt x="390" y="738"/>
                  </a:lnTo>
                  <a:lnTo>
                    <a:pt x="298" y="728"/>
                  </a:lnTo>
                  <a:lnTo>
                    <a:pt x="214" y="722"/>
                  </a:lnTo>
                  <a:lnTo>
                    <a:pt x="176" y="720"/>
                  </a:lnTo>
                  <a:lnTo>
                    <a:pt x="140" y="720"/>
                  </a:lnTo>
                  <a:lnTo>
                    <a:pt x="0" y="728"/>
                  </a:lnTo>
                  <a:lnTo>
                    <a:pt x="0" y="728"/>
                  </a:lnTo>
                  <a:lnTo>
                    <a:pt x="4" y="706"/>
                  </a:lnTo>
                  <a:lnTo>
                    <a:pt x="14" y="646"/>
                  </a:lnTo>
                  <a:lnTo>
                    <a:pt x="34" y="560"/>
                  </a:lnTo>
                  <a:lnTo>
                    <a:pt x="46" y="512"/>
                  </a:lnTo>
                  <a:lnTo>
                    <a:pt x="60" y="460"/>
                  </a:lnTo>
                  <a:lnTo>
                    <a:pt x="76" y="406"/>
                  </a:lnTo>
                  <a:lnTo>
                    <a:pt x="94" y="354"/>
                  </a:lnTo>
                  <a:lnTo>
                    <a:pt x="114" y="304"/>
                  </a:lnTo>
                  <a:lnTo>
                    <a:pt x="134" y="256"/>
                  </a:lnTo>
                  <a:lnTo>
                    <a:pt x="158" y="212"/>
                  </a:lnTo>
                  <a:lnTo>
                    <a:pt x="170" y="192"/>
                  </a:lnTo>
                  <a:lnTo>
                    <a:pt x="182" y="174"/>
                  </a:lnTo>
                  <a:lnTo>
                    <a:pt x="196" y="158"/>
                  </a:lnTo>
                  <a:lnTo>
                    <a:pt x="208" y="144"/>
                  </a:lnTo>
                  <a:lnTo>
                    <a:pt x="222" y="132"/>
                  </a:lnTo>
                  <a:lnTo>
                    <a:pt x="236" y="122"/>
                  </a:lnTo>
                  <a:close/>
                </a:path>
              </a:pathLst>
            </a:custGeom>
            <a:solidFill>
              <a:srgbClr val="FBBE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2" name="Freeform 113"/>
            <p:cNvSpPr>
              <a:spLocks/>
            </p:cNvSpPr>
            <p:nvPr/>
          </p:nvSpPr>
          <p:spPr bwMode="auto">
            <a:xfrm>
              <a:off x="1141412" y="8964613"/>
              <a:ext cx="4648201" cy="1565275"/>
            </a:xfrm>
            <a:custGeom>
              <a:avLst/>
              <a:gdLst>
                <a:gd name="T0" fmla="*/ 236 w 2928"/>
                <a:gd name="T1" fmla="*/ 122 h 986"/>
                <a:gd name="T2" fmla="*/ 298 w 2928"/>
                <a:gd name="T3" fmla="*/ 90 h 986"/>
                <a:gd name="T4" fmla="*/ 388 w 2928"/>
                <a:gd name="T5" fmla="*/ 52 h 986"/>
                <a:gd name="T6" fmla="*/ 504 w 2928"/>
                <a:gd name="T7" fmla="*/ 20 h 986"/>
                <a:gd name="T8" fmla="*/ 602 w 2928"/>
                <a:gd name="T9" fmla="*/ 4 h 986"/>
                <a:gd name="T10" fmla="*/ 674 w 2928"/>
                <a:gd name="T11" fmla="*/ 0 h 986"/>
                <a:gd name="T12" fmla="*/ 748 w 2928"/>
                <a:gd name="T13" fmla="*/ 2 h 986"/>
                <a:gd name="T14" fmla="*/ 824 w 2928"/>
                <a:gd name="T15" fmla="*/ 10 h 986"/>
                <a:gd name="T16" fmla="*/ 902 w 2928"/>
                <a:gd name="T17" fmla="*/ 28 h 986"/>
                <a:gd name="T18" fmla="*/ 982 w 2928"/>
                <a:gd name="T19" fmla="*/ 54 h 986"/>
                <a:gd name="T20" fmla="*/ 1062 w 2928"/>
                <a:gd name="T21" fmla="*/ 90 h 986"/>
                <a:gd name="T22" fmla="*/ 1142 w 2928"/>
                <a:gd name="T23" fmla="*/ 140 h 986"/>
                <a:gd name="T24" fmla="*/ 1220 w 2928"/>
                <a:gd name="T25" fmla="*/ 202 h 986"/>
                <a:gd name="T26" fmla="*/ 1630 w 2928"/>
                <a:gd name="T27" fmla="*/ 272 h 986"/>
                <a:gd name="T28" fmla="*/ 1648 w 2928"/>
                <a:gd name="T29" fmla="*/ 266 h 986"/>
                <a:gd name="T30" fmla="*/ 1760 w 2928"/>
                <a:gd name="T31" fmla="*/ 240 h 986"/>
                <a:gd name="T32" fmla="*/ 1842 w 2928"/>
                <a:gd name="T33" fmla="*/ 228 h 986"/>
                <a:gd name="T34" fmla="*/ 1928 w 2928"/>
                <a:gd name="T35" fmla="*/ 226 h 986"/>
                <a:gd name="T36" fmla="*/ 2010 w 2928"/>
                <a:gd name="T37" fmla="*/ 234 h 986"/>
                <a:gd name="T38" fmla="*/ 2050 w 2928"/>
                <a:gd name="T39" fmla="*/ 246 h 986"/>
                <a:gd name="T40" fmla="*/ 2084 w 2928"/>
                <a:gd name="T41" fmla="*/ 262 h 986"/>
                <a:gd name="T42" fmla="*/ 2114 w 2928"/>
                <a:gd name="T43" fmla="*/ 284 h 986"/>
                <a:gd name="T44" fmla="*/ 2138 w 2928"/>
                <a:gd name="T45" fmla="*/ 314 h 986"/>
                <a:gd name="T46" fmla="*/ 2164 w 2928"/>
                <a:gd name="T47" fmla="*/ 300 h 986"/>
                <a:gd name="T48" fmla="*/ 2280 w 2928"/>
                <a:gd name="T49" fmla="*/ 248 h 986"/>
                <a:gd name="T50" fmla="*/ 2392 w 2928"/>
                <a:gd name="T51" fmla="*/ 204 h 986"/>
                <a:gd name="T52" fmla="*/ 2520 w 2928"/>
                <a:gd name="T53" fmla="*/ 166 h 986"/>
                <a:gd name="T54" fmla="*/ 2620 w 2928"/>
                <a:gd name="T55" fmla="*/ 144 h 986"/>
                <a:gd name="T56" fmla="*/ 2684 w 2928"/>
                <a:gd name="T57" fmla="*/ 136 h 986"/>
                <a:gd name="T58" fmla="*/ 2748 w 2928"/>
                <a:gd name="T59" fmla="*/ 134 h 986"/>
                <a:gd name="T60" fmla="*/ 2806 w 2928"/>
                <a:gd name="T61" fmla="*/ 140 h 986"/>
                <a:gd name="T62" fmla="*/ 2860 w 2928"/>
                <a:gd name="T63" fmla="*/ 154 h 986"/>
                <a:gd name="T64" fmla="*/ 2908 w 2928"/>
                <a:gd name="T65" fmla="*/ 178 h 986"/>
                <a:gd name="T66" fmla="*/ 2928 w 2928"/>
                <a:gd name="T67" fmla="*/ 194 h 986"/>
                <a:gd name="T68" fmla="*/ 2592 w 2928"/>
                <a:gd name="T69" fmla="*/ 360 h 986"/>
                <a:gd name="T70" fmla="*/ 2188 w 2928"/>
                <a:gd name="T71" fmla="*/ 566 h 986"/>
                <a:gd name="T72" fmla="*/ 2000 w 2928"/>
                <a:gd name="T73" fmla="*/ 668 h 986"/>
                <a:gd name="T74" fmla="*/ 1854 w 2928"/>
                <a:gd name="T75" fmla="*/ 754 h 986"/>
                <a:gd name="T76" fmla="*/ 1786 w 2928"/>
                <a:gd name="T77" fmla="*/ 800 h 986"/>
                <a:gd name="T78" fmla="*/ 1772 w 2928"/>
                <a:gd name="T79" fmla="*/ 812 h 986"/>
                <a:gd name="T80" fmla="*/ 1706 w 2928"/>
                <a:gd name="T81" fmla="*/ 872 h 986"/>
                <a:gd name="T82" fmla="*/ 1642 w 2928"/>
                <a:gd name="T83" fmla="*/ 924 h 986"/>
                <a:gd name="T84" fmla="*/ 1594 w 2928"/>
                <a:gd name="T85" fmla="*/ 954 h 986"/>
                <a:gd name="T86" fmla="*/ 1546 w 2928"/>
                <a:gd name="T87" fmla="*/ 976 h 986"/>
                <a:gd name="T88" fmla="*/ 1504 w 2928"/>
                <a:gd name="T89" fmla="*/ 986 h 986"/>
                <a:gd name="T90" fmla="*/ 1484 w 2928"/>
                <a:gd name="T91" fmla="*/ 984 h 986"/>
                <a:gd name="T92" fmla="*/ 1284 w 2928"/>
                <a:gd name="T93" fmla="*/ 930 h 986"/>
                <a:gd name="T94" fmla="*/ 910 w 2928"/>
                <a:gd name="T95" fmla="*/ 838 h 986"/>
                <a:gd name="T96" fmla="*/ 698 w 2928"/>
                <a:gd name="T97" fmla="*/ 792 h 986"/>
                <a:gd name="T98" fmla="*/ 488 w 2928"/>
                <a:gd name="T99" fmla="*/ 754 h 986"/>
                <a:gd name="T100" fmla="*/ 298 w 2928"/>
                <a:gd name="T101" fmla="*/ 728 h 986"/>
                <a:gd name="T102" fmla="*/ 176 w 2928"/>
                <a:gd name="T103" fmla="*/ 720 h 986"/>
                <a:gd name="T104" fmla="*/ 0 w 2928"/>
                <a:gd name="T105" fmla="*/ 728 h 986"/>
                <a:gd name="T106" fmla="*/ 4 w 2928"/>
                <a:gd name="T107" fmla="*/ 706 h 986"/>
                <a:gd name="T108" fmla="*/ 34 w 2928"/>
                <a:gd name="T109" fmla="*/ 560 h 986"/>
                <a:gd name="T110" fmla="*/ 60 w 2928"/>
                <a:gd name="T111" fmla="*/ 460 h 986"/>
                <a:gd name="T112" fmla="*/ 94 w 2928"/>
                <a:gd name="T113" fmla="*/ 354 h 986"/>
                <a:gd name="T114" fmla="*/ 134 w 2928"/>
                <a:gd name="T115" fmla="*/ 256 h 986"/>
                <a:gd name="T116" fmla="*/ 170 w 2928"/>
                <a:gd name="T117" fmla="*/ 192 h 986"/>
                <a:gd name="T118" fmla="*/ 196 w 2928"/>
                <a:gd name="T119" fmla="*/ 158 h 986"/>
                <a:gd name="T120" fmla="*/ 222 w 2928"/>
                <a:gd name="T121" fmla="*/ 132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928" h="986">
                  <a:moveTo>
                    <a:pt x="236" y="122"/>
                  </a:moveTo>
                  <a:lnTo>
                    <a:pt x="236" y="122"/>
                  </a:lnTo>
                  <a:lnTo>
                    <a:pt x="262" y="106"/>
                  </a:lnTo>
                  <a:lnTo>
                    <a:pt x="298" y="90"/>
                  </a:lnTo>
                  <a:lnTo>
                    <a:pt x="340" y="72"/>
                  </a:lnTo>
                  <a:lnTo>
                    <a:pt x="388" y="52"/>
                  </a:lnTo>
                  <a:lnTo>
                    <a:pt x="444" y="36"/>
                  </a:lnTo>
                  <a:lnTo>
                    <a:pt x="504" y="20"/>
                  </a:lnTo>
                  <a:lnTo>
                    <a:pt x="568" y="8"/>
                  </a:lnTo>
                  <a:lnTo>
                    <a:pt x="602" y="4"/>
                  </a:lnTo>
                  <a:lnTo>
                    <a:pt x="638" y="2"/>
                  </a:lnTo>
                  <a:lnTo>
                    <a:pt x="674" y="0"/>
                  </a:lnTo>
                  <a:lnTo>
                    <a:pt x="710" y="0"/>
                  </a:lnTo>
                  <a:lnTo>
                    <a:pt x="748" y="2"/>
                  </a:lnTo>
                  <a:lnTo>
                    <a:pt x="786" y="4"/>
                  </a:lnTo>
                  <a:lnTo>
                    <a:pt x="824" y="10"/>
                  </a:lnTo>
                  <a:lnTo>
                    <a:pt x="864" y="18"/>
                  </a:lnTo>
                  <a:lnTo>
                    <a:pt x="902" y="28"/>
                  </a:lnTo>
                  <a:lnTo>
                    <a:pt x="942" y="40"/>
                  </a:lnTo>
                  <a:lnTo>
                    <a:pt x="982" y="54"/>
                  </a:lnTo>
                  <a:lnTo>
                    <a:pt x="1022" y="70"/>
                  </a:lnTo>
                  <a:lnTo>
                    <a:pt x="1062" y="90"/>
                  </a:lnTo>
                  <a:lnTo>
                    <a:pt x="1102" y="114"/>
                  </a:lnTo>
                  <a:lnTo>
                    <a:pt x="1142" y="140"/>
                  </a:lnTo>
                  <a:lnTo>
                    <a:pt x="1180" y="170"/>
                  </a:lnTo>
                  <a:lnTo>
                    <a:pt x="1220" y="202"/>
                  </a:lnTo>
                  <a:lnTo>
                    <a:pt x="1258" y="238"/>
                  </a:lnTo>
                  <a:lnTo>
                    <a:pt x="1630" y="272"/>
                  </a:lnTo>
                  <a:lnTo>
                    <a:pt x="1630" y="272"/>
                  </a:lnTo>
                  <a:lnTo>
                    <a:pt x="1648" y="266"/>
                  </a:lnTo>
                  <a:lnTo>
                    <a:pt x="1694" y="254"/>
                  </a:lnTo>
                  <a:lnTo>
                    <a:pt x="1760" y="240"/>
                  </a:lnTo>
                  <a:lnTo>
                    <a:pt x="1800" y="234"/>
                  </a:lnTo>
                  <a:lnTo>
                    <a:pt x="1842" y="228"/>
                  </a:lnTo>
                  <a:lnTo>
                    <a:pt x="1884" y="226"/>
                  </a:lnTo>
                  <a:lnTo>
                    <a:pt x="1928" y="226"/>
                  </a:lnTo>
                  <a:lnTo>
                    <a:pt x="1970" y="228"/>
                  </a:lnTo>
                  <a:lnTo>
                    <a:pt x="2010" y="234"/>
                  </a:lnTo>
                  <a:lnTo>
                    <a:pt x="2030" y="240"/>
                  </a:lnTo>
                  <a:lnTo>
                    <a:pt x="2050" y="246"/>
                  </a:lnTo>
                  <a:lnTo>
                    <a:pt x="2066" y="254"/>
                  </a:lnTo>
                  <a:lnTo>
                    <a:pt x="2084" y="262"/>
                  </a:lnTo>
                  <a:lnTo>
                    <a:pt x="2100" y="274"/>
                  </a:lnTo>
                  <a:lnTo>
                    <a:pt x="2114" y="284"/>
                  </a:lnTo>
                  <a:lnTo>
                    <a:pt x="2126" y="298"/>
                  </a:lnTo>
                  <a:lnTo>
                    <a:pt x="2138" y="314"/>
                  </a:lnTo>
                  <a:lnTo>
                    <a:pt x="2138" y="314"/>
                  </a:lnTo>
                  <a:lnTo>
                    <a:pt x="2164" y="300"/>
                  </a:lnTo>
                  <a:lnTo>
                    <a:pt x="2232" y="268"/>
                  </a:lnTo>
                  <a:lnTo>
                    <a:pt x="2280" y="248"/>
                  </a:lnTo>
                  <a:lnTo>
                    <a:pt x="2332" y="226"/>
                  </a:lnTo>
                  <a:lnTo>
                    <a:pt x="2392" y="204"/>
                  </a:lnTo>
                  <a:lnTo>
                    <a:pt x="2454" y="184"/>
                  </a:lnTo>
                  <a:lnTo>
                    <a:pt x="2520" y="166"/>
                  </a:lnTo>
                  <a:lnTo>
                    <a:pt x="2586" y="150"/>
                  </a:lnTo>
                  <a:lnTo>
                    <a:pt x="2620" y="144"/>
                  </a:lnTo>
                  <a:lnTo>
                    <a:pt x="2652" y="140"/>
                  </a:lnTo>
                  <a:lnTo>
                    <a:pt x="2684" y="136"/>
                  </a:lnTo>
                  <a:lnTo>
                    <a:pt x="2716" y="134"/>
                  </a:lnTo>
                  <a:lnTo>
                    <a:pt x="2748" y="134"/>
                  </a:lnTo>
                  <a:lnTo>
                    <a:pt x="2778" y="136"/>
                  </a:lnTo>
                  <a:lnTo>
                    <a:pt x="2806" y="140"/>
                  </a:lnTo>
                  <a:lnTo>
                    <a:pt x="2834" y="146"/>
                  </a:lnTo>
                  <a:lnTo>
                    <a:pt x="2860" y="154"/>
                  </a:lnTo>
                  <a:lnTo>
                    <a:pt x="2884" y="164"/>
                  </a:lnTo>
                  <a:lnTo>
                    <a:pt x="2908" y="178"/>
                  </a:lnTo>
                  <a:lnTo>
                    <a:pt x="2928" y="194"/>
                  </a:lnTo>
                  <a:lnTo>
                    <a:pt x="2928" y="194"/>
                  </a:lnTo>
                  <a:lnTo>
                    <a:pt x="2764" y="276"/>
                  </a:lnTo>
                  <a:lnTo>
                    <a:pt x="2592" y="360"/>
                  </a:lnTo>
                  <a:lnTo>
                    <a:pt x="2392" y="460"/>
                  </a:lnTo>
                  <a:lnTo>
                    <a:pt x="2188" y="566"/>
                  </a:lnTo>
                  <a:lnTo>
                    <a:pt x="2090" y="618"/>
                  </a:lnTo>
                  <a:lnTo>
                    <a:pt x="2000" y="668"/>
                  </a:lnTo>
                  <a:lnTo>
                    <a:pt x="1920" y="714"/>
                  </a:lnTo>
                  <a:lnTo>
                    <a:pt x="1854" y="754"/>
                  </a:lnTo>
                  <a:lnTo>
                    <a:pt x="1804" y="786"/>
                  </a:lnTo>
                  <a:lnTo>
                    <a:pt x="1786" y="800"/>
                  </a:lnTo>
                  <a:lnTo>
                    <a:pt x="1772" y="812"/>
                  </a:lnTo>
                  <a:lnTo>
                    <a:pt x="1772" y="812"/>
                  </a:lnTo>
                  <a:lnTo>
                    <a:pt x="1740" y="842"/>
                  </a:lnTo>
                  <a:lnTo>
                    <a:pt x="1706" y="872"/>
                  </a:lnTo>
                  <a:lnTo>
                    <a:pt x="1664" y="908"/>
                  </a:lnTo>
                  <a:lnTo>
                    <a:pt x="1642" y="924"/>
                  </a:lnTo>
                  <a:lnTo>
                    <a:pt x="1618" y="940"/>
                  </a:lnTo>
                  <a:lnTo>
                    <a:pt x="1594" y="954"/>
                  </a:lnTo>
                  <a:lnTo>
                    <a:pt x="1570" y="966"/>
                  </a:lnTo>
                  <a:lnTo>
                    <a:pt x="1546" y="976"/>
                  </a:lnTo>
                  <a:lnTo>
                    <a:pt x="1524" y="982"/>
                  </a:lnTo>
                  <a:lnTo>
                    <a:pt x="1504" y="986"/>
                  </a:lnTo>
                  <a:lnTo>
                    <a:pt x="1494" y="984"/>
                  </a:lnTo>
                  <a:lnTo>
                    <a:pt x="1484" y="984"/>
                  </a:lnTo>
                  <a:lnTo>
                    <a:pt x="1484" y="984"/>
                  </a:lnTo>
                  <a:lnTo>
                    <a:pt x="1284" y="930"/>
                  </a:lnTo>
                  <a:lnTo>
                    <a:pt x="1110" y="886"/>
                  </a:lnTo>
                  <a:lnTo>
                    <a:pt x="910" y="838"/>
                  </a:lnTo>
                  <a:lnTo>
                    <a:pt x="806" y="816"/>
                  </a:lnTo>
                  <a:lnTo>
                    <a:pt x="698" y="792"/>
                  </a:lnTo>
                  <a:lnTo>
                    <a:pt x="592" y="772"/>
                  </a:lnTo>
                  <a:lnTo>
                    <a:pt x="488" y="754"/>
                  </a:lnTo>
                  <a:lnTo>
                    <a:pt x="390" y="738"/>
                  </a:lnTo>
                  <a:lnTo>
                    <a:pt x="298" y="728"/>
                  </a:lnTo>
                  <a:lnTo>
                    <a:pt x="214" y="722"/>
                  </a:lnTo>
                  <a:lnTo>
                    <a:pt x="176" y="720"/>
                  </a:lnTo>
                  <a:lnTo>
                    <a:pt x="140" y="720"/>
                  </a:lnTo>
                  <a:lnTo>
                    <a:pt x="0" y="728"/>
                  </a:lnTo>
                  <a:lnTo>
                    <a:pt x="0" y="728"/>
                  </a:lnTo>
                  <a:lnTo>
                    <a:pt x="4" y="706"/>
                  </a:lnTo>
                  <a:lnTo>
                    <a:pt x="14" y="646"/>
                  </a:lnTo>
                  <a:lnTo>
                    <a:pt x="34" y="560"/>
                  </a:lnTo>
                  <a:lnTo>
                    <a:pt x="46" y="512"/>
                  </a:lnTo>
                  <a:lnTo>
                    <a:pt x="60" y="460"/>
                  </a:lnTo>
                  <a:lnTo>
                    <a:pt x="76" y="406"/>
                  </a:lnTo>
                  <a:lnTo>
                    <a:pt x="94" y="354"/>
                  </a:lnTo>
                  <a:lnTo>
                    <a:pt x="114" y="304"/>
                  </a:lnTo>
                  <a:lnTo>
                    <a:pt x="134" y="256"/>
                  </a:lnTo>
                  <a:lnTo>
                    <a:pt x="158" y="212"/>
                  </a:lnTo>
                  <a:lnTo>
                    <a:pt x="170" y="192"/>
                  </a:lnTo>
                  <a:lnTo>
                    <a:pt x="182" y="174"/>
                  </a:lnTo>
                  <a:lnTo>
                    <a:pt x="196" y="158"/>
                  </a:lnTo>
                  <a:lnTo>
                    <a:pt x="208" y="144"/>
                  </a:lnTo>
                  <a:lnTo>
                    <a:pt x="222" y="132"/>
                  </a:lnTo>
                  <a:lnTo>
                    <a:pt x="236" y="1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3" name="Freeform 114"/>
            <p:cNvSpPr>
              <a:spLocks/>
            </p:cNvSpPr>
            <p:nvPr/>
          </p:nvSpPr>
          <p:spPr bwMode="auto">
            <a:xfrm>
              <a:off x="2687638" y="9463088"/>
              <a:ext cx="1866900" cy="476250"/>
            </a:xfrm>
            <a:custGeom>
              <a:avLst/>
              <a:gdLst>
                <a:gd name="T0" fmla="*/ 1164 w 1176"/>
                <a:gd name="T1" fmla="*/ 0 h 300"/>
                <a:gd name="T2" fmla="*/ 1164 w 1176"/>
                <a:gd name="T3" fmla="*/ 0 h 300"/>
                <a:gd name="T4" fmla="*/ 1168 w 1176"/>
                <a:gd name="T5" fmla="*/ 10 h 300"/>
                <a:gd name="T6" fmla="*/ 1170 w 1176"/>
                <a:gd name="T7" fmla="*/ 24 h 300"/>
                <a:gd name="T8" fmla="*/ 1170 w 1176"/>
                <a:gd name="T9" fmla="*/ 40 h 300"/>
                <a:gd name="T10" fmla="*/ 1168 w 1176"/>
                <a:gd name="T11" fmla="*/ 50 h 300"/>
                <a:gd name="T12" fmla="*/ 1166 w 1176"/>
                <a:gd name="T13" fmla="*/ 60 h 300"/>
                <a:gd name="T14" fmla="*/ 1160 w 1176"/>
                <a:gd name="T15" fmla="*/ 70 h 300"/>
                <a:gd name="T16" fmla="*/ 1154 w 1176"/>
                <a:gd name="T17" fmla="*/ 82 h 300"/>
                <a:gd name="T18" fmla="*/ 1146 w 1176"/>
                <a:gd name="T19" fmla="*/ 94 h 300"/>
                <a:gd name="T20" fmla="*/ 1136 w 1176"/>
                <a:gd name="T21" fmla="*/ 106 h 300"/>
                <a:gd name="T22" fmla="*/ 1122 w 1176"/>
                <a:gd name="T23" fmla="*/ 118 h 300"/>
                <a:gd name="T24" fmla="*/ 1106 w 1176"/>
                <a:gd name="T25" fmla="*/ 130 h 300"/>
                <a:gd name="T26" fmla="*/ 1086 w 1176"/>
                <a:gd name="T27" fmla="*/ 142 h 300"/>
                <a:gd name="T28" fmla="*/ 1064 w 1176"/>
                <a:gd name="T29" fmla="*/ 154 h 300"/>
                <a:gd name="T30" fmla="*/ 1038 w 1176"/>
                <a:gd name="T31" fmla="*/ 166 h 300"/>
                <a:gd name="T32" fmla="*/ 1008 w 1176"/>
                <a:gd name="T33" fmla="*/ 178 h 300"/>
                <a:gd name="T34" fmla="*/ 976 w 1176"/>
                <a:gd name="T35" fmla="*/ 188 h 300"/>
                <a:gd name="T36" fmla="*/ 938 w 1176"/>
                <a:gd name="T37" fmla="*/ 198 h 300"/>
                <a:gd name="T38" fmla="*/ 896 w 1176"/>
                <a:gd name="T39" fmla="*/ 208 h 300"/>
                <a:gd name="T40" fmla="*/ 848 w 1176"/>
                <a:gd name="T41" fmla="*/ 218 h 300"/>
                <a:gd name="T42" fmla="*/ 796 w 1176"/>
                <a:gd name="T43" fmla="*/ 226 h 300"/>
                <a:gd name="T44" fmla="*/ 740 w 1176"/>
                <a:gd name="T45" fmla="*/ 234 h 300"/>
                <a:gd name="T46" fmla="*/ 678 w 1176"/>
                <a:gd name="T47" fmla="*/ 240 h 300"/>
                <a:gd name="T48" fmla="*/ 610 w 1176"/>
                <a:gd name="T49" fmla="*/ 246 h 300"/>
                <a:gd name="T50" fmla="*/ 536 w 1176"/>
                <a:gd name="T51" fmla="*/ 250 h 300"/>
                <a:gd name="T52" fmla="*/ 456 w 1176"/>
                <a:gd name="T53" fmla="*/ 252 h 300"/>
                <a:gd name="T54" fmla="*/ 370 w 1176"/>
                <a:gd name="T55" fmla="*/ 254 h 300"/>
                <a:gd name="T56" fmla="*/ 276 w 1176"/>
                <a:gd name="T57" fmla="*/ 254 h 300"/>
                <a:gd name="T58" fmla="*/ 0 w 1176"/>
                <a:gd name="T59" fmla="*/ 182 h 300"/>
                <a:gd name="T60" fmla="*/ 260 w 1176"/>
                <a:gd name="T61" fmla="*/ 300 h 300"/>
                <a:gd name="T62" fmla="*/ 260 w 1176"/>
                <a:gd name="T63" fmla="*/ 300 h 300"/>
                <a:gd name="T64" fmla="*/ 304 w 1176"/>
                <a:gd name="T65" fmla="*/ 300 h 300"/>
                <a:gd name="T66" fmla="*/ 420 w 1176"/>
                <a:gd name="T67" fmla="*/ 300 h 300"/>
                <a:gd name="T68" fmla="*/ 496 w 1176"/>
                <a:gd name="T69" fmla="*/ 298 h 300"/>
                <a:gd name="T70" fmla="*/ 582 w 1176"/>
                <a:gd name="T71" fmla="*/ 294 h 300"/>
                <a:gd name="T72" fmla="*/ 670 w 1176"/>
                <a:gd name="T73" fmla="*/ 286 h 300"/>
                <a:gd name="T74" fmla="*/ 762 w 1176"/>
                <a:gd name="T75" fmla="*/ 276 h 300"/>
                <a:gd name="T76" fmla="*/ 808 w 1176"/>
                <a:gd name="T77" fmla="*/ 270 h 300"/>
                <a:gd name="T78" fmla="*/ 852 w 1176"/>
                <a:gd name="T79" fmla="*/ 262 h 300"/>
                <a:gd name="T80" fmla="*/ 894 w 1176"/>
                <a:gd name="T81" fmla="*/ 252 h 300"/>
                <a:gd name="T82" fmla="*/ 936 w 1176"/>
                <a:gd name="T83" fmla="*/ 242 h 300"/>
                <a:gd name="T84" fmla="*/ 976 w 1176"/>
                <a:gd name="T85" fmla="*/ 232 h 300"/>
                <a:gd name="T86" fmla="*/ 1014 w 1176"/>
                <a:gd name="T87" fmla="*/ 218 h 300"/>
                <a:gd name="T88" fmla="*/ 1048 w 1176"/>
                <a:gd name="T89" fmla="*/ 204 h 300"/>
                <a:gd name="T90" fmla="*/ 1080 w 1176"/>
                <a:gd name="T91" fmla="*/ 188 h 300"/>
                <a:gd name="T92" fmla="*/ 1106 w 1176"/>
                <a:gd name="T93" fmla="*/ 172 h 300"/>
                <a:gd name="T94" fmla="*/ 1130 w 1176"/>
                <a:gd name="T95" fmla="*/ 152 h 300"/>
                <a:gd name="T96" fmla="*/ 1150 w 1176"/>
                <a:gd name="T97" fmla="*/ 132 h 300"/>
                <a:gd name="T98" fmla="*/ 1158 w 1176"/>
                <a:gd name="T99" fmla="*/ 120 h 300"/>
                <a:gd name="T100" fmla="*/ 1164 w 1176"/>
                <a:gd name="T101" fmla="*/ 110 h 300"/>
                <a:gd name="T102" fmla="*/ 1168 w 1176"/>
                <a:gd name="T103" fmla="*/ 98 h 300"/>
                <a:gd name="T104" fmla="*/ 1172 w 1176"/>
                <a:gd name="T105" fmla="*/ 84 h 300"/>
                <a:gd name="T106" fmla="*/ 1176 w 1176"/>
                <a:gd name="T107" fmla="*/ 72 h 300"/>
                <a:gd name="T108" fmla="*/ 1176 w 1176"/>
                <a:gd name="T109" fmla="*/ 58 h 300"/>
                <a:gd name="T110" fmla="*/ 1176 w 1176"/>
                <a:gd name="T111" fmla="*/ 44 h 300"/>
                <a:gd name="T112" fmla="*/ 1174 w 1176"/>
                <a:gd name="T113" fmla="*/ 30 h 300"/>
                <a:gd name="T114" fmla="*/ 1170 w 1176"/>
                <a:gd name="T115" fmla="*/ 16 h 300"/>
                <a:gd name="T116" fmla="*/ 1164 w 1176"/>
                <a:gd name="T117" fmla="*/ 0 h 300"/>
                <a:gd name="T118" fmla="*/ 1164 w 1176"/>
                <a:gd name="T119" fmla="*/ 0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76" h="300">
                  <a:moveTo>
                    <a:pt x="1164" y="0"/>
                  </a:moveTo>
                  <a:lnTo>
                    <a:pt x="1164" y="0"/>
                  </a:lnTo>
                  <a:lnTo>
                    <a:pt x="1168" y="10"/>
                  </a:lnTo>
                  <a:lnTo>
                    <a:pt x="1170" y="24"/>
                  </a:lnTo>
                  <a:lnTo>
                    <a:pt x="1170" y="40"/>
                  </a:lnTo>
                  <a:lnTo>
                    <a:pt x="1168" y="50"/>
                  </a:lnTo>
                  <a:lnTo>
                    <a:pt x="1166" y="60"/>
                  </a:lnTo>
                  <a:lnTo>
                    <a:pt x="1160" y="70"/>
                  </a:lnTo>
                  <a:lnTo>
                    <a:pt x="1154" y="82"/>
                  </a:lnTo>
                  <a:lnTo>
                    <a:pt x="1146" y="94"/>
                  </a:lnTo>
                  <a:lnTo>
                    <a:pt x="1136" y="106"/>
                  </a:lnTo>
                  <a:lnTo>
                    <a:pt x="1122" y="118"/>
                  </a:lnTo>
                  <a:lnTo>
                    <a:pt x="1106" y="130"/>
                  </a:lnTo>
                  <a:lnTo>
                    <a:pt x="1086" y="142"/>
                  </a:lnTo>
                  <a:lnTo>
                    <a:pt x="1064" y="154"/>
                  </a:lnTo>
                  <a:lnTo>
                    <a:pt x="1038" y="166"/>
                  </a:lnTo>
                  <a:lnTo>
                    <a:pt x="1008" y="178"/>
                  </a:lnTo>
                  <a:lnTo>
                    <a:pt x="976" y="188"/>
                  </a:lnTo>
                  <a:lnTo>
                    <a:pt x="938" y="198"/>
                  </a:lnTo>
                  <a:lnTo>
                    <a:pt x="896" y="208"/>
                  </a:lnTo>
                  <a:lnTo>
                    <a:pt x="848" y="218"/>
                  </a:lnTo>
                  <a:lnTo>
                    <a:pt x="796" y="226"/>
                  </a:lnTo>
                  <a:lnTo>
                    <a:pt x="740" y="234"/>
                  </a:lnTo>
                  <a:lnTo>
                    <a:pt x="678" y="240"/>
                  </a:lnTo>
                  <a:lnTo>
                    <a:pt x="610" y="246"/>
                  </a:lnTo>
                  <a:lnTo>
                    <a:pt x="536" y="250"/>
                  </a:lnTo>
                  <a:lnTo>
                    <a:pt x="456" y="252"/>
                  </a:lnTo>
                  <a:lnTo>
                    <a:pt x="370" y="254"/>
                  </a:lnTo>
                  <a:lnTo>
                    <a:pt x="276" y="254"/>
                  </a:lnTo>
                  <a:lnTo>
                    <a:pt x="0" y="182"/>
                  </a:lnTo>
                  <a:lnTo>
                    <a:pt x="260" y="300"/>
                  </a:lnTo>
                  <a:lnTo>
                    <a:pt x="260" y="300"/>
                  </a:lnTo>
                  <a:lnTo>
                    <a:pt x="304" y="300"/>
                  </a:lnTo>
                  <a:lnTo>
                    <a:pt x="420" y="300"/>
                  </a:lnTo>
                  <a:lnTo>
                    <a:pt x="496" y="298"/>
                  </a:lnTo>
                  <a:lnTo>
                    <a:pt x="582" y="294"/>
                  </a:lnTo>
                  <a:lnTo>
                    <a:pt x="670" y="286"/>
                  </a:lnTo>
                  <a:lnTo>
                    <a:pt x="762" y="276"/>
                  </a:lnTo>
                  <a:lnTo>
                    <a:pt x="808" y="270"/>
                  </a:lnTo>
                  <a:lnTo>
                    <a:pt x="852" y="262"/>
                  </a:lnTo>
                  <a:lnTo>
                    <a:pt x="894" y="252"/>
                  </a:lnTo>
                  <a:lnTo>
                    <a:pt x="936" y="242"/>
                  </a:lnTo>
                  <a:lnTo>
                    <a:pt x="976" y="232"/>
                  </a:lnTo>
                  <a:lnTo>
                    <a:pt x="1014" y="218"/>
                  </a:lnTo>
                  <a:lnTo>
                    <a:pt x="1048" y="204"/>
                  </a:lnTo>
                  <a:lnTo>
                    <a:pt x="1080" y="188"/>
                  </a:lnTo>
                  <a:lnTo>
                    <a:pt x="1106" y="172"/>
                  </a:lnTo>
                  <a:lnTo>
                    <a:pt x="1130" y="152"/>
                  </a:lnTo>
                  <a:lnTo>
                    <a:pt x="1150" y="132"/>
                  </a:lnTo>
                  <a:lnTo>
                    <a:pt x="1158" y="120"/>
                  </a:lnTo>
                  <a:lnTo>
                    <a:pt x="1164" y="110"/>
                  </a:lnTo>
                  <a:lnTo>
                    <a:pt x="1168" y="98"/>
                  </a:lnTo>
                  <a:lnTo>
                    <a:pt x="1172" y="84"/>
                  </a:lnTo>
                  <a:lnTo>
                    <a:pt x="1176" y="72"/>
                  </a:lnTo>
                  <a:lnTo>
                    <a:pt x="1176" y="58"/>
                  </a:lnTo>
                  <a:lnTo>
                    <a:pt x="1176" y="44"/>
                  </a:lnTo>
                  <a:lnTo>
                    <a:pt x="1174" y="30"/>
                  </a:lnTo>
                  <a:lnTo>
                    <a:pt x="1170" y="16"/>
                  </a:lnTo>
                  <a:lnTo>
                    <a:pt x="1164" y="0"/>
                  </a:lnTo>
                  <a:lnTo>
                    <a:pt x="1164" y="0"/>
                  </a:lnTo>
                  <a:close/>
                </a:path>
              </a:pathLst>
            </a:custGeom>
            <a:solidFill>
              <a:srgbClr val="E3A9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4" name="Freeform 115"/>
            <p:cNvSpPr>
              <a:spLocks/>
            </p:cNvSpPr>
            <p:nvPr/>
          </p:nvSpPr>
          <p:spPr bwMode="auto">
            <a:xfrm>
              <a:off x="4097338" y="9444038"/>
              <a:ext cx="377825" cy="266700"/>
            </a:xfrm>
            <a:custGeom>
              <a:avLst/>
              <a:gdLst>
                <a:gd name="T0" fmla="*/ 4 w 238"/>
                <a:gd name="T1" fmla="*/ 24 h 168"/>
                <a:gd name="T2" fmla="*/ 4 w 238"/>
                <a:gd name="T3" fmla="*/ 24 h 168"/>
                <a:gd name="T4" fmla="*/ 2 w 238"/>
                <a:gd name="T5" fmla="*/ 38 h 168"/>
                <a:gd name="T6" fmla="*/ 0 w 238"/>
                <a:gd name="T7" fmla="*/ 54 h 168"/>
                <a:gd name="T8" fmla="*/ 2 w 238"/>
                <a:gd name="T9" fmla="*/ 76 h 168"/>
                <a:gd name="T10" fmla="*/ 6 w 238"/>
                <a:gd name="T11" fmla="*/ 98 h 168"/>
                <a:gd name="T12" fmla="*/ 10 w 238"/>
                <a:gd name="T13" fmla="*/ 110 h 168"/>
                <a:gd name="T14" fmla="*/ 14 w 238"/>
                <a:gd name="T15" fmla="*/ 122 h 168"/>
                <a:gd name="T16" fmla="*/ 20 w 238"/>
                <a:gd name="T17" fmla="*/ 134 h 168"/>
                <a:gd name="T18" fmla="*/ 28 w 238"/>
                <a:gd name="T19" fmla="*/ 146 h 168"/>
                <a:gd name="T20" fmla="*/ 38 w 238"/>
                <a:gd name="T21" fmla="*/ 156 h 168"/>
                <a:gd name="T22" fmla="*/ 50 w 238"/>
                <a:gd name="T23" fmla="*/ 168 h 168"/>
                <a:gd name="T24" fmla="*/ 50 w 238"/>
                <a:gd name="T25" fmla="*/ 168 h 168"/>
                <a:gd name="T26" fmla="*/ 80 w 238"/>
                <a:gd name="T27" fmla="*/ 162 h 168"/>
                <a:gd name="T28" fmla="*/ 110 w 238"/>
                <a:gd name="T29" fmla="*/ 156 h 168"/>
                <a:gd name="T30" fmla="*/ 146 w 238"/>
                <a:gd name="T31" fmla="*/ 146 h 168"/>
                <a:gd name="T32" fmla="*/ 182 w 238"/>
                <a:gd name="T33" fmla="*/ 134 h 168"/>
                <a:gd name="T34" fmla="*/ 198 w 238"/>
                <a:gd name="T35" fmla="*/ 126 h 168"/>
                <a:gd name="T36" fmla="*/ 212 w 238"/>
                <a:gd name="T37" fmla="*/ 116 h 168"/>
                <a:gd name="T38" fmla="*/ 224 w 238"/>
                <a:gd name="T39" fmla="*/ 106 h 168"/>
                <a:gd name="T40" fmla="*/ 232 w 238"/>
                <a:gd name="T41" fmla="*/ 94 h 168"/>
                <a:gd name="T42" fmla="*/ 238 w 238"/>
                <a:gd name="T43" fmla="*/ 82 h 168"/>
                <a:gd name="T44" fmla="*/ 238 w 238"/>
                <a:gd name="T45" fmla="*/ 68 h 168"/>
                <a:gd name="T46" fmla="*/ 238 w 238"/>
                <a:gd name="T47" fmla="*/ 68 h 168"/>
                <a:gd name="T48" fmla="*/ 236 w 238"/>
                <a:gd name="T49" fmla="*/ 58 h 168"/>
                <a:gd name="T50" fmla="*/ 234 w 238"/>
                <a:gd name="T51" fmla="*/ 48 h 168"/>
                <a:gd name="T52" fmla="*/ 230 w 238"/>
                <a:gd name="T53" fmla="*/ 40 h 168"/>
                <a:gd name="T54" fmla="*/ 224 w 238"/>
                <a:gd name="T55" fmla="*/ 32 h 168"/>
                <a:gd name="T56" fmla="*/ 218 w 238"/>
                <a:gd name="T57" fmla="*/ 26 h 168"/>
                <a:gd name="T58" fmla="*/ 212 w 238"/>
                <a:gd name="T59" fmla="*/ 20 h 168"/>
                <a:gd name="T60" fmla="*/ 196 w 238"/>
                <a:gd name="T61" fmla="*/ 10 h 168"/>
                <a:gd name="T62" fmla="*/ 178 w 238"/>
                <a:gd name="T63" fmla="*/ 4 h 168"/>
                <a:gd name="T64" fmla="*/ 158 w 238"/>
                <a:gd name="T65" fmla="*/ 2 h 168"/>
                <a:gd name="T66" fmla="*/ 138 w 238"/>
                <a:gd name="T67" fmla="*/ 0 h 168"/>
                <a:gd name="T68" fmla="*/ 116 w 238"/>
                <a:gd name="T69" fmla="*/ 0 h 168"/>
                <a:gd name="T70" fmla="*/ 96 w 238"/>
                <a:gd name="T71" fmla="*/ 2 h 168"/>
                <a:gd name="T72" fmla="*/ 74 w 238"/>
                <a:gd name="T73" fmla="*/ 6 h 168"/>
                <a:gd name="T74" fmla="*/ 38 w 238"/>
                <a:gd name="T75" fmla="*/ 14 h 168"/>
                <a:gd name="T76" fmla="*/ 4 w 238"/>
                <a:gd name="T77" fmla="*/ 24 h 168"/>
                <a:gd name="T78" fmla="*/ 4 w 238"/>
                <a:gd name="T79" fmla="*/ 2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38" h="168">
                  <a:moveTo>
                    <a:pt x="4" y="24"/>
                  </a:moveTo>
                  <a:lnTo>
                    <a:pt x="4" y="24"/>
                  </a:lnTo>
                  <a:lnTo>
                    <a:pt x="2" y="38"/>
                  </a:lnTo>
                  <a:lnTo>
                    <a:pt x="0" y="54"/>
                  </a:lnTo>
                  <a:lnTo>
                    <a:pt x="2" y="76"/>
                  </a:lnTo>
                  <a:lnTo>
                    <a:pt x="6" y="98"/>
                  </a:lnTo>
                  <a:lnTo>
                    <a:pt x="10" y="110"/>
                  </a:lnTo>
                  <a:lnTo>
                    <a:pt x="14" y="122"/>
                  </a:lnTo>
                  <a:lnTo>
                    <a:pt x="20" y="134"/>
                  </a:lnTo>
                  <a:lnTo>
                    <a:pt x="28" y="146"/>
                  </a:lnTo>
                  <a:lnTo>
                    <a:pt x="38" y="156"/>
                  </a:lnTo>
                  <a:lnTo>
                    <a:pt x="50" y="168"/>
                  </a:lnTo>
                  <a:lnTo>
                    <a:pt x="50" y="168"/>
                  </a:lnTo>
                  <a:lnTo>
                    <a:pt x="80" y="162"/>
                  </a:lnTo>
                  <a:lnTo>
                    <a:pt x="110" y="156"/>
                  </a:lnTo>
                  <a:lnTo>
                    <a:pt x="146" y="146"/>
                  </a:lnTo>
                  <a:lnTo>
                    <a:pt x="182" y="134"/>
                  </a:lnTo>
                  <a:lnTo>
                    <a:pt x="198" y="126"/>
                  </a:lnTo>
                  <a:lnTo>
                    <a:pt x="212" y="116"/>
                  </a:lnTo>
                  <a:lnTo>
                    <a:pt x="224" y="106"/>
                  </a:lnTo>
                  <a:lnTo>
                    <a:pt x="232" y="94"/>
                  </a:lnTo>
                  <a:lnTo>
                    <a:pt x="238" y="82"/>
                  </a:lnTo>
                  <a:lnTo>
                    <a:pt x="238" y="68"/>
                  </a:lnTo>
                  <a:lnTo>
                    <a:pt x="238" y="68"/>
                  </a:lnTo>
                  <a:lnTo>
                    <a:pt x="236" y="58"/>
                  </a:lnTo>
                  <a:lnTo>
                    <a:pt x="234" y="48"/>
                  </a:lnTo>
                  <a:lnTo>
                    <a:pt x="230" y="40"/>
                  </a:lnTo>
                  <a:lnTo>
                    <a:pt x="224" y="32"/>
                  </a:lnTo>
                  <a:lnTo>
                    <a:pt x="218" y="26"/>
                  </a:lnTo>
                  <a:lnTo>
                    <a:pt x="212" y="20"/>
                  </a:lnTo>
                  <a:lnTo>
                    <a:pt x="196" y="10"/>
                  </a:lnTo>
                  <a:lnTo>
                    <a:pt x="178" y="4"/>
                  </a:lnTo>
                  <a:lnTo>
                    <a:pt x="158" y="2"/>
                  </a:lnTo>
                  <a:lnTo>
                    <a:pt x="138" y="0"/>
                  </a:lnTo>
                  <a:lnTo>
                    <a:pt x="116" y="0"/>
                  </a:lnTo>
                  <a:lnTo>
                    <a:pt x="96" y="2"/>
                  </a:lnTo>
                  <a:lnTo>
                    <a:pt x="74" y="6"/>
                  </a:lnTo>
                  <a:lnTo>
                    <a:pt x="38" y="14"/>
                  </a:lnTo>
                  <a:lnTo>
                    <a:pt x="4" y="24"/>
                  </a:lnTo>
                  <a:lnTo>
                    <a:pt x="4" y="24"/>
                  </a:lnTo>
                  <a:close/>
                </a:path>
              </a:pathLst>
            </a:custGeom>
            <a:solidFill>
              <a:srgbClr val="FCDB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5" name="Freeform 116"/>
            <p:cNvSpPr>
              <a:spLocks/>
            </p:cNvSpPr>
            <p:nvPr/>
          </p:nvSpPr>
          <p:spPr bwMode="auto">
            <a:xfrm>
              <a:off x="-1382713" y="9301163"/>
              <a:ext cx="3378200" cy="3959225"/>
            </a:xfrm>
            <a:custGeom>
              <a:avLst/>
              <a:gdLst>
                <a:gd name="T0" fmla="*/ 1328 w 2128"/>
                <a:gd name="T1" fmla="*/ 0 h 2494"/>
                <a:gd name="T2" fmla="*/ 2128 w 2128"/>
                <a:gd name="T3" fmla="*/ 706 h 2494"/>
                <a:gd name="T4" fmla="*/ 800 w 2128"/>
                <a:gd name="T5" fmla="*/ 2494 h 2494"/>
                <a:gd name="T6" fmla="*/ 0 w 2128"/>
                <a:gd name="T7" fmla="*/ 1788 h 2494"/>
                <a:gd name="T8" fmla="*/ 1328 w 2128"/>
                <a:gd name="T9" fmla="*/ 0 h 2494"/>
              </a:gdLst>
              <a:ahLst/>
              <a:cxnLst>
                <a:cxn ang="0">
                  <a:pos x="T0" y="T1"/>
                </a:cxn>
                <a:cxn ang="0">
                  <a:pos x="T2" y="T3"/>
                </a:cxn>
                <a:cxn ang="0">
                  <a:pos x="T4" y="T5"/>
                </a:cxn>
                <a:cxn ang="0">
                  <a:pos x="T6" y="T7"/>
                </a:cxn>
                <a:cxn ang="0">
                  <a:pos x="T8" y="T9"/>
                </a:cxn>
              </a:cxnLst>
              <a:rect l="0" t="0" r="r" b="b"/>
              <a:pathLst>
                <a:path w="2128" h="2494">
                  <a:moveTo>
                    <a:pt x="1328" y="0"/>
                  </a:moveTo>
                  <a:lnTo>
                    <a:pt x="2128" y="706"/>
                  </a:lnTo>
                  <a:lnTo>
                    <a:pt x="800" y="2494"/>
                  </a:lnTo>
                  <a:lnTo>
                    <a:pt x="0" y="1788"/>
                  </a:lnTo>
                  <a:lnTo>
                    <a:pt x="132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6" name="Freeform 117"/>
            <p:cNvSpPr>
              <a:spLocks/>
            </p:cNvSpPr>
            <p:nvPr/>
          </p:nvSpPr>
          <p:spPr bwMode="auto">
            <a:xfrm>
              <a:off x="-1382713" y="9301163"/>
              <a:ext cx="3378200" cy="3959225"/>
            </a:xfrm>
            <a:custGeom>
              <a:avLst/>
              <a:gdLst>
                <a:gd name="T0" fmla="*/ 1328 w 2128"/>
                <a:gd name="T1" fmla="*/ 0 h 2494"/>
                <a:gd name="T2" fmla="*/ 2128 w 2128"/>
                <a:gd name="T3" fmla="*/ 706 h 2494"/>
                <a:gd name="T4" fmla="*/ 800 w 2128"/>
                <a:gd name="T5" fmla="*/ 2494 h 2494"/>
                <a:gd name="T6" fmla="*/ 0 w 2128"/>
                <a:gd name="T7" fmla="*/ 1788 h 2494"/>
                <a:gd name="T8" fmla="*/ 1328 w 2128"/>
                <a:gd name="T9" fmla="*/ 0 h 2494"/>
              </a:gdLst>
              <a:ahLst/>
              <a:cxnLst>
                <a:cxn ang="0">
                  <a:pos x="T0" y="T1"/>
                </a:cxn>
                <a:cxn ang="0">
                  <a:pos x="T2" y="T3"/>
                </a:cxn>
                <a:cxn ang="0">
                  <a:pos x="T4" y="T5"/>
                </a:cxn>
                <a:cxn ang="0">
                  <a:pos x="T6" y="T7"/>
                </a:cxn>
                <a:cxn ang="0">
                  <a:pos x="T8" y="T9"/>
                </a:cxn>
              </a:cxnLst>
              <a:rect l="0" t="0" r="r" b="b"/>
              <a:pathLst>
                <a:path w="2128" h="2494">
                  <a:moveTo>
                    <a:pt x="1328" y="0"/>
                  </a:moveTo>
                  <a:lnTo>
                    <a:pt x="2128" y="706"/>
                  </a:lnTo>
                  <a:lnTo>
                    <a:pt x="800" y="2494"/>
                  </a:lnTo>
                  <a:lnTo>
                    <a:pt x="0" y="1788"/>
                  </a:lnTo>
                  <a:lnTo>
                    <a:pt x="132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7" name="Freeform 118"/>
            <p:cNvSpPr>
              <a:spLocks/>
            </p:cNvSpPr>
            <p:nvPr/>
          </p:nvSpPr>
          <p:spPr bwMode="auto">
            <a:xfrm>
              <a:off x="-1665288" y="9304338"/>
              <a:ext cx="3632200" cy="4121150"/>
            </a:xfrm>
            <a:custGeom>
              <a:avLst/>
              <a:gdLst>
                <a:gd name="T0" fmla="*/ 1226 w 2288"/>
                <a:gd name="T1" fmla="*/ 0 h 2596"/>
                <a:gd name="T2" fmla="*/ 2288 w 2288"/>
                <a:gd name="T3" fmla="*/ 834 h 2596"/>
                <a:gd name="T4" fmla="*/ 1032 w 2288"/>
                <a:gd name="T5" fmla="*/ 2596 h 2596"/>
                <a:gd name="T6" fmla="*/ 0 w 2288"/>
                <a:gd name="T7" fmla="*/ 1770 h 2596"/>
                <a:gd name="T8" fmla="*/ 1226 w 2288"/>
                <a:gd name="T9" fmla="*/ 0 h 2596"/>
              </a:gdLst>
              <a:ahLst/>
              <a:cxnLst>
                <a:cxn ang="0">
                  <a:pos x="T0" y="T1"/>
                </a:cxn>
                <a:cxn ang="0">
                  <a:pos x="T2" y="T3"/>
                </a:cxn>
                <a:cxn ang="0">
                  <a:pos x="T4" y="T5"/>
                </a:cxn>
                <a:cxn ang="0">
                  <a:pos x="T6" y="T7"/>
                </a:cxn>
                <a:cxn ang="0">
                  <a:pos x="T8" y="T9"/>
                </a:cxn>
              </a:cxnLst>
              <a:rect l="0" t="0" r="r" b="b"/>
              <a:pathLst>
                <a:path w="2288" h="2596">
                  <a:moveTo>
                    <a:pt x="1226" y="0"/>
                  </a:moveTo>
                  <a:lnTo>
                    <a:pt x="2288" y="834"/>
                  </a:lnTo>
                  <a:lnTo>
                    <a:pt x="1032" y="2596"/>
                  </a:lnTo>
                  <a:lnTo>
                    <a:pt x="0" y="1770"/>
                  </a:lnTo>
                  <a:lnTo>
                    <a:pt x="1226" y="0"/>
                  </a:ln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8" name="Freeform 119"/>
            <p:cNvSpPr>
              <a:spLocks/>
            </p:cNvSpPr>
            <p:nvPr/>
          </p:nvSpPr>
          <p:spPr bwMode="auto">
            <a:xfrm>
              <a:off x="-1665288" y="9304338"/>
              <a:ext cx="3632200" cy="4121150"/>
            </a:xfrm>
            <a:custGeom>
              <a:avLst/>
              <a:gdLst>
                <a:gd name="T0" fmla="*/ 1226 w 2288"/>
                <a:gd name="T1" fmla="*/ 0 h 2596"/>
                <a:gd name="T2" fmla="*/ 2288 w 2288"/>
                <a:gd name="T3" fmla="*/ 834 h 2596"/>
                <a:gd name="T4" fmla="*/ 1032 w 2288"/>
                <a:gd name="T5" fmla="*/ 2596 h 2596"/>
                <a:gd name="T6" fmla="*/ 0 w 2288"/>
                <a:gd name="T7" fmla="*/ 1770 h 2596"/>
                <a:gd name="T8" fmla="*/ 1226 w 2288"/>
                <a:gd name="T9" fmla="*/ 0 h 2596"/>
              </a:gdLst>
              <a:ahLst/>
              <a:cxnLst>
                <a:cxn ang="0">
                  <a:pos x="T0" y="T1"/>
                </a:cxn>
                <a:cxn ang="0">
                  <a:pos x="T2" y="T3"/>
                </a:cxn>
                <a:cxn ang="0">
                  <a:pos x="T4" y="T5"/>
                </a:cxn>
                <a:cxn ang="0">
                  <a:pos x="T6" y="T7"/>
                </a:cxn>
                <a:cxn ang="0">
                  <a:pos x="T8" y="T9"/>
                </a:cxn>
              </a:cxnLst>
              <a:rect l="0" t="0" r="r" b="b"/>
              <a:pathLst>
                <a:path w="2288" h="2596">
                  <a:moveTo>
                    <a:pt x="1226" y="0"/>
                  </a:moveTo>
                  <a:lnTo>
                    <a:pt x="2288" y="834"/>
                  </a:lnTo>
                  <a:lnTo>
                    <a:pt x="1032" y="2596"/>
                  </a:lnTo>
                  <a:lnTo>
                    <a:pt x="0" y="1770"/>
                  </a:lnTo>
                  <a:lnTo>
                    <a:pt x="122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9" name="Freeform 120"/>
            <p:cNvSpPr>
              <a:spLocks/>
            </p:cNvSpPr>
            <p:nvPr/>
          </p:nvSpPr>
          <p:spPr bwMode="auto">
            <a:xfrm>
              <a:off x="1890712" y="10567988"/>
              <a:ext cx="76200" cy="60325"/>
            </a:xfrm>
            <a:custGeom>
              <a:avLst/>
              <a:gdLst>
                <a:gd name="T0" fmla="*/ 0 w 48"/>
                <a:gd name="T1" fmla="*/ 0 h 38"/>
                <a:gd name="T2" fmla="*/ 0 w 48"/>
                <a:gd name="T3" fmla="*/ 0 h 38"/>
                <a:gd name="T4" fmla="*/ 48 w 48"/>
                <a:gd name="T5" fmla="*/ 38 h 38"/>
                <a:gd name="T6" fmla="*/ 0 w 48"/>
                <a:gd name="T7" fmla="*/ 0 h 38"/>
              </a:gdLst>
              <a:ahLst/>
              <a:cxnLst>
                <a:cxn ang="0">
                  <a:pos x="T0" y="T1"/>
                </a:cxn>
                <a:cxn ang="0">
                  <a:pos x="T2" y="T3"/>
                </a:cxn>
                <a:cxn ang="0">
                  <a:pos x="T4" y="T5"/>
                </a:cxn>
                <a:cxn ang="0">
                  <a:pos x="T6" y="T7"/>
                </a:cxn>
              </a:cxnLst>
              <a:rect l="0" t="0" r="r" b="b"/>
              <a:pathLst>
                <a:path w="48" h="38">
                  <a:moveTo>
                    <a:pt x="0" y="0"/>
                  </a:moveTo>
                  <a:lnTo>
                    <a:pt x="0" y="0"/>
                  </a:lnTo>
                  <a:lnTo>
                    <a:pt x="48" y="38"/>
                  </a:lnTo>
                  <a:lnTo>
                    <a:pt x="0" y="0"/>
                  </a:lnTo>
                  <a:close/>
                </a:path>
              </a:pathLst>
            </a:custGeom>
            <a:solidFill>
              <a:srgbClr val="B6B3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0" name="Freeform 121"/>
            <p:cNvSpPr>
              <a:spLocks/>
            </p:cNvSpPr>
            <p:nvPr/>
          </p:nvSpPr>
          <p:spPr bwMode="auto">
            <a:xfrm>
              <a:off x="1890712" y="10567988"/>
              <a:ext cx="76200" cy="60325"/>
            </a:xfrm>
            <a:custGeom>
              <a:avLst/>
              <a:gdLst>
                <a:gd name="T0" fmla="*/ 0 w 48"/>
                <a:gd name="T1" fmla="*/ 0 h 38"/>
                <a:gd name="T2" fmla="*/ 0 w 48"/>
                <a:gd name="T3" fmla="*/ 0 h 38"/>
                <a:gd name="T4" fmla="*/ 48 w 48"/>
                <a:gd name="T5" fmla="*/ 38 h 38"/>
                <a:gd name="T6" fmla="*/ 0 w 48"/>
                <a:gd name="T7" fmla="*/ 0 h 38"/>
              </a:gdLst>
              <a:ahLst/>
              <a:cxnLst>
                <a:cxn ang="0">
                  <a:pos x="T0" y="T1"/>
                </a:cxn>
                <a:cxn ang="0">
                  <a:pos x="T2" y="T3"/>
                </a:cxn>
                <a:cxn ang="0">
                  <a:pos x="T4" y="T5"/>
                </a:cxn>
                <a:cxn ang="0">
                  <a:pos x="T6" y="T7"/>
                </a:cxn>
              </a:cxnLst>
              <a:rect l="0" t="0" r="r" b="b"/>
              <a:pathLst>
                <a:path w="48" h="38">
                  <a:moveTo>
                    <a:pt x="0" y="0"/>
                  </a:moveTo>
                  <a:lnTo>
                    <a:pt x="0" y="0"/>
                  </a:lnTo>
                  <a:lnTo>
                    <a:pt x="48" y="38"/>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1" name="Freeform 122"/>
            <p:cNvSpPr>
              <a:spLocks/>
            </p:cNvSpPr>
            <p:nvPr/>
          </p:nvSpPr>
          <p:spPr bwMode="auto">
            <a:xfrm>
              <a:off x="1404937" y="10186988"/>
              <a:ext cx="485775" cy="381000"/>
            </a:xfrm>
            <a:custGeom>
              <a:avLst/>
              <a:gdLst>
                <a:gd name="T0" fmla="*/ 0 w 306"/>
                <a:gd name="T1" fmla="*/ 0 h 240"/>
                <a:gd name="T2" fmla="*/ 0 w 306"/>
                <a:gd name="T3" fmla="*/ 0 h 240"/>
                <a:gd name="T4" fmla="*/ 306 w 306"/>
                <a:gd name="T5" fmla="*/ 240 h 240"/>
                <a:gd name="T6" fmla="*/ 306 w 306"/>
                <a:gd name="T7" fmla="*/ 240 h 240"/>
                <a:gd name="T8" fmla="*/ 0 w 306"/>
                <a:gd name="T9" fmla="*/ 0 h 240"/>
              </a:gdLst>
              <a:ahLst/>
              <a:cxnLst>
                <a:cxn ang="0">
                  <a:pos x="T0" y="T1"/>
                </a:cxn>
                <a:cxn ang="0">
                  <a:pos x="T2" y="T3"/>
                </a:cxn>
                <a:cxn ang="0">
                  <a:pos x="T4" y="T5"/>
                </a:cxn>
                <a:cxn ang="0">
                  <a:pos x="T6" y="T7"/>
                </a:cxn>
                <a:cxn ang="0">
                  <a:pos x="T8" y="T9"/>
                </a:cxn>
              </a:cxnLst>
              <a:rect l="0" t="0" r="r" b="b"/>
              <a:pathLst>
                <a:path w="306" h="240">
                  <a:moveTo>
                    <a:pt x="0" y="0"/>
                  </a:moveTo>
                  <a:lnTo>
                    <a:pt x="0" y="0"/>
                  </a:lnTo>
                  <a:lnTo>
                    <a:pt x="306" y="240"/>
                  </a:lnTo>
                  <a:lnTo>
                    <a:pt x="306" y="240"/>
                  </a:lnTo>
                  <a:lnTo>
                    <a:pt x="0" y="0"/>
                  </a:lnTo>
                  <a:close/>
                </a:path>
              </a:pathLst>
            </a:custGeom>
            <a:solidFill>
              <a:srgbClr val="B5B3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2" name="Freeform 123"/>
            <p:cNvSpPr>
              <a:spLocks/>
            </p:cNvSpPr>
            <p:nvPr/>
          </p:nvSpPr>
          <p:spPr bwMode="auto">
            <a:xfrm>
              <a:off x="1404937" y="10186988"/>
              <a:ext cx="485775" cy="381000"/>
            </a:xfrm>
            <a:custGeom>
              <a:avLst/>
              <a:gdLst>
                <a:gd name="T0" fmla="*/ 0 w 306"/>
                <a:gd name="T1" fmla="*/ 0 h 240"/>
                <a:gd name="T2" fmla="*/ 0 w 306"/>
                <a:gd name="T3" fmla="*/ 0 h 240"/>
                <a:gd name="T4" fmla="*/ 306 w 306"/>
                <a:gd name="T5" fmla="*/ 240 h 240"/>
                <a:gd name="T6" fmla="*/ 306 w 306"/>
                <a:gd name="T7" fmla="*/ 240 h 240"/>
                <a:gd name="T8" fmla="*/ 0 w 306"/>
                <a:gd name="T9" fmla="*/ 0 h 240"/>
              </a:gdLst>
              <a:ahLst/>
              <a:cxnLst>
                <a:cxn ang="0">
                  <a:pos x="T0" y="T1"/>
                </a:cxn>
                <a:cxn ang="0">
                  <a:pos x="T2" y="T3"/>
                </a:cxn>
                <a:cxn ang="0">
                  <a:pos x="T4" y="T5"/>
                </a:cxn>
                <a:cxn ang="0">
                  <a:pos x="T6" y="T7"/>
                </a:cxn>
                <a:cxn ang="0">
                  <a:pos x="T8" y="T9"/>
                </a:cxn>
              </a:cxnLst>
              <a:rect l="0" t="0" r="r" b="b"/>
              <a:pathLst>
                <a:path w="306" h="240">
                  <a:moveTo>
                    <a:pt x="0" y="0"/>
                  </a:moveTo>
                  <a:lnTo>
                    <a:pt x="0" y="0"/>
                  </a:lnTo>
                  <a:lnTo>
                    <a:pt x="306" y="240"/>
                  </a:lnTo>
                  <a:lnTo>
                    <a:pt x="306" y="24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3" name="Freeform 124"/>
            <p:cNvSpPr>
              <a:spLocks/>
            </p:cNvSpPr>
            <p:nvPr/>
          </p:nvSpPr>
          <p:spPr bwMode="auto">
            <a:xfrm>
              <a:off x="-763588" y="10186988"/>
              <a:ext cx="2730500" cy="3238500"/>
            </a:xfrm>
            <a:custGeom>
              <a:avLst/>
              <a:gdLst>
                <a:gd name="T0" fmla="*/ 1366 w 1720"/>
                <a:gd name="T1" fmla="*/ 0 h 2040"/>
                <a:gd name="T2" fmla="*/ 0 w 1720"/>
                <a:gd name="T3" fmla="*/ 1670 h 2040"/>
                <a:gd name="T4" fmla="*/ 464 w 1720"/>
                <a:gd name="T5" fmla="*/ 2040 h 2040"/>
                <a:gd name="T6" fmla="*/ 1720 w 1720"/>
                <a:gd name="T7" fmla="*/ 278 h 2040"/>
                <a:gd name="T8" fmla="*/ 1672 w 1720"/>
                <a:gd name="T9" fmla="*/ 240 h 2040"/>
                <a:gd name="T10" fmla="*/ 1366 w 1720"/>
                <a:gd name="T11" fmla="*/ 0 h 2040"/>
              </a:gdLst>
              <a:ahLst/>
              <a:cxnLst>
                <a:cxn ang="0">
                  <a:pos x="T0" y="T1"/>
                </a:cxn>
                <a:cxn ang="0">
                  <a:pos x="T2" y="T3"/>
                </a:cxn>
                <a:cxn ang="0">
                  <a:pos x="T4" y="T5"/>
                </a:cxn>
                <a:cxn ang="0">
                  <a:pos x="T6" y="T7"/>
                </a:cxn>
                <a:cxn ang="0">
                  <a:pos x="T8" y="T9"/>
                </a:cxn>
                <a:cxn ang="0">
                  <a:pos x="T10" y="T11"/>
                </a:cxn>
              </a:cxnLst>
              <a:rect l="0" t="0" r="r" b="b"/>
              <a:pathLst>
                <a:path w="1720" h="2040">
                  <a:moveTo>
                    <a:pt x="1366" y="0"/>
                  </a:moveTo>
                  <a:lnTo>
                    <a:pt x="0" y="1670"/>
                  </a:lnTo>
                  <a:lnTo>
                    <a:pt x="464" y="2040"/>
                  </a:lnTo>
                  <a:lnTo>
                    <a:pt x="1720" y="278"/>
                  </a:lnTo>
                  <a:lnTo>
                    <a:pt x="1672" y="240"/>
                  </a:lnTo>
                  <a:lnTo>
                    <a:pt x="1366" y="0"/>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4" name="Freeform 125"/>
            <p:cNvSpPr>
              <a:spLocks/>
            </p:cNvSpPr>
            <p:nvPr/>
          </p:nvSpPr>
          <p:spPr bwMode="auto">
            <a:xfrm>
              <a:off x="-763588" y="10186988"/>
              <a:ext cx="2730500" cy="3238500"/>
            </a:xfrm>
            <a:custGeom>
              <a:avLst/>
              <a:gdLst>
                <a:gd name="T0" fmla="*/ 1366 w 1720"/>
                <a:gd name="T1" fmla="*/ 0 h 2040"/>
                <a:gd name="T2" fmla="*/ 0 w 1720"/>
                <a:gd name="T3" fmla="*/ 1670 h 2040"/>
                <a:gd name="T4" fmla="*/ 464 w 1720"/>
                <a:gd name="T5" fmla="*/ 2040 h 2040"/>
                <a:gd name="T6" fmla="*/ 1720 w 1720"/>
                <a:gd name="T7" fmla="*/ 278 h 2040"/>
                <a:gd name="T8" fmla="*/ 1672 w 1720"/>
                <a:gd name="T9" fmla="*/ 240 h 2040"/>
                <a:gd name="T10" fmla="*/ 1366 w 1720"/>
                <a:gd name="T11" fmla="*/ 0 h 2040"/>
              </a:gdLst>
              <a:ahLst/>
              <a:cxnLst>
                <a:cxn ang="0">
                  <a:pos x="T0" y="T1"/>
                </a:cxn>
                <a:cxn ang="0">
                  <a:pos x="T2" y="T3"/>
                </a:cxn>
                <a:cxn ang="0">
                  <a:pos x="T4" y="T5"/>
                </a:cxn>
                <a:cxn ang="0">
                  <a:pos x="T6" y="T7"/>
                </a:cxn>
                <a:cxn ang="0">
                  <a:pos x="T8" y="T9"/>
                </a:cxn>
                <a:cxn ang="0">
                  <a:pos x="T10" y="T11"/>
                </a:cxn>
              </a:cxnLst>
              <a:rect l="0" t="0" r="r" b="b"/>
              <a:pathLst>
                <a:path w="1720" h="2040">
                  <a:moveTo>
                    <a:pt x="1366" y="0"/>
                  </a:moveTo>
                  <a:lnTo>
                    <a:pt x="0" y="1670"/>
                  </a:lnTo>
                  <a:lnTo>
                    <a:pt x="464" y="2040"/>
                  </a:lnTo>
                  <a:lnTo>
                    <a:pt x="1720" y="278"/>
                  </a:lnTo>
                  <a:lnTo>
                    <a:pt x="1672" y="240"/>
                  </a:lnTo>
                  <a:lnTo>
                    <a:pt x="136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5" name="Freeform 126"/>
            <p:cNvSpPr>
              <a:spLocks/>
            </p:cNvSpPr>
            <p:nvPr/>
          </p:nvSpPr>
          <p:spPr bwMode="auto">
            <a:xfrm>
              <a:off x="1452562" y="10641013"/>
              <a:ext cx="241300" cy="241300"/>
            </a:xfrm>
            <a:custGeom>
              <a:avLst/>
              <a:gdLst>
                <a:gd name="T0" fmla="*/ 152 w 152"/>
                <a:gd name="T1" fmla="*/ 76 h 152"/>
                <a:gd name="T2" fmla="*/ 152 w 152"/>
                <a:gd name="T3" fmla="*/ 76 h 152"/>
                <a:gd name="T4" fmla="*/ 150 w 152"/>
                <a:gd name="T5" fmla="*/ 92 h 152"/>
                <a:gd name="T6" fmla="*/ 146 w 152"/>
                <a:gd name="T7" fmla="*/ 106 h 152"/>
                <a:gd name="T8" fmla="*/ 138 w 152"/>
                <a:gd name="T9" fmla="*/ 118 h 152"/>
                <a:gd name="T10" fmla="*/ 130 w 152"/>
                <a:gd name="T11" fmla="*/ 130 h 152"/>
                <a:gd name="T12" fmla="*/ 118 w 152"/>
                <a:gd name="T13" fmla="*/ 138 h 152"/>
                <a:gd name="T14" fmla="*/ 106 w 152"/>
                <a:gd name="T15" fmla="*/ 146 h 152"/>
                <a:gd name="T16" fmla="*/ 92 w 152"/>
                <a:gd name="T17" fmla="*/ 150 h 152"/>
                <a:gd name="T18" fmla="*/ 76 w 152"/>
                <a:gd name="T19" fmla="*/ 152 h 152"/>
                <a:gd name="T20" fmla="*/ 76 w 152"/>
                <a:gd name="T21" fmla="*/ 152 h 152"/>
                <a:gd name="T22" fmla="*/ 60 w 152"/>
                <a:gd name="T23" fmla="*/ 150 h 152"/>
                <a:gd name="T24" fmla="*/ 46 w 152"/>
                <a:gd name="T25" fmla="*/ 146 h 152"/>
                <a:gd name="T26" fmla="*/ 34 w 152"/>
                <a:gd name="T27" fmla="*/ 138 h 152"/>
                <a:gd name="T28" fmla="*/ 22 w 152"/>
                <a:gd name="T29" fmla="*/ 130 h 152"/>
                <a:gd name="T30" fmla="*/ 14 w 152"/>
                <a:gd name="T31" fmla="*/ 118 h 152"/>
                <a:gd name="T32" fmla="*/ 6 w 152"/>
                <a:gd name="T33" fmla="*/ 106 h 152"/>
                <a:gd name="T34" fmla="*/ 2 w 152"/>
                <a:gd name="T35" fmla="*/ 92 h 152"/>
                <a:gd name="T36" fmla="*/ 0 w 152"/>
                <a:gd name="T37" fmla="*/ 76 h 152"/>
                <a:gd name="T38" fmla="*/ 0 w 152"/>
                <a:gd name="T39" fmla="*/ 76 h 152"/>
                <a:gd name="T40" fmla="*/ 2 w 152"/>
                <a:gd name="T41" fmla="*/ 60 h 152"/>
                <a:gd name="T42" fmla="*/ 6 w 152"/>
                <a:gd name="T43" fmla="*/ 46 h 152"/>
                <a:gd name="T44" fmla="*/ 14 w 152"/>
                <a:gd name="T45" fmla="*/ 34 h 152"/>
                <a:gd name="T46" fmla="*/ 22 w 152"/>
                <a:gd name="T47" fmla="*/ 22 h 152"/>
                <a:gd name="T48" fmla="*/ 34 w 152"/>
                <a:gd name="T49" fmla="*/ 12 h 152"/>
                <a:gd name="T50" fmla="*/ 46 w 152"/>
                <a:gd name="T51" fmla="*/ 6 h 152"/>
                <a:gd name="T52" fmla="*/ 60 w 152"/>
                <a:gd name="T53" fmla="*/ 2 h 152"/>
                <a:gd name="T54" fmla="*/ 76 w 152"/>
                <a:gd name="T55" fmla="*/ 0 h 152"/>
                <a:gd name="T56" fmla="*/ 76 w 152"/>
                <a:gd name="T57" fmla="*/ 0 h 152"/>
                <a:gd name="T58" fmla="*/ 92 w 152"/>
                <a:gd name="T59" fmla="*/ 2 h 152"/>
                <a:gd name="T60" fmla="*/ 106 w 152"/>
                <a:gd name="T61" fmla="*/ 6 h 152"/>
                <a:gd name="T62" fmla="*/ 118 w 152"/>
                <a:gd name="T63" fmla="*/ 12 h 152"/>
                <a:gd name="T64" fmla="*/ 130 w 152"/>
                <a:gd name="T65" fmla="*/ 22 h 152"/>
                <a:gd name="T66" fmla="*/ 138 w 152"/>
                <a:gd name="T67" fmla="*/ 34 h 152"/>
                <a:gd name="T68" fmla="*/ 146 w 152"/>
                <a:gd name="T69" fmla="*/ 46 h 152"/>
                <a:gd name="T70" fmla="*/ 150 w 152"/>
                <a:gd name="T71" fmla="*/ 60 h 152"/>
                <a:gd name="T72" fmla="*/ 152 w 152"/>
                <a:gd name="T73" fmla="*/ 76 h 152"/>
                <a:gd name="T74" fmla="*/ 152 w 152"/>
                <a:gd name="T75" fmla="*/ 7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52">
                  <a:moveTo>
                    <a:pt x="152" y="76"/>
                  </a:moveTo>
                  <a:lnTo>
                    <a:pt x="152" y="76"/>
                  </a:lnTo>
                  <a:lnTo>
                    <a:pt x="150" y="92"/>
                  </a:lnTo>
                  <a:lnTo>
                    <a:pt x="146" y="106"/>
                  </a:lnTo>
                  <a:lnTo>
                    <a:pt x="138" y="118"/>
                  </a:lnTo>
                  <a:lnTo>
                    <a:pt x="130" y="130"/>
                  </a:lnTo>
                  <a:lnTo>
                    <a:pt x="118" y="138"/>
                  </a:lnTo>
                  <a:lnTo>
                    <a:pt x="106" y="146"/>
                  </a:lnTo>
                  <a:lnTo>
                    <a:pt x="92" y="150"/>
                  </a:lnTo>
                  <a:lnTo>
                    <a:pt x="76" y="152"/>
                  </a:lnTo>
                  <a:lnTo>
                    <a:pt x="76" y="152"/>
                  </a:lnTo>
                  <a:lnTo>
                    <a:pt x="60" y="150"/>
                  </a:lnTo>
                  <a:lnTo>
                    <a:pt x="46" y="146"/>
                  </a:lnTo>
                  <a:lnTo>
                    <a:pt x="34" y="138"/>
                  </a:lnTo>
                  <a:lnTo>
                    <a:pt x="22" y="130"/>
                  </a:lnTo>
                  <a:lnTo>
                    <a:pt x="14" y="118"/>
                  </a:lnTo>
                  <a:lnTo>
                    <a:pt x="6" y="106"/>
                  </a:lnTo>
                  <a:lnTo>
                    <a:pt x="2" y="92"/>
                  </a:lnTo>
                  <a:lnTo>
                    <a:pt x="0" y="76"/>
                  </a:lnTo>
                  <a:lnTo>
                    <a:pt x="0" y="76"/>
                  </a:lnTo>
                  <a:lnTo>
                    <a:pt x="2" y="60"/>
                  </a:lnTo>
                  <a:lnTo>
                    <a:pt x="6" y="46"/>
                  </a:lnTo>
                  <a:lnTo>
                    <a:pt x="14" y="34"/>
                  </a:lnTo>
                  <a:lnTo>
                    <a:pt x="22" y="22"/>
                  </a:lnTo>
                  <a:lnTo>
                    <a:pt x="34" y="12"/>
                  </a:lnTo>
                  <a:lnTo>
                    <a:pt x="46" y="6"/>
                  </a:lnTo>
                  <a:lnTo>
                    <a:pt x="60" y="2"/>
                  </a:lnTo>
                  <a:lnTo>
                    <a:pt x="76" y="0"/>
                  </a:lnTo>
                  <a:lnTo>
                    <a:pt x="76" y="0"/>
                  </a:lnTo>
                  <a:lnTo>
                    <a:pt x="92" y="2"/>
                  </a:lnTo>
                  <a:lnTo>
                    <a:pt x="106" y="6"/>
                  </a:lnTo>
                  <a:lnTo>
                    <a:pt x="118" y="12"/>
                  </a:lnTo>
                  <a:lnTo>
                    <a:pt x="130" y="22"/>
                  </a:lnTo>
                  <a:lnTo>
                    <a:pt x="138" y="34"/>
                  </a:lnTo>
                  <a:lnTo>
                    <a:pt x="146" y="46"/>
                  </a:lnTo>
                  <a:lnTo>
                    <a:pt x="150" y="60"/>
                  </a:lnTo>
                  <a:lnTo>
                    <a:pt x="152" y="76"/>
                  </a:lnTo>
                  <a:lnTo>
                    <a:pt x="152" y="76"/>
                  </a:lnTo>
                  <a:close/>
                </a:path>
              </a:pathLst>
            </a:custGeom>
            <a:solidFill>
              <a:srgbClr val="F7B0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6" name="Freeform 127"/>
            <p:cNvSpPr>
              <a:spLocks/>
            </p:cNvSpPr>
            <p:nvPr/>
          </p:nvSpPr>
          <p:spPr bwMode="auto">
            <a:xfrm>
              <a:off x="1141412" y="11012488"/>
              <a:ext cx="238125" cy="241300"/>
            </a:xfrm>
            <a:custGeom>
              <a:avLst/>
              <a:gdLst>
                <a:gd name="T0" fmla="*/ 150 w 150"/>
                <a:gd name="T1" fmla="*/ 76 h 152"/>
                <a:gd name="T2" fmla="*/ 150 w 150"/>
                <a:gd name="T3" fmla="*/ 76 h 152"/>
                <a:gd name="T4" fmla="*/ 150 w 150"/>
                <a:gd name="T5" fmla="*/ 92 h 152"/>
                <a:gd name="T6" fmla="*/ 144 w 150"/>
                <a:gd name="T7" fmla="*/ 106 h 152"/>
                <a:gd name="T8" fmla="*/ 138 w 150"/>
                <a:gd name="T9" fmla="*/ 118 h 152"/>
                <a:gd name="T10" fmla="*/ 128 w 150"/>
                <a:gd name="T11" fmla="*/ 130 h 152"/>
                <a:gd name="T12" fmla="*/ 118 w 150"/>
                <a:gd name="T13" fmla="*/ 138 h 152"/>
                <a:gd name="T14" fmla="*/ 104 w 150"/>
                <a:gd name="T15" fmla="*/ 146 h 152"/>
                <a:gd name="T16" fmla="*/ 90 w 150"/>
                <a:gd name="T17" fmla="*/ 150 h 152"/>
                <a:gd name="T18" fmla="*/ 74 w 150"/>
                <a:gd name="T19" fmla="*/ 152 h 152"/>
                <a:gd name="T20" fmla="*/ 74 w 150"/>
                <a:gd name="T21" fmla="*/ 152 h 152"/>
                <a:gd name="T22" fmla="*/ 60 w 150"/>
                <a:gd name="T23" fmla="*/ 150 h 152"/>
                <a:gd name="T24" fmla="*/ 46 w 150"/>
                <a:gd name="T25" fmla="*/ 146 h 152"/>
                <a:gd name="T26" fmla="*/ 32 w 150"/>
                <a:gd name="T27" fmla="*/ 138 h 152"/>
                <a:gd name="T28" fmla="*/ 22 w 150"/>
                <a:gd name="T29" fmla="*/ 130 h 152"/>
                <a:gd name="T30" fmla="*/ 12 w 150"/>
                <a:gd name="T31" fmla="*/ 118 h 152"/>
                <a:gd name="T32" fmla="*/ 6 w 150"/>
                <a:gd name="T33" fmla="*/ 106 h 152"/>
                <a:gd name="T34" fmla="*/ 0 w 150"/>
                <a:gd name="T35" fmla="*/ 92 h 152"/>
                <a:gd name="T36" fmla="*/ 0 w 150"/>
                <a:gd name="T37" fmla="*/ 76 h 152"/>
                <a:gd name="T38" fmla="*/ 0 w 150"/>
                <a:gd name="T39" fmla="*/ 76 h 152"/>
                <a:gd name="T40" fmla="*/ 0 w 150"/>
                <a:gd name="T41" fmla="*/ 60 h 152"/>
                <a:gd name="T42" fmla="*/ 6 w 150"/>
                <a:gd name="T43" fmla="*/ 46 h 152"/>
                <a:gd name="T44" fmla="*/ 12 w 150"/>
                <a:gd name="T45" fmla="*/ 34 h 152"/>
                <a:gd name="T46" fmla="*/ 22 w 150"/>
                <a:gd name="T47" fmla="*/ 22 h 152"/>
                <a:gd name="T48" fmla="*/ 32 w 150"/>
                <a:gd name="T49" fmla="*/ 14 h 152"/>
                <a:gd name="T50" fmla="*/ 46 w 150"/>
                <a:gd name="T51" fmla="*/ 6 h 152"/>
                <a:gd name="T52" fmla="*/ 60 w 150"/>
                <a:gd name="T53" fmla="*/ 2 h 152"/>
                <a:gd name="T54" fmla="*/ 74 w 150"/>
                <a:gd name="T55" fmla="*/ 0 h 152"/>
                <a:gd name="T56" fmla="*/ 74 w 150"/>
                <a:gd name="T57" fmla="*/ 0 h 152"/>
                <a:gd name="T58" fmla="*/ 90 w 150"/>
                <a:gd name="T59" fmla="*/ 2 h 152"/>
                <a:gd name="T60" fmla="*/ 104 w 150"/>
                <a:gd name="T61" fmla="*/ 6 h 152"/>
                <a:gd name="T62" fmla="*/ 118 w 150"/>
                <a:gd name="T63" fmla="*/ 14 h 152"/>
                <a:gd name="T64" fmla="*/ 128 w 150"/>
                <a:gd name="T65" fmla="*/ 22 h 152"/>
                <a:gd name="T66" fmla="*/ 138 w 150"/>
                <a:gd name="T67" fmla="*/ 34 h 152"/>
                <a:gd name="T68" fmla="*/ 144 w 150"/>
                <a:gd name="T69" fmla="*/ 46 h 152"/>
                <a:gd name="T70" fmla="*/ 150 w 150"/>
                <a:gd name="T71" fmla="*/ 60 h 152"/>
                <a:gd name="T72" fmla="*/ 150 w 150"/>
                <a:gd name="T73" fmla="*/ 76 h 152"/>
                <a:gd name="T74" fmla="*/ 150 w 150"/>
                <a:gd name="T75" fmla="*/ 7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0" h="152">
                  <a:moveTo>
                    <a:pt x="150" y="76"/>
                  </a:moveTo>
                  <a:lnTo>
                    <a:pt x="150" y="76"/>
                  </a:lnTo>
                  <a:lnTo>
                    <a:pt x="150" y="92"/>
                  </a:lnTo>
                  <a:lnTo>
                    <a:pt x="144" y="106"/>
                  </a:lnTo>
                  <a:lnTo>
                    <a:pt x="138" y="118"/>
                  </a:lnTo>
                  <a:lnTo>
                    <a:pt x="128" y="130"/>
                  </a:lnTo>
                  <a:lnTo>
                    <a:pt x="118" y="138"/>
                  </a:lnTo>
                  <a:lnTo>
                    <a:pt x="104" y="146"/>
                  </a:lnTo>
                  <a:lnTo>
                    <a:pt x="90" y="150"/>
                  </a:lnTo>
                  <a:lnTo>
                    <a:pt x="74" y="152"/>
                  </a:lnTo>
                  <a:lnTo>
                    <a:pt x="74" y="152"/>
                  </a:lnTo>
                  <a:lnTo>
                    <a:pt x="60" y="150"/>
                  </a:lnTo>
                  <a:lnTo>
                    <a:pt x="46" y="146"/>
                  </a:lnTo>
                  <a:lnTo>
                    <a:pt x="32" y="138"/>
                  </a:lnTo>
                  <a:lnTo>
                    <a:pt x="22" y="130"/>
                  </a:lnTo>
                  <a:lnTo>
                    <a:pt x="12" y="118"/>
                  </a:lnTo>
                  <a:lnTo>
                    <a:pt x="6" y="106"/>
                  </a:lnTo>
                  <a:lnTo>
                    <a:pt x="0" y="92"/>
                  </a:lnTo>
                  <a:lnTo>
                    <a:pt x="0" y="76"/>
                  </a:lnTo>
                  <a:lnTo>
                    <a:pt x="0" y="76"/>
                  </a:lnTo>
                  <a:lnTo>
                    <a:pt x="0" y="60"/>
                  </a:lnTo>
                  <a:lnTo>
                    <a:pt x="6" y="46"/>
                  </a:lnTo>
                  <a:lnTo>
                    <a:pt x="12" y="34"/>
                  </a:lnTo>
                  <a:lnTo>
                    <a:pt x="22" y="22"/>
                  </a:lnTo>
                  <a:lnTo>
                    <a:pt x="32" y="14"/>
                  </a:lnTo>
                  <a:lnTo>
                    <a:pt x="46" y="6"/>
                  </a:lnTo>
                  <a:lnTo>
                    <a:pt x="60" y="2"/>
                  </a:lnTo>
                  <a:lnTo>
                    <a:pt x="74" y="0"/>
                  </a:lnTo>
                  <a:lnTo>
                    <a:pt x="74" y="0"/>
                  </a:lnTo>
                  <a:lnTo>
                    <a:pt x="90" y="2"/>
                  </a:lnTo>
                  <a:lnTo>
                    <a:pt x="104" y="6"/>
                  </a:lnTo>
                  <a:lnTo>
                    <a:pt x="118" y="14"/>
                  </a:lnTo>
                  <a:lnTo>
                    <a:pt x="128" y="22"/>
                  </a:lnTo>
                  <a:lnTo>
                    <a:pt x="138" y="34"/>
                  </a:lnTo>
                  <a:lnTo>
                    <a:pt x="144" y="46"/>
                  </a:lnTo>
                  <a:lnTo>
                    <a:pt x="150" y="60"/>
                  </a:lnTo>
                  <a:lnTo>
                    <a:pt x="150" y="76"/>
                  </a:lnTo>
                  <a:lnTo>
                    <a:pt x="150" y="76"/>
                  </a:lnTo>
                  <a:close/>
                </a:path>
              </a:pathLst>
            </a:custGeom>
            <a:solidFill>
              <a:srgbClr val="F7B0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7" name="Freeform 128"/>
            <p:cNvSpPr>
              <a:spLocks/>
            </p:cNvSpPr>
            <p:nvPr/>
          </p:nvSpPr>
          <p:spPr bwMode="auto">
            <a:xfrm>
              <a:off x="1909762" y="10177463"/>
              <a:ext cx="117475" cy="168275"/>
            </a:xfrm>
            <a:custGeom>
              <a:avLst/>
              <a:gdLst>
                <a:gd name="T0" fmla="*/ 66 w 74"/>
                <a:gd name="T1" fmla="*/ 0 h 106"/>
                <a:gd name="T2" fmla="*/ 0 w 74"/>
                <a:gd name="T3" fmla="*/ 106 h 106"/>
                <a:gd name="T4" fmla="*/ 0 w 74"/>
                <a:gd name="T5" fmla="*/ 106 h 106"/>
                <a:gd name="T6" fmla="*/ 74 w 74"/>
                <a:gd name="T7" fmla="*/ 6 h 106"/>
                <a:gd name="T8" fmla="*/ 70 w 74"/>
                <a:gd name="T9" fmla="*/ 2 h 106"/>
                <a:gd name="T10" fmla="*/ 70 w 74"/>
                <a:gd name="T11" fmla="*/ 2 h 106"/>
                <a:gd name="T12" fmla="*/ 66 w 74"/>
                <a:gd name="T13" fmla="*/ 0 h 106"/>
              </a:gdLst>
              <a:ahLst/>
              <a:cxnLst>
                <a:cxn ang="0">
                  <a:pos x="T0" y="T1"/>
                </a:cxn>
                <a:cxn ang="0">
                  <a:pos x="T2" y="T3"/>
                </a:cxn>
                <a:cxn ang="0">
                  <a:pos x="T4" y="T5"/>
                </a:cxn>
                <a:cxn ang="0">
                  <a:pos x="T6" y="T7"/>
                </a:cxn>
                <a:cxn ang="0">
                  <a:pos x="T8" y="T9"/>
                </a:cxn>
                <a:cxn ang="0">
                  <a:pos x="T10" y="T11"/>
                </a:cxn>
                <a:cxn ang="0">
                  <a:pos x="T12" y="T13"/>
                </a:cxn>
              </a:cxnLst>
              <a:rect l="0" t="0" r="r" b="b"/>
              <a:pathLst>
                <a:path w="74" h="106">
                  <a:moveTo>
                    <a:pt x="66" y="0"/>
                  </a:moveTo>
                  <a:lnTo>
                    <a:pt x="0" y="106"/>
                  </a:lnTo>
                  <a:lnTo>
                    <a:pt x="0" y="106"/>
                  </a:lnTo>
                  <a:lnTo>
                    <a:pt x="74" y="6"/>
                  </a:lnTo>
                  <a:lnTo>
                    <a:pt x="70" y="2"/>
                  </a:lnTo>
                  <a:lnTo>
                    <a:pt x="70" y="2"/>
                  </a:lnTo>
                  <a:lnTo>
                    <a:pt x="66" y="0"/>
                  </a:lnTo>
                  <a:close/>
                </a:path>
              </a:pathLst>
            </a:custGeom>
            <a:solidFill>
              <a:srgbClr val="D4D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8" name="Freeform 129"/>
            <p:cNvSpPr>
              <a:spLocks/>
            </p:cNvSpPr>
            <p:nvPr/>
          </p:nvSpPr>
          <p:spPr bwMode="auto">
            <a:xfrm>
              <a:off x="1909762" y="10177463"/>
              <a:ext cx="117475" cy="168275"/>
            </a:xfrm>
            <a:custGeom>
              <a:avLst/>
              <a:gdLst>
                <a:gd name="T0" fmla="*/ 66 w 74"/>
                <a:gd name="T1" fmla="*/ 0 h 106"/>
                <a:gd name="T2" fmla="*/ 0 w 74"/>
                <a:gd name="T3" fmla="*/ 106 h 106"/>
                <a:gd name="T4" fmla="*/ 0 w 74"/>
                <a:gd name="T5" fmla="*/ 106 h 106"/>
                <a:gd name="T6" fmla="*/ 74 w 74"/>
                <a:gd name="T7" fmla="*/ 6 h 106"/>
                <a:gd name="T8" fmla="*/ 70 w 74"/>
                <a:gd name="T9" fmla="*/ 2 h 106"/>
                <a:gd name="T10" fmla="*/ 70 w 74"/>
                <a:gd name="T11" fmla="*/ 2 h 106"/>
                <a:gd name="T12" fmla="*/ 66 w 74"/>
                <a:gd name="T13" fmla="*/ 0 h 106"/>
              </a:gdLst>
              <a:ahLst/>
              <a:cxnLst>
                <a:cxn ang="0">
                  <a:pos x="T0" y="T1"/>
                </a:cxn>
                <a:cxn ang="0">
                  <a:pos x="T2" y="T3"/>
                </a:cxn>
                <a:cxn ang="0">
                  <a:pos x="T4" y="T5"/>
                </a:cxn>
                <a:cxn ang="0">
                  <a:pos x="T6" y="T7"/>
                </a:cxn>
                <a:cxn ang="0">
                  <a:pos x="T8" y="T9"/>
                </a:cxn>
                <a:cxn ang="0">
                  <a:pos x="T10" y="T11"/>
                </a:cxn>
                <a:cxn ang="0">
                  <a:pos x="T12" y="T13"/>
                </a:cxn>
              </a:cxnLst>
              <a:rect l="0" t="0" r="r" b="b"/>
              <a:pathLst>
                <a:path w="74" h="106">
                  <a:moveTo>
                    <a:pt x="66" y="0"/>
                  </a:moveTo>
                  <a:lnTo>
                    <a:pt x="0" y="106"/>
                  </a:lnTo>
                  <a:lnTo>
                    <a:pt x="0" y="106"/>
                  </a:lnTo>
                  <a:lnTo>
                    <a:pt x="74" y="6"/>
                  </a:lnTo>
                  <a:lnTo>
                    <a:pt x="70" y="2"/>
                  </a:lnTo>
                  <a:lnTo>
                    <a:pt x="70" y="2"/>
                  </a:lnTo>
                  <a:lnTo>
                    <a:pt x="6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9" name="Freeform 130"/>
            <p:cNvSpPr>
              <a:spLocks/>
            </p:cNvSpPr>
            <p:nvPr/>
          </p:nvSpPr>
          <p:spPr bwMode="auto">
            <a:xfrm>
              <a:off x="1658937" y="10123488"/>
              <a:ext cx="355600" cy="222250"/>
            </a:xfrm>
            <a:custGeom>
              <a:avLst/>
              <a:gdLst>
                <a:gd name="T0" fmla="*/ 0 w 224"/>
                <a:gd name="T1" fmla="*/ 0 h 140"/>
                <a:gd name="T2" fmla="*/ 158 w 224"/>
                <a:gd name="T3" fmla="*/ 140 h 140"/>
                <a:gd name="T4" fmla="*/ 224 w 224"/>
                <a:gd name="T5" fmla="*/ 34 h 140"/>
                <a:gd name="T6" fmla="*/ 224 w 224"/>
                <a:gd name="T7" fmla="*/ 34 h 140"/>
                <a:gd name="T8" fmla="*/ 108 w 224"/>
                <a:gd name="T9" fmla="*/ 16 h 140"/>
                <a:gd name="T10" fmla="*/ 0 w 224"/>
                <a:gd name="T11" fmla="*/ 0 h 140"/>
              </a:gdLst>
              <a:ahLst/>
              <a:cxnLst>
                <a:cxn ang="0">
                  <a:pos x="T0" y="T1"/>
                </a:cxn>
                <a:cxn ang="0">
                  <a:pos x="T2" y="T3"/>
                </a:cxn>
                <a:cxn ang="0">
                  <a:pos x="T4" y="T5"/>
                </a:cxn>
                <a:cxn ang="0">
                  <a:pos x="T6" y="T7"/>
                </a:cxn>
                <a:cxn ang="0">
                  <a:pos x="T8" y="T9"/>
                </a:cxn>
                <a:cxn ang="0">
                  <a:pos x="T10" y="T11"/>
                </a:cxn>
              </a:cxnLst>
              <a:rect l="0" t="0" r="r" b="b"/>
              <a:pathLst>
                <a:path w="224" h="140">
                  <a:moveTo>
                    <a:pt x="0" y="0"/>
                  </a:moveTo>
                  <a:lnTo>
                    <a:pt x="158" y="140"/>
                  </a:lnTo>
                  <a:lnTo>
                    <a:pt x="224" y="34"/>
                  </a:lnTo>
                  <a:lnTo>
                    <a:pt x="224" y="34"/>
                  </a:lnTo>
                  <a:lnTo>
                    <a:pt x="108" y="16"/>
                  </a:lnTo>
                  <a:lnTo>
                    <a:pt x="0" y="0"/>
                  </a:lnTo>
                  <a:close/>
                </a:path>
              </a:pathLst>
            </a:custGeom>
            <a:solidFill>
              <a:srgbClr val="D4A1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0" name="Freeform 131"/>
            <p:cNvSpPr>
              <a:spLocks/>
            </p:cNvSpPr>
            <p:nvPr/>
          </p:nvSpPr>
          <p:spPr bwMode="auto">
            <a:xfrm>
              <a:off x="1658937" y="10123488"/>
              <a:ext cx="355600" cy="222250"/>
            </a:xfrm>
            <a:custGeom>
              <a:avLst/>
              <a:gdLst>
                <a:gd name="T0" fmla="*/ 0 w 224"/>
                <a:gd name="T1" fmla="*/ 0 h 140"/>
                <a:gd name="T2" fmla="*/ 158 w 224"/>
                <a:gd name="T3" fmla="*/ 140 h 140"/>
                <a:gd name="T4" fmla="*/ 224 w 224"/>
                <a:gd name="T5" fmla="*/ 34 h 140"/>
                <a:gd name="T6" fmla="*/ 224 w 224"/>
                <a:gd name="T7" fmla="*/ 34 h 140"/>
                <a:gd name="T8" fmla="*/ 108 w 224"/>
                <a:gd name="T9" fmla="*/ 16 h 140"/>
                <a:gd name="T10" fmla="*/ 0 w 224"/>
                <a:gd name="T11" fmla="*/ 0 h 140"/>
              </a:gdLst>
              <a:ahLst/>
              <a:cxnLst>
                <a:cxn ang="0">
                  <a:pos x="T0" y="T1"/>
                </a:cxn>
                <a:cxn ang="0">
                  <a:pos x="T2" y="T3"/>
                </a:cxn>
                <a:cxn ang="0">
                  <a:pos x="T4" y="T5"/>
                </a:cxn>
                <a:cxn ang="0">
                  <a:pos x="T6" y="T7"/>
                </a:cxn>
                <a:cxn ang="0">
                  <a:pos x="T8" y="T9"/>
                </a:cxn>
                <a:cxn ang="0">
                  <a:pos x="T10" y="T11"/>
                </a:cxn>
              </a:cxnLst>
              <a:rect l="0" t="0" r="r" b="b"/>
              <a:pathLst>
                <a:path w="224" h="140">
                  <a:moveTo>
                    <a:pt x="0" y="0"/>
                  </a:moveTo>
                  <a:lnTo>
                    <a:pt x="158" y="140"/>
                  </a:lnTo>
                  <a:lnTo>
                    <a:pt x="224" y="34"/>
                  </a:lnTo>
                  <a:lnTo>
                    <a:pt x="224" y="34"/>
                  </a:lnTo>
                  <a:lnTo>
                    <a:pt x="108" y="1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1" name="Freeform 132"/>
            <p:cNvSpPr>
              <a:spLocks/>
            </p:cNvSpPr>
            <p:nvPr/>
          </p:nvSpPr>
          <p:spPr bwMode="auto">
            <a:xfrm>
              <a:off x="1370012" y="9872663"/>
              <a:ext cx="650875" cy="307975"/>
            </a:xfrm>
            <a:custGeom>
              <a:avLst/>
              <a:gdLst>
                <a:gd name="T0" fmla="*/ 0 w 410"/>
                <a:gd name="T1" fmla="*/ 0 h 194"/>
                <a:gd name="T2" fmla="*/ 142 w 410"/>
                <a:gd name="T3" fmla="*/ 124 h 194"/>
                <a:gd name="T4" fmla="*/ 182 w 410"/>
                <a:gd name="T5" fmla="*/ 158 h 194"/>
                <a:gd name="T6" fmla="*/ 182 w 410"/>
                <a:gd name="T7" fmla="*/ 158 h 194"/>
                <a:gd name="T8" fmla="*/ 290 w 410"/>
                <a:gd name="T9" fmla="*/ 174 h 194"/>
                <a:gd name="T10" fmla="*/ 406 w 410"/>
                <a:gd name="T11" fmla="*/ 192 h 194"/>
                <a:gd name="T12" fmla="*/ 406 w 410"/>
                <a:gd name="T13" fmla="*/ 192 h 194"/>
                <a:gd name="T14" fmla="*/ 410 w 410"/>
                <a:gd name="T15" fmla="*/ 194 h 194"/>
                <a:gd name="T16" fmla="*/ 394 w 410"/>
                <a:gd name="T17" fmla="*/ 178 h 194"/>
                <a:gd name="T18" fmla="*/ 192 w 410"/>
                <a:gd name="T19" fmla="*/ 42 h 194"/>
                <a:gd name="T20" fmla="*/ 0 w 410"/>
                <a:gd name="T21" fmla="*/ 0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0" h="194">
                  <a:moveTo>
                    <a:pt x="0" y="0"/>
                  </a:moveTo>
                  <a:lnTo>
                    <a:pt x="142" y="124"/>
                  </a:lnTo>
                  <a:lnTo>
                    <a:pt x="182" y="158"/>
                  </a:lnTo>
                  <a:lnTo>
                    <a:pt x="182" y="158"/>
                  </a:lnTo>
                  <a:lnTo>
                    <a:pt x="290" y="174"/>
                  </a:lnTo>
                  <a:lnTo>
                    <a:pt x="406" y="192"/>
                  </a:lnTo>
                  <a:lnTo>
                    <a:pt x="406" y="192"/>
                  </a:lnTo>
                  <a:lnTo>
                    <a:pt x="410" y="194"/>
                  </a:lnTo>
                  <a:lnTo>
                    <a:pt x="394" y="178"/>
                  </a:lnTo>
                  <a:lnTo>
                    <a:pt x="192" y="42"/>
                  </a:lnTo>
                  <a:lnTo>
                    <a:pt x="0" y="0"/>
                  </a:lnTo>
                  <a:close/>
                </a:path>
              </a:pathLst>
            </a:custGeom>
            <a:solidFill>
              <a:srgbClr val="D4A1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2" name="Freeform 133"/>
            <p:cNvSpPr>
              <a:spLocks/>
            </p:cNvSpPr>
            <p:nvPr/>
          </p:nvSpPr>
          <p:spPr bwMode="auto">
            <a:xfrm>
              <a:off x="1370012" y="9872663"/>
              <a:ext cx="650875" cy="307975"/>
            </a:xfrm>
            <a:custGeom>
              <a:avLst/>
              <a:gdLst>
                <a:gd name="T0" fmla="*/ 0 w 410"/>
                <a:gd name="T1" fmla="*/ 0 h 194"/>
                <a:gd name="T2" fmla="*/ 142 w 410"/>
                <a:gd name="T3" fmla="*/ 124 h 194"/>
                <a:gd name="T4" fmla="*/ 182 w 410"/>
                <a:gd name="T5" fmla="*/ 158 h 194"/>
                <a:gd name="T6" fmla="*/ 182 w 410"/>
                <a:gd name="T7" fmla="*/ 158 h 194"/>
                <a:gd name="T8" fmla="*/ 290 w 410"/>
                <a:gd name="T9" fmla="*/ 174 h 194"/>
                <a:gd name="T10" fmla="*/ 406 w 410"/>
                <a:gd name="T11" fmla="*/ 192 h 194"/>
                <a:gd name="T12" fmla="*/ 406 w 410"/>
                <a:gd name="T13" fmla="*/ 192 h 194"/>
                <a:gd name="T14" fmla="*/ 410 w 410"/>
                <a:gd name="T15" fmla="*/ 194 h 194"/>
                <a:gd name="T16" fmla="*/ 394 w 410"/>
                <a:gd name="T17" fmla="*/ 178 h 194"/>
                <a:gd name="T18" fmla="*/ 192 w 410"/>
                <a:gd name="T19" fmla="*/ 42 h 194"/>
                <a:gd name="T20" fmla="*/ 0 w 410"/>
                <a:gd name="T21" fmla="*/ 0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0" h="194">
                  <a:moveTo>
                    <a:pt x="0" y="0"/>
                  </a:moveTo>
                  <a:lnTo>
                    <a:pt x="142" y="124"/>
                  </a:lnTo>
                  <a:lnTo>
                    <a:pt x="182" y="158"/>
                  </a:lnTo>
                  <a:lnTo>
                    <a:pt x="182" y="158"/>
                  </a:lnTo>
                  <a:lnTo>
                    <a:pt x="290" y="174"/>
                  </a:lnTo>
                  <a:lnTo>
                    <a:pt x="406" y="192"/>
                  </a:lnTo>
                  <a:lnTo>
                    <a:pt x="406" y="192"/>
                  </a:lnTo>
                  <a:lnTo>
                    <a:pt x="410" y="194"/>
                  </a:lnTo>
                  <a:lnTo>
                    <a:pt x="394" y="178"/>
                  </a:lnTo>
                  <a:lnTo>
                    <a:pt x="192" y="4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3" name="Freeform 134"/>
            <p:cNvSpPr>
              <a:spLocks/>
            </p:cNvSpPr>
            <p:nvPr/>
          </p:nvSpPr>
          <p:spPr bwMode="auto">
            <a:xfrm>
              <a:off x="1595437" y="10069513"/>
              <a:ext cx="314325" cy="276225"/>
            </a:xfrm>
            <a:custGeom>
              <a:avLst/>
              <a:gdLst>
                <a:gd name="T0" fmla="*/ 0 w 198"/>
                <a:gd name="T1" fmla="*/ 0 h 174"/>
                <a:gd name="T2" fmla="*/ 198 w 198"/>
                <a:gd name="T3" fmla="*/ 174 h 174"/>
                <a:gd name="T4" fmla="*/ 198 w 198"/>
                <a:gd name="T5" fmla="*/ 174 h 174"/>
                <a:gd name="T6" fmla="*/ 198 w 198"/>
                <a:gd name="T7" fmla="*/ 174 h 174"/>
                <a:gd name="T8" fmla="*/ 40 w 198"/>
                <a:gd name="T9" fmla="*/ 34 h 174"/>
                <a:gd name="T10" fmla="*/ 0 w 198"/>
                <a:gd name="T11" fmla="*/ 0 h 174"/>
              </a:gdLst>
              <a:ahLst/>
              <a:cxnLst>
                <a:cxn ang="0">
                  <a:pos x="T0" y="T1"/>
                </a:cxn>
                <a:cxn ang="0">
                  <a:pos x="T2" y="T3"/>
                </a:cxn>
                <a:cxn ang="0">
                  <a:pos x="T4" y="T5"/>
                </a:cxn>
                <a:cxn ang="0">
                  <a:pos x="T6" y="T7"/>
                </a:cxn>
                <a:cxn ang="0">
                  <a:pos x="T8" y="T9"/>
                </a:cxn>
                <a:cxn ang="0">
                  <a:pos x="T10" y="T11"/>
                </a:cxn>
              </a:cxnLst>
              <a:rect l="0" t="0" r="r" b="b"/>
              <a:pathLst>
                <a:path w="198" h="174">
                  <a:moveTo>
                    <a:pt x="0" y="0"/>
                  </a:moveTo>
                  <a:lnTo>
                    <a:pt x="198" y="174"/>
                  </a:lnTo>
                  <a:lnTo>
                    <a:pt x="198" y="174"/>
                  </a:lnTo>
                  <a:lnTo>
                    <a:pt x="198" y="174"/>
                  </a:lnTo>
                  <a:lnTo>
                    <a:pt x="40" y="34"/>
                  </a:lnTo>
                  <a:lnTo>
                    <a:pt x="0" y="0"/>
                  </a:lnTo>
                  <a:close/>
                </a:path>
              </a:pathLst>
            </a:custGeom>
            <a:solidFill>
              <a:srgbClr val="D5D3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4" name="Freeform 135"/>
            <p:cNvSpPr>
              <a:spLocks/>
            </p:cNvSpPr>
            <p:nvPr/>
          </p:nvSpPr>
          <p:spPr bwMode="auto">
            <a:xfrm>
              <a:off x="1595437" y="10069513"/>
              <a:ext cx="314325" cy="276225"/>
            </a:xfrm>
            <a:custGeom>
              <a:avLst/>
              <a:gdLst>
                <a:gd name="T0" fmla="*/ 0 w 198"/>
                <a:gd name="T1" fmla="*/ 0 h 174"/>
                <a:gd name="T2" fmla="*/ 198 w 198"/>
                <a:gd name="T3" fmla="*/ 174 h 174"/>
                <a:gd name="T4" fmla="*/ 198 w 198"/>
                <a:gd name="T5" fmla="*/ 174 h 174"/>
                <a:gd name="T6" fmla="*/ 198 w 198"/>
                <a:gd name="T7" fmla="*/ 174 h 174"/>
                <a:gd name="T8" fmla="*/ 40 w 198"/>
                <a:gd name="T9" fmla="*/ 34 h 174"/>
                <a:gd name="T10" fmla="*/ 0 w 198"/>
                <a:gd name="T11" fmla="*/ 0 h 174"/>
              </a:gdLst>
              <a:ahLst/>
              <a:cxnLst>
                <a:cxn ang="0">
                  <a:pos x="T0" y="T1"/>
                </a:cxn>
                <a:cxn ang="0">
                  <a:pos x="T2" y="T3"/>
                </a:cxn>
                <a:cxn ang="0">
                  <a:pos x="T4" y="T5"/>
                </a:cxn>
                <a:cxn ang="0">
                  <a:pos x="T6" y="T7"/>
                </a:cxn>
                <a:cxn ang="0">
                  <a:pos x="T8" y="T9"/>
                </a:cxn>
                <a:cxn ang="0">
                  <a:pos x="T10" y="T11"/>
                </a:cxn>
              </a:cxnLst>
              <a:rect l="0" t="0" r="r" b="b"/>
              <a:pathLst>
                <a:path w="198" h="174">
                  <a:moveTo>
                    <a:pt x="0" y="0"/>
                  </a:moveTo>
                  <a:lnTo>
                    <a:pt x="198" y="174"/>
                  </a:lnTo>
                  <a:lnTo>
                    <a:pt x="198" y="174"/>
                  </a:lnTo>
                  <a:lnTo>
                    <a:pt x="198" y="174"/>
                  </a:lnTo>
                  <a:lnTo>
                    <a:pt x="40" y="34"/>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3" name="Group 12"/>
          <p:cNvGrpSpPr/>
          <p:nvPr/>
        </p:nvGrpSpPr>
        <p:grpSpPr>
          <a:xfrm>
            <a:off x="5680656" y="2079026"/>
            <a:ext cx="1407684" cy="1102320"/>
            <a:chOff x="5680656" y="2079026"/>
            <a:chExt cx="1407684" cy="1102320"/>
          </a:xfrm>
        </p:grpSpPr>
        <p:sp>
          <p:nvSpPr>
            <p:cNvPr id="165" name="TextBox 164"/>
            <p:cNvSpPr txBox="1"/>
            <p:nvPr/>
          </p:nvSpPr>
          <p:spPr>
            <a:xfrm>
              <a:off x="5680656" y="2079026"/>
              <a:ext cx="802161" cy="461665"/>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id-ID" sz="1600" b="0" i="0" u="none" strike="noStrike" kern="1200" cap="none" spc="0" normalizeH="0" baseline="0" noProof="0" dirty="0">
                  <a:ln>
                    <a:noFill/>
                  </a:ln>
                  <a:solidFill>
                    <a:prstClr val="black">
                      <a:lumMod val="75000"/>
                      <a:lumOff val="25000"/>
                    </a:prstClr>
                  </a:solidFill>
                  <a:effectLst/>
                  <a:uLnTx/>
                  <a:uFillTx/>
                  <a:latin typeface="Lato Light" panose="020F0302020204030203" pitchFamily="34" charset="0"/>
                  <a:ea typeface="+mn-ea"/>
                  <a:cs typeface="+mn-cs"/>
                </a:rPr>
                <a:t>Step</a:t>
              </a:r>
              <a:r>
                <a:rPr kumimoji="0" lang="id-ID" sz="1600" b="0"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mn-ea"/>
                  <a:cs typeface="+mn-cs"/>
                </a:rPr>
                <a:t> 4</a:t>
              </a:r>
              <a:endParaRPr kumimoji="0" lang="id-ID" sz="160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mn-ea"/>
                <a:cs typeface="+mn-cs"/>
              </a:endParaRPr>
            </a:p>
          </p:txBody>
        </p:sp>
        <p:sp>
          <p:nvSpPr>
            <p:cNvPr id="166" name="TextBox 165"/>
            <p:cNvSpPr txBox="1"/>
            <p:nvPr/>
          </p:nvSpPr>
          <p:spPr>
            <a:xfrm>
              <a:off x="5699510" y="2535015"/>
              <a:ext cx="1388830" cy="646331"/>
            </a:xfrm>
            <a:prstGeom prst="rect">
              <a:avLst/>
            </a:prstGeom>
            <a:noFill/>
          </p:spPr>
          <p:txBody>
            <a:bodyPr wrap="square" numCol="1" spcCol="45720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Penime</a:t>
              </a:r>
              <a:r>
                <a:rPr kumimoji="0" lang="en-US" sz="9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 </a:t>
              </a:r>
              <a:r>
                <a:rPr kumimoji="0" lang="en-US" sz="9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estebup</a:t>
              </a:r>
              <a:r>
                <a:rPr kumimoji="0" lang="en-US" sz="9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 </a:t>
              </a:r>
              <a:r>
                <a:rPr kumimoji="0" lang="en-US" sz="9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manime</a:t>
              </a:r>
              <a:r>
                <a:rPr kumimoji="0" lang="en-US" sz="9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 </a:t>
              </a:r>
              <a:r>
                <a:rPr kumimoji="0" lang="en-US" sz="9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lvepa</a:t>
              </a:r>
              <a:r>
                <a:rPr kumimoji="0" lang="en-US" sz="9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 ante </a:t>
              </a:r>
              <a:r>
                <a:rPr kumimoji="0" lang="en-US" sz="9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uka</a:t>
              </a:r>
              <a:r>
                <a:rPr kumimoji="0" lang="en-US" sz="9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 </a:t>
              </a:r>
              <a:r>
                <a:rPr kumimoji="0" lang="en-US" sz="9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imare</a:t>
              </a:r>
              <a:r>
                <a:rPr kumimoji="0" lang="en-US" sz="9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 </a:t>
              </a:r>
              <a:r>
                <a:rPr kumimoji="0" lang="en-US" sz="9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pimasa</a:t>
              </a:r>
              <a:r>
                <a:rPr kumimoji="0" lang="en-US" sz="9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 </a:t>
              </a:r>
              <a:r>
                <a:rPr kumimoji="0" lang="en-US" sz="9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quosm</a:t>
              </a:r>
              <a:r>
                <a:rPr kumimoji="0" lang="en-US" sz="9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 </a:t>
              </a:r>
              <a:r>
                <a:rPr kumimoji="0" lang="en-US" sz="9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santLrem</a:t>
              </a:r>
              <a:r>
                <a:rPr kumimoji="0" lang="en-US" sz="9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 </a:t>
              </a:r>
              <a:r>
                <a:rPr kumimoji="0" lang="en-US" sz="9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pusamu</a:t>
              </a:r>
              <a:r>
                <a:rPr kumimoji="0" lang="en-US" sz="9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a:t>
              </a:r>
              <a:endParaRPr kumimoji="0" lang="en-US" sz="9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mn-cs"/>
              </a:endParaRPr>
            </a:p>
          </p:txBody>
        </p:sp>
      </p:grpSp>
      <p:grpSp>
        <p:nvGrpSpPr>
          <p:cNvPr id="14" name="Group 13"/>
          <p:cNvGrpSpPr/>
          <p:nvPr/>
        </p:nvGrpSpPr>
        <p:grpSpPr>
          <a:xfrm>
            <a:off x="6122433" y="3612572"/>
            <a:ext cx="1443046" cy="1102320"/>
            <a:chOff x="6122433" y="3612572"/>
            <a:chExt cx="1443046" cy="1102320"/>
          </a:xfrm>
        </p:grpSpPr>
        <p:sp>
          <p:nvSpPr>
            <p:cNvPr id="167" name="TextBox 166"/>
            <p:cNvSpPr txBox="1"/>
            <p:nvPr/>
          </p:nvSpPr>
          <p:spPr>
            <a:xfrm>
              <a:off x="6122433" y="3612572"/>
              <a:ext cx="802161" cy="461665"/>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id-ID" sz="1600" b="0" i="0" u="none" strike="noStrike" kern="1200" cap="none" spc="0" normalizeH="0" baseline="0" noProof="0" dirty="0">
                  <a:ln>
                    <a:noFill/>
                  </a:ln>
                  <a:solidFill>
                    <a:prstClr val="black">
                      <a:lumMod val="75000"/>
                      <a:lumOff val="25000"/>
                    </a:prstClr>
                  </a:solidFill>
                  <a:effectLst/>
                  <a:uLnTx/>
                  <a:uFillTx/>
                  <a:latin typeface="Lato Light" panose="020F0302020204030203" pitchFamily="34" charset="0"/>
                  <a:ea typeface="+mn-ea"/>
                  <a:cs typeface="+mn-cs"/>
                </a:rPr>
                <a:t>Step</a:t>
              </a:r>
              <a:r>
                <a:rPr kumimoji="0" lang="id-ID" sz="1600" b="0"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mn-ea"/>
                  <a:cs typeface="+mn-cs"/>
                </a:rPr>
                <a:t> 5</a:t>
              </a:r>
              <a:endParaRPr kumimoji="0" lang="id-ID" sz="160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mn-ea"/>
                <a:cs typeface="+mn-cs"/>
              </a:endParaRPr>
            </a:p>
          </p:txBody>
        </p:sp>
        <p:sp>
          <p:nvSpPr>
            <p:cNvPr id="168" name="TextBox 167"/>
            <p:cNvSpPr txBox="1"/>
            <p:nvPr/>
          </p:nvSpPr>
          <p:spPr>
            <a:xfrm>
              <a:off x="6141286" y="4068561"/>
              <a:ext cx="1424193" cy="646331"/>
            </a:xfrm>
            <a:prstGeom prst="rect">
              <a:avLst/>
            </a:prstGeom>
            <a:noFill/>
          </p:spPr>
          <p:txBody>
            <a:bodyPr wrap="square" numCol="1" spcCol="45720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Penime</a:t>
              </a:r>
              <a:r>
                <a:rPr kumimoji="0" lang="en-US" sz="9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 </a:t>
              </a:r>
              <a:r>
                <a:rPr kumimoji="0" lang="en-US" sz="9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estebup</a:t>
              </a:r>
              <a:r>
                <a:rPr kumimoji="0" lang="en-US" sz="9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 </a:t>
              </a:r>
              <a:r>
                <a:rPr kumimoji="0" lang="en-US" sz="9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manime</a:t>
              </a:r>
              <a:r>
                <a:rPr kumimoji="0" lang="en-US" sz="9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 </a:t>
              </a:r>
              <a:r>
                <a:rPr kumimoji="0" lang="en-US" sz="9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lvepa</a:t>
              </a:r>
              <a:r>
                <a:rPr kumimoji="0" lang="en-US" sz="9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 ante </a:t>
              </a:r>
              <a:r>
                <a:rPr kumimoji="0" lang="en-US" sz="9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uka</a:t>
              </a:r>
              <a:r>
                <a:rPr kumimoji="0" lang="en-US" sz="9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 </a:t>
              </a:r>
              <a:r>
                <a:rPr kumimoji="0" lang="en-US" sz="9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imare</a:t>
              </a:r>
              <a:r>
                <a:rPr kumimoji="0" lang="en-US" sz="9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 </a:t>
              </a:r>
              <a:r>
                <a:rPr kumimoji="0" lang="en-US" sz="9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pimasa</a:t>
              </a:r>
              <a:r>
                <a:rPr kumimoji="0" lang="en-US" sz="9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 </a:t>
              </a:r>
              <a:r>
                <a:rPr kumimoji="0" lang="en-US" sz="9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quosm</a:t>
              </a:r>
              <a:r>
                <a:rPr kumimoji="0" lang="en-US" sz="9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 </a:t>
              </a:r>
              <a:r>
                <a:rPr kumimoji="0" lang="en-US" sz="9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santLrem</a:t>
              </a:r>
              <a:r>
                <a:rPr kumimoji="0" lang="en-US" sz="9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 </a:t>
              </a:r>
              <a:r>
                <a:rPr kumimoji="0" lang="en-US" sz="9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pusamu</a:t>
              </a:r>
              <a:r>
                <a:rPr kumimoji="0" lang="en-US" sz="9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a:t>
              </a:r>
              <a:endParaRPr kumimoji="0" lang="en-US" sz="9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mn-cs"/>
              </a:endParaRPr>
            </a:p>
          </p:txBody>
        </p:sp>
      </p:grpSp>
      <p:grpSp>
        <p:nvGrpSpPr>
          <p:cNvPr id="15" name="Group 14"/>
          <p:cNvGrpSpPr/>
          <p:nvPr/>
        </p:nvGrpSpPr>
        <p:grpSpPr>
          <a:xfrm>
            <a:off x="5654008" y="5256859"/>
            <a:ext cx="1434332" cy="963820"/>
            <a:chOff x="5654008" y="5256859"/>
            <a:chExt cx="1434332" cy="963820"/>
          </a:xfrm>
        </p:grpSpPr>
        <p:sp>
          <p:nvSpPr>
            <p:cNvPr id="169" name="TextBox 168"/>
            <p:cNvSpPr txBox="1"/>
            <p:nvPr/>
          </p:nvSpPr>
          <p:spPr>
            <a:xfrm>
              <a:off x="5654008" y="5256859"/>
              <a:ext cx="885381" cy="461665"/>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id-ID" sz="1600" b="0" i="0" u="none" strike="noStrike" kern="1200" cap="none" spc="0" normalizeH="0" baseline="0" noProof="0" dirty="0">
                  <a:ln>
                    <a:noFill/>
                  </a:ln>
                  <a:solidFill>
                    <a:prstClr val="black">
                      <a:lumMod val="75000"/>
                      <a:lumOff val="25000"/>
                    </a:prstClr>
                  </a:solidFill>
                  <a:effectLst/>
                  <a:uLnTx/>
                  <a:uFillTx/>
                  <a:latin typeface="Lato Light" panose="020F0302020204030203" pitchFamily="34" charset="0"/>
                  <a:ea typeface="+mn-ea"/>
                  <a:cs typeface="+mn-cs"/>
                </a:rPr>
                <a:t>Step</a:t>
              </a:r>
              <a:r>
                <a:rPr kumimoji="0" lang="id-ID" sz="1600" b="0"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mn-ea"/>
                  <a:cs typeface="+mn-cs"/>
                </a:rPr>
                <a:t> 6</a:t>
              </a:r>
              <a:endParaRPr kumimoji="0" lang="id-ID" sz="160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mn-ea"/>
                <a:cs typeface="+mn-cs"/>
              </a:endParaRPr>
            </a:p>
          </p:txBody>
        </p:sp>
        <p:sp>
          <p:nvSpPr>
            <p:cNvPr id="170" name="TextBox 169"/>
            <p:cNvSpPr txBox="1"/>
            <p:nvPr/>
          </p:nvSpPr>
          <p:spPr>
            <a:xfrm>
              <a:off x="5672862" y="5712848"/>
              <a:ext cx="1415478" cy="507831"/>
            </a:xfrm>
            <a:prstGeom prst="rect">
              <a:avLst/>
            </a:prstGeom>
            <a:noFill/>
          </p:spPr>
          <p:txBody>
            <a:bodyPr wrap="square" numCol="1" spcCol="45720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Penime</a:t>
              </a:r>
              <a:r>
                <a:rPr kumimoji="0" lang="en-US" sz="9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 </a:t>
              </a:r>
              <a:r>
                <a:rPr kumimoji="0" lang="en-US" sz="9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estebup</a:t>
              </a:r>
              <a:r>
                <a:rPr kumimoji="0" lang="en-US" sz="9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 </a:t>
              </a:r>
              <a:r>
                <a:rPr kumimoji="0" lang="en-US" sz="9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manime</a:t>
              </a:r>
              <a:r>
                <a:rPr kumimoji="0" lang="en-US" sz="9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 </a:t>
              </a:r>
              <a:r>
                <a:rPr kumimoji="0" lang="en-US" sz="9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lvepa</a:t>
              </a:r>
              <a:r>
                <a:rPr kumimoji="0" lang="en-US" sz="9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 ante </a:t>
              </a:r>
              <a:r>
                <a:rPr kumimoji="0" lang="en-US" sz="9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uka</a:t>
              </a:r>
              <a:r>
                <a:rPr kumimoji="0" lang="en-US" sz="9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 </a:t>
              </a:r>
              <a:r>
                <a:rPr kumimoji="0" lang="en-US" sz="9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imare</a:t>
              </a:r>
              <a:r>
                <a:rPr kumimoji="0" lang="en-US" sz="9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 </a:t>
              </a:r>
              <a:r>
                <a:rPr kumimoji="0" lang="en-US" sz="9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pimasa</a:t>
              </a:r>
              <a:r>
                <a:rPr kumimoji="0" lang="en-US" sz="9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 .</a:t>
              </a:r>
              <a:endParaRPr kumimoji="0" lang="en-US" sz="9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mn-cs"/>
              </a:endParaRPr>
            </a:p>
          </p:txBody>
        </p:sp>
      </p:grpSp>
      <p:grpSp>
        <p:nvGrpSpPr>
          <p:cNvPr id="12" name="Group 11"/>
          <p:cNvGrpSpPr/>
          <p:nvPr/>
        </p:nvGrpSpPr>
        <p:grpSpPr>
          <a:xfrm>
            <a:off x="1642226" y="4732495"/>
            <a:ext cx="1522910" cy="825321"/>
            <a:chOff x="1642226" y="4732495"/>
            <a:chExt cx="1522910" cy="825321"/>
          </a:xfrm>
        </p:grpSpPr>
        <p:sp>
          <p:nvSpPr>
            <p:cNvPr id="171" name="TextBox 170"/>
            <p:cNvSpPr txBox="1"/>
            <p:nvPr/>
          </p:nvSpPr>
          <p:spPr>
            <a:xfrm>
              <a:off x="2279755" y="4732495"/>
              <a:ext cx="885381" cy="461665"/>
            </a:xfrm>
            <a:prstGeom prst="rect">
              <a:avLst/>
            </a:prstGeom>
            <a:noFill/>
          </p:spPr>
          <p:txBody>
            <a:bodyPr wrap="square" rtlCol="0">
              <a:sp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id-ID" sz="1600" b="0" i="0" u="none" strike="noStrike" kern="1200" cap="none" spc="0" normalizeH="0" baseline="0" noProof="0" dirty="0">
                  <a:ln>
                    <a:noFill/>
                  </a:ln>
                  <a:solidFill>
                    <a:prstClr val="black">
                      <a:lumMod val="75000"/>
                      <a:lumOff val="25000"/>
                    </a:prstClr>
                  </a:solidFill>
                  <a:effectLst/>
                  <a:uLnTx/>
                  <a:uFillTx/>
                  <a:latin typeface="Lato Light" panose="020F0302020204030203" pitchFamily="34" charset="0"/>
                  <a:ea typeface="+mn-ea"/>
                  <a:cs typeface="+mn-cs"/>
                </a:rPr>
                <a:t>Step</a:t>
              </a:r>
              <a:r>
                <a:rPr kumimoji="0" lang="id-ID" sz="1600" b="0"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mn-ea"/>
                  <a:cs typeface="+mn-cs"/>
                </a:rPr>
                <a:t> 3</a:t>
              </a:r>
              <a:endParaRPr kumimoji="0" lang="id-ID" sz="160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mn-ea"/>
                <a:cs typeface="+mn-cs"/>
              </a:endParaRPr>
            </a:p>
          </p:txBody>
        </p:sp>
        <p:sp>
          <p:nvSpPr>
            <p:cNvPr id="172" name="TextBox 171"/>
            <p:cNvSpPr txBox="1"/>
            <p:nvPr/>
          </p:nvSpPr>
          <p:spPr>
            <a:xfrm>
              <a:off x="1642226" y="5188484"/>
              <a:ext cx="1522910" cy="369332"/>
            </a:xfrm>
            <a:prstGeom prst="rect">
              <a:avLst/>
            </a:prstGeom>
            <a:noFill/>
          </p:spPr>
          <p:txBody>
            <a:bodyPr wrap="square" numCol="1" spcCol="45720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Penime</a:t>
              </a:r>
              <a:r>
                <a:rPr kumimoji="0" lang="en-US" sz="9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 </a:t>
              </a:r>
              <a:r>
                <a:rPr kumimoji="0" lang="en-US" sz="9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estebup</a:t>
              </a:r>
              <a:r>
                <a:rPr kumimoji="0" lang="en-US" sz="9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 </a:t>
              </a:r>
              <a:r>
                <a:rPr kumimoji="0" lang="en-US" sz="9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manime</a:t>
              </a:r>
              <a:r>
                <a:rPr kumimoji="0" lang="en-US" sz="9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 </a:t>
              </a:r>
              <a:r>
                <a:rPr kumimoji="0" lang="en-US" sz="9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lvepa</a:t>
              </a:r>
              <a:r>
                <a:rPr kumimoji="0" lang="en-US" sz="9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 ante </a:t>
              </a:r>
              <a:r>
                <a:rPr kumimoji="0" lang="en-US" sz="9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uka</a:t>
              </a:r>
              <a:r>
                <a:rPr kumimoji="0" lang="en-US" sz="9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 </a:t>
              </a:r>
              <a:r>
                <a:rPr kumimoji="0" lang="en-US" sz="9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imare</a:t>
              </a:r>
              <a:r>
                <a:rPr kumimoji="0" lang="en-US" sz="9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a:t>
              </a:r>
              <a:endParaRPr kumimoji="0" lang="en-US" sz="9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mn-cs"/>
              </a:endParaRPr>
            </a:p>
          </p:txBody>
        </p:sp>
      </p:grpSp>
      <p:grpSp>
        <p:nvGrpSpPr>
          <p:cNvPr id="11" name="Group 10"/>
          <p:cNvGrpSpPr/>
          <p:nvPr/>
        </p:nvGrpSpPr>
        <p:grpSpPr>
          <a:xfrm>
            <a:off x="1091491" y="3360136"/>
            <a:ext cx="1372584" cy="1102320"/>
            <a:chOff x="1091491" y="3360136"/>
            <a:chExt cx="1372584" cy="1102320"/>
          </a:xfrm>
        </p:grpSpPr>
        <p:sp>
          <p:nvSpPr>
            <p:cNvPr id="173" name="TextBox 172"/>
            <p:cNvSpPr txBox="1"/>
            <p:nvPr/>
          </p:nvSpPr>
          <p:spPr>
            <a:xfrm>
              <a:off x="1578694" y="3360136"/>
              <a:ext cx="885381" cy="461665"/>
            </a:xfrm>
            <a:prstGeom prst="rect">
              <a:avLst/>
            </a:prstGeom>
            <a:noFill/>
          </p:spPr>
          <p:txBody>
            <a:bodyPr wrap="square" rtlCol="0">
              <a:sp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id-ID" sz="1600" b="0" i="0" u="none" strike="noStrike" kern="1200" cap="none" spc="0" normalizeH="0" baseline="0" noProof="0" dirty="0">
                  <a:ln>
                    <a:noFill/>
                  </a:ln>
                  <a:solidFill>
                    <a:prstClr val="black">
                      <a:lumMod val="75000"/>
                      <a:lumOff val="25000"/>
                    </a:prstClr>
                  </a:solidFill>
                  <a:effectLst/>
                  <a:uLnTx/>
                  <a:uFillTx/>
                  <a:latin typeface="Lato Light" panose="020F0302020204030203" pitchFamily="34" charset="0"/>
                  <a:ea typeface="+mn-ea"/>
                  <a:cs typeface="+mn-cs"/>
                </a:rPr>
                <a:t>Step</a:t>
              </a:r>
              <a:r>
                <a:rPr kumimoji="0" lang="id-ID" sz="1600" b="0"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mn-ea"/>
                  <a:cs typeface="+mn-cs"/>
                </a:rPr>
                <a:t> 2</a:t>
              </a:r>
              <a:endParaRPr kumimoji="0" lang="id-ID" sz="160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mn-ea"/>
                <a:cs typeface="+mn-cs"/>
              </a:endParaRPr>
            </a:p>
          </p:txBody>
        </p:sp>
        <p:sp>
          <p:nvSpPr>
            <p:cNvPr id="174" name="TextBox 173"/>
            <p:cNvSpPr txBox="1"/>
            <p:nvPr/>
          </p:nvSpPr>
          <p:spPr>
            <a:xfrm>
              <a:off x="1091491" y="3816125"/>
              <a:ext cx="1372584" cy="646331"/>
            </a:xfrm>
            <a:prstGeom prst="rect">
              <a:avLst/>
            </a:prstGeom>
            <a:noFill/>
          </p:spPr>
          <p:txBody>
            <a:bodyPr wrap="square" numCol="1" spcCol="45720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Penime</a:t>
              </a:r>
              <a:r>
                <a:rPr kumimoji="0" lang="en-US" sz="9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 </a:t>
              </a:r>
              <a:r>
                <a:rPr kumimoji="0" lang="en-US" sz="9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estebup</a:t>
              </a:r>
              <a:r>
                <a:rPr kumimoji="0" lang="en-US" sz="9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 </a:t>
              </a:r>
              <a:r>
                <a:rPr kumimoji="0" lang="en-US" sz="9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manime</a:t>
              </a:r>
              <a:r>
                <a:rPr kumimoji="0" lang="en-US" sz="9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 </a:t>
              </a:r>
              <a:r>
                <a:rPr kumimoji="0" lang="en-US" sz="9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lvepa</a:t>
              </a:r>
              <a:r>
                <a:rPr kumimoji="0" lang="en-US" sz="9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 ante </a:t>
              </a:r>
              <a:r>
                <a:rPr kumimoji="0" lang="en-US" sz="9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uka</a:t>
              </a:r>
              <a:r>
                <a:rPr kumimoji="0" lang="en-US" sz="9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 </a:t>
              </a:r>
              <a:r>
                <a:rPr kumimoji="0" lang="en-US" sz="9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imare</a:t>
              </a:r>
              <a:r>
                <a:rPr kumimoji="0" lang="en-US" sz="9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 </a:t>
              </a:r>
              <a:r>
                <a:rPr kumimoji="0" lang="en-US" sz="9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pimasa</a:t>
              </a:r>
              <a:r>
                <a:rPr kumimoji="0" lang="en-US" sz="9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 </a:t>
              </a:r>
              <a:r>
                <a:rPr kumimoji="0" lang="en-US" sz="9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quosm</a:t>
              </a:r>
              <a:r>
                <a:rPr kumimoji="0" lang="en-US" sz="9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 </a:t>
              </a:r>
              <a:r>
                <a:rPr kumimoji="0" lang="en-US" sz="9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santLrem</a:t>
              </a:r>
              <a:r>
                <a:rPr kumimoji="0" lang="en-US" sz="9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 </a:t>
              </a:r>
              <a:r>
                <a:rPr kumimoji="0" lang="en-US" sz="9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pusamu</a:t>
              </a:r>
              <a:r>
                <a:rPr kumimoji="0" lang="en-US" sz="9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a:t>
              </a:r>
              <a:endParaRPr kumimoji="0" lang="en-US" sz="9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mn-cs"/>
              </a:endParaRPr>
            </a:p>
          </p:txBody>
        </p:sp>
      </p:grpSp>
      <p:grpSp>
        <p:nvGrpSpPr>
          <p:cNvPr id="10" name="Group 9"/>
          <p:cNvGrpSpPr/>
          <p:nvPr/>
        </p:nvGrpSpPr>
        <p:grpSpPr>
          <a:xfrm>
            <a:off x="1335494" y="1990010"/>
            <a:ext cx="2111736" cy="1115796"/>
            <a:chOff x="1335494" y="1990010"/>
            <a:chExt cx="2111736" cy="1115796"/>
          </a:xfrm>
        </p:grpSpPr>
        <p:sp>
          <p:nvSpPr>
            <p:cNvPr id="176" name="TextBox 175"/>
            <p:cNvSpPr txBox="1"/>
            <p:nvPr/>
          </p:nvSpPr>
          <p:spPr>
            <a:xfrm>
              <a:off x="2002269" y="2459475"/>
              <a:ext cx="1444961" cy="646331"/>
            </a:xfrm>
            <a:prstGeom prst="rect">
              <a:avLst/>
            </a:prstGeom>
            <a:noFill/>
          </p:spPr>
          <p:txBody>
            <a:bodyPr wrap="square" numCol="1" spcCol="45720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Penime</a:t>
              </a:r>
              <a:r>
                <a:rPr kumimoji="0" lang="en-US" sz="9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 </a:t>
              </a:r>
              <a:r>
                <a:rPr kumimoji="0" lang="en-US" sz="9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estebup</a:t>
              </a:r>
              <a:r>
                <a:rPr kumimoji="0" lang="en-US" sz="9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 </a:t>
              </a:r>
              <a:r>
                <a:rPr kumimoji="0" lang="en-US" sz="9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manime</a:t>
              </a:r>
              <a:r>
                <a:rPr kumimoji="0" lang="en-US" sz="9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 </a:t>
              </a:r>
              <a:r>
                <a:rPr kumimoji="0" lang="en-US" sz="9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lvepa</a:t>
              </a:r>
              <a:r>
                <a:rPr kumimoji="0" lang="en-US" sz="9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 ante </a:t>
              </a:r>
              <a:r>
                <a:rPr kumimoji="0" lang="en-US" sz="9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uka</a:t>
              </a:r>
              <a:r>
                <a:rPr kumimoji="0" lang="en-US" sz="9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 </a:t>
              </a:r>
              <a:r>
                <a:rPr kumimoji="0" lang="en-US" sz="9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imare</a:t>
              </a:r>
              <a:r>
                <a:rPr kumimoji="0" lang="en-US" sz="9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 </a:t>
              </a:r>
              <a:r>
                <a:rPr kumimoji="0" lang="en-US" sz="9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pimasa</a:t>
              </a:r>
              <a:r>
                <a:rPr kumimoji="0" lang="en-US" sz="9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 </a:t>
              </a:r>
              <a:r>
                <a:rPr kumimoji="0" lang="en-US" sz="9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quosm</a:t>
              </a:r>
              <a:r>
                <a:rPr kumimoji="0" lang="en-US" sz="9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 </a:t>
              </a:r>
              <a:r>
                <a:rPr kumimoji="0" lang="en-US" sz="9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santLrem</a:t>
              </a:r>
              <a:r>
                <a:rPr kumimoji="0" lang="en-US" sz="9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 </a:t>
              </a:r>
              <a:r>
                <a:rPr kumimoji="0" lang="en-US" sz="900" b="0" i="0" u="none" strike="noStrike" kern="1200" cap="none" spc="0" normalizeH="0" baseline="0" noProof="0" dirty="0" err="1">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pusamu</a:t>
              </a:r>
              <a:r>
                <a:rPr kumimoji="0" lang="en-US" sz="9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Clear Sans Light" panose="020B0303030202020304" pitchFamily="34" charset="0"/>
                </a:rPr>
                <a:t>.</a:t>
              </a:r>
              <a:endParaRPr kumimoji="0" lang="en-US" sz="9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mn-cs"/>
              </a:endParaRPr>
            </a:p>
          </p:txBody>
        </p:sp>
        <p:sp>
          <p:nvSpPr>
            <p:cNvPr id="196" name="TextBox 195"/>
            <p:cNvSpPr txBox="1"/>
            <p:nvPr/>
          </p:nvSpPr>
          <p:spPr>
            <a:xfrm>
              <a:off x="1335494" y="1990010"/>
              <a:ext cx="2058358" cy="456908"/>
            </a:xfrm>
            <a:prstGeom prst="rect">
              <a:avLst/>
            </a:prstGeom>
            <a:noFill/>
          </p:spPr>
          <p:txBody>
            <a:bodyPr wrap="none" rtlCol="0">
              <a:no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id-ID" sz="1600" b="0" i="0" u="none" strike="noStrike" kern="1200" cap="none" spc="0" normalizeH="0" baseline="0" noProof="0" dirty="0">
                  <a:ln>
                    <a:noFill/>
                  </a:ln>
                  <a:solidFill>
                    <a:prstClr val="black">
                      <a:lumMod val="75000"/>
                      <a:lumOff val="25000"/>
                    </a:prstClr>
                  </a:solidFill>
                  <a:effectLst/>
                  <a:uLnTx/>
                  <a:uFillTx/>
                  <a:latin typeface="Lato Light" panose="020F0302020204030203" pitchFamily="34" charset="0"/>
                  <a:ea typeface="+mn-ea"/>
                  <a:cs typeface="+mn-cs"/>
                </a:rPr>
                <a:t>Step</a:t>
              </a:r>
              <a:r>
                <a:rPr kumimoji="0" lang="id-ID" sz="1600" b="0"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mn-ea"/>
                  <a:cs typeface="+mn-cs"/>
                </a:rPr>
                <a:t> 1</a:t>
              </a:r>
              <a:endParaRPr kumimoji="0" lang="id-ID" sz="160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mn-ea"/>
                <a:cs typeface="+mn-cs"/>
              </a:endParaRPr>
            </a:p>
          </p:txBody>
        </p:sp>
      </p:grpSp>
      <p:grpSp>
        <p:nvGrpSpPr>
          <p:cNvPr id="16" name="Group 15"/>
          <p:cNvGrpSpPr/>
          <p:nvPr/>
        </p:nvGrpSpPr>
        <p:grpSpPr>
          <a:xfrm>
            <a:off x="8229267" y="2257313"/>
            <a:ext cx="2638500" cy="453318"/>
            <a:chOff x="8229267" y="2257313"/>
            <a:chExt cx="2638500" cy="453318"/>
          </a:xfrm>
        </p:grpSpPr>
        <p:sp>
          <p:nvSpPr>
            <p:cNvPr id="181" name="TextBox 180"/>
            <p:cNvSpPr txBox="1"/>
            <p:nvPr/>
          </p:nvSpPr>
          <p:spPr>
            <a:xfrm>
              <a:off x="8782218" y="2276090"/>
              <a:ext cx="2085549" cy="400110"/>
            </a:xfrm>
            <a:prstGeom prst="rect">
              <a:avLst/>
            </a:prstGeom>
            <a:noFill/>
          </p:spPr>
          <p:txBody>
            <a:bodyPr wrap="square" numCol="1" spcCol="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00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mn-ea"/>
                  <a:cs typeface="+mn-cs"/>
                </a:rPr>
                <a:t>Lorem ipsum dolor sit amet put any thing here please be it</a:t>
              </a:r>
              <a:endParaRPr kumimoji="0" lang="en-US" sz="1000" b="1"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mn-ea"/>
                <a:cs typeface="+mn-cs"/>
              </a:endParaRPr>
            </a:p>
          </p:txBody>
        </p:sp>
        <p:grpSp>
          <p:nvGrpSpPr>
            <p:cNvPr id="2" name="Group 1"/>
            <p:cNvGrpSpPr/>
            <p:nvPr/>
          </p:nvGrpSpPr>
          <p:grpSpPr>
            <a:xfrm>
              <a:off x="8229267" y="2257313"/>
              <a:ext cx="453320" cy="453318"/>
              <a:chOff x="8229267" y="2257313"/>
              <a:chExt cx="453320" cy="453318"/>
            </a:xfrm>
          </p:grpSpPr>
          <p:sp>
            <p:nvSpPr>
              <p:cNvPr id="177" name="Rounded Rectangle 176"/>
              <p:cNvSpPr/>
              <p:nvPr/>
            </p:nvSpPr>
            <p:spPr>
              <a:xfrm>
                <a:off x="8229267" y="2257313"/>
                <a:ext cx="453320" cy="453318"/>
              </a:xfrm>
              <a:prstGeom prst="roundRect">
                <a:avLst>
                  <a:gd name="adj" fmla="val 50000"/>
                </a:avLst>
              </a:prstGeom>
              <a:solidFill>
                <a:srgbClr val="00BBD6"/>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5" name="Freeform 5"/>
              <p:cNvSpPr>
                <a:spLocks noEditPoints="1"/>
              </p:cNvSpPr>
              <p:nvPr/>
            </p:nvSpPr>
            <p:spPr bwMode="auto">
              <a:xfrm>
                <a:off x="8326775" y="2325705"/>
                <a:ext cx="264775" cy="267539"/>
              </a:xfrm>
              <a:custGeom>
                <a:avLst/>
                <a:gdLst>
                  <a:gd name="T0" fmla="*/ 138 w 306"/>
                  <a:gd name="T1" fmla="*/ 226 h 309"/>
                  <a:gd name="T2" fmla="*/ 149 w 306"/>
                  <a:gd name="T3" fmla="*/ 229 h 309"/>
                  <a:gd name="T4" fmla="*/ 198 w 306"/>
                  <a:gd name="T5" fmla="*/ 216 h 309"/>
                  <a:gd name="T6" fmla="*/ 226 w 306"/>
                  <a:gd name="T7" fmla="*/ 169 h 309"/>
                  <a:gd name="T8" fmla="*/ 215 w 306"/>
                  <a:gd name="T9" fmla="*/ 147 h 309"/>
                  <a:gd name="T10" fmla="*/ 171 w 306"/>
                  <a:gd name="T11" fmla="*/ 209 h 309"/>
                  <a:gd name="T12" fmla="*/ 138 w 306"/>
                  <a:gd name="T13" fmla="*/ 226 h 309"/>
                  <a:gd name="T14" fmla="*/ 80 w 306"/>
                  <a:gd name="T15" fmla="*/ 107 h 309"/>
                  <a:gd name="T16" fmla="*/ 142 w 306"/>
                  <a:gd name="T17" fmla="*/ 15 h 309"/>
                  <a:gd name="T18" fmla="*/ 164 w 306"/>
                  <a:gd name="T19" fmla="*/ 16 h 309"/>
                  <a:gd name="T20" fmla="*/ 225 w 306"/>
                  <a:gd name="T21" fmla="*/ 107 h 309"/>
                  <a:gd name="T22" fmla="*/ 241 w 306"/>
                  <a:gd name="T23" fmla="*/ 153 h 309"/>
                  <a:gd name="T24" fmla="*/ 193 w 306"/>
                  <a:gd name="T25" fmla="*/ 237 h 309"/>
                  <a:gd name="T26" fmla="*/ 112 w 306"/>
                  <a:gd name="T27" fmla="*/ 237 h 309"/>
                  <a:gd name="T28" fmla="*/ 65 w 306"/>
                  <a:gd name="T29" fmla="*/ 153 h 309"/>
                  <a:gd name="T30" fmla="*/ 80 w 306"/>
                  <a:gd name="T31" fmla="*/ 107 h 309"/>
                  <a:gd name="T32" fmla="*/ 153 w 306"/>
                  <a:gd name="T33" fmla="*/ 277 h 309"/>
                  <a:gd name="T34" fmla="*/ 238 w 306"/>
                  <a:gd name="T35" fmla="*/ 257 h 309"/>
                  <a:gd name="T36" fmla="*/ 237 w 306"/>
                  <a:gd name="T37" fmla="*/ 226 h 309"/>
                  <a:gd name="T38" fmla="*/ 234 w 306"/>
                  <a:gd name="T39" fmla="*/ 224 h 309"/>
                  <a:gd name="T40" fmla="*/ 246 w 306"/>
                  <a:gd name="T41" fmla="*/ 205 h 309"/>
                  <a:gd name="T42" fmla="*/ 295 w 306"/>
                  <a:gd name="T43" fmla="*/ 260 h 309"/>
                  <a:gd name="T44" fmla="*/ 252 w 306"/>
                  <a:gd name="T45" fmla="*/ 294 h 309"/>
                  <a:gd name="T46" fmla="*/ 153 w 306"/>
                  <a:gd name="T47" fmla="*/ 309 h 309"/>
                  <a:gd name="T48" fmla="*/ 53 w 306"/>
                  <a:gd name="T49" fmla="*/ 294 h 309"/>
                  <a:gd name="T50" fmla="*/ 10 w 306"/>
                  <a:gd name="T51" fmla="*/ 260 h 309"/>
                  <a:gd name="T52" fmla="*/ 60 w 306"/>
                  <a:gd name="T53" fmla="*/ 205 h 309"/>
                  <a:gd name="T54" fmla="*/ 71 w 306"/>
                  <a:gd name="T55" fmla="*/ 224 h 309"/>
                  <a:gd name="T56" fmla="*/ 69 w 306"/>
                  <a:gd name="T57" fmla="*/ 226 h 309"/>
                  <a:gd name="T58" fmla="*/ 67 w 306"/>
                  <a:gd name="T59" fmla="*/ 257 h 309"/>
                  <a:gd name="T60" fmla="*/ 153 w 306"/>
                  <a:gd name="T61" fmla="*/ 277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06" h="309">
                    <a:moveTo>
                      <a:pt x="138" y="226"/>
                    </a:moveTo>
                    <a:cubicBezTo>
                      <a:pt x="141" y="227"/>
                      <a:pt x="145" y="229"/>
                      <a:pt x="149" y="229"/>
                    </a:cubicBezTo>
                    <a:cubicBezTo>
                      <a:pt x="164" y="232"/>
                      <a:pt x="182" y="227"/>
                      <a:pt x="198" y="216"/>
                    </a:cubicBezTo>
                    <a:cubicBezTo>
                      <a:pt x="215" y="204"/>
                      <a:pt x="226" y="186"/>
                      <a:pt x="226" y="169"/>
                    </a:cubicBezTo>
                    <a:cubicBezTo>
                      <a:pt x="226" y="160"/>
                      <a:pt x="220" y="151"/>
                      <a:pt x="215" y="147"/>
                    </a:cubicBezTo>
                    <a:cubicBezTo>
                      <a:pt x="210" y="170"/>
                      <a:pt x="193" y="193"/>
                      <a:pt x="171" y="209"/>
                    </a:cubicBezTo>
                    <a:cubicBezTo>
                      <a:pt x="160" y="216"/>
                      <a:pt x="149" y="222"/>
                      <a:pt x="138" y="226"/>
                    </a:cubicBezTo>
                    <a:close/>
                    <a:moveTo>
                      <a:pt x="80" y="107"/>
                    </a:moveTo>
                    <a:cubicBezTo>
                      <a:pt x="98" y="76"/>
                      <a:pt x="122" y="47"/>
                      <a:pt x="142" y="15"/>
                    </a:cubicBezTo>
                    <a:cubicBezTo>
                      <a:pt x="151" y="1"/>
                      <a:pt x="154" y="0"/>
                      <a:pt x="164" y="16"/>
                    </a:cubicBezTo>
                    <a:cubicBezTo>
                      <a:pt x="183" y="47"/>
                      <a:pt x="207" y="76"/>
                      <a:pt x="225" y="107"/>
                    </a:cubicBezTo>
                    <a:cubicBezTo>
                      <a:pt x="234" y="122"/>
                      <a:pt x="241" y="138"/>
                      <a:pt x="241" y="153"/>
                    </a:cubicBezTo>
                    <a:cubicBezTo>
                      <a:pt x="241" y="190"/>
                      <a:pt x="221" y="222"/>
                      <a:pt x="193" y="237"/>
                    </a:cubicBezTo>
                    <a:cubicBezTo>
                      <a:pt x="167" y="251"/>
                      <a:pt x="137" y="251"/>
                      <a:pt x="112" y="237"/>
                    </a:cubicBezTo>
                    <a:cubicBezTo>
                      <a:pt x="84" y="221"/>
                      <a:pt x="65" y="190"/>
                      <a:pt x="65" y="153"/>
                    </a:cubicBezTo>
                    <a:cubicBezTo>
                      <a:pt x="65" y="138"/>
                      <a:pt x="71" y="122"/>
                      <a:pt x="80" y="107"/>
                    </a:cubicBezTo>
                    <a:close/>
                    <a:moveTo>
                      <a:pt x="153" y="277"/>
                    </a:moveTo>
                    <a:cubicBezTo>
                      <a:pt x="178" y="277"/>
                      <a:pt x="218" y="273"/>
                      <a:pt x="238" y="257"/>
                    </a:cubicBezTo>
                    <a:cubicBezTo>
                      <a:pt x="251" y="247"/>
                      <a:pt x="250" y="236"/>
                      <a:pt x="237" y="226"/>
                    </a:cubicBezTo>
                    <a:cubicBezTo>
                      <a:pt x="236" y="226"/>
                      <a:pt x="235" y="225"/>
                      <a:pt x="234" y="224"/>
                    </a:cubicBezTo>
                    <a:cubicBezTo>
                      <a:pt x="239" y="218"/>
                      <a:pt x="243" y="212"/>
                      <a:pt x="246" y="205"/>
                    </a:cubicBezTo>
                    <a:cubicBezTo>
                      <a:pt x="267" y="213"/>
                      <a:pt x="306" y="232"/>
                      <a:pt x="295" y="260"/>
                    </a:cubicBezTo>
                    <a:cubicBezTo>
                      <a:pt x="289" y="277"/>
                      <a:pt x="268" y="288"/>
                      <a:pt x="252" y="294"/>
                    </a:cubicBezTo>
                    <a:cubicBezTo>
                      <a:pt x="225" y="304"/>
                      <a:pt x="189" y="309"/>
                      <a:pt x="153" y="309"/>
                    </a:cubicBezTo>
                    <a:cubicBezTo>
                      <a:pt x="116" y="309"/>
                      <a:pt x="80" y="304"/>
                      <a:pt x="53" y="294"/>
                    </a:cubicBezTo>
                    <a:cubicBezTo>
                      <a:pt x="38" y="288"/>
                      <a:pt x="16" y="277"/>
                      <a:pt x="10" y="260"/>
                    </a:cubicBezTo>
                    <a:cubicBezTo>
                      <a:pt x="0" y="232"/>
                      <a:pt x="38" y="213"/>
                      <a:pt x="60" y="205"/>
                    </a:cubicBezTo>
                    <a:cubicBezTo>
                      <a:pt x="63" y="212"/>
                      <a:pt x="67" y="218"/>
                      <a:pt x="71" y="224"/>
                    </a:cubicBezTo>
                    <a:cubicBezTo>
                      <a:pt x="70" y="225"/>
                      <a:pt x="70" y="226"/>
                      <a:pt x="69" y="226"/>
                    </a:cubicBezTo>
                    <a:cubicBezTo>
                      <a:pt x="56" y="236"/>
                      <a:pt x="54" y="247"/>
                      <a:pt x="67" y="257"/>
                    </a:cubicBezTo>
                    <a:cubicBezTo>
                      <a:pt x="88" y="273"/>
                      <a:pt x="128" y="277"/>
                      <a:pt x="153" y="27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grpSp>
        <p:nvGrpSpPr>
          <p:cNvPr id="17" name="Group 16"/>
          <p:cNvGrpSpPr/>
          <p:nvPr/>
        </p:nvGrpSpPr>
        <p:grpSpPr>
          <a:xfrm>
            <a:off x="8229267" y="2860286"/>
            <a:ext cx="2638500" cy="453318"/>
            <a:chOff x="8229267" y="2860286"/>
            <a:chExt cx="2638500" cy="453318"/>
          </a:xfrm>
        </p:grpSpPr>
        <p:sp>
          <p:nvSpPr>
            <p:cNvPr id="182" name="TextBox 181"/>
            <p:cNvSpPr txBox="1"/>
            <p:nvPr/>
          </p:nvSpPr>
          <p:spPr>
            <a:xfrm>
              <a:off x="8782218" y="2889215"/>
              <a:ext cx="2085549" cy="400110"/>
            </a:xfrm>
            <a:prstGeom prst="rect">
              <a:avLst/>
            </a:prstGeom>
            <a:noFill/>
          </p:spPr>
          <p:txBody>
            <a:bodyPr wrap="square" numCol="1" spcCol="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00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mn-ea"/>
                  <a:cs typeface="+mn-cs"/>
                </a:rPr>
                <a:t>Lorem ipsum dolor sit amet put any thing here please be it</a:t>
              </a:r>
              <a:endParaRPr kumimoji="0" lang="en-US" sz="1000" b="1"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mn-ea"/>
                <a:cs typeface="+mn-cs"/>
              </a:endParaRPr>
            </a:p>
          </p:txBody>
        </p:sp>
        <p:grpSp>
          <p:nvGrpSpPr>
            <p:cNvPr id="5" name="Group 4"/>
            <p:cNvGrpSpPr/>
            <p:nvPr/>
          </p:nvGrpSpPr>
          <p:grpSpPr>
            <a:xfrm>
              <a:off x="8229267" y="2860286"/>
              <a:ext cx="453320" cy="453318"/>
              <a:chOff x="8229267" y="2860286"/>
              <a:chExt cx="453320" cy="453318"/>
            </a:xfrm>
          </p:grpSpPr>
          <p:sp>
            <p:nvSpPr>
              <p:cNvPr id="178" name="Rounded Rectangle 177"/>
              <p:cNvSpPr/>
              <p:nvPr/>
            </p:nvSpPr>
            <p:spPr>
              <a:xfrm>
                <a:off x="8229267" y="2860286"/>
                <a:ext cx="453320" cy="453318"/>
              </a:xfrm>
              <a:prstGeom prst="roundRect">
                <a:avLst>
                  <a:gd name="adj" fmla="val 50000"/>
                </a:avLst>
              </a:prstGeom>
              <a:solidFill>
                <a:srgbClr val="F49D15"/>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197" name="Group 196"/>
              <p:cNvGrpSpPr/>
              <p:nvPr/>
            </p:nvGrpSpPr>
            <p:grpSpPr>
              <a:xfrm>
                <a:off x="8326775" y="2971628"/>
                <a:ext cx="247313" cy="222255"/>
                <a:chOff x="5583238" y="3892551"/>
                <a:chExt cx="360363" cy="323850"/>
              </a:xfrm>
              <a:solidFill>
                <a:schemeClr val="bg1"/>
              </a:solidFill>
            </p:grpSpPr>
            <p:sp>
              <p:nvSpPr>
                <p:cNvPr id="198" name="Freeform 5"/>
                <p:cNvSpPr>
                  <a:spLocks/>
                </p:cNvSpPr>
                <p:nvPr/>
              </p:nvSpPr>
              <p:spPr bwMode="auto">
                <a:xfrm>
                  <a:off x="5811838" y="3892551"/>
                  <a:ext cx="131763" cy="323850"/>
                </a:xfrm>
                <a:custGeom>
                  <a:avLst/>
                  <a:gdLst>
                    <a:gd name="T0" fmla="*/ 17 w 83"/>
                    <a:gd name="T1" fmla="*/ 57 h 204"/>
                    <a:gd name="T2" fmla="*/ 0 w 83"/>
                    <a:gd name="T3" fmla="*/ 57 h 204"/>
                    <a:gd name="T4" fmla="*/ 43 w 83"/>
                    <a:gd name="T5" fmla="*/ 0 h 204"/>
                    <a:gd name="T6" fmla="*/ 83 w 83"/>
                    <a:gd name="T7" fmla="*/ 57 h 204"/>
                    <a:gd name="T8" fmla="*/ 67 w 83"/>
                    <a:gd name="T9" fmla="*/ 57 h 204"/>
                    <a:gd name="T10" fmla="*/ 67 w 83"/>
                    <a:gd name="T11" fmla="*/ 204 h 204"/>
                    <a:gd name="T12" fmla="*/ 17 w 83"/>
                    <a:gd name="T13" fmla="*/ 204 h 204"/>
                    <a:gd name="T14" fmla="*/ 17 w 83"/>
                    <a:gd name="T15" fmla="*/ 57 h 2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204">
                      <a:moveTo>
                        <a:pt x="17" y="57"/>
                      </a:moveTo>
                      <a:lnTo>
                        <a:pt x="0" y="57"/>
                      </a:lnTo>
                      <a:lnTo>
                        <a:pt x="43" y="0"/>
                      </a:lnTo>
                      <a:lnTo>
                        <a:pt x="83" y="57"/>
                      </a:lnTo>
                      <a:lnTo>
                        <a:pt x="67" y="57"/>
                      </a:lnTo>
                      <a:lnTo>
                        <a:pt x="67" y="204"/>
                      </a:lnTo>
                      <a:lnTo>
                        <a:pt x="17" y="204"/>
                      </a:lnTo>
                      <a:lnTo>
                        <a:pt x="17"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9" name="Freeform 6"/>
                <p:cNvSpPr>
                  <a:spLocks/>
                </p:cNvSpPr>
                <p:nvPr/>
              </p:nvSpPr>
              <p:spPr bwMode="auto">
                <a:xfrm>
                  <a:off x="5695951" y="3978276"/>
                  <a:ext cx="131763" cy="238125"/>
                </a:xfrm>
                <a:custGeom>
                  <a:avLst/>
                  <a:gdLst>
                    <a:gd name="T0" fmla="*/ 66 w 83"/>
                    <a:gd name="T1" fmla="*/ 150 h 150"/>
                    <a:gd name="T2" fmla="*/ 19 w 83"/>
                    <a:gd name="T3" fmla="*/ 150 h 150"/>
                    <a:gd name="T4" fmla="*/ 19 w 83"/>
                    <a:gd name="T5" fmla="*/ 60 h 150"/>
                    <a:gd name="T6" fmla="*/ 0 w 83"/>
                    <a:gd name="T7" fmla="*/ 60 h 150"/>
                    <a:gd name="T8" fmla="*/ 43 w 83"/>
                    <a:gd name="T9" fmla="*/ 0 h 150"/>
                    <a:gd name="T10" fmla="*/ 83 w 83"/>
                    <a:gd name="T11" fmla="*/ 60 h 150"/>
                    <a:gd name="T12" fmla="*/ 66 w 83"/>
                    <a:gd name="T13" fmla="*/ 60 h 150"/>
                    <a:gd name="T14" fmla="*/ 66 w 83"/>
                    <a:gd name="T15" fmla="*/ 150 h 1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150">
                      <a:moveTo>
                        <a:pt x="66" y="150"/>
                      </a:moveTo>
                      <a:lnTo>
                        <a:pt x="19" y="150"/>
                      </a:lnTo>
                      <a:lnTo>
                        <a:pt x="19" y="60"/>
                      </a:lnTo>
                      <a:lnTo>
                        <a:pt x="0" y="60"/>
                      </a:lnTo>
                      <a:lnTo>
                        <a:pt x="43" y="0"/>
                      </a:lnTo>
                      <a:lnTo>
                        <a:pt x="83" y="60"/>
                      </a:lnTo>
                      <a:lnTo>
                        <a:pt x="66" y="60"/>
                      </a:lnTo>
                      <a:lnTo>
                        <a:pt x="66" y="1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0" name="Freeform 7"/>
                <p:cNvSpPr>
                  <a:spLocks/>
                </p:cNvSpPr>
                <p:nvPr/>
              </p:nvSpPr>
              <p:spPr bwMode="auto">
                <a:xfrm>
                  <a:off x="5583238" y="4068763"/>
                  <a:ext cx="131763" cy="147638"/>
                </a:xfrm>
                <a:custGeom>
                  <a:avLst/>
                  <a:gdLst>
                    <a:gd name="T0" fmla="*/ 17 w 83"/>
                    <a:gd name="T1" fmla="*/ 57 h 93"/>
                    <a:gd name="T2" fmla="*/ 0 w 83"/>
                    <a:gd name="T3" fmla="*/ 57 h 93"/>
                    <a:gd name="T4" fmla="*/ 43 w 83"/>
                    <a:gd name="T5" fmla="*/ 0 h 93"/>
                    <a:gd name="T6" fmla="*/ 83 w 83"/>
                    <a:gd name="T7" fmla="*/ 57 h 93"/>
                    <a:gd name="T8" fmla="*/ 66 w 83"/>
                    <a:gd name="T9" fmla="*/ 57 h 93"/>
                    <a:gd name="T10" fmla="*/ 66 w 83"/>
                    <a:gd name="T11" fmla="*/ 93 h 93"/>
                    <a:gd name="T12" fmla="*/ 17 w 83"/>
                    <a:gd name="T13" fmla="*/ 93 h 93"/>
                    <a:gd name="T14" fmla="*/ 17 w 83"/>
                    <a:gd name="T15" fmla="*/ 57 h 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93">
                      <a:moveTo>
                        <a:pt x="17" y="57"/>
                      </a:moveTo>
                      <a:lnTo>
                        <a:pt x="0" y="57"/>
                      </a:lnTo>
                      <a:lnTo>
                        <a:pt x="43" y="0"/>
                      </a:lnTo>
                      <a:lnTo>
                        <a:pt x="83" y="57"/>
                      </a:lnTo>
                      <a:lnTo>
                        <a:pt x="66" y="57"/>
                      </a:lnTo>
                      <a:lnTo>
                        <a:pt x="66" y="93"/>
                      </a:lnTo>
                      <a:lnTo>
                        <a:pt x="17" y="93"/>
                      </a:lnTo>
                      <a:lnTo>
                        <a:pt x="17"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grpSp>
      <p:grpSp>
        <p:nvGrpSpPr>
          <p:cNvPr id="175" name="Group 174"/>
          <p:cNvGrpSpPr/>
          <p:nvPr/>
        </p:nvGrpSpPr>
        <p:grpSpPr>
          <a:xfrm>
            <a:off x="8229267" y="3463260"/>
            <a:ext cx="2638500" cy="453318"/>
            <a:chOff x="8229267" y="3463260"/>
            <a:chExt cx="2638500" cy="453318"/>
          </a:xfrm>
        </p:grpSpPr>
        <p:sp>
          <p:nvSpPr>
            <p:cNvPr id="183" name="TextBox 182"/>
            <p:cNvSpPr txBox="1"/>
            <p:nvPr/>
          </p:nvSpPr>
          <p:spPr>
            <a:xfrm>
              <a:off x="8782218" y="3502340"/>
              <a:ext cx="2085549" cy="400110"/>
            </a:xfrm>
            <a:prstGeom prst="rect">
              <a:avLst/>
            </a:prstGeom>
            <a:noFill/>
          </p:spPr>
          <p:txBody>
            <a:bodyPr wrap="square" numCol="1" spcCol="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00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mn-ea"/>
                  <a:cs typeface="+mn-cs"/>
                </a:rPr>
                <a:t>Lorem ipsum dolor sit amet put any thing here please be it</a:t>
              </a:r>
              <a:endParaRPr kumimoji="0" lang="en-US" sz="1000" b="1"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mn-ea"/>
                <a:cs typeface="+mn-cs"/>
              </a:endParaRPr>
            </a:p>
          </p:txBody>
        </p:sp>
        <p:grpSp>
          <p:nvGrpSpPr>
            <p:cNvPr id="6" name="Group 5"/>
            <p:cNvGrpSpPr/>
            <p:nvPr/>
          </p:nvGrpSpPr>
          <p:grpSpPr>
            <a:xfrm>
              <a:off x="8229267" y="3463260"/>
              <a:ext cx="453320" cy="453318"/>
              <a:chOff x="8229267" y="3463260"/>
              <a:chExt cx="453320" cy="453318"/>
            </a:xfrm>
          </p:grpSpPr>
          <p:sp>
            <p:nvSpPr>
              <p:cNvPr id="179" name="Rounded Rectangle 178"/>
              <p:cNvSpPr/>
              <p:nvPr/>
            </p:nvSpPr>
            <p:spPr>
              <a:xfrm>
                <a:off x="8229267" y="3463260"/>
                <a:ext cx="453320" cy="453318"/>
              </a:xfrm>
              <a:prstGeom prst="roundRect">
                <a:avLst>
                  <a:gd name="adj" fmla="val 50000"/>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1" name="Freeform 16"/>
              <p:cNvSpPr>
                <a:spLocks noEditPoints="1"/>
              </p:cNvSpPr>
              <p:nvPr/>
            </p:nvSpPr>
            <p:spPr bwMode="auto">
              <a:xfrm>
                <a:off x="8360017" y="3584075"/>
                <a:ext cx="214071" cy="238338"/>
              </a:xfrm>
              <a:custGeom>
                <a:avLst/>
                <a:gdLst>
                  <a:gd name="T0" fmla="*/ 1146 w 1181"/>
                  <a:gd name="T1" fmla="*/ 102 h 1315"/>
                  <a:gd name="T2" fmla="*/ 591 w 1181"/>
                  <a:gd name="T3" fmla="*/ 0 h 1315"/>
                  <a:gd name="T4" fmla="*/ 35 w 1181"/>
                  <a:gd name="T5" fmla="*/ 102 h 1315"/>
                  <a:gd name="T6" fmla="*/ 1 w 1181"/>
                  <a:gd name="T7" fmla="*/ 165 h 1315"/>
                  <a:gd name="T8" fmla="*/ 80 w 1181"/>
                  <a:gd name="T9" fmla="*/ 582 h 1315"/>
                  <a:gd name="T10" fmla="*/ 243 w 1181"/>
                  <a:gd name="T11" fmla="*/ 952 h 1315"/>
                  <a:gd name="T12" fmla="*/ 547 w 1181"/>
                  <a:gd name="T13" fmla="*/ 1300 h 1315"/>
                  <a:gd name="T14" fmla="*/ 591 w 1181"/>
                  <a:gd name="T15" fmla="*/ 1315 h 1315"/>
                  <a:gd name="T16" fmla="*/ 634 w 1181"/>
                  <a:gd name="T17" fmla="*/ 1300 h 1315"/>
                  <a:gd name="T18" fmla="*/ 938 w 1181"/>
                  <a:gd name="T19" fmla="*/ 952 h 1315"/>
                  <a:gd name="T20" fmla="*/ 1101 w 1181"/>
                  <a:gd name="T21" fmla="*/ 582 h 1315"/>
                  <a:gd name="T22" fmla="*/ 1180 w 1181"/>
                  <a:gd name="T23" fmla="*/ 165 h 1315"/>
                  <a:gd name="T24" fmla="*/ 1146 w 1181"/>
                  <a:gd name="T25" fmla="*/ 102 h 1315"/>
                  <a:gd name="T26" fmla="*/ 852 w 1181"/>
                  <a:gd name="T27" fmla="*/ 443 h 1315"/>
                  <a:gd name="T28" fmla="*/ 541 w 1181"/>
                  <a:gd name="T29" fmla="*/ 754 h 1315"/>
                  <a:gd name="T30" fmla="*/ 507 w 1181"/>
                  <a:gd name="T31" fmla="*/ 768 h 1315"/>
                  <a:gd name="T32" fmla="*/ 473 w 1181"/>
                  <a:gd name="T33" fmla="*/ 754 h 1315"/>
                  <a:gd name="T34" fmla="*/ 329 w 1181"/>
                  <a:gd name="T35" fmla="*/ 610 h 1315"/>
                  <a:gd name="T36" fmla="*/ 329 w 1181"/>
                  <a:gd name="T37" fmla="*/ 543 h 1315"/>
                  <a:gd name="T38" fmla="*/ 357 w 1181"/>
                  <a:gd name="T39" fmla="*/ 515 h 1315"/>
                  <a:gd name="T40" fmla="*/ 391 w 1181"/>
                  <a:gd name="T41" fmla="*/ 501 h 1315"/>
                  <a:gd name="T42" fmla="*/ 424 w 1181"/>
                  <a:gd name="T43" fmla="*/ 515 h 1315"/>
                  <a:gd name="T44" fmla="*/ 507 w 1181"/>
                  <a:gd name="T45" fmla="*/ 597 h 1315"/>
                  <a:gd name="T46" fmla="*/ 756 w 1181"/>
                  <a:gd name="T47" fmla="*/ 348 h 1315"/>
                  <a:gd name="T48" fmla="*/ 790 w 1181"/>
                  <a:gd name="T49" fmla="*/ 334 h 1315"/>
                  <a:gd name="T50" fmla="*/ 824 w 1181"/>
                  <a:gd name="T51" fmla="*/ 348 h 1315"/>
                  <a:gd name="T52" fmla="*/ 852 w 1181"/>
                  <a:gd name="T53" fmla="*/ 376 h 1315"/>
                  <a:gd name="T54" fmla="*/ 852 w 1181"/>
                  <a:gd name="T55" fmla="*/ 443 h 1315"/>
                  <a:gd name="T56" fmla="*/ 852 w 1181"/>
                  <a:gd name="T57" fmla="*/ 443 h 1315"/>
                  <a:gd name="T58" fmla="*/ 852 w 1181"/>
                  <a:gd name="T59" fmla="*/ 443 h 1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181" h="1315">
                    <a:moveTo>
                      <a:pt x="1146" y="102"/>
                    </a:moveTo>
                    <a:cubicBezTo>
                      <a:pt x="1139" y="98"/>
                      <a:pt x="974" y="0"/>
                      <a:pt x="591" y="0"/>
                    </a:cubicBezTo>
                    <a:cubicBezTo>
                      <a:pt x="207" y="0"/>
                      <a:pt x="42" y="98"/>
                      <a:pt x="35" y="102"/>
                    </a:cubicBezTo>
                    <a:cubicBezTo>
                      <a:pt x="13" y="116"/>
                      <a:pt x="0" y="140"/>
                      <a:pt x="1" y="165"/>
                    </a:cubicBezTo>
                    <a:cubicBezTo>
                      <a:pt x="1" y="173"/>
                      <a:pt x="10" y="353"/>
                      <a:pt x="80" y="582"/>
                    </a:cubicBezTo>
                    <a:cubicBezTo>
                      <a:pt x="122" y="717"/>
                      <a:pt x="176" y="841"/>
                      <a:pt x="243" y="952"/>
                    </a:cubicBezTo>
                    <a:cubicBezTo>
                      <a:pt x="326" y="1091"/>
                      <a:pt x="429" y="1208"/>
                      <a:pt x="547" y="1300"/>
                    </a:cubicBezTo>
                    <a:cubicBezTo>
                      <a:pt x="560" y="1310"/>
                      <a:pt x="575" y="1315"/>
                      <a:pt x="591" y="1315"/>
                    </a:cubicBezTo>
                    <a:cubicBezTo>
                      <a:pt x="606" y="1315"/>
                      <a:pt x="621" y="1310"/>
                      <a:pt x="634" y="1300"/>
                    </a:cubicBezTo>
                    <a:cubicBezTo>
                      <a:pt x="752" y="1208"/>
                      <a:pt x="855" y="1091"/>
                      <a:pt x="938" y="952"/>
                    </a:cubicBezTo>
                    <a:cubicBezTo>
                      <a:pt x="1005" y="841"/>
                      <a:pt x="1059" y="717"/>
                      <a:pt x="1101" y="582"/>
                    </a:cubicBezTo>
                    <a:cubicBezTo>
                      <a:pt x="1171" y="353"/>
                      <a:pt x="1180" y="173"/>
                      <a:pt x="1180" y="165"/>
                    </a:cubicBezTo>
                    <a:cubicBezTo>
                      <a:pt x="1181" y="140"/>
                      <a:pt x="1168" y="116"/>
                      <a:pt x="1146" y="102"/>
                    </a:cubicBezTo>
                    <a:close/>
                    <a:moveTo>
                      <a:pt x="852" y="443"/>
                    </a:moveTo>
                    <a:cubicBezTo>
                      <a:pt x="541" y="754"/>
                      <a:pt x="541" y="754"/>
                      <a:pt x="541" y="754"/>
                    </a:cubicBezTo>
                    <a:cubicBezTo>
                      <a:pt x="532" y="763"/>
                      <a:pt x="520" y="768"/>
                      <a:pt x="507" y="768"/>
                    </a:cubicBezTo>
                    <a:cubicBezTo>
                      <a:pt x="494" y="768"/>
                      <a:pt x="482" y="763"/>
                      <a:pt x="473" y="754"/>
                    </a:cubicBezTo>
                    <a:cubicBezTo>
                      <a:pt x="329" y="610"/>
                      <a:pt x="329" y="610"/>
                      <a:pt x="329" y="610"/>
                    </a:cubicBezTo>
                    <a:cubicBezTo>
                      <a:pt x="311" y="591"/>
                      <a:pt x="311" y="561"/>
                      <a:pt x="329" y="543"/>
                    </a:cubicBezTo>
                    <a:cubicBezTo>
                      <a:pt x="357" y="515"/>
                      <a:pt x="357" y="515"/>
                      <a:pt x="357" y="515"/>
                    </a:cubicBezTo>
                    <a:cubicBezTo>
                      <a:pt x="366" y="506"/>
                      <a:pt x="378" y="501"/>
                      <a:pt x="391" y="501"/>
                    </a:cubicBezTo>
                    <a:cubicBezTo>
                      <a:pt x="403" y="501"/>
                      <a:pt x="415" y="506"/>
                      <a:pt x="424" y="515"/>
                    </a:cubicBezTo>
                    <a:cubicBezTo>
                      <a:pt x="507" y="597"/>
                      <a:pt x="507" y="597"/>
                      <a:pt x="507" y="597"/>
                    </a:cubicBezTo>
                    <a:cubicBezTo>
                      <a:pt x="756" y="348"/>
                      <a:pt x="756" y="348"/>
                      <a:pt x="756" y="348"/>
                    </a:cubicBezTo>
                    <a:cubicBezTo>
                      <a:pt x="765" y="339"/>
                      <a:pt x="777" y="334"/>
                      <a:pt x="790" y="334"/>
                    </a:cubicBezTo>
                    <a:cubicBezTo>
                      <a:pt x="803" y="334"/>
                      <a:pt x="815" y="339"/>
                      <a:pt x="824" y="348"/>
                    </a:cubicBezTo>
                    <a:cubicBezTo>
                      <a:pt x="852" y="376"/>
                      <a:pt x="852" y="376"/>
                      <a:pt x="852" y="376"/>
                    </a:cubicBezTo>
                    <a:cubicBezTo>
                      <a:pt x="870" y="395"/>
                      <a:pt x="870" y="425"/>
                      <a:pt x="852" y="443"/>
                    </a:cubicBezTo>
                    <a:close/>
                    <a:moveTo>
                      <a:pt x="852" y="443"/>
                    </a:moveTo>
                    <a:cubicBezTo>
                      <a:pt x="852" y="443"/>
                      <a:pt x="852" y="443"/>
                      <a:pt x="852" y="443"/>
                    </a:cubicBezTo>
                  </a:path>
                </a:pathLst>
              </a:custGeom>
              <a:solidFill>
                <a:schemeClr val="bg1"/>
              </a:solidFill>
              <a:ln>
                <a:noFill/>
              </a:ln>
              <a:effec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grpSp>
        <p:nvGrpSpPr>
          <p:cNvPr id="185" name="Group 184"/>
          <p:cNvGrpSpPr/>
          <p:nvPr/>
        </p:nvGrpSpPr>
        <p:grpSpPr>
          <a:xfrm>
            <a:off x="8229267" y="4050193"/>
            <a:ext cx="2638500" cy="453318"/>
            <a:chOff x="8229267" y="4050193"/>
            <a:chExt cx="2638500" cy="453318"/>
          </a:xfrm>
        </p:grpSpPr>
        <p:sp>
          <p:nvSpPr>
            <p:cNvPr id="184" name="TextBox 183"/>
            <p:cNvSpPr txBox="1"/>
            <p:nvPr/>
          </p:nvSpPr>
          <p:spPr>
            <a:xfrm>
              <a:off x="8782218" y="4099424"/>
              <a:ext cx="2085549" cy="400110"/>
            </a:xfrm>
            <a:prstGeom prst="rect">
              <a:avLst/>
            </a:prstGeom>
            <a:noFill/>
          </p:spPr>
          <p:txBody>
            <a:bodyPr wrap="square" numCol="1" spcCol="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00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mn-ea"/>
                  <a:cs typeface="+mn-cs"/>
                </a:rPr>
                <a:t>Lorem ipsum dolor sit amet put any thing here please be it</a:t>
              </a:r>
              <a:endParaRPr kumimoji="0" lang="en-US" sz="1000" b="1"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mn-ea"/>
                <a:cs typeface="+mn-cs"/>
              </a:endParaRPr>
            </a:p>
          </p:txBody>
        </p:sp>
        <p:grpSp>
          <p:nvGrpSpPr>
            <p:cNvPr id="7" name="Group 6"/>
            <p:cNvGrpSpPr/>
            <p:nvPr/>
          </p:nvGrpSpPr>
          <p:grpSpPr>
            <a:xfrm>
              <a:off x="8229267" y="4050193"/>
              <a:ext cx="453320" cy="453318"/>
              <a:chOff x="8229267" y="4050193"/>
              <a:chExt cx="453320" cy="453318"/>
            </a:xfrm>
          </p:grpSpPr>
          <p:sp>
            <p:nvSpPr>
              <p:cNvPr id="180" name="Rounded Rectangle 179"/>
              <p:cNvSpPr/>
              <p:nvPr/>
            </p:nvSpPr>
            <p:spPr>
              <a:xfrm>
                <a:off x="8229267" y="4050193"/>
                <a:ext cx="453320" cy="453318"/>
              </a:xfrm>
              <a:prstGeom prst="roundRect">
                <a:avLst>
                  <a:gd name="adj" fmla="val 50000"/>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2" name="Freeform 263"/>
              <p:cNvSpPr>
                <a:spLocks noEditPoints="1"/>
              </p:cNvSpPr>
              <p:nvPr/>
            </p:nvSpPr>
            <p:spPr bwMode="auto">
              <a:xfrm>
                <a:off x="8311175" y="4125448"/>
                <a:ext cx="299389" cy="312548"/>
              </a:xfrm>
              <a:custGeom>
                <a:avLst/>
                <a:gdLst>
                  <a:gd name="T0" fmla="*/ 3 w 77"/>
                  <a:gd name="T1" fmla="*/ 30 h 77"/>
                  <a:gd name="T2" fmla="*/ 30 w 77"/>
                  <a:gd name="T3" fmla="*/ 5 h 77"/>
                  <a:gd name="T4" fmla="*/ 7 w 77"/>
                  <a:gd name="T5" fmla="*/ 31 h 77"/>
                  <a:gd name="T6" fmla="*/ 71 w 77"/>
                  <a:gd name="T7" fmla="*/ 31 h 77"/>
                  <a:gd name="T8" fmla="*/ 74 w 77"/>
                  <a:gd name="T9" fmla="*/ 30 h 77"/>
                  <a:gd name="T10" fmla="*/ 47 w 77"/>
                  <a:gd name="T11" fmla="*/ 5 h 77"/>
                  <a:gd name="T12" fmla="*/ 71 w 77"/>
                  <a:gd name="T13" fmla="*/ 31 h 77"/>
                  <a:gd name="T14" fmla="*/ 72 w 77"/>
                  <a:gd name="T15" fmla="*/ 43 h 77"/>
                  <a:gd name="T16" fmla="*/ 61 w 77"/>
                  <a:gd name="T17" fmla="*/ 40 h 77"/>
                  <a:gd name="T18" fmla="*/ 55 w 77"/>
                  <a:gd name="T19" fmla="*/ 61 h 77"/>
                  <a:gd name="T20" fmla="*/ 40 w 77"/>
                  <a:gd name="T21" fmla="*/ 68 h 77"/>
                  <a:gd name="T22" fmla="*/ 39 w 77"/>
                  <a:gd name="T23" fmla="*/ 77 h 77"/>
                  <a:gd name="T24" fmla="*/ 38 w 77"/>
                  <a:gd name="T25" fmla="*/ 68 h 77"/>
                  <a:gd name="T26" fmla="*/ 22 w 77"/>
                  <a:gd name="T27" fmla="*/ 61 h 77"/>
                  <a:gd name="T28" fmla="*/ 16 w 77"/>
                  <a:gd name="T29" fmla="*/ 40 h 77"/>
                  <a:gd name="T30" fmla="*/ 5 w 77"/>
                  <a:gd name="T31" fmla="*/ 43 h 77"/>
                  <a:gd name="T32" fmla="*/ 5 w 77"/>
                  <a:gd name="T33" fmla="*/ 34 h 77"/>
                  <a:gd name="T34" fmla="*/ 16 w 77"/>
                  <a:gd name="T35" fmla="*/ 38 h 77"/>
                  <a:gd name="T36" fmla="*/ 22 w 77"/>
                  <a:gd name="T37" fmla="*/ 16 h 77"/>
                  <a:gd name="T38" fmla="*/ 38 w 77"/>
                  <a:gd name="T39" fmla="*/ 9 h 77"/>
                  <a:gd name="T40" fmla="*/ 39 w 77"/>
                  <a:gd name="T41" fmla="*/ 0 h 77"/>
                  <a:gd name="T42" fmla="*/ 40 w 77"/>
                  <a:gd name="T43" fmla="*/ 9 h 77"/>
                  <a:gd name="T44" fmla="*/ 55 w 77"/>
                  <a:gd name="T45" fmla="*/ 16 h 77"/>
                  <a:gd name="T46" fmla="*/ 61 w 77"/>
                  <a:gd name="T47" fmla="*/ 38 h 77"/>
                  <a:gd name="T48" fmla="*/ 72 w 77"/>
                  <a:gd name="T49" fmla="*/ 34 h 77"/>
                  <a:gd name="T50" fmla="*/ 39 w 77"/>
                  <a:gd name="T51" fmla="*/ 8 h 77"/>
                  <a:gd name="T52" fmla="*/ 39 w 77"/>
                  <a:gd name="T53" fmla="*/ 2 h 77"/>
                  <a:gd name="T54" fmla="*/ 39 w 77"/>
                  <a:gd name="T55" fmla="*/ 8 h 77"/>
                  <a:gd name="T56" fmla="*/ 5 w 77"/>
                  <a:gd name="T57" fmla="*/ 36 h 77"/>
                  <a:gd name="T58" fmla="*/ 5 w 77"/>
                  <a:gd name="T59" fmla="*/ 41 h 77"/>
                  <a:gd name="T60" fmla="*/ 39 w 77"/>
                  <a:gd name="T61" fmla="*/ 70 h 77"/>
                  <a:gd name="T62" fmla="*/ 39 w 77"/>
                  <a:gd name="T63" fmla="*/ 75 h 77"/>
                  <a:gd name="T64" fmla="*/ 39 w 77"/>
                  <a:gd name="T65" fmla="*/ 70 h 77"/>
                  <a:gd name="T66" fmla="*/ 52 w 77"/>
                  <a:gd name="T67" fmla="*/ 47 h 77"/>
                  <a:gd name="T68" fmla="*/ 42 w 77"/>
                  <a:gd name="T69" fmla="*/ 39 h 77"/>
                  <a:gd name="T70" fmla="*/ 46 w 77"/>
                  <a:gd name="T71" fmla="*/ 33 h 77"/>
                  <a:gd name="T72" fmla="*/ 45 w 77"/>
                  <a:gd name="T73" fmla="*/ 30 h 77"/>
                  <a:gd name="T74" fmla="*/ 32 w 77"/>
                  <a:gd name="T75" fmla="*/ 30 h 77"/>
                  <a:gd name="T76" fmla="*/ 31 w 77"/>
                  <a:gd name="T77" fmla="*/ 33 h 77"/>
                  <a:gd name="T78" fmla="*/ 35 w 77"/>
                  <a:gd name="T79" fmla="*/ 39 h 77"/>
                  <a:gd name="T80" fmla="*/ 25 w 77"/>
                  <a:gd name="T81" fmla="*/ 47 h 77"/>
                  <a:gd name="T82" fmla="*/ 55 w 77"/>
                  <a:gd name="T83" fmla="*/ 54 h 77"/>
                  <a:gd name="T84" fmla="*/ 72 w 77"/>
                  <a:gd name="T85" fmla="*/ 36 h 77"/>
                  <a:gd name="T86" fmla="*/ 72 w 77"/>
                  <a:gd name="T87" fmla="*/ 41 h 77"/>
                  <a:gd name="T88" fmla="*/ 71 w 77"/>
                  <a:gd name="T89" fmla="*/ 47 h 77"/>
                  <a:gd name="T90" fmla="*/ 47 w 77"/>
                  <a:gd name="T91" fmla="*/ 73 h 77"/>
                  <a:gd name="T92" fmla="*/ 74 w 77"/>
                  <a:gd name="T93" fmla="*/ 47 h 77"/>
                  <a:gd name="T94" fmla="*/ 71 w 77"/>
                  <a:gd name="T95" fmla="*/ 47 h 77"/>
                  <a:gd name="T96" fmla="*/ 5 w 77"/>
                  <a:gd name="T97" fmla="*/ 47 h 77"/>
                  <a:gd name="T98" fmla="*/ 30 w 77"/>
                  <a:gd name="T99" fmla="*/ 74 h 77"/>
                  <a:gd name="T100" fmla="*/ 30 w 77"/>
                  <a:gd name="T101" fmla="*/ 71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7" h="77">
                    <a:moveTo>
                      <a:pt x="5" y="30"/>
                    </a:moveTo>
                    <a:cubicBezTo>
                      <a:pt x="4" y="30"/>
                      <a:pt x="4" y="30"/>
                      <a:pt x="3" y="30"/>
                    </a:cubicBezTo>
                    <a:cubicBezTo>
                      <a:pt x="7" y="17"/>
                      <a:pt x="17" y="7"/>
                      <a:pt x="30" y="4"/>
                    </a:cubicBezTo>
                    <a:cubicBezTo>
                      <a:pt x="30" y="4"/>
                      <a:pt x="30" y="4"/>
                      <a:pt x="30" y="5"/>
                    </a:cubicBezTo>
                    <a:cubicBezTo>
                      <a:pt x="30" y="5"/>
                      <a:pt x="30" y="6"/>
                      <a:pt x="30" y="7"/>
                    </a:cubicBezTo>
                    <a:cubicBezTo>
                      <a:pt x="19" y="10"/>
                      <a:pt x="9" y="19"/>
                      <a:pt x="7" y="31"/>
                    </a:cubicBezTo>
                    <a:cubicBezTo>
                      <a:pt x="6" y="30"/>
                      <a:pt x="5" y="30"/>
                      <a:pt x="5" y="30"/>
                    </a:cubicBezTo>
                    <a:close/>
                    <a:moveTo>
                      <a:pt x="71" y="31"/>
                    </a:moveTo>
                    <a:cubicBezTo>
                      <a:pt x="71" y="30"/>
                      <a:pt x="72" y="30"/>
                      <a:pt x="72" y="30"/>
                    </a:cubicBezTo>
                    <a:cubicBezTo>
                      <a:pt x="73" y="30"/>
                      <a:pt x="73" y="30"/>
                      <a:pt x="74" y="30"/>
                    </a:cubicBezTo>
                    <a:cubicBezTo>
                      <a:pt x="70" y="17"/>
                      <a:pt x="60" y="7"/>
                      <a:pt x="47" y="4"/>
                    </a:cubicBezTo>
                    <a:cubicBezTo>
                      <a:pt x="47" y="4"/>
                      <a:pt x="47" y="4"/>
                      <a:pt x="47" y="5"/>
                    </a:cubicBezTo>
                    <a:cubicBezTo>
                      <a:pt x="47" y="5"/>
                      <a:pt x="47" y="6"/>
                      <a:pt x="47" y="7"/>
                    </a:cubicBezTo>
                    <a:cubicBezTo>
                      <a:pt x="58" y="10"/>
                      <a:pt x="68" y="19"/>
                      <a:pt x="71" y="31"/>
                    </a:cubicBezTo>
                    <a:close/>
                    <a:moveTo>
                      <a:pt x="77" y="39"/>
                    </a:moveTo>
                    <a:cubicBezTo>
                      <a:pt x="77" y="41"/>
                      <a:pt x="75" y="43"/>
                      <a:pt x="72" y="43"/>
                    </a:cubicBezTo>
                    <a:cubicBezTo>
                      <a:pt x="70" y="43"/>
                      <a:pt x="68" y="42"/>
                      <a:pt x="68" y="40"/>
                    </a:cubicBezTo>
                    <a:cubicBezTo>
                      <a:pt x="61" y="40"/>
                      <a:pt x="61" y="40"/>
                      <a:pt x="61" y="40"/>
                    </a:cubicBezTo>
                    <a:cubicBezTo>
                      <a:pt x="61" y="55"/>
                      <a:pt x="61" y="55"/>
                      <a:pt x="61" y="55"/>
                    </a:cubicBezTo>
                    <a:cubicBezTo>
                      <a:pt x="61" y="58"/>
                      <a:pt x="58" y="61"/>
                      <a:pt x="55" y="61"/>
                    </a:cubicBezTo>
                    <a:cubicBezTo>
                      <a:pt x="40" y="61"/>
                      <a:pt x="40" y="61"/>
                      <a:pt x="40" y="61"/>
                    </a:cubicBezTo>
                    <a:cubicBezTo>
                      <a:pt x="40" y="68"/>
                      <a:pt x="40" y="68"/>
                      <a:pt x="40" y="68"/>
                    </a:cubicBezTo>
                    <a:cubicBezTo>
                      <a:pt x="42" y="68"/>
                      <a:pt x="43" y="70"/>
                      <a:pt x="43" y="73"/>
                    </a:cubicBezTo>
                    <a:cubicBezTo>
                      <a:pt x="43" y="75"/>
                      <a:pt x="41" y="77"/>
                      <a:pt x="39" y="77"/>
                    </a:cubicBezTo>
                    <a:cubicBezTo>
                      <a:pt x="36" y="77"/>
                      <a:pt x="34" y="75"/>
                      <a:pt x="34" y="73"/>
                    </a:cubicBezTo>
                    <a:cubicBezTo>
                      <a:pt x="34" y="70"/>
                      <a:pt x="35" y="68"/>
                      <a:pt x="38" y="68"/>
                    </a:cubicBezTo>
                    <a:cubicBezTo>
                      <a:pt x="38" y="61"/>
                      <a:pt x="38" y="61"/>
                      <a:pt x="38" y="61"/>
                    </a:cubicBezTo>
                    <a:cubicBezTo>
                      <a:pt x="22" y="61"/>
                      <a:pt x="22" y="61"/>
                      <a:pt x="22" y="61"/>
                    </a:cubicBezTo>
                    <a:cubicBezTo>
                      <a:pt x="19" y="61"/>
                      <a:pt x="16" y="58"/>
                      <a:pt x="16" y="55"/>
                    </a:cubicBezTo>
                    <a:cubicBezTo>
                      <a:pt x="16" y="40"/>
                      <a:pt x="16" y="40"/>
                      <a:pt x="16" y="40"/>
                    </a:cubicBezTo>
                    <a:cubicBezTo>
                      <a:pt x="9" y="40"/>
                      <a:pt x="9" y="40"/>
                      <a:pt x="9" y="40"/>
                    </a:cubicBezTo>
                    <a:cubicBezTo>
                      <a:pt x="9" y="42"/>
                      <a:pt x="7" y="43"/>
                      <a:pt x="5" y="43"/>
                    </a:cubicBezTo>
                    <a:cubicBezTo>
                      <a:pt x="2" y="43"/>
                      <a:pt x="0" y="41"/>
                      <a:pt x="0" y="39"/>
                    </a:cubicBezTo>
                    <a:cubicBezTo>
                      <a:pt x="0" y="36"/>
                      <a:pt x="2" y="34"/>
                      <a:pt x="5" y="34"/>
                    </a:cubicBezTo>
                    <a:cubicBezTo>
                      <a:pt x="7" y="34"/>
                      <a:pt x="9" y="36"/>
                      <a:pt x="9" y="38"/>
                    </a:cubicBezTo>
                    <a:cubicBezTo>
                      <a:pt x="16" y="38"/>
                      <a:pt x="16" y="38"/>
                      <a:pt x="16" y="38"/>
                    </a:cubicBezTo>
                    <a:cubicBezTo>
                      <a:pt x="16" y="22"/>
                      <a:pt x="16" y="22"/>
                      <a:pt x="16" y="22"/>
                    </a:cubicBezTo>
                    <a:cubicBezTo>
                      <a:pt x="16" y="19"/>
                      <a:pt x="19" y="16"/>
                      <a:pt x="22" y="16"/>
                    </a:cubicBezTo>
                    <a:cubicBezTo>
                      <a:pt x="38" y="16"/>
                      <a:pt x="38" y="16"/>
                      <a:pt x="38" y="16"/>
                    </a:cubicBezTo>
                    <a:cubicBezTo>
                      <a:pt x="38" y="9"/>
                      <a:pt x="38" y="9"/>
                      <a:pt x="38" y="9"/>
                    </a:cubicBezTo>
                    <a:cubicBezTo>
                      <a:pt x="35" y="9"/>
                      <a:pt x="34" y="7"/>
                      <a:pt x="34" y="5"/>
                    </a:cubicBezTo>
                    <a:cubicBezTo>
                      <a:pt x="34" y="2"/>
                      <a:pt x="36" y="0"/>
                      <a:pt x="39" y="0"/>
                    </a:cubicBezTo>
                    <a:cubicBezTo>
                      <a:pt x="41" y="0"/>
                      <a:pt x="43" y="2"/>
                      <a:pt x="43" y="5"/>
                    </a:cubicBezTo>
                    <a:cubicBezTo>
                      <a:pt x="43" y="7"/>
                      <a:pt x="42" y="9"/>
                      <a:pt x="40" y="9"/>
                    </a:cubicBezTo>
                    <a:cubicBezTo>
                      <a:pt x="40" y="16"/>
                      <a:pt x="40" y="16"/>
                      <a:pt x="40" y="16"/>
                    </a:cubicBezTo>
                    <a:cubicBezTo>
                      <a:pt x="55" y="16"/>
                      <a:pt x="55" y="16"/>
                      <a:pt x="55" y="16"/>
                    </a:cubicBezTo>
                    <a:cubicBezTo>
                      <a:pt x="58" y="16"/>
                      <a:pt x="61" y="19"/>
                      <a:pt x="61" y="22"/>
                    </a:cubicBezTo>
                    <a:cubicBezTo>
                      <a:pt x="61" y="38"/>
                      <a:pt x="61" y="38"/>
                      <a:pt x="61" y="38"/>
                    </a:cubicBezTo>
                    <a:cubicBezTo>
                      <a:pt x="68" y="38"/>
                      <a:pt x="68" y="38"/>
                      <a:pt x="68" y="38"/>
                    </a:cubicBezTo>
                    <a:cubicBezTo>
                      <a:pt x="68" y="36"/>
                      <a:pt x="70" y="34"/>
                      <a:pt x="72" y="34"/>
                    </a:cubicBezTo>
                    <a:cubicBezTo>
                      <a:pt x="75" y="34"/>
                      <a:pt x="77" y="36"/>
                      <a:pt x="77" y="39"/>
                    </a:cubicBezTo>
                    <a:close/>
                    <a:moveTo>
                      <a:pt x="39" y="8"/>
                    </a:moveTo>
                    <a:cubicBezTo>
                      <a:pt x="40" y="8"/>
                      <a:pt x="41" y="6"/>
                      <a:pt x="41" y="5"/>
                    </a:cubicBezTo>
                    <a:cubicBezTo>
                      <a:pt x="41" y="3"/>
                      <a:pt x="40" y="2"/>
                      <a:pt x="39" y="2"/>
                    </a:cubicBezTo>
                    <a:cubicBezTo>
                      <a:pt x="37" y="2"/>
                      <a:pt x="36" y="3"/>
                      <a:pt x="36" y="5"/>
                    </a:cubicBezTo>
                    <a:cubicBezTo>
                      <a:pt x="36" y="6"/>
                      <a:pt x="37" y="8"/>
                      <a:pt x="39" y="8"/>
                    </a:cubicBezTo>
                    <a:close/>
                    <a:moveTo>
                      <a:pt x="7" y="39"/>
                    </a:moveTo>
                    <a:cubicBezTo>
                      <a:pt x="7" y="37"/>
                      <a:pt x="6" y="36"/>
                      <a:pt x="5" y="36"/>
                    </a:cubicBezTo>
                    <a:cubicBezTo>
                      <a:pt x="3" y="36"/>
                      <a:pt x="2" y="37"/>
                      <a:pt x="2" y="39"/>
                    </a:cubicBezTo>
                    <a:cubicBezTo>
                      <a:pt x="2" y="40"/>
                      <a:pt x="3" y="41"/>
                      <a:pt x="5" y="41"/>
                    </a:cubicBezTo>
                    <a:cubicBezTo>
                      <a:pt x="6" y="41"/>
                      <a:pt x="7" y="40"/>
                      <a:pt x="7" y="39"/>
                    </a:cubicBezTo>
                    <a:close/>
                    <a:moveTo>
                      <a:pt x="39" y="70"/>
                    </a:moveTo>
                    <a:cubicBezTo>
                      <a:pt x="37" y="70"/>
                      <a:pt x="36" y="71"/>
                      <a:pt x="36" y="73"/>
                    </a:cubicBezTo>
                    <a:cubicBezTo>
                      <a:pt x="36" y="74"/>
                      <a:pt x="37" y="75"/>
                      <a:pt x="39" y="75"/>
                    </a:cubicBezTo>
                    <a:cubicBezTo>
                      <a:pt x="40" y="75"/>
                      <a:pt x="41" y="74"/>
                      <a:pt x="41" y="73"/>
                    </a:cubicBezTo>
                    <a:cubicBezTo>
                      <a:pt x="41" y="71"/>
                      <a:pt x="40" y="70"/>
                      <a:pt x="39" y="70"/>
                    </a:cubicBezTo>
                    <a:close/>
                    <a:moveTo>
                      <a:pt x="55" y="54"/>
                    </a:moveTo>
                    <a:cubicBezTo>
                      <a:pt x="55" y="54"/>
                      <a:pt x="54" y="49"/>
                      <a:pt x="52" y="47"/>
                    </a:cubicBezTo>
                    <a:cubicBezTo>
                      <a:pt x="51" y="45"/>
                      <a:pt x="44" y="44"/>
                      <a:pt x="43" y="43"/>
                    </a:cubicBezTo>
                    <a:cubicBezTo>
                      <a:pt x="42" y="42"/>
                      <a:pt x="42" y="40"/>
                      <a:pt x="42" y="39"/>
                    </a:cubicBezTo>
                    <a:cubicBezTo>
                      <a:pt x="43" y="38"/>
                      <a:pt x="44" y="37"/>
                      <a:pt x="44" y="35"/>
                    </a:cubicBezTo>
                    <a:cubicBezTo>
                      <a:pt x="45" y="35"/>
                      <a:pt x="45" y="34"/>
                      <a:pt x="46" y="33"/>
                    </a:cubicBezTo>
                    <a:cubicBezTo>
                      <a:pt x="46" y="32"/>
                      <a:pt x="45" y="32"/>
                      <a:pt x="45" y="31"/>
                    </a:cubicBezTo>
                    <a:cubicBezTo>
                      <a:pt x="45" y="31"/>
                      <a:pt x="45" y="31"/>
                      <a:pt x="45" y="30"/>
                    </a:cubicBezTo>
                    <a:cubicBezTo>
                      <a:pt x="45" y="26"/>
                      <a:pt x="42" y="23"/>
                      <a:pt x="39" y="23"/>
                    </a:cubicBezTo>
                    <a:cubicBezTo>
                      <a:pt x="35" y="23"/>
                      <a:pt x="32" y="26"/>
                      <a:pt x="32" y="30"/>
                    </a:cubicBezTo>
                    <a:cubicBezTo>
                      <a:pt x="32" y="31"/>
                      <a:pt x="32" y="31"/>
                      <a:pt x="32" y="31"/>
                    </a:cubicBezTo>
                    <a:cubicBezTo>
                      <a:pt x="32" y="32"/>
                      <a:pt x="31" y="32"/>
                      <a:pt x="31" y="33"/>
                    </a:cubicBezTo>
                    <a:cubicBezTo>
                      <a:pt x="32" y="34"/>
                      <a:pt x="32" y="35"/>
                      <a:pt x="33" y="35"/>
                    </a:cubicBezTo>
                    <a:cubicBezTo>
                      <a:pt x="33" y="37"/>
                      <a:pt x="34" y="38"/>
                      <a:pt x="35" y="39"/>
                    </a:cubicBezTo>
                    <a:cubicBezTo>
                      <a:pt x="35" y="40"/>
                      <a:pt x="35" y="42"/>
                      <a:pt x="34" y="43"/>
                    </a:cubicBezTo>
                    <a:cubicBezTo>
                      <a:pt x="34" y="44"/>
                      <a:pt x="26" y="45"/>
                      <a:pt x="25" y="47"/>
                    </a:cubicBezTo>
                    <a:cubicBezTo>
                      <a:pt x="24" y="49"/>
                      <a:pt x="22" y="54"/>
                      <a:pt x="22" y="54"/>
                    </a:cubicBezTo>
                    <a:lnTo>
                      <a:pt x="55" y="54"/>
                    </a:lnTo>
                    <a:close/>
                    <a:moveTo>
                      <a:pt x="75" y="39"/>
                    </a:moveTo>
                    <a:cubicBezTo>
                      <a:pt x="75" y="37"/>
                      <a:pt x="74" y="36"/>
                      <a:pt x="72" y="36"/>
                    </a:cubicBezTo>
                    <a:cubicBezTo>
                      <a:pt x="71" y="36"/>
                      <a:pt x="70" y="37"/>
                      <a:pt x="70" y="39"/>
                    </a:cubicBezTo>
                    <a:cubicBezTo>
                      <a:pt x="70" y="40"/>
                      <a:pt x="71" y="41"/>
                      <a:pt x="72" y="41"/>
                    </a:cubicBezTo>
                    <a:cubicBezTo>
                      <a:pt x="74" y="41"/>
                      <a:pt x="75" y="40"/>
                      <a:pt x="75" y="39"/>
                    </a:cubicBezTo>
                    <a:close/>
                    <a:moveTo>
                      <a:pt x="71" y="47"/>
                    </a:moveTo>
                    <a:cubicBezTo>
                      <a:pt x="68" y="58"/>
                      <a:pt x="58" y="68"/>
                      <a:pt x="47" y="71"/>
                    </a:cubicBezTo>
                    <a:cubicBezTo>
                      <a:pt x="47" y="71"/>
                      <a:pt x="47" y="72"/>
                      <a:pt x="47" y="73"/>
                    </a:cubicBezTo>
                    <a:cubicBezTo>
                      <a:pt x="47" y="73"/>
                      <a:pt x="47" y="73"/>
                      <a:pt x="47" y="74"/>
                    </a:cubicBezTo>
                    <a:cubicBezTo>
                      <a:pt x="60" y="71"/>
                      <a:pt x="70" y="60"/>
                      <a:pt x="74" y="47"/>
                    </a:cubicBezTo>
                    <a:cubicBezTo>
                      <a:pt x="73" y="47"/>
                      <a:pt x="73" y="47"/>
                      <a:pt x="72" y="47"/>
                    </a:cubicBezTo>
                    <a:cubicBezTo>
                      <a:pt x="72" y="47"/>
                      <a:pt x="71" y="47"/>
                      <a:pt x="71" y="47"/>
                    </a:cubicBezTo>
                    <a:close/>
                    <a:moveTo>
                      <a:pt x="7" y="47"/>
                    </a:moveTo>
                    <a:cubicBezTo>
                      <a:pt x="6" y="47"/>
                      <a:pt x="5" y="47"/>
                      <a:pt x="5" y="47"/>
                    </a:cubicBezTo>
                    <a:cubicBezTo>
                      <a:pt x="4" y="47"/>
                      <a:pt x="4" y="47"/>
                      <a:pt x="3" y="47"/>
                    </a:cubicBezTo>
                    <a:cubicBezTo>
                      <a:pt x="7" y="60"/>
                      <a:pt x="17" y="71"/>
                      <a:pt x="30" y="74"/>
                    </a:cubicBezTo>
                    <a:cubicBezTo>
                      <a:pt x="30" y="73"/>
                      <a:pt x="30" y="73"/>
                      <a:pt x="30" y="73"/>
                    </a:cubicBezTo>
                    <a:cubicBezTo>
                      <a:pt x="30" y="72"/>
                      <a:pt x="30" y="71"/>
                      <a:pt x="30" y="71"/>
                    </a:cubicBezTo>
                    <a:cubicBezTo>
                      <a:pt x="19" y="68"/>
                      <a:pt x="9" y="58"/>
                      <a:pt x="7" y="4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grpSp>
        <p:nvGrpSpPr>
          <p:cNvPr id="186" name="Group 185"/>
          <p:cNvGrpSpPr/>
          <p:nvPr/>
        </p:nvGrpSpPr>
        <p:grpSpPr>
          <a:xfrm>
            <a:off x="8229267" y="4647379"/>
            <a:ext cx="2638500" cy="453318"/>
            <a:chOff x="8229267" y="4647379"/>
            <a:chExt cx="2638500" cy="453318"/>
          </a:xfrm>
        </p:grpSpPr>
        <p:sp>
          <p:nvSpPr>
            <p:cNvPr id="191" name="TextBox 190"/>
            <p:cNvSpPr txBox="1"/>
            <p:nvPr/>
          </p:nvSpPr>
          <p:spPr>
            <a:xfrm>
              <a:off x="8782218" y="4666156"/>
              <a:ext cx="2085549" cy="400110"/>
            </a:xfrm>
            <a:prstGeom prst="rect">
              <a:avLst/>
            </a:prstGeom>
            <a:noFill/>
          </p:spPr>
          <p:txBody>
            <a:bodyPr wrap="square" numCol="1" spcCol="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00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mn-ea"/>
                  <a:cs typeface="+mn-cs"/>
                </a:rPr>
                <a:t>Lorem ipsum dolor sit amet put any thing here please be it</a:t>
              </a:r>
              <a:endParaRPr kumimoji="0" lang="en-US" sz="1000" b="1"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mn-ea"/>
                <a:cs typeface="+mn-cs"/>
              </a:endParaRPr>
            </a:p>
          </p:txBody>
        </p:sp>
        <p:grpSp>
          <p:nvGrpSpPr>
            <p:cNvPr id="9" name="Group 8"/>
            <p:cNvGrpSpPr/>
            <p:nvPr/>
          </p:nvGrpSpPr>
          <p:grpSpPr>
            <a:xfrm>
              <a:off x="8229267" y="4647379"/>
              <a:ext cx="453320" cy="453318"/>
              <a:chOff x="8229267" y="4647379"/>
              <a:chExt cx="453320" cy="453318"/>
            </a:xfrm>
          </p:grpSpPr>
          <p:sp>
            <p:nvSpPr>
              <p:cNvPr id="189" name="Rounded Rectangle 188"/>
              <p:cNvSpPr/>
              <p:nvPr/>
            </p:nvSpPr>
            <p:spPr>
              <a:xfrm>
                <a:off x="8229267" y="4647379"/>
                <a:ext cx="453320" cy="453318"/>
              </a:xfrm>
              <a:prstGeom prst="roundRect">
                <a:avLst>
                  <a:gd name="adj" fmla="val 50000"/>
                </a:avLst>
              </a:prstGeom>
              <a:solidFill>
                <a:srgbClr val="0EBEA9"/>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204" name="Group 203"/>
              <p:cNvGrpSpPr/>
              <p:nvPr/>
            </p:nvGrpSpPr>
            <p:grpSpPr>
              <a:xfrm>
                <a:off x="8313556" y="4731964"/>
                <a:ext cx="285914" cy="240726"/>
                <a:chOff x="6413500" y="4905375"/>
                <a:chExt cx="552451" cy="465138"/>
              </a:xfrm>
              <a:solidFill>
                <a:schemeClr val="bg1"/>
              </a:solidFill>
              <a:effectLst/>
            </p:grpSpPr>
            <p:sp>
              <p:nvSpPr>
                <p:cNvPr id="205" name="Freeform 204"/>
                <p:cNvSpPr>
                  <a:spLocks noEditPoints="1"/>
                </p:cNvSpPr>
                <p:nvPr/>
              </p:nvSpPr>
              <p:spPr bwMode="auto">
                <a:xfrm>
                  <a:off x="6413500" y="5106988"/>
                  <a:ext cx="173038" cy="192088"/>
                </a:xfrm>
                <a:custGeom>
                  <a:avLst/>
                  <a:gdLst>
                    <a:gd name="T0" fmla="*/ 46 w 46"/>
                    <a:gd name="T1" fmla="*/ 28 h 51"/>
                    <a:gd name="T2" fmla="*/ 46 w 46"/>
                    <a:gd name="T3" fmla="*/ 28 h 51"/>
                    <a:gd name="T4" fmla="*/ 46 w 46"/>
                    <a:gd name="T5" fmla="*/ 28 h 51"/>
                    <a:gd name="T6" fmla="*/ 26 w 46"/>
                    <a:gd name="T7" fmla="*/ 8 h 51"/>
                    <a:gd name="T8" fmla="*/ 27 w 46"/>
                    <a:gd name="T9" fmla="*/ 6 h 51"/>
                    <a:gd name="T10" fmla="*/ 23 w 46"/>
                    <a:gd name="T11" fmla="*/ 0 h 51"/>
                    <a:gd name="T12" fmla="*/ 19 w 46"/>
                    <a:gd name="T13" fmla="*/ 6 h 51"/>
                    <a:gd name="T14" fmla="*/ 20 w 46"/>
                    <a:gd name="T15" fmla="*/ 8 h 51"/>
                    <a:gd name="T16" fmla="*/ 0 w 46"/>
                    <a:gd name="T17" fmla="*/ 28 h 51"/>
                    <a:gd name="T18" fmla="*/ 0 w 46"/>
                    <a:gd name="T19" fmla="*/ 28 h 51"/>
                    <a:gd name="T20" fmla="*/ 23 w 46"/>
                    <a:gd name="T21" fmla="*/ 51 h 51"/>
                    <a:gd name="T22" fmla="*/ 46 w 46"/>
                    <a:gd name="T23" fmla="*/ 28 h 51"/>
                    <a:gd name="T24" fmla="*/ 23 w 46"/>
                    <a:gd name="T25" fmla="*/ 28 h 51"/>
                    <a:gd name="T26" fmla="*/ 2 w 46"/>
                    <a:gd name="T27" fmla="*/ 28 h 51"/>
                    <a:gd name="T28" fmla="*/ 21 w 46"/>
                    <a:gd name="T29" fmla="*/ 9 h 51"/>
                    <a:gd name="T30" fmla="*/ 23 w 46"/>
                    <a:gd name="T31" fmla="*/ 9 h 51"/>
                    <a:gd name="T32" fmla="*/ 23 w 46"/>
                    <a:gd name="T33" fmla="*/ 28 h 51"/>
                    <a:gd name="T34" fmla="*/ 23 w 46"/>
                    <a:gd name="T35" fmla="*/ 9 h 51"/>
                    <a:gd name="T36" fmla="*/ 25 w 46"/>
                    <a:gd name="T37" fmla="*/ 9 h 51"/>
                    <a:gd name="T38" fmla="*/ 43 w 46"/>
                    <a:gd name="T39" fmla="*/ 28 h 51"/>
                    <a:gd name="T40" fmla="*/ 23 w 46"/>
                    <a:gd name="T41" fmla="*/ 28 h 51"/>
                    <a:gd name="T42" fmla="*/ 23 w 46"/>
                    <a:gd name="T43" fmla="*/ 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6" h="51">
                      <a:moveTo>
                        <a:pt x="46" y="28"/>
                      </a:moveTo>
                      <a:cubicBezTo>
                        <a:pt x="46" y="28"/>
                        <a:pt x="46" y="28"/>
                        <a:pt x="46" y="28"/>
                      </a:cubicBezTo>
                      <a:cubicBezTo>
                        <a:pt x="46" y="28"/>
                        <a:pt x="46" y="28"/>
                        <a:pt x="46" y="28"/>
                      </a:cubicBezTo>
                      <a:cubicBezTo>
                        <a:pt x="26" y="8"/>
                        <a:pt x="26" y="8"/>
                        <a:pt x="26" y="8"/>
                      </a:cubicBezTo>
                      <a:cubicBezTo>
                        <a:pt x="26" y="7"/>
                        <a:pt x="27" y="6"/>
                        <a:pt x="27" y="6"/>
                      </a:cubicBezTo>
                      <a:cubicBezTo>
                        <a:pt x="27" y="4"/>
                        <a:pt x="23" y="0"/>
                        <a:pt x="23" y="0"/>
                      </a:cubicBezTo>
                      <a:cubicBezTo>
                        <a:pt x="23" y="0"/>
                        <a:pt x="19" y="4"/>
                        <a:pt x="19" y="6"/>
                      </a:cubicBezTo>
                      <a:cubicBezTo>
                        <a:pt x="19" y="6"/>
                        <a:pt x="20" y="7"/>
                        <a:pt x="20" y="8"/>
                      </a:cubicBezTo>
                      <a:cubicBezTo>
                        <a:pt x="0" y="28"/>
                        <a:pt x="0" y="28"/>
                        <a:pt x="0" y="28"/>
                      </a:cubicBezTo>
                      <a:cubicBezTo>
                        <a:pt x="0" y="28"/>
                        <a:pt x="0" y="28"/>
                        <a:pt x="0" y="28"/>
                      </a:cubicBezTo>
                      <a:cubicBezTo>
                        <a:pt x="0" y="40"/>
                        <a:pt x="10" y="51"/>
                        <a:pt x="23" y="51"/>
                      </a:cubicBezTo>
                      <a:cubicBezTo>
                        <a:pt x="36" y="51"/>
                        <a:pt x="46" y="40"/>
                        <a:pt x="46" y="28"/>
                      </a:cubicBezTo>
                      <a:close/>
                      <a:moveTo>
                        <a:pt x="23" y="28"/>
                      </a:moveTo>
                      <a:cubicBezTo>
                        <a:pt x="2" y="28"/>
                        <a:pt x="2" y="28"/>
                        <a:pt x="2" y="28"/>
                      </a:cubicBezTo>
                      <a:cubicBezTo>
                        <a:pt x="21" y="9"/>
                        <a:pt x="21" y="9"/>
                        <a:pt x="21" y="9"/>
                      </a:cubicBezTo>
                      <a:cubicBezTo>
                        <a:pt x="22" y="9"/>
                        <a:pt x="22" y="9"/>
                        <a:pt x="23" y="9"/>
                      </a:cubicBezTo>
                      <a:lnTo>
                        <a:pt x="23" y="28"/>
                      </a:lnTo>
                      <a:close/>
                      <a:moveTo>
                        <a:pt x="23" y="9"/>
                      </a:moveTo>
                      <a:cubicBezTo>
                        <a:pt x="24" y="9"/>
                        <a:pt x="24" y="9"/>
                        <a:pt x="25" y="9"/>
                      </a:cubicBezTo>
                      <a:cubicBezTo>
                        <a:pt x="43" y="28"/>
                        <a:pt x="43" y="28"/>
                        <a:pt x="43" y="28"/>
                      </a:cubicBezTo>
                      <a:cubicBezTo>
                        <a:pt x="23" y="28"/>
                        <a:pt x="23" y="28"/>
                        <a:pt x="23" y="28"/>
                      </a:cubicBezTo>
                      <a:lnTo>
                        <a:pt x="23"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6" name="Freeform 205"/>
                <p:cNvSpPr>
                  <a:spLocks noEditPoints="1"/>
                </p:cNvSpPr>
                <p:nvPr/>
              </p:nvSpPr>
              <p:spPr bwMode="auto">
                <a:xfrm>
                  <a:off x="6792913" y="5106988"/>
                  <a:ext cx="173038" cy="192088"/>
                </a:xfrm>
                <a:custGeom>
                  <a:avLst/>
                  <a:gdLst>
                    <a:gd name="T0" fmla="*/ 46 w 46"/>
                    <a:gd name="T1" fmla="*/ 28 h 51"/>
                    <a:gd name="T2" fmla="*/ 46 w 46"/>
                    <a:gd name="T3" fmla="*/ 28 h 51"/>
                    <a:gd name="T4" fmla="*/ 26 w 46"/>
                    <a:gd name="T5" fmla="*/ 8 h 51"/>
                    <a:gd name="T6" fmla="*/ 27 w 46"/>
                    <a:gd name="T7" fmla="*/ 6 h 51"/>
                    <a:gd name="T8" fmla="*/ 23 w 46"/>
                    <a:gd name="T9" fmla="*/ 0 h 51"/>
                    <a:gd name="T10" fmla="*/ 19 w 46"/>
                    <a:gd name="T11" fmla="*/ 6 h 51"/>
                    <a:gd name="T12" fmla="*/ 20 w 46"/>
                    <a:gd name="T13" fmla="*/ 8 h 51"/>
                    <a:gd name="T14" fmla="*/ 0 w 46"/>
                    <a:gd name="T15" fmla="*/ 28 h 51"/>
                    <a:gd name="T16" fmla="*/ 0 w 46"/>
                    <a:gd name="T17" fmla="*/ 28 h 51"/>
                    <a:gd name="T18" fmla="*/ 23 w 46"/>
                    <a:gd name="T19" fmla="*/ 51 h 51"/>
                    <a:gd name="T20" fmla="*/ 46 w 46"/>
                    <a:gd name="T21" fmla="*/ 28 h 51"/>
                    <a:gd name="T22" fmla="*/ 22 w 46"/>
                    <a:gd name="T23" fmla="*/ 28 h 51"/>
                    <a:gd name="T24" fmla="*/ 2 w 46"/>
                    <a:gd name="T25" fmla="*/ 28 h 51"/>
                    <a:gd name="T26" fmla="*/ 21 w 46"/>
                    <a:gd name="T27" fmla="*/ 9 h 51"/>
                    <a:gd name="T28" fmla="*/ 22 w 46"/>
                    <a:gd name="T29" fmla="*/ 9 h 51"/>
                    <a:gd name="T30" fmla="*/ 22 w 46"/>
                    <a:gd name="T31" fmla="*/ 28 h 51"/>
                    <a:gd name="T32" fmla="*/ 23 w 46"/>
                    <a:gd name="T33" fmla="*/ 28 h 51"/>
                    <a:gd name="T34" fmla="*/ 23 w 46"/>
                    <a:gd name="T35" fmla="*/ 9 h 51"/>
                    <a:gd name="T36" fmla="*/ 25 w 46"/>
                    <a:gd name="T37" fmla="*/ 9 h 51"/>
                    <a:gd name="T38" fmla="*/ 43 w 46"/>
                    <a:gd name="T39" fmla="*/ 28 h 51"/>
                    <a:gd name="T40" fmla="*/ 23 w 46"/>
                    <a:gd name="T41" fmla="*/ 28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6" h="51">
                      <a:moveTo>
                        <a:pt x="46" y="28"/>
                      </a:moveTo>
                      <a:cubicBezTo>
                        <a:pt x="46" y="28"/>
                        <a:pt x="46" y="28"/>
                        <a:pt x="46" y="28"/>
                      </a:cubicBezTo>
                      <a:cubicBezTo>
                        <a:pt x="26" y="8"/>
                        <a:pt x="26" y="8"/>
                        <a:pt x="26" y="8"/>
                      </a:cubicBezTo>
                      <a:cubicBezTo>
                        <a:pt x="26" y="7"/>
                        <a:pt x="27" y="6"/>
                        <a:pt x="27" y="6"/>
                      </a:cubicBezTo>
                      <a:cubicBezTo>
                        <a:pt x="27" y="4"/>
                        <a:pt x="23" y="0"/>
                        <a:pt x="23" y="0"/>
                      </a:cubicBezTo>
                      <a:cubicBezTo>
                        <a:pt x="23" y="0"/>
                        <a:pt x="19" y="4"/>
                        <a:pt x="19" y="6"/>
                      </a:cubicBezTo>
                      <a:cubicBezTo>
                        <a:pt x="19" y="6"/>
                        <a:pt x="19" y="7"/>
                        <a:pt x="20" y="8"/>
                      </a:cubicBezTo>
                      <a:cubicBezTo>
                        <a:pt x="0" y="28"/>
                        <a:pt x="0" y="28"/>
                        <a:pt x="0" y="28"/>
                      </a:cubicBezTo>
                      <a:cubicBezTo>
                        <a:pt x="0" y="28"/>
                        <a:pt x="0" y="28"/>
                        <a:pt x="0" y="28"/>
                      </a:cubicBezTo>
                      <a:cubicBezTo>
                        <a:pt x="0" y="40"/>
                        <a:pt x="10" y="51"/>
                        <a:pt x="23" y="51"/>
                      </a:cubicBezTo>
                      <a:cubicBezTo>
                        <a:pt x="36" y="51"/>
                        <a:pt x="46" y="40"/>
                        <a:pt x="46" y="28"/>
                      </a:cubicBezTo>
                      <a:close/>
                      <a:moveTo>
                        <a:pt x="22" y="28"/>
                      </a:moveTo>
                      <a:cubicBezTo>
                        <a:pt x="2" y="28"/>
                        <a:pt x="2" y="28"/>
                        <a:pt x="2" y="28"/>
                      </a:cubicBezTo>
                      <a:cubicBezTo>
                        <a:pt x="21" y="9"/>
                        <a:pt x="21" y="9"/>
                        <a:pt x="21" y="9"/>
                      </a:cubicBezTo>
                      <a:cubicBezTo>
                        <a:pt x="21" y="9"/>
                        <a:pt x="22" y="9"/>
                        <a:pt x="22" y="9"/>
                      </a:cubicBezTo>
                      <a:lnTo>
                        <a:pt x="22" y="28"/>
                      </a:lnTo>
                      <a:close/>
                      <a:moveTo>
                        <a:pt x="23" y="28"/>
                      </a:moveTo>
                      <a:cubicBezTo>
                        <a:pt x="23" y="9"/>
                        <a:pt x="23" y="9"/>
                        <a:pt x="23" y="9"/>
                      </a:cubicBezTo>
                      <a:cubicBezTo>
                        <a:pt x="24" y="9"/>
                        <a:pt x="24" y="9"/>
                        <a:pt x="25" y="9"/>
                      </a:cubicBezTo>
                      <a:cubicBezTo>
                        <a:pt x="43" y="28"/>
                        <a:pt x="43" y="28"/>
                        <a:pt x="43" y="28"/>
                      </a:cubicBezTo>
                      <a:lnTo>
                        <a:pt x="23"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7" name="Freeform 206"/>
                <p:cNvSpPr>
                  <a:spLocks/>
                </p:cNvSpPr>
                <p:nvPr/>
              </p:nvSpPr>
              <p:spPr bwMode="auto">
                <a:xfrm>
                  <a:off x="6477000" y="4905375"/>
                  <a:ext cx="425449" cy="465138"/>
                </a:xfrm>
                <a:custGeom>
                  <a:avLst/>
                  <a:gdLst>
                    <a:gd name="T0" fmla="*/ 87 w 113"/>
                    <a:gd name="T1" fmla="*/ 109 h 124"/>
                    <a:gd name="T2" fmla="*/ 80 w 113"/>
                    <a:gd name="T3" fmla="*/ 109 h 124"/>
                    <a:gd name="T4" fmla="*/ 80 w 113"/>
                    <a:gd name="T5" fmla="*/ 107 h 124"/>
                    <a:gd name="T6" fmla="*/ 74 w 113"/>
                    <a:gd name="T7" fmla="*/ 101 h 124"/>
                    <a:gd name="T8" fmla="*/ 64 w 113"/>
                    <a:gd name="T9" fmla="*/ 101 h 124"/>
                    <a:gd name="T10" fmla="*/ 65 w 113"/>
                    <a:gd name="T11" fmla="*/ 96 h 124"/>
                    <a:gd name="T12" fmla="*/ 61 w 113"/>
                    <a:gd name="T13" fmla="*/ 85 h 124"/>
                    <a:gd name="T14" fmla="*/ 61 w 113"/>
                    <a:gd name="T15" fmla="*/ 30 h 124"/>
                    <a:gd name="T16" fmla="*/ 101 w 113"/>
                    <a:gd name="T17" fmla="*/ 49 h 124"/>
                    <a:gd name="T18" fmla="*/ 107 w 113"/>
                    <a:gd name="T19" fmla="*/ 52 h 124"/>
                    <a:gd name="T20" fmla="*/ 113 w 113"/>
                    <a:gd name="T21" fmla="*/ 46 h 124"/>
                    <a:gd name="T22" fmla="*/ 107 w 113"/>
                    <a:gd name="T23" fmla="*/ 39 h 124"/>
                    <a:gd name="T24" fmla="*/ 102 w 113"/>
                    <a:gd name="T25" fmla="*/ 42 h 124"/>
                    <a:gd name="T26" fmla="*/ 61 w 113"/>
                    <a:gd name="T27" fmla="*/ 24 h 124"/>
                    <a:gd name="T28" fmla="*/ 61 w 113"/>
                    <a:gd name="T29" fmla="*/ 20 h 124"/>
                    <a:gd name="T30" fmla="*/ 66 w 113"/>
                    <a:gd name="T31" fmla="*/ 12 h 124"/>
                    <a:gd name="T32" fmla="*/ 56 w 113"/>
                    <a:gd name="T33" fmla="*/ 0 h 124"/>
                    <a:gd name="T34" fmla="*/ 47 w 113"/>
                    <a:gd name="T35" fmla="*/ 12 h 124"/>
                    <a:gd name="T36" fmla="*/ 52 w 113"/>
                    <a:gd name="T37" fmla="*/ 20 h 124"/>
                    <a:gd name="T38" fmla="*/ 52 w 113"/>
                    <a:gd name="T39" fmla="*/ 24 h 124"/>
                    <a:gd name="T40" fmla="*/ 12 w 113"/>
                    <a:gd name="T41" fmla="*/ 42 h 124"/>
                    <a:gd name="T42" fmla="*/ 6 w 113"/>
                    <a:gd name="T43" fmla="*/ 39 h 124"/>
                    <a:gd name="T44" fmla="*/ 0 w 113"/>
                    <a:gd name="T45" fmla="*/ 46 h 124"/>
                    <a:gd name="T46" fmla="*/ 6 w 113"/>
                    <a:gd name="T47" fmla="*/ 52 h 124"/>
                    <a:gd name="T48" fmla="*/ 12 w 113"/>
                    <a:gd name="T49" fmla="*/ 49 h 124"/>
                    <a:gd name="T50" fmla="*/ 52 w 113"/>
                    <a:gd name="T51" fmla="*/ 30 h 124"/>
                    <a:gd name="T52" fmla="*/ 52 w 113"/>
                    <a:gd name="T53" fmla="*/ 85 h 124"/>
                    <a:gd name="T54" fmla="*/ 48 w 113"/>
                    <a:gd name="T55" fmla="*/ 96 h 124"/>
                    <a:gd name="T56" fmla="*/ 49 w 113"/>
                    <a:gd name="T57" fmla="*/ 101 h 124"/>
                    <a:gd name="T58" fmla="*/ 39 w 113"/>
                    <a:gd name="T59" fmla="*/ 101 h 124"/>
                    <a:gd name="T60" fmla="*/ 33 w 113"/>
                    <a:gd name="T61" fmla="*/ 107 h 124"/>
                    <a:gd name="T62" fmla="*/ 33 w 113"/>
                    <a:gd name="T63" fmla="*/ 109 h 124"/>
                    <a:gd name="T64" fmla="*/ 26 w 113"/>
                    <a:gd name="T65" fmla="*/ 109 h 124"/>
                    <a:gd name="T66" fmla="*/ 15 w 113"/>
                    <a:gd name="T67" fmla="*/ 119 h 124"/>
                    <a:gd name="T68" fmla="*/ 15 w 113"/>
                    <a:gd name="T69" fmla="*/ 124 h 124"/>
                    <a:gd name="T70" fmla="*/ 97 w 113"/>
                    <a:gd name="T71" fmla="*/ 124 h 124"/>
                    <a:gd name="T72" fmla="*/ 97 w 113"/>
                    <a:gd name="T73" fmla="*/ 119 h 124"/>
                    <a:gd name="T74" fmla="*/ 87 w 113"/>
                    <a:gd name="T75" fmla="*/ 109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3" h="124">
                      <a:moveTo>
                        <a:pt x="87" y="109"/>
                      </a:moveTo>
                      <a:cubicBezTo>
                        <a:pt x="80" y="109"/>
                        <a:pt x="80" y="109"/>
                        <a:pt x="80" y="109"/>
                      </a:cubicBezTo>
                      <a:cubicBezTo>
                        <a:pt x="80" y="107"/>
                        <a:pt x="80" y="107"/>
                        <a:pt x="80" y="107"/>
                      </a:cubicBezTo>
                      <a:cubicBezTo>
                        <a:pt x="80" y="103"/>
                        <a:pt x="77" y="101"/>
                        <a:pt x="74" y="101"/>
                      </a:cubicBezTo>
                      <a:cubicBezTo>
                        <a:pt x="64" y="101"/>
                        <a:pt x="64" y="101"/>
                        <a:pt x="64" y="101"/>
                      </a:cubicBezTo>
                      <a:cubicBezTo>
                        <a:pt x="65" y="99"/>
                        <a:pt x="65" y="98"/>
                        <a:pt x="65" y="96"/>
                      </a:cubicBezTo>
                      <a:cubicBezTo>
                        <a:pt x="65" y="91"/>
                        <a:pt x="63" y="87"/>
                        <a:pt x="61" y="85"/>
                      </a:cubicBezTo>
                      <a:cubicBezTo>
                        <a:pt x="61" y="30"/>
                        <a:pt x="61" y="30"/>
                        <a:pt x="61" y="30"/>
                      </a:cubicBezTo>
                      <a:cubicBezTo>
                        <a:pt x="76" y="32"/>
                        <a:pt x="90" y="39"/>
                        <a:pt x="101" y="49"/>
                      </a:cubicBezTo>
                      <a:cubicBezTo>
                        <a:pt x="102" y="51"/>
                        <a:pt x="105" y="52"/>
                        <a:pt x="107" y="52"/>
                      </a:cubicBezTo>
                      <a:cubicBezTo>
                        <a:pt x="110" y="52"/>
                        <a:pt x="113" y="49"/>
                        <a:pt x="113" y="46"/>
                      </a:cubicBezTo>
                      <a:cubicBezTo>
                        <a:pt x="113" y="42"/>
                        <a:pt x="110" y="39"/>
                        <a:pt x="107" y="39"/>
                      </a:cubicBezTo>
                      <a:cubicBezTo>
                        <a:pt x="105" y="39"/>
                        <a:pt x="103" y="40"/>
                        <a:pt x="102" y="42"/>
                      </a:cubicBezTo>
                      <a:cubicBezTo>
                        <a:pt x="90" y="32"/>
                        <a:pt x="76" y="26"/>
                        <a:pt x="61" y="24"/>
                      </a:cubicBezTo>
                      <a:cubicBezTo>
                        <a:pt x="61" y="20"/>
                        <a:pt x="61" y="20"/>
                        <a:pt x="61" y="20"/>
                      </a:cubicBezTo>
                      <a:cubicBezTo>
                        <a:pt x="64" y="18"/>
                        <a:pt x="66" y="15"/>
                        <a:pt x="66" y="12"/>
                      </a:cubicBezTo>
                      <a:cubicBezTo>
                        <a:pt x="66" y="7"/>
                        <a:pt x="56" y="0"/>
                        <a:pt x="56" y="0"/>
                      </a:cubicBezTo>
                      <a:cubicBezTo>
                        <a:pt x="56" y="0"/>
                        <a:pt x="47" y="7"/>
                        <a:pt x="47" y="12"/>
                      </a:cubicBezTo>
                      <a:cubicBezTo>
                        <a:pt x="47" y="15"/>
                        <a:pt x="49" y="18"/>
                        <a:pt x="52" y="20"/>
                      </a:cubicBezTo>
                      <a:cubicBezTo>
                        <a:pt x="52" y="24"/>
                        <a:pt x="52" y="24"/>
                        <a:pt x="52" y="24"/>
                      </a:cubicBezTo>
                      <a:cubicBezTo>
                        <a:pt x="37" y="26"/>
                        <a:pt x="23" y="32"/>
                        <a:pt x="12" y="42"/>
                      </a:cubicBezTo>
                      <a:cubicBezTo>
                        <a:pt x="10" y="40"/>
                        <a:pt x="9" y="39"/>
                        <a:pt x="6" y="39"/>
                      </a:cubicBezTo>
                      <a:cubicBezTo>
                        <a:pt x="3" y="39"/>
                        <a:pt x="0" y="42"/>
                        <a:pt x="0" y="46"/>
                      </a:cubicBezTo>
                      <a:cubicBezTo>
                        <a:pt x="0" y="49"/>
                        <a:pt x="3" y="52"/>
                        <a:pt x="6" y="52"/>
                      </a:cubicBezTo>
                      <a:cubicBezTo>
                        <a:pt x="9" y="52"/>
                        <a:pt x="11" y="51"/>
                        <a:pt x="12" y="49"/>
                      </a:cubicBezTo>
                      <a:cubicBezTo>
                        <a:pt x="23" y="39"/>
                        <a:pt x="37" y="32"/>
                        <a:pt x="52" y="30"/>
                      </a:cubicBezTo>
                      <a:cubicBezTo>
                        <a:pt x="52" y="85"/>
                        <a:pt x="52" y="85"/>
                        <a:pt x="52" y="85"/>
                      </a:cubicBezTo>
                      <a:cubicBezTo>
                        <a:pt x="49" y="87"/>
                        <a:pt x="48" y="91"/>
                        <a:pt x="48" y="96"/>
                      </a:cubicBezTo>
                      <a:cubicBezTo>
                        <a:pt x="48" y="98"/>
                        <a:pt x="48" y="99"/>
                        <a:pt x="49" y="101"/>
                      </a:cubicBezTo>
                      <a:cubicBezTo>
                        <a:pt x="39" y="101"/>
                        <a:pt x="39" y="101"/>
                        <a:pt x="39" y="101"/>
                      </a:cubicBezTo>
                      <a:cubicBezTo>
                        <a:pt x="36" y="101"/>
                        <a:pt x="33" y="103"/>
                        <a:pt x="33" y="107"/>
                      </a:cubicBezTo>
                      <a:cubicBezTo>
                        <a:pt x="33" y="109"/>
                        <a:pt x="33" y="109"/>
                        <a:pt x="33" y="109"/>
                      </a:cubicBezTo>
                      <a:cubicBezTo>
                        <a:pt x="26" y="109"/>
                        <a:pt x="26" y="109"/>
                        <a:pt x="26" y="109"/>
                      </a:cubicBezTo>
                      <a:cubicBezTo>
                        <a:pt x="20" y="109"/>
                        <a:pt x="15" y="114"/>
                        <a:pt x="15" y="119"/>
                      </a:cubicBezTo>
                      <a:cubicBezTo>
                        <a:pt x="15" y="124"/>
                        <a:pt x="15" y="124"/>
                        <a:pt x="15" y="124"/>
                      </a:cubicBezTo>
                      <a:cubicBezTo>
                        <a:pt x="97" y="124"/>
                        <a:pt x="97" y="124"/>
                        <a:pt x="97" y="124"/>
                      </a:cubicBezTo>
                      <a:cubicBezTo>
                        <a:pt x="97" y="119"/>
                        <a:pt x="97" y="119"/>
                        <a:pt x="97" y="119"/>
                      </a:cubicBezTo>
                      <a:cubicBezTo>
                        <a:pt x="97" y="114"/>
                        <a:pt x="93" y="109"/>
                        <a:pt x="87" y="1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grpSp>
      <p:grpSp>
        <p:nvGrpSpPr>
          <p:cNvPr id="187" name="Group 186"/>
          <p:cNvGrpSpPr/>
          <p:nvPr/>
        </p:nvGrpSpPr>
        <p:grpSpPr>
          <a:xfrm>
            <a:off x="8229267" y="5250352"/>
            <a:ext cx="2638500" cy="453318"/>
            <a:chOff x="8229267" y="5250352"/>
            <a:chExt cx="2638500" cy="453318"/>
          </a:xfrm>
        </p:grpSpPr>
        <p:sp>
          <p:nvSpPr>
            <p:cNvPr id="192" name="TextBox 191"/>
            <p:cNvSpPr txBox="1"/>
            <p:nvPr/>
          </p:nvSpPr>
          <p:spPr>
            <a:xfrm>
              <a:off x="8782218" y="5279281"/>
              <a:ext cx="2085549" cy="400110"/>
            </a:xfrm>
            <a:prstGeom prst="rect">
              <a:avLst/>
            </a:prstGeom>
            <a:noFill/>
          </p:spPr>
          <p:txBody>
            <a:bodyPr wrap="square" numCol="1" spcCol="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00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mn-ea"/>
                  <a:cs typeface="+mn-cs"/>
                </a:rPr>
                <a:t>Lorem ipsum dolor sit amet put any thing here please be it</a:t>
              </a:r>
              <a:endParaRPr kumimoji="0" lang="en-US" sz="1000" b="1"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mn-ea"/>
                <a:cs typeface="+mn-cs"/>
              </a:endParaRPr>
            </a:p>
          </p:txBody>
        </p:sp>
        <p:grpSp>
          <p:nvGrpSpPr>
            <p:cNvPr id="8" name="Group 7"/>
            <p:cNvGrpSpPr/>
            <p:nvPr/>
          </p:nvGrpSpPr>
          <p:grpSpPr>
            <a:xfrm>
              <a:off x="8229267" y="5250352"/>
              <a:ext cx="453320" cy="453318"/>
              <a:chOff x="8229267" y="5250352"/>
              <a:chExt cx="453320" cy="453318"/>
            </a:xfrm>
          </p:grpSpPr>
          <p:sp>
            <p:nvSpPr>
              <p:cNvPr id="190" name="Rounded Rectangle 189"/>
              <p:cNvSpPr/>
              <p:nvPr/>
            </p:nvSpPr>
            <p:spPr>
              <a:xfrm>
                <a:off x="8229267" y="5250352"/>
                <a:ext cx="453320" cy="453318"/>
              </a:xfrm>
              <a:prstGeom prst="roundRect">
                <a:avLst>
                  <a:gd name="adj" fmla="val 50000"/>
                </a:avLst>
              </a:prstGeom>
              <a:solidFill>
                <a:schemeClr val="tx1">
                  <a:lumMod val="85000"/>
                  <a:lumOff val="1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208" name="Group 207"/>
              <p:cNvGrpSpPr/>
              <p:nvPr/>
            </p:nvGrpSpPr>
            <p:grpSpPr>
              <a:xfrm>
                <a:off x="8312175" y="5373150"/>
                <a:ext cx="287504" cy="187592"/>
                <a:chOff x="4357688" y="4635500"/>
                <a:chExt cx="447675" cy="292101"/>
              </a:xfrm>
              <a:solidFill>
                <a:schemeClr val="bg1"/>
              </a:solidFill>
              <a:effectLst/>
            </p:grpSpPr>
            <p:sp>
              <p:nvSpPr>
                <p:cNvPr id="209" name="Freeform 14"/>
                <p:cNvSpPr>
                  <a:spLocks noEditPoints="1"/>
                </p:cNvSpPr>
                <p:nvPr/>
              </p:nvSpPr>
              <p:spPr bwMode="auto">
                <a:xfrm>
                  <a:off x="4357688" y="4764088"/>
                  <a:ext cx="112713" cy="152400"/>
                </a:xfrm>
                <a:custGeom>
                  <a:avLst/>
                  <a:gdLst>
                    <a:gd name="T0" fmla="*/ 24 w 29"/>
                    <a:gd name="T1" fmla="*/ 0 h 39"/>
                    <a:gd name="T2" fmla="*/ 5 w 29"/>
                    <a:gd name="T3" fmla="*/ 0 h 39"/>
                    <a:gd name="T4" fmla="*/ 0 w 29"/>
                    <a:gd name="T5" fmla="*/ 5 h 39"/>
                    <a:gd name="T6" fmla="*/ 0 w 29"/>
                    <a:gd name="T7" fmla="*/ 34 h 39"/>
                    <a:gd name="T8" fmla="*/ 5 w 29"/>
                    <a:gd name="T9" fmla="*/ 39 h 39"/>
                    <a:gd name="T10" fmla="*/ 24 w 29"/>
                    <a:gd name="T11" fmla="*/ 39 h 39"/>
                    <a:gd name="T12" fmla="*/ 29 w 29"/>
                    <a:gd name="T13" fmla="*/ 34 h 39"/>
                    <a:gd name="T14" fmla="*/ 29 w 29"/>
                    <a:gd name="T15" fmla="*/ 5 h 39"/>
                    <a:gd name="T16" fmla="*/ 24 w 29"/>
                    <a:gd name="T17" fmla="*/ 0 h 39"/>
                    <a:gd name="T18" fmla="*/ 19 w 29"/>
                    <a:gd name="T19" fmla="*/ 34 h 39"/>
                    <a:gd name="T20" fmla="*/ 15 w 29"/>
                    <a:gd name="T21" fmla="*/ 30 h 39"/>
                    <a:gd name="T22" fmla="*/ 19 w 29"/>
                    <a:gd name="T23" fmla="*/ 27 h 39"/>
                    <a:gd name="T24" fmla="*/ 23 w 29"/>
                    <a:gd name="T25" fmla="*/ 30 h 39"/>
                    <a:gd name="T26" fmla="*/ 19 w 29"/>
                    <a:gd name="T27" fmla="*/ 3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39">
                      <a:moveTo>
                        <a:pt x="24" y="0"/>
                      </a:moveTo>
                      <a:cubicBezTo>
                        <a:pt x="5" y="0"/>
                        <a:pt x="5" y="0"/>
                        <a:pt x="5" y="0"/>
                      </a:cubicBezTo>
                      <a:cubicBezTo>
                        <a:pt x="2" y="0"/>
                        <a:pt x="0" y="3"/>
                        <a:pt x="0" y="5"/>
                      </a:cubicBezTo>
                      <a:cubicBezTo>
                        <a:pt x="0" y="34"/>
                        <a:pt x="0" y="34"/>
                        <a:pt x="0" y="34"/>
                      </a:cubicBezTo>
                      <a:cubicBezTo>
                        <a:pt x="0" y="37"/>
                        <a:pt x="2" y="39"/>
                        <a:pt x="5" y="39"/>
                      </a:cubicBezTo>
                      <a:cubicBezTo>
                        <a:pt x="24" y="39"/>
                        <a:pt x="24" y="39"/>
                        <a:pt x="24" y="39"/>
                      </a:cubicBezTo>
                      <a:cubicBezTo>
                        <a:pt x="27" y="39"/>
                        <a:pt x="29" y="37"/>
                        <a:pt x="29" y="34"/>
                      </a:cubicBezTo>
                      <a:cubicBezTo>
                        <a:pt x="29" y="5"/>
                        <a:pt x="29" y="5"/>
                        <a:pt x="29" y="5"/>
                      </a:cubicBezTo>
                      <a:cubicBezTo>
                        <a:pt x="29" y="3"/>
                        <a:pt x="27" y="0"/>
                        <a:pt x="24" y="0"/>
                      </a:cubicBezTo>
                      <a:close/>
                      <a:moveTo>
                        <a:pt x="19" y="34"/>
                      </a:moveTo>
                      <a:cubicBezTo>
                        <a:pt x="17" y="34"/>
                        <a:pt x="15" y="33"/>
                        <a:pt x="15" y="30"/>
                      </a:cubicBezTo>
                      <a:cubicBezTo>
                        <a:pt x="15" y="28"/>
                        <a:pt x="17" y="27"/>
                        <a:pt x="19" y="27"/>
                      </a:cubicBezTo>
                      <a:cubicBezTo>
                        <a:pt x="21" y="27"/>
                        <a:pt x="23" y="28"/>
                        <a:pt x="23" y="30"/>
                      </a:cubicBezTo>
                      <a:cubicBezTo>
                        <a:pt x="23" y="33"/>
                        <a:pt x="21" y="34"/>
                        <a:pt x="19"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0" name="Freeform 15"/>
                <p:cNvSpPr>
                  <a:spLocks/>
                </p:cNvSpPr>
                <p:nvPr/>
              </p:nvSpPr>
              <p:spPr bwMode="auto">
                <a:xfrm>
                  <a:off x="4481513" y="4767263"/>
                  <a:ext cx="323850" cy="160338"/>
                </a:xfrm>
                <a:custGeom>
                  <a:avLst/>
                  <a:gdLst>
                    <a:gd name="T0" fmla="*/ 0 w 84"/>
                    <a:gd name="T1" fmla="*/ 31 h 41"/>
                    <a:gd name="T2" fmla="*/ 0 w 84"/>
                    <a:gd name="T3" fmla="*/ 7 h 41"/>
                    <a:gd name="T4" fmla="*/ 19 w 84"/>
                    <a:gd name="T5" fmla="*/ 2 h 41"/>
                    <a:gd name="T6" fmla="*/ 39 w 84"/>
                    <a:gd name="T7" fmla="*/ 14 h 41"/>
                    <a:gd name="T8" fmla="*/ 41 w 84"/>
                    <a:gd name="T9" fmla="*/ 29 h 41"/>
                    <a:gd name="T10" fmla="*/ 26 w 84"/>
                    <a:gd name="T11" fmla="*/ 24 h 41"/>
                    <a:gd name="T12" fmla="*/ 40 w 84"/>
                    <a:gd name="T13" fmla="*/ 30 h 41"/>
                    <a:gd name="T14" fmla="*/ 52 w 84"/>
                    <a:gd name="T15" fmla="*/ 18 h 41"/>
                    <a:gd name="T16" fmla="*/ 68 w 84"/>
                    <a:gd name="T17" fmla="*/ 10 h 41"/>
                    <a:gd name="T18" fmla="*/ 78 w 84"/>
                    <a:gd name="T19" fmla="*/ 20 h 41"/>
                    <a:gd name="T20" fmla="*/ 54 w 84"/>
                    <a:gd name="T21" fmla="*/ 36 h 41"/>
                    <a:gd name="T22" fmla="*/ 30 w 84"/>
                    <a:gd name="T23" fmla="*/ 37 h 41"/>
                    <a:gd name="T24" fmla="*/ 0 w 84"/>
                    <a:gd name="T25" fmla="*/ 3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4" h="41">
                      <a:moveTo>
                        <a:pt x="0" y="31"/>
                      </a:moveTo>
                      <a:cubicBezTo>
                        <a:pt x="0" y="23"/>
                        <a:pt x="0" y="15"/>
                        <a:pt x="0" y="7"/>
                      </a:cubicBezTo>
                      <a:cubicBezTo>
                        <a:pt x="7" y="1"/>
                        <a:pt x="12" y="0"/>
                        <a:pt x="19" y="2"/>
                      </a:cubicBezTo>
                      <a:cubicBezTo>
                        <a:pt x="27" y="5"/>
                        <a:pt x="26" y="10"/>
                        <a:pt x="39" y="14"/>
                      </a:cubicBezTo>
                      <a:cubicBezTo>
                        <a:pt x="55" y="18"/>
                        <a:pt x="51" y="29"/>
                        <a:pt x="41" y="29"/>
                      </a:cubicBezTo>
                      <a:cubicBezTo>
                        <a:pt x="35" y="28"/>
                        <a:pt x="32" y="28"/>
                        <a:pt x="26" y="24"/>
                      </a:cubicBezTo>
                      <a:cubicBezTo>
                        <a:pt x="29" y="27"/>
                        <a:pt x="34" y="30"/>
                        <a:pt x="40" y="30"/>
                      </a:cubicBezTo>
                      <a:cubicBezTo>
                        <a:pt x="50" y="31"/>
                        <a:pt x="54" y="26"/>
                        <a:pt x="52" y="18"/>
                      </a:cubicBezTo>
                      <a:cubicBezTo>
                        <a:pt x="59" y="15"/>
                        <a:pt x="62" y="13"/>
                        <a:pt x="68" y="10"/>
                      </a:cubicBezTo>
                      <a:cubicBezTo>
                        <a:pt x="76" y="6"/>
                        <a:pt x="84" y="13"/>
                        <a:pt x="78" y="20"/>
                      </a:cubicBezTo>
                      <a:cubicBezTo>
                        <a:pt x="75" y="22"/>
                        <a:pt x="59" y="33"/>
                        <a:pt x="54" y="36"/>
                      </a:cubicBezTo>
                      <a:cubicBezTo>
                        <a:pt x="46" y="41"/>
                        <a:pt x="37" y="41"/>
                        <a:pt x="30" y="37"/>
                      </a:cubicBezTo>
                      <a:cubicBezTo>
                        <a:pt x="22" y="33"/>
                        <a:pt x="13" y="31"/>
                        <a:pt x="0"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1" name="Freeform 16"/>
                <p:cNvSpPr>
                  <a:spLocks/>
                </p:cNvSpPr>
                <p:nvPr/>
              </p:nvSpPr>
              <p:spPr bwMode="auto">
                <a:xfrm>
                  <a:off x="4673601" y="4732338"/>
                  <a:ext cx="12700" cy="19050"/>
                </a:xfrm>
                <a:custGeom>
                  <a:avLst/>
                  <a:gdLst>
                    <a:gd name="T0" fmla="*/ 0 w 3"/>
                    <a:gd name="T1" fmla="*/ 0 h 5"/>
                    <a:gd name="T2" fmla="*/ 0 w 3"/>
                    <a:gd name="T3" fmla="*/ 5 h 5"/>
                    <a:gd name="T4" fmla="*/ 2 w 3"/>
                    <a:gd name="T5" fmla="*/ 4 h 5"/>
                    <a:gd name="T6" fmla="*/ 3 w 3"/>
                    <a:gd name="T7" fmla="*/ 3 h 5"/>
                    <a:gd name="T8" fmla="*/ 2 w 3"/>
                    <a:gd name="T9" fmla="*/ 1 h 5"/>
                    <a:gd name="T10" fmla="*/ 0 w 3"/>
                    <a:gd name="T11" fmla="*/ 0 h 5"/>
                  </a:gdLst>
                  <a:ahLst/>
                  <a:cxnLst>
                    <a:cxn ang="0">
                      <a:pos x="T0" y="T1"/>
                    </a:cxn>
                    <a:cxn ang="0">
                      <a:pos x="T2" y="T3"/>
                    </a:cxn>
                    <a:cxn ang="0">
                      <a:pos x="T4" y="T5"/>
                    </a:cxn>
                    <a:cxn ang="0">
                      <a:pos x="T6" y="T7"/>
                    </a:cxn>
                    <a:cxn ang="0">
                      <a:pos x="T8" y="T9"/>
                    </a:cxn>
                    <a:cxn ang="0">
                      <a:pos x="T10" y="T11"/>
                    </a:cxn>
                  </a:cxnLst>
                  <a:rect l="0" t="0" r="r" b="b"/>
                  <a:pathLst>
                    <a:path w="3" h="5">
                      <a:moveTo>
                        <a:pt x="0" y="0"/>
                      </a:moveTo>
                      <a:cubicBezTo>
                        <a:pt x="0" y="5"/>
                        <a:pt x="0" y="5"/>
                        <a:pt x="0" y="5"/>
                      </a:cubicBezTo>
                      <a:cubicBezTo>
                        <a:pt x="1" y="5"/>
                        <a:pt x="2" y="5"/>
                        <a:pt x="2" y="4"/>
                      </a:cubicBezTo>
                      <a:cubicBezTo>
                        <a:pt x="3" y="4"/>
                        <a:pt x="3" y="3"/>
                        <a:pt x="3" y="3"/>
                      </a:cubicBezTo>
                      <a:cubicBezTo>
                        <a:pt x="3" y="2"/>
                        <a:pt x="3" y="1"/>
                        <a:pt x="2" y="1"/>
                      </a:cubicBezTo>
                      <a:cubicBezTo>
                        <a:pt x="2" y="1"/>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2" name="Freeform 17"/>
                <p:cNvSpPr>
                  <a:spLocks noEditPoints="1"/>
                </p:cNvSpPr>
                <p:nvPr/>
              </p:nvSpPr>
              <p:spPr bwMode="auto">
                <a:xfrm>
                  <a:off x="4581526" y="4635500"/>
                  <a:ext cx="177800" cy="179388"/>
                </a:xfrm>
                <a:custGeom>
                  <a:avLst/>
                  <a:gdLst>
                    <a:gd name="T0" fmla="*/ 23 w 46"/>
                    <a:gd name="T1" fmla="*/ 0 h 46"/>
                    <a:gd name="T2" fmla="*/ 0 w 46"/>
                    <a:gd name="T3" fmla="*/ 23 h 46"/>
                    <a:gd name="T4" fmla="*/ 23 w 46"/>
                    <a:gd name="T5" fmla="*/ 46 h 46"/>
                    <a:gd name="T6" fmla="*/ 46 w 46"/>
                    <a:gd name="T7" fmla="*/ 23 h 46"/>
                    <a:gd name="T8" fmla="*/ 23 w 46"/>
                    <a:gd name="T9" fmla="*/ 0 h 46"/>
                    <a:gd name="T10" fmla="*/ 30 w 46"/>
                    <a:gd name="T11" fmla="*/ 33 h 46"/>
                    <a:gd name="T12" fmla="*/ 24 w 46"/>
                    <a:gd name="T13" fmla="*/ 35 h 46"/>
                    <a:gd name="T14" fmla="*/ 24 w 46"/>
                    <a:gd name="T15" fmla="*/ 38 h 46"/>
                    <a:gd name="T16" fmla="*/ 22 w 46"/>
                    <a:gd name="T17" fmla="*/ 38 h 46"/>
                    <a:gd name="T18" fmla="*/ 22 w 46"/>
                    <a:gd name="T19" fmla="*/ 35 h 46"/>
                    <a:gd name="T20" fmla="*/ 12 w 46"/>
                    <a:gd name="T21" fmla="*/ 27 h 46"/>
                    <a:gd name="T22" fmla="*/ 19 w 46"/>
                    <a:gd name="T23" fmla="*/ 26 h 46"/>
                    <a:gd name="T24" fmla="*/ 22 w 46"/>
                    <a:gd name="T25" fmla="*/ 30 h 46"/>
                    <a:gd name="T26" fmla="*/ 22 w 46"/>
                    <a:gd name="T27" fmla="*/ 24 h 46"/>
                    <a:gd name="T28" fmla="*/ 17 w 46"/>
                    <a:gd name="T29" fmla="*/ 22 h 46"/>
                    <a:gd name="T30" fmla="*/ 15 w 46"/>
                    <a:gd name="T31" fmla="*/ 11 h 46"/>
                    <a:gd name="T32" fmla="*/ 22 w 46"/>
                    <a:gd name="T33" fmla="*/ 9 h 46"/>
                    <a:gd name="T34" fmla="*/ 22 w 46"/>
                    <a:gd name="T35" fmla="*/ 7 h 46"/>
                    <a:gd name="T36" fmla="*/ 24 w 46"/>
                    <a:gd name="T37" fmla="*/ 7 h 46"/>
                    <a:gd name="T38" fmla="*/ 24 w 46"/>
                    <a:gd name="T39" fmla="*/ 9 h 46"/>
                    <a:gd name="T40" fmla="*/ 33 w 46"/>
                    <a:gd name="T41" fmla="*/ 15 h 46"/>
                    <a:gd name="T42" fmla="*/ 26 w 46"/>
                    <a:gd name="T43" fmla="*/ 16 h 46"/>
                    <a:gd name="T44" fmla="*/ 24 w 46"/>
                    <a:gd name="T45" fmla="*/ 14 h 46"/>
                    <a:gd name="T46" fmla="*/ 24 w 46"/>
                    <a:gd name="T47" fmla="*/ 18 h 46"/>
                    <a:gd name="T48" fmla="*/ 31 w 46"/>
                    <a:gd name="T49" fmla="*/ 21 h 46"/>
                    <a:gd name="T50" fmla="*/ 30 w 46"/>
                    <a:gd name="T51" fmla="*/ 3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6" h="46">
                      <a:moveTo>
                        <a:pt x="23" y="0"/>
                      </a:moveTo>
                      <a:cubicBezTo>
                        <a:pt x="10" y="0"/>
                        <a:pt x="0" y="10"/>
                        <a:pt x="0" y="23"/>
                      </a:cubicBezTo>
                      <a:cubicBezTo>
                        <a:pt x="0" y="35"/>
                        <a:pt x="10" y="46"/>
                        <a:pt x="23" y="46"/>
                      </a:cubicBezTo>
                      <a:cubicBezTo>
                        <a:pt x="35" y="46"/>
                        <a:pt x="46" y="35"/>
                        <a:pt x="46" y="23"/>
                      </a:cubicBezTo>
                      <a:cubicBezTo>
                        <a:pt x="46" y="10"/>
                        <a:pt x="35" y="0"/>
                        <a:pt x="23" y="0"/>
                      </a:cubicBezTo>
                      <a:close/>
                      <a:moveTo>
                        <a:pt x="30" y="33"/>
                      </a:moveTo>
                      <a:cubicBezTo>
                        <a:pt x="28" y="34"/>
                        <a:pt x="26" y="35"/>
                        <a:pt x="24" y="35"/>
                      </a:cubicBezTo>
                      <a:cubicBezTo>
                        <a:pt x="24" y="38"/>
                        <a:pt x="24" y="38"/>
                        <a:pt x="24" y="38"/>
                      </a:cubicBezTo>
                      <a:cubicBezTo>
                        <a:pt x="22" y="38"/>
                        <a:pt x="22" y="38"/>
                        <a:pt x="22" y="38"/>
                      </a:cubicBezTo>
                      <a:cubicBezTo>
                        <a:pt x="22" y="35"/>
                        <a:pt x="22" y="35"/>
                        <a:pt x="22" y="35"/>
                      </a:cubicBezTo>
                      <a:cubicBezTo>
                        <a:pt x="17" y="34"/>
                        <a:pt x="13" y="32"/>
                        <a:pt x="12" y="27"/>
                      </a:cubicBezTo>
                      <a:cubicBezTo>
                        <a:pt x="19" y="26"/>
                        <a:pt x="19" y="26"/>
                        <a:pt x="19" y="26"/>
                      </a:cubicBezTo>
                      <a:cubicBezTo>
                        <a:pt x="19" y="28"/>
                        <a:pt x="20" y="29"/>
                        <a:pt x="22" y="30"/>
                      </a:cubicBezTo>
                      <a:cubicBezTo>
                        <a:pt x="22" y="24"/>
                        <a:pt x="22" y="24"/>
                        <a:pt x="22" y="24"/>
                      </a:cubicBezTo>
                      <a:cubicBezTo>
                        <a:pt x="19" y="23"/>
                        <a:pt x="18" y="23"/>
                        <a:pt x="17" y="22"/>
                      </a:cubicBezTo>
                      <a:cubicBezTo>
                        <a:pt x="13" y="20"/>
                        <a:pt x="12" y="14"/>
                        <a:pt x="15" y="11"/>
                      </a:cubicBezTo>
                      <a:cubicBezTo>
                        <a:pt x="17" y="10"/>
                        <a:pt x="19" y="9"/>
                        <a:pt x="22" y="9"/>
                      </a:cubicBezTo>
                      <a:cubicBezTo>
                        <a:pt x="22" y="7"/>
                        <a:pt x="22" y="7"/>
                        <a:pt x="22" y="7"/>
                      </a:cubicBezTo>
                      <a:cubicBezTo>
                        <a:pt x="24" y="7"/>
                        <a:pt x="24" y="7"/>
                        <a:pt x="24" y="7"/>
                      </a:cubicBezTo>
                      <a:cubicBezTo>
                        <a:pt x="24" y="9"/>
                        <a:pt x="24" y="9"/>
                        <a:pt x="24" y="9"/>
                      </a:cubicBezTo>
                      <a:cubicBezTo>
                        <a:pt x="28" y="9"/>
                        <a:pt x="32" y="11"/>
                        <a:pt x="33" y="15"/>
                      </a:cubicBezTo>
                      <a:cubicBezTo>
                        <a:pt x="26" y="16"/>
                        <a:pt x="26" y="16"/>
                        <a:pt x="26" y="16"/>
                      </a:cubicBezTo>
                      <a:cubicBezTo>
                        <a:pt x="26" y="15"/>
                        <a:pt x="25" y="14"/>
                        <a:pt x="24" y="14"/>
                      </a:cubicBezTo>
                      <a:cubicBezTo>
                        <a:pt x="24" y="18"/>
                        <a:pt x="24" y="18"/>
                        <a:pt x="24" y="18"/>
                      </a:cubicBezTo>
                      <a:cubicBezTo>
                        <a:pt x="28" y="19"/>
                        <a:pt x="30" y="20"/>
                        <a:pt x="31" y="21"/>
                      </a:cubicBezTo>
                      <a:cubicBezTo>
                        <a:pt x="35" y="25"/>
                        <a:pt x="34" y="31"/>
                        <a:pt x="30"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3" name="Freeform 18"/>
                <p:cNvSpPr>
                  <a:spLocks/>
                </p:cNvSpPr>
                <p:nvPr/>
              </p:nvSpPr>
              <p:spPr bwMode="auto">
                <a:xfrm>
                  <a:off x="4654551" y="4686300"/>
                  <a:ext cx="12700" cy="19050"/>
                </a:xfrm>
                <a:custGeom>
                  <a:avLst/>
                  <a:gdLst>
                    <a:gd name="T0" fmla="*/ 1 w 3"/>
                    <a:gd name="T1" fmla="*/ 4 h 5"/>
                    <a:gd name="T2" fmla="*/ 3 w 3"/>
                    <a:gd name="T3" fmla="*/ 5 h 5"/>
                    <a:gd name="T4" fmla="*/ 3 w 3"/>
                    <a:gd name="T5" fmla="*/ 0 h 5"/>
                    <a:gd name="T6" fmla="*/ 1 w 3"/>
                    <a:gd name="T7" fmla="*/ 4 h 5"/>
                  </a:gdLst>
                  <a:ahLst/>
                  <a:cxnLst>
                    <a:cxn ang="0">
                      <a:pos x="T0" y="T1"/>
                    </a:cxn>
                    <a:cxn ang="0">
                      <a:pos x="T2" y="T3"/>
                    </a:cxn>
                    <a:cxn ang="0">
                      <a:pos x="T4" y="T5"/>
                    </a:cxn>
                    <a:cxn ang="0">
                      <a:pos x="T6" y="T7"/>
                    </a:cxn>
                  </a:cxnLst>
                  <a:rect l="0" t="0" r="r" b="b"/>
                  <a:pathLst>
                    <a:path w="3" h="5">
                      <a:moveTo>
                        <a:pt x="1" y="4"/>
                      </a:moveTo>
                      <a:cubicBezTo>
                        <a:pt x="1" y="4"/>
                        <a:pt x="2" y="5"/>
                        <a:pt x="3" y="5"/>
                      </a:cubicBezTo>
                      <a:cubicBezTo>
                        <a:pt x="3" y="0"/>
                        <a:pt x="3" y="0"/>
                        <a:pt x="3" y="0"/>
                      </a:cubicBezTo>
                      <a:cubicBezTo>
                        <a:pt x="1" y="1"/>
                        <a:pt x="0" y="2"/>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grpSp>
    </p:spTree>
    <p:extLst>
      <p:ext uri="{BB962C8B-B14F-4D97-AF65-F5344CB8AC3E}">
        <p14:creationId xmlns:p14="http://schemas.microsoft.com/office/powerpoint/2010/main" val="27562163"/>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750"/>
                                        <p:tgtEl>
                                          <p:spTgt spid="3"/>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250"/>
                            </p:stCondLst>
                            <p:childTnLst>
                              <p:par>
                                <p:cTn id="13" presetID="22" presetClass="entr" presetSubtype="4"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down)">
                                      <p:cBhvr>
                                        <p:cTn id="15" dur="500"/>
                                        <p:tgtEl>
                                          <p:spTgt spid="19"/>
                                        </p:tgtEl>
                                      </p:cBhvr>
                                    </p:animEffect>
                                  </p:childTnLst>
                                </p:cTn>
                              </p:par>
                            </p:childTnLst>
                          </p:cTn>
                        </p:par>
                        <p:par>
                          <p:cTn id="16" fill="hold">
                            <p:stCondLst>
                              <p:cond delay="1750"/>
                            </p:stCondLst>
                            <p:childTnLst>
                              <p:par>
                                <p:cTn id="17" presetID="22" presetClass="entr" presetSubtype="2"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right)">
                                      <p:cBhvr>
                                        <p:cTn id="19" dur="500"/>
                                        <p:tgtEl>
                                          <p:spTgt spid="10"/>
                                        </p:tgtEl>
                                      </p:cBhvr>
                                    </p:animEffect>
                                  </p:childTnLst>
                                </p:cTn>
                              </p:par>
                            </p:childTnLst>
                          </p:cTn>
                        </p:par>
                        <p:par>
                          <p:cTn id="20" fill="hold">
                            <p:stCondLst>
                              <p:cond delay="2250"/>
                            </p:stCondLst>
                            <p:childTnLst>
                              <p:par>
                                <p:cTn id="21" presetID="22" presetClass="entr" presetSubtype="2"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right)">
                                      <p:cBhvr>
                                        <p:cTn id="23" dur="500"/>
                                        <p:tgtEl>
                                          <p:spTgt spid="11"/>
                                        </p:tgtEl>
                                      </p:cBhvr>
                                    </p:animEffect>
                                  </p:childTnLst>
                                </p:cTn>
                              </p:par>
                            </p:childTnLst>
                          </p:cTn>
                        </p:par>
                        <p:par>
                          <p:cTn id="24" fill="hold">
                            <p:stCondLst>
                              <p:cond delay="2750"/>
                            </p:stCondLst>
                            <p:childTnLst>
                              <p:par>
                                <p:cTn id="25" presetID="22" presetClass="entr" presetSubtype="2" fill="hold"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right)">
                                      <p:cBhvr>
                                        <p:cTn id="27" dur="500"/>
                                        <p:tgtEl>
                                          <p:spTgt spid="12"/>
                                        </p:tgtEl>
                                      </p:cBhvr>
                                    </p:animEffect>
                                  </p:childTnLst>
                                </p:cTn>
                              </p:par>
                            </p:childTnLst>
                          </p:cTn>
                        </p:par>
                        <p:par>
                          <p:cTn id="28" fill="hold">
                            <p:stCondLst>
                              <p:cond delay="3250"/>
                            </p:stCondLst>
                            <p:childTnLst>
                              <p:par>
                                <p:cTn id="29" presetID="22" presetClass="entr" presetSubtype="8"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left)">
                                      <p:cBhvr>
                                        <p:cTn id="31" dur="500"/>
                                        <p:tgtEl>
                                          <p:spTgt spid="13"/>
                                        </p:tgtEl>
                                      </p:cBhvr>
                                    </p:animEffect>
                                  </p:childTnLst>
                                </p:cTn>
                              </p:par>
                            </p:childTnLst>
                          </p:cTn>
                        </p:par>
                        <p:par>
                          <p:cTn id="32" fill="hold">
                            <p:stCondLst>
                              <p:cond delay="3750"/>
                            </p:stCondLst>
                            <p:childTnLst>
                              <p:par>
                                <p:cTn id="33" presetID="22" presetClass="entr" presetSubtype="8" fill="hold"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left)">
                                      <p:cBhvr>
                                        <p:cTn id="35" dur="500"/>
                                        <p:tgtEl>
                                          <p:spTgt spid="14"/>
                                        </p:tgtEl>
                                      </p:cBhvr>
                                    </p:animEffect>
                                  </p:childTnLst>
                                </p:cTn>
                              </p:par>
                            </p:childTnLst>
                          </p:cTn>
                        </p:par>
                        <p:par>
                          <p:cTn id="36" fill="hold">
                            <p:stCondLst>
                              <p:cond delay="4250"/>
                            </p:stCondLst>
                            <p:childTnLst>
                              <p:par>
                                <p:cTn id="37" presetID="22" presetClass="entr" presetSubtype="8" fill="hold"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wipe(left)">
                                      <p:cBhvr>
                                        <p:cTn id="39" dur="500"/>
                                        <p:tgtEl>
                                          <p:spTgt spid="15"/>
                                        </p:tgtEl>
                                      </p:cBhvr>
                                    </p:animEffect>
                                  </p:childTnLst>
                                </p:cTn>
                              </p:par>
                            </p:childTnLst>
                          </p:cTn>
                        </p:par>
                        <p:par>
                          <p:cTn id="40" fill="hold">
                            <p:stCondLst>
                              <p:cond delay="4750"/>
                            </p:stCondLst>
                            <p:childTnLst>
                              <p:par>
                                <p:cTn id="41" presetID="42" presetClass="entr" presetSubtype="0" fill="hold"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500"/>
                                        <p:tgtEl>
                                          <p:spTgt spid="16"/>
                                        </p:tgtEl>
                                      </p:cBhvr>
                                    </p:animEffect>
                                    <p:anim calcmode="lin" valueType="num">
                                      <p:cBhvr>
                                        <p:cTn id="44" dur="500" fill="hold"/>
                                        <p:tgtEl>
                                          <p:spTgt spid="16"/>
                                        </p:tgtEl>
                                        <p:attrNameLst>
                                          <p:attrName>ppt_x</p:attrName>
                                        </p:attrNameLst>
                                      </p:cBhvr>
                                      <p:tavLst>
                                        <p:tav tm="0">
                                          <p:val>
                                            <p:strVal val="#ppt_x"/>
                                          </p:val>
                                        </p:tav>
                                        <p:tav tm="100000">
                                          <p:val>
                                            <p:strVal val="#ppt_x"/>
                                          </p:val>
                                        </p:tav>
                                      </p:tavLst>
                                    </p:anim>
                                    <p:anim calcmode="lin" valueType="num">
                                      <p:cBhvr>
                                        <p:cTn id="45" dur="500" fill="hold"/>
                                        <p:tgtEl>
                                          <p:spTgt spid="16"/>
                                        </p:tgtEl>
                                        <p:attrNameLst>
                                          <p:attrName>ppt_y</p:attrName>
                                        </p:attrNameLst>
                                      </p:cBhvr>
                                      <p:tavLst>
                                        <p:tav tm="0">
                                          <p:val>
                                            <p:strVal val="#ppt_y+.1"/>
                                          </p:val>
                                        </p:tav>
                                        <p:tav tm="100000">
                                          <p:val>
                                            <p:strVal val="#ppt_y"/>
                                          </p:val>
                                        </p:tav>
                                      </p:tavLst>
                                    </p:anim>
                                  </p:childTnLst>
                                </p:cTn>
                              </p:par>
                            </p:childTnLst>
                          </p:cTn>
                        </p:par>
                        <p:par>
                          <p:cTn id="46" fill="hold">
                            <p:stCondLst>
                              <p:cond delay="5250"/>
                            </p:stCondLst>
                            <p:childTnLst>
                              <p:par>
                                <p:cTn id="47" presetID="42" presetClass="entr" presetSubtype="0" fill="hold" nodeType="after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fade">
                                      <p:cBhvr>
                                        <p:cTn id="49" dur="500"/>
                                        <p:tgtEl>
                                          <p:spTgt spid="17"/>
                                        </p:tgtEl>
                                      </p:cBhvr>
                                    </p:animEffect>
                                    <p:anim calcmode="lin" valueType="num">
                                      <p:cBhvr>
                                        <p:cTn id="50" dur="500" fill="hold"/>
                                        <p:tgtEl>
                                          <p:spTgt spid="17"/>
                                        </p:tgtEl>
                                        <p:attrNameLst>
                                          <p:attrName>ppt_x</p:attrName>
                                        </p:attrNameLst>
                                      </p:cBhvr>
                                      <p:tavLst>
                                        <p:tav tm="0">
                                          <p:val>
                                            <p:strVal val="#ppt_x"/>
                                          </p:val>
                                        </p:tav>
                                        <p:tav tm="100000">
                                          <p:val>
                                            <p:strVal val="#ppt_x"/>
                                          </p:val>
                                        </p:tav>
                                      </p:tavLst>
                                    </p:anim>
                                    <p:anim calcmode="lin" valueType="num">
                                      <p:cBhvr>
                                        <p:cTn id="51" dur="500" fill="hold"/>
                                        <p:tgtEl>
                                          <p:spTgt spid="17"/>
                                        </p:tgtEl>
                                        <p:attrNameLst>
                                          <p:attrName>ppt_y</p:attrName>
                                        </p:attrNameLst>
                                      </p:cBhvr>
                                      <p:tavLst>
                                        <p:tav tm="0">
                                          <p:val>
                                            <p:strVal val="#ppt_y+.1"/>
                                          </p:val>
                                        </p:tav>
                                        <p:tav tm="100000">
                                          <p:val>
                                            <p:strVal val="#ppt_y"/>
                                          </p:val>
                                        </p:tav>
                                      </p:tavLst>
                                    </p:anim>
                                  </p:childTnLst>
                                </p:cTn>
                              </p:par>
                            </p:childTnLst>
                          </p:cTn>
                        </p:par>
                        <p:par>
                          <p:cTn id="52" fill="hold">
                            <p:stCondLst>
                              <p:cond delay="5750"/>
                            </p:stCondLst>
                            <p:childTnLst>
                              <p:par>
                                <p:cTn id="53" presetID="42" presetClass="entr" presetSubtype="0" fill="hold" nodeType="afterEffect">
                                  <p:stCondLst>
                                    <p:cond delay="0"/>
                                  </p:stCondLst>
                                  <p:childTnLst>
                                    <p:set>
                                      <p:cBhvr>
                                        <p:cTn id="54" dur="1" fill="hold">
                                          <p:stCondLst>
                                            <p:cond delay="0"/>
                                          </p:stCondLst>
                                        </p:cTn>
                                        <p:tgtEl>
                                          <p:spTgt spid="175"/>
                                        </p:tgtEl>
                                        <p:attrNameLst>
                                          <p:attrName>style.visibility</p:attrName>
                                        </p:attrNameLst>
                                      </p:cBhvr>
                                      <p:to>
                                        <p:strVal val="visible"/>
                                      </p:to>
                                    </p:set>
                                    <p:animEffect transition="in" filter="fade">
                                      <p:cBhvr>
                                        <p:cTn id="55" dur="500"/>
                                        <p:tgtEl>
                                          <p:spTgt spid="175"/>
                                        </p:tgtEl>
                                      </p:cBhvr>
                                    </p:animEffect>
                                    <p:anim calcmode="lin" valueType="num">
                                      <p:cBhvr>
                                        <p:cTn id="56" dur="500" fill="hold"/>
                                        <p:tgtEl>
                                          <p:spTgt spid="175"/>
                                        </p:tgtEl>
                                        <p:attrNameLst>
                                          <p:attrName>ppt_x</p:attrName>
                                        </p:attrNameLst>
                                      </p:cBhvr>
                                      <p:tavLst>
                                        <p:tav tm="0">
                                          <p:val>
                                            <p:strVal val="#ppt_x"/>
                                          </p:val>
                                        </p:tav>
                                        <p:tav tm="100000">
                                          <p:val>
                                            <p:strVal val="#ppt_x"/>
                                          </p:val>
                                        </p:tav>
                                      </p:tavLst>
                                    </p:anim>
                                    <p:anim calcmode="lin" valueType="num">
                                      <p:cBhvr>
                                        <p:cTn id="57" dur="500" fill="hold"/>
                                        <p:tgtEl>
                                          <p:spTgt spid="175"/>
                                        </p:tgtEl>
                                        <p:attrNameLst>
                                          <p:attrName>ppt_y</p:attrName>
                                        </p:attrNameLst>
                                      </p:cBhvr>
                                      <p:tavLst>
                                        <p:tav tm="0">
                                          <p:val>
                                            <p:strVal val="#ppt_y+.1"/>
                                          </p:val>
                                        </p:tav>
                                        <p:tav tm="100000">
                                          <p:val>
                                            <p:strVal val="#ppt_y"/>
                                          </p:val>
                                        </p:tav>
                                      </p:tavLst>
                                    </p:anim>
                                  </p:childTnLst>
                                </p:cTn>
                              </p:par>
                            </p:childTnLst>
                          </p:cTn>
                        </p:par>
                        <p:par>
                          <p:cTn id="58" fill="hold">
                            <p:stCondLst>
                              <p:cond delay="6250"/>
                            </p:stCondLst>
                            <p:childTnLst>
                              <p:par>
                                <p:cTn id="59" presetID="42" presetClass="entr" presetSubtype="0" fill="hold" nodeType="afterEffect">
                                  <p:stCondLst>
                                    <p:cond delay="0"/>
                                  </p:stCondLst>
                                  <p:childTnLst>
                                    <p:set>
                                      <p:cBhvr>
                                        <p:cTn id="60" dur="1" fill="hold">
                                          <p:stCondLst>
                                            <p:cond delay="0"/>
                                          </p:stCondLst>
                                        </p:cTn>
                                        <p:tgtEl>
                                          <p:spTgt spid="185"/>
                                        </p:tgtEl>
                                        <p:attrNameLst>
                                          <p:attrName>style.visibility</p:attrName>
                                        </p:attrNameLst>
                                      </p:cBhvr>
                                      <p:to>
                                        <p:strVal val="visible"/>
                                      </p:to>
                                    </p:set>
                                    <p:animEffect transition="in" filter="fade">
                                      <p:cBhvr>
                                        <p:cTn id="61" dur="500"/>
                                        <p:tgtEl>
                                          <p:spTgt spid="185"/>
                                        </p:tgtEl>
                                      </p:cBhvr>
                                    </p:animEffect>
                                    <p:anim calcmode="lin" valueType="num">
                                      <p:cBhvr>
                                        <p:cTn id="62" dur="500" fill="hold"/>
                                        <p:tgtEl>
                                          <p:spTgt spid="185"/>
                                        </p:tgtEl>
                                        <p:attrNameLst>
                                          <p:attrName>ppt_x</p:attrName>
                                        </p:attrNameLst>
                                      </p:cBhvr>
                                      <p:tavLst>
                                        <p:tav tm="0">
                                          <p:val>
                                            <p:strVal val="#ppt_x"/>
                                          </p:val>
                                        </p:tav>
                                        <p:tav tm="100000">
                                          <p:val>
                                            <p:strVal val="#ppt_x"/>
                                          </p:val>
                                        </p:tav>
                                      </p:tavLst>
                                    </p:anim>
                                    <p:anim calcmode="lin" valueType="num">
                                      <p:cBhvr>
                                        <p:cTn id="63" dur="500" fill="hold"/>
                                        <p:tgtEl>
                                          <p:spTgt spid="185"/>
                                        </p:tgtEl>
                                        <p:attrNameLst>
                                          <p:attrName>ppt_y</p:attrName>
                                        </p:attrNameLst>
                                      </p:cBhvr>
                                      <p:tavLst>
                                        <p:tav tm="0">
                                          <p:val>
                                            <p:strVal val="#ppt_y+.1"/>
                                          </p:val>
                                        </p:tav>
                                        <p:tav tm="100000">
                                          <p:val>
                                            <p:strVal val="#ppt_y"/>
                                          </p:val>
                                        </p:tav>
                                      </p:tavLst>
                                    </p:anim>
                                  </p:childTnLst>
                                </p:cTn>
                              </p:par>
                            </p:childTnLst>
                          </p:cTn>
                        </p:par>
                        <p:par>
                          <p:cTn id="64" fill="hold">
                            <p:stCondLst>
                              <p:cond delay="6750"/>
                            </p:stCondLst>
                            <p:childTnLst>
                              <p:par>
                                <p:cTn id="65" presetID="42" presetClass="entr" presetSubtype="0" fill="hold" nodeType="afterEffect">
                                  <p:stCondLst>
                                    <p:cond delay="0"/>
                                  </p:stCondLst>
                                  <p:childTnLst>
                                    <p:set>
                                      <p:cBhvr>
                                        <p:cTn id="66" dur="1" fill="hold">
                                          <p:stCondLst>
                                            <p:cond delay="0"/>
                                          </p:stCondLst>
                                        </p:cTn>
                                        <p:tgtEl>
                                          <p:spTgt spid="186"/>
                                        </p:tgtEl>
                                        <p:attrNameLst>
                                          <p:attrName>style.visibility</p:attrName>
                                        </p:attrNameLst>
                                      </p:cBhvr>
                                      <p:to>
                                        <p:strVal val="visible"/>
                                      </p:to>
                                    </p:set>
                                    <p:animEffect transition="in" filter="fade">
                                      <p:cBhvr>
                                        <p:cTn id="67" dur="500"/>
                                        <p:tgtEl>
                                          <p:spTgt spid="186"/>
                                        </p:tgtEl>
                                      </p:cBhvr>
                                    </p:animEffect>
                                    <p:anim calcmode="lin" valueType="num">
                                      <p:cBhvr>
                                        <p:cTn id="68" dur="500" fill="hold"/>
                                        <p:tgtEl>
                                          <p:spTgt spid="186"/>
                                        </p:tgtEl>
                                        <p:attrNameLst>
                                          <p:attrName>ppt_x</p:attrName>
                                        </p:attrNameLst>
                                      </p:cBhvr>
                                      <p:tavLst>
                                        <p:tav tm="0">
                                          <p:val>
                                            <p:strVal val="#ppt_x"/>
                                          </p:val>
                                        </p:tav>
                                        <p:tav tm="100000">
                                          <p:val>
                                            <p:strVal val="#ppt_x"/>
                                          </p:val>
                                        </p:tav>
                                      </p:tavLst>
                                    </p:anim>
                                    <p:anim calcmode="lin" valueType="num">
                                      <p:cBhvr>
                                        <p:cTn id="69" dur="500" fill="hold"/>
                                        <p:tgtEl>
                                          <p:spTgt spid="186"/>
                                        </p:tgtEl>
                                        <p:attrNameLst>
                                          <p:attrName>ppt_y</p:attrName>
                                        </p:attrNameLst>
                                      </p:cBhvr>
                                      <p:tavLst>
                                        <p:tav tm="0">
                                          <p:val>
                                            <p:strVal val="#ppt_y+.1"/>
                                          </p:val>
                                        </p:tav>
                                        <p:tav tm="100000">
                                          <p:val>
                                            <p:strVal val="#ppt_y"/>
                                          </p:val>
                                        </p:tav>
                                      </p:tavLst>
                                    </p:anim>
                                  </p:childTnLst>
                                </p:cTn>
                              </p:par>
                            </p:childTnLst>
                          </p:cTn>
                        </p:par>
                        <p:par>
                          <p:cTn id="70" fill="hold">
                            <p:stCondLst>
                              <p:cond delay="7250"/>
                            </p:stCondLst>
                            <p:childTnLst>
                              <p:par>
                                <p:cTn id="71" presetID="42" presetClass="entr" presetSubtype="0" fill="hold" nodeType="afterEffect">
                                  <p:stCondLst>
                                    <p:cond delay="0"/>
                                  </p:stCondLst>
                                  <p:childTnLst>
                                    <p:set>
                                      <p:cBhvr>
                                        <p:cTn id="72" dur="1" fill="hold">
                                          <p:stCondLst>
                                            <p:cond delay="0"/>
                                          </p:stCondLst>
                                        </p:cTn>
                                        <p:tgtEl>
                                          <p:spTgt spid="187"/>
                                        </p:tgtEl>
                                        <p:attrNameLst>
                                          <p:attrName>style.visibility</p:attrName>
                                        </p:attrNameLst>
                                      </p:cBhvr>
                                      <p:to>
                                        <p:strVal val="visible"/>
                                      </p:to>
                                    </p:set>
                                    <p:animEffect transition="in" filter="fade">
                                      <p:cBhvr>
                                        <p:cTn id="73" dur="500"/>
                                        <p:tgtEl>
                                          <p:spTgt spid="187"/>
                                        </p:tgtEl>
                                      </p:cBhvr>
                                    </p:animEffect>
                                    <p:anim calcmode="lin" valueType="num">
                                      <p:cBhvr>
                                        <p:cTn id="74" dur="500" fill="hold"/>
                                        <p:tgtEl>
                                          <p:spTgt spid="187"/>
                                        </p:tgtEl>
                                        <p:attrNameLst>
                                          <p:attrName>ppt_x</p:attrName>
                                        </p:attrNameLst>
                                      </p:cBhvr>
                                      <p:tavLst>
                                        <p:tav tm="0">
                                          <p:val>
                                            <p:strVal val="#ppt_x"/>
                                          </p:val>
                                        </p:tav>
                                        <p:tav tm="100000">
                                          <p:val>
                                            <p:strVal val="#ppt_x"/>
                                          </p:val>
                                        </p:tav>
                                      </p:tavLst>
                                    </p:anim>
                                    <p:anim calcmode="lin" valueType="num">
                                      <p:cBhvr>
                                        <p:cTn id="75" dur="500" fill="hold"/>
                                        <p:tgtEl>
                                          <p:spTgt spid="18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622414" y="416906"/>
            <a:ext cx="9144000" cy="74627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id-ID" sz="3800" b="1"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Fira Sans ExtraBold Italic" panose="00000900000000000000" pitchFamily="50" charset="0"/>
                <a:cs typeface="Clear Sans Light" panose="020B0303030202020304" pitchFamily="34" charset="0"/>
              </a:rPr>
              <a:t>Predictive </a:t>
            </a:r>
            <a:r>
              <a:rPr kumimoji="0" lang="id-ID" sz="380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Fira Sans ExtraBold Italic" panose="00000900000000000000" pitchFamily="50" charset="0"/>
                <a:cs typeface="Clear Sans Light" panose="020B0303030202020304" pitchFamily="34" charset="0"/>
              </a:rPr>
              <a:t>Concept</a:t>
            </a:r>
            <a:r>
              <a:rPr kumimoji="0" lang="id-ID" sz="3800" b="1"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Fira Sans ExtraBold Italic" panose="00000900000000000000" pitchFamily="50" charset="0"/>
                <a:cs typeface="Clear Sans Light" panose="020B0303030202020304" pitchFamily="34" charset="0"/>
              </a:rPr>
              <a:t> </a:t>
            </a:r>
            <a:endParaRPr kumimoji="0" lang="en-GB" sz="3800" b="1"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Fira Sans ExtraBold Italic" panose="00000900000000000000" pitchFamily="50" charset="0"/>
              <a:cs typeface="Clear Sans Light" panose="020B0303030202020304" pitchFamily="34" charset="0"/>
            </a:endParaRPr>
          </a:p>
        </p:txBody>
      </p:sp>
      <p:sp>
        <p:nvSpPr>
          <p:cNvPr id="4" name="Subtitle 2"/>
          <p:cNvSpPr txBox="1">
            <a:spLocks/>
          </p:cNvSpPr>
          <p:nvPr/>
        </p:nvSpPr>
        <p:spPr>
          <a:xfrm>
            <a:off x="650565" y="1065898"/>
            <a:ext cx="7308850" cy="369332"/>
          </a:xfrm>
          <a:prstGeom prst="rect">
            <a:avLst/>
          </a:prstGeom>
        </p:spPr>
        <p:txBody>
          <a:bodyPr vert="horz" wrap="square" lIns="121920" tIns="60960" rIns="121920" bIns="60960" rtlCol="0">
            <a:spAutoFit/>
          </a:bodyPr>
          <a:lstStyle/>
          <a:p>
            <a:pPr marL="0" marR="0" lvl="0" indent="0" algn="l" defTabSz="1219050" rtl="0" eaLnBrk="1" fontAlgn="auto" latinLnBrk="0" hangingPunct="1">
              <a:lnSpc>
                <a:spcPct val="100000"/>
              </a:lnSpc>
              <a:spcBef>
                <a:spcPct val="20000"/>
              </a:spcBef>
              <a:spcAft>
                <a:spcPts val="0"/>
              </a:spcAft>
              <a:buClrTx/>
              <a:buSzTx/>
              <a:buFontTx/>
              <a:buNone/>
              <a:tabLst/>
              <a:defRPr/>
            </a:pPr>
            <a:r>
              <a:rPr kumimoji="0" lang="id-ID" sz="1600" b="0" i="0" u="none" strike="noStrike" kern="1200" cap="none" spc="0" normalizeH="0" baseline="0" noProof="0" dirty="0">
                <a:ln>
                  <a:noFill/>
                </a:ln>
                <a:solidFill>
                  <a:prstClr val="black">
                    <a:lumMod val="75000"/>
                    <a:lumOff val="25000"/>
                  </a:prstClr>
                </a:solidFill>
                <a:effectLst/>
                <a:uLnTx/>
                <a:uFillTx/>
                <a:latin typeface="Lato Light" panose="020F0302020204030203" pitchFamily="34" charset="0"/>
                <a:ea typeface="+mn-ea"/>
                <a:cs typeface="+mn-cs"/>
              </a:rPr>
              <a:t>Put your best word here.</a:t>
            </a:r>
            <a:endParaRPr kumimoji="0" lang="en-US" sz="1400" b="0" i="0" u="none" strike="noStrike" kern="1200" cap="none" spc="0" normalizeH="0" baseline="0" noProof="0" dirty="0">
              <a:ln>
                <a:noFill/>
              </a:ln>
              <a:solidFill>
                <a:prstClr val="black">
                  <a:lumMod val="75000"/>
                  <a:lumOff val="25000"/>
                </a:prstClr>
              </a:solidFill>
              <a:effectLst/>
              <a:uLnTx/>
              <a:uFillTx/>
              <a:latin typeface="Lato Light" panose="020F0302020204030203" pitchFamily="34" charset="0"/>
              <a:ea typeface="+mn-ea"/>
              <a:cs typeface="Clear Sans Light" panose="020B0303030202020304" pitchFamily="34" charset="0"/>
            </a:endParaRPr>
          </a:p>
        </p:txBody>
      </p:sp>
      <p:sp>
        <p:nvSpPr>
          <p:cNvPr id="133" name="TextBox 132"/>
          <p:cNvSpPr txBox="1"/>
          <p:nvPr/>
        </p:nvSpPr>
        <p:spPr>
          <a:xfrm>
            <a:off x="11116291" y="6311638"/>
            <a:ext cx="280863" cy="269815"/>
          </a:xfrm>
          <a:prstGeom prst="rect">
            <a:avLst/>
          </a:prstGeom>
          <a:solidFill>
            <a:schemeClr val="tx2">
              <a:lumMod val="75000"/>
            </a:schemeClr>
          </a:solidFill>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700" b="0" i="0" u="none" strike="noStrike" kern="1200" cap="none" spc="0" normalizeH="0" baseline="0" noProof="0" dirty="0">
              <a:ln>
                <a:noFill/>
              </a:ln>
              <a:solidFill>
                <a:prstClr val="white"/>
              </a:solidFill>
              <a:effectLst/>
              <a:uLnTx/>
              <a:uFillTx/>
              <a:latin typeface="Lato Light" panose="020F0302020204030203" pitchFamily="34" charset="0"/>
              <a:ea typeface="+mn-ea"/>
              <a:cs typeface="+mn-cs"/>
            </a:endParaRPr>
          </a:p>
        </p:txBody>
      </p:sp>
      <p:sp>
        <p:nvSpPr>
          <p:cNvPr id="18" name="TextBox 17"/>
          <p:cNvSpPr txBox="1"/>
          <p:nvPr/>
        </p:nvSpPr>
        <p:spPr>
          <a:xfrm>
            <a:off x="10978300" y="6281105"/>
            <a:ext cx="556844"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935BBC0D-156C-474B-BE53-7DA8707D3EBF}" type="slidenum">
              <a:rPr kumimoji="0" lang="en-US" sz="1400" b="0" i="0" u="none" strike="noStrike" kern="1200" cap="none" spc="0" normalizeH="0" baseline="0" noProof="0">
                <a:ln>
                  <a:noFill/>
                </a:ln>
                <a:solidFill>
                  <a:prstClr val="white"/>
                </a:solidFill>
                <a:effectLst/>
                <a:uLnTx/>
                <a:uFillTx/>
                <a:latin typeface="Lato Light" panose="020F0302020204030203"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6</a:t>
            </a:fld>
            <a:endParaRPr kumimoji="0" lang="en-US" sz="1400" b="0" i="0" u="none" strike="noStrike" kern="1200" cap="none" spc="0" normalizeH="0" baseline="0" noProof="0" dirty="0">
              <a:ln>
                <a:noFill/>
              </a:ln>
              <a:solidFill>
                <a:prstClr val="white"/>
              </a:solidFill>
              <a:effectLst/>
              <a:uLnTx/>
              <a:uFillTx/>
              <a:latin typeface="Lato Light" panose="020F0302020204030203" pitchFamily="34" charset="0"/>
              <a:ea typeface="+mn-ea"/>
              <a:cs typeface="+mn-cs"/>
            </a:endParaRPr>
          </a:p>
        </p:txBody>
      </p:sp>
      <p:cxnSp>
        <p:nvCxnSpPr>
          <p:cNvPr id="19" name="Straight Connector 18"/>
          <p:cNvCxnSpPr/>
          <p:nvPr/>
        </p:nvCxnSpPr>
        <p:spPr>
          <a:xfrm flipV="1">
            <a:off x="2182882" y="2082258"/>
            <a:ext cx="1417236" cy="2531510"/>
          </a:xfrm>
          <a:prstGeom prst="line">
            <a:avLst/>
          </a:prstGeom>
          <a:ln w="15875">
            <a:solidFill>
              <a:srgbClr val="BFBFBF"/>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3600118" y="2082258"/>
            <a:ext cx="2740992" cy="0"/>
          </a:xfrm>
          <a:prstGeom prst="line">
            <a:avLst/>
          </a:prstGeom>
          <a:ln w="15875">
            <a:solidFill>
              <a:srgbClr val="BFBFBF"/>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flipH="1" flipV="1">
            <a:off x="6341111" y="2082259"/>
            <a:ext cx="884160" cy="3465706"/>
          </a:xfrm>
          <a:prstGeom prst="line">
            <a:avLst/>
          </a:prstGeom>
          <a:ln w="15875">
            <a:solidFill>
              <a:srgbClr val="BFBFBF"/>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7225271" y="5547965"/>
            <a:ext cx="2363990" cy="0"/>
          </a:xfrm>
          <a:prstGeom prst="line">
            <a:avLst/>
          </a:prstGeom>
          <a:ln w="15875">
            <a:solidFill>
              <a:srgbClr val="BFBFBF"/>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flipV="1">
            <a:off x="9595747" y="2420623"/>
            <a:ext cx="0" cy="3127342"/>
          </a:xfrm>
          <a:prstGeom prst="line">
            <a:avLst/>
          </a:prstGeom>
          <a:ln w="15875">
            <a:solidFill>
              <a:srgbClr val="BFBFBF"/>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nvGrpSpPr>
          <p:cNvPr id="214" name="Group 213"/>
          <p:cNvGrpSpPr/>
          <p:nvPr/>
        </p:nvGrpSpPr>
        <p:grpSpPr>
          <a:xfrm>
            <a:off x="8785957" y="1246331"/>
            <a:ext cx="2047259" cy="1024507"/>
            <a:chOff x="796799" y="2495251"/>
            <a:chExt cx="2047259" cy="1024507"/>
          </a:xfrm>
        </p:grpSpPr>
        <p:sp>
          <p:nvSpPr>
            <p:cNvPr id="215" name="TextBox 214"/>
            <p:cNvSpPr txBox="1"/>
            <p:nvPr/>
          </p:nvSpPr>
          <p:spPr>
            <a:xfrm>
              <a:off x="796799" y="2495251"/>
              <a:ext cx="2047259" cy="392993"/>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id-ID" sz="1500" b="0"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mn-ea"/>
                  <a:cs typeface="+mn-cs"/>
                </a:rPr>
                <a:t>Lorem </a:t>
              </a:r>
              <a:r>
                <a:rPr kumimoji="0" lang="id-ID" sz="150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mn-ea"/>
                  <a:cs typeface="+mn-cs"/>
                </a:rPr>
                <a:t>Ipsume</a:t>
              </a:r>
            </a:p>
          </p:txBody>
        </p:sp>
        <p:sp>
          <p:nvSpPr>
            <p:cNvPr id="216" name="TextBox 215"/>
            <p:cNvSpPr txBox="1"/>
            <p:nvPr/>
          </p:nvSpPr>
          <p:spPr>
            <a:xfrm>
              <a:off x="796799" y="2827261"/>
              <a:ext cx="2047259" cy="6924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300" b="0" i="0" u="none" strike="noStrike" kern="1200" cap="none" spc="0" normalizeH="0" baseline="0" noProof="0" dirty="0">
                  <a:ln>
                    <a:noFill/>
                  </a:ln>
                  <a:solidFill>
                    <a:prstClr val="black">
                      <a:lumMod val="50000"/>
                      <a:lumOff val="50000"/>
                    </a:prstClr>
                  </a:solidFill>
                  <a:effectLst/>
                  <a:uLnTx/>
                  <a:uFillTx/>
                  <a:latin typeface="Lato Light" panose="020F0302020204030203" pitchFamily="34" charset="0"/>
                  <a:ea typeface="+mn-ea"/>
                  <a:cs typeface="+mn-cs"/>
                </a:rPr>
                <a:t>Lorem ipsum dolor sit amet karamet singkarak numbah tum.</a:t>
              </a:r>
            </a:p>
          </p:txBody>
        </p:sp>
      </p:grpSp>
      <p:grpSp>
        <p:nvGrpSpPr>
          <p:cNvPr id="217" name="Group 216"/>
          <p:cNvGrpSpPr/>
          <p:nvPr/>
        </p:nvGrpSpPr>
        <p:grpSpPr>
          <a:xfrm>
            <a:off x="9109367" y="5549444"/>
            <a:ext cx="2595653" cy="808189"/>
            <a:chOff x="796799" y="2466223"/>
            <a:chExt cx="2595653" cy="808189"/>
          </a:xfrm>
        </p:grpSpPr>
        <p:sp>
          <p:nvSpPr>
            <p:cNvPr id="218" name="TextBox 217"/>
            <p:cNvSpPr txBox="1"/>
            <p:nvPr/>
          </p:nvSpPr>
          <p:spPr>
            <a:xfrm>
              <a:off x="796799" y="2466223"/>
              <a:ext cx="2047259" cy="392993"/>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id-ID" sz="1500" b="0"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mn-ea"/>
                  <a:cs typeface="+mn-cs"/>
                </a:rPr>
                <a:t>Lorem </a:t>
              </a:r>
              <a:r>
                <a:rPr kumimoji="0" lang="id-ID" sz="150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mn-ea"/>
                  <a:cs typeface="+mn-cs"/>
                </a:rPr>
                <a:t>Ipsume</a:t>
              </a:r>
            </a:p>
          </p:txBody>
        </p:sp>
        <p:sp>
          <p:nvSpPr>
            <p:cNvPr id="219" name="TextBox 218"/>
            <p:cNvSpPr txBox="1"/>
            <p:nvPr/>
          </p:nvSpPr>
          <p:spPr>
            <a:xfrm>
              <a:off x="796799" y="2812747"/>
              <a:ext cx="2595653"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200" b="0" i="0" u="none" strike="noStrike" kern="1200" cap="none" spc="0" normalizeH="0" baseline="0" noProof="0" dirty="0">
                  <a:ln>
                    <a:noFill/>
                  </a:ln>
                  <a:solidFill>
                    <a:prstClr val="black">
                      <a:lumMod val="50000"/>
                      <a:lumOff val="50000"/>
                    </a:prstClr>
                  </a:solidFill>
                  <a:effectLst/>
                  <a:uLnTx/>
                  <a:uFillTx/>
                  <a:latin typeface="Lato Light" panose="020F0302020204030203" pitchFamily="34" charset="0"/>
                  <a:ea typeface="+mn-ea"/>
                  <a:cs typeface="+mn-cs"/>
                </a:rPr>
                <a:t>Lorem ipsum dolor sit amet karamet singkarak.</a:t>
              </a:r>
            </a:p>
          </p:txBody>
        </p:sp>
      </p:grpSp>
      <p:grpSp>
        <p:nvGrpSpPr>
          <p:cNvPr id="223" name="Group 222"/>
          <p:cNvGrpSpPr/>
          <p:nvPr/>
        </p:nvGrpSpPr>
        <p:grpSpPr>
          <a:xfrm>
            <a:off x="5375650" y="941662"/>
            <a:ext cx="2047259" cy="1024507"/>
            <a:chOff x="796799" y="2495251"/>
            <a:chExt cx="2047259" cy="1024507"/>
          </a:xfrm>
        </p:grpSpPr>
        <p:sp>
          <p:nvSpPr>
            <p:cNvPr id="224" name="TextBox 223"/>
            <p:cNvSpPr txBox="1"/>
            <p:nvPr/>
          </p:nvSpPr>
          <p:spPr>
            <a:xfrm>
              <a:off x="796799" y="2495251"/>
              <a:ext cx="2047259" cy="392993"/>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id-ID" sz="1500" b="0"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mn-ea"/>
                  <a:cs typeface="+mn-cs"/>
                </a:rPr>
                <a:t>Lorem </a:t>
              </a:r>
              <a:r>
                <a:rPr kumimoji="0" lang="id-ID" sz="150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mn-ea"/>
                  <a:cs typeface="+mn-cs"/>
                </a:rPr>
                <a:t>Ipsume</a:t>
              </a:r>
            </a:p>
          </p:txBody>
        </p:sp>
        <p:sp>
          <p:nvSpPr>
            <p:cNvPr id="225" name="TextBox 224"/>
            <p:cNvSpPr txBox="1"/>
            <p:nvPr/>
          </p:nvSpPr>
          <p:spPr>
            <a:xfrm>
              <a:off x="796799" y="2827261"/>
              <a:ext cx="2047259" cy="6924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300" b="0" i="0" u="none" strike="noStrike" kern="1200" cap="none" spc="0" normalizeH="0" baseline="0" noProof="0" dirty="0">
                  <a:ln>
                    <a:noFill/>
                  </a:ln>
                  <a:solidFill>
                    <a:prstClr val="black">
                      <a:lumMod val="50000"/>
                      <a:lumOff val="50000"/>
                    </a:prstClr>
                  </a:solidFill>
                  <a:effectLst/>
                  <a:uLnTx/>
                  <a:uFillTx/>
                  <a:latin typeface="Lato Light" panose="020F0302020204030203" pitchFamily="34" charset="0"/>
                  <a:ea typeface="+mn-ea"/>
                  <a:cs typeface="+mn-cs"/>
                </a:rPr>
                <a:t>Lorem ipsum dolor sit amet karamet singkarak numbah tum.</a:t>
              </a:r>
            </a:p>
          </p:txBody>
        </p:sp>
      </p:grpSp>
      <p:grpSp>
        <p:nvGrpSpPr>
          <p:cNvPr id="226" name="Group 225"/>
          <p:cNvGrpSpPr/>
          <p:nvPr/>
        </p:nvGrpSpPr>
        <p:grpSpPr>
          <a:xfrm>
            <a:off x="7102274" y="4286588"/>
            <a:ext cx="2243225" cy="822703"/>
            <a:chOff x="796799" y="2466223"/>
            <a:chExt cx="2243225" cy="822703"/>
          </a:xfrm>
        </p:grpSpPr>
        <p:sp>
          <p:nvSpPr>
            <p:cNvPr id="227" name="TextBox 226"/>
            <p:cNvSpPr txBox="1"/>
            <p:nvPr/>
          </p:nvSpPr>
          <p:spPr>
            <a:xfrm>
              <a:off x="796799" y="2466223"/>
              <a:ext cx="2047259" cy="392993"/>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id-ID" sz="1500" b="0"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mn-ea"/>
                  <a:cs typeface="+mn-cs"/>
                </a:rPr>
                <a:t>Lorem </a:t>
              </a:r>
              <a:r>
                <a:rPr kumimoji="0" lang="id-ID" sz="150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mn-ea"/>
                  <a:cs typeface="+mn-cs"/>
                </a:rPr>
                <a:t>Ipsume</a:t>
              </a:r>
            </a:p>
          </p:txBody>
        </p:sp>
        <p:sp>
          <p:nvSpPr>
            <p:cNvPr id="228" name="TextBox 227"/>
            <p:cNvSpPr txBox="1"/>
            <p:nvPr/>
          </p:nvSpPr>
          <p:spPr>
            <a:xfrm>
              <a:off x="796799" y="2827261"/>
              <a:ext cx="2243225"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200" b="0" i="0" u="none" strike="noStrike" kern="1200" cap="none" spc="0" normalizeH="0" baseline="0" noProof="0" dirty="0">
                  <a:ln>
                    <a:noFill/>
                  </a:ln>
                  <a:solidFill>
                    <a:prstClr val="black">
                      <a:lumMod val="50000"/>
                      <a:lumOff val="50000"/>
                    </a:prstClr>
                  </a:solidFill>
                  <a:effectLst/>
                  <a:uLnTx/>
                  <a:uFillTx/>
                  <a:latin typeface="Lato Light" panose="020F0302020204030203" pitchFamily="34" charset="0"/>
                  <a:ea typeface="+mn-ea"/>
                  <a:cs typeface="+mn-cs"/>
                </a:rPr>
                <a:t>Lorem ipsum dolor sit amet karamet singkarak.</a:t>
              </a:r>
            </a:p>
          </p:txBody>
        </p:sp>
      </p:grpSp>
      <p:grpSp>
        <p:nvGrpSpPr>
          <p:cNvPr id="229" name="Group 228"/>
          <p:cNvGrpSpPr/>
          <p:nvPr/>
        </p:nvGrpSpPr>
        <p:grpSpPr>
          <a:xfrm>
            <a:off x="2102118" y="4816497"/>
            <a:ext cx="2047259" cy="1024507"/>
            <a:chOff x="796799" y="2495251"/>
            <a:chExt cx="2047259" cy="1024507"/>
          </a:xfrm>
        </p:grpSpPr>
        <p:sp>
          <p:nvSpPr>
            <p:cNvPr id="230" name="TextBox 229"/>
            <p:cNvSpPr txBox="1"/>
            <p:nvPr/>
          </p:nvSpPr>
          <p:spPr>
            <a:xfrm>
              <a:off x="796799" y="2495251"/>
              <a:ext cx="2047259" cy="392993"/>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id-ID" sz="1500" b="0"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mn-ea"/>
                  <a:cs typeface="+mn-cs"/>
                </a:rPr>
                <a:t>Lorem </a:t>
              </a:r>
              <a:r>
                <a:rPr kumimoji="0" lang="id-ID" sz="150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mn-ea"/>
                  <a:cs typeface="+mn-cs"/>
                </a:rPr>
                <a:t>Ipsume</a:t>
              </a:r>
            </a:p>
          </p:txBody>
        </p:sp>
        <p:sp>
          <p:nvSpPr>
            <p:cNvPr id="231" name="TextBox 230"/>
            <p:cNvSpPr txBox="1"/>
            <p:nvPr/>
          </p:nvSpPr>
          <p:spPr>
            <a:xfrm>
              <a:off x="796799" y="2827261"/>
              <a:ext cx="2047259" cy="6924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300" b="0" i="0" u="none" strike="noStrike" kern="1200" cap="none" spc="0" normalizeH="0" baseline="0" noProof="0" dirty="0">
                  <a:ln>
                    <a:noFill/>
                  </a:ln>
                  <a:solidFill>
                    <a:prstClr val="black">
                      <a:lumMod val="50000"/>
                      <a:lumOff val="50000"/>
                    </a:prstClr>
                  </a:solidFill>
                  <a:effectLst/>
                  <a:uLnTx/>
                  <a:uFillTx/>
                  <a:latin typeface="Lato Light" panose="020F0302020204030203" pitchFamily="34" charset="0"/>
                  <a:ea typeface="+mn-ea"/>
                  <a:cs typeface="+mn-cs"/>
                </a:rPr>
                <a:t>Lorem ipsum dolor sit amet karamet singkarak numbah tum.</a:t>
              </a:r>
            </a:p>
          </p:txBody>
        </p:sp>
      </p:grpSp>
      <p:grpSp>
        <p:nvGrpSpPr>
          <p:cNvPr id="232" name="Group 231"/>
          <p:cNvGrpSpPr/>
          <p:nvPr/>
        </p:nvGrpSpPr>
        <p:grpSpPr>
          <a:xfrm>
            <a:off x="3736718" y="2146356"/>
            <a:ext cx="2389598" cy="1024507"/>
            <a:chOff x="796799" y="2495251"/>
            <a:chExt cx="2389598" cy="1024507"/>
          </a:xfrm>
        </p:grpSpPr>
        <p:sp>
          <p:nvSpPr>
            <p:cNvPr id="233" name="TextBox 232"/>
            <p:cNvSpPr txBox="1"/>
            <p:nvPr/>
          </p:nvSpPr>
          <p:spPr>
            <a:xfrm>
              <a:off x="796799" y="2495251"/>
              <a:ext cx="2047259" cy="392993"/>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id-ID" sz="1500" b="0"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mn-ea"/>
                  <a:cs typeface="+mn-cs"/>
                </a:rPr>
                <a:t>Lorem </a:t>
              </a:r>
              <a:r>
                <a:rPr kumimoji="0" lang="id-ID" sz="150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mn-ea"/>
                  <a:cs typeface="+mn-cs"/>
                </a:rPr>
                <a:t>Ipsume</a:t>
              </a:r>
            </a:p>
          </p:txBody>
        </p:sp>
        <p:sp>
          <p:nvSpPr>
            <p:cNvPr id="234" name="TextBox 233"/>
            <p:cNvSpPr txBox="1"/>
            <p:nvPr/>
          </p:nvSpPr>
          <p:spPr>
            <a:xfrm>
              <a:off x="796799" y="2827261"/>
              <a:ext cx="2389598" cy="6924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300" b="0" i="0" u="none" strike="noStrike" kern="1200" cap="none" spc="0" normalizeH="0" baseline="0" noProof="0" dirty="0">
                  <a:ln>
                    <a:noFill/>
                  </a:ln>
                  <a:solidFill>
                    <a:prstClr val="black">
                      <a:lumMod val="50000"/>
                      <a:lumOff val="50000"/>
                    </a:prstClr>
                  </a:solidFill>
                  <a:effectLst/>
                  <a:uLnTx/>
                  <a:uFillTx/>
                  <a:latin typeface="Lato Light" panose="020F0302020204030203" pitchFamily="34" charset="0"/>
                  <a:ea typeface="+mn-ea"/>
                  <a:cs typeface="+mn-cs"/>
                </a:rPr>
                <a:t>Lorem ipsum dolor sit amet karamet singkarak numbah tum.</a:t>
              </a:r>
            </a:p>
          </p:txBody>
        </p:sp>
      </p:grpSp>
      <p:grpSp>
        <p:nvGrpSpPr>
          <p:cNvPr id="235" name="Group 234"/>
          <p:cNvGrpSpPr/>
          <p:nvPr/>
        </p:nvGrpSpPr>
        <p:grpSpPr>
          <a:xfrm>
            <a:off x="5554456" y="4259628"/>
            <a:ext cx="1343640" cy="1063293"/>
            <a:chOff x="1800223" y="3616871"/>
            <a:chExt cx="8119147" cy="6425108"/>
          </a:xfrm>
        </p:grpSpPr>
        <p:grpSp>
          <p:nvGrpSpPr>
            <p:cNvPr id="236" name="Group 235"/>
            <p:cNvGrpSpPr/>
            <p:nvPr/>
          </p:nvGrpSpPr>
          <p:grpSpPr>
            <a:xfrm>
              <a:off x="1800223" y="3616871"/>
              <a:ext cx="5879525" cy="6425108"/>
              <a:chOff x="9805988" y="2563813"/>
              <a:chExt cx="6432550" cy="7029450"/>
            </a:xfrm>
          </p:grpSpPr>
          <p:sp>
            <p:nvSpPr>
              <p:cNvPr id="241" name="Freeform 67"/>
              <p:cNvSpPr>
                <a:spLocks/>
              </p:cNvSpPr>
              <p:nvPr/>
            </p:nvSpPr>
            <p:spPr bwMode="auto">
              <a:xfrm>
                <a:off x="9805988" y="6831013"/>
                <a:ext cx="752475" cy="892175"/>
              </a:xfrm>
              <a:custGeom>
                <a:avLst/>
                <a:gdLst>
                  <a:gd name="T0" fmla="*/ 442 w 474"/>
                  <a:gd name="T1" fmla="*/ 192 h 562"/>
                  <a:gd name="T2" fmla="*/ 462 w 474"/>
                  <a:gd name="T3" fmla="*/ 246 h 562"/>
                  <a:gd name="T4" fmla="*/ 472 w 474"/>
                  <a:gd name="T5" fmla="*/ 302 h 562"/>
                  <a:gd name="T6" fmla="*/ 472 w 474"/>
                  <a:gd name="T7" fmla="*/ 356 h 562"/>
                  <a:gd name="T8" fmla="*/ 464 w 474"/>
                  <a:gd name="T9" fmla="*/ 406 h 562"/>
                  <a:gd name="T10" fmla="*/ 448 w 474"/>
                  <a:gd name="T11" fmla="*/ 452 h 562"/>
                  <a:gd name="T12" fmla="*/ 424 w 474"/>
                  <a:gd name="T13" fmla="*/ 492 h 562"/>
                  <a:gd name="T14" fmla="*/ 392 w 474"/>
                  <a:gd name="T15" fmla="*/ 524 h 562"/>
                  <a:gd name="T16" fmla="*/ 352 w 474"/>
                  <a:gd name="T17" fmla="*/ 548 h 562"/>
                  <a:gd name="T18" fmla="*/ 332 w 474"/>
                  <a:gd name="T19" fmla="*/ 556 h 562"/>
                  <a:gd name="T20" fmla="*/ 286 w 474"/>
                  <a:gd name="T21" fmla="*/ 562 h 562"/>
                  <a:gd name="T22" fmla="*/ 240 w 474"/>
                  <a:gd name="T23" fmla="*/ 558 h 562"/>
                  <a:gd name="T24" fmla="*/ 194 w 474"/>
                  <a:gd name="T25" fmla="*/ 544 h 562"/>
                  <a:gd name="T26" fmla="*/ 152 w 474"/>
                  <a:gd name="T27" fmla="*/ 520 h 562"/>
                  <a:gd name="T28" fmla="*/ 110 w 474"/>
                  <a:gd name="T29" fmla="*/ 488 h 562"/>
                  <a:gd name="T30" fmla="*/ 74 w 474"/>
                  <a:gd name="T31" fmla="*/ 446 h 562"/>
                  <a:gd name="T32" fmla="*/ 42 w 474"/>
                  <a:gd name="T33" fmla="*/ 398 h 562"/>
                  <a:gd name="T34" fmla="*/ 30 w 474"/>
                  <a:gd name="T35" fmla="*/ 372 h 562"/>
                  <a:gd name="T36" fmla="*/ 10 w 474"/>
                  <a:gd name="T37" fmla="*/ 316 h 562"/>
                  <a:gd name="T38" fmla="*/ 0 w 474"/>
                  <a:gd name="T39" fmla="*/ 262 h 562"/>
                  <a:gd name="T40" fmla="*/ 0 w 474"/>
                  <a:gd name="T41" fmla="*/ 208 h 562"/>
                  <a:gd name="T42" fmla="*/ 8 w 474"/>
                  <a:gd name="T43" fmla="*/ 158 h 562"/>
                  <a:gd name="T44" fmla="*/ 24 w 474"/>
                  <a:gd name="T45" fmla="*/ 112 h 562"/>
                  <a:gd name="T46" fmla="*/ 48 w 474"/>
                  <a:gd name="T47" fmla="*/ 72 h 562"/>
                  <a:gd name="T48" fmla="*/ 80 w 474"/>
                  <a:gd name="T49" fmla="*/ 38 h 562"/>
                  <a:gd name="T50" fmla="*/ 120 w 474"/>
                  <a:gd name="T51" fmla="*/ 16 h 562"/>
                  <a:gd name="T52" fmla="*/ 142 w 474"/>
                  <a:gd name="T53" fmla="*/ 8 h 562"/>
                  <a:gd name="T54" fmla="*/ 186 w 474"/>
                  <a:gd name="T55" fmla="*/ 0 h 562"/>
                  <a:gd name="T56" fmla="*/ 232 w 474"/>
                  <a:gd name="T57" fmla="*/ 4 h 562"/>
                  <a:gd name="T58" fmla="*/ 278 w 474"/>
                  <a:gd name="T59" fmla="*/ 18 h 562"/>
                  <a:gd name="T60" fmla="*/ 322 w 474"/>
                  <a:gd name="T61" fmla="*/ 42 h 562"/>
                  <a:gd name="T62" fmla="*/ 362 w 474"/>
                  <a:gd name="T63" fmla="*/ 76 h 562"/>
                  <a:gd name="T64" fmla="*/ 398 w 474"/>
                  <a:gd name="T65" fmla="*/ 116 h 562"/>
                  <a:gd name="T66" fmla="*/ 430 w 474"/>
                  <a:gd name="T67" fmla="*/ 164 h 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74" h="562">
                    <a:moveTo>
                      <a:pt x="442" y="192"/>
                    </a:moveTo>
                    <a:lnTo>
                      <a:pt x="442" y="192"/>
                    </a:lnTo>
                    <a:lnTo>
                      <a:pt x="454" y="220"/>
                    </a:lnTo>
                    <a:lnTo>
                      <a:pt x="462" y="246"/>
                    </a:lnTo>
                    <a:lnTo>
                      <a:pt x="468" y="274"/>
                    </a:lnTo>
                    <a:lnTo>
                      <a:pt x="472" y="302"/>
                    </a:lnTo>
                    <a:lnTo>
                      <a:pt x="474" y="330"/>
                    </a:lnTo>
                    <a:lnTo>
                      <a:pt x="472" y="356"/>
                    </a:lnTo>
                    <a:lnTo>
                      <a:pt x="470" y="382"/>
                    </a:lnTo>
                    <a:lnTo>
                      <a:pt x="464" y="406"/>
                    </a:lnTo>
                    <a:lnTo>
                      <a:pt x="458" y="430"/>
                    </a:lnTo>
                    <a:lnTo>
                      <a:pt x="448" y="452"/>
                    </a:lnTo>
                    <a:lnTo>
                      <a:pt x="438" y="472"/>
                    </a:lnTo>
                    <a:lnTo>
                      <a:pt x="424" y="492"/>
                    </a:lnTo>
                    <a:lnTo>
                      <a:pt x="408" y="510"/>
                    </a:lnTo>
                    <a:lnTo>
                      <a:pt x="392" y="524"/>
                    </a:lnTo>
                    <a:lnTo>
                      <a:pt x="374" y="538"/>
                    </a:lnTo>
                    <a:lnTo>
                      <a:pt x="352" y="548"/>
                    </a:lnTo>
                    <a:lnTo>
                      <a:pt x="352" y="548"/>
                    </a:lnTo>
                    <a:lnTo>
                      <a:pt x="332" y="556"/>
                    </a:lnTo>
                    <a:lnTo>
                      <a:pt x="308" y="560"/>
                    </a:lnTo>
                    <a:lnTo>
                      <a:pt x="286" y="562"/>
                    </a:lnTo>
                    <a:lnTo>
                      <a:pt x="264" y="562"/>
                    </a:lnTo>
                    <a:lnTo>
                      <a:pt x="240" y="558"/>
                    </a:lnTo>
                    <a:lnTo>
                      <a:pt x="218" y="552"/>
                    </a:lnTo>
                    <a:lnTo>
                      <a:pt x="194" y="544"/>
                    </a:lnTo>
                    <a:lnTo>
                      <a:pt x="172" y="534"/>
                    </a:lnTo>
                    <a:lnTo>
                      <a:pt x="152" y="520"/>
                    </a:lnTo>
                    <a:lnTo>
                      <a:pt x="130" y="506"/>
                    </a:lnTo>
                    <a:lnTo>
                      <a:pt x="110" y="488"/>
                    </a:lnTo>
                    <a:lnTo>
                      <a:pt x="92" y="468"/>
                    </a:lnTo>
                    <a:lnTo>
                      <a:pt x="74" y="446"/>
                    </a:lnTo>
                    <a:lnTo>
                      <a:pt x="58" y="424"/>
                    </a:lnTo>
                    <a:lnTo>
                      <a:pt x="42" y="398"/>
                    </a:lnTo>
                    <a:lnTo>
                      <a:pt x="30" y="372"/>
                    </a:lnTo>
                    <a:lnTo>
                      <a:pt x="30" y="372"/>
                    </a:lnTo>
                    <a:lnTo>
                      <a:pt x="20" y="344"/>
                    </a:lnTo>
                    <a:lnTo>
                      <a:pt x="10" y="316"/>
                    </a:lnTo>
                    <a:lnTo>
                      <a:pt x="4" y="288"/>
                    </a:lnTo>
                    <a:lnTo>
                      <a:pt x="0" y="262"/>
                    </a:lnTo>
                    <a:lnTo>
                      <a:pt x="0" y="234"/>
                    </a:lnTo>
                    <a:lnTo>
                      <a:pt x="0" y="208"/>
                    </a:lnTo>
                    <a:lnTo>
                      <a:pt x="4" y="182"/>
                    </a:lnTo>
                    <a:lnTo>
                      <a:pt x="8" y="158"/>
                    </a:lnTo>
                    <a:lnTo>
                      <a:pt x="16" y="134"/>
                    </a:lnTo>
                    <a:lnTo>
                      <a:pt x="24" y="112"/>
                    </a:lnTo>
                    <a:lnTo>
                      <a:pt x="36" y="90"/>
                    </a:lnTo>
                    <a:lnTo>
                      <a:pt x="48" y="72"/>
                    </a:lnTo>
                    <a:lnTo>
                      <a:pt x="64" y="54"/>
                    </a:lnTo>
                    <a:lnTo>
                      <a:pt x="80" y="38"/>
                    </a:lnTo>
                    <a:lnTo>
                      <a:pt x="100" y="26"/>
                    </a:lnTo>
                    <a:lnTo>
                      <a:pt x="120" y="16"/>
                    </a:lnTo>
                    <a:lnTo>
                      <a:pt x="120" y="16"/>
                    </a:lnTo>
                    <a:lnTo>
                      <a:pt x="142" y="8"/>
                    </a:lnTo>
                    <a:lnTo>
                      <a:pt x="164" y="2"/>
                    </a:lnTo>
                    <a:lnTo>
                      <a:pt x="186" y="0"/>
                    </a:lnTo>
                    <a:lnTo>
                      <a:pt x="210" y="2"/>
                    </a:lnTo>
                    <a:lnTo>
                      <a:pt x="232" y="4"/>
                    </a:lnTo>
                    <a:lnTo>
                      <a:pt x="256" y="10"/>
                    </a:lnTo>
                    <a:lnTo>
                      <a:pt x="278" y="18"/>
                    </a:lnTo>
                    <a:lnTo>
                      <a:pt x="300" y="30"/>
                    </a:lnTo>
                    <a:lnTo>
                      <a:pt x="322" y="42"/>
                    </a:lnTo>
                    <a:lnTo>
                      <a:pt x="342" y="58"/>
                    </a:lnTo>
                    <a:lnTo>
                      <a:pt x="362" y="76"/>
                    </a:lnTo>
                    <a:lnTo>
                      <a:pt x="382" y="94"/>
                    </a:lnTo>
                    <a:lnTo>
                      <a:pt x="398" y="116"/>
                    </a:lnTo>
                    <a:lnTo>
                      <a:pt x="416" y="140"/>
                    </a:lnTo>
                    <a:lnTo>
                      <a:pt x="430" y="164"/>
                    </a:lnTo>
                    <a:lnTo>
                      <a:pt x="442" y="192"/>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2" name="Freeform 69"/>
              <p:cNvSpPr>
                <a:spLocks/>
              </p:cNvSpPr>
              <p:nvPr/>
            </p:nvSpPr>
            <p:spPr bwMode="auto">
              <a:xfrm>
                <a:off x="9805988" y="6983413"/>
                <a:ext cx="752475" cy="739775"/>
              </a:xfrm>
              <a:custGeom>
                <a:avLst/>
                <a:gdLst>
                  <a:gd name="T0" fmla="*/ 386 w 474"/>
                  <a:gd name="T1" fmla="*/ 338 h 466"/>
                  <a:gd name="T2" fmla="*/ 342 w 474"/>
                  <a:gd name="T3" fmla="*/ 350 h 466"/>
                  <a:gd name="T4" fmla="*/ 296 w 474"/>
                  <a:gd name="T5" fmla="*/ 352 h 466"/>
                  <a:gd name="T6" fmla="*/ 250 w 474"/>
                  <a:gd name="T7" fmla="*/ 342 h 466"/>
                  <a:gd name="T8" fmla="*/ 204 w 474"/>
                  <a:gd name="T9" fmla="*/ 324 h 466"/>
                  <a:gd name="T10" fmla="*/ 162 w 474"/>
                  <a:gd name="T11" fmla="*/ 296 h 466"/>
                  <a:gd name="T12" fmla="*/ 124 w 474"/>
                  <a:gd name="T13" fmla="*/ 258 h 466"/>
                  <a:gd name="T14" fmla="*/ 90 w 474"/>
                  <a:gd name="T15" fmla="*/ 214 h 466"/>
                  <a:gd name="T16" fmla="*/ 62 w 474"/>
                  <a:gd name="T17" fmla="*/ 162 h 466"/>
                  <a:gd name="T18" fmla="*/ 54 w 474"/>
                  <a:gd name="T19" fmla="*/ 142 h 466"/>
                  <a:gd name="T20" fmla="*/ 42 w 474"/>
                  <a:gd name="T21" fmla="*/ 100 h 466"/>
                  <a:gd name="T22" fmla="*/ 34 w 474"/>
                  <a:gd name="T23" fmla="*/ 60 h 466"/>
                  <a:gd name="T24" fmla="*/ 32 w 474"/>
                  <a:gd name="T25" fmla="*/ 0 h 466"/>
                  <a:gd name="T26" fmla="*/ 18 w 474"/>
                  <a:gd name="T27" fmla="*/ 30 h 466"/>
                  <a:gd name="T28" fmla="*/ 2 w 474"/>
                  <a:gd name="T29" fmla="*/ 94 h 466"/>
                  <a:gd name="T30" fmla="*/ 2 w 474"/>
                  <a:gd name="T31" fmla="*/ 164 h 466"/>
                  <a:gd name="T32" fmla="*/ 16 w 474"/>
                  <a:gd name="T33" fmla="*/ 238 h 466"/>
                  <a:gd name="T34" fmla="*/ 30 w 474"/>
                  <a:gd name="T35" fmla="*/ 276 h 466"/>
                  <a:gd name="T36" fmla="*/ 58 w 474"/>
                  <a:gd name="T37" fmla="*/ 328 h 466"/>
                  <a:gd name="T38" fmla="*/ 92 w 474"/>
                  <a:gd name="T39" fmla="*/ 372 h 466"/>
                  <a:gd name="T40" fmla="*/ 130 w 474"/>
                  <a:gd name="T41" fmla="*/ 410 h 466"/>
                  <a:gd name="T42" fmla="*/ 174 w 474"/>
                  <a:gd name="T43" fmla="*/ 438 h 466"/>
                  <a:gd name="T44" fmla="*/ 218 w 474"/>
                  <a:gd name="T45" fmla="*/ 456 h 466"/>
                  <a:gd name="T46" fmla="*/ 264 w 474"/>
                  <a:gd name="T47" fmla="*/ 466 h 466"/>
                  <a:gd name="T48" fmla="*/ 310 w 474"/>
                  <a:gd name="T49" fmla="*/ 464 h 466"/>
                  <a:gd name="T50" fmla="*/ 354 w 474"/>
                  <a:gd name="T51" fmla="*/ 452 h 466"/>
                  <a:gd name="T52" fmla="*/ 366 w 474"/>
                  <a:gd name="T53" fmla="*/ 446 h 466"/>
                  <a:gd name="T54" fmla="*/ 402 w 474"/>
                  <a:gd name="T55" fmla="*/ 420 h 466"/>
                  <a:gd name="T56" fmla="*/ 438 w 474"/>
                  <a:gd name="T57" fmla="*/ 376 h 466"/>
                  <a:gd name="T58" fmla="*/ 462 w 474"/>
                  <a:gd name="T59" fmla="*/ 320 h 466"/>
                  <a:gd name="T60" fmla="*/ 474 w 474"/>
                  <a:gd name="T61" fmla="*/ 256 h 466"/>
                  <a:gd name="T62" fmla="*/ 456 w 474"/>
                  <a:gd name="T63" fmla="*/ 282 h 466"/>
                  <a:gd name="T64" fmla="*/ 436 w 474"/>
                  <a:gd name="T65" fmla="*/ 304 h 466"/>
                  <a:gd name="T66" fmla="*/ 412 w 474"/>
                  <a:gd name="T67" fmla="*/ 324 h 466"/>
                  <a:gd name="T68" fmla="*/ 386 w 474"/>
                  <a:gd name="T69" fmla="*/ 338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74" h="466">
                    <a:moveTo>
                      <a:pt x="386" y="338"/>
                    </a:moveTo>
                    <a:lnTo>
                      <a:pt x="386" y="338"/>
                    </a:lnTo>
                    <a:lnTo>
                      <a:pt x="364" y="346"/>
                    </a:lnTo>
                    <a:lnTo>
                      <a:pt x="342" y="350"/>
                    </a:lnTo>
                    <a:lnTo>
                      <a:pt x="318" y="352"/>
                    </a:lnTo>
                    <a:lnTo>
                      <a:pt x="296" y="352"/>
                    </a:lnTo>
                    <a:lnTo>
                      <a:pt x="272" y="348"/>
                    </a:lnTo>
                    <a:lnTo>
                      <a:pt x="250" y="342"/>
                    </a:lnTo>
                    <a:lnTo>
                      <a:pt x="228" y="334"/>
                    </a:lnTo>
                    <a:lnTo>
                      <a:pt x="204" y="324"/>
                    </a:lnTo>
                    <a:lnTo>
                      <a:pt x="184" y="310"/>
                    </a:lnTo>
                    <a:lnTo>
                      <a:pt x="162" y="296"/>
                    </a:lnTo>
                    <a:lnTo>
                      <a:pt x="142" y="278"/>
                    </a:lnTo>
                    <a:lnTo>
                      <a:pt x="124" y="258"/>
                    </a:lnTo>
                    <a:lnTo>
                      <a:pt x="106" y="236"/>
                    </a:lnTo>
                    <a:lnTo>
                      <a:pt x="90" y="214"/>
                    </a:lnTo>
                    <a:lnTo>
                      <a:pt x="76" y="188"/>
                    </a:lnTo>
                    <a:lnTo>
                      <a:pt x="62" y="162"/>
                    </a:lnTo>
                    <a:lnTo>
                      <a:pt x="62" y="162"/>
                    </a:lnTo>
                    <a:lnTo>
                      <a:pt x="54" y="142"/>
                    </a:lnTo>
                    <a:lnTo>
                      <a:pt x="48" y="120"/>
                    </a:lnTo>
                    <a:lnTo>
                      <a:pt x="42" y="100"/>
                    </a:lnTo>
                    <a:lnTo>
                      <a:pt x="38" y="80"/>
                    </a:lnTo>
                    <a:lnTo>
                      <a:pt x="34" y="60"/>
                    </a:lnTo>
                    <a:lnTo>
                      <a:pt x="32" y="40"/>
                    </a:lnTo>
                    <a:lnTo>
                      <a:pt x="32" y="0"/>
                    </a:lnTo>
                    <a:lnTo>
                      <a:pt x="32" y="0"/>
                    </a:lnTo>
                    <a:lnTo>
                      <a:pt x="18" y="30"/>
                    </a:lnTo>
                    <a:lnTo>
                      <a:pt x="8" y="60"/>
                    </a:lnTo>
                    <a:lnTo>
                      <a:pt x="2" y="94"/>
                    </a:lnTo>
                    <a:lnTo>
                      <a:pt x="0" y="128"/>
                    </a:lnTo>
                    <a:lnTo>
                      <a:pt x="2" y="164"/>
                    </a:lnTo>
                    <a:lnTo>
                      <a:pt x="6" y="202"/>
                    </a:lnTo>
                    <a:lnTo>
                      <a:pt x="16" y="238"/>
                    </a:lnTo>
                    <a:lnTo>
                      <a:pt x="30" y="276"/>
                    </a:lnTo>
                    <a:lnTo>
                      <a:pt x="30" y="276"/>
                    </a:lnTo>
                    <a:lnTo>
                      <a:pt x="44" y="302"/>
                    </a:lnTo>
                    <a:lnTo>
                      <a:pt x="58" y="328"/>
                    </a:lnTo>
                    <a:lnTo>
                      <a:pt x="74" y="350"/>
                    </a:lnTo>
                    <a:lnTo>
                      <a:pt x="92" y="372"/>
                    </a:lnTo>
                    <a:lnTo>
                      <a:pt x="110" y="392"/>
                    </a:lnTo>
                    <a:lnTo>
                      <a:pt x="130" y="410"/>
                    </a:lnTo>
                    <a:lnTo>
                      <a:pt x="152" y="424"/>
                    </a:lnTo>
                    <a:lnTo>
                      <a:pt x="174" y="438"/>
                    </a:lnTo>
                    <a:lnTo>
                      <a:pt x="196" y="448"/>
                    </a:lnTo>
                    <a:lnTo>
                      <a:pt x="218" y="456"/>
                    </a:lnTo>
                    <a:lnTo>
                      <a:pt x="240" y="462"/>
                    </a:lnTo>
                    <a:lnTo>
                      <a:pt x="264" y="466"/>
                    </a:lnTo>
                    <a:lnTo>
                      <a:pt x="286" y="466"/>
                    </a:lnTo>
                    <a:lnTo>
                      <a:pt x="310" y="464"/>
                    </a:lnTo>
                    <a:lnTo>
                      <a:pt x="332" y="460"/>
                    </a:lnTo>
                    <a:lnTo>
                      <a:pt x="354" y="452"/>
                    </a:lnTo>
                    <a:lnTo>
                      <a:pt x="354" y="452"/>
                    </a:lnTo>
                    <a:lnTo>
                      <a:pt x="366" y="446"/>
                    </a:lnTo>
                    <a:lnTo>
                      <a:pt x="378" y="438"/>
                    </a:lnTo>
                    <a:lnTo>
                      <a:pt x="402" y="420"/>
                    </a:lnTo>
                    <a:lnTo>
                      <a:pt x="422" y="400"/>
                    </a:lnTo>
                    <a:lnTo>
                      <a:pt x="438" y="376"/>
                    </a:lnTo>
                    <a:lnTo>
                      <a:pt x="452" y="348"/>
                    </a:lnTo>
                    <a:lnTo>
                      <a:pt x="462" y="320"/>
                    </a:lnTo>
                    <a:lnTo>
                      <a:pt x="470" y="288"/>
                    </a:lnTo>
                    <a:lnTo>
                      <a:pt x="474" y="256"/>
                    </a:lnTo>
                    <a:lnTo>
                      <a:pt x="474" y="256"/>
                    </a:lnTo>
                    <a:lnTo>
                      <a:pt x="456" y="282"/>
                    </a:lnTo>
                    <a:lnTo>
                      <a:pt x="446" y="294"/>
                    </a:lnTo>
                    <a:lnTo>
                      <a:pt x="436" y="304"/>
                    </a:lnTo>
                    <a:lnTo>
                      <a:pt x="424" y="314"/>
                    </a:lnTo>
                    <a:lnTo>
                      <a:pt x="412" y="324"/>
                    </a:lnTo>
                    <a:lnTo>
                      <a:pt x="398" y="332"/>
                    </a:lnTo>
                    <a:lnTo>
                      <a:pt x="386" y="338"/>
                    </a:lnTo>
                    <a:close/>
                  </a:path>
                </a:pathLst>
              </a:custGeom>
              <a:solidFill>
                <a:schemeClr val="tx1">
                  <a:lumMod val="95000"/>
                  <a:lumOff val="5000"/>
                  <a:alpha val="80000"/>
                </a:schemeClr>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3" name="Freeform 77"/>
              <p:cNvSpPr>
                <a:spLocks/>
              </p:cNvSpPr>
              <p:nvPr/>
            </p:nvSpPr>
            <p:spPr bwMode="auto">
              <a:xfrm>
                <a:off x="9990138" y="2627313"/>
                <a:ext cx="5984875" cy="5286375"/>
              </a:xfrm>
              <a:custGeom>
                <a:avLst/>
                <a:gdLst>
                  <a:gd name="T0" fmla="*/ 2452 w 3770"/>
                  <a:gd name="T1" fmla="*/ 0 h 3330"/>
                  <a:gd name="T2" fmla="*/ 2408 w 3770"/>
                  <a:gd name="T3" fmla="*/ 58 h 3330"/>
                  <a:gd name="T4" fmla="*/ 2368 w 3770"/>
                  <a:gd name="T5" fmla="*/ 118 h 3330"/>
                  <a:gd name="T6" fmla="*/ 2296 w 3770"/>
                  <a:gd name="T7" fmla="*/ 250 h 3330"/>
                  <a:gd name="T8" fmla="*/ 2194 w 3770"/>
                  <a:gd name="T9" fmla="*/ 446 h 3330"/>
                  <a:gd name="T10" fmla="*/ 2156 w 3770"/>
                  <a:gd name="T11" fmla="*/ 506 h 3330"/>
                  <a:gd name="T12" fmla="*/ 2094 w 3770"/>
                  <a:gd name="T13" fmla="*/ 594 h 3330"/>
                  <a:gd name="T14" fmla="*/ 1960 w 3770"/>
                  <a:gd name="T15" fmla="*/ 764 h 3330"/>
                  <a:gd name="T16" fmla="*/ 1814 w 3770"/>
                  <a:gd name="T17" fmla="*/ 922 h 3330"/>
                  <a:gd name="T18" fmla="*/ 1656 w 3770"/>
                  <a:gd name="T19" fmla="*/ 1074 h 3330"/>
                  <a:gd name="T20" fmla="*/ 1486 w 3770"/>
                  <a:gd name="T21" fmla="*/ 1214 h 3330"/>
                  <a:gd name="T22" fmla="*/ 1308 w 3770"/>
                  <a:gd name="T23" fmla="*/ 1346 h 3330"/>
                  <a:gd name="T24" fmla="*/ 1122 w 3770"/>
                  <a:gd name="T25" fmla="*/ 1470 h 3330"/>
                  <a:gd name="T26" fmla="*/ 928 w 3770"/>
                  <a:gd name="T27" fmla="*/ 1584 h 3330"/>
                  <a:gd name="T28" fmla="*/ 830 w 3770"/>
                  <a:gd name="T29" fmla="*/ 1638 h 3330"/>
                  <a:gd name="T30" fmla="*/ 682 w 3770"/>
                  <a:gd name="T31" fmla="*/ 1718 h 3330"/>
                  <a:gd name="T32" fmla="*/ 520 w 3770"/>
                  <a:gd name="T33" fmla="*/ 1814 h 3330"/>
                  <a:gd name="T34" fmla="*/ 396 w 3770"/>
                  <a:gd name="T35" fmla="*/ 1900 h 3330"/>
                  <a:gd name="T36" fmla="*/ 316 w 3770"/>
                  <a:gd name="T37" fmla="*/ 1964 h 3330"/>
                  <a:gd name="T38" fmla="*/ 242 w 3770"/>
                  <a:gd name="T39" fmla="*/ 2032 h 3330"/>
                  <a:gd name="T40" fmla="*/ 174 w 3770"/>
                  <a:gd name="T41" fmla="*/ 2106 h 3330"/>
                  <a:gd name="T42" fmla="*/ 116 w 3770"/>
                  <a:gd name="T43" fmla="*/ 2186 h 3330"/>
                  <a:gd name="T44" fmla="*/ 66 w 3770"/>
                  <a:gd name="T45" fmla="*/ 2272 h 3330"/>
                  <a:gd name="T46" fmla="*/ 30 w 3770"/>
                  <a:gd name="T47" fmla="*/ 2364 h 3330"/>
                  <a:gd name="T48" fmla="*/ 6 w 3770"/>
                  <a:gd name="T49" fmla="*/ 2462 h 3330"/>
                  <a:gd name="T50" fmla="*/ 0 w 3770"/>
                  <a:gd name="T51" fmla="*/ 2568 h 3330"/>
                  <a:gd name="T52" fmla="*/ 12 w 3770"/>
                  <a:gd name="T53" fmla="*/ 2680 h 3330"/>
                  <a:gd name="T54" fmla="*/ 42 w 3770"/>
                  <a:gd name="T55" fmla="*/ 2798 h 3330"/>
                  <a:gd name="T56" fmla="*/ 66 w 3770"/>
                  <a:gd name="T57" fmla="*/ 2860 h 3330"/>
                  <a:gd name="T58" fmla="*/ 122 w 3770"/>
                  <a:gd name="T59" fmla="*/ 2978 h 3330"/>
                  <a:gd name="T60" fmla="*/ 188 w 3770"/>
                  <a:gd name="T61" fmla="*/ 3074 h 3330"/>
                  <a:gd name="T62" fmla="*/ 262 w 3770"/>
                  <a:gd name="T63" fmla="*/ 3154 h 3330"/>
                  <a:gd name="T64" fmla="*/ 342 w 3770"/>
                  <a:gd name="T65" fmla="*/ 3216 h 3330"/>
                  <a:gd name="T66" fmla="*/ 430 w 3770"/>
                  <a:gd name="T67" fmla="*/ 3264 h 3330"/>
                  <a:gd name="T68" fmla="*/ 524 w 3770"/>
                  <a:gd name="T69" fmla="*/ 3298 h 3330"/>
                  <a:gd name="T70" fmla="*/ 620 w 3770"/>
                  <a:gd name="T71" fmla="*/ 3318 h 3330"/>
                  <a:gd name="T72" fmla="*/ 720 w 3770"/>
                  <a:gd name="T73" fmla="*/ 3328 h 3330"/>
                  <a:gd name="T74" fmla="*/ 820 w 3770"/>
                  <a:gd name="T75" fmla="*/ 3330 h 3330"/>
                  <a:gd name="T76" fmla="*/ 922 w 3770"/>
                  <a:gd name="T77" fmla="*/ 3324 h 3330"/>
                  <a:gd name="T78" fmla="*/ 1022 w 3770"/>
                  <a:gd name="T79" fmla="*/ 3310 h 3330"/>
                  <a:gd name="T80" fmla="*/ 1214 w 3770"/>
                  <a:gd name="T81" fmla="*/ 3272 h 3330"/>
                  <a:gd name="T82" fmla="*/ 1388 w 3770"/>
                  <a:gd name="T83" fmla="*/ 3226 h 3330"/>
                  <a:gd name="T84" fmla="*/ 1466 w 3770"/>
                  <a:gd name="T85" fmla="*/ 3204 h 3330"/>
                  <a:gd name="T86" fmla="*/ 1684 w 3770"/>
                  <a:gd name="T87" fmla="*/ 3146 h 3330"/>
                  <a:gd name="T88" fmla="*/ 1902 w 3770"/>
                  <a:gd name="T89" fmla="*/ 3098 h 3330"/>
                  <a:gd name="T90" fmla="*/ 2122 w 3770"/>
                  <a:gd name="T91" fmla="*/ 3062 h 3330"/>
                  <a:gd name="T92" fmla="*/ 2342 w 3770"/>
                  <a:gd name="T93" fmla="*/ 3038 h 3330"/>
                  <a:gd name="T94" fmla="*/ 2560 w 3770"/>
                  <a:gd name="T95" fmla="*/ 3030 h 3330"/>
                  <a:gd name="T96" fmla="*/ 2778 w 3770"/>
                  <a:gd name="T97" fmla="*/ 3034 h 3330"/>
                  <a:gd name="T98" fmla="*/ 2994 w 3770"/>
                  <a:gd name="T99" fmla="*/ 3054 h 3330"/>
                  <a:gd name="T100" fmla="*/ 3206 w 3770"/>
                  <a:gd name="T101" fmla="*/ 3090 h 3330"/>
                  <a:gd name="T102" fmla="*/ 3240 w 3770"/>
                  <a:gd name="T103" fmla="*/ 3098 h 3330"/>
                  <a:gd name="T104" fmla="*/ 3344 w 3770"/>
                  <a:gd name="T105" fmla="*/ 3128 h 3330"/>
                  <a:gd name="T106" fmla="*/ 3556 w 3770"/>
                  <a:gd name="T107" fmla="*/ 3198 h 3330"/>
                  <a:gd name="T108" fmla="*/ 3664 w 3770"/>
                  <a:gd name="T109" fmla="*/ 3228 h 3330"/>
                  <a:gd name="T110" fmla="*/ 3734 w 3770"/>
                  <a:gd name="T111" fmla="*/ 3242 h 3330"/>
                  <a:gd name="T112" fmla="*/ 2452 w 3770"/>
                  <a:gd name="T113" fmla="*/ 0 h 3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70" h="3330">
                    <a:moveTo>
                      <a:pt x="2452" y="0"/>
                    </a:moveTo>
                    <a:lnTo>
                      <a:pt x="2452" y="0"/>
                    </a:lnTo>
                    <a:lnTo>
                      <a:pt x="2430" y="28"/>
                    </a:lnTo>
                    <a:lnTo>
                      <a:pt x="2408" y="58"/>
                    </a:lnTo>
                    <a:lnTo>
                      <a:pt x="2388" y="88"/>
                    </a:lnTo>
                    <a:lnTo>
                      <a:pt x="2368" y="118"/>
                    </a:lnTo>
                    <a:lnTo>
                      <a:pt x="2330" y="184"/>
                    </a:lnTo>
                    <a:lnTo>
                      <a:pt x="2296" y="250"/>
                    </a:lnTo>
                    <a:lnTo>
                      <a:pt x="2228" y="382"/>
                    </a:lnTo>
                    <a:lnTo>
                      <a:pt x="2194" y="446"/>
                    </a:lnTo>
                    <a:lnTo>
                      <a:pt x="2174" y="476"/>
                    </a:lnTo>
                    <a:lnTo>
                      <a:pt x="2156" y="506"/>
                    </a:lnTo>
                    <a:lnTo>
                      <a:pt x="2156" y="506"/>
                    </a:lnTo>
                    <a:lnTo>
                      <a:pt x="2094" y="594"/>
                    </a:lnTo>
                    <a:lnTo>
                      <a:pt x="2028" y="680"/>
                    </a:lnTo>
                    <a:lnTo>
                      <a:pt x="1960" y="764"/>
                    </a:lnTo>
                    <a:lnTo>
                      <a:pt x="1888" y="844"/>
                    </a:lnTo>
                    <a:lnTo>
                      <a:pt x="1814" y="922"/>
                    </a:lnTo>
                    <a:lnTo>
                      <a:pt x="1736" y="1000"/>
                    </a:lnTo>
                    <a:lnTo>
                      <a:pt x="1656" y="1074"/>
                    </a:lnTo>
                    <a:lnTo>
                      <a:pt x="1572" y="1146"/>
                    </a:lnTo>
                    <a:lnTo>
                      <a:pt x="1486" y="1214"/>
                    </a:lnTo>
                    <a:lnTo>
                      <a:pt x="1398" y="1282"/>
                    </a:lnTo>
                    <a:lnTo>
                      <a:pt x="1308" y="1346"/>
                    </a:lnTo>
                    <a:lnTo>
                      <a:pt x="1216" y="1410"/>
                    </a:lnTo>
                    <a:lnTo>
                      <a:pt x="1122" y="1470"/>
                    </a:lnTo>
                    <a:lnTo>
                      <a:pt x="1026" y="1528"/>
                    </a:lnTo>
                    <a:lnTo>
                      <a:pt x="928" y="1584"/>
                    </a:lnTo>
                    <a:lnTo>
                      <a:pt x="830" y="1638"/>
                    </a:lnTo>
                    <a:lnTo>
                      <a:pt x="830" y="1638"/>
                    </a:lnTo>
                    <a:lnTo>
                      <a:pt x="758" y="1676"/>
                    </a:lnTo>
                    <a:lnTo>
                      <a:pt x="682" y="1718"/>
                    </a:lnTo>
                    <a:lnTo>
                      <a:pt x="602" y="1764"/>
                    </a:lnTo>
                    <a:lnTo>
                      <a:pt x="520" y="1814"/>
                    </a:lnTo>
                    <a:lnTo>
                      <a:pt x="436" y="1870"/>
                    </a:lnTo>
                    <a:lnTo>
                      <a:pt x="396" y="1900"/>
                    </a:lnTo>
                    <a:lnTo>
                      <a:pt x="356" y="1932"/>
                    </a:lnTo>
                    <a:lnTo>
                      <a:pt x="316" y="1964"/>
                    </a:lnTo>
                    <a:lnTo>
                      <a:pt x="278" y="1996"/>
                    </a:lnTo>
                    <a:lnTo>
                      <a:pt x="242" y="2032"/>
                    </a:lnTo>
                    <a:lnTo>
                      <a:pt x="208" y="2068"/>
                    </a:lnTo>
                    <a:lnTo>
                      <a:pt x="174" y="2106"/>
                    </a:lnTo>
                    <a:lnTo>
                      <a:pt x="144" y="2146"/>
                    </a:lnTo>
                    <a:lnTo>
                      <a:pt x="116" y="2186"/>
                    </a:lnTo>
                    <a:lnTo>
                      <a:pt x="90" y="2228"/>
                    </a:lnTo>
                    <a:lnTo>
                      <a:pt x="66" y="2272"/>
                    </a:lnTo>
                    <a:lnTo>
                      <a:pt x="46" y="2316"/>
                    </a:lnTo>
                    <a:lnTo>
                      <a:pt x="30" y="2364"/>
                    </a:lnTo>
                    <a:lnTo>
                      <a:pt x="16" y="2412"/>
                    </a:lnTo>
                    <a:lnTo>
                      <a:pt x="6" y="2462"/>
                    </a:lnTo>
                    <a:lnTo>
                      <a:pt x="2" y="2514"/>
                    </a:lnTo>
                    <a:lnTo>
                      <a:pt x="0" y="2568"/>
                    </a:lnTo>
                    <a:lnTo>
                      <a:pt x="4" y="2622"/>
                    </a:lnTo>
                    <a:lnTo>
                      <a:pt x="12" y="2680"/>
                    </a:lnTo>
                    <a:lnTo>
                      <a:pt x="24" y="2738"/>
                    </a:lnTo>
                    <a:lnTo>
                      <a:pt x="42" y="2798"/>
                    </a:lnTo>
                    <a:lnTo>
                      <a:pt x="66" y="2860"/>
                    </a:lnTo>
                    <a:lnTo>
                      <a:pt x="66" y="2860"/>
                    </a:lnTo>
                    <a:lnTo>
                      <a:pt x="92" y="2922"/>
                    </a:lnTo>
                    <a:lnTo>
                      <a:pt x="122" y="2978"/>
                    </a:lnTo>
                    <a:lnTo>
                      <a:pt x="154" y="3028"/>
                    </a:lnTo>
                    <a:lnTo>
                      <a:pt x="188" y="3074"/>
                    </a:lnTo>
                    <a:lnTo>
                      <a:pt x="224" y="3116"/>
                    </a:lnTo>
                    <a:lnTo>
                      <a:pt x="262" y="3154"/>
                    </a:lnTo>
                    <a:lnTo>
                      <a:pt x="302" y="3186"/>
                    </a:lnTo>
                    <a:lnTo>
                      <a:pt x="342" y="3216"/>
                    </a:lnTo>
                    <a:lnTo>
                      <a:pt x="386" y="3242"/>
                    </a:lnTo>
                    <a:lnTo>
                      <a:pt x="430" y="3264"/>
                    </a:lnTo>
                    <a:lnTo>
                      <a:pt x="476" y="3282"/>
                    </a:lnTo>
                    <a:lnTo>
                      <a:pt x="524" y="3298"/>
                    </a:lnTo>
                    <a:lnTo>
                      <a:pt x="572" y="3310"/>
                    </a:lnTo>
                    <a:lnTo>
                      <a:pt x="620" y="3318"/>
                    </a:lnTo>
                    <a:lnTo>
                      <a:pt x="670" y="3324"/>
                    </a:lnTo>
                    <a:lnTo>
                      <a:pt x="720" y="3328"/>
                    </a:lnTo>
                    <a:lnTo>
                      <a:pt x="770" y="3330"/>
                    </a:lnTo>
                    <a:lnTo>
                      <a:pt x="820" y="3330"/>
                    </a:lnTo>
                    <a:lnTo>
                      <a:pt x="872" y="3328"/>
                    </a:lnTo>
                    <a:lnTo>
                      <a:pt x="922" y="3324"/>
                    </a:lnTo>
                    <a:lnTo>
                      <a:pt x="972" y="3318"/>
                    </a:lnTo>
                    <a:lnTo>
                      <a:pt x="1022" y="3310"/>
                    </a:lnTo>
                    <a:lnTo>
                      <a:pt x="1120" y="3294"/>
                    </a:lnTo>
                    <a:lnTo>
                      <a:pt x="1214" y="3272"/>
                    </a:lnTo>
                    <a:lnTo>
                      <a:pt x="1304" y="3250"/>
                    </a:lnTo>
                    <a:lnTo>
                      <a:pt x="1388" y="3226"/>
                    </a:lnTo>
                    <a:lnTo>
                      <a:pt x="1466" y="3204"/>
                    </a:lnTo>
                    <a:lnTo>
                      <a:pt x="1466" y="3204"/>
                    </a:lnTo>
                    <a:lnTo>
                      <a:pt x="1574" y="3174"/>
                    </a:lnTo>
                    <a:lnTo>
                      <a:pt x="1684" y="3146"/>
                    </a:lnTo>
                    <a:lnTo>
                      <a:pt x="1792" y="3120"/>
                    </a:lnTo>
                    <a:lnTo>
                      <a:pt x="1902" y="3098"/>
                    </a:lnTo>
                    <a:lnTo>
                      <a:pt x="2012" y="3078"/>
                    </a:lnTo>
                    <a:lnTo>
                      <a:pt x="2122" y="3062"/>
                    </a:lnTo>
                    <a:lnTo>
                      <a:pt x="2232" y="3048"/>
                    </a:lnTo>
                    <a:lnTo>
                      <a:pt x="2342" y="3038"/>
                    </a:lnTo>
                    <a:lnTo>
                      <a:pt x="2452" y="3032"/>
                    </a:lnTo>
                    <a:lnTo>
                      <a:pt x="2560" y="3030"/>
                    </a:lnTo>
                    <a:lnTo>
                      <a:pt x="2670" y="3030"/>
                    </a:lnTo>
                    <a:lnTo>
                      <a:pt x="2778" y="3034"/>
                    </a:lnTo>
                    <a:lnTo>
                      <a:pt x="2886" y="3042"/>
                    </a:lnTo>
                    <a:lnTo>
                      <a:pt x="2994" y="3054"/>
                    </a:lnTo>
                    <a:lnTo>
                      <a:pt x="3100" y="3070"/>
                    </a:lnTo>
                    <a:lnTo>
                      <a:pt x="3206" y="3090"/>
                    </a:lnTo>
                    <a:lnTo>
                      <a:pt x="3206" y="3090"/>
                    </a:lnTo>
                    <a:lnTo>
                      <a:pt x="3240" y="3098"/>
                    </a:lnTo>
                    <a:lnTo>
                      <a:pt x="3274" y="3106"/>
                    </a:lnTo>
                    <a:lnTo>
                      <a:pt x="3344" y="3128"/>
                    </a:lnTo>
                    <a:lnTo>
                      <a:pt x="3484" y="3176"/>
                    </a:lnTo>
                    <a:lnTo>
                      <a:pt x="3556" y="3198"/>
                    </a:lnTo>
                    <a:lnTo>
                      <a:pt x="3628" y="3220"/>
                    </a:lnTo>
                    <a:lnTo>
                      <a:pt x="3664" y="3228"/>
                    </a:lnTo>
                    <a:lnTo>
                      <a:pt x="3698" y="3236"/>
                    </a:lnTo>
                    <a:lnTo>
                      <a:pt x="3734" y="3242"/>
                    </a:lnTo>
                    <a:lnTo>
                      <a:pt x="3770" y="3246"/>
                    </a:lnTo>
                    <a:lnTo>
                      <a:pt x="2452" y="0"/>
                    </a:lnTo>
                    <a:close/>
                  </a:path>
                </a:pathLst>
              </a:custGeom>
              <a:solidFill>
                <a:srgbClr val="9FCCC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4" name="Freeform 65"/>
              <p:cNvSpPr>
                <a:spLocks/>
              </p:cNvSpPr>
              <p:nvPr/>
            </p:nvSpPr>
            <p:spPr bwMode="auto">
              <a:xfrm>
                <a:off x="10736263" y="8316913"/>
                <a:ext cx="2660650" cy="1276350"/>
              </a:xfrm>
              <a:custGeom>
                <a:avLst/>
                <a:gdLst>
                  <a:gd name="T0" fmla="*/ 1596 w 1676"/>
                  <a:gd name="T1" fmla="*/ 610 h 804"/>
                  <a:gd name="T2" fmla="*/ 1432 w 1676"/>
                  <a:gd name="T3" fmla="*/ 662 h 804"/>
                  <a:gd name="T4" fmla="*/ 1264 w 1676"/>
                  <a:gd name="T5" fmla="*/ 686 h 804"/>
                  <a:gd name="T6" fmla="*/ 1092 w 1676"/>
                  <a:gd name="T7" fmla="*/ 680 h 804"/>
                  <a:gd name="T8" fmla="*/ 968 w 1676"/>
                  <a:gd name="T9" fmla="*/ 654 h 804"/>
                  <a:gd name="T10" fmla="*/ 816 w 1676"/>
                  <a:gd name="T11" fmla="*/ 600 h 804"/>
                  <a:gd name="T12" fmla="*/ 678 w 1676"/>
                  <a:gd name="T13" fmla="*/ 520 h 804"/>
                  <a:gd name="T14" fmla="*/ 560 w 1676"/>
                  <a:gd name="T15" fmla="*/ 414 h 804"/>
                  <a:gd name="T16" fmla="*/ 490 w 1676"/>
                  <a:gd name="T17" fmla="*/ 316 h 804"/>
                  <a:gd name="T18" fmla="*/ 414 w 1676"/>
                  <a:gd name="T19" fmla="*/ 166 h 804"/>
                  <a:gd name="T20" fmla="*/ 362 w 1676"/>
                  <a:gd name="T21" fmla="*/ 82 h 804"/>
                  <a:gd name="T22" fmla="*/ 270 w 1676"/>
                  <a:gd name="T23" fmla="*/ 12 h 804"/>
                  <a:gd name="T24" fmla="*/ 212 w 1676"/>
                  <a:gd name="T25" fmla="*/ 0 h 804"/>
                  <a:gd name="T26" fmla="*/ 158 w 1676"/>
                  <a:gd name="T27" fmla="*/ 16 h 804"/>
                  <a:gd name="T28" fmla="*/ 52 w 1676"/>
                  <a:gd name="T29" fmla="*/ 84 h 804"/>
                  <a:gd name="T30" fmla="*/ 26 w 1676"/>
                  <a:gd name="T31" fmla="*/ 114 h 804"/>
                  <a:gd name="T32" fmla="*/ 4 w 1676"/>
                  <a:gd name="T33" fmla="*/ 176 h 804"/>
                  <a:gd name="T34" fmla="*/ 8 w 1676"/>
                  <a:gd name="T35" fmla="*/ 306 h 804"/>
                  <a:gd name="T36" fmla="*/ 56 w 1676"/>
                  <a:gd name="T37" fmla="*/ 426 h 804"/>
                  <a:gd name="T38" fmla="*/ 114 w 1676"/>
                  <a:gd name="T39" fmla="*/ 514 h 804"/>
                  <a:gd name="T40" fmla="*/ 268 w 1676"/>
                  <a:gd name="T41" fmla="*/ 658 h 804"/>
                  <a:gd name="T42" fmla="*/ 384 w 1676"/>
                  <a:gd name="T43" fmla="*/ 726 h 804"/>
                  <a:gd name="T44" fmla="*/ 580 w 1676"/>
                  <a:gd name="T45" fmla="*/ 784 h 804"/>
                  <a:gd name="T46" fmla="*/ 814 w 1676"/>
                  <a:gd name="T47" fmla="*/ 804 h 804"/>
                  <a:gd name="T48" fmla="*/ 1024 w 1676"/>
                  <a:gd name="T49" fmla="*/ 800 h 804"/>
                  <a:gd name="T50" fmla="*/ 1230 w 1676"/>
                  <a:gd name="T51" fmla="*/ 772 h 804"/>
                  <a:gd name="T52" fmla="*/ 1384 w 1676"/>
                  <a:gd name="T53" fmla="*/ 730 h 804"/>
                  <a:gd name="T54" fmla="*/ 1520 w 1676"/>
                  <a:gd name="T55" fmla="*/ 668 h 804"/>
                  <a:gd name="T56" fmla="*/ 1636 w 1676"/>
                  <a:gd name="T57" fmla="*/ 594 h 804"/>
                  <a:gd name="T58" fmla="*/ 1608 w 1676"/>
                  <a:gd name="T59" fmla="*/ 610 h 804"/>
                  <a:gd name="T60" fmla="*/ 1564 w 1676"/>
                  <a:gd name="T61" fmla="*/ 632 h 804"/>
                  <a:gd name="T62" fmla="*/ 1484 w 1676"/>
                  <a:gd name="T63" fmla="*/ 666 h 804"/>
                  <a:gd name="T64" fmla="*/ 1326 w 1676"/>
                  <a:gd name="T65" fmla="*/ 708 h 804"/>
                  <a:gd name="T66" fmla="*/ 1134 w 1676"/>
                  <a:gd name="T67" fmla="*/ 734 h 804"/>
                  <a:gd name="T68" fmla="*/ 868 w 1676"/>
                  <a:gd name="T69" fmla="*/ 740 h 804"/>
                  <a:gd name="T70" fmla="*/ 604 w 1676"/>
                  <a:gd name="T71" fmla="*/ 702 h 804"/>
                  <a:gd name="T72" fmla="*/ 512 w 1676"/>
                  <a:gd name="T73" fmla="*/ 672 h 804"/>
                  <a:gd name="T74" fmla="*/ 398 w 1676"/>
                  <a:gd name="T75" fmla="*/ 612 h 804"/>
                  <a:gd name="T76" fmla="*/ 294 w 1676"/>
                  <a:gd name="T77" fmla="*/ 534 h 804"/>
                  <a:gd name="T78" fmla="*/ 208 w 1676"/>
                  <a:gd name="T79" fmla="*/ 440 h 804"/>
                  <a:gd name="T80" fmla="*/ 158 w 1676"/>
                  <a:gd name="T81" fmla="*/ 362 h 804"/>
                  <a:gd name="T82" fmla="*/ 112 w 1676"/>
                  <a:gd name="T83" fmla="*/ 252 h 804"/>
                  <a:gd name="T84" fmla="*/ 100 w 1676"/>
                  <a:gd name="T85" fmla="*/ 172 h 804"/>
                  <a:gd name="T86" fmla="*/ 114 w 1676"/>
                  <a:gd name="T87" fmla="*/ 76 h 804"/>
                  <a:gd name="T88" fmla="*/ 154 w 1676"/>
                  <a:gd name="T89" fmla="*/ 18 h 804"/>
                  <a:gd name="T90" fmla="*/ 144 w 1676"/>
                  <a:gd name="T91" fmla="*/ 24 h 804"/>
                  <a:gd name="T92" fmla="*/ 80 w 1676"/>
                  <a:gd name="T93" fmla="*/ 70 h 804"/>
                  <a:gd name="T94" fmla="*/ 166 w 1676"/>
                  <a:gd name="T95" fmla="*/ 74 h 804"/>
                  <a:gd name="T96" fmla="*/ 238 w 1676"/>
                  <a:gd name="T97" fmla="*/ 124 h 804"/>
                  <a:gd name="T98" fmla="*/ 306 w 1676"/>
                  <a:gd name="T99" fmla="*/ 216 h 804"/>
                  <a:gd name="T100" fmla="*/ 372 w 1676"/>
                  <a:gd name="T101" fmla="*/ 352 h 804"/>
                  <a:gd name="T102" fmla="*/ 480 w 1676"/>
                  <a:gd name="T103" fmla="*/ 504 h 804"/>
                  <a:gd name="T104" fmla="*/ 562 w 1676"/>
                  <a:gd name="T105" fmla="*/ 576 h 804"/>
                  <a:gd name="T106" fmla="*/ 696 w 1676"/>
                  <a:gd name="T107" fmla="*/ 654 h 804"/>
                  <a:gd name="T108" fmla="*/ 938 w 1676"/>
                  <a:gd name="T109" fmla="*/ 736 h 804"/>
                  <a:gd name="T110" fmla="*/ 1098 w 1676"/>
                  <a:gd name="T111" fmla="*/ 754 h 804"/>
                  <a:gd name="T112" fmla="*/ 1262 w 1676"/>
                  <a:gd name="T113" fmla="*/ 742 h 804"/>
                  <a:gd name="T114" fmla="*/ 1514 w 1676"/>
                  <a:gd name="T115" fmla="*/ 668 h 804"/>
                  <a:gd name="T116" fmla="*/ 1626 w 1676"/>
                  <a:gd name="T117" fmla="*/ 606 h 8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76" h="804">
                    <a:moveTo>
                      <a:pt x="1676" y="574"/>
                    </a:moveTo>
                    <a:lnTo>
                      <a:pt x="1676" y="574"/>
                    </a:lnTo>
                    <a:lnTo>
                      <a:pt x="1636" y="592"/>
                    </a:lnTo>
                    <a:lnTo>
                      <a:pt x="1596" y="610"/>
                    </a:lnTo>
                    <a:lnTo>
                      <a:pt x="1556" y="626"/>
                    </a:lnTo>
                    <a:lnTo>
                      <a:pt x="1514" y="640"/>
                    </a:lnTo>
                    <a:lnTo>
                      <a:pt x="1474" y="652"/>
                    </a:lnTo>
                    <a:lnTo>
                      <a:pt x="1432" y="662"/>
                    </a:lnTo>
                    <a:lnTo>
                      <a:pt x="1390" y="670"/>
                    </a:lnTo>
                    <a:lnTo>
                      <a:pt x="1348" y="678"/>
                    </a:lnTo>
                    <a:lnTo>
                      <a:pt x="1306" y="682"/>
                    </a:lnTo>
                    <a:lnTo>
                      <a:pt x="1264" y="686"/>
                    </a:lnTo>
                    <a:lnTo>
                      <a:pt x="1222" y="688"/>
                    </a:lnTo>
                    <a:lnTo>
                      <a:pt x="1178" y="686"/>
                    </a:lnTo>
                    <a:lnTo>
                      <a:pt x="1136" y="684"/>
                    </a:lnTo>
                    <a:lnTo>
                      <a:pt x="1092" y="680"/>
                    </a:lnTo>
                    <a:lnTo>
                      <a:pt x="1050" y="672"/>
                    </a:lnTo>
                    <a:lnTo>
                      <a:pt x="1006" y="664"/>
                    </a:lnTo>
                    <a:lnTo>
                      <a:pt x="1006" y="664"/>
                    </a:lnTo>
                    <a:lnTo>
                      <a:pt x="968" y="654"/>
                    </a:lnTo>
                    <a:lnTo>
                      <a:pt x="928" y="644"/>
                    </a:lnTo>
                    <a:lnTo>
                      <a:pt x="890" y="630"/>
                    </a:lnTo>
                    <a:lnTo>
                      <a:pt x="854" y="616"/>
                    </a:lnTo>
                    <a:lnTo>
                      <a:pt x="816" y="600"/>
                    </a:lnTo>
                    <a:lnTo>
                      <a:pt x="780" y="582"/>
                    </a:lnTo>
                    <a:lnTo>
                      <a:pt x="746" y="564"/>
                    </a:lnTo>
                    <a:lnTo>
                      <a:pt x="712" y="542"/>
                    </a:lnTo>
                    <a:lnTo>
                      <a:pt x="678" y="520"/>
                    </a:lnTo>
                    <a:lnTo>
                      <a:pt x="646" y="496"/>
                    </a:lnTo>
                    <a:lnTo>
                      <a:pt x="616" y="470"/>
                    </a:lnTo>
                    <a:lnTo>
                      <a:pt x="588" y="442"/>
                    </a:lnTo>
                    <a:lnTo>
                      <a:pt x="560" y="414"/>
                    </a:lnTo>
                    <a:lnTo>
                      <a:pt x="534" y="382"/>
                    </a:lnTo>
                    <a:lnTo>
                      <a:pt x="512" y="350"/>
                    </a:lnTo>
                    <a:lnTo>
                      <a:pt x="490" y="316"/>
                    </a:lnTo>
                    <a:lnTo>
                      <a:pt x="490" y="316"/>
                    </a:lnTo>
                    <a:lnTo>
                      <a:pt x="474" y="286"/>
                    </a:lnTo>
                    <a:lnTo>
                      <a:pt x="458" y="258"/>
                    </a:lnTo>
                    <a:lnTo>
                      <a:pt x="430" y="196"/>
                    </a:lnTo>
                    <a:lnTo>
                      <a:pt x="414" y="166"/>
                    </a:lnTo>
                    <a:lnTo>
                      <a:pt x="400" y="138"/>
                    </a:lnTo>
                    <a:lnTo>
                      <a:pt x="382" y="110"/>
                    </a:lnTo>
                    <a:lnTo>
                      <a:pt x="362" y="82"/>
                    </a:lnTo>
                    <a:lnTo>
                      <a:pt x="362" y="82"/>
                    </a:lnTo>
                    <a:lnTo>
                      <a:pt x="344" y="62"/>
                    </a:lnTo>
                    <a:lnTo>
                      <a:pt x="322" y="42"/>
                    </a:lnTo>
                    <a:lnTo>
                      <a:pt x="296" y="26"/>
                    </a:lnTo>
                    <a:lnTo>
                      <a:pt x="270" y="12"/>
                    </a:lnTo>
                    <a:lnTo>
                      <a:pt x="256" y="8"/>
                    </a:lnTo>
                    <a:lnTo>
                      <a:pt x="242" y="4"/>
                    </a:lnTo>
                    <a:lnTo>
                      <a:pt x="228" y="2"/>
                    </a:lnTo>
                    <a:lnTo>
                      <a:pt x="212" y="0"/>
                    </a:lnTo>
                    <a:lnTo>
                      <a:pt x="198" y="2"/>
                    </a:lnTo>
                    <a:lnTo>
                      <a:pt x="184" y="4"/>
                    </a:lnTo>
                    <a:lnTo>
                      <a:pt x="170" y="8"/>
                    </a:lnTo>
                    <a:lnTo>
                      <a:pt x="158" y="16"/>
                    </a:lnTo>
                    <a:lnTo>
                      <a:pt x="158" y="16"/>
                    </a:lnTo>
                    <a:lnTo>
                      <a:pt x="104" y="48"/>
                    </a:lnTo>
                    <a:lnTo>
                      <a:pt x="78" y="66"/>
                    </a:lnTo>
                    <a:lnTo>
                      <a:pt x="52" y="84"/>
                    </a:lnTo>
                    <a:lnTo>
                      <a:pt x="52" y="84"/>
                    </a:lnTo>
                    <a:lnTo>
                      <a:pt x="42" y="94"/>
                    </a:lnTo>
                    <a:lnTo>
                      <a:pt x="34" y="104"/>
                    </a:lnTo>
                    <a:lnTo>
                      <a:pt x="26" y="114"/>
                    </a:lnTo>
                    <a:lnTo>
                      <a:pt x="20" y="126"/>
                    </a:lnTo>
                    <a:lnTo>
                      <a:pt x="10" y="150"/>
                    </a:lnTo>
                    <a:lnTo>
                      <a:pt x="4" y="176"/>
                    </a:lnTo>
                    <a:lnTo>
                      <a:pt x="4" y="176"/>
                    </a:lnTo>
                    <a:lnTo>
                      <a:pt x="0" y="210"/>
                    </a:lnTo>
                    <a:lnTo>
                      <a:pt x="0" y="242"/>
                    </a:lnTo>
                    <a:lnTo>
                      <a:pt x="2" y="274"/>
                    </a:lnTo>
                    <a:lnTo>
                      <a:pt x="8" y="306"/>
                    </a:lnTo>
                    <a:lnTo>
                      <a:pt x="18" y="336"/>
                    </a:lnTo>
                    <a:lnTo>
                      <a:pt x="28" y="366"/>
                    </a:lnTo>
                    <a:lnTo>
                      <a:pt x="42" y="396"/>
                    </a:lnTo>
                    <a:lnTo>
                      <a:pt x="56" y="426"/>
                    </a:lnTo>
                    <a:lnTo>
                      <a:pt x="56" y="426"/>
                    </a:lnTo>
                    <a:lnTo>
                      <a:pt x="68" y="448"/>
                    </a:lnTo>
                    <a:lnTo>
                      <a:pt x="82" y="470"/>
                    </a:lnTo>
                    <a:lnTo>
                      <a:pt x="114" y="514"/>
                    </a:lnTo>
                    <a:lnTo>
                      <a:pt x="148" y="554"/>
                    </a:lnTo>
                    <a:lnTo>
                      <a:pt x="184" y="592"/>
                    </a:lnTo>
                    <a:lnTo>
                      <a:pt x="224" y="626"/>
                    </a:lnTo>
                    <a:lnTo>
                      <a:pt x="268" y="658"/>
                    </a:lnTo>
                    <a:lnTo>
                      <a:pt x="312" y="688"/>
                    </a:lnTo>
                    <a:lnTo>
                      <a:pt x="358" y="712"/>
                    </a:lnTo>
                    <a:lnTo>
                      <a:pt x="358" y="712"/>
                    </a:lnTo>
                    <a:lnTo>
                      <a:pt x="384" y="726"/>
                    </a:lnTo>
                    <a:lnTo>
                      <a:pt x="412" y="738"/>
                    </a:lnTo>
                    <a:lnTo>
                      <a:pt x="466" y="758"/>
                    </a:lnTo>
                    <a:lnTo>
                      <a:pt x="522" y="772"/>
                    </a:lnTo>
                    <a:lnTo>
                      <a:pt x="580" y="784"/>
                    </a:lnTo>
                    <a:lnTo>
                      <a:pt x="638" y="794"/>
                    </a:lnTo>
                    <a:lnTo>
                      <a:pt x="698" y="800"/>
                    </a:lnTo>
                    <a:lnTo>
                      <a:pt x="756" y="802"/>
                    </a:lnTo>
                    <a:lnTo>
                      <a:pt x="814" y="804"/>
                    </a:lnTo>
                    <a:lnTo>
                      <a:pt x="814" y="804"/>
                    </a:lnTo>
                    <a:lnTo>
                      <a:pt x="920" y="804"/>
                    </a:lnTo>
                    <a:lnTo>
                      <a:pt x="972" y="804"/>
                    </a:lnTo>
                    <a:lnTo>
                      <a:pt x="1024" y="800"/>
                    </a:lnTo>
                    <a:lnTo>
                      <a:pt x="1076" y="796"/>
                    </a:lnTo>
                    <a:lnTo>
                      <a:pt x="1128" y="790"/>
                    </a:lnTo>
                    <a:lnTo>
                      <a:pt x="1180" y="782"/>
                    </a:lnTo>
                    <a:lnTo>
                      <a:pt x="1230" y="772"/>
                    </a:lnTo>
                    <a:lnTo>
                      <a:pt x="1230" y="772"/>
                    </a:lnTo>
                    <a:lnTo>
                      <a:pt x="1282" y="760"/>
                    </a:lnTo>
                    <a:lnTo>
                      <a:pt x="1334" y="746"/>
                    </a:lnTo>
                    <a:lnTo>
                      <a:pt x="1384" y="730"/>
                    </a:lnTo>
                    <a:lnTo>
                      <a:pt x="1434" y="712"/>
                    </a:lnTo>
                    <a:lnTo>
                      <a:pt x="1434" y="712"/>
                    </a:lnTo>
                    <a:lnTo>
                      <a:pt x="1478" y="692"/>
                    </a:lnTo>
                    <a:lnTo>
                      <a:pt x="1520" y="668"/>
                    </a:lnTo>
                    <a:lnTo>
                      <a:pt x="1560" y="644"/>
                    </a:lnTo>
                    <a:lnTo>
                      <a:pt x="1602" y="616"/>
                    </a:lnTo>
                    <a:lnTo>
                      <a:pt x="1602" y="616"/>
                    </a:lnTo>
                    <a:lnTo>
                      <a:pt x="1636" y="594"/>
                    </a:lnTo>
                    <a:lnTo>
                      <a:pt x="1636" y="594"/>
                    </a:lnTo>
                    <a:lnTo>
                      <a:pt x="1574" y="634"/>
                    </a:lnTo>
                    <a:lnTo>
                      <a:pt x="1574" y="634"/>
                    </a:lnTo>
                    <a:lnTo>
                      <a:pt x="1608" y="610"/>
                    </a:lnTo>
                    <a:lnTo>
                      <a:pt x="1612" y="608"/>
                    </a:lnTo>
                    <a:lnTo>
                      <a:pt x="1606" y="610"/>
                    </a:lnTo>
                    <a:lnTo>
                      <a:pt x="1564" y="632"/>
                    </a:lnTo>
                    <a:lnTo>
                      <a:pt x="1564" y="632"/>
                    </a:lnTo>
                    <a:lnTo>
                      <a:pt x="1540" y="644"/>
                    </a:lnTo>
                    <a:lnTo>
                      <a:pt x="1514" y="654"/>
                    </a:lnTo>
                    <a:lnTo>
                      <a:pt x="1514" y="654"/>
                    </a:lnTo>
                    <a:lnTo>
                      <a:pt x="1484" y="666"/>
                    </a:lnTo>
                    <a:lnTo>
                      <a:pt x="1452" y="676"/>
                    </a:lnTo>
                    <a:lnTo>
                      <a:pt x="1390" y="694"/>
                    </a:lnTo>
                    <a:lnTo>
                      <a:pt x="1390" y="694"/>
                    </a:lnTo>
                    <a:lnTo>
                      <a:pt x="1326" y="708"/>
                    </a:lnTo>
                    <a:lnTo>
                      <a:pt x="1262" y="720"/>
                    </a:lnTo>
                    <a:lnTo>
                      <a:pt x="1198" y="728"/>
                    </a:lnTo>
                    <a:lnTo>
                      <a:pt x="1134" y="734"/>
                    </a:lnTo>
                    <a:lnTo>
                      <a:pt x="1134" y="734"/>
                    </a:lnTo>
                    <a:lnTo>
                      <a:pt x="1068" y="740"/>
                    </a:lnTo>
                    <a:lnTo>
                      <a:pt x="1002" y="742"/>
                    </a:lnTo>
                    <a:lnTo>
                      <a:pt x="934" y="742"/>
                    </a:lnTo>
                    <a:lnTo>
                      <a:pt x="868" y="740"/>
                    </a:lnTo>
                    <a:lnTo>
                      <a:pt x="800" y="736"/>
                    </a:lnTo>
                    <a:lnTo>
                      <a:pt x="734" y="728"/>
                    </a:lnTo>
                    <a:lnTo>
                      <a:pt x="670" y="718"/>
                    </a:lnTo>
                    <a:lnTo>
                      <a:pt x="604" y="702"/>
                    </a:lnTo>
                    <a:lnTo>
                      <a:pt x="604" y="702"/>
                    </a:lnTo>
                    <a:lnTo>
                      <a:pt x="574" y="694"/>
                    </a:lnTo>
                    <a:lnTo>
                      <a:pt x="542" y="684"/>
                    </a:lnTo>
                    <a:lnTo>
                      <a:pt x="512" y="672"/>
                    </a:lnTo>
                    <a:lnTo>
                      <a:pt x="482" y="660"/>
                    </a:lnTo>
                    <a:lnTo>
                      <a:pt x="454" y="644"/>
                    </a:lnTo>
                    <a:lnTo>
                      <a:pt x="426" y="630"/>
                    </a:lnTo>
                    <a:lnTo>
                      <a:pt x="398" y="612"/>
                    </a:lnTo>
                    <a:lnTo>
                      <a:pt x="370" y="596"/>
                    </a:lnTo>
                    <a:lnTo>
                      <a:pt x="344" y="576"/>
                    </a:lnTo>
                    <a:lnTo>
                      <a:pt x="320" y="556"/>
                    </a:lnTo>
                    <a:lnTo>
                      <a:pt x="294" y="534"/>
                    </a:lnTo>
                    <a:lnTo>
                      <a:pt x="272" y="512"/>
                    </a:lnTo>
                    <a:lnTo>
                      <a:pt x="250" y="488"/>
                    </a:lnTo>
                    <a:lnTo>
                      <a:pt x="228" y="464"/>
                    </a:lnTo>
                    <a:lnTo>
                      <a:pt x="208" y="440"/>
                    </a:lnTo>
                    <a:lnTo>
                      <a:pt x="188" y="412"/>
                    </a:lnTo>
                    <a:lnTo>
                      <a:pt x="188" y="412"/>
                    </a:lnTo>
                    <a:lnTo>
                      <a:pt x="172" y="388"/>
                    </a:lnTo>
                    <a:lnTo>
                      <a:pt x="158" y="362"/>
                    </a:lnTo>
                    <a:lnTo>
                      <a:pt x="144" y="336"/>
                    </a:lnTo>
                    <a:lnTo>
                      <a:pt x="132" y="308"/>
                    </a:lnTo>
                    <a:lnTo>
                      <a:pt x="120" y="280"/>
                    </a:lnTo>
                    <a:lnTo>
                      <a:pt x="112" y="252"/>
                    </a:lnTo>
                    <a:lnTo>
                      <a:pt x="106" y="224"/>
                    </a:lnTo>
                    <a:lnTo>
                      <a:pt x="102" y="194"/>
                    </a:lnTo>
                    <a:lnTo>
                      <a:pt x="102" y="194"/>
                    </a:lnTo>
                    <a:lnTo>
                      <a:pt x="100" y="172"/>
                    </a:lnTo>
                    <a:lnTo>
                      <a:pt x="100" y="148"/>
                    </a:lnTo>
                    <a:lnTo>
                      <a:pt x="102" y="124"/>
                    </a:lnTo>
                    <a:lnTo>
                      <a:pt x="106" y="100"/>
                    </a:lnTo>
                    <a:lnTo>
                      <a:pt x="114" y="76"/>
                    </a:lnTo>
                    <a:lnTo>
                      <a:pt x="124" y="54"/>
                    </a:lnTo>
                    <a:lnTo>
                      <a:pt x="136" y="36"/>
                    </a:lnTo>
                    <a:lnTo>
                      <a:pt x="144" y="26"/>
                    </a:lnTo>
                    <a:lnTo>
                      <a:pt x="154" y="18"/>
                    </a:lnTo>
                    <a:lnTo>
                      <a:pt x="154" y="18"/>
                    </a:lnTo>
                    <a:lnTo>
                      <a:pt x="138" y="28"/>
                    </a:lnTo>
                    <a:lnTo>
                      <a:pt x="138" y="28"/>
                    </a:lnTo>
                    <a:lnTo>
                      <a:pt x="144" y="24"/>
                    </a:lnTo>
                    <a:lnTo>
                      <a:pt x="144" y="24"/>
                    </a:lnTo>
                    <a:lnTo>
                      <a:pt x="58" y="80"/>
                    </a:lnTo>
                    <a:lnTo>
                      <a:pt x="58" y="80"/>
                    </a:lnTo>
                    <a:lnTo>
                      <a:pt x="80" y="70"/>
                    </a:lnTo>
                    <a:lnTo>
                      <a:pt x="102" y="66"/>
                    </a:lnTo>
                    <a:lnTo>
                      <a:pt x="124" y="64"/>
                    </a:lnTo>
                    <a:lnTo>
                      <a:pt x="144" y="68"/>
                    </a:lnTo>
                    <a:lnTo>
                      <a:pt x="166" y="74"/>
                    </a:lnTo>
                    <a:lnTo>
                      <a:pt x="184" y="82"/>
                    </a:lnTo>
                    <a:lnTo>
                      <a:pt x="204" y="94"/>
                    </a:lnTo>
                    <a:lnTo>
                      <a:pt x="220" y="108"/>
                    </a:lnTo>
                    <a:lnTo>
                      <a:pt x="238" y="124"/>
                    </a:lnTo>
                    <a:lnTo>
                      <a:pt x="254" y="142"/>
                    </a:lnTo>
                    <a:lnTo>
                      <a:pt x="268" y="160"/>
                    </a:lnTo>
                    <a:lnTo>
                      <a:pt x="282" y="178"/>
                    </a:lnTo>
                    <a:lnTo>
                      <a:pt x="306" y="216"/>
                    </a:lnTo>
                    <a:lnTo>
                      <a:pt x="324" y="254"/>
                    </a:lnTo>
                    <a:lnTo>
                      <a:pt x="324" y="254"/>
                    </a:lnTo>
                    <a:lnTo>
                      <a:pt x="348" y="302"/>
                    </a:lnTo>
                    <a:lnTo>
                      <a:pt x="372" y="352"/>
                    </a:lnTo>
                    <a:lnTo>
                      <a:pt x="400" y="398"/>
                    </a:lnTo>
                    <a:lnTo>
                      <a:pt x="430" y="442"/>
                    </a:lnTo>
                    <a:lnTo>
                      <a:pt x="464" y="484"/>
                    </a:lnTo>
                    <a:lnTo>
                      <a:pt x="480" y="504"/>
                    </a:lnTo>
                    <a:lnTo>
                      <a:pt x="500" y="524"/>
                    </a:lnTo>
                    <a:lnTo>
                      <a:pt x="520" y="542"/>
                    </a:lnTo>
                    <a:lnTo>
                      <a:pt x="540" y="560"/>
                    </a:lnTo>
                    <a:lnTo>
                      <a:pt x="562" y="576"/>
                    </a:lnTo>
                    <a:lnTo>
                      <a:pt x="586" y="592"/>
                    </a:lnTo>
                    <a:lnTo>
                      <a:pt x="586" y="592"/>
                    </a:lnTo>
                    <a:lnTo>
                      <a:pt x="640" y="624"/>
                    </a:lnTo>
                    <a:lnTo>
                      <a:pt x="696" y="654"/>
                    </a:lnTo>
                    <a:lnTo>
                      <a:pt x="754" y="680"/>
                    </a:lnTo>
                    <a:lnTo>
                      <a:pt x="814" y="702"/>
                    </a:lnTo>
                    <a:lnTo>
                      <a:pt x="876" y="722"/>
                    </a:lnTo>
                    <a:lnTo>
                      <a:pt x="938" y="736"/>
                    </a:lnTo>
                    <a:lnTo>
                      <a:pt x="1000" y="746"/>
                    </a:lnTo>
                    <a:lnTo>
                      <a:pt x="1064" y="752"/>
                    </a:lnTo>
                    <a:lnTo>
                      <a:pt x="1064" y="752"/>
                    </a:lnTo>
                    <a:lnTo>
                      <a:pt x="1098" y="754"/>
                    </a:lnTo>
                    <a:lnTo>
                      <a:pt x="1130" y="754"/>
                    </a:lnTo>
                    <a:lnTo>
                      <a:pt x="1164" y="754"/>
                    </a:lnTo>
                    <a:lnTo>
                      <a:pt x="1196" y="750"/>
                    </a:lnTo>
                    <a:lnTo>
                      <a:pt x="1262" y="742"/>
                    </a:lnTo>
                    <a:lnTo>
                      <a:pt x="1326" y="730"/>
                    </a:lnTo>
                    <a:lnTo>
                      <a:pt x="1390" y="712"/>
                    </a:lnTo>
                    <a:lnTo>
                      <a:pt x="1454" y="692"/>
                    </a:lnTo>
                    <a:lnTo>
                      <a:pt x="1514" y="668"/>
                    </a:lnTo>
                    <a:lnTo>
                      <a:pt x="1574" y="640"/>
                    </a:lnTo>
                    <a:lnTo>
                      <a:pt x="1574" y="640"/>
                    </a:lnTo>
                    <a:lnTo>
                      <a:pt x="1600" y="624"/>
                    </a:lnTo>
                    <a:lnTo>
                      <a:pt x="1626" y="606"/>
                    </a:lnTo>
                    <a:lnTo>
                      <a:pt x="1650" y="590"/>
                    </a:lnTo>
                    <a:lnTo>
                      <a:pt x="1676" y="574"/>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5" name="Freeform 66"/>
              <p:cNvSpPr>
                <a:spLocks/>
              </p:cNvSpPr>
              <p:nvPr/>
            </p:nvSpPr>
            <p:spPr bwMode="auto">
              <a:xfrm>
                <a:off x="10736263" y="8316913"/>
                <a:ext cx="2660650" cy="1276350"/>
              </a:xfrm>
              <a:custGeom>
                <a:avLst/>
                <a:gdLst>
                  <a:gd name="T0" fmla="*/ 1596 w 1676"/>
                  <a:gd name="T1" fmla="*/ 610 h 804"/>
                  <a:gd name="T2" fmla="*/ 1432 w 1676"/>
                  <a:gd name="T3" fmla="*/ 662 h 804"/>
                  <a:gd name="T4" fmla="*/ 1264 w 1676"/>
                  <a:gd name="T5" fmla="*/ 686 h 804"/>
                  <a:gd name="T6" fmla="*/ 1092 w 1676"/>
                  <a:gd name="T7" fmla="*/ 680 h 804"/>
                  <a:gd name="T8" fmla="*/ 968 w 1676"/>
                  <a:gd name="T9" fmla="*/ 654 h 804"/>
                  <a:gd name="T10" fmla="*/ 816 w 1676"/>
                  <a:gd name="T11" fmla="*/ 600 h 804"/>
                  <a:gd name="T12" fmla="*/ 678 w 1676"/>
                  <a:gd name="T13" fmla="*/ 520 h 804"/>
                  <a:gd name="T14" fmla="*/ 560 w 1676"/>
                  <a:gd name="T15" fmla="*/ 414 h 804"/>
                  <a:gd name="T16" fmla="*/ 490 w 1676"/>
                  <a:gd name="T17" fmla="*/ 316 h 804"/>
                  <a:gd name="T18" fmla="*/ 414 w 1676"/>
                  <a:gd name="T19" fmla="*/ 166 h 804"/>
                  <a:gd name="T20" fmla="*/ 362 w 1676"/>
                  <a:gd name="T21" fmla="*/ 82 h 804"/>
                  <a:gd name="T22" fmla="*/ 270 w 1676"/>
                  <a:gd name="T23" fmla="*/ 12 h 804"/>
                  <a:gd name="T24" fmla="*/ 212 w 1676"/>
                  <a:gd name="T25" fmla="*/ 0 h 804"/>
                  <a:gd name="T26" fmla="*/ 158 w 1676"/>
                  <a:gd name="T27" fmla="*/ 16 h 804"/>
                  <a:gd name="T28" fmla="*/ 52 w 1676"/>
                  <a:gd name="T29" fmla="*/ 84 h 804"/>
                  <a:gd name="T30" fmla="*/ 26 w 1676"/>
                  <a:gd name="T31" fmla="*/ 114 h 804"/>
                  <a:gd name="T32" fmla="*/ 4 w 1676"/>
                  <a:gd name="T33" fmla="*/ 176 h 804"/>
                  <a:gd name="T34" fmla="*/ 8 w 1676"/>
                  <a:gd name="T35" fmla="*/ 306 h 804"/>
                  <a:gd name="T36" fmla="*/ 56 w 1676"/>
                  <a:gd name="T37" fmla="*/ 426 h 804"/>
                  <a:gd name="T38" fmla="*/ 114 w 1676"/>
                  <a:gd name="T39" fmla="*/ 514 h 804"/>
                  <a:gd name="T40" fmla="*/ 268 w 1676"/>
                  <a:gd name="T41" fmla="*/ 658 h 804"/>
                  <a:gd name="T42" fmla="*/ 384 w 1676"/>
                  <a:gd name="T43" fmla="*/ 726 h 804"/>
                  <a:gd name="T44" fmla="*/ 580 w 1676"/>
                  <a:gd name="T45" fmla="*/ 784 h 804"/>
                  <a:gd name="T46" fmla="*/ 814 w 1676"/>
                  <a:gd name="T47" fmla="*/ 804 h 804"/>
                  <a:gd name="T48" fmla="*/ 1024 w 1676"/>
                  <a:gd name="T49" fmla="*/ 800 h 804"/>
                  <a:gd name="T50" fmla="*/ 1230 w 1676"/>
                  <a:gd name="T51" fmla="*/ 772 h 804"/>
                  <a:gd name="T52" fmla="*/ 1384 w 1676"/>
                  <a:gd name="T53" fmla="*/ 730 h 804"/>
                  <a:gd name="T54" fmla="*/ 1520 w 1676"/>
                  <a:gd name="T55" fmla="*/ 668 h 804"/>
                  <a:gd name="T56" fmla="*/ 1636 w 1676"/>
                  <a:gd name="T57" fmla="*/ 594 h 804"/>
                  <a:gd name="T58" fmla="*/ 1608 w 1676"/>
                  <a:gd name="T59" fmla="*/ 610 h 804"/>
                  <a:gd name="T60" fmla="*/ 1564 w 1676"/>
                  <a:gd name="T61" fmla="*/ 632 h 804"/>
                  <a:gd name="T62" fmla="*/ 1484 w 1676"/>
                  <a:gd name="T63" fmla="*/ 666 h 804"/>
                  <a:gd name="T64" fmla="*/ 1326 w 1676"/>
                  <a:gd name="T65" fmla="*/ 708 h 804"/>
                  <a:gd name="T66" fmla="*/ 1134 w 1676"/>
                  <a:gd name="T67" fmla="*/ 734 h 804"/>
                  <a:gd name="T68" fmla="*/ 868 w 1676"/>
                  <a:gd name="T69" fmla="*/ 740 h 804"/>
                  <a:gd name="T70" fmla="*/ 604 w 1676"/>
                  <a:gd name="T71" fmla="*/ 702 h 804"/>
                  <a:gd name="T72" fmla="*/ 512 w 1676"/>
                  <a:gd name="T73" fmla="*/ 672 h 804"/>
                  <a:gd name="T74" fmla="*/ 398 w 1676"/>
                  <a:gd name="T75" fmla="*/ 612 h 804"/>
                  <a:gd name="T76" fmla="*/ 294 w 1676"/>
                  <a:gd name="T77" fmla="*/ 534 h 804"/>
                  <a:gd name="T78" fmla="*/ 208 w 1676"/>
                  <a:gd name="T79" fmla="*/ 440 h 804"/>
                  <a:gd name="T80" fmla="*/ 158 w 1676"/>
                  <a:gd name="T81" fmla="*/ 362 h 804"/>
                  <a:gd name="T82" fmla="*/ 112 w 1676"/>
                  <a:gd name="T83" fmla="*/ 252 h 804"/>
                  <a:gd name="T84" fmla="*/ 100 w 1676"/>
                  <a:gd name="T85" fmla="*/ 172 h 804"/>
                  <a:gd name="T86" fmla="*/ 114 w 1676"/>
                  <a:gd name="T87" fmla="*/ 76 h 804"/>
                  <a:gd name="T88" fmla="*/ 154 w 1676"/>
                  <a:gd name="T89" fmla="*/ 18 h 804"/>
                  <a:gd name="T90" fmla="*/ 144 w 1676"/>
                  <a:gd name="T91" fmla="*/ 24 h 804"/>
                  <a:gd name="T92" fmla="*/ 80 w 1676"/>
                  <a:gd name="T93" fmla="*/ 70 h 804"/>
                  <a:gd name="T94" fmla="*/ 166 w 1676"/>
                  <a:gd name="T95" fmla="*/ 74 h 804"/>
                  <a:gd name="T96" fmla="*/ 238 w 1676"/>
                  <a:gd name="T97" fmla="*/ 124 h 804"/>
                  <a:gd name="T98" fmla="*/ 306 w 1676"/>
                  <a:gd name="T99" fmla="*/ 216 h 804"/>
                  <a:gd name="T100" fmla="*/ 372 w 1676"/>
                  <a:gd name="T101" fmla="*/ 352 h 804"/>
                  <a:gd name="T102" fmla="*/ 480 w 1676"/>
                  <a:gd name="T103" fmla="*/ 504 h 804"/>
                  <a:gd name="T104" fmla="*/ 562 w 1676"/>
                  <a:gd name="T105" fmla="*/ 576 h 804"/>
                  <a:gd name="T106" fmla="*/ 696 w 1676"/>
                  <a:gd name="T107" fmla="*/ 654 h 804"/>
                  <a:gd name="T108" fmla="*/ 938 w 1676"/>
                  <a:gd name="T109" fmla="*/ 736 h 804"/>
                  <a:gd name="T110" fmla="*/ 1098 w 1676"/>
                  <a:gd name="T111" fmla="*/ 754 h 804"/>
                  <a:gd name="T112" fmla="*/ 1262 w 1676"/>
                  <a:gd name="T113" fmla="*/ 742 h 804"/>
                  <a:gd name="T114" fmla="*/ 1514 w 1676"/>
                  <a:gd name="T115" fmla="*/ 668 h 804"/>
                  <a:gd name="T116" fmla="*/ 1626 w 1676"/>
                  <a:gd name="T117" fmla="*/ 606 h 8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76" h="804">
                    <a:moveTo>
                      <a:pt x="1676" y="574"/>
                    </a:moveTo>
                    <a:lnTo>
                      <a:pt x="1676" y="574"/>
                    </a:lnTo>
                    <a:lnTo>
                      <a:pt x="1636" y="592"/>
                    </a:lnTo>
                    <a:lnTo>
                      <a:pt x="1596" y="610"/>
                    </a:lnTo>
                    <a:lnTo>
                      <a:pt x="1556" y="626"/>
                    </a:lnTo>
                    <a:lnTo>
                      <a:pt x="1514" y="640"/>
                    </a:lnTo>
                    <a:lnTo>
                      <a:pt x="1474" y="652"/>
                    </a:lnTo>
                    <a:lnTo>
                      <a:pt x="1432" y="662"/>
                    </a:lnTo>
                    <a:lnTo>
                      <a:pt x="1390" y="670"/>
                    </a:lnTo>
                    <a:lnTo>
                      <a:pt x="1348" y="678"/>
                    </a:lnTo>
                    <a:lnTo>
                      <a:pt x="1306" y="682"/>
                    </a:lnTo>
                    <a:lnTo>
                      <a:pt x="1264" y="686"/>
                    </a:lnTo>
                    <a:lnTo>
                      <a:pt x="1222" y="688"/>
                    </a:lnTo>
                    <a:lnTo>
                      <a:pt x="1178" y="686"/>
                    </a:lnTo>
                    <a:lnTo>
                      <a:pt x="1136" y="684"/>
                    </a:lnTo>
                    <a:lnTo>
                      <a:pt x="1092" y="680"/>
                    </a:lnTo>
                    <a:lnTo>
                      <a:pt x="1050" y="672"/>
                    </a:lnTo>
                    <a:lnTo>
                      <a:pt x="1006" y="664"/>
                    </a:lnTo>
                    <a:lnTo>
                      <a:pt x="1006" y="664"/>
                    </a:lnTo>
                    <a:lnTo>
                      <a:pt x="968" y="654"/>
                    </a:lnTo>
                    <a:lnTo>
                      <a:pt x="928" y="644"/>
                    </a:lnTo>
                    <a:lnTo>
                      <a:pt x="890" y="630"/>
                    </a:lnTo>
                    <a:lnTo>
                      <a:pt x="854" y="616"/>
                    </a:lnTo>
                    <a:lnTo>
                      <a:pt x="816" y="600"/>
                    </a:lnTo>
                    <a:lnTo>
                      <a:pt x="780" y="582"/>
                    </a:lnTo>
                    <a:lnTo>
                      <a:pt x="746" y="564"/>
                    </a:lnTo>
                    <a:lnTo>
                      <a:pt x="712" y="542"/>
                    </a:lnTo>
                    <a:lnTo>
                      <a:pt x="678" y="520"/>
                    </a:lnTo>
                    <a:lnTo>
                      <a:pt x="646" y="496"/>
                    </a:lnTo>
                    <a:lnTo>
                      <a:pt x="616" y="470"/>
                    </a:lnTo>
                    <a:lnTo>
                      <a:pt x="588" y="442"/>
                    </a:lnTo>
                    <a:lnTo>
                      <a:pt x="560" y="414"/>
                    </a:lnTo>
                    <a:lnTo>
                      <a:pt x="534" y="382"/>
                    </a:lnTo>
                    <a:lnTo>
                      <a:pt x="512" y="350"/>
                    </a:lnTo>
                    <a:lnTo>
                      <a:pt x="490" y="316"/>
                    </a:lnTo>
                    <a:lnTo>
                      <a:pt x="490" y="316"/>
                    </a:lnTo>
                    <a:lnTo>
                      <a:pt x="474" y="286"/>
                    </a:lnTo>
                    <a:lnTo>
                      <a:pt x="458" y="258"/>
                    </a:lnTo>
                    <a:lnTo>
                      <a:pt x="430" y="196"/>
                    </a:lnTo>
                    <a:lnTo>
                      <a:pt x="414" y="166"/>
                    </a:lnTo>
                    <a:lnTo>
                      <a:pt x="400" y="138"/>
                    </a:lnTo>
                    <a:lnTo>
                      <a:pt x="382" y="110"/>
                    </a:lnTo>
                    <a:lnTo>
                      <a:pt x="362" y="82"/>
                    </a:lnTo>
                    <a:lnTo>
                      <a:pt x="362" y="82"/>
                    </a:lnTo>
                    <a:lnTo>
                      <a:pt x="344" y="62"/>
                    </a:lnTo>
                    <a:lnTo>
                      <a:pt x="322" y="42"/>
                    </a:lnTo>
                    <a:lnTo>
                      <a:pt x="296" y="26"/>
                    </a:lnTo>
                    <a:lnTo>
                      <a:pt x="270" y="12"/>
                    </a:lnTo>
                    <a:lnTo>
                      <a:pt x="256" y="8"/>
                    </a:lnTo>
                    <a:lnTo>
                      <a:pt x="242" y="4"/>
                    </a:lnTo>
                    <a:lnTo>
                      <a:pt x="228" y="2"/>
                    </a:lnTo>
                    <a:lnTo>
                      <a:pt x="212" y="0"/>
                    </a:lnTo>
                    <a:lnTo>
                      <a:pt x="198" y="2"/>
                    </a:lnTo>
                    <a:lnTo>
                      <a:pt x="184" y="4"/>
                    </a:lnTo>
                    <a:lnTo>
                      <a:pt x="170" y="8"/>
                    </a:lnTo>
                    <a:lnTo>
                      <a:pt x="158" y="16"/>
                    </a:lnTo>
                    <a:lnTo>
                      <a:pt x="158" y="16"/>
                    </a:lnTo>
                    <a:lnTo>
                      <a:pt x="104" y="48"/>
                    </a:lnTo>
                    <a:lnTo>
                      <a:pt x="78" y="66"/>
                    </a:lnTo>
                    <a:lnTo>
                      <a:pt x="52" y="84"/>
                    </a:lnTo>
                    <a:lnTo>
                      <a:pt x="52" y="84"/>
                    </a:lnTo>
                    <a:lnTo>
                      <a:pt x="42" y="94"/>
                    </a:lnTo>
                    <a:lnTo>
                      <a:pt x="34" y="104"/>
                    </a:lnTo>
                    <a:lnTo>
                      <a:pt x="26" y="114"/>
                    </a:lnTo>
                    <a:lnTo>
                      <a:pt x="20" y="126"/>
                    </a:lnTo>
                    <a:lnTo>
                      <a:pt x="10" y="150"/>
                    </a:lnTo>
                    <a:lnTo>
                      <a:pt x="4" y="176"/>
                    </a:lnTo>
                    <a:lnTo>
                      <a:pt x="4" y="176"/>
                    </a:lnTo>
                    <a:lnTo>
                      <a:pt x="0" y="210"/>
                    </a:lnTo>
                    <a:lnTo>
                      <a:pt x="0" y="242"/>
                    </a:lnTo>
                    <a:lnTo>
                      <a:pt x="2" y="274"/>
                    </a:lnTo>
                    <a:lnTo>
                      <a:pt x="8" y="306"/>
                    </a:lnTo>
                    <a:lnTo>
                      <a:pt x="18" y="336"/>
                    </a:lnTo>
                    <a:lnTo>
                      <a:pt x="28" y="366"/>
                    </a:lnTo>
                    <a:lnTo>
                      <a:pt x="42" y="396"/>
                    </a:lnTo>
                    <a:lnTo>
                      <a:pt x="56" y="426"/>
                    </a:lnTo>
                    <a:lnTo>
                      <a:pt x="56" y="426"/>
                    </a:lnTo>
                    <a:lnTo>
                      <a:pt x="68" y="448"/>
                    </a:lnTo>
                    <a:lnTo>
                      <a:pt x="82" y="470"/>
                    </a:lnTo>
                    <a:lnTo>
                      <a:pt x="114" y="514"/>
                    </a:lnTo>
                    <a:lnTo>
                      <a:pt x="148" y="554"/>
                    </a:lnTo>
                    <a:lnTo>
                      <a:pt x="184" y="592"/>
                    </a:lnTo>
                    <a:lnTo>
                      <a:pt x="224" y="626"/>
                    </a:lnTo>
                    <a:lnTo>
                      <a:pt x="268" y="658"/>
                    </a:lnTo>
                    <a:lnTo>
                      <a:pt x="312" y="688"/>
                    </a:lnTo>
                    <a:lnTo>
                      <a:pt x="358" y="712"/>
                    </a:lnTo>
                    <a:lnTo>
                      <a:pt x="358" y="712"/>
                    </a:lnTo>
                    <a:lnTo>
                      <a:pt x="384" y="726"/>
                    </a:lnTo>
                    <a:lnTo>
                      <a:pt x="412" y="738"/>
                    </a:lnTo>
                    <a:lnTo>
                      <a:pt x="466" y="758"/>
                    </a:lnTo>
                    <a:lnTo>
                      <a:pt x="522" y="772"/>
                    </a:lnTo>
                    <a:lnTo>
                      <a:pt x="580" y="784"/>
                    </a:lnTo>
                    <a:lnTo>
                      <a:pt x="638" y="794"/>
                    </a:lnTo>
                    <a:lnTo>
                      <a:pt x="698" y="800"/>
                    </a:lnTo>
                    <a:lnTo>
                      <a:pt x="756" y="802"/>
                    </a:lnTo>
                    <a:lnTo>
                      <a:pt x="814" y="804"/>
                    </a:lnTo>
                    <a:lnTo>
                      <a:pt x="814" y="804"/>
                    </a:lnTo>
                    <a:lnTo>
                      <a:pt x="920" y="804"/>
                    </a:lnTo>
                    <a:lnTo>
                      <a:pt x="972" y="804"/>
                    </a:lnTo>
                    <a:lnTo>
                      <a:pt x="1024" y="800"/>
                    </a:lnTo>
                    <a:lnTo>
                      <a:pt x="1076" y="796"/>
                    </a:lnTo>
                    <a:lnTo>
                      <a:pt x="1128" y="790"/>
                    </a:lnTo>
                    <a:lnTo>
                      <a:pt x="1180" y="782"/>
                    </a:lnTo>
                    <a:lnTo>
                      <a:pt x="1230" y="772"/>
                    </a:lnTo>
                    <a:lnTo>
                      <a:pt x="1230" y="772"/>
                    </a:lnTo>
                    <a:lnTo>
                      <a:pt x="1282" y="760"/>
                    </a:lnTo>
                    <a:lnTo>
                      <a:pt x="1334" y="746"/>
                    </a:lnTo>
                    <a:lnTo>
                      <a:pt x="1384" y="730"/>
                    </a:lnTo>
                    <a:lnTo>
                      <a:pt x="1434" y="712"/>
                    </a:lnTo>
                    <a:lnTo>
                      <a:pt x="1434" y="712"/>
                    </a:lnTo>
                    <a:lnTo>
                      <a:pt x="1478" y="692"/>
                    </a:lnTo>
                    <a:lnTo>
                      <a:pt x="1520" y="668"/>
                    </a:lnTo>
                    <a:lnTo>
                      <a:pt x="1560" y="644"/>
                    </a:lnTo>
                    <a:lnTo>
                      <a:pt x="1602" y="616"/>
                    </a:lnTo>
                    <a:lnTo>
                      <a:pt x="1602" y="616"/>
                    </a:lnTo>
                    <a:lnTo>
                      <a:pt x="1636" y="594"/>
                    </a:lnTo>
                    <a:lnTo>
                      <a:pt x="1636" y="594"/>
                    </a:lnTo>
                    <a:lnTo>
                      <a:pt x="1574" y="634"/>
                    </a:lnTo>
                    <a:lnTo>
                      <a:pt x="1574" y="634"/>
                    </a:lnTo>
                    <a:lnTo>
                      <a:pt x="1608" y="610"/>
                    </a:lnTo>
                    <a:lnTo>
                      <a:pt x="1612" y="608"/>
                    </a:lnTo>
                    <a:lnTo>
                      <a:pt x="1606" y="610"/>
                    </a:lnTo>
                    <a:lnTo>
                      <a:pt x="1564" y="632"/>
                    </a:lnTo>
                    <a:lnTo>
                      <a:pt x="1564" y="632"/>
                    </a:lnTo>
                    <a:lnTo>
                      <a:pt x="1540" y="644"/>
                    </a:lnTo>
                    <a:lnTo>
                      <a:pt x="1514" y="654"/>
                    </a:lnTo>
                    <a:lnTo>
                      <a:pt x="1514" y="654"/>
                    </a:lnTo>
                    <a:lnTo>
                      <a:pt x="1484" y="666"/>
                    </a:lnTo>
                    <a:lnTo>
                      <a:pt x="1452" y="676"/>
                    </a:lnTo>
                    <a:lnTo>
                      <a:pt x="1390" y="694"/>
                    </a:lnTo>
                    <a:lnTo>
                      <a:pt x="1390" y="694"/>
                    </a:lnTo>
                    <a:lnTo>
                      <a:pt x="1326" y="708"/>
                    </a:lnTo>
                    <a:lnTo>
                      <a:pt x="1262" y="720"/>
                    </a:lnTo>
                    <a:lnTo>
                      <a:pt x="1198" y="728"/>
                    </a:lnTo>
                    <a:lnTo>
                      <a:pt x="1134" y="734"/>
                    </a:lnTo>
                    <a:lnTo>
                      <a:pt x="1134" y="734"/>
                    </a:lnTo>
                    <a:lnTo>
                      <a:pt x="1068" y="740"/>
                    </a:lnTo>
                    <a:lnTo>
                      <a:pt x="1002" y="742"/>
                    </a:lnTo>
                    <a:lnTo>
                      <a:pt x="934" y="742"/>
                    </a:lnTo>
                    <a:lnTo>
                      <a:pt x="868" y="740"/>
                    </a:lnTo>
                    <a:lnTo>
                      <a:pt x="800" y="736"/>
                    </a:lnTo>
                    <a:lnTo>
                      <a:pt x="734" y="728"/>
                    </a:lnTo>
                    <a:lnTo>
                      <a:pt x="670" y="718"/>
                    </a:lnTo>
                    <a:lnTo>
                      <a:pt x="604" y="702"/>
                    </a:lnTo>
                    <a:lnTo>
                      <a:pt x="604" y="702"/>
                    </a:lnTo>
                    <a:lnTo>
                      <a:pt x="574" y="694"/>
                    </a:lnTo>
                    <a:lnTo>
                      <a:pt x="542" y="684"/>
                    </a:lnTo>
                    <a:lnTo>
                      <a:pt x="512" y="672"/>
                    </a:lnTo>
                    <a:lnTo>
                      <a:pt x="482" y="660"/>
                    </a:lnTo>
                    <a:lnTo>
                      <a:pt x="454" y="644"/>
                    </a:lnTo>
                    <a:lnTo>
                      <a:pt x="426" y="630"/>
                    </a:lnTo>
                    <a:lnTo>
                      <a:pt x="398" y="612"/>
                    </a:lnTo>
                    <a:lnTo>
                      <a:pt x="370" y="596"/>
                    </a:lnTo>
                    <a:lnTo>
                      <a:pt x="344" y="576"/>
                    </a:lnTo>
                    <a:lnTo>
                      <a:pt x="320" y="556"/>
                    </a:lnTo>
                    <a:lnTo>
                      <a:pt x="294" y="534"/>
                    </a:lnTo>
                    <a:lnTo>
                      <a:pt x="272" y="512"/>
                    </a:lnTo>
                    <a:lnTo>
                      <a:pt x="250" y="488"/>
                    </a:lnTo>
                    <a:lnTo>
                      <a:pt x="228" y="464"/>
                    </a:lnTo>
                    <a:lnTo>
                      <a:pt x="208" y="440"/>
                    </a:lnTo>
                    <a:lnTo>
                      <a:pt x="188" y="412"/>
                    </a:lnTo>
                    <a:lnTo>
                      <a:pt x="188" y="412"/>
                    </a:lnTo>
                    <a:lnTo>
                      <a:pt x="172" y="388"/>
                    </a:lnTo>
                    <a:lnTo>
                      <a:pt x="158" y="362"/>
                    </a:lnTo>
                    <a:lnTo>
                      <a:pt x="144" y="336"/>
                    </a:lnTo>
                    <a:lnTo>
                      <a:pt x="132" y="308"/>
                    </a:lnTo>
                    <a:lnTo>
                      <a:pt x="120" y="280"/>
                    </a:lnTo>
                    <a:lnTo>
                      <a:pt x="112" y="252"/>
                    </a:lnTo>
                    <a:lnTo>
                      <a:pt x="106" y="224"/>
                    </a:lnTo>
                    <a:lnTo>
                      <a:pt x="102" y="194"/>
                    </a:lnTo>
                    <a:lnTo>
                      <a:pt x="102" y="194"/>
                    </a:lnTo>
                    <a:lnTo>
                      <a:pt x="100" y="172"/>
                    </a:lnTo>
                    <a:lnTo>
                      <a:pt x="100" y="148"/>
                    </a:lnTo>
                    <a:lnTo>
                      <a:pt x="102" y="124"/>
                    </a:lnTo>
                    <a:lnTo>
                      <a:pt x="106" y="100"/>
                    </a:lnTo>
                    <a:lnTo>
                      <a:pt x="114" y="76"/>
                    </a:lnTo>
                    <a:lnTo>
                      <a:pt x="124" y="54"/>
                    </a:lnTo>
                    <a:lnTo>
                      <a:pt x="136" y="36"/>
                    </a:lnTo>
                    <a:lnTo>
                      <a:pt x="144" y="26"/>
                    </a:lnTo>
                    <a:lnTo>
                      <a:pt x="154" y="18"/>
                    </a:lnTo>
                    <a:lnTo>
                      <a:pt x="154" y="18"/>
                    </a:lnTo>
                    <a:lnTo>
                      <a:pt x="138" y="28"/>
                    </a:lnTo>
                    <a:lnTo>
                      <a:pt x="138" y="28"/>
                    </a:lnTo>
                    <a:lnTo>
                      <a:pt x="144" y="24"/>
                    </a:lnTo>
                    <a:lnTo>
                      <a:pt x="144" y="24"/>
                    </a:lnTo>
                    <a:lnTo>
                      <a:pt x="58" y="80"/>
                    </a:lnTo>
                    <a:lnTo>
                      <a:pt x="58" y="80"/>
                    </a:lnTo>
                    <a:lnTo>
                      <a:pt x="80" y="70"/>
                    </a:lnTo>
                    <a:lnTo>
                      <a:pt x="102" y="66"/>
                    </a:lnTo>
                    <a:lnTo>
                      <a:pt x="124" y="64"/>
                    </a:lnTo>
                    <a:lnTo>
                      <a:pt x="144" y="68"/>
                    </a:lnTo>
                    <a:lnTo>
                      <a:pt x="166" y="74"/>
                    </a:lnTo>
                    <a:lnTo>
                      <a:pt x="184" y="82"/>
                    </a:lnTo>
                    <a:lnTo>
                      <a:pt x="204" y="94"/>
                    </a:lnTo>
                    <a:lnTo>
                      <a:pt x="220" y="108"/>
                    </a:lnTo>
                    <a:lnTo>
                      <a:pt x="238" y="124"/>
                    </a:lnTo>
                    <a:lnTo>
                      <a:pt x="254" y="142"/>
                    </a:lnTo>
                    <a:lnTo>
                      <a:pt x="268" y="160"/>
                    </a:lnTo>
                    <a:lnTo>
                      <a:pt x="282" y="178"/>
                    </a:lnTo>
                    <a:lnTo>
                      <a:pt x="306" y="216"/>
                    </a:lnTo>
                    <a:lnTo>
                      <a:pt x="324" y="254"/>
                    </a:lnTo>
                    <a:lnTo>
                      <a:pt x="324" y="254"/>
                    </a:lnTo>
                    <a:lnTo>
                      <a:pt x="348" y="302"/>
                    </a:lnTo>
                    <a:lnTo>
                      <a:pt x="372" y="352"/>
                    </a:lnTo>
                    <a:lnTo>
                      <a:pt x="400" y="398"/>
                    </a:lnTo>
                    <a:lnTo>
                      <a:pt x="430" y="442"/>
                    </a:lnTo>
                    <a:lnTo>
                      <a:pt x="464" y="484"/>
                    </a:lnTo>
                    <a:lnTo>
                      <a:pt x="480" y="504"/>
                    </a:lnTo>
                    <a:lnTo>
                      <a:pt x="500" y="524"/>
                    </a:lnTo>
                    <a:lnTo>
                      <a:pt x="520" y="542"/>
                    </a:lnTo>
                    <a:lnTo>
                      <a:pt x="540" y="560"/>
                    </a:lnTo>
                    <a:lnTo>
                      <a:pt x="562" y="576"/>
                    </a:lnTo>
                    <a:lnTo>
                      <a:pt x="586" y="592"/>
                    </a:lnTo>
                    <a:lnTo>
                      <a:pt x="586" y="592"/>
                    </a:lnTo>
                    <a:lnTo>
                      <a:pt x="640" y="624"/>
                    </a:lnTo>
                    <a:lnTo>
                      <a:pt x="696" y="654"/>
                    </a:lnTo>
                    <a:lnTo>
                      <a:pt x="754" y="680"/>
                    </a:lnTo>
                    <a:lnTo>
                      <a:pt x="814" y="702"/>
                    </a:lnTo>
                    <a:lnTo>
                      <a:pt x="876" y="722"/>
                    </a:lnTo>
                    <a:lnTo>
                      <a:pt x="938" y="736"/>
                    </a:lnTo>
                    <a:lnTo>
                      <a:pt x="1000" y="746"/>
                    </a:lnTo>
                    <a:lnTo>
                      <a:pt x="1064" y="752"/>
                    </a:lnTo>
                    <a:lnTo>
                      <a:pt x="1064" y="752"/>
                    </a:lnTo>
                    <a:lnTo>
                      <a:pt x="1098" y="754"/>
                    </a:lnTo>
                    <a:lnTo>
                      <a:pt x="1130" y="754"/>
                    </a:lnTo>
                    <a:lnTo>
                      <a:pt x="1164" y="754"/>
                    </a:lnTo>
                    <a:lnTo>
                      <a:pt x="1196" y="750"/>
                    </a:lnTo>
                    <a:lnTo>
                      <a:pt x="1262" y="742"/>
                    </a:lnTo>
                    <a:lnTo>
                      <a:pt x="1326" y="730"/>
                    </a:lnTo>
                    <a:lnTo>
                      <a:pt x="1390" y="712"/>
                    </a:lnTo>
                    <a:lnTo>
                      <a:pt x="1454" y="692"/>
                    </a:lnTo>
                    <a:lnTo>
                      <a:pt x="1514" y="668"/>
                    </a:lnTo>
                    <a:lnTo>
                      <a:pt x="1574" y="640"/>
                    </a:lnTo>
                    <a:lnTo>
                      <a:pt x="1574" y="640"/>
                    </a:lnTo>
                    <a:lnTo>
                      <a:pt x="1600" y="624"/>
                    </a:lnTo>
                    <a:lnTo>
                      <a:pt x="1626" y="606"/>
                    </a:lnTo>
                    <a:lnTo>
                      <a:pt x="1650" y="590"/>
                    </a:lnTo>
                    <a:lnTo>
                      <a:pt x="1676" y="57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6" name="Freeform 68"/>
              <p:cNvSpPr>
                <a:spLocks/>
              </p:cNvSpPr>
              <p:nvPr/>
            </p:nvSpPr>
            <p:spPr bwMode="auto">
              <a:xfrm>
                <a:off x="9805988" y="6831013"/>
                <a:ext cx="752475" cy="892175"/>
              </a:xfrm>
              <a:custGeom>
                <a:avLst/>
                <a:gdLst>
                  <a:gd name="T0" fmla="*/ 442 w 474"/>
                  <a:gd name="T1" fmla="*/ 192 h 562"/>
                  <a:gd name="T2" fmla="*/ 462 w 474"/>
                  <a:gd name="T3" fmla="*/ 246 h 562"/>
                  <a:gd name="T4" fmla="*/ 472 w 474"/>
                  <a:gd name="T5" fmla="*/ 302 h 562"/>
                  <a:gd name="T6" fmla="*/ 472 w 474"/>
                  <a:gd name="T7" fmla="*/ 356 h 562"/>
                  <a:gd name="T8" fmla="*/ 464 w 474"/>
                  <a:gd name="T9" fmla="*/ 406 h 562"/>
                  <a:gd name="T10" fmla="*/ 448 w 474"/>
                  <a:gd name="T11" fmla="*/ 452 h 562"/>
                  <a:gd name="T12" fmla="*/ 424 w 474"/>
                  <a:gd name="T13" fmla="*/ 492 h 562"/>
                  <a:gd name="T14" fmla="*/ 392 w 474"/>
                  <a:gd name="T15" fmla="*/ 524 h 562"/>
                  <a:gd name="T16" fmla="*/ 352 w 474"/>
                  <a:gd name="T17" fmla="*/ 548 h 562"/>
                  <a:gd name="T18" fmla="*/ 332 w 474"/>
                  <a:gd name="T19" fmla="*/ 556 h 562"/>
                  <a:gd name="T20" fmla="*/ 286 w 474"/>
                  <a:gd name="T21" fmla="*/ 562 h 562"/>
                  <a:gd name="T22" fmla="*/ 240 w 474"/>
                  <a:gd name="T23" fmla="*/ 558 h 562"/>
                  <a:gd name="T24" fmla="*/ 194 w 474"/>
                  <a:gd name="T25" fmla="*/ 544 h 562"/>
                  <a:gd name="T26" fmla="*/ 152 w 474"/>
                  <a:gd name="T27" fmla="*/ 520 h 562"/>
                  <a:gd name="T28" fmla="*/ 110 w 474"/>
                  <a:gd name="T29" fmla="*/ 488 h 562"/>
                  <a:gd name="T30" fmla="*/ 74 w 474"/>
                  <a:gd name="T31" fmla="*/ 446 h 562"/>
                  <a:gd name="T32" fmla="*/ 42 w 474"/>
                  <a:gd name="T33" fmla="*/ 398 h 562"/>
                  <a:gd name="T34" fmla="*/ 30 w 474"/>
                  <a:gd name="T35" fmla="*/ 372 h 562"/>
                  <a:gd name="T36" fmla="*/ 10 w 474"/>
                  <a:gd name="T37" fmla="*/ 316 h 562"/>
                  <a:gd name="T38" fmla="*/ 0 w 474"/>
                  <a:gd name="T39" fmla="*/ 262 h 562"/>
                  <a:gd name="T40" fmla="*/ 0 w 474"/>
                  <a:gd name="T41" fmla="*/ 208 h 562"/>
                  <a:gd name="T42" fmla="*/ 8 w 474"/>
                  <a:gd name="T43" fmla="*/ 158 h 562"/>
                  <a:gd name="T44" fmla="*/ 24 w 474"/>
                  <a:gd name="T45" fmla="*/ 112 h 562"/>
                  <a:gd name="T46" fmla="*/ 48 w 474"/>
                  <a:gd name="T47" fmla="*/ 72 h 562"/>
                  <a:gd name="T48" fmla="*/ 80 w 474"/>
                  <a:gd name="T49" fmla="*/ 38 h 562"/>
                  <a:gd name="T50" fmla="*/ 120 w 474"/>
                  <a:gd name="T51" fmla="*/ 16 h 562"/>
                  <a:gd name="T52" fmla="*/ 142 w 474"/>
                  <a:gd name="T53" fmla="*/ 8 h 562"/>
                  <a:gd name="T54" fmla="*/ 186 w 474"/>
                  <a:gd name="T55" fmla="*/ 0 h 562"/>
                  <a:gd name="T56" fmla="*/ 232 w 474"/>
                  <a:gd name="T57" fmla="*/ 4 h 562"/>
                  <a:gd name="T58" fmla="*/ 278 w 474"/>
                  <a:gd name="T59" fmla="*/ 18 h 562"/>
                  <a:gd name="T60" fmla="*/ 322 w 474"/>
                  <a:gd name="T61" fmla="*/ 42 h 562"/>
                  <a:gd name="T62" fmla="*/ 362 w 474"/>
                  <a:gd name="T63" fmla="*/ 76 h 562"/>
                  <a:gd name="T64" fmla="*/ 398 w 474"/>
                  <a:gd name="T65" fmla="*/ 116 h 562"/>
                  <a:gd name="T66" fmla="*/ 430 w 474"/>
                  <a:gd name="T67" fmla="*/ 164 h 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74" h="562">
                    <a:moveTo>
                      <a:pt x="442" y="192"/>
                    </a:moveTo>
                    <a:lnTo>
                      <a:pt x="442" y="192"/>
                    </a:lnTo>
                    <a:lnTo>
                      <a:pt x="454" y="220"/>
                    </a:lnTo>
                    <a:lnTo>
                      <a:pt x="462" y="246"/>
                    </a:lnTo>
                    <a:lnTo>
                      <a:pt x="468" y="274"/>
                    </a:lnTo>
                    <a:lnTo>
                      <a:pt x="472" y="302"/>
                    </a:lnTo>
                    <a:lnTo>
                      <a:pt x="474" y="330"/>
                    </a:lnTo>
                    <a:lnTo>
                      <a:pt x="472" y="356"/>
                    </a:lnTo>
                    <a:lnTo>
                      <a:pt x="470" y="382"/>
                    </a:lnTo>
                    <a:lnTo>
                      <a:pt x="464" y="406"/>
                    </a:lnTo>
                    <a:lnTo>
                      <a:pt x="458" y="430"/>
                    </a:lnTo>
                    <a:lnTo>
                      <a:pt x="448" y="452"/>
                    </a:lnTo>
                    <a:lnTo>
                      <a:pt x="438" y="472"/>
                    </a:lnTo>
                    <a:lnTo>
                      <a:pt x="424" y="492"/>
                    </a:lnTo>
                    <a:lnTo>
                      <a:pt x="408" y="510"/>
                    </a:lnTo>
                    <a:lnTo>
                      <a:pt x="392" y="524"/>
                    </a:lnTo>
                    <a:lnTo>
                      <a:pt x="374" y="538"/>
                    </a:lnTo>
                    <a:lnTo>
                      <a:pt x="352" y="548"/>
                    </a:lnTo>
                    <a:lnTo>
                      <a:pt x="352" y="548"/>
                    </a:lnTo>
                    <a:lnTo>
                      <a:pt x="332" y="556"/>
                    </a:lnTo>
                    <a:lnTo>
                      <a:pt x="308" y="560"/>
                    </a:lnTo>
                    <a:lnTo>
                      <a:pt x="286" y="562"/>
                    </a:lnTo>
                    <a:lnTo>
                      <a:pt x="264" y="562"/>
                    </a:lnTo>
                    <a:lnTo>
                      <a:pt x="240" y="558"/>
                    </a:lnTo>
                    <a:lnTo>
                      <a:pt x="218" y="552"/>
                    </a:lnTo>
                    <a:lnTo>
                      <a:pt x="194" y="544"/>
                    </a:lnTo>
                    <a:lnTo>
                      <a:pt x="172" y="534"/>
                    </a:lnTo>
                    <a:lnTo>
                      <a:pt x="152" y="520"/>
                    </a:lnTo>
                    <a:lnTo>
                      <a:pt x="130" y="506"/>
                    </a:lnTo>
                    <a:lnTo>
                      <a:pt x="110" y="488"/>
                    </a:lnTo>
                    <a:lnTo>
                      <a:pt x="92" y="468"/>
                    </a:lnTo>
                    <a:lnTo>
                      <a:pt x="74" y="446"/>
                    </a:lnTo>
                    <a:lnTo>
                      <a:pt x="58" y="424"/>
                    </a:lnTo>
                    <a:lnTo>
                      <a:pt x="42" y="398"/>
                    </a:lnTo>
                    <a:lnTo>
                      <a:pt x="30" y="372"/>
                    </a:lnTo>
                    <a:lnTo>
                      <a:pt x="30" y="372"/>
                    </a:lnTo>
                    <a:lnTo>
                      <a:pt x="20" y="344"/>
                    </a:lnTo>
                    <a:lnTo>
                      <a:pt x="10" y="316"/>
                    </a:lnTo>
                    <a:lnTo>
                      <a:pt x="4" y="288"/>
                    </a:lnTo>
                    <a:lnTo>
                      <a:pt x="0" y="262"/>
                    </a:lnTo>
                    <a:lnTo>
                      <a:pt x="0" y="234"/>
                    </a:lnTo>
                    <a:lnTo>
                      <a:pt x="0" y="208"/>
                    </a:lnTo>
                    <a:lnTo>
                      <a:pt x="4" y="182"/>
                    </a:lnTo>
                    <a:lnTo>
                      <a:pt x="8" y="158"/>
                    </a:lnTo>
                    <a:lnTo>
                      <a:pt x="16" y="134"/>
                    </a:lnTo>
                    <a:lnTo>
                      <a:pt x="24" y="112"/>
                    </a:lnTo>
                    <a:lnTo>
                      <a:pt x="36" y="90"/>
                    </a:lnTo>
                    <a:lnTo>
                      <a:pt x="48" y="72"/>
                    </a:lnTo>
                    <a:lnTo>
                      <a:pt x="64" y="54"/>
                    </a:lnTo>
                    <a:lnTo>
                      <a:pt x="80" y="38"/>
                    </a:lnTo>
                    <a:lnTo>
                      <a:pt x="100" y="26"/>
                    </a:lnTo>
                    <a:lnTo>
                      <a:pt x="120" y="16"/>
                    </a:lnTo>
                    <a:lnTo>
                      <a:pt x="120" y="16"/>
                    </a:lnTo>
                    <a:lnTo>
                      <a:pt x="142" y="8"/>
                    </a:lnTo>
                    <a:lnTo>
                      <a:pt x="164" y="2"/>
                    </a:lnTo>
                    <a:lnTo>
                      <a:pt x="186" y="0"/>
                    </a:lnTo>
                    <a:lnTo>
                      <a:pt x="210" y="2"/>
                    </a:lnTo>
                    <a:lnTo>
                      <a:pt x="232" y="4"/>
                    </a:lnTo>
                    <a:lnTo>
                      <a:pt x="256" y="10"/>
                    </a:lnTo>
                    <a:lnTo>
                      <a:pt x="278" y="18"/>
                    </a:lnTo>
                    <a:lnTo>
                      <a:pt x="300" y="30"/>
                    </a:lnTo>
                    <a:lnTo>
                      <a:pt x="322" y="42"/>
                    </a:lnTo>
                    <a:lnTo>
                      <a:pt x="342" y="58"/>
                    </a:lnTo>
                    <a:lnTo>
                      <a:pt x="362" y="76"/>
                    </a:lnTo>
                    <a:lnTo>
                      <a:pt x="382" y="94"/>
                    </a:lnTo>
                    <a:lnTo>
                      <a:pt x="398" y="116"/>
                    </a:lnTo>
                    <a:lnTo>
                      <a:pt x="416" y="140"/>
                    </a:lnTo>
                    <a:lnTo>
                      <a:pt x="430" y="164"/>
                    </a:lnTo>
                    <a:lnTo>
                      <a:pt x="442" y="19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7" name="Freeform 70"/>
              <p:cNvSpPr>
                <a:spLocks/>
              </p:cNvSpPr>
              <p:nvPr/>
            </p:nvSpPr>
            <p:spPr bwMode="auto">
              <a:xfrm>
                <a:off x="9805988" y="6983413"/>
                <a:ext cx="752475" cy="739775"/>
              </a:xfrm>
              <a:custGeom>
                <a:avLst/>
                <a:gdLst>
                  <a:gd name="T0" fmla="*/ 386 w 474"/>
                  <a:gd name="T1" fmla="*/ 338 h 466"/>
                  <a:gd name="T2" fmla="*/ 342 w 474"/>
                  <a:gd name="T3" fmla="*/ 350 h 466"/>
                  <a:gd name="T4" fmla="*/ 296 w 474"/>
                  <a:gd name="T5" fmla="*/ 352 h 466"/>
                  <a:gd name="T6" fmla="*/ 250 w 474"/>
                  <a:gd name="T7" fmla="*/ 342 h 466"/>
                  <a:gd name="T8" fmla="*/ 204 w 474"/>
                  <a:gd name="T9" fmla="*/ 324 h 466"/>
                  <a:gd name="T10" fmla="*/ 162 w 474"/>
                  <a:gd name="T11" fmla="*/ 296 h 466"/>
                  <a:gd name="T12" fmla="*/ 124 w 474"/>
                  <a:gd name="T13" fmla="*/ 258 h 466"/>
                  <a:gd name="T14" fmla="*/ 90 w 474"/>
                  <a:gd name="T15" fmla="*/ 214 h 466"/>
                  <a:gd name="T16" fmla="*/ 62 w 474"/>
                  <a:gd name="T17" fmla="*/ 162 h 466"/>
                  <a:gd name="T18" fmla="*/ 54 w 474"/>
                  <a:gd name="T19" fmla="*/ 142 h 466"/>
                  <a:gd name="T20" fmla="*/ 42 w 474"/>
                  <a:gd name="T21" fmla="*/ 100 h 466"/>
                  <a:gd name="T22" fmla="*/ 34 w 474"/>
                  <a:gd name="T23" fmla="*/ 60 h 466"/>
                  <a:gd name="T24" fmla="*/ 32 w 474"/>
                  <a:gd name="T25" fmla="*/ 0 h 466"/>
                  <a:gd name="T26" fmla="*/ 18 w 474"/>
                  <a:gd name="T27" fmla="*/ 30 h 466"/>
                  <a:gd name="T28" fmla="*/ 2 w 474"/>
                  <a:gd name="T29" fmla="*/ 94 h 466"/>
                  <a:gd name="T30" fmla="*/ 2 w 474"/>
                  <a:gd name="T31" fmla="*/ 164 h 466"/>
                  <a:gd name="T32" fmla="*/ 16 w 474"/>
                  <a:gd name="T33" fmla="*/ 238 h 466"/>
                  <a:gd name="T34" fmla="*/ 30 w 474"/>
                  <a:gd name="T35" fmla="*/ 276 h 466"/>
                  <a:gd name="T36" fmla="*/ 58 w 474"/>
                  <a:gd name="T37" fmla="*/ 328 h 466"/>
                  <a:gd name="T38" fmla="*/ 92 w 474"/>
                  <a:gd name="T39" fmla="*/ 372 h 466"/>
                  <a:gd name="T40" fmla="*/ 130 w 474"/>
                  <a:gd name="T41" fmla="*/ 410 h 466"/>
                  <a:gd name="T42" fmla="*/ 174 w 474"/>
                  <a:gd name="T43" fmla="*/ 438 h 466"/>
                  <a:gd name="T44" fmla="*/ 218 w 474"/>
                  <a:gd name="T45" fmla="*/ 456 h 466"/>
                  <a:gd name="T46" fmla="*/ 264 w 474"/>
                  <a:gd name="T47" fmla="*/ 466 h 466"/>
                  <a:gd name="T48" fmla="*/ 310 w 474"/>
                  <a:gd name="T49" fmla="*/ 464 h 466"/>
                  <a:gd name="T50" fmla="*/ 354 w 474"/>
                  <a:gd name="T51" fmla="*/ 452 h 466"/>
                  <a:gd name="T52" fmla="*/ 366 w 474"/>
                  <a:gd name="T53" fmla="*/ 446 h 466"/>
                  <a:gd name="T54" fmla="*/ 402 w 474"/>
                  <a:gd name="T55" fmla="*/ 420 h 466"/>
                  <a:gd name="T56" fmla="*/ 438 w 474"/>
                  <a:gd name="T57" fmla="*/ 376 h 466"/>
                  <a:gd name="T58" fmla="*/ 462 w 474"/>
                  <a:gd name="T59" fmla="*/ 320 h 466"/>
                  <a:gd name="T60" fmla="*/ 474 w 474"/>
                  <a:gd name="T61" fmla="*/ 256 h 466"/>
                  <a:gd name="T62" fmla="*/ 456 w 474"/>
                  <a:gd name="T63" fmla="*/ 282 h 466"/>
                  <a:gd name="T64" fmla="*/ 436 w 474"/>
                  <a:gd name="T65" fmla="*/ 304 h 466"/>
                  <a:gd name="T66" fmla="*/ 412 w 474"/>
                  <a:gd name="T67" fmla="*/ 324 h 466"/>
                  <a:gd name="T68" fmla="*/ 386 w 474"/>
                  <a:gd name="T69" fmla="*/ 338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74" h="466">
                    <a:moveTo>
                      <a:pt x="386" y="338"/>
                    </a:moveTo>
                    <a:lnTo>
                      <a:pt x="386" y="338"/>
                    </a:lnTo>
                    <a:lnTo>
                      <a:pt x="364" y="346"/>
                    </a:lnTo>
                    <a:lnTo>
                      <a:pt x="342" y="350"/>
                    </a:lnTo>
                    <a:lnTo>
                      <a:pt x="318" y="352"/>
                    </a:lnTo>
                    <a:lnTo>
                      <a:pt x="296" y="352"/>
                    </a:lnTo>
                    <a:lnTo>
                      <a:pt x="272" y="348"/>
                    </a:lnTo>
                    <a:lnTo>
                      <a:pt x="250" y="342"/>
                    </a:lnTo>
                    <a:lnTo>
                      <a:pt x="228" y="334"/>
                    </a:lnTo>
                    <a:lnTo>
                      <a:pt x="204" y="324"/>
                    </a:lnTo>
                    <a:lnTo>
                      <a:pt x="184" y="310"/>
                    </a:lnTo>
                    <a:lnTo>
                      <a:pt x="162" y="296"/>
                    </a:lnTo>
                    <a:lnTo>
                      <a:pt x="142" y="278"/>
                    </a:lnTo>
                    <a:lnTo>
                      <a:pt x="124" y="258"/>
                    </a:lnTo>
                    <a:lnTo>
                      <a:pt x="106" y="236"/>
                    </a:lnTo>
                    <a:lnTo>
                      <a:pt x="90" y="214"/>
                    </a:lnTo>
                    <a:lnTo>
                      <a:pt x="76" y="188"/>
                    </a:lnTo>
                    <a:lnTo>
                      <a:pt x="62" y="162"/>
                    </a:lnTo>
                    <a:lnTo>
                      <a:pt x="62" y="162"/>
                    </a:lnTo>
                    <a:lnTo>
                      <a:pt x="54" y="142"/>
                    </a:lnTo>
                    <a:lnTo>
                      <a:pt x="48" y="120"/>
                    </a:lnTo>
                    <a:lnTo>
                      <a:pt x="42" y="100"/>
                    </a:lnTo>
                    <a:lnTo>
                      <a:pt x="38" y="80"/>
                    </a:lnTo>
                    <a:lnTo>
                      <a:pt x="34" y="60"/>
                    </a:lnTo>
                    <a:lnTo>
                      <a:pt x="32" y="40"/>
                    </a:lnTo>
                    <a:lnTo>
                      <a:pt x="32" y="0"/>
                    </a:lnTo>
                    <a:lnTo>
                      <a:pt x="32" y="0"/>
                    </a:lnTo>
                    <a:lnTo>
                      <a:pt x="18" y="30"/>
                    </a:lnTo>
                    <a:lnTo>
                      <a:pt x="8" y="60"/>
                    </a:lnTo>
                    <a:lnTo>
                      <a:pt x="2" y="94"/>
                    </a:lnTo>
                    <a:lnTo>
                      <a:pt x="0" y="128"/>
                    </a:lnTo>
                    <a:lnTo>
                      <a:pt x="2" y="164"/>
                    </a:lnTo>
                    <a:lnTo>
                      <a:pt x="6" y="202"/>
                    </a:lnTo>
                    <a:lnTo>
                      <a:pt x="16" y="238"/>
                    </a:lnTo>
                    <a:lnTo>
                      <a:pt x="30" y="276"/>
                    </a:lnTo>
                    <a:lnTo>
                      <a:pt x="30" y="276"/>
                    </a:lnTo>
                    <a:lnTo>
                      <a:pt x="44" y="302"/>
                    </a:lnTo>
                    <a:lnTo>
                      <a:pt x="58" y="328"/>
                    </a:lnTo>
                    <a:lnTo>
                      <a:pt x="74" y="350"/>
                    </a:lnTo>
                    <a:lnTo>
                      <a:pt x="92" y="372"/>
                    </a:lnTo>
                    <a:lnTo>
                      <a:pt x="110" y="392"/>
                    </a:lnTo>
                    <a:lnTo>
                      <a:pt x="130" y="410"/>
                    </a:lnTo>
                    <a:lnTo>
                      <a:pt x="152" y="424"/>
                    </a:lnTo>
                    <a:lnTo>
                      <a:pt x="174" y="438"/>
                    </a:lnTo>
                    <a:lnTo>
                      <a:pt x="196" y="448"/>
                    </a:lnTo>
                    <a:lnTo>
                      <a:pt x="218" y="456"/>
                    </a:lnTo>
                    <a:lnTo>
                      <a:pt x="240" y="462"/>
                    </a:lnTo>
                    <a:lnTo>
                      <a:pt x="264" y="466"/>
                    </a:lnTo>
                    <a:lnTo>
                      <a:pt x="286" y="466"/>
                    </a:lnTo>
                    <a:lnTo>
                      <a:pt x="310" y="464"/>
                    </a:lnTo>
                    <a:lnTo>
                      <a:pt x="332" y="460"/>
                    </a:lnTo>
                    <a:lnTo>
                      <a:pt x="354" y="452"/>
                    </a:lnTo>
                    <a:lnTo>
                      <a:pt x="354" y="452"/>
                    </a:lnTo>
                    <a:lnTo>
                      <a:pt x="366" y="446"/>
                    </a:lnTo>
                    <a:lnTo>
                      <a:pt x="378" y="438"/>
                    </a:lnTo>
                    <a:lnTo>
                      <a:pt x="402" y="420"/>
                    </a:lnTo>
                    <a:lnTo>
                      <a:pt x="422" y="400"/>
                    </a:lnTo>
                    <a:lnTo>
                      <a:pt x="438" y="376"/>
                    </a:lnTo>
                    <a:lnTo>
                      <a:pt x="452" y="348"/>
                    </a:lnTo>
                    <a:lnTo>
                      <a:pt x="462" y="320"/>
                    </a:lnTo>
                    <a:lnTo>
                      <a:pt x="470" y="288"/>
                    </a:lnTo>
                    <a:lnTo>
                      <a:pt x="474" y="256"/>
                    </a:lnTo>
                    <a:lnTo>
                      <a:pt x="474" y="256"/>
                    </a:lnTo>
                    <a:lnTo>
                      <a:pt x="456" y="282"/>
                    </a:lnTo>
                    <a:lnTo>
                      <a:pt x="446" y="294"/>
                    </a:lnTo>
                    <a:lnTo>
                      <a:pt x="436" y="304"/>
                    </a:lnTo>
                    <a:lnTo>
                      <a:pt x="424" y="314"/>
                    </a:lnTo>
                    <a:lnTo>
                      <a:pt x="412" y="324"/>
                    </a:lnTo>
                    <a:lnTo>
                      <a:pt x="398" y="332"/>
                    </a:lnTo>
                    <a:lnTo>
                      <a:pt x="386" y="33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8" name="Freeform 71"/>
              <p:cNvSpPr>
                <a:spLocks/>
              </p:cNvSpPr>
              <p:nvPr/>
            </p:nvSpPr>
            <p:spPr bwMode="auto">
              <a:xfrm>
                <a:off x="11787188" y="7332663"/>
                <a:ext cx="2289175" cy="2216150"/>
              </a:xfrm>
              <a:custGeom>
                <a:avLst/>
                <a:gdLst>
                  <a:gd name="T0" fmla="*/ 0 w 1442"/>
                  <a:gd name="T1" fmla="*/ 282 h 1396"/>
                  <a:gd name="T2" fmla="*/ 76 w 1442"/>
                  <a:gd name="T3" fmla="*/ 336 h 1396"/>
                  <a:gd name="T4" fmla="*/ 192 w 1442"/>
                  <a:gd name="T5" fmla="*/ 426 h 1396"/>
                  <a:gd name="T6" fmla="*/ 342 w 1442"/>
                  <a:gd name="T7" fmla="*/ 552 h 1396"/>
                  <a:gd name="T8" fmla="*/ 504 w 1442"/>
                  <a:gd name="T9" fmla="*/ 706 h 1396"/>
                  <a:gd name="T10" fmla="*/ 586 w 1442"/>
                  <a:gd name="T11" fmla="*/ 794 h 1396"/>
                  <a:gd name="T12" fmla="*/ 664 w 1442"/>
                  <a:gd name="T13" fmla="*/ 886 h 1396"/>
                  <a:gd name="T14" fmla="*/ 736 w 1442"/>
                  <a:gd name="T15" fmla="*/ 982 h 1396"/>
                  <a:gd name="T16" fmla="*/ 802 w 1442"/>
                  <a:gd name="T17" fmla="*/ 1082 h 1396"/>
                  <a:gd name="T18" fmla="*/ 856 w 1442"/>
                  <a:gd name="T19" fmla="*/ 1184 h 1396"/>
                  <a:gd name="T20" fmla="*/ 900 w 1442"/>
                  <a:gd name="T21" fmla="*/ 1290 h 1396"/>
                  <a:gd name="T22" fmla="*/ 928 w 1442"/>
                  <a:gd name="T23" fmla="*/ 1396 h 1396"/>
                  <a:gd name="T24" fmla="*/ 952 w 1442"/>
                  <a:gd name="T25" fmla="*/ 1394 h 1396"/>
                  <a:gd name="T26" fmla="*/ 1014 w 1442"/>
                  <a:gd name="T27" fmla="*/ 1388 h 1396"/>
                  <a:gd name="T28" fmla="*/ 1102 w 1442"/>
                  <a:gd name="T29" fmla="*/ 1370 h 1396"/>
                  <a:gd name="T30" fmla="*/ 1176 w 1442"/>
                  <a:gd name="T31" fmla="*/ 1346 h 1396"/>
                  <a:gd name="T32" fmla="*/ 1226 w 1442"/>
                  <a:gd name="T33" fmla="*/ 1324 h 1396"/>
                  <a:gd name="T34" fmla="*/ 1274 w 1442"/>
                  <a:gd name="T35" fmla="*/ 1294 h 1396"/>
                  <a:gd name="T36" fmla="*/ 1320 w 1442"/>
                  <a:gd name="T37" fmla="*/ 1258 h 1396"/>
                  <a:gd name="T38" fmla="*/ 1362 w 1442"/>
                  <a:gd name="T39" fmla="*/ 1216 h 1396"/>
                  <a:gd name="T40" fmla="*/ 1396 w 1442"/>
                  <a:gd name="T41" fmla="*/ 1164 h 1396"/>
                  <a:gd name="T42" fmla="*/ 1422 w 1442"/>
                  <a:gd name="T43" fmla="*/ 1102 h 1396"/>
                  <a:gd name="T44" fmla="*/ 1438 w 1442"/>
                  <a:gd name="T45" fmla="*/ 1032 h 1396"/>
                  <a:gd name="T46" fmla="*/ 1442 w 1442"/>
                  <a:gd name="T47" fmla="*/ 950 h 1396"/>
                  <a:gd name="T48" fmla="*/ 1440 w 1442"/>
                  <a:gd name="T49" fmla="*/ 906 h 1396"/>
                  <a:gd name="T50" fmla="*/ 1318 w 1442"/>
                  <a:gd name="T51" fmla="*/ 810 h 1396"/>
                  <a:gd name="T52" fmla="*/ 1190 w 1442"/>
                  <a:gd name="T53" fmla="*/ 706 h 1396"/>
                  <a:gd name="T54" fmla="*/ 1042 w 1442"/>
                  <a:gd name="T55" fmla="*/ 576 h 1396"/>
                  <a:gd name="T56" fmla="*/ 892 w 1442"/>
                  <a:gd name="T57" fmla="*/ 432 h 1396"/>
                  <a:gd name="T58" fmla="*/ 788 w 1442"/>
                  <a:gd name="T59" fmla="*/ 318 h 1396"/>
                  <a:gd name="T60" fmla="*/ 726 w 1442"/>
                  <a:gd name="T61" fmla="*/ 242 h 1396"/>
                  <a:gd name="T62" fmla="*/ 674 w 1442"/>
                  <a:gd name="T63" fmla="*/ 170 h 1396"/>
                  <a:gd name="T64" fmla="*/ 632 w 1442"/>
                  <a:gd name="T65" fmla="*/ 98 h 1396"/>
                  <a:gd name="T66" fmla="*/ 604 w 1442"/>
                  <a:gd name="T67" fmla="*/ 32 h 1396"/>
                  <a:gd name="T68" fmla="*/ 0 w 1442"/>
                  <a:gd name="T69" fmla="*/ 282 h 1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42" h="1396">
                    <a:moveTo>
                      <a:pt x="0" y="282"/>
                    </a:moveTo>
                    <a:lnTo>
                      <a:pt x="0" y="282"/>
                    </a:lnTo>
                    <a:lnTo>
                      <a:pt x="34" y="306"/>
                    </a:lnTo>
                    <a:lnTo>
                      <a:pt x="76" y="336"/>
                    </a:lnTo>
                    <a:lnTo>
                      <a:pt x="128" y="376"/>
                    </a:lnTo>
                    <a:lnTo>
                      <a:pt x="192" y="426"/>
                    </a:lnTo>
                    <a:lnTo>
                      <a:pt x="264" y="484"/>
                    </a:lnTo>
                    <a:lnTo>
                      <a:pt x="342" y="552"/>
                    </a:lnTo>
                    <a:lnTo>
                      <a:pt x="422" y="626"/>
                    </a:lnTo>
                    <a:lnTo>
                      <a:pt x="504" y="706"/>
                    </a:lnTo>
                    <a:lnTo>
                      <a:pt x="546" y="750"/>
                    </a:lnTo>
                    <a:lnTo>
                      <a:pt x="586" y="794"/>
                    </a:lnTo>
                    <a:lnTo>
                      <a:pt x="626" y="838"/>
                    </a:lnTo>
                    <a:lnTo>
                      <a:pt x="664" y="886"/>
                    </a:lnTo>
                    <a:lnTo>
                      <a:pt x="702" y="932"/>
                    </a:lnTo>
                    <a:lnTo>
                      <a:pt x="736" y="982"/>
                    </a:lnTo>
                    <a:lnTo>
                      <a:pt x="770" y="1032"/>
                    </a:lnTo>
                    <a:lnTo>
                      <a:pt x="802" y="1082"/>
                    </a:lnTo>
                    <a:lnTo>
                      <a:pt x="830" y="1132"/>
                    </a:lnTo>
                    <a:lnTo>
                      <a:pt x="856" y="1184"/>
                    </a:lnTo>
                    <a:lnTo>
                      <a:pt x="880" y="1236"/>
                    </a:lnTo>
                    <a:lnTo>
                      <a:pt x="900" y="1290"/>
                    </a:lnTo>
                    <a:lnTo>
                      <a:pt x="916" y="1342"/>
                    </a:lnTo>
                    <a:lnTo>
                      <a:pt x="928" y="1396"/>
                    </a:lnTo>
                    <a:lnTo>
                      <a:pt x="928" y="1396"/>
                    </a:lnTo>
                    <a:lnTo>
                      <a:pt x="952" y="1394"/>
                    </a:lnTo>
                    <a:lnTo>
                      <a:pt x="980" y="1392"/>
                    </a:lnTo>
                    <a:lnTo>
                      <a:pt x="1014" y="1388"/>
                    </a:lnTo>
                    <a:lnTo>
                      <a:pt x="1056" y="1382"/>
                    </a:lnTo>
                    <a:lnTo>
                      <a:pt x="1102" y="1370"/>
                    </a:lnTo>
                    <a:lnTo>
                      <a:pt x="1152" y="1356"/>
                    </a:lnTo>
                    <a:lnTo>
                      <a:pt x="1176" y="1346"/>
                    </a:lnTo>
                    <a:lnTo>
                      <a:pt x="1202" y="1336"/>
                    </a:lnTo>
                    <a:lnTo>
                      <a:pt x="1226" y="1324"/>
                    </a:lnTo>
                    <a:lnTo>
                      <a:pt x="1250" y="1310"/>
                    </a:lnTo>
                    <a:lnTo>
                      <a:pt x="1274" y="1294"/>
                    </a:lnTo>
                    <a:lnTo>
                      <a:pt x="1298" y="1278"/>
                    </a:lnTo>
                    <a:lnTo>
                      <a:pt x="1320" y="1258"/>
                    </a:lnTo>
                    <a:lnTo>
                      <a:pt x="1342" y="1238"/>
                    </a:lnTo>
                    <a:lnTo>
                      <a:pt x="1362" y="1216"/>
                    </a:lnTo>
                    <a:lnTo>
                      <a:pt x="1380" y="1190"/>
                    </a:lnTo>
                    <a:lnTo>
                      <a:pt x="1396" y="1164"/>
                    </a:lnTo>
                    <a:lnTo>
                      <a:pt x="1410" y="1134"/>
                    </a:lnTo>
                    <a:lnTo>
                      <a:pt x="1422" y="1102"/>
                    </a:lnTo>
                    <a:lnTo>
                      <a:pt x="1432" y="1068"/>
                    </a:lnTo>
                    <a:lnTo>
                      <a:pt x="1438" y="1032"/>
                    </a:lnTo>
                    <a:lnTo>
                      <a:pt x="1442" y="992"/>
                    </a:lnTo>
                    <a:lnTo>
                      <a:pt x="1442" y="950"/>
                    </a:lnTo>
                    <a:lnTo>
                      <a:pt x="1440" y="906"/>
                    </a:lnTo>
                    <a:lnTo>
                      <a:pt x="1440" y="906"/>
                    </a:lnTo>
                    <a:lnTo>
                      <a:pt x="1406" y="880"/>
                    </a:lnTo>
                    <a:lnTo>
                      <a:pt x="1318" y="810"/>
                    </a:lnTo>
                    <a:lnTo>
                      <a:pt x="1258" y="762"/>
                    </a:lnTo>
                    <a:lnTo>
                      <a:pt x="1190" y="706"/>
                    </a:lnTo>
                    <a:lnTo>
                      <a:pt x="1118" y="644"/>
                    </a:lnTo>
                    <a:lnTo>
                      <a:pt x="1042" y="576"/>
                    </a:lnTo>
                    <a:lnTo>
                      <a:pt x="966" y="506"/>
                    </a:lnTo>
                    <a:lnTo>
                      <a:pt x="892" y="432"/>
                    </a:lnTo>
                    <a:lnTo>
                      <a:pt x="820" y="356"/>
                    </a:lnTo>
                    <a:lnTo>
                      <a:pt x="788" y="318"/>
                    </a:lnTo>
                    <a:lnTo>
                      <a:pt x="756" y="280"/>
                    </a:lnTo>
                    <a:lnTo>
                      <a:pt x="726" y="242"/>
                    </a:lnTo>
                    <a:lnTo>
                      <a:pt x="698" y="206"/>
                    </a:lnTo>
                    <a:lnTo>
                      <a:pt x="674" y="170"/>
                    </a:lnTo>
                    <a:lnTo>
                      <a:pt x="650" y="134"/>
                    </a:lnTo>
                    <a:lnTo>
                      <a:pt x="632" y="98"/>
                    </a:lnTo>
                    <a:lnTo>
                      <a:pt x="616" y="64"/>
                    </a:lnTo>
                    <a:lnTo>
                      <a:pt x="604" y="32"/>
                    </a:lnTo>
                    <a:lnTo>
                      <a:pt x="596" y="0"/>
                    </a:lnTo>
                    <a:lnTo>
                      <a:pt x="0" y="282"/>
                    </a:lnTo>
                    <a:close/>
                  </a:path>
                </a:pathLst>
              </a:custGeom>
              <a:solidFill>
                <a:srgbClr val="60A6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9" name="Freeform 72"/>
              <p:cNvSpPr>
                <a:spLocks/>
              </p:cNvSpPr>
              <p:nvPr/>
            </p:nvSpPr>
            <p:spPr bwMode="auto">
              <a:xfrm>
                <a:off x="11787188" y="7332663"/>
                <a:ext cx="2289175" cy="2216150"/>
              </a:xfrm>
              <a:custGeom>
                <a:avLst/>
                <a:gdLst>
                  <a:gd name="T0" fmla="*/ 0 w 1442"/>
                  <a:gd name="T1" fmla="*/ 282 h 1396"/>
                  <a:gd name="T2" fmla="*/ 76 w 1442"/>
                  <a:gd name="T3" fmla="*/ 336 h 1396"/>
                  <a:gd name="T4" fmla="*/ 192 w 1442"/>
                  <a:gd name="T5" fmla="*/ 426 h 1396"/>
                  <a:gd name="T6" fmla="*/ 342 w 1442"/>
                  <a:gd name="T7" fmla="*/ 552 h 1396"/>
                  <a:gd name="T8" fmla="*/ 504 w 1442"/>
                  <a:gd name="T9" fmla="*/ 706 h 1396"/>
                  <a:gd name="T10" fmla="*/ 586 w 1442"/>
                  <a:gd name="T11" fmla="*/ 794 h 1396"/>
                  <a:gd name="T12" fmla="*/ 664 w 1442"/>
                  <a:gd name="T13" fmla="*/ 886 h 1396"/>
                  <a:gd name="T14" fmla="*/ 736 w 1442"/>
                  <a:gd name="T15" fmla="*/ 982 h 1396"/>
                  <a:gd name="T16" fmla="*/ 802 w 1442"/>
                  <a:gd name="T17" fmla="*/ 1082 h 1396"/>
                  <a:gd name="T18" fmla="*/ 856 w 1442"/>
                  <a:gd name="T19" fmla="*/ 1184 h 1396"/>
                  <a:gd name="T20" fmla="*/ 900 w 1442"/>
                  <a:gd name="T21" fmla="*/ 1290 h 1396"/>
                  <a:gd name="T22" fmla="*/ 928 w 1442"/>
                  <a:gd name="T23" fmla="*/ 1396 h 1396"/>
                  <a:gd name="T24" fmla="*/ 952 w 1442"/>
                  <a:gd name="T25" fmla="*/ 1394 h 1396"/>
                  <a:gd name="T26" fmla="*/ 1014 w 1442"/>
                  <a:gd name="T27" fmla="*/ 1388 h 1396"/>
                  <a:gd name="T28" fmla="*/ 1102 w 1442"/>
                  <a:gd name="T29" fmla="*/ 1370 h 1396"/>
                  <a:gd name="T30" fmla="*/ 1176 w 1442"/>
                  <a:gd name="T31" fmla="*/ 1346 h 1396"/>
                  <a:gd name="T32" fmla="*/ 1226 w 1442"/>
                  <a:gd name="T33" fmla="*/ 1324 h 1396"/>
                  <a:gd name="T34" fmla="*/ 1274 w 1442"/>
                  <a:gd name="T35" fmla="*/ 1294 h 1396"/>
                  <a:gd name="T36" fmla="*/ 1320 w 1442"/>
                  <a:gd name="T37" fmla="*/ 1258 h 1396"/>
                  <a:gd name="T38" fmla="*/ 1362 w 1442"/>
                  <a:gd name="T39" fmla="*/ 1216 h 1396"/>
                  <a:gd name="T40" fmla="*/ 1396 w 1442"/>
                  <a:gd name="T41" fmla="*/ 1164 h 1396"/>
                  <a:gd name="T42" fmla="*/ 1422 w 1442"/>
                  <a:gd name="T43" fmla="*/ 1102 h 1396"/>
                  <a:gd name="T44" fmla="*/ 1438 w 1442"/>
                  <a:gd name="T45" fmla="*/ 1032 h 1396"/>
                  <a:gd name="T46" fmla="*/ 1442 w 1442"/>
                  <a:gd name="T47" fmla="*/ 950 h 1396"/>
                  <a:gd name="T48" fmla="*/ 1440 w 1442"/>
                  <a:gd name="T49" fmla="*/ 906 h 1396"/>
                  <a:gd name="T50" fmla="*/ 1318 w 1442"/>
                  <a:gd name="T51" fmla="*/ 810 h 1396"/>
                  <a:gd name="T52" fmla="*/ 1190 w 1442"/>
                  <a:gd name="T53" fmla="*/ 706 h 1396"/>
                  <a:gd name="T54" fmla="*/ 1042 w 1442"/>
                  <a:gd name="T55" fmla="*/ 576 h 1396"/>
                  <a:gd name="T56" fmla="*/ 892 w 1442"/>
                  <a:gd name="T57" fmla="*/ 432 h 1396"/>
                  <a:gd name="T58" fmla="*/ 788 w 1442"/>
                  <a:gd name="T59" fmla="*/ 318 h 1396"/>
                  <a:gd name="T60" fmla="*/ 726 w 1442"/>
                  <a:gd name="T61" fmla="*/ 242 h 1396"/>
                  <a:gd name="T62" fmla="*/ 674 w 1442"/>
                  <a:gd name="T63" fmla="*/ 170 h 1396"/>
                  <a:gd name="T64" fmla="*/ 632 w 1442"/>
                  <a:gd name="T65" fmla="*/ 98 h 1396"/>
                  <a:gd name="T66" fmla="*/ 604 w 1442"/>
                  <a:gd name="T67" fmla="*/ 32 h 1396"/>
                  <a:gd name="T68" fmla="*/ 0 w 1442"/>
                  <a:gd name="T69" fmla="*/ 282 h 1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42" h="1396">
                    <a:moveTo>
                      <a:pt x="0" y="282"/>
                    </a:moveTo>
                    <a:lnTo>
                      <a:pt x="0" y="282"/>
                    </a:lnTo>
                    <a:lnTo>
                      <a:pt x="34" y="306"/>
                    </a:lnTo>
                    <a:lnTo>
                      <a:pt x="76" y="336"/>
                    </a:lnTo>
                    <a:lnTo>
                      <a:pt x="128" y="376"/>
                    </a:lnTo>
                    <a:lnTo>
                      <a:pt x="192" y="426"/>
                    </a:lnTo>
                    <a:lnTo>
                      <a:pt x="264" y="484"/>
                    </a:lnTo>
                    <a:lnTo>
                      <a:pt x="342" y="552"/>
                    </a:lnTo>
                    <a:lnTo>
                      <a:pt x="422" y="626"/>
                    </a:lnTo>
                    <a:lnTo>
                      <a:pt x="504" y="706"/>
                    </a:lnTo>
                    <a:lnTo>
                      <a:pt x="546" y="750"/>
                    </a:lnTo>
                    <a:lnTo>
                      <a:pt x="586" y="794"/>
                    </a:lnTo>
                    <a:lnTo>
                      <a:pt x="626" y="838"/>
                    </a:lnTo>
                    <a:lnTo>
                      <a:pt x="664" y="886"/>
                    </a:lnTo>
                    <a:lnTo>
                      <a:pt x="702" y="932"/>
                    </a:lnTo>
                    <a:lnTo>
                      <a:pt x="736" y="982"/>
                    </a:lnTo>
                    <a:lnTo>
                      <a:pt x="770" y="1032"/>
                    </a:lnTo>
                    <a:lnTo>
                      <a:pt x="802" y="1082"/>
                    </a:lnTo>
                    <a:lnTo>
                      <a:pt x="830" y="1132"/>
                    </a:lnTo>
                    <a:lnTo>
                      <a:pt x="856" y="1184"/>
                    </a:lnTo>
                    <a:lnTo>
                      <a:pt x="880" y="1236"/>
                    </a:lnTo>
                    <a:lnTo>
                      <a:pt x="900" y="1290"/>
                    </a:lnTo>
                    <a:lnTo>
                      <a:pt x="916" y="1342"/>
                    </a:lnTo>
                    <a:lnTo>
                      <a:pt x="928" y="1396"/>
                    </a:lnTo>
                    <a:lnTo>
                      <a:pt x="928" y="1396"/>
                    </a:lnTo>
                    <a:lnTo>
                      <a:pt x="952" y="1394"/>
                    </a:lnTo>
                    <a:lnTo>
                      <a:pt x="980" y="1392"/>
                    </a:lnTo>
                    <a:lnTo>
                      <a:pt x="1014" y="1388"/>
                    </a:lnTo>
                    <a:lnTo>
                      <a:pt x="1056" y="1382"/>
                    </a:lnTo>
                    <a:lnTo>
                      <a:pt x="1102" y="1370"/>
                    </a:lnTo>
                    <a:lnTo>
                      <a:pt x="1152" y="1356"/>
                    </a:lnTo>
                    <a:lnTo>
                      <a:pt x="1176" y="1346"/>
                    </a:lnTo>
                    <a:lnTo>
                      <a:pt x="1202" y="1336"/>
                    </a:lnTo>
                    <a:lnTo>
                      <a:pt x="1226" y="1324"/>
                    </a:lnTo>
                    <a:lnTo>
                      <a:pt x="1250" y="1310"/>
                    </a:lnTo>
                    <a:lnTo>
                      <a:pt x="1274" y="1294"/>
                    </a:lnTo>
                    <a:lnTo>
                      <a:pt x="1298" y="1278"/>
                    </a:lnTo>
                    <a:lnTo>
                      <a:pt x="1320" y="1258"/>
                    </a:lnTo>
                    <a:lnTo>
                      <a:pt x="1342" y="1238"/>
                    </a:lnTo>
                    <a:lnTo>
                      <a:pt x="1362" y="1216"/>
                    </a:lnTo>
                    <a:lnTo>
                      <a:pt x="1380" y="1190"/>
                    </a:lnTo>
                    <a:lnTo>
                      <a:pt x="1396" y="1164"/>
                    </a:lnTo>
                    <a:lnTo>
                      <a:pt x="1410" y="1134"/>
                    </a:lnTo>
                    <a:lnTo>
                      <a:pt x="1422" y="1102"/>
                    </a:lnTo>
                    <a:lnTo>
                      <a:pt x="1432" y="1068"/>
                    </a:lnTo>
                    <a:lnTo>
                      <a:pt x="1438" y="1032"/>
                    </a:lnTo>
                    <a:lnTo>
                      <a:pt x="1442" y="992"/>
                    </a:lnTo>
                    <a:lnTo>
                      <a:pt x="1442" y="950"/>
                    </a:lnTo>
                    <a:lnTo>
                      <a:pt x="1440" y="906"/>
                    </a:lnTo>
                    <a:lnTo>
                      <a:pt x="1440" y="906"/>
                    </a:lnTo>
                    <a:lnTo>
                      <a:pt x="1406" y="880"/>
                    </a:lnTo>
                    <a:lnTo>
                      <a:pt x="1318" y="810"/>
                    </a:lnTo>
                    <a:lnTo>
                      <a:pt x="1258" y="762"/>
                    </a:lnTo>
                    <a:lnTo>
                      <a:pt x="1190" y="706"/>
                    </a:lnTo>
                    <a:lnTo>
                      <a:pt x="1118" y="644"/>
                    </a:lnTo>
                    <a:lnTo>
                      <a:pt x="1042" y="576"/>
                    </a:lnTo>
                    <a:lnTo>
                      <a:pt x="966" y="506"/>
                    </a:lnTo>
                    <a:lnTo>
                      <a:pt x="892" y="432"/>
                    </a:lnTo>
                    <a:lnTo>
                      <a:pt x="820" y="356"/>
                    </a:lnTo>
                    <a:lnTo>
                      <a:pt x="788" y="318"/>
                    </a:lnTo>
                    <a:lnTo>
                      <a:pt x="756" y="280"/>
                    </a:lnTo>
                    <a:lnTo>
                      <a:pt x="726" y="242"/>
                    </a:lnTo>
                    <a:lnTo>
                      <a:pt x="698" y="206"/>
                    </a:lnTo>
                    <a:lnTo>
                      <a:pt x="674" y="170"/>
                    </a:lnTo>
                    <a:lnTo>
                      <a:pt x="650" y="134"/>
                    </a:lnTo>
                    <a:lnTo>
                      <a:pt x="632" y="98"/>
                    </a:lnTo>
                    <a:lnTo>
                      <a:pt x="616" y="64"/>
                    </a:lnTo>
                    <a:lnTo>
                      <a:pt x="604" y="32"/>
                    </a:lnTo>
                    <a:lnTo>
                      <a:pt x="596" y="0"/>
                    </a:lnTo>
                    <a:lnTo>
                      <a:pt x="0" y="28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0" name="Freeform 73"/>
              <p:cNvSpPr>
                <a:spLocks/>
              </p:cNvSpPr>
              <p:nvPr/>
            </p:nvSpPr>
            <p:spPr bwMode="auto">
              <a:xfrm>
                <a:off x="11647488" y="7427913"/>
                <a:ext cx="2289175" cy="2117725"/>
              </a:xfrm>
              <a:custGeom>
                <a:avLst/>
                <a:gdLst>
                  <a:gd name="T0" fmla="*/ 0 w 1442"/>
                  <a:gd name="T1" fmla="*/ 280 h 1334"/>
                  <a:gd name="T2" fmla="*/ 78 w 1442"/>
                  <a:gd name="T3" fmla="*/ 330 h 1334"/>
                  <a:gd name="T4" fmla="*/ 200 w 1442"/>
                  <a:gd name="T5" fmla="*/ 410 h 1334"/>
                  <a:gd name="T6" fmla="*/ 356 w 1442"/>
                  <a:gd name="T7" fmla="*/ 526 h 1334"/>
                  <a:gd name="T8" fmla="*/ 482 w 1442"/>
                  <a:gd name="T9" fmla="*/ 630 h 1334"/>
                  <a:gd name="T10" fmla="*/ 568 w 1442"/>
                  <a:gd name="T11" fmla="*/ 708 h 1334"/>
                  <a:gd name="T12" fmla="*/ 650 w 1442"/>
                  <a:gd name="T13" fmla="*/ 792 h 1334"/>
                  <a:gd name="T14" fmla="*/ 728 w 1442"/>
                  <a:gd name="T15" fmla="*/ 882 h 1334"/>
                  <a:gd name="T16" fmla="*/ 800 w 1442"/>
                  <a:gd name="T17" fmla="*/ 976 h 1334"/>
                  <a:gd name="T18" fmla="*/ 862 w 1442"/>
                  <a:gd name="T19" fmla="*/ 1074 h 1334"/>
                  <a:gd name="T20" fmla="*/ 914 w 1442"/>
                  <a:gd name="T21" fmla="*/ 1174 h 1334"/>
                  <a:gd name="T22" fmla="*/ 950 w 1442"/>
                  <a:gd name="T23" fmla="*/ 1280 h 1334"/>
                  <a:gd name="T24" fmla="*/ 962 w 1442"/>
                  <a:gd name="T25" fmla="*/ 1332 h 1334"/>
                  <a:gd name="T26" fmla="*/ 1010 w 1442"/>
                  <a:gd name="T27" fmla="*/ 1334 h 1334"/>
                  <a:gd name="T28" fmla="*/ 1082 w 1442"/>
                  <a:gd name="T29" fmla="*/ 1332 h 1334"/>
                  <a:gd name="T30" fmla="*/ 1172 w 1442"/>
                  <a:gd name="T31" fmla="*/ 1318 h 1334"/>
                  <a:gd name="T32" fmla="*/ 1218 w 1442"/>
                  <a:gd name="T33" fmla="*/ 1304 h 1334"/>
                  <a:gd name="T34" fmla="*/ 1264 w 1442"/>
                  <a:gd name="T35" fmla="*/ 1284 h 1334"/>
                  <a:gd name="T36" fmla="*/ 1308 w 1442"/>
                  <a:gd name="T37" fmla="*/ 1258 h 1334"/>
                  <a:gd name="T38" fmla="*/ 1350 w 1442"/>
                  <a:gd name="T39" fmla="*/ 1222 h 1334"/>
                  <a:gd name="T40" fmla="*/ 1384 w 1442"/>
                  <a:gd name="T41" fmla="*/ 1180 h 1334"/>
                  <a:gd name="T42" fmla="*/ 1412 w 1442"/>
                  <a:gd name="T43" fmla="*/ 1128 h 1334"/>
                  <a:gd name="T44" fmla="*/ 1432 w 1442"/>
                  <a:gd name="T45" fmla="*/ 1066 h 1334"/>
                  <a:gd name="T46" fmla="*/ 1442 w 1442"/>
                  <a:gd name="T47" fmla="*/ 990 h 1334"/>
                  <a:gd name="T48" fmla="*/ 1440 w 1442"/>
                  <a:gd name="T49" fmla="*/ 904 h 1334"/>
                  <a:gd name="T50" fmla="*/ 1406 w 1442"/>
                  <a:gd name="T51" fmla="*/ 880 h 1334"/>
                  <a:gd name="T52" fmla="*/ 1258 w 1442"/>
                  <a:gd name="T53" fmla="*/ 762 h 1334"/>
                  <a:gd name="T54" fmla="*/ 1118 w 1442"/>
                  <a:gd name="T55" fmla="*/ 642 h 1334"/>
                  <a:gd name="T56" fmla="*/ 966 w 1442"/>
                  <a:gd name="T57" fmla="*/ 504 h 1334"/>
                  <a:gd name="T58" fmla="*/ 820 w 1442"/>
                  <a:gd name="T59" fmla="*/ 356 h 1334"/>
                  <a:gd name="T60" fmla="*/ 756 w 1442"/>
                  <a:gd name="T61" fmla="*/ 280 h 1334"/>
                  <a:gd name="T62" fmla="*/ 698 w 1442"/>
                  <a:gd name="T63" fmla="*/ 206 h 1334"/>
                  <a:gd name="T64" fmla="*/ 650 w 1442"/>
                  <a:gd name="T65" fmla="*/ 132 h 1334"/>
                  <a:gd name="T66" fmla="*/ 616 w 1442"/>
                  <a:gd name="T67" fmla="*/ 64 h 1334"/>
                  <a:gd name="T68" fmla="*/ 596 w 1442"/>
                  <a:gd name="T69" fmla="*/ 0 h 1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42" h="1334">
                    <a:moveTo>
                      <a:pt x="0" y="280"/>
                    </a:moveTo>
                    <a:lnTo>
                      <a:pt x="0" y="280"/>
                    </a:lnTo>
                    <a:lnTo>
                      <a:pt x="36" y="302"/>
                    </a:lnTo>
                    <a:lnTo>
                      <a:pt x="78" y="330"/>
                    </a:lnTo>
                    <a:lnTo>
                      <a:pt x="134" y="366"/>
                    </a:lnTo>
                    <a:lnTo>
                      <a:pt x="200" y="410"/>
                    </a:lnTo>
                    <a:lnTo>
                      <a:pt x="274" y="464"/>
                    </a:lnTo>
                    <a:lnTo>
                      <a:pt x="356" y="526"/>
                    </a:lnTo>
                    <a:lnTo>
                      <a:pt x="440" y="594"/>
                    </a:lnTo>
                    <a:lnTo>
                      <a:pt x="482" y="630"/>
                    </a:lnTo>
                    <a:lnTo>
                      <a:pt x="524" y="668"/>
                    </a:lnTo>
                    <a:lnTo>
                      <a:pt x="568" y="708"/>
                    </a:lnTo>
                    <a:lnTo>
                      <a:pt x="608" y="750"/>
                    </a:lnTo>
                    <a:lnTo>
                      <a:pt x="650" y="792"/>
                    </a:lnTo>
                    <a:lnTo>
                      <a:pt x="690" y="836"/>
                    </a:lnTo>
                    <a:lnTo>
                      <a:pt x="728" y="882"/>
                    </a:lnTo>
                    <a:lnTo>
                      <a:pt x="766" y="928"/>
                    </a:lnTo>
                    <a:lnTo>
                      <a:pt x="800" y="976"/>
                    </a:lnTo>
                    <a:lnTo>
                      <a:pt x="832" y="1024"/>
                    </a:lnTo>
                    <a:lnTo>
                      <a:pt x="862" y="1074"/>
                    </a:lnTo>
                    <a:lnTo>
                      <a:pt x="890" y="1124"/>
                    </a:lnTo>
                    <a:lnTo>
                      <a:pt x="914" y="1174"/>
                    </a:lnTo>
                    <a:lnTo>
                      <a:pt x="934" y="1226"/>
                    </a:lnTo>
                    <a:lnTo>
                      <a:pt x="950" y="1280"/>
                    </a:lnTo>
                    <a:lnTo>
                      <a:pt x="962" y="1332"/>
                    </a:lnTo>
                    <a:lnTo>
                      <a:pt x="962" y="1332"/>
                    </a:lnTo>
                    <a:lnTo>
                      <a:pt x="986" y="1334"/>
                    </a:lnTo>
                    <a:lnTo>
                      <a:pt x="1010" y="1334"/>
                    </a:lnTo>
                    <a:lnTo>
                      <a:pt x="1044" y="1334"/>
                    </a:lnTo>
                    <a:lnTo>
                      <a:pt x="1082" y="1332"/>
                    </a:lnTo>
                    <a:lnTo>
                      <a:pt x="1126" y="1328"/>
                    </a:lnTo>
                    <a:lnTo>
                      <a:pt x="1172" y="1318"/>
                    </a:lnTo>
                    <a:lnTo>
                      <a:pt x="1194" y="1312"/>
                    </a:lnTo>
                    <a:lnTo>
                      <a:pt x="1218" y="1304"/>
                    </a:lnTo>
                    <a:lnTo>
                      <a:pt x="1242" y="1294"/>
                    </a:lnTo>
                    <a:lnTo>
                      <a:pt x="1264" y="1284"/>
                    </a:lnTo>
                    <a:lnTo>
                      <a:pt x="1286" y="1272"/>
                    </a:lnTo>
                    <a:lnTo>
                      <a:pt x="1308" y="1258"/>
                    </a:lnTo>
                    <a:lnTo>
                      <a:pt x="1330" y="1242"/>
                    </a:lnTo>
                    <a:lnTo>
                      <a:pt x="1350" y="1222"/>
                    </a:lnTo>
                    <a:lnTo>
                      <a:pt x="1368" y="1202"/>
                    </a:lnTo>
                    <a:lnTo>
                      <a:pt x="1384" y="1180"/>
                    </a:lnTo>
                    <a:lnTo>
                      <a:pt x="1400" y="1156"/>
                    </a:lnTo>
                    <a:lnTo>
                      <a:pt x="1412" y="1128"/>
                    </a:lnTo>
                    <a:lnTo>
                      <a:pt x="1424" y="1098"/>
                    </a:lnTo>
                    <a:lnTo>
                      <a:pt x="1432" y="1066"/>
                    </a:lnTo>
                    <a:lnTo>
                      <a:pt x="1438" y="1030"/>
                    </a:lnTo>
                    <a:lnTo>
                      <a:pt x="1442" y="990"/>
                    </a:lnTo>
                    <a:lnTo>
                      <a:pt x="1442" y="950"/>
                    </a:lnTo>
                    <a:lnTo>
                      <a:pt x="1440" y="904"/>
                    </a:lnTo>
                    <a:lnTo>
                      <a:pt x="1440" y="904"/>
                    </a:lnTo>
                    <a:lnTo>
                      <a:pt x="1406" y="880"/>
                    </a:lnTo>
                    <a:lnTo>
                      <a:pt x="1318" y="810"/>
                    </a:lnTo>
                    <a:lnTo>
                      <a:pt x="1258" y="762"/>
                    </a:lnTo>
                    <a:lnTo>
                      <a:pt x="1190" y="706"/>
                    </a:lnTo>
                    <a:lnTo>
                      <a:pt x="1118" y="642"/>
                    </a:lnTo>
                    <a:lnTo>
                      <a:pt x="1042" y="576"/>
                    </a:lnTo>
                    <a:lnTo>
                      <a:pt x="966" y="504"/>
                    </a:lnTo>
                    <a:lnTo>
                      <a:pt x="892" y="430"/>
                    </a:lnTo>
                    <a:lnTo>
                      <a:pt x="820" y="356"/>
                    </a:lnTo>
                    <a:lnTo>
                      <a:pt x="788" y="318"/>
                    </a:lnTo>
                    <a:lnTo>
                      <a:pt x="756" y="280"/>
                    </a:lnTo>
                    <a:lnTo>
                      <a:pt x="726" y="242"/>
                    </a:lnTo>
                    <a:lnTo>
                      <a:pt x="698" y="206"/>
                    </a:lnTo>
                    <a:lnTo>
                      <a:pt x="672" y="168"/>
                    </a:lnTo>
                    <a:lnTo>
                      <a:pt x="650" y="132"/>
                    </a:lnTo>
                    <a:lnTo>
                      <a:pt x="632" y="98"/>
                    </a:lnTo>
                    <a:lnTo>
                      <a:pt x="616" y="64"/>
                    </a:lnTo>
                    <a:lnTo>
                      <a:pt x="604" y="32"/>
                    </a:lnTo>
                    <a:lnTo>
                      <a:pt x="596" y="0"/>
                    </a:lnTo>
                    <a:lnTo>
                      <a:pt x="0" y="280"/>
                    </a:lnTo>
                    <a:close/>
                  </a:path>
                </a:pathLst>
              </a:custGeom>
              <a:solidFill>
                <a:srgbClr val="81C3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1" name="Freeform 74"/>
              <p:cNvSpPr>
                <a:spLocks/>
              </p:cNvSpPr>
              <p:nvPr/>
            </p:nvSpPr>
            <p:spPr bwMode="auto">
              <a:xfrm>
                <a:off x="11647488" y="7427913"/>
                <a:ext cx="2289175" cy="2117725"/>
              </a:xfrm>
              <a:custGeom>
                <a:avLst/>
                <a:gdLst>
                  <a:gd name="T0" fmla="*/ 0 w 1442"/>
                  <a:gd name="T1" fmla="*/ 280 h 1334"/>
                  <a:gd name="T2" fmla="*/ 78 w 1442"/>
                  <a:gd name="T3" fmla="*/ 330 h 1334"/>
                  <a:gd name="T4" fmla="*/ 200 w 1442"/>
                  <a:gd name="T5" fmla="*/ 410 h 1334"/>
                  <a:gd name="T6" fmla="*/ 356 w 1442"/>
                  <a:gd name="T7" fmla="*/ 526 h 1334"/>
                  <a:gd name="T8" fmla="*/ 482 w 1442"/>
                  <a:gd name="T9" fmla="*/ 630 h 1334"/>
                  <a:gd name="T10" fmla="*/ 568 w 1442"/>
                  <a:gd name="T11" fmla="*/ 708 h 1334"/>
                  <a:gd name="T12" fmla="*/ 650 w 1442"/>
                  <a:gd name="T13" fmla="*/ 792 h 1334"/>
                  <a:gd name="T14" fmla="*/ 728 w 1442"/>
                  <a:gd name="T15" fmla="*/ 882 h 1334"/>
                  <a:gd name="T16" fmla="*/ 800 w 1442"/>
                  <a:gd name="T17" fmla="*/ 976 h 1334"/>
                  <a:gd name="T18" fmla="*/ 862 w 1442"/>
                  <a:gd name="T19" fmla="*/ 1074 h 1334"/>
                  <a:gd name="T20" fmla="*/ 914 w 1442"/>
                  <a:gd name="T21" fmla="*/ 1174 h 1334"/>
                  <a:gd name="T22" fmla="*/ 950 w 1442"/>
                  <a:gd name="T23" fmla="*/ 1280 h 1334"/>
                  <a:gd name="T24" fmla="*/ 962 w 1442"/>
                  <a:gd name="T25" fmla="*/ 1332 h 1334"/>
                  <a:gd name="T26" fmla="*/ 1010 w 1442"/>
                  <a:gd name="T27" fmla="*/ 1334 h 1334"/>
                  <a:gd name="T28" fmla="*/ 1082 w 1442"/>
                  <a:gd name="T29" fmla="*/ 1332 h 1334"/>
                  <a:gd name="T30" fmla="*/ 1172 w 1442"/>
                  <a:gd name="T31" fmla="*/ 1318 h 1334"/>
                  <a:gd name="T32" fmla="*/ 1218 w 1442"/>
                  <a:gd name="T33" fmla="*/ 1304 h 1334"/>
                  <a:gd name="T34" fmla="*/ 1264 w 1442"/>
                  <a:gd name="T35" fmla="*/ 1284 h 1334"/>
                  <a:gd name="T36" fmla="*/ 1308 w 1442"/>
                  <a:gd name="T37" fmla="*/ 1258 h 1334"/>
                  <a:gd name="T38" fmla="*/ 1350 w 1442"/>
                  <a:gd name="T39" fmla="*/ 1222 h 1334"/>
                  <a:gd name="T40" fmla="*/ 1384 w 1442"/>
                  <a:gd name="T41" fmla="*/ 1180 h 1334"/>
                  <a:gd name="T42" fmla="*/ 1412 w 1442"/>
                  <a:gd name="T43" fmla="*/ 1128 h 1334"/>
                  <a:gd name="T44" fmla="*/ 1432 w 1442"/>
                  <a:gd name="T45" fmla="*/ 1066 h 1334"/>
                  <a:gd name="T46" fmla="*/ 1442 w 1442"/>
                  <a:gd name="T47" fmla="*/ 990 h 1334"/>
                  <a:gd name="T48" fmla="*/ 1440 w 1442"/>
                  <a:gd name="T49" fmla="*/ 904 h 1334"/>
                  <a:gd name="T50" fmla="*/ 1406 w 1442"/>
                  <a:gd name="T51" fmla="*/ 880 h 1334"/>
                  <a:gd name="T52" fmla="*/ 1258 w 1442"/>
                  <a:gd name="T53" fmla="*/ 762 h 1334"/>
                  <a:gd name="T54" fmla="*/ 1118 w 1442"/>
                  <a:gd name="T55" fmla="*/ 642 h 1334"/>
                  <a:gd name="T56" fmla="*/ 966 w 1442"/>
                  <a:gd name="T57" fmla="*/ 504 h 1334"/>
                  <a:gd name="T58" fmla="*/ 820 w 1442"/>
                  <a:gd name="T59" fmla="*/ 356 h 1334"/>
                  <a:gd name="T60" fmla="*/ 756 w 1442"/>
                  <a:gd name="T61" fmla="*/ 280 h 1334"/>
                  <a:gd name="T62" fmla="*/ 698 w 1442"/>
                  <a:gd name="T63" fmla="*/ 206 h 1334"/>
                  <a:gd name="T64" fmla="*/ 650 w 1442"/>
                  <a:gd name="T65" fmla="*/ 132 h 1334"/>
                  <a:gd name="T66" fmla="*/ 616 w 1442"/>
                  <a:gd name="T67" fmla="*/ 64 h 1334"/>
                  <a:gd name="T68" fmla="*/ 596 w 1442"/>
                  <a:gd name="T69" fmla="*/ 0 h 1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42" h="1334">
                    <a:moveTo>
                      <a:pt x="0" y="280"/>
                    </a:moveTo>
                    <a:lnTo>
                      <a:pt x="0" y="280"/>
                    </a:lnTo>
                    <a:lnTo>
                      <a:pt x="36" y="302"/>
                    </a:lnTo>
                    <a:lnTo>
                      <a:pt x="78" y="330"/>
                    </a:lnTo>
                    <a:lnTo>
                      <a:pt x="134" y="366"/>
                    </a:lnTo>
                    <a:lnTo>
                      <a:pt x="200" y="410"/>
                    </a:lnTo>
                    <a:lnTo>
                      <a:pt x="274" y="464"/>
                    </a:lnTo>
                    <a:lnTo>
                      <a:pt x="356" y="526"/>
                    </a:lnTo>
                    <a:lnTo>
                      <a:pt x="440" y="594"/>
                    </a:lnTo>
                    <a:lnTo>
                      <a:pt x="482" y="630"/>
                    </a:lnTo>
                    <a:lnTo>
                      <a:pt x="524" y="668"/>
                    </a:lnTo>
                    <a:lnTo>
                      <a:pt x="568" y="708"/>
                    </a:lnTo>
                    <a:lnTo>
                      <a:pt x="608" y="750"/>
                    </a:lnTo>
                    <a:lnTo>
                      <a:pt x="650" y="792"/>
                    </a:lnTo>
                    <a:lnTo>
                      <a:pt x="690" y="836"/>
                    </a:lnTo>
                    <a:lnTo>
                      <a:pt x="728" y="882"/>
                    </a:lnTo>
                    <a:lnTo>
                      <a:pt x="766" y="928"/>
                    </a:lnTo>
                    <a:lnTo>
                      <a:pt x="800" y="976"/>
                    </a:lnTo>
                    <a:lnTo>
                      <a:pt x="832" y="1024"/>
                    </a:lnTo>
                    <a:lnTo>
                      <a:pt x="862" y="1074"/>
                    </a:lnTo>
                    <a:lnTo>
                      <a:pt x="890" y="1124"/>
                    </a:lnTo>
                    <a:lnTo>
                      <a:pt x="914" y="1174"/>
                    </a:lnTo>
                    <a:lnTo>
                      <a:pt x="934" y="1226"/>
                    </a:lnTo>
                    <a:lnTo>
                      <a:pt x="950" y="1280"/>
                    </a:lnTo>
                    <a:lnTo>
                      <a:pt x="962" y="1332"/>
                    </a:lnTo>
                    <a:lnTo>
                      <a:pt x="962" y="1332"/>
                    </a:lnTo>
                    <a:lnTo>
                      <a:pt x="986" y="1334"/>
                    </a:lnTo>
                    <a:lnTo>
                      <a:pt x="1010" y="1334"/>
                    </a:lnTo>
                    <a:lnTo>
                      <a:pt x="1044" y="1334"/>
                    </a:lnTo>
                    <a:lnTo>
                      <a:pt x="1082" y="1332"/>
                    </a:lnTo>
                    <a:lnTo>
                      <a:pt x="1126" y="1328"/>
                    </a:lnTo>
                    <a:lnTo>
                      <a:pt x="1172" y="1318"/>
                    </a:lnTo>
                    <a:lnTo>
                      <a:pt x="1194" y="1312"/>
                    </a:lnTo>
                    <a:lnTo>
                      <a:pt x="1218" y="1304"/>
                    </a:lnTo>
                    <a:lnTo>
                      <a:pt x="1242" y="1294"/>
                    </a:lnTo>
                    <a:lnTo>
                      <a:pt x="1264" y="1284"/>
                    </a:lnTo>
                    <a:lnTo>
                      <a:pt x="1286" y="1272"/>
                    </a:lnTo>
                    <a:lnTo>
                      <a:pt x="1308" y="1258"/>
                    </a:lnTo>
                    <a:lnTo>
                      <a:pt x="1330" y="1242"/>
                    </a:lnTo>
                    <a:lnTo>
                      <a:pt x="1350" y="1222"/>
                    </a:lnTo>
                    <a:lnTo>
                      <a:pt x="1368" y="1202"/>
                    </a:lnTo>
                    <a:lnTo>
                      <a:pt x="1384" y="1180"/>
                    </a:lnTo>
                    <a:lnTo>
                      <a:pt x="1400" y="1156"/>
                    </a:lnTo>
                    <a:lnTo>
                      <a:pt x="1412" y="1128"/>
                    </a:lnTo>
                    <a:lnTo>
                      <a:pt x="1424" y="1098"/>
                    </a:lnTo>
                    <a:lnTo>
                      <a:pt x="1432" y="1066"/>
                    </a:lnTo>
                    <a:lnTo>
                      <a:pt x="1438" y="1030"/>
                    </a:lnTo>
                    <a:lnTo>
                      <a:pt x="1442" y="990"/>
                    </a:lnTo>
                    <a:lnTo>
                      <a:pt x="1442" y="950"/>
                    </a:lnTo>
                    <a:lnTo>
                      <a:pt x="1440" y="904"/>
                    </a:lnTo>
                    <a:lnTo>
                      <a:pt x="1440" y="904"/>
                    </a:lnTo>
                    <a:lnTo>
                      <a:pt x="1406" y="880"/>
                    </a:lnTo>
                    <a:lnTo>
                      <a:pt x="1318" y="810"/>
                    </a:lnTo>
                    <a:lnTo>
                      <a:pt x="1258" y="762"/>
                    </a:lnTo>
                    <a:lnTo>
                      <a:pt x="1190" y="706"/>
                    </a:lnTo>
                    <a:lnTo>
                      <a:pt x="1118" y="642"/>
                    </a:lnTo>
                    <a:lnTo>
                      <a:pt x="1042" y="576"/>
                    </a:lnTo>
                    <a:lnTo>
                      <a:pt x="966" y="504"/>
                    </a:lnTo>
                    <a:lnTo>
                      <a:pt x="892" y="430"/>
                    </a:lnTo>
                    <a:lnTo>
                      <a:pt x="820" y="356"/>
                    </a:lnTo>
                    <a:lnTo>
                      <a:pt x="788" y="318"/>
                    </a:lnTo>
                    <a:lnTo>
                      <a:pt x="756" y="280"/>
                    </a:lnTo>
                    <a:lnTo>
                      <a:pt x="726" y="242"/>
                    </a:lnTo>
                    <a:lnTo>
                      <a:pt x="698" y="206"/>
                    </a:lnTo>
                    <a:lnTo>
                      <a:pt x="672" y="168"/>
                    </a:lnTo>
                    <a:lnTo>
                      <a:pt x="650" y="132"/>
                    </a:lnTo>
                    <a:lnTo>
                      <a:pt x="632" y="98"/>
                    </a:lnTo>
                    <a:lnTo>
                      <a:pt x="616" y="64"/>
                    </a:lnTo>
                    <a:lnTo>
                      <a:pt x="604" y="32"/>
                    </a:lnTo>
                    <a:lnTo>
                      <a:pt x="596" y="0"/>
                    </a:lnTo>
                    <a:lnTo>
                      <a:pt x="0" y="28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2" name="Freeform 75"/>
              <p:cNvSpPr>
                <a:spLocks/>
              </p:cNvSpPr>
              <p:nvPr/>
            </p:nvSpPr>
            <p:spPr bwMode="auto">
              <a:xfrm>
                <a:off x="10094913" y="7167563"/>
                <a:ext cx="0" cy="3175"/>
              </a:xfrm>
              <a:custGeom>
                <a:avLst/>
                <a:gdLst>
                  <a:gd name="T0" fmla="*/ 0 h 2"/>
                  <a:gd name="T1" fmla="*/ 0 h 2"/>
                  <a:gd name="T2" fmla="*/ 2 h 2"/>
                  <a:gd name="T3" fmla="*/ 0 h 2"/>
                </a:gdLst>
                <a:ahLst/>
                <a:cxnLst>
                  <a:cxn ang="0">
                    <a:pos x="0" y="T0"/>
                  </a:cxn>
                  <a:cxn ang="0">
                    <a:pos x="0" y="T1"/>
                  </a:cxn>
                  <a:cxn ang="0">
                    <a:pos x="0" y="T2"/>
                  </a:cxn>
                  <a:cxn ang="0">
                    <a:pos x="0" y="T3"/>
                  </a:cxn>
                </a:cxnLst>
                <a:rect l="0" t="0" r="r" b="b"/>
                <a:pathLst>
                  <a:path h="2">
                    <a:moveTo>
                      <a:pt x="0" y="0"/>
                    </a:moveTo>
                    <a:lnTo>
                      <a:pt x="0" y="0"/>
                    </a:lnTo>
                    <a:lnTo>
                      <a:pt x="0" y="2"/>
                    </a:lnTo>
                    <a:lnTo>
                      <a:pt x="0" y="0"/>
                    </a:lnTo>
                    <a:close/>
                  </a:path>
                </a:pathLst>
              </a:custGeom>
              <a:solidFill>
                <a:srgbClr val="9FCCC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3" name="Freeform 76"/>
              <p:cNvSpPr>
                <a:spLocks/>
              </p:cNvSpPr>
              <p:nvPr/>
            </p:nvSpPr>
            <p:spPr bwMode="auto">
              <a:xfrm>
                <a:off x="10094913" y="7167563"/>
                <a:ext cx="0" cy="3175"/>
              </a:xfrm>
              <a:custGeom>
                <a:avLst/>
                <a:gdLst>
                  <a:gd name="T0" fmla="*/ 0 h 2"/>
                  <a:gd name="T1" fmla="*/ 0 h 2"/>
                  <a:gd name="T2" fmla="*/ 2 h 2"/>
                  <a:gd name="T3" fmla="*/ 0 h 2"/>
                </a:gdLst>
                <a:ahLst/>
                <a:cxnLst>
                  <a:cxn ang="0">
                    <a:pos x="0" y="T0"/>
                  </a:cxn>
                  <a:cxn ang="0">
                    <a:pos x="0" y="T1"/>
                  </a:cxn>
                  <a:cxn ang="0">
                    <a:pos x="0" y="T2"/>
                  </a:cxn>
                  <a:cxn ang="0">
                    <a:pos x="0" y="T3"/>
                  </a:cxn>
                </a:cxnLst>
                <a:rect l="0" t="0" r="r" b="b"/>
                <a:pathLst>
                  <a:path h="2">
                    <a:moveTo>
                      <a:pt x="0" y="0"/>
                    </a:moveTo>
                    <a:lnTo>
                      <a:pt x="0" y="0"/>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4" name="Freeform 78"/>
              <p:cNvSpPr>
                <a:spLocks/>
              </p:cNvSpPr>
              <p:nvPr/>
            </p:nvSpPr>
            <p:spPr bwMode="auto">
              <a:xfrm>
                <a:off x="9990138" y="2627313"/>
                <a:ext cx="5984875" cy="5286375"/>
              </a:xfrm>
              <a:custGeom>
                <a:avLst/>
                <a:gdLst>
                  <a:gd name="T0" fmla="*/ 2452 w 3770"/>
                  <a:gd name="T1" fmla="*/ 0 h 3330"/>
                  <a:gd name="T2" fmla="*/ 2408 w 3770"/>
                  <a:gd name="T3" fmla="*/ 58 h 3330"/>
                  <a:gd name="T4" fmla="*/ 2368 w 3770"/>
                  <a:gd name="T5" fmla="*/ 118 h 3330"/>
                  <a:gd name="T6" fmla="*/ 2296 w 3770"/>
                  <a:gd name="T7" fmla="*/ 250 h 3330"/>
                  <a:gd name="T8" fmla="*/ 2194 w 3770"/>
                  <a:gd name="T9" fmla="*/ 446 h 3330"/>
                  <a:gd name="T10" fmla="*/ 2156 w 3770"/>
                  <a:gd name="T11" fmla="*/ 506 h 3330"/>
                  <a:gd name="T12" fmla="*/ 2094 w 3770"/>
                  <a:gd name="T13" fmla="*/ 594 h 3330"/>
                  <a:gd name="T14" fmla="*/ 1960 w 3770"/>
                  <a:gd name="T15" fmla="*/ 764 h 3330"/>
                  <a:gd name="T16" fmla="*/ 1814 w 3770"/>
                  <a:gd name="T17" fmla="*/ 922 h 3330"/>
                  <a:gd name="T18" fmla="*/ 1656 w 3770"/>
                  <a:gd name="T19" fmla="*/ 1074 h 3330"/>
                  <a:gd name="T20" fmla="*/ 1486 w 3770"/>
                  <a:gd name="T21" fmla="*/ 1214 h 3330"/>
                  <a:gd name="T22" fmla="*/ 1308 w 3770"/>
                  <a:gd name="T23" fmla="*/ 1346 h 3330"/>
                  <a:gd name="T24" fmla="*/ 1122 w 3770"/>
                  <a:gd name="T25" fmla="*/ 1470 h 3330"/>
                  <a:gd name="T26" fmla="*/ 928 w 3770"/>
                  <a:gd name="T27" fmla="*/ 1584 h 3330"/>
                  <a:gd name="T28" fmla="*/ 830 w 3770"/>
                  <a:gd name="T29" fmla="*/ 1638 h 3330"/>
                  <a:gd name="T30" fmla="*/ 682 w 3770"/>
                  <a:gd name="T31" fmla="*/ 1718 h 3330"/>
                  <a:gd name="T32" fmla="*/ 520 w 3770"/>
                  <a:gd name="T33" fmla="*/ 1814 h 3330"/>
                  <a:gd name="T34" fmla="*/ 396 w 3770"/>
                  <a:gd name="T35" fmla="*/ 1900 h 3330"/>
                  <a:gd name="T36" fmla="*/ 316 w 3770"/>
                  <a:gd name="T37" fmla="*/ 1964 h 3330"/>
                  <a:gd name="T38" fmla="*/ 242 w 3770"/>
                  <a:gd name="T39" fmla="*/ 2032 h 3330"/>
                  <a:gd name="T40" fmla="*/ 174 w 3770"/>
                  <a:gd name="T41" fmla="*/ 2106 h 3330"/>
                  <a:gd name="T42" fmla="*/ 116 w 3770"/>
                  <a:gd name="T43" fmla="*/ 2186 h 3330"/>
                  <a:gd name="T44" fmla="*/ 66 w 3770"/>
                  <a:gd name="T45" fmla="*/ 2272 h 3330"/>
                  <a:gd name="T46" fmla="*/ 30 w 3770"/>
                  <a:gd name="T47" fmla="*/ 2364 h 3330"/>
                  <a:gd name="T48" fmla="*/ 6 w 3770"/>
                  <a:gd name="T49" fmla="*/ 2462 h 3330"/>
                  <a:gd name="T50" fmla="*/ 0 w 3770"/>
                  <a:gd name="T51" fmla="*/ 2568 h 3330"/>
                  <a:gd name="T52" fmla="*/ 12 w 3770"/>
                  <a:gd name="T53" fmla="*/ 2680 h 3330"/>
                  <a:gd name="T54" fmla="*/ 42 w 3770"/>
                  <a:gd name="T55" fmla="*/ 2798 h 3330"/>
                  <a:gd name="T56" fmla="*/ 66 w 3770"/>
                  <a:gd name="T57" fmla="*/ 2860 h 3330"/>
                  <a:gd name="T58" fmla="*/ 122 w 3770"/>
                  <a:gd name="T59" fmla="*/ 2978 h 3330"/>
                  <a:gd name="T60" fmla="*/ 188 w 3770"/>
                  <a:gd name="T61" fmla="*/ 3074 h 3330"/>
                  <a:gd name="T62" fmla="*/ 262 w 3770"/>
                  <a:gd name="T63" fmla="*/ 3154 h 3330"/>
                  <a:gd name="T64" fmla="*/ 342 w 3770"/>
                  <a:gd name="T65" fmla="*/ 3216 h 3330"/>
                  <a:gd name="T66" fmla="*/ 430 w 3770"/>
                  <a:gd name="T67" fmla="*/ 3264 h 3330"/>
                  <a:gd name="T68" fmla="*/ 524 w 3770"/>
                  <a:gd name="T69" fmla="*/ 3298 h 3330"/>
                  <a:gd name="T70" fmla="*/ 620 w 3770"/>
                  <a:gd name="T71" fmla="*/ 3318 h 3330"/>
                  <a:gd name="T72" fmla="*/ 720 w 3770"/>
                  <a:gd name="T73" fmla="*/ 3328 h 3330"/>
                  <a:gd name="T74" fmla="*/ 820 w 3770"/>
                  <a:gd name="T75" fmla="*/ 3330 h 3330"/>
                  <a:gd name="T76" fmla="*/ 922 w 3770"/>
                  <a:gd name="T77" fmla="*/ 3324 h 3330"/>
                  <a:gd name="T78" fmla="*/ 1022 w 3770"/>
                  <a:gd name="T79" fmla="*/ 3310 h 3330"/>
                  <a:gd name="T80" fmla="*/ 1214 w 3770"/>
                  <a:gd name="T81" fmla="*/ 3272 h 3330"/>
                  <a:gd name="T82" fmla="*/ 1388 w 3770"/>
                  <a:gd name="T83" fmla="*/ 3226 h 3330"/>
                  <a:gd name="T84" fmla="*/ 1466 w 3770"/>
                  <a:gd name="T85" fmla="*/ 3204 h 3330"/>
                  <a:gd name="T86" fmla="*/ 1684 w 3770"/>
                  <a:gd name="T87" fmla="*/ 3146 h 3330"/>
                  <a:gd name="T88" fmla="*/ 1902 w 3770"/>
                  <a:gd name="T89" fmla="*/ 3098 h 3330"/>
                  <a:gd name="T90" fmla="*/ 2122 w 3770"/>
                  <a:gd name="T91" fmla="*/ 3062 h 3330"/>
                  <a:gd name="T92" fmla="*/ 2342 w 3770"/>
                  <a:gd name="T93" fmla="*/ 3038 h 3330"/>
                  <a:gd name="T94" fmla="*/ 2560 w 3770"/>
                  <a:gd name="T95" fmla="*/ 3030 h 3330"/>
                  <a:gd name="T96" fmla="*/ 2778 w 3770"/>
                  <a:gd name="T97" fmla="*/ 3034 h 3330"/>
                  <a:gd name="T98" fmla="*/ 2994 w 3770"/>
                  <a:gd name="T99" fmla="*/ 3054 h 3330"/>
                  <a:gd name="T100" fmla="*/ 3206 w 3770"/>
                  <a:gd name="T101" fmla="*/ 3090 h 3330"/>
                  <a:gd name="T102" fmla="*/ 3240 w 3770"/>
                  <a:gd name="T103" fmla="*/ 3098 h 3330"/>
                  <a:gd name="T104" fmla="*/ 3344 w 3770"/>
                  <a:gd name="T105" fmla="*/ 3128 h 3330"/>
                  <a:gd name="T106" fmla="*/ 3556 w 3770"/>
                  <a:gd name="T107" fmla="*/ 3198 h 3330"/>
                  <a:gd name="T108" fmla="*/ 3664 w 3770"/>
                  <a:gd name="T109" fmla="*/ 3228 h 3330"/>
                  <a:gd name="T110" fmla="*/ 3734 w 3770"/>
                  <a:gd name="T111" fmla="*/ 3242 h 3330"/>
                  <a:gd name="T112" fmla="*/ 2452 w 3770"/>
                  <a:gd name="T113" fmla="*/ 0 h 3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70" h="3330">
                    <a:moveTo>
                      <a:pt x="2452" y="0"/>
                    </a:moveTo>
                    <a:lnTo>
                      <a:pt x="2452" y="0"/>
                    </a:lnTo>
                    <a:lnTo>
                      <a:pt x="2430" y="28"/>
                    </a:lnTo>
                    <a:lnTo>
                      <a:pt x="2408" y="58"/>
                    </a:lnTo>
                    <a:lnTo>
                      <a:pt x="2388" y="88"/>
                    </a:lnTo>
                    <a:lnTo>
                      <a:pt x="2368" y="118"/>
                    </a:lnTo>
                    <a:lnTo>
                      <a:pt x="2330" y="184"/>
                    </a:lnTo>
                    <a:lnTo>
                      <a:pt x="2296" y="250"/>
                    </a:lnTo>
                    <a:lnTo>
                      <a:pt x="2228" y="382"/>
                    </a:lnTo>
                    <a:lnTo>
                      <a:pt x="2194" y="446"/>
                    </a:lnTo>
                    <a:lnTo>
                      <a:pt x="2174" y="476"/>
                    </a:lnTo>
                    <a:lnTo>
                      <a:pt x="2156" y="506"/>
                    </a:lnTo>
                    <a:lnTo>
                      <a:pt x="2156" y="506"/>
                    </a:lnTo>
                    <a:lnTo>
                      <a:pt x="2094" y="594"/>
                    </a:lnTo>
                    <a:lnTo>
                      <a:pt x="2028" y="680"/>
                    </a:lnTo>
                    <a:lnTo>
                      <a:pt x="1960" y="764"/>
                    </a:lnTo>
                    <a:lnTo>
                      <a:pt x="1888" y="844"/>
                    </a:lnTo>
                    <a:lnTo>
                      <a:pt x="1814" y="922"/>
                    </a:lnTo>
                    <a:lnTo>
                      <a:pt x="1736" y="1000"/>
                    </a:lnTo>
                    <a:lnTo>
                      <a:pt x="1656" y="1074"/>
                    </a:lnTo>
                    <a:lnTo>
                      <a:pt x="1572" y="1146"/>
                    </a:lnTo>
                    <a:lnTo>
                      <a:pt x="1486" y="1214"/>
                    </a:lnTo>
                    <a:lnTo>
                      <a:pt x="1398" y="1282"/>
                    </a:lnTo>
                    <a:lnTo>
                      <a:pt x="1308" y="1346"/>
                    </a:lnTo>
                    <a:lnTo>
                      <a:pt x="1216" y="1410"/>
                    </a:lnTo>
                    <a:lnTo>
                      <a:pt x="1122" y="1470"/>
                    </a:lnTo>
                    <a:lnTo>
                      <a:pt x="1026" y="1528"/>
                    </a:lnTo>
                    <a:lnTo>
                      <a:pt x="928" y="1584"/>
                    </a:lnTo>
                    <a:lnTo>
                      <a:pt x="830" y="1638"/>
                    </a:lnTo>
                    <a:lnTo>
                      <a:pt x="830" y="1638"/>
                    </a:lnTo>
                    <a:lnTo>
                      <a:pt x="758" y="1676"/>
                    </a:lnTo>
                    <a:lnTo>
                      <a:pt x="682" y="1718"/>
                    </a:lnTo>
                    <a:lnTo>
                      <a:pt x="602" y="1764"/>
                    </a:lnTo>
                    <a:lnTo>
                      <a:pt x="520" y="1814"/>
                    </a:lnTo>
                    <a:lnTo>
                      <a:pt x="436" y="1870"/>
                    </a:lnTo>
                    <a:lnTo>
                      <a:pt x="396" y="1900"/>
                    </a:lnTo>
                    <a:lnTo>
                      <a:pt x="356" y="1932"/>
                    </a:lnTo>
                    <a:lnTo>
                      <a:pt x="316" y="1964"/>
                    </a:lnTo>
                    <a:lnTo>
                      <a:pt x="278" y="1996"/>
                    </a:lnTo>
                    <a:lnTo>
                      <a:pt x="242" y="2032"/>
                    </a:lnTo>
                    <a:lnTo>
                      <a:pt x="208" y="2068"/>
                    </a:lnTo>
                    <a:lnTo>
                      <a:pt x="174" y="2106"/>
                    </a:lnTo>
                    <a:lnTo>
                      <a:pt x="144" y="2146"/>
                    </a:lnTo>
                    <a:lnTo>
                      <a:pt x="116" y="2186"/>
                    </a:lnTo>
                    <a:lnTo>
                      <a:pt x="90" y="2228"/>
                    </a:lnTo>
                    <a:lnTo>
                      <a:pt x="66" y="2272"/>
                    </a:lnTo>
                    <a:lnTo>
                      <a:pt x="46" y="2316"/>
                    </a:lnTo>
                    <a:lnTo>
                      <a:pt x="30" y="2364"/>
                    </a:lnTo>
                    <a:lnTo>
                      <a:pt x="16" y="2412"/>
                    </a:lnTo>
                    <a:lnTo>
                      <a:pt x="6" y="2462"/>
                    </a:lnTo>
                    <a:lnTo>
                      <a:pt x="2" y="2514"/>
                    </a:lnTo>
                    <a:lnTo>
                      <a:pt x="0" y="2568"/>
                    </a:lnTo>
                    <a:lnTo>
                      <a:pt x="4" y="2622"/>
                    </a:lnTo>
                    <a:lnTo>
                      <a:pt x="12" y="2680"/>
                    </a:lnTo>
                    <a:lnTo>
                      <a:pt x="24" y="2738"/>
                    </a:lnTo>
                    <a:lnTo>
                      <a:pt x="42" y="2798"/>
                    </a:lnTo>
                    <a:lnTo>
                      <a:pt x="66" y="2860"/>
                    </a:lnTo>
                    <a:lnTo>
                      <a:pt x="66" y="2860"/>
                    </a:lnTo>
                    <a:lnTo>
                      <a:pt x="92" y="2922"/>
                    </a:lnTo>
                    <a:lnTo>
                      <a:pt x="122" y="2978"/>
                    </a:lnTo>
                    <a:lnTo>
                      <a:pt x="154" y="3028"/>
                    </a:lnTo>
                    <a:lnTo>
                      <a:pt x="188" y="3074"/>
                    </a:lnTo>
                    <a:lnTo>
                      <a:pt x="224" y="3116"/>
                    </a:lnTo>
                    <a:lnTo>
                      <a:pt x="262" y="3154"/>
                    </a:lnTo>
                    <a:lnTo>
                      <a:pt x="302" y="3186"/>
                    </a:lnTo>
                    <a:lnTo>
                      <a:pt x="342" y="3216"/>
                    </a:lnTo>
                    <a:lnTo>
                      <a:pt x="386" y="3242"/>
                    </a:lnTo>
                    <a:lnTo>
                      <a:pt x="430" y="3264"/>
                    </a:lnTo>
                    <a:lnTo>
                      <a:pt x="476" y="3282"/>
                    </a:lnTo>
                    <a:lnTo>
                      <a:pt x="524" y="3298"/>
                    </a:lnTo>
                    <a:lnTo>
                      <a:pt x="572" y="3310"/>
                    </a:lnTo>
                    <a:lnTo>
                      <a:pt x="620" y="3318"/>
                    </a:lnTo>
                    <a:lnTo>
                      <a:pt x="670" y="3324"/>
                    </a:lnTo>
                    <a:lnTo>
                      <a:pt x="720" y="3328"/>
                    </a:lnTo>
                    <a:lnTo>
                      <a:pt x="770" y="3330"/>
                    </a:lnTo>
                    <a:lnTo>
                      <a:pt x="820" y="3330"/>
                    </a:lnTo>
                    <a:lnTo>
                      <a:pt x="872" y="3328"/>
                    </a:lnTo>
                    <a:lnTo>
                      <a:pt x="922" y="3324"/>
                    </a:lnTo>
                    <a:lnTo>
                      <a:pt x="972" y="3318"/>
                    </a:lnTo>
                    <a:lnTo>
                      <a:pt x="1022" y="3310"/>
                    </a:lnTo>
                    <a:lnTo>
                      <a:pt x="1120" y="3294"/>
                    </a:lnTo>
                    <a:lnTo>
                      <a:pt x="1214" y="3272"/>
                    </a:lnTo>
                    <a:lnTo>
                      <a:pt x="1304" y="3250"/>
                    </a:lnTo>
                    <a:lnTo>
                      <a:pt x="1388" y="3226"/>
                    </a:lnTo>
                    <a:lnTo>
                      <a:pt x="1466" y="3204"/>
                    </a:lnTo>
                    <a:lnTo>
                      <a:pt x="1466" y="3204"/>
                    </a:lnTo>
                    <a:lnTo>
                      <a:pt x="1574" y="3174"/>
                    </a:lnTo>
                    <a:lnTo>
                      <a:pt x="1684" y="3146"/>
                    </a:lnTo>
                    <a:lnTo>
                      <a:pt x="1792" y="3120"/>
                    </a:lnTo>
                    <a:lnTo>
                      <a:pt x="1902" y="3098"/>
                    </a:lnTo>
                    <a:lnTo>
                      <a:pt x="2012" y="3078"/>
                    </a:lnTo>
                    <a:lnTo>
                      <a:pt x="2122" y="3062"/>
                    </a:lnTo>
                    <a:lnTo>
                      <a:pt x="2232" y="3048"/>
                    </a:lnTo>
                    <a:lnTo>
                      <a:pt x="2342" y="3038"/>
                    </a:lnTo>
                    <a:lnTo>
                      <a:pt x="2452" y="3032"/>
                    </a:lnTo>
                    <a:lnTo>
                      <a:pt x="2560" y="3030"/>
                    </a:lnTo>
                    <a:lnTo>
                      <a:pt x="2670" y="3030"/>
                    </a:lnTo>
                    <a:lnTo>
                      <a:pt x="2778" y="3034"/>
                    </a:lnTo>
                    <a:lnTo>
                      <a:pt x="2886" y="3042"/>
                    </a:lnTo>
                    <a:lnTo>
                      <a:pt x="2994" y="3054"/>
                    </a:lnTo>
                    <a:lnTo>
                      <a:pt x="3100" y="3070"/>
                    </a:lnTo>
                    <a:lnTo>
                      <a:pt x="3206" y="3090"/>
                    </a:lnTo>
                    <a:lnTo>
                      <a:pt x="3206" y="3090"/>
                    </a:lnTo>
                    <a:lnTo>
                      <a:pt x="3240" y="3098"/>
                    </a:lnTo>
                    <a:lnTo>
                      <a:pt x="3274" y="3106"/>
                    </a:lnTo>
                    <a:lnTo>
                      <a:pt x="3344" y="3128"/>
                    </a:lnTo>
                    <a:lnTo>
                      <a:pt x="3484" y="3176"/>
                    </a:lnTo>
                    <a:lnTo>
                      <a:pt x="3556" y="3198"/>
                    </a:lnTo>
                    <a:lnTo>
                      <a:pt x="3628" y="3220"/>
                    </a:lnTo>
                    <a:lnTo>
                      <a:pt x="3664" y="3228"/>
                    </a:lnTo>
                    <a:lnTo>
                      <a:pt x="3698" y="3236"/>
                    </a:lnTo>
                    <a:lnTo>
                      <a:pt x="3734" y="3242"/>
                    </a:lnTo>
                    <a:lnTo>
                      <a:pt x="3770" y="3246"/>
                    </a:lnTo>
                    <a:lnTo>
                      <a:pt x="245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5" name="Freeform 79"/>
              <p:cNvSpPr>
                <a:spLocks/>
              </p:cNvSpPr>
              <p:nvPr/>
            </p:nvSpPr>
            <p:spPr bwMode="auto">
              <a:xfrm>
                <a:off x="9990138" y="5084763"/>
                <a:ext cx="2689225" cy="2835275"/>
              </a:xfrm>
              <a:custGeom>
                <a:avLst/>
                <a:gdLst>
                  <a:gd name="T0" fmla="*/ 994 w 1694"/>
                  <a:gd name="T1" fmla="*/ 0 h 1786"/>
                  <a:gd name="T2" fmla="*/ 824 w 1694"/>
                  <a:gd name="T3" fmla="*/ 92 h 1786"/>
                  <a:gd name="T4" fmla="*/ 752 w 1694"/>
                  <a:gd name="T5" fmla="*/ 130 h 1786"/>
                  <a:gd name="T6" fmla="*/ 596 w 1694"/>
                  <a:gd name="T7" fmla="*/ 218 h 1786"/>
                  <a:gd name="T8" fmla="*/ 432 w 1694"/>
                  <a:gd name="T9" fmla="*/ 326 h 1786"/>
                  <a:gd name="T10" fmla="*/ 352 w 1694"/>
                  <a:gd name="T11" fmla="*/ 386 h 1786"/>
                  <a:gd name="T12" fmla="*/ 276 w 1694"/>
                  <a:gd name="T13" fmla="*/ 452 h 1786"/>
                  <a:gd name="T14" fmla="*/ 204 w 1694"/>
                  <a:gd name="T15" fmla="*/ 524 h 1786"/>
                  <a:gd name="T16" fmla="*/ 142 w 1694"/>
                  <a:gd name="T17" fmla="*/ 602 h 1786"/>
                  <a:gd name="T18" fmla="*/ 88 w 1694"/>
                  <a:gd name="T19" fmla="*/ 684 h 1786"/>
                  <a:gd name="T20" fmla="*/ 44 w 1694"/>
                  <a:gd name="T21" fmla="*/ 774 h 1786"/>
                  <a:gd name="T22" fmla="*/ 16 w 1694"/>
                  <a:gd name="T23" fmla="*/ 868 h 1786"/>
                  <a:gd name="T24" fmla="*/ 0 w 1694"/>
                  <a:gd name="T25" fmla="*/ 970 h 1786"/>
                  <a:gd name="T26" fmla="*/ 4 w 1694"/>
                  <a:gd name="T27" fmla="*/ 1080 h 1786"/>
                  <a:gd name="T28" fmla="*/ 24 w 1694"/>
                  <a:gd name="T29" fmla="*/ 1194 h 1786"/>
                  <a:gd name="T30" fmla="*/ 66 w 1694"/>
                  <a:gd name="T31" fmla="*/ 1318 h 1786"/>
                  <a:gd name="T32" fmla="*/ 92 w 1694"/>
                  <a:gd name="T33" fmla="*/ 1378 h 1786"/>
                  <a:gd name="T34" fmla="*/ 154 w 1694"/>
                  <a:gd name="T35" fmla="*/ 1486 h 1786"/>
                  <a:gd name="T36" fmla="*/ 222 w 1694"/>
                  <a:gd name="T37" fmla="*/ 1574 h 1786"/>
                  <a:gd name="T38" fmla="*/ 300 w 1694"/>
                  <a:gd name="T39" fmla="*/ 1644 h 1786"/>
                  <a:gd name="T40" fmla="*/ 384 w 1694"/>
                  <a:gd name="T41" fmla="*/ 1698 h 1786"/>
                  <a:gd name="T42" fmla="*/ 474 w 1694"/>
                  <a:gd name="T43" fmla="*/ 1738 h 1786"/>
                  <a:gd name="T44" fmla="*/ 570 w 1694"/>
                  <a:gd name="T45" fmla="*/ 1766 h 1786"/>
                  <a:gd name="T46" fmla="*/ 666 w 1694"/>
                  <a:gd name="T47" fmla="*/ 1780 h 1786"/>
                  <a:gd name="T48" fmla="*/ 766 w 1694"/>
                  <a:gd name="T49" fmla="*/ 1786 h 1786"/>
                  <a:gd name="T50" fmla="*/ 866 w 1694"/>
                  <a:gd name="T51" fmla="*/ 1782 h 1786"/>
                  <a:gd name="T52" fmla="*/ 968 w 1694"/>
                  <a:gd name="T53" fmla="*/ 1772 h 1786"/>
                  <a:gd name="T54" fmla="*/ 1114 w 1694"/>
                  <a:gd name="T55" fmla="*/ 1748 h 1786"/>
                  <a:gd name="T56" fmla="*/ 1298 w 1694"/>
                  <a:gd name="T57" fmla="*/ 1704 h 1786"/>
                  <a:gd name="T58" fmla="*/ 1458 w 1694"/>
                  <a:gd name="T59" fmla="*/ 1658 h 1786"/>
                  <a:gd name="T60" fmla="*/ 1694 w 1694"/>
                  <a:gd name="T61" fmla="*/ 1594 h 1786"/>
                  <a:gd name="T62" fmla="*/ 1636 w 1694"/>
                  <a:gd name="T63" fmla="*/ 1556 h 1786"/>
                  <a:gd name="T64" fmla="*/ 1528 w 1694"/>
                  <a:gd name="T65" fmla="*/ 1468 h 1786"/>
                  <a:gd name="T66" fmla="*/ 1430 w 1694"/>
                  <a:gd name="T67" fmla="*/ 1374 h 1786"/>
                  <a:gd name="T68" fmla="*/ 1342 w 1694"/>
                  <a:gd name="T69" fmla="*/ 1270 h 1786"/>
                  <a:gd name="T70" fmla="*/ 1266 w 1694"/>
                  <a:gd name="T71" fmla="*/ 1162 h 1786"/>
                  <a:gd name="T72" fmla="*/ 1200 w 1694"/>
                  <a:gd name="T73" fmla="*/ 1050 h 1786"/>
                  <a:gd name="T74" fmla="*/ 1142 w 1694"/>
                  <a:gd name="T75" fmla="*/ 934 h 1786"/>
                  <a:gd name="T76" fmla="*/ 1094 w 1694"/>
                  <a:gd name="T77" fmla="*/ 818 h 1786"/>
                  <a:gd name="T78" fmla="*/ 1054 w 1694"/>
                  <a:gd name="T79" fmla="*/ 702 h 1786"/>
                  <a:gd name="T80" fmla="*/ 1022 w 1694"/>
                  <a:gd name="T81" fmla="*/ 588 h 1786"/>
                  <a:gd name="T82" fmla="*/ 998 w 1694"/>
                  <a:gd name="T83" fmla="*/ 476 h 1786"/>
                  <a:gd name="T84" fmla="*/ 982 w 1694"/>
                  <a:gd name="T85" fmla="*/ 370 h 1786"/>
                  <a:gd name="T86" fmla="*/ 974 w 1694"/>
                  <a:gd name="T87" fmla="*/ 272 h 1786"/>
                  <a:gd name="T88" fmla="*/ 972 w 1694"/>
                  <a:gd name="T89" fmla="*/ 180 h 1786"/>
                  <a:gd name="T90" fmla="*/ 976 w 1694"/>
                  <a:gd name="T91" fmla="*/ 100 h 1786"/>
                  <a:gd name="T92" fmla="*/ 986 w 1694"/>
                  <a:gd name="T93" fmla="*/ 30 h 17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694" h="1786">
                    <a:moveTo>
                      <a:pt x="994" y="0"/>
                    </a:moveTo>
                    <a:lnTo>
                      <a:pt x="994" y="0"/>
                    </a:lnTo>
                    <a:lnTo>
                      <a:pt x="908" y="46"/>
                    </a:lnTo>
                    <a:lnTo>
                      <a:pt x="824" y="92"/>
                    </a:lnTo>
                    <a:lnTo>
                      <a:pt x="824" y="92"/>
                    </a:lnTo>
                    <a:lnTo>
                      <a:pt x="752" y="130"/>
                    </a:lnTo>
                    <a:lnTo>
                      <a:pt x="676" y="172"/>
                    </a:lnTo>
                    <a:lnTo>
                      <a:pt x="596" y="218"/>
                    </a:lnTo>
                    <a:lnTo>
                      <a:pt x="514" y="270"/>
                    </a:lnTo>
                    <a:lnTo>
                      <a:pt x="432" y="326"/>
                    </a:lnTo>
                    <a:lnTo>
                      <a:pt x="392" y="356"/>
                    </a:lnTo>
                    <a:lnTo>
                      <a:pt x="352" y="386"/>
                    </a:lnTo>
                    <a:lnTo>
                      <a:pt x="314" y="420"/>
                    </a:lnTo>
                    <a:lnTo>
                      <a:pt x="276" y="452"/>
                    </a:lnTo>
                    <a:lnTo>
                      <a:pt x="240" y="488"/>
                    </a:lnTo>
                    <a:lnTo>
                      <a:pt x="204" y="524"/>
                    </a:lnTo>
                    <a:lnTo>
                      <a:pt x="172" y="562"/>
                    </a:lnTo>
                    <a:lnTo>
                      <a:pt x="142" y="602"/>
                    </a:lnTo>
                    <a:lnTo>
                      <a:pt x="114" y="642"/>
                    </a:lnTo>
                    <a:lnTo>
                      <a:pt x="88" y="684"/>
                    </a:lnTo>
                    <a:lnTo>
                      <a:pt x="64" y="728"/>
                    </a:lnTo>
                    <a:lnTo>
                      <a:pt x="44" y="774"/>
                    </a:lnTo>
                    <a:lnTo>
                      <a:pt x="28" y="820"/>
                    </a:lnTo>
                    <a:lnTo>
                      <a:pt x="16" y="868"/>
                    </a:lnTo>
                    <a:lnTo>
                      <a:pt x="6" y="918"/>
                    </a:lnTo>
                    <a:lnTo>
                      <a:pt x="0" y="970"/>
                    </a:lnTo>
                    <a:lnTo>
                      <a:pt x="0" y="1024"/>
                    </a:lnTo>
                    <a:lnTo>
                      <a:pt x="4" y="1080"/>
                    </a:lnTo>
                    <a:lnTo>
                      <a:pt x="12" y="1136"/>
                    </a:lnTo>
                    <a:lnTo>
                      <a:pt x="24" y="1194"/>
                    </a:lnTo>
                    <a:lnTo>
                      <a:pt x="42" y="1256"/>
                    </a:lnTo>
                    <a:lnTo>
                      <a:pt x="66" y="1318"/>
                    </a:lnTo>
                    <a:lnTo>
                      <a:pt x="66" y="1318"/>
                    </a:lnTo>
                    <a:lnTo>
                      <a:pt x="92" y="1378"/>
                    </a:lnTo>
                    <a:lnTo>
                      <a:pt x="122" y="1434"/>
                    </a:lnTo>
                    <a:lnTo>
                      <a:pt x="154" y="1486"/>
                    </a:lnTo>
                    <a:lnTo>
                      <a:pt x="186" y="1532"/>
                    </a:lnTo>
                    <a:lnTo>
                      <a:pt x="222" y="1574"/>
                    </a:lnTo>
                    <a:lnTo>
                      <a:pt x="260" y="1610"/>
                    </a:lnTo>
                    <a:lnTo>
                      <a:pt x="300" y="1644"/>
                    </a:lnTo>
                    <a:lnTo>
                      <a:pt x="342" y="1672"/>
                    </a:lnTo>
                    <a:lnTo>
                      <a:pt x="384" y="1698"/>
                    </a:lnTo>
                    <a:lnTo>
                      <a:pt x="428" y="1720"/>
                    </a:lnTo>
                    <a:lnTo>
                      <a:pt x="474" y="1738"/>
                    </a:lnTo>
                    <a:lnTo>
                      <a:pt x="522" y="1754"/>
                    </a:lnTo>
                    <a:lnTo>
                      <a:pt x="570" y="1766"/>
                    </a:lnTo>
                    <a:lnTo>
                      <a:pt x="618" y="1774"/>
                    </a:lnTo>
                    <a:lnTo>
                      <a:pt x="666" y="1780"/>
                    </a:lnTo>
                    <a:lnTo>
                      <a:pt x="716" y="1784"/>
                    </a:lnTo>
                    <a:lnTo>
                      <a:pt x="766" y="1786"/>
                    </a:lnTo>
                    <a:lnTo>
                      <a:pt x="816" y="1786"/>
                    </a:lnTo>
                    <a:lnTo>
                      <a:pt x="866" y="1782"/>
                    </a:lnTo>
                    <a:lnTo>
                      <a:pt x="918" y="1778"/>
                    </a:lnTo>
                    <a:lnTo>
                      <a:pt x="968" y="1772"/>
                    </a:lnTo>
                    <a:lnTo>
                      <a:pt x="1016" y="1766"/>
                    </a:lnTo>
                    <a:lnTo>
                      <a:pt x="1114" y="1748"/>
                    </a:lnTo>
                    <a:lnTo>
                      <a:pt x="1208" y="1726"/>
                    </a:lnTo>
                    <a:lnTo>
                      <a:pt x="1298" y="1704"/>
                    </a:lnTo>
                    <a:lnTo>
                      <a:pt x="1458" y="1658"/>
                    </a:lnTo>
                    <a:lnTo>
                      <a:pt x="1458" y="1658"/>
                    </a:lnTo>
                    <a:lnTo>
                      <a:pt x="1576" y="1624"/>
                    </a:lnTo>
                    <a:lnTo>
                      <a:pt x="1694" y="1594"/>
                    </a:lnTo>
                    <a:lnTo>
                      <a:pt x="1694" y="1594"/>
                    </a:lnTo>
                    <a:lnTo>
                      <a:pt x="1636" y="1556"/>
                    </a:lnTo>
                    <a:lnTo>
                      <a:pt x="1580" y="1514"/>
                    </a:lnTo>
                    <a:lnTo>
                      <a:pt x="1528" y="1468"/>
                    </a:lnTo>
                    <a:lnTo>
                      <a:pt x="1476" y="1422"/>
                    </a:lnTo>
                    <a:lnTo>
                      <a:pt x="1430" y="1374"/>
                    </a:lnTo>
                    <a:lnTo>
                      <a:pt x="1384" y="1324"/>
                    </a:lnTo>
                    <a:lnTo>
                      <a:pt x="1342" y="1270"/>
                    </a:lnTo>
                    <a:lnTo>
                      <a:pt x="1304" y="1218"/>
                    </a:lnTo>
                    <a:lnTo>
                      <a:pt x="1266" y="1162"/>
                    </a:lnTo>
                    <a:lnTo>
                      <a:pt x="1232" y="1106"/>
                    </a:lnTo>
                    <a:lnTo>
                      <a:pt x="1200" y="1050"/>
                    </a:lnTo>
                    <a:lnTo>
                      <a:pt x="1170" y="992"/>
                    </a:lnTo>
                    <a:lnTo>
                      <a:pt x="1142" y="934"/>
                    </a:lnTo>
                    <a:lnTo>
                      <a:pt x="1116" y="876"/>
                    </a:lnTo>
                    <a:lnTo>
                      <a:pt x="1094" y="818"/>
                    </a:lnTo>
                    <a:lnTo>
                      <a:pt x="1072" y="760"/>
                    </a:lnTo>
                    <a:lnTo>
                      <a:pt x="1054" y="702"/>
                    </a:lnTo>
                    <a:lnTo>
                      <a:pt x="1036" y="644"/>
                    </a:lnTo>
                    <a:lnTo>
                      <a:pt x="1022" y="588"/>
                    </a:lnTo>
                    <a:lnTo>
                      <a:pt x="1010" y="532"/>
                    </a:lnTo>
                    <a:lnTo>
                      <a:pt x="998" y="476"/>
                    </a:lnTo>
                    <a:lnTo>
                      <a:pt x="990" y="422"/>
                    </a:lnTo>
                    <a:lnTo>
                      <a:pt x="982" y="370"/>
                    </a:lnTo>
                    <a:lnTo>
                      <a:pt x="978" y="320"/>
                    </a:lnTo>
                    <a:lnTo>
                      <a:pt x="974" y="272"/>
                    </a:lnTo>
                    <a:lnTo>
                      <a:pt x="972" y="224"/>
                    </a:lnTo>
                    <a:lnTo>
                      <a:pt x="972" y="180"/>
                    </a:lnTo>
                    <a:lnTo>
                      <a:pt x="974" y="138"/>
                    </a:lnTo>
                    <a:lnTo>
                      <a:pt x="976" y="100"/>
                    </a:lnTo>
                    <a:lnTo>
                      <a:pt x="980" y="62"/>
                    </a:lnTo>
                    <a:lnTo>
                      <a:pt x="986" y="30"/>
                    </a:lnTo>
                    <a:lnTo>
                      <a:pt x="994" y="0"/>
                    </a:lnTo>
                    <a:close/>
                  </a:path>
                </a:pathLst>
              </a:custGeom>
              <a:solidFill>
                <a:srgbClr val="5BA1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6" name="Freeform 80"/>
              <p:cNvSpPr>
                <a:spLocks/>
              </p:cNvSpPr>
              <p:nvPr/>
            </p:nvSpPr>
            <p:spPr bwMode="auto">
              <a:xfrm>
                <a:off x="9990138" y="5084763"/>
                <a:ext cx="2689225" cy="2835275"/>
              </a:xfrm>
              <a:custGeom>
                <a:avLst/>
                <a:gdLst>
                  <a:gd name="T0" fmla="*/ 994 w 1694"/>
                  <a:gd name="T1" fmla="*/ 0 h 1786"/>
                  <a:gd name="T2" fmla="*/ 824 w 1694"/>
                  <a:gd name="T3" fmla="*/ 92 h 1786"/>
                  <a:gd name="T4" fmla="*/ 752 w 1694"/>
                  <a:gd name="T5" fmla="*/ 130 h 1786"/>
                  <a:gd name="T6" fmla="*/ 596 w 1694"/>
                  <a:gd name="T7" fmla="*/ 218 h 1786"/>
                  <a:gd name="T8" fmla="*/ 432 w 1694"/>
                  <a:gd name="T9" fmla="*/ 326 h 1786"/>
                  <a:gd name="T10" fmla="*/ 352 w 1694"/>
                  <a:gd name="T11" fmla="*/ 386 h 1786"/>
                  <a:gd name="T12" fmla="*/ 276 w 1694"/>
                  <a:gd name="T13" fmla="*/ 452 h 1786"/>
                  <a:gd name="T14" fmla="*/ 204 w 1694"/>
                  <a:gd name="T15" fmla="*/ 524 h 1786"/>
                  <a:gd name="T16" fmla="*/ 142 w 1694"/>
                  <a:gd name="T17" fmla="*/ 602 h 1786"/>
                  <a:gd name="T18" fmla="*/ 88 w 1694"/>
                  <a:gd name="T19" fmla="*/ 684 h 1786"/>
                  <a:gd name="T20" fmla="*/ 44 w 1694"/>
                  <a:gd name="T21" fmla="*/ 774 h 1786"/>
                  <a:gd name="T22" fmla="*/ 16 w 1694"/>
                  <a:gd name="T23" fmla="*/ 868 h 1786"/>
                  <a:gd name="T24" fmla="*/ 0 w 1694"/>
                  <a:gd name="T25" fmla="*/ 970 h 1786"/>
                  <a:gd name="T26" fmla="*/ 4 w 1694"/>
                  <a:gd name="T27" fmla="*/ 1080 h 1786"/>
                  <a:gd name="T28" fmla="*/ 24 w 1694"/>
                  <a:gd name="T29" fmla="*/ 1194 h 1786"/>
                  <a:gd name="T30" fmla="*/ 66 w 1694"/>
                  <a:gd name="T31" fmla="*/ 1318 h 1786"/>
                  <a:gd name="T32" fmla="*/ 92 w 1694"/>
                  <a:gd name="T33" fmla="*/ 1378 h 1786"/>
                  <a:gd name="T34" fmla="*/ 154 w 1694"/>
                  <a:gd name="T35" fmla="*/ 1486 h 1786"/>
                  <a:gd name="T36" fmla="*/ 222 w 1694"/>
                  <a:gd name="T37" fmla="*/ 1574 h 1786"/>
                  <a:gd name="T38" fmla="*/ 300 w 1694"/>
                  <a:gd name="T39" fmla="*/ 1644 h 1786"/>
                  <a:gd name="T40" fmla="*/ 384 w 1694"/>
                  <a:gd name="T41" fmla="*/ 1698 h 1786"/>
                  <a:gd name="T42" fmla="*/ 474 w 1694"/>
                  <a:gd name="T43" fmla="*/ 1738 h 1786"/>
                  <a:gd name="T44" fmla="*/ 570 w 1694"/>
                  <a:gd name="T45" fmla="*/ 1766 h 1786"/>
                  <a:gd name="T46" fmla="*/ 666 w 1694"/>
                  <a:gd name="T47" fmla="*/ 1780 h 1786"/>
                  <a:gd name="T48" fmla="*/ 766 w 1694"/>
                  <a:gd name="T49" fmla="*/ 1786 h 1786"/>
                  <a:gd name="T50" fmla="*/ 866 w 1694"/>
                  <a:gd name="T51" fmla="*/ 1782 h 1786"/>
                  <a:gd name="T52" fmla="*/ 968 w 1694"/>
                  <a:gd name="T53" fmla="*/ 1772 h 1786"/>
                  <a:gd name="T54" fmla="*/ 1114 w 1694"/>
                  <a:gd name="T55" fmla="*/ 1748 h 1786"/>
                  <a:gd name="T56" fmla="*/ 1298 w 1694"/>
                  <a:gd name="T57" fmla="*/ 1704 h 1786"/>
                  <a:gd name="T58" fmla="*/ 1458 w 1694"/>
                  <a:gd name="T59" fmla="*/ 1658 h 1786"/>
                  <a:gd name="T60" fmla="*/ 1694 w 1694"/>
                  <a:gd name="T61" fmla="*/ 1594 h 1786"/>
                  <a:gd name="T62" fmla="*/ 1636 w 1694"/>
                  <a:gd name="T63" fmla="*/ 1556 h 1786"/>
                  <a:gd name="T64" fmla="*/ 1528 w 1694"/>
                  <a:gd name="T65" fmla="*/ 1468 h 1786"/>
                  <a:gd name="T66" fmla="*/ 1430 w 1694"/>
                  <a:gd name="T67" fmla="*/ 1374 h 1786"/>
                  <a:gd name="T68" fmla="*/ 1342 w 1694"/>
                  <a:gd name="T69" fmla="*/ 1270 h 1786"/>
                  <a:gd name="T70" fmla="*/ 1266 w 1694"/>
                  <a:gd name="T71" fmla="*/ 1162 h 1786"/>
                  <a:gd name="T72" fmla="*/ 1200 w 1694"/>
                  <a:gd name="T73" fmla="*/ 1050 h 1786"/>
                  <a:gd name="T74" fmla="*/ 1142 w 1694"/>
                  <a:gd name="T75" fmla="*/ 934 h 1786"/>
                  <a:gd name="T76" fmla="*/ 1094 w 1694"/>
                  <a:gd name="T77" fmla="*/ 818 h 1786"/>
                  <a:gd name="T78" fmla="*/ 1054 w 1694"/>
                  <a:gd name="T79" fmla="*/ 702 h 1786"/>
                  <a:gd name="T80" fmla="*/ 1022 w 1694"/>
                  <a:gd name="T81" fmla="*/ 588 h 1786"/>
                  <a:gd name="T82" fmla="*/ 998 w 1694"/>
                  <a:gd name="T83" fmla="*/ 476 h 1786"/>
                  <a:gd name="T84" fmla="*/ 982 w 1694"/>
                  <a:gd name="T85" fmla="*/ 370 h 1786"/>
                  <a:gd name="T86" fmla="*/ 974 w 1694"/>
                  <a:gd name="T87" fmla="*/ 272 h 1786"/>
                  <a:gd name="T88" fmla="*/ 972 w 1694"/>
                  <a:gd name="T89" fmla="*/ 180 h 1786"/>
                  <a:gd name="T90" fmla="*/ 976 w 1694"/>
                  <a:gd name="T91" fmla="*/ 100 h 1786"/>
                  <a:gd name="T92" fmla="*/ 986 w 1694"/>
                  <a:gd name="T93" fmla="*/ 30 h 17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694" h="1786">
                    <a:moveTo>
                      <a:pt x="994" y="0"/>
                    </a:moveTo>
                    <a:lnTo>
                      <a:pt x="994" y="0"/>
                    </a:lnTo>
                    <a:lnTo>
                      <a:pt x="908" y="46"/>
                    </a:lnTo>
                    <a:lnTo>
                      <a:pt x="824" y="92"/>
                    </a:lnTo>
                    <a:lnTo>
                      <a:pt x="824" y="92"/>
                    </a:lnTo>
                    <a:lnTo>
                      <a:pt x="752" y="130"/>
                    </a:lnTo>
                    <a:lnTo>
                      <a:pt x="676" y="172"/>
                    </a:lnTo>
                    <a:lnTo>
                      <a:pt x="596" y="218"/>
                    </a:lnTo>
                    <a:lnTo>
                      <a:pt x="514" y="270"/>
                    </a:lnTo>
                    <a:lnTo>
                      <a:pt x="432" y="326"/>
                    </a:lnTo>
                    <a:lnTo>
                      <a:pt x="392" y="356"/>
                    </a:lnTo>
                    <a:lnTo>
                      <a:pt x="352" y="386"/>
                    </a:lnTo>
                    <a:lnTo>
                      <a:pt x="314" y="420"/>
                    </a:lnTo>
                    <a:lnTo>
                      <a:pt x="276" y="452"/>
                    </a:lnTo>
                    <a:lnTo>
                      <a:pt x="240" y="488"/>
                    </a:lnTo>
                    <a:lnTo>
                      <a:pt x="204" y="524"/>
                    </a:lnTo>
                    <a:lnTo>
                      <a:pt x="172" y="562"/>
                    </a:lnTo>
                    <a:lnTo>
                      <a:pt x="142" y="602"/>
                    </a:lnTo>
                    <a:lnTo>
                      <a:pt x="114" y="642"/>
                    </a:lnTo>
                    <a:lnTo>
                      <a:pt x="88" y="684"/>
                    </a:lnTo>
                    <a:lnTo>
                      <a:pt x="64" y="728"/>
                    </a:lnTo>
                    <a:lnTo>
                      <a:pt x="44" y="774"/>
                    </a:lnTo>
                    <a:lnTo>
                      <a:pt x="28" y="820"/>
                    </a:lnTo>
                    <a:lnTo>
                      <a:pt x="16" y="868"/>
                    </a:lnTo>
                    <a:lnTo>
                      <a:pt x="6" y="918"/>
                    </a:lnTo>
                    <a:lnTo>
                      <a:pt x="0" y="970"/>
                    </a:lnTo>
                    <a:lnTo>
                      <a:pt x="0" y="1024"/>
                    </a:lnTo>
                    <a:lnTo>
                      <a:pt x="4" y="1080"/>
                    </a:lnTo>
                    <a:lnTo>
                      <a:pt x="12" y="1136"/>
                    </a:lnTo>
                    <a:lnTo>
                      <a:pt x="24" y="1194"/>
                    </a:lnTo>
                    <a:lnTo>
                      <a:pt x="42" y="1256"/>
                    </a:lnTo>
                    <a:lnTo>
                      <a:pt x="66" y="1318"/>
                    </a:lnTo>
                    <a:lnTo>
                      <a:pt x="66" y="1318"/>
                    </a:lnTo>
                    <a:lnTo>
                      <a:pt x="92" y="1378"/>
                    </a:lnTo>
                    <a:lnTo>
                      <a:pt x="122" y="1434"/>
                    </a:lnTo>
                    <a:lnTo>
                      <a:pt x="154" y="1486"/>
                    </a:lnTo>
                    <a:lnTo>
                      <a:pt x="186" y="1532"/>
                    </a:lnTo>
                    <a:lnTo>
                      <a:pt x="222" y="1574"/>
                    </a:lnTo>
                    <a:lnTo>
                      <a:pt x="260" y="1610"/>
                    </a:lnTo>
                    <a:lnTo>
                      <a:pt x="300" y="1644"/>
                    </a:lnTo>
                    <a:lnTo>
                      <a:pt x="342" y="1672"/>
                    </a:lnTo>
                    <a:lnTo>
                      <a:pt x="384" y="1698"/>
                    </a:lnTo>
                    <a:lnTo>
                      <a:pt x="428" y="1720"/>
                    </a:lnTo>
                    <a:lnTo>
                      <a:pt x="474" y="1738"/>
                    </a:lnTo>
                    <a:lnTo>
                      <a:pt x="522" y="1754"/>
                    </a:lnTo>
                    <a:lnTo>
                      <a:pt x="570" y="1766"/>
                    </a:lnTo>
                    <a:lnTo>
                      <a:pt x="618" y="1774"/>
                    </a:lnTo>
                    <a:lnTo>
                      <a:pt x="666" y="1780"/>
                    </a:lnTo>
                    <a:lnTo>
                      <a:pt x="716" y="1784"/>
                    </a:lnTo>
                    <a:lnTo>
                      <a:pt x="766" y="1786"/>
                    </a:lnTo>
                    <a:lnTo>
                      <a:pt x="816" y="1786"/>
                    </a:lnTo>
                    <a:lnTo>
                      <a:pt x="866" y="1782"/>
                    </a:lnTo>
                    <a:lnTo>
                      <a:pt x="918" y="1778"/>
                    </a:lnTo>
                    <a:lnTo>
                      <a:pt x="968" y="1772"/>
                    </a:lnTo>
                    <a:lnTo>
                      <a:pt x="1016" y="1766"/>
                    </a:lnTo>
                    <a:lnTo>
                      <a:pt x="1114" y="1748"/>
                    </a:lnTo>
                    <a:lnTo>
                      <a:pt x="1208" y="1726"/>
                    </a:lnTo>
                    <a:lnTo>
                      <a:pt x="1298" y="1704"/>
                    </a:lnTo>
                    <a:lnTo>
                      <a:pt x="1458" y="1658"/>
                    </a:lnTo>
                    <a:lnTo>
                      <a:pt x="1458" y="1658"/>
                    </a:lnTo>
                    <a:lnTo>
                      <a:pt x="1576" y="1624"/>
                    </a:lnTo>
                    <a:lnTo>
                      <a:pt x="1694" y="1594"/>
                    </a:lnTo>
                    <a:lnTo>
                      <a:pt x="1694" y="1594"/>
                    </a:lnTo>
                    <a:lnTo>
                      <a:pt x="1636" y="1556"/>
                    </a:lnTo>
                    <a:lnTo>
                      <a:pt x="1580" y="1514"/>
                    </a:lnTo>
                    <a:lnTo>
                      <a:pt x="1528" y="1468"/>
                    </a:lnTo>
                    <a:lnTo>
                      <a:pt x="1476" y="1422"/>
                    </a:lnTo>
                    <a:lnTo>
                      <a:pt x="1430" y="1374"/>
                    </a:lnTo>
                    <a:lnTo>
                      <a:pt x="1384" y="1324"/>
                    </a:lnTo>
                    <a:lnTo>
                      <a:pt x="1342" y="1270"/>
                    </a:lnTo>
                    <a:lnTo>
                      <a:pt x="1304" y="1218"/>
                    </a:lnTo>
                    <a:lnTo>
                      <a:pt x="1266" y="1162"/>
                    </a:lnTo>
                    <a:lnTo>
                      <a:pt x="1232" y="1106"/>
                    </a:lnTo>
                    <a:lnTo>
                      <a:pt x="1200" y="1050"/>
                    </a:lnTo>
                    <a:lnTo>
                      <a:pt x="1170" y="992"/>
                    </a:lnTo>
                    <a:lnTo>
                      <a:pt x="1142" y="934"/>
                    </a:lnTo>
                    <a:lnTo>
                      <a:pt x="1116" y="876"/>
                    </a:lnTo>
                    <a:lnTo>
                      <a:pt x="1094" y="818"/>
                    </a:lnTo>
                    <a:lnTo>
                      <a:pt x="1072" y="760"/>
                    </a:lnTo>
                    <a:lnTo>
                      <a:pt x="1054" y="702"/>
                    </a:lnTo>
                    <a:lnTo>
                      <a:pt x="1036" y="644"/>
                    </a:lnTo>
                    <a:lnTo>
                      <a:pt x="1022" y="588"/>
                    </a:lnTo>
                    <a:lnTo>
                      <a:pt x="1010" y="532"/>
                    </a:lnTo>
                    <a:lnTo>
                      <a:pt x="998" y="476"/>
                    </a:lnTo>
                    <a:lnTo>
                      <a:pt x="990" y="422"/>
                    </a:lnTo>
                    <a:lnTo>
                      <a:pt x="982" y="370"/>
                    </a:lnTo>
                    <a:lnTo>
                      <a:pt x="978" y="320"/>
                    </a:lnTo>
                    <a:lnTo>
                      <a:pt x="974" y="272"/>
                    </a:lnTo>
                    <a:lnTo>
                      <a:pt x="972" y="224"/>
                    </a:lnTo>
                    <a:lnTo>
                      <a:pt x="972" y="180"/>
                    </a:lnTo>
                    <a:lnTo>
                      <a:pt x="974" y="138"/>
                    </a:lnTo>
                    <a:lnTo>
                      <a:pt x="976" y="100"/>
                    </a:lnTo>
                    <a:lnTo>
                      <a:pt x="980" y="62"/>
                    </a:lnTo>
                    <a:lnTo>
                      <a:pt x="986" y="30"/>
                    </a:lnTo>
                    <a:lnTo>
                      <a:pt x="99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7" name="Freeform 81"/>
              <p:cNvSpPr>
                <a:spLocks/>
              </p:cNvSpPr>
              <p:nvPr/>
            </p:nvSpPr>
            <p:spPr bwMode="auto">
              <a:xfrm>
                <a:off x="13581063" y="2624138"/>
                <a:ext cx="2425700" cy="5099050"/>
              </a:xfrm>
              <a:custGeom>
                <a:avLst/>
                <a:gdLst>
                  <a:gd name="T0" fmla="*/ 398 w 1528"/>
                  <a:gd name="T1" fmla="*/ 1712 h 3212"/>
                  <a:gd name="T2" fmla="*/ 306 w 1528"/>
                  <a:gd name="T3" fmla="*/ 1462 h 3212"/>
                  <a:gd name="T4" fmla="*/ 232 w 1528"/>
                  <a:gd name="T5" fmla="*/ 1226 h 3212"/>
                  <a:gd name="T6" fmla="*/ 176 w 1528"/>
                  <a:gd name="T7" fmla="*/ 1004 h 3212"/>
                  <a:gd name="T8" fmla="*/ 136 w 1528"/>
                  <a:gd name="T9" fmla="*/ 798 h 3212"/>
                  <a:gd name="T10" fmla="*/ 116 w 1528"/>
                  <a:gd name="T11" fmla="*/ 610 h 3212"/>
                  <a:gd name="T12" fmla="*/ 112 w 1528"/>
                  <a:gd name="T13" fmla="*/ 444 h 3212"/>
                  <a:gd name="T14" fmla="*/ 126 w 1528"/>
                  <a:gd name="T15" fmla="*/ 300 h 3212"/>
                  <a:gd name="T16" fmla="*/ 156 w 1528"/>
                  <a:gd name="T17" fmla="*/ 180 h 3212"/>
                  <a:gd name="T18" fmla="*/ 204 w 1528"/>
                  <a:gd name="T19" fmla="*/ 86 h 3212"/>
                  <a:gd name="T20" fmla="*/ 268 w 1528"/>
                  <a:gd name="T21" fmla="*/ 20 h 3212"/>
                  <a:gd name="T22" fmla="*/ 272 w 1528"/>
                  <a:gd name="T23" fmla="*/ 2 h 3212"/>
                  <a:gd name="T24" fmla="*/ 224 w 1528"/>
                  <a:gd name="T25" fmla="*/ 6 h 3212"/>
                  <a:gd name="T26" fmla="*/ 192 w 1528"/>
                  <a:gd name="T27" fmla="*/ 26 h 3212"/>
                  <a:gd name="T28" fmla="*/ 124 w 1528"/>
                  <a:gd name="T29" fmla="*/ 94 h 3212"/>
                  <a:gd name="T30" fmla="*/ 72 w 1528"/>
                  <a:gd name="T31" fmla="*/ 190 h 3212"/>
                  <a:gd name="T32" fmla="*/ 32 w 1528"/>
                  <a:gd name="T33" fmla="*/ 316 h 3212"/>
                  <a:gd name="T34" fmla="*/ 8 w 1528"/>
                  <a:gd name="T35" fmla="*/ 468 h 3212"/>
                  <a:gd name="T36" fmla="*/ 0 w 1528"/>
                  <a:gd name="T37" fmla="*/ 642 h 3212"/>
                  <a:gd name="T38" fmla="*/ 10 w 1528"/>
                  <a:gd name="T39" fmla="*/ 838 h 3212"/>
                  <a:gd name="T40" fmla="*/ 38 w 1528"/>
                  <a:gd name="T41" fmla="*/ 1052 h 3212"/>
                  <a:gd name="T42" fmla="*/ 86 w 1528"/>
                  <a:gd name="T43" fmla="*/ 1284 h 3212"/>
                  <a:gd name="T44" fmla="*/ 154 w 1528"/>
                  <a:gd name="T45" fmla="*/ 1528 h 3212"/>
                  <a:gd name="T46" fmla="*/ 244 w 1528"/>
                  <a:gd name="T47" fmla="*/ 1786 h 3212"/>
                  <a:gd name="T48" fmla="*/ 316 w 1528"/>
                  <a:gd name="T49" fmla="*/ 1966 h 3212"/>
                  <a:gd name="T50" fmla="*/ 434 w 1528"/>
                  <a:gd name="T51" fmla="*/ 2218 h 3212"/>
                  <a:gd name="T52" fmla="*/ 556 w 1528"/>
                  <a:gd name="T53" fmla="*/ 2444 h 3212"/>
                  <a:gd name="T54" fmla="*/ 680 w 1528"/>
                  <a:gd name="T55" fmla="*/ 2640 h 3212"/>
                  <a:gd name="T56" fmla="*/ 806 w 1528"/>
                  <a:gd name="T57" fmla="*/ 2808 h 3212"/>
                  <a:gd name="T58" fmla="*/ 932 w 1528"/>
                  <a:gd name="T59" fmla="*/ 2948 h 3212"/>
                  <a:gd name="T60" fmla="*/ 1054 w 1528"/>
                  <a:gd name="T61" fmla="*/ 3058 h 3212"/>
                  <a:gd name="T62" fmla="*/ 1174 w 1528"/>
                  <a:gd name="T63" fmla="*/ 3138 h 3212"/>
                  <a:gd name="T64" fmla="*/ 1290 w 1528"/>
                  <a:gd name="T65" fmla="*/ 3190 h 3212"/>
                  <a:gd name="T66" fmla="*/ 1398 w 1528"/>
                  <a:gd name="T67" fmla="*/ 3212 h 3212"/>
                  <a:gd name="T68" fmla="*/ 1496 w 1528"/>
                  <a:gd name="T69" fmla="*/ 3204 h 3212"/>
                  <a:gd name="T70" fmla="*/ 1498 w 1528"/>
                  <a:gd name="T71" fmla="*/ 3192 h 3212"/>
                  <a:gd name="T72" fmla="*/ 1404 w 1528"/>
                  <a:gd name="T73" fmla="*/ 3166 h 3212"/>
                  <a:gd name="T74" fmla="*/ 1304 w 1528"/>
                  <a:gd name="T75" fmla="*/ 3112 h 3212"/>
                  <a:gd name="T76" fmla="*/ 1202 w 1528"/>
                  <a:gd name="T77" fmla="*/ 3034 h 3212"/>
                  <a:gd name="T78" fmla="*/ 1098 w 1528"/>
                  <a:gd name="T79" fmla="*/ 2930 h 3212"/>
                  <a:gd name="T80" fmla="*/ 992 w 1528"/>
                  <a:gd name="T81" fmla="*/ 2804 h 3212"/>
                  <a:gd name="T82" fmla="*/ 884 w 1528"/>
                  <a:gd name="T83" fmla="*/ 2658 h 3212"/>
                  <a:gd name="T84" fmla="*/ 776 w 1528"/>
                  <a:gd name="T85" fmla="*/ 2490 h 3212"/>
                  <a:gd name="T86" fmla="*/ 568 w 1528"/>
                  <a:gd name="T87" fmla="*/ 2098 h 3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528" h="3212">
                    <a:moveTo>
                      <a:pt x="434" y="1798"/>
                    </a:moveTo>
                    <a:lnTo>
                      <a:pt x="434" y="1798"/>
                    </a:lnTo>
                    <a:lnTo>
                      <a:pt x="398" y="1712"/>
                    </a:lnTo>
                    <a:lnTo>
                      <a:pt x="366" y="1628"/>
                    </a:lnTo>
                    <a:lnTo>
                      <a:pt x="334" y="1544"/>
                    </a:lnTo>
                    <a:lnTo>
                      <a:pt x="306" y="1462"/>
                    </a:lnTo>
                    <a:lnTo>
                      <a:pt x="280" y="1382"/>
                    </a:lnTo>
                    <a:lnTo>
                      <a:pt x="254" y="1304"/>
                    </a:lnTo>
                    <a:lnTo>
                      <a:pt x="232" y="1226"/>
                    </a:lnTo>
                    <a:lnTo>
                      <a:pt x="210" y="1150"/>
                    </a:lnTo>
                    <a:lnTo>
                      <a:pt x="192" y="1076"/>
                    </a:lnTo>
                    <a:lnTo>
                      <a:pt x="176" y="1004"/>
                    </a:lnTo>
                    <a:lnTo>
                      <a:pt x="160" y="934"/>
                    </a:lnTo>
                    <a:lnTo>
                      <a:pt x="148" y="864"/>
                    </a:lnTo>
                    <a:lnTo>
                      <a:pt x="136" y="798"/>
                    </a:lnTo>
                    <a:lnTo>
                      <a:pt x="128" y="734"/>
                    </a:lnTo>
                    <a:lnTo>
                      <a:pt x="120" y="670"/>
                    </a:lnTo>
                    <a:lnTo>
                      <a:pt x="116" y="610"/>
                    </a:lnTo>
                    <a:lnTo>
                      <a:pt x="112" y="552"/>
                    </a:lnTo>
                    <a:lnTo>
                      <a:pt x="110" y="498"/>
                    </a:lnTo>
                    <a:lnTo>
                      <a:pt x="112" y="444"/>
                    </a:lnTo>
                    <a:lnTo>
                      <a:pt x="114" y="394"/>
                    </a:lnTo>
                    <a:lnTo>
                      <a:pt x="118" y="344"/>
                    </a:lnTo>
                    <a:lnTo>
                      <a:pt x="126" y="300"/>
                    </a:lnTo>
                    <a:lnTo>
                      <a:pt x="134" y="256"/>
                    </a:lnTo>
                    <a:lnTo>
                      <a:pt x="144" y="216"/>
                    </a:lnTo>
                    <a:lnTo>
                      <a:pt x="156" y="180"/>
                    </a:lnTo>
                    <a:lnTo>
                      <a:pt x="170" y="146"/>
                    </a:lnTo>
                    <a:lnTo>
                      <a:pt x="186" y="114"/>
                    </a:lnTo>
                    <a:lnTo>
                      <a:pt x="204" y="86"/>
                    </a:lnTo>
                    <a:lnTo>
                      <a:pt x="222" y="60"/>
                    </a:lnTo>
                    <a:lnTo>
                      <a:pt x="244" y="38"/>
                    </a:lnTo>
                    <a:lnTo>
                      <a:pt x="268" y="20"/>
                    </a:lnTo>
                    <a:lnTo>
                      <a:pt x="292" y="4"/>
                    </a:lnTo>
                    <a:lnTo>
                      <a:pt x="292" y="4"/>
                    </a:lnTo>
                    <a:lnTo>
                      <a:pt x="272" y="2"/>
                    </a:lnTo>
                    <a:lnTo>
                      <a:pt x="252" y="0"/>
                    </a:lnTo>
                    <a:lnTo>
                      <a:pt x="234" y="4"/>
                    </a:lnTo>
                    <a:lnTo>
                      <a:pt x="224" y="6"/>
                    </a:lnTo>
                    <a:lnTo>
                      <a:pt x="216" y="10"/>
                    </a:lnTo>
                    <a:lnTo>
                      <a:pt x="216" y="10"/>
                    </a:lnTo>
                    <a:lnTo>
                      <a:pt x="192" y="26"/>
                    </a:lnTo>
                    <a:lnTo>
                      <a:pt x="168" y="44"/>
                    </a:lnTo>
                    <a:lnTo>
                      <a:pt x="146" y="68"/>
                    </a:lnTo>
                    <a:lnTo>
                      <a:pt x="124" y="94"/>
                    </a:lnTo>
                    <a:lnTo>
                      <a:pt x="106" y="122"/>
                    </a:lnTo>
                    <a:lnTo>
                      <a:pt x="88" y="156"/>
                    </a:lnTo>
                    <a:lnTo>
                      <a:pt x="72" y="190"/>
                    </a:lnTo>
                    <a:lnTo>
                      <a:pt x="58" y="230"/>
                    </a:lnTo>
                    <a:lnTo>
                      <a:pt x="44" y="272"/>
                    </a:lnTo>
                    <a:lnTo>
                      <a:pt x="32" y="316"/>
                    </a:lnTo>
                    <a:lnTo>
                      <a:pt x="22" y="364"/>
                    </a:lnTo>
                    <a:lnTo>
                      <a:pt x="14" y="414"/>
                    </a:lnTo>
                    <a:lnTo>
                      <a:pt x="8" y="468"/>
                    </a:lnTo>
                    <a:lnTo>
                      <a:pt x="4" y="524"/>
                    </a:lnTo>
                    <a:lnTo>
                      <a:pt x="2" y="582"/>
                    </a:lnTo>
                    <a:lnTo>
                      <a:pt x="0" y="642"/>
                    </a:lnTo>
                    <a:lnTo>
                      <a:pt x="2" y="706"/>
                    </a:lnTo>
                    <a:lnTo>
                      <a:pt x="6" y="770"/>
                    </a:lnTo>
                    <a:lnTo>
                      <a:pt x="10" y="838"/>
                    </a:lnTo>
                    <a:lnTo>
                      <a:pt x="18" y="908"/>
                    </a:lnTo>
                    <a:lnTo>
                      <a:pt x="26" y="980"/>
                    </a:lnTo>
                    <a:lnTo>
                      <a:pt x="38" y="1052"/>
                    </a:lnTo>
                    <a:lnTo>
                      <a:pt x="52" y="1128"/>
                    </a:lnTo>
                    <a:lnTo>
                      <a:pt x="68" y="1204"/>
                    </a:lnTo>
                    <a:lnTo>
                      <a:pt x="86" y="1284"/>
                    </a:lnTo>
                    <a:lnTo>
                      <a:pt x="106" y="1364"/>
                    </a:lnTo>
                    <a:lnTo>
                      <a:pt x="128" y="1446"/>
                    </a:lnTo>
                    <a:lnTo>
                      <a:pt x="154" y="1528"/>
                    </a:lnTo>
                    <a:lnTo>
                      <a:pt x="182" y="1614"/>
                    </a:lnTo>
                    <a:lnTo>
                      <a:pt x="210" y="1700"/>
                    </a:lnTo>
                    <a:lnTo>
                      <a:pt x="244" y="1786"/>
                    </a:lnTo>
                    <a:lnTo>
                      <a:pt x="278" y="1874"/>
                    </a:lnTo>
                    <a:lnTo>
                      <a:pt x="278" y="1874"/>
                    </a:lnTo>
                    <a:lnTo>
                      <a:pt x="316" y="1966"/>
                    </a:lnTo>
                    <a:lnTo>
                      <a:pt x="354" y="2052"/>
                    </a:lnTo>
                    <a:lnTo>
                      <a:pt x="394" y="2138"/>
                    </a:lnTo>
                    <a:lnTo>
                      <a:pt x="434" y="2218"/>
                    </a:lnTo>
                    <a:lnTo>
                      <a:pt x="474" y="2298"/>
                    </a:lnTo>
                    <a:lnTo>
                      <a:pt x="514" y="2372"/>
                    </a:lnTo>
                    <a:lnTo>
                      <a:pt x="556" y="2444"/>
                    </a:lnTo>
                    <a:lnTo>
                      <a:pt x="598" y="2512"/>
                    </a:lnTo>
                    <a:lnTo>
                      <a:pt x="638" y="2578"/>
                    </a:lnTo>
                    <a:lnTo>
                      <a:pt x="680" y="2640"/>
                    </a:lnTo>
                    <a:lnTo>
                      <a:pt x="722" y="2700"/>
                    </a:lnTo>
                    <a:lnTo>
                      <a:pt x="764" y="2756"/>
                    </a:lnTo>
                    <a:lnTo>
                      <a:pt x="806" y="2808"/>
                    </a:lnTo>
                    <a:lnTo>
                      <a:pt x="848" y="2858"/>
                    </a:lnTo>
                    <a:lnTo>
                      <a:pt x="890" y="2904"/>
                    </a:lnTo>
                    <a:lnTo>
                      <a:pt x="932" y="2948"/>
                    </a:lnTo>
                    <a:lnTo>
                      <a:pt x="974" y="2988"/>
                    </a:lnTo>
                    <a:lnTo>
                      <a:pt x="1014" y="3024"/>
                    </a:lnTo>
                    <a:lnTo>
                      <a:pt x="1054" y="3058"/>
                    </a:lnTo>
                    <a:lnTo>
                      <a:pt x="1096" y="3088"/>
                    </a:lnTo>
                    <a:lnTo>
                      <a:pt x="1136" y="3114"/>
                    </a:lnTo>
                    <a:lnTo>
                      <a:pt x="1174" y="3138"/>
                    </a:lnTo>
                    <a:lnTo>
                      <a:pt x="1214" y="3158"/>
                    </a:lnTo>
                    <a:lnTo>
                      <a:pt x="1252" y="3176"/>
                    </a:lnTo>
                    <a:lnTo>
                      <a:pt x="1290" y="3190"/>
                    </a:lnTo>
                    <a:lnTo>
                      <a:pt x="1326" y="3200"/>
                    </a:lnTo>
                    <a:lnTo>
                      <a:pt x="1362" y="3208"/>
                    </a:lnTo>
                    <a:lnTo>
                      <a:pt x="1398" y="3212"/>
                    </a:lnTo>
                    <a:lnTo>
                      <a:pt x="1432" y="3212"/>
                    </a:lnTo>
                    <a:lnTo>
                      <a:pt x="1464" y="3210"/>
                    </a:lnTo>
                    <a:lnTo>
                      <a:pt x="1496" y="3204"/>
                    </a:lnTo>
                    <a:lnTo>
                      <a:pt x="1528" y="3196"/>
                    </a:lnTo>
                    <a:lnTo>
                      <a:pt x="1528" y="3196"/>
                    </a:lnTo>
                    <a:lnTo>
                      <a:pt x="1498" y="3192"/>
                    </a:lnTo>
                    <a:lnTo>
                      <a:pt x="1466" y="3186"/>
                    </a:lnTo>
                    <a:lnTo>
                      <a:pt x="1436" y="3178"/>
                    </a:lnTo>
                    <a:lnTo>
                      <a:pt x="1404" y="3166"/>
                    </a:lnTo>
                    <a:lnTo>
                      <a:pt x="1370" y="3152"/>
                    </a:lnTo>
                    <a:lnTo>
                      <a:pt x="1338" y="3134"/>
                    </a:lnTo>
                    <a:lnTo>
                      <a:pt x="1304" y="3112"/>
                    </a:lnTo>
                    <a:lnTo>
                      <a:pt x="1270" y="3090"/>
                    </a:lnTo>
                    <a:lnTo>
                      <a:pt x="1236" y="3062"/>
                    </a:lnTo>
                    <a:lnTo>
                      <a:pt x="1202" y="3034"/>
                    </a:lnTo>
                    <a:lnTo>
                      <a:pt x="1168" y="3002"/>
                    </a:lnTo>
                    <a:lnTo>
                      <a:pt x="1132" y="2968"/>
                    </a:lnTo>
                    <a:lnTo>
                      <a:pt x="1098" y="2930"/>
                    </a:lnTo>
                    <a:lnTo>
                      <a:pt x="1062" y="2892"/>
                    </a:lnTo>
                    <a:lnTo>
                      <a:pt x="1026" y="2850"/>
                    </a:lnTo>
                    <a:lnTo>
                      <a:pt x="992" y="2804"/>
                    </a:lnTo>
                    <a:lnTo>
                      <a:pt x="956" y="2758"/>
                    </a:lnTo>
                    <a:lnTo>
                      <a:pt x="920" y="2708"/>
                    </a:lnTo>
                    <a:lnTo>
                      <a:pt x="884" y="2658"/>
                    </a:lnTo>
                    <a:lnTo>
                      <a:pt x="848" y="2604"/>
                    </a:lnTo>
                    <a:lnTo>
                      <a:pt x="812" y="2548"/>
                    </a:lnTo>
                    <a:lnTo>
                      <a:pt x="776" y="2490"/>
                    </a:lnTo>
                    <a:lnTo>
                      <a:pt x="706" y="2366"/>
                    </a:lnTo>
                    <a:lnTo>
                      <a:pt x="636" y="2236"/>
                    </a:lnTo>
                    <a:lnTo>
                      <a:pt x="568" y="2098"/>
                    </a:lnTo>
                    <a:lnTo>
                      <a:pt x="500" y="1952"/>
                    </a:lnTo>
                    <a:lnTo>
                      <a:pt x="434" y="1798"/>
                    </a:lnTo>
                    <a:close/>
                  </a:path>
                </a:pathLst>
              </a:custGeom>
              <a:solidFill>
                <a:srgbClr val="231F20">
                  <a:alpha val="40000"/>
                </a:srgb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8" name="Freeform 82"/>
              <p:cNvSpPr>
                <a:spLocks/>
              </p:cNvSpPr>
              <p:nvPr/>
            </p:nvSpPr>
            <p:spPr bwMode="auto">
              <a:xfrm>
                <a:off x="13581063" y="2624138"/>
                <a:ext cx="2425700" cy="5099050"/>
              </a:xfrm>
              <a:custGeom>
                <a:avLst/>
                <a:gdLst>
                  <a:gd name="T0" fmla="*/ 398 w 1528"/>
                  <a:gd name="T1" fmla="*/ 1712 h 3212"/>
                  <a:gd name="T2" fmla="*/ 306 w 1528"/>
                  <a:gd name="T3" fmla="*/ 1462 h 3212"/>
                  <a:gd name="T4" fmla="*/ 232 w 1528"/>
                  <a:gd name="T5" fmla="*/ 1226 h 3212"/>
                  <a:gd name="T6" fmla="*/ 176 w 1528"/>
                  <a:gd name="T7" fmla="*/ 1004 h 3212"/>
                  <a:gd name="T8" fmla="*/ 136 w 1528"/>
                  <a:gd name="T9" fmla="*/ 798 h 3212"/>
                  <a:gd name="T10" fmla="*/ 116 w 1528"/>
                  <a:gd name="T11" fmla="*/ 610 h 3212"/>
                  <a:gd name="T12" fmla="*/ 112 w 1528"/>
                  <a:gd name="T13" fmla="*/ 444 h 3212"/>
                  <a:gd name="T14" fmla="*/ 126 w 1528"/>
                  <a:gd name="T15" fmla="*/ 300 h 3212"/>
                  <a:gd name="T16" fmla="*/ 156 w 1528"/>
                  <a:gd name="T17" fmla="*/ 180 h 3212"/>
                  <a:gd name="T18" fmla="*/ 204 w 1528"/>
                  <a:gd name="T19" fmla="*/ 86 h 3212"/>
                  <a:gd name="T20" fmla="*/ 268 w 1528"/>
                  <a:gd name="T21" fmla="*/ 20 h 3212"/>
                  <a:gd name="T22" fmla="*/ 272 w 1528"/>
                  <a:gd name="T23" fmla="*/ 2 h 3212"/>
                  <a:gd name="T24" fmla="*/ 224 w 1528"/>
                  <a:gd name="T25" fmla="*/ 6 h 3212"/>
                  <a:gd name="T26" fmla="*/ 192 w 1528"/>
                  <a:gd name="T27" fmla="*/ 26 h 3212"/>
                  <a:gd name="T28" fmla="*/ 124 w 1528"/>
                  <a:gd name="T29" fmla="*/ 94 h 3212"/>
                  <a:gd name="T30" fmla="*/ 72 w 1528"/>
                  <a:gd name="T31" fmla="*/ 190 h 3212"/>
                  <a:gd name="T32" fmla="*/ 32 w 1528"/>
                  <a:gd name="T33" fmla="*/ 316 h 3212"/>
                  <a:gd name="T34" fmla="*/ 8 w 1528"/>
                  <a:gd name="T35" fmla="*/ 468 h 3212"/>
                  <a:gd name="T36" fmla="*/ 0 w 1528"/>
                  <a:gd name="T37" fmla="*/ 642 h 3212"/>
                  <a:gd name="T38" fmla="*/ 10 w 1528"/>
                  <a:gd name="T39" fmla="*/ 838 h 3212"/>
                  <a:gd name="T40" fmla="*/ 38 w 1528"/>
                  <a:gd name="T41" fmla="*/ 1052 h 3212"/>
                  <a:gd name="T42" fmla="*/ 86 w 1528"/>
                  <a:gd name="T43" fmla="*/ 1284 h 3212"/>
                  <a:gd name="T44" fmla="*/ 154 w 1528"/>
                  <a:gd name="T45" fmla="*/ 1528 h 3212"/>
                  <a:gd name="T46" fmla="*/ 244 w 1528"/>
                  <a:gd name="T47" fmla="*/ 1786 h 3212"/>
                  <a:gd name="T48" fmla="*/ 316 w 1528"/>
                  <a:gd name="T49" fmla="*/ 1966 h 3212"/>
                  <a:gd name="T50" fmla="*/ 434 w 1528"/>
                  <a:gd name="T51" fmla="*/ 2218 h 3212"/>
                  <a:gd name="T52" fmla="*/ 556 w 1528"/>
                  <a:gd name="T53" fmla="*/ 2444 h 3212"/>
                  <a:gd name="T54" fmla="*/ 680 w 1528"/>
                  <a:gd name="T55" fmla="*/ 2640 h 3212"/>
                  <a:gd name="T56" fmla="*/ 806 w 1528"/>
                  <a:gd name="T57" fmla="*/ 2808 h 3212"/>
                  <a:gd name="T58" fmla="*/ 932 w 1528"/>
                  <a:gd name="T59" fmla="*/ 2948 h 3212"/>
                  <a:gd name="T60" fmla="*/ 1054 w 1528"/>
                  <a:gd name="T61" fmla="*/ 3058 h 3212"/>
                  <a:gd name="T62" fmla="*/ 1174 w 1528"/>
                  <a:gd name="T63" fmla="*/ 3138 h 3212"/>
                  <a:gd name="T64" fmla="*/ 1290 w 1528"/>
                  <a:gd name="T65" fmla="*/ 3190 h 3212"/>
                  <a:gd name="T66" fmla="*/ 1398 w 1528"/>
                  <a:gd name="T67" fmla="*/ 3212 h 3212"/>
                  <a:gd name="T68" fmla="*/ 1496 w 1528"/>
                  <a:gd name="T69" fmla="*/ 3204 h 3212"/>
                  <a:gd name="T70" fmla="*/ 1498 w 1528"/>
                  <a:gd name="T71" fmla="*/ 3192 h 3212"/>
                  <a:gd name="T72" fmla="*/ 1404 w 1528"/>
                  <a:gd name="T73" fmla="*/ 3166 h 3212"/>
                  <a:gd name="T74" fmla="*/ 1304 w 1528"/>
                  <a:gd name="T75" fmla="*/ 3112 h 3212"/>
                  <a:gd name="T76" fmla="*/ 1202 w 1528"/>
                  <a:gd name="T77" fmla="*/ 3034 h 3212"/>
                  <a:gd name="T78" fmla="*/ 1098 w 1528"/>
                  <a:gd name="T79" fmla="*/ 2930 h 3212"/>
                  <a:gd name="T80" fmla="*/ 992 w 1528"/>
                  <a:gd name="T81" fmla="*/ 2804 h 3212"/>
                  <a:gd name="T82" fmla="*/ 884 w 1528"/>
                  <a:gd name="T83" fmla="*/ 2658 h 3212"/>
                  <a:gd name="T84" fmla="*/ 776 w 1528"/>
                  <a:gd name="T85" fmla="*/ 2490 h 3212"/>
                  <a:gd name="T86" fmla="*/ 568 w 1528"/>
                  <a:gd name="T87" fmla="*/ 2098 h 3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528" h="3212">
                    <a:moveTo>
                      <a:pt x="434" y="1798"/>
                    </a:moveTo>
                    <a:lnTo>
                      <a:pt x="434" y="1798"/>
                    </a:lnTo>
                    <a:lnTo>
                      <a:pt x="398" y="1712"/>
                    </a:lnTo>
                    <a:lnTo>
                      <a:pt x="366" y="1628"/>
                    </a:lnTo>
                    <a:lnTo>
                      <a:pt x="334" y="1544"/>
                    </a:lnTo>
                    <a:lnTo>
                      <a:pt x="306" y="1462"/>
                    </a:lnTo>
                    <a:lnTo>
                      <a:pt x="280" y="1382"/>
                    </a:lnTo>
                    <a:lnTo>
                      <a:pt x="254" y="1304"/>
                    </a:lnTo>
                    <a:lnTo>
                      <a:pt x="232" y="1226"/>
                    </a:lnTo>
                    <a:lnTo>
                      <a:pt x="210" y="1150"/>
                    </a:lnTo>
                    <a:lnTo>
                      <a:pt x="192" y="1076"/>
                    </a:lnTo>
                    <a:lnTo>
                      <a:pt x="176" y="1004"/>
                    </a:lnTo>
                    <a:lnTo>
                      <a:pt x="160" y="934"/>
                    </a:lnTo>
                    <a:lnTo>
                      <a:pt x="148" y="864"/>
                    </a:lnTo>
                    <a:lnTo>
                      <a:pt x="136" y="798"/>
                    </a:lnTo>
                    <a:lnTo>
                      <a:pt x="128" y="734"/>
                    </a:lnTo>
                    <a:lnTo>
                      <a:pt x="120" y="670"/>
                    </a:lnTo>
                    <a:lnTo>
                      <a:pt x="116" y="610"/>
                    </a:lnTo>
                    <a:lnTo>
                      <a:pt x="112" y="552"/>
                    </a:lnTo>
                    <a:lnTo>
                      <a:pt x="110" y="498"/>
                    </a:lnTo>
                    <a:lnTo>
                      <a:pt x="112" y="444"/>
                    </a:lnTo>
                    <a:lnTo>
                      <a:pt x="114" y="394"/>
                    </a:lnTo>
                    <a:lnTo>
                      <a:pt x="118" y="344"/>
                    </a:lnTo>
                    <a:lnTo>
                      <a:pt x="126" y="300"/>
                    </a:lnTo>
                    <a:lnTo>
                      <a:pt x="134" y="256"/>
                    </a:lnTo>
                    <a:lnTo>
                      <a:pt x="144" y="216"/>
                    </a:lnTo>
                    <a:lnTo>
                      <a:pt x="156" y="180"/>
                    </a:lnTo>
                    <a:lnTo>
                      <a:pt x="170" y="146"/>
                    </a:lnTo>
                    <a:lnTo>
                      <a:pt x="186" y="114"/>
                    </a:lnTo>
                    <a:lnTo>
                      <a:pt x="204" y="86"/>
                    </a:lnTo>
                    <a:lnTo>
                      <a:pt x="222" y="60"/>
                    </a:lnTo>
                    <a:lnTo>
                      <a:pt x="244" y="38"/>
                    </a:lnTo>
                    <a:lnTo>
                      <a:pt x="268" y="20"/>
                    </a:lnTo>
                    <a:lnTo>
                      <a:pt x="292" y="4"/>
                    </a:lnTo>
                    <a:lnTo>
                      <a:pt x="292" y="4"/>
                    </a:lnTo>
                    <a:lnTo>
                      <a:pt x="272" y="2"/>
                    </a:lnTo>
                    <a:lnTo>
                      <a:pt x="252" y="0"/>
                    </a:lnTo>
                    <a:lnTo>
                      <a:pt x="234" y="4"/>
                    </a:lnTo>
                    <a:lnTo>
                      <a:pt x="224" y="6"/>
                    </a:lnTo>
                    <a:lnTo>
                      <a:pt x="216" y="10"/>
                    </a:lnTo>
                    <a:lnTo>
                      <a:pt x="216" y="10"/>
                    </a:lnTo>
                    <a:lnTo>
                      <a:pt x="192" y="26"/>
                    </a:lnTo>
                    <a:lnTo>
                      <a:pt x="168" y="44"/>
                    </a:lnTo>
                    <a:lnTo>
                      <a:pt x="146" y="68"/>
                    </a:lnTo>
                    <a:lnTo>
                      <a:pt x="124" y="94"/>
                    </a:lnTo>
                    <a:lnTo>
                      <a:pt x="106" y="122"/>
                    </a:lnTo>
                    <a:lnTo>
                      <a:pt x="88" y="156"/>
                    </a:lnTo>
                    <a:lnTo>
                      <a:pt x="72" y="190"/>
                    </a:lnTo>
                    <a:lnTo>
                      <a:pt x="58" y="230"/>
                    </a:lnTo>
                    <a:lnTo>
                      <a:pt x="44" y="272"/>
                    </a:lnTo>
                    <a:lnTo>
                      <a:pt x="32" y="316"/>
                    </a:lnTo>
                    <a:lnTo>
                      <a:pt x="22" y="364"/>
                    </a:lnTo>
                    <a:lnTo>
                      <a:pt x="14" y="414"/>
                    </a:lnTo>
                    <a:lnTo>
                      <a:pt x="8" y="468"/>
                    </a:lnTo>
                    <a:lnTo>
                      <a:pt x="4" y="524"/>
                    </a:lnTo>
                    <a:lnTo>
                      <a:pt x="2" y="582"/>
                    </a:lnTo>
                    <a:lnTo>
                      <a:pt x="0" y="642"/>
                    </a:lnTo>
                    <a:lnTo>
                      <a:pt x="2" y="706"/>
                    </a:lnTo>
                    <a:lnTo>
                      <a:pt x="6" y="770"/>
                    </a:lnTo>
                    <a:lnTo>
                      <a:pt x="10" y="838"/>
                    </a:lnTo>
                    <a:lnTo>
                      <a:pt x="18" y="908"/>
                    </a:lnTo>
                    <a:lnTo>
                      <a:pt x="26" y="980"/>
                    </a:lnTo>
                    <a:lnTo>
                      <a:pt x="38" y="1052"/>
                    </a:lnTo>
                    <a:lnTo>
                      <a:pt x="52" y="1128"/>
                    </a:lnTo>
                    <a:lnTo>
                      <a:pt x="68" y="1204"/>
                    </a:lnTo>
                    <a:lnTo>
                      <a:pt x="86" y="1284"/>
                    </a:lnTo>
                    <a:lnTo>
                      <a:pt x="106" y="1364"/>
                    </a:lnTo>
                    <a:lnTo>
                      <a:pt x="128" y="1446"/>
                    </a:lnTo>
                    <a:lnTo>
                      <a:pt x="154" y="1528"/>
                    </a:lnTo>
                    <a:lnTo>
                      <a:pt x="182" y="1614"/>
                    </a:lnTo>
                    <a:lnTo>
                      <a:pt x="210" y="1700"/>
                    </a:lnTo>
                    <a:lnTo>
                      <a:pt x="244" y="1786"/>
                    </a:lnTo>
                    <a:lnTo>
                      <a:pt x="278" y="1874"/>
                    </a:lnTo>
                    <a:lnTo>
                      <a:pt x="278" y="1874"/>
                    </a:lnTo>
                    <a:lnTo>
                      <a:pt x="316" y="1966"/>
                    </a:lnTo>
                    <a:lnTo>
                      <a:pt x="354" y="2052"/>
                    </a:lnTo>
                    <a:lnTo>
                      <a:pt x="394" y="2138"/>
                    </a:lnTo>
                    <a:lnTo>
                      <a:pt x="434" y="2218"/>
                    </a:lnTo>
                    <a:lnTo>
                      <a:pt x="474" y="2298"/>
                    </a:lnTo>
                    <a:lnTo>
                      <a:pt x="514" y="2372"/>
                    </a:lnTo>
                    <a:lnTo>
                      <a:pt x="556" y="2444"/>
                    </a:lnTo>
                    <a:lnTo>
                      <a:pt x="598" y="2512"/>
                    </a:lnTo>
                    <a:lnTo>
                      <a:pt x="638" y="2578"/>
                    </a:lnTo>
                    <a:lnTo>
                      <a:pt x="680" y="2640"/>
                    </a:lnTo>
                    <a:lnTo>
                      <a:pt x="722" y="2700"/>
                    </a:lnTo>
                    <a:lnTo>
                      <a:pt x="764" y="2756"/>
                    </a:lnTo>
                    <a:lnTo>
                      <a:pt x="806" y="2808"/>
                    </a:lnTo>
                    <a:lnTo>
                      <a:pt x="848" y="2858"/>
                    </a:lnTo>
                    <a:lnTo>
                      <a:pt x="890" y="2904"/>
                    </a:lnTo>
                    <a:lnTo>
                      <a:pt x="932" y="2948"/>
                    </a:lnTo>
                    <a:lnTo>
                      <a:pt x="974" y="2988"/>
                    </a:lnTo>
                    <a:lnTo>
                      <a:pt x="1014" y="3024"/>
                    </a:lnTo>
                    <a:lnTo>
                      <a:pt x="1054" y="3058"/>
                    </a:lnTo>
                    <a:lnTo>
                      <a:pt x="1096" y="3088"/>
                    </a:lnTo>
                    <a:lnTo>
                      <a:pt x="1136" y="3114"/>
                    </a:lnTo>
                    <a:lnTo>
                      <a:pt x="1174" y="3138"/>
                    </a:lnTo>
                    <a:lnTo>
                      <a:pt x="1214" y="3158"/>
                    </a:lnTo>
                    <a:lnTo>
                      <a:pt x="1252" y="3176"/>
                    </a:lnTo>
                    <a:lnTo>
                      <a:pt x="1290" y="3190"/>
                    </a:lnTo>
                    <a:lnTo>
                      <a:pt x="1326" y="3200"/>
                    </a:lnTo>
                    <a:lnTo>
                      <a:pt x="1362" y="3208"/>
                    </a:lnTo>
                    <a:lnTo>
                      <a:pt x="1398" y="3212"/>
                    </a:lnTo>
                    <a:lnTo>
                      <a:pt x="1432" y="3212"/>
                    </a:lnTo>
                    <a:lnTo>
                      <a:pt x="1464" y="3210"/>
                    </a:lnTo>
                    <a:lnTo>
                      <a:pt x="1496" y="3204"/>
                    </a:lnTo>
                    <a:lnTo>
                      <a:pt x="1528" y="3196"/>
                    </a:lnTo>
                    <a:lnTo>
                      <a:pt x="1528" y="3196"/>
                    </a:lnTo>
                    <a:lnTo>
                      <a:pt x="1498" y="3192"/>
                    </a:lnTo>
                    <a:lnTo>
                      <a:pt x="1466" y="3186"/>
                    </a:lnTo>
                    <a:lnTo>
                      <a:pt x="1436" y="3178"/>
                    </a:lnTo>
                    <a:lnTo>
                      <a:pt x="1404" y="3166"/>
                    </a:lnTo>
                    <a:lnTo>
                      <a:pt x="1370" y="3152"/>
                    </a:lnTo>
                    <a:lnTo>
                      <a:pt x="1338" y="3134"/>
                    </a:lnTo>
                    <a:lnTo>
                      <a:pt x="1304" y="3112"/>
                    </a:lnTo>
                    <a:lnTo>
                      <a:pt x="1270" y="3090"/>
                    </a:lnTo>
                    <a:lnTo>
                      <a:pt x="1236" y="3062"/>
                    </a:lnTo>
                    <a:lnTo>
                      <a:pt x="1202" y="3034"/>
                    </a:lnTo>
                    <a:lnTo>
                      <a:pt x="1168" y="3002"/>
                    </a:lnTo>
                    <a:lnTo>
                      <a:pt x="1132" y="2968"/>
                    </a:lnTo>
                    <a:lnTo>
                      <a:pt x="1098" y="2930"/>
                    </a:lnTo>
                    <a:lnTo>
                      <a:pt x="1062" y="2892"/>
                    </a:lnTo>
                    <a:lnTo>
                      <a:pt x="1026" y="2850"/>
                    </a:lnTo>
                    <a:lnTo>
                      <a:pt x="992" y="2804"/>
                    </a:lnTo>
                    <a:lnTo>
                      <a:pt x="956" y="2758"/>
                    </a:lnTo>
                    <a:lnTo>
                      <a:pt x="920" y="2708"/>
                    </a:lnTo>
                    <a:lnTo>
                      <a:pt x="884" y="2658"/>
                    </a:lnTo>
                    <a:lnTo>
                      <a:pt x="848" y="2604"/>
                    </a:lnTo>
                    <a:lnTo>
                      <a:pt x="812" y="2548"/>
                    </a:lnTo>
                    <a:lnTo>
                      <a:pt x="776" y="2490"/>
                    </a:lnTo>
                    <a:lnTo>
                      <a:pt x="706" y="2366"/>
                    </a:lnTo>
                    <a:lnTo>
                      <a:pt x="636" y="2236"/>
                    </a:lnTo>
                    <a:lnTo>
                      <a:pt x="568" y="2098"/>
                    </a:lnTo>
                    <a:lnTo>
                      <a:pt x="500" y="1952"/>
                    </a:lnTo>
                    <a:lnTo>
                      <a:pt x="434" y="17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9" name="Freeform 83"/>
              <p:cNvSpPr>
                <a:spLocks/>
              </p:cNvSpPr>
              <p:nvPr/>
            </p:nvSpPr>
            <p:spPr bwMode="auto">
              <a:xfrm>
                <a:off x="13666788" y="8770938"/>
                <a:ext cx="412750" cy="692150"/>
              </a:xfrm>
              <a:custGeom>
                <a:avLst/>
                <a:gdLst>
                  <a:gd name="T0" fmla="*/ 168 w 260"/>
                  <a:gd name="T1" fmla="*/ 58 h 436"/>
                  <a:gd name="T2" fmla="*/ 256 w 260"/>
                  <a:gd name="T3" fmla="*/ 0 h 436"/>
                  <a:gd name="T4" fmla="*/ 256 w 260"/>
                  <a:gd name="T5" fmla="*/ 0 h 436"/>
                  <a:gd name="T6" fmla="*/ 258 w 260"/>
                  <a:gd name="T7" fmla="*/ 14 h 436"/>
                  <a:gd name="T8" fmla="*/ 260 w 260"/>
                  <a:gd name="T9" fmla="*/ 52 h 436"/>
                  <a:gd name="T10" fmla="*/ 258 w 260"/>
                  <a:gd name="T11" fmla="*/ 78 h 436"/>
                  <a:gd name="T12" fmla="*/ 256 w 260"/>
                  <a:gd name="T13" fmla="*/ 108 h 436"/>
                  <a:gd name="T14" fmla="*/ 252 w 260"/>
                  <a:gd name="T15" fmla="*/ 140 h 436"/>
                  <a:gd name="T16" fmla="*/ 244 w 260"/>
                  <a:gd name="T17" fmla="*/ 176 h 436"/>
                  <a:gd name="T18" fmla="*/ 232 w 260"/>
                  <a:gd name="T19" fmla="*/ 212 h 436"/>
                  <a:gd name="T20" fmla="*/ 216 w 260"/>
                  <a:gd name="T21" fmla="*/ 248 h 436"/>
                  <a:gd name="T22" fmla="*/ 206 w 260"/>
                  <a:gd name="T23" fmla="*/ 268 h 436"/>
                  <a:gd name="T24" fmla="*/ 196 w 260"/>
                  <a:gd name="T25" fmla="*/ 286 h 436"/>
                  <a:gd name="T26" fmla="*/ 184 w 260"/>
                  <a:gd name="T27" fmla="*/ 304 h 436"/>
                  <a:gd name="T28" fmla="*/ 170 w 260"/>
                  <a:gd name="T29" fmla="*/ 320 h 436"/>
                  <a:gd name="T30" fmla="*/ 154 w 260"/>
                  <a:gd name="T31" fmla="*/ 338 h 436"/>
                  <a:gd name="T32" fmla="*/ 138 w 260"/>
                  <a:gd name="T33" fmla="*/ 354 h 436"/>
                  <a:gd name="T34" fmla="*/ 118 w 260"/>
                  <a:gd name="T35" fmla="*/ 370 h 436"/>
                  <a:gd name="T36" fmla="*/ 98 w 260"/>
                  <a:gd name="T37" fmla="*/ 386 h 436"/>
                  <a:gd name="T38" fmla="*/ 76 w 260"/>
                  <a:gd name="T39" fmla="*/ 400 h 436"/>
                  <a:gd name="T40" fmla="*/ 52 w 260"/>
                  <a:gd name="T41" fmla="*/ 414 h 436"/>
                  <a:gd name="T42" fmla="*/ 28 w 260"/>
                  <a:gd name="T43" fmla="*/ 426 h 436"/>
                  <a:gd name="T44" fmla="*/ 0 w 260"/>
                  <a:gd name="T45" fmla="*/ 436 h 436"/>
                  <a:gd name="T46" fmla="*/ 0 w 260"/>
                  <a:gd name="T47" fmla="*/ 436 h 436"/>
                  <a:gd name="T48" fmla="*/ 8 w 260"/>
                  <a:gd name="T49" fmla="*/ 432 h 436"/>
                  <a:gd name="T50" fmla="*/ 30 w 260"/>
                  <a:gd name="T51" fmla="*/ 418 h 436"/>
                  <a:gd name="T52" fmla="*/ 44 w 260"/>
                  <a:gd name="T53" fmla="*/ 408 h 436"/>
                  <a:gd name="T54" fmla="*/ 62 w 260"/>
                  <a:gd name="T55" fmla="*/ 394 h 436"/>
                  <a:gd name="T56" fmla="*/ 78 w 260"/>
                  <a:gd name="T57" fmla="*/ 378 h 436"/>
                  <a:gd name="T58" fmla="*/ 96 w 260"/>
                  <a:gd name="T59" fmla="*/ 358 h 436"/>
                  <a:gd name="T60" fmla="*/ 112 w 260"/>
                  <a:gd name="T61" fmla="*/ 334 h 436"/>
                  <a:gd name="T62" fmla="*/ 128 w 260"/>
                  <a:gd name="T63" fmla="*/ 306 h 436"/>
                  <a:gd name="T64" fmla="*/ 144 w 260"/>
                  <a:gd name="T65" fmla="*/ 276 h 436"/>
                  <a:gd name="T66" fmla="*/ 156 w 260"/>
                  <a:gd name="T67" fmla="*/ 240 h 436"/>
                  <a:gd name="T68" fmla="*/ 164 w 260"/>
                  <a:gd name="T69" fmla="*/ 202 h 436"/>
                  <a:gd name="T70" fmla="*/ 170 w 260"/>
                  <a:gd name="T71" fmla="*/ 158 h 436"/>
                  <a:gd name="T72" fmla="*/ 172 w 260"/>
                  <a:gd name="T73" fmla="*/ 112 h 436"/>
                  <a:gd name="T74" fmla="*/ 170 w 260"/>
                  <a:gd name="T75" fmla="*/ 86 h 436"/>
                  <a:gd name="T76" fmla="*/ 168 w 260"/>
                  <a:gd name="T77" fmla="*/ 58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60" h="436">
                    <a:moveTo>
                      <a:pt x="168" y="58"/>
                    </a:moveTo>
                    <a:lnTo>
                      <a:pt x="256" y="0"/>
                    </a:lnTo>
                    <a:lnTo>
                      <a:pt x="256" y="0"/>
                    </a:lnTo>
                    <a:lnTo>
                      <a:pt x="258" y="14"/>
                    </a:lnTo>
                    <a:lnTo>
                      <a:pt x="260" y="52"/>
                    </a:lnTo>
                    <a:lnTo>
                      <a:pt x="258" y="78"/>
                    </a:lnTo>
                    <a:lnTo>
                      <a:pt x="256" y="108"/>
                    </a:lnTo>
                    <a:lnTo>
                      <a:pt x="252" y="140"/>
                    </a:lnTo>
                    <a:lnTo>
                      <a:pt x="244" y="176"/>
                    </a:lnTo>
                    <a:lnTo>
                      <a:pt x="232" y="212"/>
                    </a:lnTo>
                    <a:lnTo>
                      <a:pt x="216" y="248"/>
                    </a:lnTo>
                    <a:lnTo>
                      <a:pt x="206" y="268"/>
                    </a:lnTo>
                    <a:lnTo>
                      <a:pt x="196" y="286"/>
                    </a:lnTo>
                    <a:lnTo>
                      <a:pt x="184" y="304"/>
                    </a:lnTo>
                    <a:lnTo>
                      <a:pt x="170" y="320"/>
                    </a:lnTo>
                    <a:lnTo>
                      <a:pt x="154" y="338"/>
                    </a:lnTo>
                    <a:lnTo>
                      <a:pt x="138" y="354"/>
                    </a:lnTo>
                    <a:lnTo>
                      <a:pt x="118" y="370"/>
                    </a:lnTo>
                    <a:lnTo>
                      <a:pt x="98" y="386"/>
                    </a:lnTo>
                    <a:lnTo>
                      <a:pt x="76" y="400"/>
                    </a:lnTo>
                    <a:lnTo>
                      <a:pt x="52" y="414"/>
                    </a:lnTo>
                    <a:lnTo>
                      <a:pt x="28" y="426"/>
                    </a:lnTo>
                    <a:lnTo>
                      <a:pt x="0" y="436"/>
                    </a:lnTo>
                    <a:lnTo>
                      <a:pt x="0" y="436"/>
                    </a:lnTo>
                    <a:lnTo>
                      <a:pt x="8" y="432"/>
                    </a:lnTo>
                    <a:lnTo>
                      <a:pt x="30" y="418"/>
                    </a:lnTo>
                    <a:lnTo>
                      <a:pt x="44" y="408"/>
                    </a:lnTo>
                    <a:lnTo>
                      <a:pt x="62" y="394"/>
                    </a:lnTo>
                    <a:lnTo>
                      <a:pt x="78" y="378"/>
                    </a:lnTo>
                    <a:lnTo>
                      <a:pt x="96" y="358"/>
                    </a:lnTo>
                    <a:lnTo>
                      <a:pt x="112" y="334"/>
                    </a:lnTo>
                    <a:lnTo>
                      <a:pt x="128" y="306"/>
                    </a:lnTo>
                    <a:lnTo>
                      <a:pt x="144" y="276"/>
                    </a:lnTo>
                    <a:lnTo>
                      <a:pt x="156" y="240"/>
                    </a:lnTo>
                    <a:lnTo>
                      <a:pt x="164" y="202"/>
                    </a:lnTo>
                    <a:lnTo>
                      <a:pt x="170" y="158"/>
                    </a:lnTo>
                    <a:lnTo>
                      <a:pt x="172" y="112"/>
                    </a:lnTo>
                    <a:lnTo>
                      <a:pt x="170" y="86"/>
                    </a:lnTo>
                    <a:lnTo>
                      <a:pt x="168" y="58"/>
                    </a:lnTo>
                    <a:close/>
                  </a:path>
                </a:pathLst>
              </a:custGeom>
              <a:solidFill>
                <a:srgbClr val="528D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0" name="Freeform 84"/>
              <p:cNvSpPr>
                <a:spLocks/>
              </p:cNvSpPr>
              <p:nvPr/>
            </p:nvSpPr>
            <p:spPr bwMode="auto">
              <a:xfrm>
                <a:off x="13666788" y="8770938"/>
                <a:ext cx="412750" cy="692150"/>
              </a:xfrm>
              <a:custGeom>
                <a:avLst/>
                <a:gdLst>
                  <a:gd name="T0" fmla="*/ 168 w 260"/>
                  <a:gd name="T1" fmla="*/ 58 h 436"/>
                  <a:gd name="T2" fmla="*/ 256 w 260"/>
                  <a:gd name="T3" fmla="*/ 0 h 436"/>
                  <a:gd name="T4" fmla="*/ 256 w 260"/>
                  <a:gd name="T5" fmla="*/ 0 h 436"/>
                  <a:gd name="T6" fmla="*/ 258 w 260"/>
                  <a:gd name="T7" fmla="*/ 14 h 436"/>
                  <a:gd name="T8" fmla="*/ 260 w 260"/>
                  <a:gd name="T9" fmla="*/ 52 h 436"/>
                  <a:gd name="T10" fmla="*/ 258 w 260"/>
                  <a:gd name="T11" fmla="*/ 78 h 436"/>
                  <a:gd name="T12" fmla="*/ 256 w 260"/>
                  <a:gd name="T13" fmla="*/ 108 h 436"/>
                  <a:gd name="T14" fmla="*/ 252 w 260"/>
                  <a:gd name="T15" fmla="*/ 140 h 436"/>
                  <a:gd name="T16" fmla="*/ 244 w 260"/>
                  <a:gd name="T17" fmla="*/ 176 h 436"/>
                  <a:gd name="T18" fmla="*/ 232 w 260"/>
                  <a:gd name="T19" fmla="*/ 212 h 436"/>
                  <a:gd name="T20" fmla="*/ 216 w 260"/>
                  <a:gd name="T21" fmla="*/ 248 h 436"/>
                  <a:gd name="T22" fmla="*/ 206 w 260"/>
                  <a:gd name="T23" fmla="*/ 268 h 436"/>
                  <a:gd name="T24" fmla="*/ 196 w 260"/>
                  <a:gd name="T25" fmla="*/ 286 h 436"/>
                  <a:gd name="T26" fmla="*/ 184 w 260"/>
                  <a:gd name="T27" fmla="*/ 304 h 436"/>
                  <a:gd name="T28" fmla="*/ 170 w 260"/>
                  <a:gd name="T29" fmla="*/ 320 h 436"/>
                  <a:gd name="T30" fmla="*/ 154 w 260"/>
                  <a:gd name="T31" fmla="*/ 338 h 436"/>
                  <a:gd name="T32" fmla="*/ 138 w 260"/>
                  <a:gd name="T33" fmla="*/ 354 h 436"/>
                  <a:gd name="T34" fmla="*/ 118 w 260"/>
                  <a:gd name="T35" fmla="*/ 370 h 436"/>
                  <a:gd name="T36" fmla="*/ 98 w 260"/>
                  <a:gd name="T37" fmla="*/ 386 h 436"/>
                  <a:gd name="T38" fmla="*/ 76 w 260"/>
                  <a:gd name="T39" fmla="*/ 400 h 436"/>
                  <a:gd name="T40" fmla="*/ 52 w 260"/>
                  <a:gd name="T41" fmla="*/ 414 h 436"/>
                  <a:gd name="T42" fmla="*/ 28 w 260"/>
                  <a:gd name="T43" fmla="*/ 426 h 436"/>
                  <a:gd name="T44" fmla="*/ 0 w 260"/>
                  <a:gd name="T45" fmla="*/ 436 h 436"/>
                  <a:gd name="T46" fmla="*/ 0 w 260"/>
                  <a:gd name="T47" fmla="*/ 436 h 436"/>
                  <a:gd name="T48" fmla="*/ 8 w 260"/>
                  <a:gd name="T49" fmla="*/ 432 h 436"/>
                  <a:gd name="T50" fmla="*/ 30 w 260"/>
                  <a:gd name="T51" fmla="*/ 418 h 436"/>
                  <a:gd name="T52" fmla="*/ 44 w 260"/>
                  <a:gd name="T53" fmla="*/ 408 h 436"/>
                  <a:gd name="T54" fmla="*/ 62 w 260"/>
                  <a:gd name="T55" fmla="*/ 394 h 436"/>
                  <a:gd name="T56" fmla="*/ 78 w 260"/>
                  <a:gd name="T57" fmla="*/ 378 h 436"/>
                  <a:gd name="T58" fmla="*/ 96 w 260"/>
                  <a:gd name="T59" fmla="*/ 358 h 436"/>
                  <a:gd name="T60" fmla="*/ 112 w 260"/>
                  <a:gd name="T61" fmla="*/ 334 h 436"/>
                  <a:gd name="T62" fmla="*/ 128 w 260"/>
                  <a:gd name="T63" fmla="*/ 306 h 436"/>
                  <a:gd name="T64" fmla="*/ 144 w 260"/>
                  <a:gd name="T65" fmla="*/ 276 h 436"/>
                  <a:gd name="T66" fmla="*/ 156 w 260"/>
                  <a:gd name="T67" fmla="*/ 240 h 436"/>
                  <a:gd name="T68" fmla="*/ 164 w 260"/>
                  <a:gd name="T69" fmla="*/ 202 h 436"/>
                  <a:gd name="T70" fmla="*/ 170 w 260"/>
                  <a:gd name="T71" fmla="*/ 158 h 436"/>
                  <a:gd name="T72" fmla="*/ 172 w 260"/>
                  <a:gd name="T73" fmla="*/ 112 h 436"/>
                  <a:gd name="T74" fmla="*/ 170 w 260"/>
                  <a:gd name="T75" fmla="*/ 86 h 436"/>
                  <a:gd name="T76" fmla="*/ 168 w 260"/>
                  <a:gd name="T77" fmla="*/ 58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60" h="436">
                    <a:moveTo>
                      <a:pt x="168" y="58"/>
                    </a:moveTo>
                    <a:lnTo>
                      <a:pt x="256" y="0"/>
                    </a:lnTo>
                    <a:lnTo>
                      <a:pt x="256" y="0"/>
                    </a:lnTo>
                    <a:lnTo>
                      <a:pt x="258" y="14"/>
                    </a:lnTo>
                    <a:lnTo>
                      <a:pt x="260" y="52"/>
                    </a:lnTo>
                    <a:lnTo>
                      <a:pt x="258" y="78"/>
                    </a:lnTo>
                    <a:lnTo>
                      <a:pt x="256" y="108"/>
                    </a:lnTo>
                    <a:lnTo>
                      <a:pt x="252" y="140"/>
                    </a:lnTo>
                    <a:lnTo>
                      <a:pt x="244" y="176"/>
                    </a:lnTo>
                    <a:lnTo>
                      <a:pt x="232" y="212"/>
                    </a:lnTo>
                    <a:lnTo>
                      <a:pt x="216" y="248"/>
                    </a:lnTo>
                    <a:lnTo>
                      <a:pt x="206" y="268"/>
                    </a:lnTo>
                    <a:lnTo>
                      <a:pt x="196" y="286"/>
                    </a:lnTo>
                    <a:lnTo>
                      <a:pt x="184" y="304"/>
                    </a:lnTo>
                    <a:lnTo>
                      <a:pt x="170" y="320"/>
                    </a:lnTo>
                    <a:lnTo>
                      <a:pt x="154" y="338"/>
                    </a:lnTo>
                    <a:lnTo>
                      <a:pt x="138" y="354"/>
                    </a:lnTo>
                    <a:lnTo>
                      <a:pt x="118" y="370"/>
                    </a:lnTo>
                    <a:lnTo>
                      <a:pt x="98" y="386"/>
                    </a:lnTo>
                    <a:lnTo>
                      <a:pt x="76" y="400"/>
                    </a:lnTo>
                    <a:lnTo>
                      <a:pt x="52" y="414"/>
                    </a:lnTo>
                    <a:lnTo>
                      <a:pt x="28" y="426"/>
                    </a:lnTo>
                    <a:lnTo>
                      <a:pt x="0" y="436"/>
                    </a:lnTo>
                    <a:lnTo>
                      <a:pt x="0" y="436"/>
                    </a:lnTo>
                    <a:lnTo>
                      <a:pt x="8" y="432"/>
                    </a:lnTo>
                    <a:lnTo>
                      <a:pt x="30" y="418"/>
                    </a:lnTo>
                    <a:lnTo>
                      <a:pt x="44" y="408"/>
                    </a:lnTo>
                    <a:lnTo>
                      <a:pt x="62" y="394"/>
                    </a:lnTo>
                    <a:lnTo>
                      <a:pt x="78" y="378"/>
                    </a:lnTo>
                    <a:lnTo>
                      <a:pt x="96" y="358"/>
                    </a:lnTo>
                    <a:lnTo>
                      <a:pt x="112" y="334"/>
                    </a:lnTo>
                    <a:lnTo>
                      <a:pt x="128" y="306"/>
                    </a:lnTo>
                    <a:lnTo>
                      <a:pt x="144" y="276"/>
                    </a:lnTo>
                    <a:lnTo>
                      <a:pt x="156" y="240"/>
                    </a:lnTo>
                    <a:lnTo>
                      <a:pt x="164" y="202"/>
                    </a:lnTo>
                    <a:lnTo>
                      <a:pt x="170" y="158"/>
                    </a:lnTo>
                    <a:lnTo>
                      <a:pt x="172" y="112"/>
                    </a:lnTo>
                    <a:lnTo>
                      <a:pt x="170" y="86"/>
                    </a:lnTo>
                    <a:lnTo>
                      <a:pt x="168" y="5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1" name="Freeform 85"/>
              <p:cNvSpPr>
                <a:spLocks/>
              </p:cNvSpPr>
              <p:nvPr/>
            </p:nvSpPr>
            <p:spPr bwMode="auto">
              <a:xfrm>
                <a:off x="13044488" y="7888288"/>
                <a:ext cx="422275" cy="266700"/>
              </a:xfrm>
              <a:custGeom>
                <a:avLst/>
                <a:gdLst>
                  <a:gd name="T0" fmla="*/ 0 w 266"/>
                  <a:gd name="T1" fmla="*/ 16 h 168"/>
                  <a:gd name="T2" fmla="*/ 148 w 266"/>
                  <a:gd name="T3" fmla="*/ 168 h 168"/>
                  <a:gd name="T4" fmla="*/ 266 w 266"/>
                  <a:gd name="T5" fmla="*/ 66 h 168"/>
                  <a:gd name="T6" fmla="*/ 266 w 266"/>
                  <a:gd name="T7" fmla="*/ 66 h 168"/>
                  <a:gd name="T8" fmla="*/ 262 w 266"/>
                  <a:gd name="T9" fmla="*/ 60 h 168"/>
                  <a:gd name="T10" fmla="*/ 250 w 266"/>
                  <a:gd name="T11" fmla="*/ 50 h 168"/>
                  <a:gd name="T12" fmla="*/ 230 w 266"/>
                  <a:gd name="T13" fmla="*/ 34 h 168"/>
                  <a:gd name="T14" fmla="*/ 216 w 266"/>
                  <a:gd name="T15" fmla="*/ 26 h 168"/>
                  <a:gd name="T16" fmla="*/ 200 w 266"/>
                  <a:gd name="T17" fmla="*/ 20 h 168"/>
                  <a:gd name="T18" fmla="*/ 184 w 266"/>
                  <a:gd name="T19" fmla="*/ 12 h 168"/>
                  <a:gd name="T20" fmla="*/ 164 w 266"/>
                  <a:gd name="T21" fmla="*/ 6 h 168"/>
                  <a:gd name="T22" fmla="*/ 142 w 266"/>
                  <a:gd name="T23" fmla="*/ 2 h 168"/>
                  <a:gd name="T24" fmla="*/ 118 w 266"/>
                  <a:gd name="T25" fmla="*/ 0 h 168"/>
                  <a:gd name="T26" fmla="*/ 92 w 266"/>
                  <a:gd name="T27" fmla="*/ 0 h 168"/>
                  <a:gd name="T28" fmla="*/ 64 w 266"/>
                  <a:gd name="T29" fmla="*/ 2 h 168"/>
                  <a:gd name="T30" fmla="*/ 34 w 266"/>
                  <a:gd name="T31" fmla="*/ 8 h 168"/>
                  <a:gd name="T32" fmla="*/ 0 w 266"/>
                  <a:gd name="T33" fmla="*/ 16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6" h="168">
                    <a:moveTo>
                      <a:pt x="0" y="16"/>
                    </a:moveTo>
                    <a:lnTo>
                      <a:pt x="148" y="168"/>
                    </a:lnTo>
                    <a:lnTo>
                      <a:pt x="266" y="66"/>
                    </a:lnTo>
                    <a:lnTo>
                      <a:pt x="266" y="66"/>
                    </a:lnTo>
                    <a:lnTo>
                      <a:pt x="262" y="60"/>
                    </a:lnTo>
                    <a:lnTo>
                      <a:pt x="250" y="50"/>
                    </a:lnTo>
                    <a:lnTo>
                      <a:pt x="230" y="34"/>
                    </a:lnTo>
                    <a:lnTo>
                      <a:pt x="216" y="26"/>
                    </a:lnTo>
                    <a:lnTo>
                      <a:pt x="200" y="20"/>
                    </a:lnTo>
                    <a:lnTo>
                      <a:pt x="184" y="12"/>
                    </a:lnTo>
                    <a:lnTo>
                      <a:pt x="164" y="6"/>
                    </a:lnTo>
                    <a:lnTo>
                      <a:pt x="142" y="2"/>
                    </a:lnTo>
                    <a:lnTo>
                      <a:pt x="118" y="0"/>
                    </a:lnTo>
                    <a:lnTo>
                      <a:pt x="92" y="0"/>
                    </a:lnTo>
                    <a:lnTo>
                      <a:pt x="64" y="2"/>
                    </a:lnTo>
                    <a:lnTo>
                      <a:pt x="34" y="8"/>
                    </a:lnTo>
                    <a:lnTo>
                      <a:pt x="0" y="16"/>
                    </a:lnTo>
                    <a:close/>
                  </a:path>
                </a:pathLst>
              </a:custGeom>
              <a:solidFill>
                <a:srgbClr val="3730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2" name="Freeform 86"/>
              <p:cNvSpPr>
                <a:spLocks/>
              </p:cNvSpPr>
              <p:nvPr/>
            </p:nvSpPr>
            <p:spPr bwMode="auto">
              <a:xfrm>
                <a:off x="13044488" y="7888288"/>
                <a:ext cx="422275" cy="266700"/>
              </a:xfrm>
              <a:custGeom>
                <a:avLst/>
                <a:gdLst>
                  <a:gd name="T0" fmla="*/ 0 w 266"/>
                  <a:gd name="T1" fmla="*/ 16 h 168"/>
                  <a:gd name="T2" fmla="*/ 148 w 266"/>
                  <a:gd name="T3" fmla="*/ 168 h 168"/>
                  <a:gd name="T4" fmla="*/ 266 w 266"/>
                  <a:gd name="T5" fmla="*/ 66 h 168"/>
                  <a:gd name="T6" fmla="*/ 266 w 266"/>
                  <a:gd name="T7" fmla="*/ 66 h 168"/>
                  <a:gd name="T8" fmla="*/ 262 w 266"/>
                  <a:gd name="T9" fmla="*/ 60 h 168"/>
                  <a:gd name="T10" fmla="*/ 250 w 266"/>
                  <a:gd name="T11" fmla="*/ 50 h 168"/>
                  <a:gd name="T12" fmla="*/ 230 w 266"/>
                  <a:gd name="T13" fmla="*/ 34 h 168"/>
                  <a:gd name="T14" fmla="*/ 216 w 266"/>
                  <a:gd name="T15" fmla="*/ 26 h 168"/>
                  <a:gd name="T16" fmla="*/ 200 w 266"/>
                  <a:gd name="T17" fmla="*/ 20 h 168"/>
                  <a:gd name="T18" fmla="*/ 184 w 266"/>
                  <a:gd name="T19" fmla="*/ 12 h 168"/>
                  <a:gd name="T20" fmla="*/ 164 w 266"/>
                  <a:gd name="T21" fmla="*/ 6 h 168"/>
                  <a:gd name="T22" fmla="*/ 142 w 266"/>
                  <a:gd name="T23" fmla="*/ 2 h 168"/>
                  <a:gd name="T24" fmla="*/ 118 w 266"/>
                  <a:gd name="T25" fmla="*/ 0 h 168"/>
                  <a:gd name="T26" fmla="*/ 92 w 266"/>
                  <a:gd name="T27" fmla="*/ 0 h 168"/>
                  <a:gd name="T28" fmla="*/ 64 w 266"/>
                  <a:gd name="T29" fmla="*/ 2 h 168"/>
                  <a:gd name="T30" fmla="*/ 34 w 266"/>
                  <a:gd name="T31" fmla="*/ 8 h 168"/>
                  <a:gd name="T32" fmla="*/ 0 w 266"/>
                  <a:gd name="T33" fmla="*/ 16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6" h="168">
                    <a:moveTo>
                      <a:pt x="0" y="16"/>
                    </a:moveTo>
                    <a:lnTo>
                      <a:pt x="148" y="168"/>
                    </a:lnTo>
                    <a:lnTo>
                      <a:pt x="266" y="66"/>
                    </a:lnTo>
                    <a:lnTo>
                      <a:pt x="266" y="66"/>
                    </a:lnTo>
                    <a:lnTo>
                      <a:pt x="262" y="60"/>
                    </a:lnTo>
                    <a:lnTo>
                      <a:pt x="250" y="50"/>
                    </a:lnTo>
                    <a:lnTo>
                      <a:pt x="230" y="34"/>
                    </a:lnTo>
                    <a:lnTo>
                      <a:pt x="216" y="26"/>
                    </a:lnTo>
                    <a:lnTo>
                      <a:pt x="200" y="20"/>
                    </a:lnTo>
                    <a:lnTo>
                      <a:pt x="184" y="12"/>
                    </a:lnTo>
                    <a:lnTo>
                      <a:pt x="164" y="6"/>
                    </a:lnTo>
                    <a:lnTo>
                      <a:pt x="142" y="2"/>
                    </a:lnTo>
                    <a:lnTo>
                      <a:pt x="118" y="0"/>
                    </a:lnTo>
                    <a:lnTo>
                      <a:pt x="92" y="0"/>
                    </a:lnTo>
                    <a:lnTo>
                      <a:pt x="64" y="2"/>
                    </a:lnTo>
                    <a:lnTo>
                      <a:pt x="34" y="8"/>
                    </a:lnTo>
                    <a:lnTo>
                      <a:pt x="0" y="1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3" name="Freeform 87"/>
              <p:cNvSpPr>
                <a:spLocks/>
              </p:cNvSpPr>
              <p:nvPr/>
            </p:nvSpPr>
            <p:spPr bwMode="auto">
              <a:xfrm>
                <a:off x="12984163" y="7888288"/>
                <a:ext cx="419100" cy="266700"/>
              </a:xfrm>
              <a:custGeom>
                <a:avLst/>
                <a:gdLst>
                  <a:gd name="T0" fmla="*/ 0 w 264"/>
                  <a:gd name="T1" fmla="*/ 16 h 168"/>
                  <a:gd name="T2" fmla="*/ 146 w 264"/>
                  <a:gd name="T3" fmla="*/ 168 h 168"/>
                  <a:gd name="T4" fmla="*/ 264 w 264"/>
                  <a:gd name="T5" fmla="*/ 66 h 168"/>
                  <a:gd name="T6" fmla="*/ 264 w 264"/>
                  <a:gd name="T7" fmla="*/ 66 h 168"/>
                  <a:gd name="T8" fmla="*/ 260 w 264"/>
                  <a:gd name="T9" fmla="*/ 60 h 168"/>
                  <a:gd name="T10" fmla="*/ 248 w 264"/>
                  <a:gd name="T11" fmla="*/ 50 h 168"/>
                  <a:gd name="T12" fmla="*/ 228 w 264"/>
                  <a:gd name="T13" fmla="*/ 34 h 168"/>
                  <a:gd name="T14" fmla="*/ 214 w 264"/>
                  <a:gd name="T15" fmla="*/ 26 h 168"/>
                  <a:gd name="T16" fmla="*/ 200 w 264"/>
                  <a:gd name="T17" fmla="*/ 20 h 168"/>
                  <a:gd name="T18" fmla="*/ 182 w 264"/>
                  <a:gd name="T19" fmla="*/ 12 h 168"/>
                  <a:gd name="T20" fmla="*/ 162 w 264"/>
                  <a:gd name="T21" fmla="*/ 6 h 168"/>
                  <a:gd name="T22" fmla="*/ 140 w 264"/>
                  <a:gd name="T23" fmla="*/ 2 h 168"/>
                  <a:gd name="T24" fmla="*/ 116 w 264"/>
                  <a:gd name="T25" fmla="*/ 0 h 168"/>
                  <a:gd name="T26" fmla="*/ 90 w 264"/>
                  <a:gd name="T27" fmla="*/ 0 h 168"/>
                  <a:gd name="T28" fmla="*/ 62 w 264"/>
                  <a:gd name="T29" fmla="*/ 2 h 168"/>
                  <a:gd name="T30" fmla="*/ 32 w 264"/>
                  <a:gd name="T31" fmla="*/ 8 h 168"/>
                  <a:gd name="T32" fmla="*/ 0 w 264"/>
                  <a:gd name="T33" fmla="*/ 16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4" h="168">
                    <a:moveTo>
                      <a:pt x="0" y="16"/>
                    </a:moveTo>
                    <a:lnTo>
                      <a:pt x="146" y="168"/>
                    </a:lnTo>
                    <a:lnTo>
                      <a:pt x="264" y="66"/>
                    </a:lnTo>
                    <a:lnTo>
                      <a:pt x="264" y="66"/>
                    </a:lnTo>
                    <a:lnTo>
                      <a:pt x="260" y="60"/>
                    </a:lnTo>
                    <a:lnTo>
                      <a:pt x="248" y="50"/>
                    </a:lnTo>
                    <a:lnTo>
                      <a:pt x="228" y="34"/>
                    </a:lnTo>
                    <a:lnTo>
                      <a:pt x="214" y="26"/>
                    </a:lnTo>
                    <a:lnTo>
                      <a:pt x="200" y="20"/>
                    </a:lnTo>
                    <a:lnTo>
                      <a:pt x="182" y="12"/>
                    </a:lnTo>
                    <a:lnTo>
                      <a:pt x="162" y="6"/>
                    </a:lnTo>
                    <a:lnTo>
                      <a:pt x="140" y="2"/>
                    </a:lnTo>
                    <a:lnTo>
                      <a:pt x="116" y="0"/>
                    </a:lnTo>
                    <a:lnTo>
                      <a:pt x="90" y="0"/>
                    </a:lnTo>
                    <a:lnTo>
                      <a:pt x="62" y="2"/>
                    </a:lnTo>
                    <a:lnTo>
                      <a:pt x="32" y="8"/>
                    </a:lnTo>
                    <a:lnTo>
                      <a:pt x="0" y="16"/>
                    </a:lnTo>
                    <a:close/>
                  </a:path>
                </a:pathLst>
              </a:custGeom>
              <a:solidFill>
                <a:srgbClr val="3E38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4" name="Freeform 88"/>
              <p:cNvSpPr>
                <a:spLocks/>
              </p:cNvSpPr>
              <p:nvPr/>
            </p:nvSpPr>
            <p:spPr bwMode="auto">
              <a:xfrm>
                <a:off x="12984163" y="7888288"/>
                <a:ext cx="419100" cy="266700"/>
              </a:xfrm>
              <a:custGeom>
                <a:avLst/>
                <a:gdLst>
                  <a:gd name="T0" fmla="*/ 0 w 264"/>
                  <a:gd name="T1" fmla="*/ 16 h 168"/>
                  <a:gd name="T2" fmla="*/ 146 w 264"/>
                  <a:gd name="T3" fmla="*/ 168 h 168"/>
                  <a:gd name="T4" fmla="*/ 264 w 264"/>
                  <a:gd name="T5" fmla="*/ 66 h 168"/>
                  <a:gd name="T6" fmla="*/ 264 w 264"/>
                  <a:gd name="T7" fmla="*/ 66 h 168"/>
                  <a:gd name="T8" fmla="*/ 260 w 264"/>
                  <a:gd name="T9" fmla="*/ 60 h 168"/>
                  <a:gd name="T10" fmla="*/ 248 w 264"/>
                  <a:gd name="T11" fmla="*/ 50 h 168"/>
                  <a:gd name="T12" fmla="*/ 228 w 264"/>
                  <a:gd name="T13" fmla="*/ 34 h 168"/>
                  <a:gd name="T14" fmla="*/ 214 w 264"/>
                  <a:gd name="T15" fmla="*/ 26 h 168"/>
                  <a:gd name="T16" fmla="*/ 200 w 264"/>
                  <a:gd name="T17" fmla="*/ 20 h 168"/>
                  <a:gd name="T18" fmla="*/ 182 w 264"/>
                  <a:gd name="T19" fmla="*/ 12 h 168"/>
                  <a:gd name="T20" fmla="*/ 162 w 264"/>
                  <a:gd name="T21" fmla="*/ 6 h 168"/>
                  <a:gd name="T22" fmla="*/ 140 w 264"/>
                  <a:gd name="T23" fmla="*/ 2 h 168"/>
                  <a:gd name="T24" fmla="*/ 116 w 264"/>
                  <a:gd name="T25" fmla="*/ 0 h 168"/>
                  <a:gd name="T26" fmla="*/ 90 w 264"/>
                  <a:gd name="T27" fmla="*/ 0 h 168"/>
                  <a:gd name="T28" fmla="*/ 62 w 264"/>
                  <a:gd name="T29" fmla="*/ 2 h 168"/>
                  <a:gd name="T30" fmla="*/ 32 w 264"/>
                  <a:gd name="T31" fmla="*/ 8 h 168"/>
                  <a:gd name="T32" fmla="*/ 0 w 264"/>
                  <a:gd name="T33" fmla="*/ 16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4" h="168">
                    <a:moveTo>
                      <a:pt x="0" y="16"/>
                    </a:moveTo>
                    <a:lnTo>
                      <a:pt x="146" y="168"/>
                    </a:lnTo>
                    <a:lnTo>
                      <a:pt x="264" y="66"/>
                    </a:lnTo>
                    <a:lnTo>
                      <a:pt x="264" y="66"/>
                    </a:lnTo>
                    <a:lnTo>
                      <a:pt x="260" y="60"/>
                    </a:lnTo>
                    <a:lnTo>
                      <a:pt x="248" y="50"/>
                    </a:lnTo>
                    <a:lnTo>
                      <a:pt x="228" y="34"/>
                    </a:lnTo>
                    <a:lnTo>
                      <a:pt x="214" y="26"/>
                    </a:lnTo>
                    <a:lnTo>
                      <a:pt x="200" y="20"/>
                    </a:lnTo>
                    <a:lnTo>
                      <a:pt x="182" y="12"/>
                    </a:lnTo>
                    <a:lnTo>
                      <a:pt x="162" y="6"/>
                    </a:lnTo>
                    <a:lnTo>
                      <a:pt x="140" y="2"/>
                    </a:lnTo>
                    <a:lnTo>
                      <a:pt x="116" y="0"/>
                    </a:lnTo>
                    <a:lnTo>
                      <a:pt x="90" y="0"/>
                    </a:lnTo>
                    <a:lnTo>
                      <a:pt x="62" y="2"/>
                    </a:lnTo>
                    <a:lnTo>
                      <a:pt x="32" y="8"/>
                    </a:lnTo>
                    <a:lnTo>
                      <a:pt x="0" y="1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5" name="Freeform 89"/>
              <p:cNvSpPr>
                <a:spLocks/>
              </p:cNvSpPr>
              <p:nvPr/>
            </p:nvSpPr>
            <p:spPr bwMode="auto">
              <a:xfrm>
                <a:off x="13215938" y="7993063"/>
                <a:ext cx="250825" cy="171450"/>
              </a:xfrm>
              <a:custGeom>
                <a:avLst/>
                <a:gdLst>
                  <a:gd name="T0" fmla="*/ 118 w 158"/>
                  <a:gd name="T1" fmla="*/ 0 h 108"/>
                  <a:gd name="T2" fmla="*/ 158 w 158"/>
                  <a:gd name="T3" fmla="*/ 0 h 108"/>
                  <a:gd name="T4" fmla="*/ 34 w 158"/>
                  <a:gd name="T5" fmla="*/ 108 h 108"/>
                  <a:gd name="T6" fmla="*/ 0 w 158"/>
                  <a:gd name="T7" fmla="*/ 102 h 108"/>
                  <a:gd name="T8" fmla="*/ 118 w 158"/>
                  <a:gd name="T9" fmla="*/ 0 h 108"/>
                </a:gdLst>
                <a:ahLst/>
                <a:cxnLst>
                  <a:cxn ang="0">
                    <a:pos x="T0" y="T1"/>
                  </a:cxn>
                  <a:cxn ang="0">
                    <a:pos x="T2" y="T3"/>
                  </a:cxn>
                  <a:cxn ang="0">
                    <a:pos x="T4" y="T5"/>
                  </a:cxn>
                  <a:cxn ang="0">
                    <a:pos x="T6" y="T7"/>
                  </a:cxn>
                  <a:cxn ang="0">
                    <a:pos x="T8" y="T9"/>
                  </a:cxn>
                </a:cxnLst>
                <a:rect l="0" t="0" r="r" b="b"/>
                <a:pathLst>
                  <a:path w="158" h="108">
                    <a:moveTo>
                      <a:pt x="118" y="0"/>
                    </a:moveTo>
                    <a:lnTo>
                      <a:pt x="158" y="0"/>
                    </a:lnTo>
                    <a:lnTo>
                      <a:pt x="34" y="108"/>
                    </a:lnTo>
                    <a:lnTo>
                      <a:pt x="0" y="102"/>
                    </a:lnTo>
                    <a:lnTo>
                      <a:pt x="118" y="0"/>
                    </a:lnTo>
                    <a:close/>
                  </a:path>
                </a:pathLst>
              </a:custGeom>
              <a:solidFill>
                <a:srgbClr val="221D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6" name="Freeform 91"/>
              <p:cNvSpPr>
                <a:spLocks/>
              </p:cNvSpPr>
              <p:nvPr/>
            </p:nvSpPr>
            <p:spPr bwMode="auto">
              <a:xfrm>
                <a:off x="10501313" y="5341938"/>
                <a:ext cx="403225" cy="403225"/>
              </a:xfrm>
              <a:custGeom>
                <a:avLst/>
                <a:gdLst>
                  <a:gd name="T0" fmla="*/ 70 w 254"/>
                  <a:gd name="T1" fmla="*/ 22 h 254"/>
                  <a:gd name="T2" fmla="*/ 70 w 254"/>
                  <a:gd name="T3" fmla="*/ 22 h 254"/>
                  <a:gd name="T4" fmla="*/ 52 w 254"/>
                  <a:gd name="T5" fmla="*/ 34 h 254"/>
                  <a:gd name="T6" fmla="*/ 36 w 254"/>
                  <a:gd name="T7" fmla="*/ 46 h 254"/>
                  <a:gd name="T8" fmla="*/ 22 w 254"/>
                  <a:gd name="T9" fmla="*/ 58 h 254"/>
                  <a:gd name="T10" fmla="*/ 12 w 254"/>
                  <a:gd name="T11" fmla="*/ 70 h 254"/>
                  <a:gd name="T12" fmla="*/ 4 w 254"/>
                  <a:gd name="T13" fmla="*/ 84 h 254"/>
                  <a:gd name="T14" fmla="*/ 0 w 254"/>
                  <a:gd name="T15" fmla="*/ 96 h 254"/>
                  <a:gd name="T16" fmla="*/ 0 w 254"/>
                  <a:gd name="T17" fmla="*/ 108 h 254"/>
                  <a:gd name="T18" fmla="*/ 4 w 254"/>
                  <a:gd name="T19" fmla="*/ 118 h 254"/>
                  <a:gd name="T20" fmla="*/ 68 w 254"/>
                  <a:gd name="T21" fmla="*/ 236 h 254"/>
                  <a:gd name="T22" fmla="*/ 68 w 254"/>
                  <a:gd name="T23" fmla="*/ 236 h 254"/>
                  <a:gd name="T24" fmla="*/ 76 w 254"/>
                  <a:gd name="T25" fmla="*/ 244 h 254"/>
                  <a:gd name="T26" fmla="*/ 86 w 254"/>
                  <a:gd name="T27" fmla="*/ 250 h 254"/>
                  <a:gd name="T28" fmla="*/ 98 w 254"/>
                  <a:gd name="T29" fmla="*/ 254 h 254"/>
                  <a:gd name="T30" fmla="*/ 112 w 254"/>
                  <a:gd name="T31" fmla="*/ 254 h 254"/>
                  <a:gd name="T32" fmla="*/ 130 w 254"/>
                  <a:gd name="T33" fmla="*/ 252 h 254"/>
                  <a:gd name="T34" fmla="*/ 146 w 254"/>
                  <a:gd name="T35" fmla="*/ 248 h 254"/>
                  <a:gd name="T36" fmla="*/ 166 w 254"/>
                  <a:gd name="T37" fmla="*/ 240 h 254"/>
                  <a:gd name="T38" fmla="*/ 184 w 254"/>
                  <a:gd name="T39" fmla="*/ 232 h 254"/>
                  <a:gd name="T40" fmla="*/ 184 w 254"/>
                  <a:gd name="T41" fmla="*/ 232 h 254"/>
                  <a:gd name="T42" fmla="*/ 202 w 254"/>
                  <a:gd name="T43" fmla="*/ 220 h 254"/>
                  <a:gd name="T44" fmla="*/ 218 w 254"/>
                  <a:gd name="T45" fmla="*/ 208 h 254"/>
                  <a:gd name="T46" fmla="*/ 230 w 254"/>
                  <a:gd name="T47" fmla="*/ 196 h 254"/>
                  <a:gd name="T48" fmla="*/ 242 w 254"/>
                  <a:gd name="T49" fmla="*/ 184 h 254"/>
                  <a:gd name="T50" fmla="*/ 248 w 254"/>
                  <a:gd name="T51" fmla="*/ 170 h 254"/>
                  <a:gd name="T52" fmla="*/ 254 w 254"/>
                  <a:gd name="T53" fmla="*/ 158 h 254"/>
                  <a:gd name="T54" fmla="*/ 254 w 254"/>
                  <a:gd name="T55" fmla="*/ 146 h 254"/>
                  <a:gd name="T56" fmla="*/ 250 w 254"/>
                  <a:gd name="T57" fmla="*/ 136 h 254"/>
                  <a:gd name="T58" fmla="*/ 186 w 254"/>
                  <a:gd name="T59" fmla="*/ 18 h 254"/>
                  <a:gd name="T60" fmla="*/ 186 w 254"/>
                  <a:gd name="T61" fmla="*/ 18 h 254"/>
                  <a:gd name="T62" fmla="*/ 178 w 254"/>
                  <a:gd name="T63" fmla="*/ 10 h 254"/>
                  <a:gd name="T64" fmla="*/ 168 w 254"/>
                  <a:gd name="T65" fmla="*/ 4 h 254"/>
                  <a:gd name="T66" fmla="*/ 156 w 254"/>
                  <a:gd name="T67" fmla="*/ 0 h 254"/>
                  <a:gd name="T68" fmla="*/ 142 w 254"/>
                  <a:gd name="T69" fmla="*/ 0 h 254"/>
                  <a:gd name="T70" fmla="*/ 124 w 254"/>
                  <a:gd name="T71" fmla="*/ 2 h 254"/>
                  <a:gd name="T72" fmla="*/ 106 w 254"/>
                  <a:gd name="T73" fmla="*/ 6 h 254"/>
                  <a:gd name="T74" fmla="*/ 88 w 254"/>
                  <a:gd name="T75" fmla="*/ 14 h 254"/>
                  <a:gd name="T76" fmla="*/ 70 w 254"/>
                  <a:gd name="T77" fmla="*/ 22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54" h="254">
                    <a:moveTo>
                      <a:pt x="70" y="22"/>
                    </a:moveTo>
                    <a:lnTo>
                      <a:pt x="70" y="22"/>
                    </a:lnTo>
                    <a:lnTo>
                      <a:pt x="52" y="34"/>
                    </a:lnTo>
                    <a:lnTo>
                      <a:pt x="36" y="46"/>
                    </a:lnTo>
                    <a:lnTo>
                      <a:pt x="22" y="58"/>
                    </a:lnTo>
                    <a:lnTo>
                      <a:pt x="12" y="70"/>
                    </a:lnTo>
                    <a:lnTo>
                      <a:pt x="4" y="84"/>
                    </a:lnTo>
                    <a:lnTo>
                      <a:pt x="0" y="96"/>
                    </a:lnTo>
                    <a:lnTo>
                      <a:pt x="0" y="108"/>
                    </a:lnTo>
                    <a:lnTo>
                      <a:pt x="4" y="118"/>
                    </a:lnTo>
                    <a:lnTo>
                      <a:pt x="68" y="236"/>
                    </a:lnTo>
                    <a:lnTo>
                      <a:pt x="68" y="236"/>
                    </a:lnTo>
                    <a:lnTo>
                      <a:pt x="76" y="244"/>
                    </a:lnTo>
                    <a:lnTo>
                      <a:pt x="86" y="250"/>
                    </a:lnTo>
                    <a:lnTo>
                      <a:pt x="98" y="254"/>
                    </a:lnTo>
                    <a:lnTo>
                      <a:pt x="112" y="254"/>
                    </a:lnTo>
                    <a:lnTo>
                      <a:pt x="130" y="252"/>
                    </a:lnTo>
                    <a:lnTo>
                      <a:pt x="146" y="248"/>
                    </a:lnTo>
                    <a:lnTo>
                      <a:pt x="166" y="240"/>
                    </a:lnTo>
                    <a:lnTo>
                      <a:pt x="184" y="232"/>
                    </a:lnTo>
                    <a:lnTo>
                      <a:pt x="184" y="232"/>
                    </a:lnTo>
                    <a:lnTo>
                      <a:pt x="202" y="220"/>
                    </a:lnTo>
                    <a:lnTo>
                      <a:pt x="218" y="208"/>
                    </a:lnTo>
                    <a:lnTo>
                      <a:pt x="230" y="196"/>
                    </a:lnTo>
                    <a:lnTo>
                      <a:pt x="242" y="184"/>
                    </a:lnTo>
                    <a:lnTo>
                      <a:pt x="248" y="170"/>
                    </a:lnTo>
                    <a:lnTo>
                      <a:pt x="254" y="158"/>
                    </a:lnTo>
                    <a:lnTo>
                      <a:pt x="254" y="146"/>
                    </a:lnTo>
                    <a:lnTo>
                      <a:pt x="250" y="136"/>
                    </a:lnTo>
                    <a:lnTo>
                      <a:pt x="186" y="18"/>
                    </a:lnTo>
                    <a:lnTo>
                      <a:pt x="186" y="18"/>
                    </a:lnTo>
                    <a:lnTo>
                      <a:pt x="178" y="10"/>
                    </a:lnTo>
                    <a:lnTo>
                      <a:pt x="168" y="4"/>
                    </a:lnTo>
                    <a:lnTo>
                      <a:pt x="156" y="0"/>
                    </a:lnTo>
                    <a:lnTo>
                      <a:pt x="142" y="0"/>
                    </a:lnTo>
                    <a:lnTo>
                      <a:pt x="124" y="2"/>
                    </a:lnTo>
                    <a:lnTo>
                      <a:pt x="106" y="6"/>
                    </a:lnTo>
                    <a:lnTo>
                      <a:pt x="88" y="14"/>
                    </a:lnTo>
                    <a:lnTo>
                      <a:pt x="70" y="22"/>
                    </a:lnTo>
                    <a:close/>
                  </a:path>
                </a:pathLst>
              </a:custGeom>
              <a:solidFill>
                <a:srgbClr val="3730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7" name="Freeform 92"/>
              <p:cNvSpPr>
                <a:spLocks/>
              </p:cNvSpPr>
              <p:nvPr/>
            </p:nvSpPr>
            <p:spPr bwMode="auto">
              <a:xfrm>
                <a:off x="10501313" y="5341938"/>
                <a:ext cx="403225" cy="403225"/>
              </a:xfrm>
              <a:custGeom>
                <a:avLst/>
                <a:gdLst>
                  <a:gd name="T0" fmla="*/ 70 w 254"/>
                  <a:gd name="T1" fmla="*/ 22 h 254"/>
                  <a:gd name="T2" fmla="*/ 70 w 254"/>
                  <a:gd name="T3" fmla="*/ 22 h 254"/>
                  <a:gd name="T4" fmla="*/ 52 w 254"/>
                  <a:gd name="T5" fmla="*/ 34 h 254"/>
                  <a:gd name="T6" fmla="*/ 36 w 254"/>
                  <a:gd name="T7" fmla="*/ 46 h 254"/>
                  <a:gd name="T8" fmla="*/ 22 w 254"/>
                  <a:gd name="T9" fmla="*/ 58 h 254"/>
                  <a:gd name="T10" fmla="*/ 12 w 254"/>
                  <a:gd name="T11" fmla="*/ 70 h 254"/>
                  <a:gd name="T12" fmla="*/ 4 w 254"/>
                  <a:gd name="T13" fmla="*/ 84 h 254"/>
                  <a:gd name="T14" fmla="*/ 0 w 254"/>
                  <a:gd name="T15" fmla="*/ 96 h 254"/>
                  <a:gd name="T16" fmla="*/ 0 w 254"/>
                  <a:gd name="T17" fmla="*/ 108 h 254"/>
                  <a:gd name="T18" fmla="*/ 4 w 254"/>
                  <a:gd name="T19" fmla="*/ 118 h 254"/>
                  <a:gd name="T20" fmla="*/ 68 w 254"/>
                  <a:gd name="T21" fmla="*/ 236 h 254"/>
                  <a:gd name="T22" fmla="*/ 68 w 254"/>
                  <a:gd name="T23" fmla="*/ 236 h 254"/>
                  <a:gd name="T24" fmla="*/ 76 w 254"/>
                  <a:gd name="T25" fmla="*/ 244 h 254"/>
                  <a:gd name="T26" fmla="*/ 86 w 254"/>
                  <a:gd name="T27" fmla="*/ 250 h 254"/>
                  <a:gd name="T28" fmla="*/ 98 w 254"/>
                  <a:gd name="T29" fmla="*/ 254 h 254"/>
                  <a:gd name="T30" fmla="*/ 112 w 254"/>
                  <a:gd name="T31" fmla="*/ 254 h 254"/>
                  <a:gd name="T32" fmla="*/ 130 w 254"/>
                  <a:gd name="T33" fmla="*/ 252 h 254"/>
                  <a:gd name="T34" fmla="*/ 146 w 254"/>
                  <a:gd name="T35" fmla="*/ 248 h 254"/>
                  <a:gd name="T36" fmla="*/ 166 w 254"/>
                  <a:gd name="T37" fmla="*/ 240 h 254"/>
                  <a:gd name="T38" fmla="*/ 184 w 254"/>
                  <a:gd name="T39" fmla="*/ 232 h 254"/>
                  <a:gd name="T40" fmla="*/ 184 w 254"/>
                  <a:gd name="T41" fmla="*/ 232 h 254"/>
                  <a:gd name="T42" fmla="*/ 202 w 254"/>
                  <a:gd name="T43" fmla="*/ 220 h 254"/>
                  <a:gd name="T44" fmla="*/ 218 w 254"/>
                  <a:gd name="T45" fmla="*/ 208 h 254"/>
                  <a:gd name="T46" fmla="*/ 230 w 254"/>
                  <a:gd name="T47" fmla="*/ 196 h 254"/>
                  <a:gd name="T48" fmla="*/ 242 w 254"/>
                  <a:gd name="T49" fmla="*/ 184 h 254"/>
                  <a:gd name="T50" fmla="*/ 248 w 254"/>
                  <a:gd name="T51" fmla="*/ 170 h 254"/>
                  <a:gd name="T52" fmla="*/ 254 w 254"/>
                  <a:gd name="T53" fmla="*/ 158 h 254"/>
                  <a:gd name="T54" fmla="*/ 254 w 254"/>
                  <a:gd name="T55" fmla="*/ 146 h 254"/>
                  <a:gd name="T56" fmla="*/ 250 w 254"/>
                  <a:gd name="T57" fmla="*/ 136 h 254"/>
                  <a:gd name="T58" fmla="*/ 186 w 254"/>
                  <a:gd name="T59" fmla="*/ 18 h 254"/>
                  <a:gd name="T60" fmla="*/ 186 w 254"/>
                  <a:gd name="T61" fmla="*/ 18 h 254"/>
                  <a:gd name="T62" fmla="*/ 178 w 254"/>
                  <a:gd name="T63" fmla="*/ 10 h 254"/>
                  <a:gd name="T64" fmla="*/ 168 w 254"/>
                  <a:gd name="T65" fmla="*/ 4 h 254"/>
                  <a:gd name="T66" fmla="*/ 156 w 254"/>
                  <a:gd name="T67" fmla="*/ 0 h 254"/>
                  <a:gd name="T68" fmla="*/ 142 w 254"/>
                  <a:gd name="T69" fmla="*/ 0 h 254"/>
                  <a:gd name="T70" fmla="*/ 124 w 254"/>
                  <a:gd name="T71" fmla="*/ 2 h 254"/>
                  <a:gd name="T72" fmla="*/ 106 w 254"/>
                  <a:gd name="T73" fmla="*/ 6 h 254"/>
                  <a:gd name="T74" fmla="*/ 88 w 254"/>
                  <a:gd name="T75" fmla="*/ 14 h 254"/>
                  <a:gd name="T76" fmla="*/ 70 w 254"/>
                  <a:gd name="T77" fmla="*/ 22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54" h="254">
                    <a:moveTo>
                      <a:pt x="70" y="22"/>
                    </a:moveTo>
                    <a:lnTo>
                      <a:pt x="70" y="22"/>
                    </a:lnTo>
                    <a:lnTo>
                      <a:pt x="52" y="34"/>
                    </a:lnTo>
                    <a:lnTo>
                      <a:pt x="36" y="46"/>
                    </a:lnTo>
                    <a:lnTo>
                      <a:pt x="22" y="58"/>
                    </a:lnTo>
                    <a:lnTo>
                      <a:pt x="12" y="70"/>
                    </a:lnTo>
                    <a:lnTo>
                      <a:pt x="4" y="84"/>
                    </a:lnTo>
                    <a:lnTo>
                      <a:pt x="0" y="96"/>
                    </a:lnTo>
                    <a:lnTo>
                      <a:pt x="0" y="108"/>
                    </a:lnTo>
                    <a:lnTo>
                      <a:pt x="4" y="118"/>
                    </a:lnTo>
                    <a:lnTo>
                      <a:pt x="68" y="236"/>
                    </a:lnTo>
                    <a:lnTo>
                      <a:pt x="68" y="236"/>
                    </a:lnTo>
                    <a:lnTo>
                      <a:pt x="76" y="244"/>
                    </a:lnTo>
                    <a:lnTo>
                      <a:pt x="86" y="250"/>
                    </a:lnTo>
                    <a:lnTo>
                      <a:pt x="98" y="254"/>
                    </a:lnTo>
                    <a:lnTo>
                      <a:pt x="112" y="254"/>
                    </a:lnTo>
                    <a:lnTo>
                      <a:pt x="130" y="252"/>
                    </a:lnTo>
                    <a:lnTo>
                      <a:pt x="146" y="248"/>
                    </a:lnTo>
                    <a:lnTo>
                      <a:pt x="166" y="240"/>
                    </a:lnTo>
                    <a:lnTo>
                      <a:pt x="184" y="232"/>
                    </a:lnTo>
                    <a:lnTo>
                      <a:pt x="184" y="232"/>
                    </a:lnTo>
                    <a:lnTo>
                      <a:pt x="202" y="220"/>
                    </a:lnTo>
                    <a:lnTo>
                      <a:pt x="218" y="208"/>
                    </a:lnTo>
                    <a:lnTo>
                      <a:pt x="230" y="196"/>
                    </a:lnTo>
                    <a:lnTo>
                      <a:pt x="242" y="184"/>
                    </a:lnTo>
                    <a:lnTo>
                      <a:pt x="248" y="170"/>
                    </a:lnTo>
                    <a:lnTo>
                      <a:pt x="254" y="158"/>
                    </a:lnTo>
                    <a:lnTo>
                      <a:pt x="254" y="146"/>
                    </a:lnTo>
                    <a:lnTo>
                      <a:pt x="250" y="136"/>
                    </a:lnTo>
                    <a:lnTo>
                      <a:pt x="186" y="18"/>
                    </a:lnTo>
                    <a:lnTo>
                      <a:pt x="186" y="18"/>
                    </a:lnTo>
                    <a:lnTo>
                      <a:pt x="178" y="10"/>
                    </a:lnTo>
                    <a:lnTo>
                      <a:pt x="168" y="4"/>
                    </a:lnTo>
                    <a:lnTo>
                      <a:pt x="156" y="0"/>
                    </a:lnTo>
                    <a:lnTo>
                      <a:pt x="142" y="0"/>
                    </a:lnTo>
                    <a:lnTo>
                      <a:pt x="124" y="2"/>
                    </a:lnTo>
                    <a:lnTo>
                      <a:pt x="106" y="6"/>
                    </a:lnTo>
                    <a:lnTo>
                      <a:pt x="88" y="14"/>
                    </a:lnTo>
                    <a:lnTo>
                      <a:pt x="70" y="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8" name="Freeform 93"/>
              <p:cNvSpPr>
                <a:spLocks/>
              </p:cNvSpPr>
              <p:nvPr/>
            </p:nvSpPr>
            <p:spPr bwMode="auto">
              <a:xfrm>
                <a:off x="10615613" y="5341938"/>
                <a:ext cx="288925" cy="403225"/>
              </a:xfrm>
              <a:custGeom>
                <a:avLst/>
                <a:gdLst>
                  <a:gd name="T0" fmla="*/ 60 w 182"/>
                  <a:gd name="T1" fmla="*/ 2 h 254"/>
                  <a:gd name="T2" fmla="*/ 60 w 182"/>
                  <a:gd name="T3" fmla="*/ 2 h 254"/>
                  <a:gd name="T4" fmla="*/ 66 w 182"/>
                  <a:gd name="T5" fmla="*/ 8 h 254"/>
                  <a:gd name="T6" fmla="*/ 130 w 182"/>
                  <a:gd name="T7" fmla="*/ 126 h 254"/>
                  <a:gd name="T8" fmla="*/ 130 w 182"/>
                  <a:gd name="T9" fmla="*/ 126 h 254"/>
                  <a:gd name="T10" fmla="*/ 134 w 182"/>
                  <a:gd name="T11" fmla="*/ 136 h 254"/>
                  <a:gd name="T12" fmla="*/ 134 w 182"/>
                  <a:gd name="T13" fmla="*/ 148 h 254"/>
                  <a:gd name="T14" fmla="*/ 130 w 182"/>
                  <a:gd name="T15" fmla="*/ 160 h 254"/>
                  <a:gd name="T16" fmla="*/ 122 w 182"/>
                  <a:gd name="T17" fmla="*/ 174 h 254"/>
                  <a:gd name="T18" fmla="*/ 112 w 182"/>
                  <a:gd name="T19" fmla="*/ 186 h 254"/>
                  <a:gd name="T20" fmla="*/ 98 w 182"/>
                  <a:gd name="T21" fmla="*/ 198 h 254"/>
                  <a:gd name="T22" fmla="*/ 82 w 182"/>
                  <a:gd name="T23" fmla="*/ 210 h 254"/>
                  <a:gd name="T24" fmla="*/ 64 w 182"/>
                  <a:gd name="T25" fmla="*/ 222 h 254"/>
                  <a:gd name="T26" fmla="*/ 64 w 182"/>
                  <a:gd name="T27" fmla="*/ 222 h 254"/>
                  <a:gd name="T28" fmla="*/ 48 w 182"/>
                  <a:gd name="T29" fmla="*/ 230 h 254"/>
                  <a:gd name="T30" fmla="*/ 32 w 182"/>
                  <a:gd name="T31" fmla="*/ 236 h 254"/>
                  <a:gd name="T32" fmla="*/ 16 w 182"/>
                  <a:gd name="T33" fmla="*/ 240 h 254"/>
                  <a:gd name="T34" fmla="*/ 0 w 182"/>
                  <a:gd name="T35" fmla="*/ 244 h 254"/>
                  <a:gd name="T36" fmla="*/ 0 w 182"/>
                  <a:gd name="T37" fmla="*/ 244 h 254"/>
                  <a:gd name="T38" fmla="*/ 10 w 182"/>
                  <a:gd name="T39" fmla="*/ 248 h 254"/>
                  <a:gd name="T40" fmla="*/ 20 w 182"/>
                  <a:gd name="T41" fmla="*/ 252 h 254"/>
                  <a:gd name="T42" fmla="*/ 32 w 182"/>
                  <a:gd name="T43" fmla="*/ 254 h 254"/>
                  <a:gd name="T44" fmla="*/ 46 w 182"/>
                  <a:gd name="T45" fmla="*/ 254 h 254"/>
                  <a:gd name="T46" fmla="*/ 62 w 182"/>
                  <a:gd name="T47" fmla="*/ 252 h 254"/>
                  <a:gd name="T48" fmla="*/ 78 w 182"/>
                  <a:gd name="T49" fmla="*/ 246 h 254"/>
                  <a:gd name="T50" fmla="*/ 94 w 182"/>
                  <a:gd name="T51" fmla="*/ 240 h 254"/>
                  <a:gd name="T52" fmla="*/ 112 w 182"/>
                  <a:gd name="T53" fmla="*/ 232 h 254"/>
                  <a:gd name="T54" fmla="*/ 112 w 182"/>
                  <a:gd name="T55" fmla="*/ 232 h 254"/>
                  <a:gd name="T56" fmla="*/ 130 w 182"/>
                  <a:gd name="T57" fmla="*/ 222 h 254"/>
                  <a:gd name="T58" fmla="*/ 146 w 182"/>
                  <a:gd name="T59" fmla="*/ 210 h 254"/>
                  <a:gd name="T60" fmla="*/ 158 w 182"/>
                  <a:gd name="T61" fmla="*/ 196 h 254"/>
                  <a:gd name="T62" fmla="*/ 168 w 182"/>
                  <a:gd name="T63" fmla="*/ 184 h 254"/>
                  <a:gd name="T64" fmla="*/ 176 w 182"/>
                  <a:gd name="T65" fmla="*/ 170 h 254"/>
                  <a:gd name="T66" fmla="*/ 180 w 182"/>
                  <a:gd name="T67" fmla="*/ 158 h 254"/>
                  <a:gd name="T68" fmla="*/ 182 w 182"/>
                  <a:gd name="T69" fmla="*/ 148 h 254"/>
                  <a:gd name="T70" fmla="*/ 178 w 182"/>
                  <a:gd name="T71" fmla="*/ 138 h 254"/>
                  <a:gd name="T72" fmla="*/ 112 w 182"/>
                  <a:gd name="T73" fmla="*/ 18 h 254"/>
                  <a:gd name="T74" fmla="*/ 112 w 182"/>
                  <a:gd name="T75" fmla="*/ 18 h 254"/>
                  <a:gd name="T76" fmla="*/ 110 w 182"/>
                  <a:gd name="T77" fmla="*/ 14 h 254"/>
                  <a:gd name="T78" fmla="*/ 104 w 182"/>
                  <a:gd name="T79" fmla="*/ 10 h 254"/>
                  <a:gd name="T80" fmla="*/ 92 w 182"/>
                  <a:gd name="T81" fmla="*/ 4 h 254"/>
                  <a:gd name="T82" fmla="*/ 78 w 182"/>
                  <a:gd name="T83" fmla="*/ 0 h 254"/>
                  <a:gd name="T84" fmla="*/ 60 w 182"/>
                  <a:gd name="T85" fmla="*/ 2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82" h="254">
                    <a:moveTo>
                      <a:pt x="60" y="2"/>
                    </a:moveTo>
                    <a:lnTo>
                      <a:pt x="60" y="2"/>
                    </a:lnTo>
                    <a:lnTo>
                      <a:pt x="66" y="8"/>
                    </a:lnTo>
                    <a:lnTo>
                      <a:pt x="130" y="126"/>
                    </a:lnTo>
                    <a:lnTo>
                      <a:pt x="130" y="126"/>
                    </a:lnTo>
                    <a:lnTo>
                      <a:pt x="134" y="136"/>
                    </a:lnTo>
                    <a:lnTo>
                      <a:pt x="134" y="148"/>
                    </a:lnTo>
                    <a:lnTo>
                      <a:pt x="130" y="160"/>
                    </a:lnTo>
                    <a:lnTo>
                      <a:pt x="122" y="174"/>
                    </a:lnTo>
                    <a:lnTo>
                      <a:pt x="112" y="186"/>
                    </a:lnTo>
                    <a:lnTo>
                      <a:pt x="98" y="198"/>
                    </a:lnTo>
                    <a:lnTo>
                      <a:pt x="82" y="210"/>
                    </a:lnTo>
                    <a:lnTo>
                      <a:pt x="64" y="222"/>
                    </a:lnTo>
                    <a:lnTo>
                      <a:pt x="64" y="222"/>
                    </a:lnTo>
                    <a:lnTo>
                      <a:pt x="48" y="230"/>
                    </a:lnTo>
                    <a:lnTo>
                      <a:pt x="32" y="236"/>
                    </a:lnTo>
                    <a:lnTo>
                      <a:pt x="16" y="240"/>
                    </a:lnTo>
                    <a:lnTo>
                      <a:pt x="0" y="244"/>
                    </a:lnTo>
                    <a:lnTo>
                      <a:pt x="0" y="244"/>
                    </a:lnTo>
                    <a:lnTo>
                      <a:pt x="10" y="248"/>
                    </a:lnTo>
                    <a:lnTo>
                      <a:pt x="20" y="252"/>
                    </a:lnTo>
                    <a:lnTo>
                      <a:pt x="32" y="254"/>
                    </a:lnTo>
                    <a:lnTo>
                      <a:pt x="46" y="254"/>
                    </a:lnTo>
                    <a:lnTo>
                      <a:pt x="62" y="252"/>
                    </a:lnTo>
                    <a:lnTo>
                      <a:pt x="78" y="246"/>
                    </a:lnTo>
                    <a:lnTo>
                      <a:pt x="94" y="240"/>
                    </a:lnTo>
                    <a:lnTo>
                      <a:pt x="112" y="232"/>
                    </a:lnTo>
                    <a:lnTo>
                      <a:pt x="112" y="232"/>
                    </a:lnTo>
                    <a:lnTo>
                      <a:pt x="130" y="222"/>
                    </a:lnTo>
                    <a:lnTo>
                      <a:pt x="146" y="210"/>
                    </a:lnTo>
                    <a:lnTo>
                      <a:pt x="158" y="196"/>
                    </a:lnTo>
                    <a:lnTo>
                      <a:pt x="168" y="184"/>
                    </a:lnTo>
                    <a:lnTo>
                      <a:pt x="176" y="170"/>
                    </a:lnTo>
                    <a:lnTo>
                      <a:pt x="180" y="158"/>
                    </a:lnTo>
                    <a:lnTo>
                      <a:pt x="182" y="148"/>
                    </a:lnTo>
                    <a:lnTo>
                      <a:pt x="178" y="138"/>
                    </a:lnTo>
                    <a:lnTo>
                      <a:pt x="112" y="18"/>
                    </a:lnTo>
                    <a:lnTo>
                      <a:pt x="112" y="18"/>
                    </a:lnTo>
                    <a:lnTo>
                      <a:pt x="110" y="14"/>
                    </a:lnTo>
                    <a:lnTo>
                      <a:pt x="104" y="10"/>
                    </a:lnTo>
                    <a:lnTo>
                      <a:pt x="92" y="4"/>
                    </a:lnTo>
                    <a:lnTo>
                      <a:pt x="78" y="0"/>
                    </a:lnTo>
                    <a:lnTo>
                      <a:pt x="60" y="2"/>
                    </a:lnTo>
                    <a:close/>
                  </a:path>
                </a:pathLst>
              </a:custGeom>
              <a:solidFill>
                <a:srgbClr val="231F20">
                  <a:alpha val="90000"/>
                </a:srgbClr>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9" name="Freeform 94"/>
              <p:cNvSpPr>
                <a:spLocks/>
              </p:cNvSpPr>
              <p:nvPr/>
            </p:nvSpPr>
            <p:spPr bwMode="auto">
              <a:xfrm>
                <a:off x="10615613" y="5341938"/>
                <a:ext cx="288925" cy="403225"/>
              </a:xfrm>
              <a:custGeom>
                <a:avLst/>
                <a:gdLst>
                  <a:gd name="T0" fmla="*/ 60 w 182"/>
                  <a:gd name="T1" fmla="*/ 2 h 254"/>
                  <a:gd name="T2" fmla="*/ 60 w 182"/>
                  <a:gd name="T3" fmla="*/ 2 h 254"/>
                  <a:gd name="T4" fmla="*/ 66 w 182"/>
                  <a:gd name="T5" fmla="*/ 8 h 254"/>
                  <a:gd name="T6" fmla="*/ 130 w 182"/>
                  <a:gd name="T7" fmla="*/ 126 h 254"/>
                  <a:gd name="T8" fmla="*/ 130 w 182"/>
                  <a:gd name="T9" fmla="*/ 126 h 254"/>
                  <a:gd name="T10" fmla="*/ 134 w 182"/>
                  <a:gd name="T11" fmla="*/ 136 h 254"/>
                  <a:gd name="T12" fmla="*/ 134 w 182"/>
                  <a:gd name="T13" fmla="*/ 148 h 254"/>
                  <a:gd name="T14" fmla="*/ 130 w 182"/>
                  <a:gd name="T15" fmla="*/ 160 h 254"/>
                  <a:gd name="T16" fmla="*/ 122 w 182"/>
                  <a:gd name="T17" fmla="*/ 174 h 254"/>
                  <a:gd name="T18" fmla="*/ 112 w 182"/>
                  <a:gd name="T19" fmla="*/ 186 h 254"/>
                  <a:gd name="T20" fmla="*/ 98 w 182"/>
                  <a:gd name="T21" fmla="*/ 198 h 254"/>
                  <a:gd name="T22" fmla="*/ 82 w 182"/>
                  <a:gd name="T23" fmla="*/ 210 h 254"/>
                  <a:gd name="T24" fmla="*/ 64 w 182"/>
                  <a:gd name="T25" fmla="*/ 222 h 254"/>
                  <a:gd name="T26" fmla="*/ 64 w 182"/>
                  <a:gd name="T27" fmla="*/ 222 h 254"/>
                  <a:gd name="T28" fmla="*/ 48 w 182"/>
                  <a:gd name="T29" fmla="*/ 230 h 254"/>
                  <a:gd name="T30" fmla="*/ 32 w 182"/>
                  <a:gd name="T31" fmla="*/ 236 h 254"/>
                  <a:gd name="T32" fmla="*/ 16 w 182"/>
                  <a:gd name="T33" fmla="*/ 240 h 254"/>
                  <a:gd name="T34" fmla="*/ 0 w 182"/>
                  <a:gd name="T35" fmla="*/ 244 h 254"/>
                  <a:gd name="T36" fmla="*/ 0 w 182"/>
                  <a:gd name="T37" fmla="*/ 244 h 254"/>
                  <a:gd name="T38" fmla="*/ 10 w 182"/>
                  <a:gd name="T39" fmla="*/ 248 h 254"/>
                  <a:gd name="T40" fmla="*/ 20 w 182"/>
                  <a:gd name="T41" fmla="*/ 252 h 254"/>
                  <a:gd name="T42" fmla="*/ 32 w 182"/>
                  <a:gd name="T43" fmla="*/ 254 h 254"/>
                  <a:gd name="T44" fmla="*/ 46 w 182"/>
                  <a:gd name="T45" fmla="*/ 254 h 254"/>
                  <a:gd name="T46" fmla="*/ 62 w 182"/>
                  <a:gd name="T47" fmla="*/ 252 h 254"/>
                  <a:gd name="T48" fmla="*/ 78 w 182"/>
                  <a:gd name="T49" fmla="*/ 246 h 254"/>
                  <a:gd name="T50" fmla="*/ 94 w 182"/>
                  <a:gd name="T51" fmla="*/ 240 h 254"/>
                  <a:gd name="T52" fmla="*/ 112 w 182"/>
                  <a:gd name="T53" fmla="*/ 232 h 254"/>
                  <a:gd name="T54" fmla="*/ 112 w 182"/>
                  <a:gd name="T55" fmla="*/ 232 h 254"/>
                  <a:gd name="T56" fmla="*/ 130 w 182"/>
                  <a:gd name="T57" fmla="*/ 222 h 254"/>
                  <a:gd name="T58" fmla="*/ 146 w 182"/>
                  <a:gd name="T59" fmla="*/ 210 h 254"/>
                  <a:gd name="T60" fmla="*/ 158 w 182"/>
                  <a:gd name="T61" fmla="*/ 196 h 254"/>
                  <a:gd name="T62" fmla="*/ 168 w 182"/>
                  <a:gd name="T63" fmla="*/ 184 h 254"/>
                  <a:gd name="T64" fmla="*/ 176 w 182"/>
                  <a:gd name="T65" fmla="*/ 170 h 254"/>
                  <a:gd name="T66" fmla="*/ 180 w 182"/>
                  <a:gd name="T67" fmla="*/ 158 h 254"/>
                  <a:gd name="T68" fmla="*/ 182 w 182"/>
                  <a:gd name="T69" fmla="*/ 148 h 254"/>
                  <a:gd name="T70" fmla="*/ 178 w 182"/>
                  <a:gd name="T71" fmla="*/ 138 h 254"/>
                  <a:gd name="T72" fmla="*/ 112 w 182"/>
                  <a:gd name="T73" fmla="*/ 18 h 254"/>
                  <a:gd name="T74" fmla="*/ 112 w 182"/>
                  <a:gd name="T75" fmla="*/ 18 h 254"/>
                  <a:gd name="T76" fmla="*/ 110 w 182"/>
                  <a:gd name="T77" fmla="*/ 14 h 254"/>
                  <a:gd name="T78" fmla="*/ 104 w 182"/>
                  <a:gd name="T79" fmla="*/ 10 h 254"/>
                  <a:gd name="T80" fmla="*/ 92 w 182"/>
                  <a:gd name="T81" fmla="*/ 4 h 254"/>
                  <a:gd name="T82" fmla="*/ 78 w 182"/>
                  <a:gd name="T83" fmla="*/ 0 h 254"/>
                  <a:gd name="T84" fmla="*/ 60 w 182"/>
                  <a:gd name="T85" fmla="*/ 2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82" h="254">
                    <a:moveTo>
                      <a:pt x="60" y="2"/>
                    </a:moveTo>
                    <a:lnTo>
                      <a:pt x="60" y="2"/>
                    </a:lnTo>
                    <a:lnTo>
                      <a:pt x="66" y="8"/>
                    </a:lnTo>
                    <a:lnTo>
                      <a:pt x="130" y="126"/>
                    </a:lnTo>
                    <a:lnTo>
                      <a:pt x="130" y="126"/>
                    </a:lnTo>
                    <a:lnTo>
                      <a:pt x="134" y="136"/>
                    </a:lnTo>
                    <a:lnTo>
                      <a:pt x="134" y="148"/>
                    </a:lnTo>
                    <a:lnTo>
                      <a:pt x="130" y="160"/>
                    </a:lnTo>
                    <a:lnTo>
                      <a:pt x="122" y="174"/>
                    </a:lnTo>
                    <a:lnTo>
                      <a:pt x="112" y="186"/>
                    </a:lnTo>
                    <a:lnTo>
                      <a:pt x="98" y="198"/>
                    </a:lnTo>
                    <a:lnTo>
                      <a:pt x="82" y="210"/>
                    </a:lnTo>
                    <a:lnTo>
                      <a:pt x="64" y="222"/>
                    </a:lnTo>
                    <a:lnTo>
                      <a:pt x="64" y="222"/>
                    </a:lnTo>
                    <a:lnTo>
                      <a:pt x="48" y="230"/>
                    </a:lnTo>
                    <a:lnTo>
                      <a:pt x="32" y="236"/>
                    </a:lnTo>
                    <a:lnTo>
                      <a:pt x="16" y="240"/>
                    </a:lnTo>
                    <a:lnTo>
                      <a:pt x="0" y="244"/>
                    </a:lnTo>
                    <a:lnTo>
                      <a:pt x="0" y="244"/>
                    </a:lnTo>
                    <a:lnTo>
                      <a:pt x="10" y="248"/>
                    </a:lnTo>
                    <a:lnTo>
                      <a:pt x="20" y="252"/>
                    </a:lnTo>
                    <a:lnTo>
                      <a:pt x="32" y="254"/>
                    </a:lnTo>
                    <a:lnTo>
                      <a:pt x="46" y="254"/>
                    </a:lnTo>
                    <a:lnTo>
                      <a:pt x="62" y="252"/>
                    </a:lnTo>
                    <a:lnTo>
                      <a:pt x="78" y="246"/>
                    </a:lnTo>
                    <a:lnTo>
                      <a:pt x="94" y="240"/>
                    </a:lnTo>
                    <a:lnTo>
                      <a:pt x="112" y="232"/>
                    </a:lnTo>
                    <a:lnTo>
                      <a:pt x="112" y="232"/>
                    </a:lnTo>
                    <a:lnTo>
                      <a:pt x="130" y="222"/>
                    </a:lnTo>
                    <a:lnTo>
                      <a:pt x="146" y="210"/>
                    </a:lnTo>
                    <a:lnTo>
                      <a:pt x="158" y="196"/>
                    </a:lnTo>
                    <a:lnTo>
                      <a:pt x="168" y="184"/>
                    </a:lnTo>
                    <a:lnTo>
                      <a:pt x="176" y="170"/>
                    </a:lnTo>
                    <a:lnTo>
                      <a:pt x="180" y="158"/>
                    </a:lnTo>
                    <a:lnTo>
                      <a:pt x="182" y="148"/>
                    </a:lnTo>
                    <a:lnTo>
                      <a:pt x="178" y="138"/>
                    </a:lnTo>
                    <a:lnTo>
                      <a:pt x="112" y="18"/>
                    </a:lnTo>
                    <a:lnTo>
                      <a:pt x="112" y="18"/>
                    </a:lnTo>
                    <a:lnTo>
                      <a:pt x="110" y="14"/>
                    </a:lnTo>
                    <a:lnTo>
                      <a:pt x="104" y="10"/>
                    </a:lnTo>
                    <a:lnTo>
                      <a:pt x="92" y="4"/>
                    </a:lnTo>
                    <a:lnTo>
                      <a:pt x="78" y="0"/>
                    </a:lnTo>
                    <a:lnTo>
                      <a:pt x="6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0" name="Freeform 95"/>
              <p:cNvSpPr>
                <a:spLocks/>
              </p:cNvSpPr>
              <p:nvPr/>
            </p:nvSpPr>
            <p:spPr bwMode="auto">
              <a:xfrm>
                <a:off x="10555288" y="5510213"/>
                <a:ext cx="117475" cy="161925"/>
              </a:xfrm>
              <a:custGeom>
                <a:avLst/>
                <a:gdLst>
                  <a:gd name="T0" fmla="*/ 0 w 74"/>
                  <a:gd name="T1" fmla="*/ 0 h 102"/>
                  <a:gd name="T2" fmla="*/ 54 w 74"/>
                  <a:gd name="T3" fmla="*/ 102 h 102"/>
                  <a:gd name="T4" fmla="*/ 74 w 74"/>
                  <a:gd name="T5" fmla="*/ 88 h 102"/>
                  <a:gd name="T6" fmla="*/ 0 w 74"/>
                  <a:gd name="T7" fmla="*/ 0 h 102"/>
                </a:gdLst>
                <a:ahLst/>
                <a:cxnLst>
                  <a:cxn ang="0">
                    <a:pos x="T0" y="T1"/>
                  </a:cxn>
                  <a:cxn ang="0">
                    <a:pos x="T2" y="T3"/>
                  </a:cxn>
                  <a:cxn ang="0">
                    <a:pos x="T4" y="T5"/>
                  </a:cxn>
                  <a:cxn ang="0">
                    <a:pos x="T6" y="T7"/>
                  </a:cxn>
                </a:cxnLst>
                <a:rect l="0" t="0" r="r" b="b"/>
                <a:pathLst>
                  <a:path w="74" h="102">
                    <a:moveTo>
                      <a:pt x="0" y="0"/>
                    </a:moveTo>
                    <a:lnTo>
                      <a:pt x="54" y="102"/>
                    </a:lnTo>
                    <a:lnTo>
                      <a:pt x="74" y="88"/>
                    </a:lnTo>
                    <a:lnTo>
                      <a:pt x="0" y="0"/>
                    </a:lnTo>
                    <a:close/>
                  </a:path>
                </a:pathLst>
              </a:custGeom>
              <a:solidFill>
                <a:srgbClr val="FFFFFF">
                  <a:alpha val="60000"/>
                </a:srgbClr>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1" name="Freeform 97"/>
              <p:cNvSpPr>
                <a:spLocks/>
              </p:cNvSpPr>
              <p:nvPr/>
            </p:nvSpPr>
            <p:spPr bwMode="auto">
              <a:xfrm>
                <a:off x="13339763" y="8958263"/>
                <a:ext cx="508000" cy="438150"/>
              </a:xfrm>
              <a:custGeom>
                <a:avLst/>
                <a:gdLst>
                  <a:gd name="T0" fmla="*/ 0 w 320"/>
                  <a:gd name="T1" fmla="*/ 274 h 276"/>
                  <a:gd name="T2" fmla="*/ 0 w 320"/>
                  <a:gd name="T3" fmla="*/ 274 h 276"/>
                  <a:gd name="T4" fmla="*/ 12 w 320"/>
                  <a:gd name="T5" fmla="*/ 272 h 276"/>
                  <a:gd name="T6" fmla="*/ 44 w 320"/>
                  <a:gd name="T7" fmla="*/ 264 h 276"/>
                  <a:gd name="T8" fmla="*/ 66 w 320"/>
                  <a:gd name="T9" fmla="*/ 256 h 276"/>
                  <a:gd name="T10" fmla="*/ 90 w 320"/>
                  <a:gd name="T11" fmla="*/ 248 h 276"/>
                  <a:gd name="T12" fmla="*/ 118 w 320"/>
                  <a:gd name="T13" fmla="*/ 238 h 276"/>
                  <a:gd name="T14" fmla="*/ 144 w 320"/>
                  <a:gd name="T15" fmla="*/ 224 h 276"/>
                  <a:gd name="T16" fmla="*/ 172 w 320"/>
                  <a:gd name="T17" fmla="*/ 208 h 276"/>
                  <a:gd name="T18" fmla="*/ 200 w 320"/>
                  <a:gd name="T19" fmla="*/ 188 h 276"/>
                  <a:gd name="T20" fmla="*/ 228 w 320"/>
                  <a:gd name="T21" fmla="*/ 166 h 276"/>
                  <a:gd name="T22" fmla="*/ 252 w 320"/>
                  <a:gd name="T23" fmla="*/ 140 h 276"/>
                  <a:gd name="T24" fmla="*/ 276 w 320"/>
                  <a:gd name="T25" fmla="*/ 112 h 276"/>
                  <a:gd name="T26" fmla="*/ 286 w 320"/>
                  <a:gd name="T27" fmla="*/ 96 h 276"/>
                  <a:gd name="T28" fmla="*/ 294 w 320"/>
                  <a:gd name="T29" fmla="*/ 78 h 276"/>
                  <a:gd name="T30" fmla="*/ 302 w 320"/>
                  <a:gd name="T31" fmla="*/ 60 h 276"/>
                  <a:gd name="T32" fmla="*/ 310 w 320"/>
                  <a:gd name="T33" fmla="*/ 42 h 276"/>
                  <a:gd name="T34" fmla="*/ 316 w 320"/>
                  <a:gd name="T35" fmla="*/ 22 h 276"/>
                  <a:gd name="T36" fmla="*/ 320 w 320"/>
                  <a:gd name="T37" fmla="*/ 0 h 276"/>
                  <a:gd name="T38" fmla="*/ 320 w 320"/>
                  <a:gd name="T39" fmla="*/ 0 h 276"/>
                  <a:gd name="T40" fmla="*/ 318 w 320"/>
                  <a:gd name="T41" fmla="*/ 14 h 276"/>
                  <a:gd name="T42" fmla="*/ 312 w 320"/>
                  <a:gd name="T43" fmla="*/ 48 h 276"/>
                  <a:gd name="T44" fmla="*/ 306 w 320"/>
                  <a:gd name="T45" fmla="*/ 70 h 276"/>
                  <a:gd name="T46" fmla="*/ 296 w 320"/>
                  <a:gd name="T47" fmla="*/ 94 h 276"/>
                  <a:gd name="T48" fmla="*/ 284 w 320"/>
                  <a:gd name="T49" fmla="*/ 122 h 276"/>
                  <a:gd name="T50" fmla="*/ 270 w 320"/>
                  <a:gd name="T51" fmla="*/ 148 h 276"/>
                  <a:gd name="T52" fmla="*/ 252 w 320"/>
                  <a:gd name="T53" fmla="*/ 176 h 276"/>
                  <a:gd name="T54" fmla="*/ 230 w 320"/>
                  <a:gd name="T55" fmla="*/ 200 h 276"/>
                  <a:gd name="T56" fmla="*/ 218 w 320"/>
                  <a:gd name="T57" fmla="*/ 212 h 276"/>
                  <a:gd name="T58" fmla="*/ 204 w 320"/>
                  <a:gd name="T59" fmla="*/ 224 h 276"/>
                  <a:gd name="T60" fmla="*/ 190 w 320"/>
                  <a:gd name="T61" fmla="*/ 234 h 276"/>
                  <a:gd name="T62" fmla="*/ 174 w 320"/>
                  <a:gd name="T63" fmla="*/ 244 h 276"/>
                  <a:gd name="T64" fmla="*/ 158 w 320"/>
                  <a:gd name="T65" fmla="*/ 252 h 276"/>
                  <a:gd name="T66" fmla="*/ 138 w 320"/>
                  <a:gd name="T67" fmla="*/ 260 h 276"/>
                  <a:gd name="T68" fmla="*/ 120 w 320"/>
                  <a:gd name="T69" fmla="*/ 266 h 276"/>
                  <a:gd name="T70" fmla="*/ 98 w 320"/>
                  <a:gd name="T71" fmla="*/ 270 h 276"/>
                  <a:gd name="T72" fmla="*/ 76 w 320"/>
                  <a:gd name="T73" fmla="*/ 274 h 276"/>
                  <a:gd name="T74" fmla="*/ 52 w 320"/>
                  <a:gd name="T75" fmla="*/ 276 h 276"/>
                  <a:gd name="T76" fmla="*/ 28 w 320"/>
                  <a:gd name="T77" fmla="*/ 276 h 276"/>
                  <a:gd name="T78" fmla="*/ 0 w 320"/>
                  <a:gd name="T79" fmla="*/ 274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20" h="276">
                    <a:moveTo>
                      <a:pt x="0" y="274"/>
                    </a:moveTo>
                    <a:lnTo>
                      <a:pt x="0" y="274"/>
                    </a:lnTo>
                    <a:lnTo>
                      <a:pt x="12" y="272"/>
                    </a:lnTo>
                    <a:lnTo>
                      <a:pt x="44" y="264"/>
                    </a:lnTo>
                    <a:lnTo>
                      <a:pt x="66" y="256"/>
                    </a:lnTo>
                    <a:lnTo>
                      <a:pt x="90" y="248"/>
                    </a:lnTo>
                    <a:lnTo>
                      <a:pt x="118" y="238"/>
                    </a:lnTo>
                    <a:lnTo>
                      <a:pt x="144" y="224"/>
                    </a:lnTo>
                    <a:lnTo>
                      <a:pt x="172" y="208"/>
                    </a:lnTo>
                    <a:lnTo>
                      <a:pt x="200" y="188"/>
                    </a:lnTo>
                    <a:lnTo>
                      <a:pt x="228" y="166"/>
                    </a:lnTo>
                    <a:lnTo>
                      <a:pt x="252" y="140"/>
                    </a:lnTo>
                    <a:lnTo>
                      <a:pt x="276" y="112"/>
                    </a:lnTo>
                    <a:lnTo>
                      <a:pt x="286" y="96"/>
                    </a:lnTo>
                    <a:lnTo>
                      <a:pt x="294" y="78"/>
                    </a:lnTo>
                    <a:lnTo>
                      <a:pt x="302" y="60"/>
                    </a:lnTo>
                    <a:lnTo>
                      <a:pt x="310" y="42"/>
                    </a:lnTo>
                    <a:lnTo>
                      <a:pt x="316" y="22"/>
                    </a:lnTo>
                    <a:lnTo>
                      <a:pt x="320" y="0"/>
                    </a:lnTo>
                    <a:lnTo>
                      <a:pt x="320" y="0"/>
                    </a:lnTo>
                    <a:lnTo>
                      <a:pt x="318" y="14"/>
                    </a:lnTo>
                    <a:lnTo>
                      <a:pt x="312" y="48"/>
                    </a:lnTo>
                    <a:lnTo>
                      <a:pt x="306" y="70"/>
                    </a:lnTo>
                    <a:lnTo>
                      <a:pt x="296" y="94"/>
                    </a:lnTo>
                    <a:lnTo>
                      <a:pt x="284" y="122"/>
                    </a:lnTo>
                    <a:lnTo>
                      <a:pt x="270" y="148"/>
                    </a:lnTo>
                    <a:lnTo>
                      <a:pt x="252" y="176"/>
                    </a:lnTo>
                    <a:lnTo>
                      <a:pt x="230" y="200"/>
                    </a:lnTo>
                    <a:lnTo>
                      <a:pt x="218" y="212"/>
                    </a:lnTo>
                    <a:lnTo>
                      <a:pt x="204" y="224"/>
                    </a:lnTo>
                    <a:lnTo>
                      <a:pt x="190" y="234"/>
                    </a:lnTo>
                    <a:lnTo>
                      <a:pt x="174" y="244"/>
                    </a:lnTo>
                    <a:lnTo>
                      <a:pt x="158" y="252"/>
                    </a:lnTo>
                    <a:lnTo>
                      <a:pt x="138" y="260"/>
                    </a:lnTo>
                    <a:lnTo>
                      <a:pt x="120" y="266"/>
                    </a:lnTo>
                    <a:lnTo>
                      <a:pt x="98" y="270"/>
                    </a:lnTo>
                    <a:lnTo>
                      <a:pt x="76" y="274"/>
                    </a:lnTo>
                    <a:lnTo>
                      <a:pt x="52" y="276"/>
                    </a:lnTo>
                    <a:lnTo>
                      <a:pt x="28" y="276"/>
                    </a:lnTo>
                    <a:lnTo>
                      <a:pt x="0" y="274"/>
                    </a:lnTo>
                    <a:close/>
                  </a:path>
                </a:pathLst>
              </a:custGeom>
              <a:solidFill>
                <a:srgbClr val="FFFFFF">
                  <a:alpha val="50000"/>
                </a:srgb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2" name="Freeform 98"/>
              <p:cNvSpPr>
                <a:spLocks/>
              </p:cNvSpPr>
              <p:nvPr/>
            </p:nvSpPr>
            <p:spPr bwMode="auto">
              <a:xfrm>
                <a:off x="13339763" y="8958263"/>
                <a:ext cx="508000" cy="438150"/>
              </a:xfrm>
              <a:custGeom>
                <a:avLst/>
                <a:gdLst>
                  <a:gd name="T0" fmla="*/ 0 w 320"/>
                  <a:gd name="T1" fmla="*/ 274 h 276"/>
                  <a:gd name="T2" fmla="*/ 0 w 320"/>
                  <a:gd name="T3" fmla="*/ 274 h 276"/>
                  <a:gd name="T4" fmla="*/ 12 w 320"/>
                  <a:gd name="T5" fmla="*/ 272 h 276"/>
                  <a:gd name="T6" fmla="*/ 44 w 320"/>
                  <a:gd name="T7" fmla="*/ 264 h 276"/>
                  <a:gd name="T8" fmla="*/ 66 w 320"/>
                  <a:gd name="T9" fmla="*/ 256 h 276"/>
                  <a:gd name="T10" fmla="*/ 90 w 320"/>
                  <a:gd name="T11" fmla="*/ 248 h 276"/>
                  <a:gd name="T12" fmla="*/ 118 w 320"/>
                  <a:gd name="T13" fmla="*/ 238 h 276"/>
                  <a:gd name="T14" fmla="*/ 144 w 320"/>
                  <a:gd name="T15" fmla="*/ 224 h 276"/>
                  <a:gd name="T16" fmla="*/ 172 w 320"/>
                  <a:gd name="T17" fmla="*/ 208 h 276"/>
                  <a:gd name="T18" fmla="*/ 200 w 320"/>
                  <a:gd name="T19" fmla="*/ 188 h 276"/>
                  <a:gd name="T20" fmla="*/ 228 w 320"/>
                  <a:gd name="T21" fmla="*/ 166 h 276"/>
                  <a:gd name="T22" fmla="*/ 252 w 320"/>
                  <a:gd name="T23" fmla="*/ 140 h 276"/>
                  <a:gd name="T24" fmla="*/ 276 w 320"/>
                  <a:gd name="T25" fmla="*/ 112 h 276"/>
                  <a:gd name="T26" fmla="*/ 286 w 320"/>
                  <a:gd name="T27" fmla="*/ 96 h 276"/>
                  <a:gd name="T28" fmla="*/ 294 w 320"/>
                  <a:gd name="T29" fmla="*/ 78 h 276"/>
                  <a:gd name="T30" fmla="*/ 302 w 320"/>
                  <a:gd name="T31" fmla="*/ 60 h 276"/>
                  <a:gd name="T32" fmla="*/ 310 w 320"/>
                  <a:gd name="T33" fmla="*/ 42 h 276"/>
                  <a:gd name="T34" fmla="*/ 316 w 320"/>
                  <a:gd name="T35" fmla="*/ 22 h 276"/>
                  <a:gd name="T36" fmla="*/ 320 w 320"/>
                  <a:gd name="T37" fmla="*/ 0 h 276"/>
                  <a:gd name="T38" fmla="*/ 320 w 320"/>
                  <a:gd name="T39" fmla="*/ 0 h 276"/>
                  <a:gd name="T40" fmla="*/ 318 w 320"/>
                  <a:gd name="T41" fmla="*/ 14 h 276"/>
                  <a:gd name="T42" fmla="*/ 312 w 320"/>
                  <a:gd name="T43" fmla="*/ 48 h 276"/>
                  <a:gd name="T44" fmla="*/ 306 w 320"/>
                  <a:gd name="T45" fmla="*/ 70 h 276"/>
                  <a:gd name="T46" fmla="*/ 296 w 320"/>
                  <a:gd name="T47" fmla="*/ 94 h 276"/>
                  <a:gd name="T48" fmla="*/ 284 w 320"/>
                  <a:gd name="T49" fmla="*/ 122 h 276"/>
                  <a:gd name="T50" fmla="*/ 270 w 320"/>
                  <a:gd name="T51" fmla="*/ 148 h 276"/>
                  <a:gd name="T52" fmla="*/ 252 w 320"/>
                  <a:gd name="T53" fmla="*/ 176 h 276"/>
                  <a:gd name="T54" fmla="*/ 230 w 320"/>
                  <a:gd name="T55" fmla="*/ 200 h 276"/>
                  <a:gd name="T56" fmla="*/ 218 w 320"/>
                  <a:gd name="T57" fmla="*/ 212 h 276"/>
                  <a:gd name="T58" fmla="*/ 204 w 320"/>
                  <a:gd name="T59" fmla="*/ 224 h 276"/>
                  <a:gd name="T60" fmla="*/ 190 w 320"/>
                  <a:gd name="T61" fmla="*/ 234 h 276"/>
                  <a:gd name="T62" fmla="*/ 174 w 320"/>
                  <a:gd name="T63" fmla="*/ 244 h 276"/>
                  <a:gd name="T64" fmla="*/ 158 w 320"/>
                  <a:gd name="T65" fmla="*/ 252 h 276"/>
                  <a:gd name="T66" fmla="*/ 138 w 320"/>
                  <a:gd name="T67" fmla="*/ 260 h 276"/>
                  <a:gd name="T68" fmla="*/ 120 w 320"/>
                  <a:gd name="T69" fmla="*/ 266 h 276"/>
                  <a:gd name="T70" fmla="*/ 98 w 320"/>
                  <a:gd name="T71" fmla="*/ 270 h 276"/>
                  <a:gd name="T72" fmla="*/ 76 w 320"/>
                  <a:gd name="T73" fmla="*/ 274 h 276"/>
                  <a:gd name="T74" fmla="*/ 52 w 320"/>
                  <a:gd name="T75" fmla="*/ 276 h 276"/>
                  <a:gd name="T76" fmla="*/ 28 w 320"/>
                  <a:gd name="T77" fmla="*/ 276 h 276"/>
                  <a:gd name="T78" fmla="*/ 0 w 320"/>
                  <a:gd name="T79" fmla="*/ 274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20" h="276">
                    <a:moveTo>
                      <a:pt x="0" y="274"/>
                    </a:moveTo>
                    <a:lnTo>
                      <a:pt x="0" y="274"/>
                    </a:lnTo>
                    <a:lnTo>
                      <a:pt x="12" y="272"/>
                    </a:lnTo>
                    <a:lnTo>
                      <a:pt x="44" y="264"/>
                    </a:lnTo>
                    <a:lnTo>
                      <a:pt x="66" y="256"/>
                    </a:lnTo>
                    <a:lnTo>
                      <a:pt x="90" y="248"/>
                    </a:lnTo>
                    <a:lnTo>
                      <a:pt x="118" y="238"/>
                    </a:lnTo>
                    <a:lnTo>
                      <a:pt x="144" y="224"/>
                    </a:lnTo>
                    <a:lnTo>
                      <a:pt x="172" y="208"/>
                    </a:lnTo>
                    <a:lnTo>
                      <a:pt x="200" y="188"/>
                    </a:lnTo>
                    <a:lnTo>
                      <a:pt x="228" y="166"/>
                    </a:lnTo>
                    <a:lnTo>
                      <a:pt x="252" y="140"/>
                    </a:lnTo>
                    <a:lnTo>
                      <a:pt x="276" y="112"/>
                    </a:lnTo>
                    <a:lnTo>
                      <a:pt x="286" y="96"/>
                    </a:lnTo>
                    <a:lnTo>
                      <a:pt x="294" y="78"/>
                    </a:lnTo>
                    <a:lnTo>
                      <a:pt x="302" y="60"/>
                    </a:lnTo>
                    <a:lnTo>
                      <a:pt x="310" y="42"/>
                    </a:lnTo>
                    <a:lnTo>
                      <a:pt x="316" y="22"/>
                    </a:lnTo>
                    <a:lnTo>
                      <a:pt x="320" y="0"/>
                    </a:lnTo>
                    <a:lnTo>
                      <a:pt x="320" y="0"/>
                    </a:lnTo>
                    <a:lnTo>
                      <a:pt x="318" y="14"/>
                    </a:lnTo>
                    <a:lnTo>
                      <a:pt x="312" y="48"/>
                    </a:lnTo>
                    <a:lnTo>
                      <a:pt x="306" y="70"/>
                    </a:lnTo>
                    <a:lnTo>
                      <a:pt x="296" y="94"/>
                    </a:lnTo>
                    <a:lnTo>
                      <a:pt x="284" y="122"/>
                    </a:lnTo>
                    <a:lnTo>
                      <a:pt x="270" y="148"/>
                    </a:lnTo>
                    <a:lnTo>
                      <a:pt x="252" y="176"/>
                    </a:lnTo>
                    <a:lnTo>
                      <a:pt x="230" y="200"/>
                    </a:lnTo>
                    <a:lnTo>
                      <a:pt x="218" y="212"/>
                    </a:lnTo>
                    <a:lnTo>
                      <a:pt x="204" y="224"/>
                    </a:lnTo>
                    <a:lnTo>
                      <a:pt x="190" y="234"/>
                    </a:lnTo>
                    <a:lnTo>
                      <a:pt x="174" y="244"/>
                    </a:lnTo>
                    <a:lnTo>
                      <a:pt x="158" y="252"/>
                    </a:lnTo>
                    <a:lnTo>
                      <a:pt x="138" y="260"/>
                    </a:lnTo>
                    <a:lnTo>
                      <a:pt x="120" y="266"/>
                    </a:lnTo>
                    <a:lnTo>
                      <a:pt x="98" y="270"/>
                    </a:lnTo>
                    <a:lnTo>
                      <a:pt x="76" y="274"/>
                    </a:lnTo>
                    <a:lnTo>
                      <a:pt x="52" y="276"/>
                    </a:lnTo>
                    <a:lnTo>
                      <a:pt x="28" y="276"/>
                    </a:lnTo>
                    <a:lnTo>
                      <a:pt x="0" y="27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3" name="Freeform 99"/>
              <p:cNvSpPr>
                <a:spLocks/>
              </p:cNvSpPr>
              <p:nvPr/>
            </p:nvSpPr>
            <p:spPr bwMode="auto">
              <a:xfrm>
                <a:off x="11974513" y="7913688"/>
                <a:ext cx="1282700" cy="1371600"/>
              </a:xfrm>
              <a:custGeom>
                <a:avLst/>
                <a:gdLst>
                  <a:gd name="T0" fmla="*/ 0 w 808"/>
                  <a:gd name="T1" fmla="*/ 0 h 864"/>
                  <a:gd name="T2" fmla="*/ 0 w 808"/>
                  <a:gd name="T3" fmla="*/ 0 h 864"/>
                  <a:gd name="T4" fmla="*/ 30 w 808"/>
                  <a:gd name="T5" fmla="*/ 20 h 864"/>
                  <a:gd name="T6" fmla="*/ 114 w 808"/>
                  <a:gd name="T7" fmla="*/ 78 h 864"/>
                  <a:gd name="T8" fmla="*/ 170 w 808"/>
                  <a:gd name="T9" fmla="*/ 118 h 864"/>
                  <a:gd name="T10" fmla="*/ 232 w 808"/>
                  <a:gd name="T11" fmla="*/ 166 h 864"/>
                  <a:gd name="T12" fmla="*/ 300 w 808"/>
                  <a:gd name="T13" fmla="*/ 218 h 864"/>
                  <a:gd name="T14" fmla="*/ 372 w 808"/>
                  <a:gd name="T15" fmla="*/ 278 h 864"/>
                  <a:gd name="T16" fmla="*/ 444 w 808"/>
                  <a:gd name="T17" fmla="*/ 342 h 864"/>
                  <a:gd name="T18" fmla="*/ 514 w 808"/>
                  <a:gd name="T19" fmla="*/ 410 h 864"/>
                  <a:gd name="T20" fmla="*/ 548 w 808"/>
                  <a:gd name="T21" fmla="*/ 446 h 864"/>
                  <a:gd name="T22" fmla="*/ 582 w 808"/>
                  <a:gd name="T23" fmla="*/ 482 h 864"/>
                  <a:gd name="T24" fmla="*/ 614 w 808"/>
                  <a:gd name="T25" fmla="*/ 518 h 864"/>
                  <a:gd name="T26" fmla="*/ 646 w 808"/>
                  <a:gd name="T27" fmla="*/ 556 h 864"/>
                  <a:gd name="T28" fmla="*/ 674 w 808"/>
                  <a:gd name="T29" fmla="*/ 594 h 864"/>
                  <a:gd name="T30" fmla="*/ 702 w 808"/>
                  <a:gd name="T31" fmla="*/ 632 h 864"/>
                  <a:gd name="T32" fmla="*/ 726 w 808"/>
                  <a:gd name="T33" fmla="*/ 670 h 864"/>
                  <a:gd name="T34" fmla="*/ 748 w 808"/>
                  <a:gd name="T35" fmla="*/ 708 h 864"/>
                  <a:gd name="T36" fmla="*/ 768 w 808"/>
                  <a:gd name="T37" fmla="*/ 748 h 864"/>
                  <a:gd name="T38" fmla="*/ 784 w 808"/>
                  <a:gd name="T39" fmla="*/ 786 h 864"/>
                  <a:gd name="T40" fmla="*/ 798 w 808"/>
                  <a:gd name="T41" fmla="*/ 824 h 864"/>
                  <a:gd name="T42" fmla="*/ 808 w 808"/>
                  <a:gd name="T43" fmla="*/ 864 h 864"/>
                  <a:gd name="T44" fmla="*/ 808 w 808"/>
                  <a:gd name="T45" fmla="*/ 864 h 864"/>
                  <a:gd name="T46" fmla="*/ 802 w 808"/>
                  <a:gd name="T47" fmla="*/ 836 h 864"/>
                  <a:gd name="T48" fmla="*/ 792 w 808"/>
                  <a:gd name="T49" fmla="*/ 806 h 864"/>
                  <a:gd name="T50" fmla="*/ 778 w 808"/>
                  <a:gd name="T51" fmla="*/ 764 h 864"/>
                  <a:gd name="T52" fmla="*/ 760 w 808"/>
                  <a:gd name="T53" fmla="*/ 714 h 864"/>
                  <a:gd name="T54" fmla="*/ 734 w 808"/>
                  <a:gd name="T55" fmla="*/ 658 h 864"/>
                  <a:gd name="T56" fmla="*/ 702 w 808"/>
                  <a:gd name="T57" fmla="*/ 596 h 864"/>
                  <a:gd name="T58" fmla="*/ 682 w 808"/>
                  <a:gd name="T59" fmla="*/ 562 h 864"/>
                  <a:gd name="T60" fmla="*/ 662 w 808"/>
                  <a:gd name="T61" fmla="*/ 528 h 864"/>
                  <a:gd name="T62" fmla="*/ 640 w 808"/>
                  <a:gd name="T63" fmla="*/ 494 h 864"/>
                  <a:gd name="T64" fmla="*/ 614 w 808"/>
                  <a:gd name="T65" fmla="*/ 458 h 864"/>
                  <a:gd name="T66" fmla="*/ 588 w 808"/>
                  <a:gd name="T67" fmla="*/ 422 h 864"/>
                  <a:gd name="T68" fmla="*/ 558 w 808"/>
                  <a:gd name="T69" fmla="*/ 386 h 864"/>
                  <a:gd name="T70" fmla="*/ 526 w 808"/>
                  <a:gd name="T71" fmla="*/ 350 h 864"/>
                  <a:gd name="T72" fmla="*/ 492 w 808"/>
                  <a:gd name="T73" fmla="*/ 314 h 864"/>
                  <a:gd name="T74" fmla="*/ 456 w 808"/>
                  <a:gd name="T75" fmla="*/ 278 h 864"/>
                  <a:gd name="T76" fmla="*/ 416 w 808"/>
                  <a:gd name="T77" fmla="*/ 244 h 864"/>
                  <a:gd name="T78" fmla="*/ 374 w 808"/>
                  <a:gd name="T79" fmla="*/ 208 h 864"/>
                  <a:gd name="T80" fmla="*/ 330 w 808"/>
                  <a:gd name="T81" fmla="*/ 176 h 864"/>
                  <a:gd name="T82" fmla="*/ 282 w 808"/>
                  <a:gd name="T83" fmla="*/ 142 h 864"/>
                  <a:gd name="T84" fmla="*/ 232 w 808"/>
                  <a:gd name="T85" fmla="*/ 112 h 864"/>
                  <a:gd name="T86" fmla="*/ 178 w 808"/>
                  <a:gd name="T87" fmla="*/ 82 h 864"/>
                  <a:gd name="T88" fmla="*/ 122 w 808"/>
                  <a:gd name="T89" fmla="*/ 52 h 864"/>
                  <a:gd name="T90" fmla="*/ 62 w 808"/>
                  <a:gd name="T91" fmla="*/ 26 h 864"/>
                  <a:gd name="T92" fmla="*/ 0 w 808"/>
                  <a:gd name="T93" fmla="*/ 0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08" h="864">
                    <a:moveTo>
                      <a:pt x="0" y="0"/>
                    </a:moveTo>
                    <a:lnTo>
                      <a:pt x="0" y="0"/>
                    </a:lnTo>
                    <a:lnTo>
                      <a:pt x="30" y="20"/>
                    </a:lnTo>
                    <a:lnTo>
                      <a:pt x="114" y="78"/>
                    </a:lnTo>
                    <a:lnTo>
                      <a:pt x="170" y="118"/>
                    </a:lnTo>
                    <a:lnTo>
                      <a:pt x="232" y="166"/>
                    </a:lnTo>
                    <a:lnTo>
                      <a:pt x="300" y="218"/>
                    </a:lnTo>
                    <a:lnTo>
                      <a:pt x="372" y="278"/>
                    </a:lnTo>
                    <a:lnTo>
                      <a:pt x="444" y="342"/>
                    </a:lnTo>
                    <a:lnTo>
                      <a:pt x="514" y="410"/>
                    </a:lnTo>
                    <a:lnTo>
                      <a:pt x="548" y="446"/>
                    </a:lnTo>
                    <a:lnTo>
                      <a:pt x="582" y="482"/>
                    </a:lnTo>
                    <a:lnTo>
                      <a:pt x="614" y="518"/>
                    </a:lnTo>
                    <a:lnTo>
                      <a:pt x="646" y="556"/>
                    </a:lnTo>
                    <a:lnTo>
                      <a:pt x="674" y="594"/>
                    </a:lnTo>
                    <a:lnTo>
                      <a:pt x="702" y="632"/>
                    </a:lnTo>
                    <a:lnTo>
                      <a:pt x="726" y="670"/>
                    </a:lnTo>
                    <a:lnTo>
                      <a:pt x="748" y="708"/>
                    </a:lnTo>
                    <a:lnTo>
                      <a:pt x="768" y="748"/>
                    </a:lnTo>
                    <a:lnTo>
                      <a:pt x="784" y="786"/>
                    </a:lnTo>
                    <a:lnTo>
                      <a:pt x="798" y="824"/>
                    </a:lnTo>
                    <a:lnTo>
                      <a:pt x="808" y="864"/>
                    </a:lnTo>
                    <a:lnTo>
                      <a:pt x="808" y="864"/>
                    </a:lnTo>
                    <a:lnTo>
                      <a:pt x="802" y="836"/>
                    </a:lnTo>
                    <a:lnTo>
                      <a:pt x="792" y="806"/>
                    </a:lnTo>
                    <a:lnTo>
                      <a:pt x="778" y="764"/>
                    </a:lnTo>
                    <a:lnTo>
                      <a:pt x="760" y="714"/>
                    </a:lnTo>
                    <a:lnTo>
                      <a:pt x="734" y="658"/>
                    </a:lnTo>
                    <a:lnTo>
                      <a:pt x="702" y="596"/>
                    </a:lnTo>
                    <a:lnTo>
                      <a:pt x="682" y="562"/>
                    </a:lnTo>
                    <a:lnTo>
                      <a:pt x="662" y="528"/>
                    </a:lnTo>
                    <a:lnTo>
                      <a:pt x="640" y="494"/>
                    </a:lnTo>
                    <a:lnTo>
                      <a:pt x="614" y="458"/>
                    </a:lnTo>
                    <a:lnTo>
                      <a:pt x="588" y="422"/>
                    </a:lnTo>
                    <a:lnTo>
                      <a:pt x="558" y="386"/>
                    </a:lnTo>
                    <a:lnTo>
                      <a:pt x="526" y="350"/>
                    </a:lnTo>
                    <a:lnTo>
                      <a:pt x="492" y="314"/>
                    </a:lnTo>
                    <a:lnTo>
                      <a:pt x="456" y="278"/>
                    </a:lnTo>
                    <a:lnTo>
                      <a:pt x="416" y="244"/>
                    </a:lnTo>
                    <a:lnTo>
                      <a:pt x="374" y="208"/>
                    </a:lnTo>
                    <a:lnTo>
                      <a:pt x="330" y="176"/>
                    </a:lnTo>
                    <a:lnTo>
                      <a:pt x="282" y="142"/>
                    </a:lnTo>
                    <a:lnTo>
                      <a:pt x="232" y="112"/>
                    </a:lnTo>
                    <a:lnTo>
                      <a:pt x="178" y="82"/>
                    </a:lnTo>
                    <a:lnTo>
                      <a:pt x="122" y="52"/>
                    </a:lnTo>
                    <a:lnTo>
                      <a:pt x="62" y="26"/>
                    </a:lnTo>
                    <a:lnTo>
                      <a:pt x="0" y="0"/>
                    </a:lnTo>
                    <a:close/>
                  </a:path>
                </a:pathLst>
              </a:custGeom>
              <a:solidFill>
                <a:srgbClr val="FFFFFF">
                  <a:alpha val="50000"/>
                </a:srgb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4" name="Freeform 100"/>
              <p:cNvSpPr>
                <a:spLocks/>
              </p:cNvSpPr>
              <p:nvPr/>
            </p:nvSpPr>
            <p:spPr bwMode="auto">
              <a:xfrm>
                <a:off x="11974513" y="7913688"/>
                <a:ext cx="1282700" cy="1371600"/>
              </a:xfrm>
              <a:custGeom>
                <a:avLst/>
                <a:gdLst>
                  <a:gd name="T0" fmla="*/ 0 w 808"/>
                  <a:gd name="T1" fmla="*/ 0 h 864"/>
                  <a:gd name="T2" fmla="*/ 0 w 808"/>
                  <a:gd name="T3" fmla="*/ 0 h 864"/>
                  <a:gd name="T4" fmla="*/ 30 w 808"/>
                  <a:gd name="T5" fmla="*/ 20 h 864"/>
                  <a:gd name="T6" fmla="*/ 114 w 808"/>
                  <a:gd name="T7" fmla="*/ 78 h 864"/>
                  <a:gd name="T8" fmla="*/ 170 w 808"/>
                  <a:gd name="T9" fmla="*/ 118 h 864"/>
                  <a:gd name="T10" fmla="*/ 232 w 808"/>
                  <a:gd name="T11" fmla="*/ 166 h 864"/>
                  <a:gd name="T12" fmla="*/ 300 w 808"/>
                  <a:gd name="T13" fmla="*/ 218 h 864"/>
                  <a:gd name="T14" fmla="*/ 372 w 808"/>
                  <a:gd name="T15" fmla="*/ 278 h 864"/>
                  <a:gd name="T16" fmla="*/ 444 w 808"/>
                  <a:gd name="T17" fmla="*/ 342 h 864"/>
                  <a:gd name="T18" fmla="*/ 514 w 808"/>
                  <a:gd name="T19" fmla="*/ 410 h 864"/>
                  <a:gd name="T20" fmla="*/ 548 w 808"/>
                  <a:gd name="T21" fmla="*/ 446 h 864"/>
                  <a:gd name="T22" fmla="*/ 582 w 808"/>
                  <a:gd name="T23" fmla="*/ 482 h 864"/>
                  <a:gd name="T24" fmla="*/ 614 w 808"/>
                  <a:gd name="T25" fmla="*/ 518 h 864"/>
                  <a:gd name="T26" fmla="*/ 646 w 808"/>
                  <a:gd name="T27" fmla="*/ 556 h 864"/>
                  <a:gd name="T28" fmla="*/ 674 w 808"/>
                  <a:gd name="T29" fmla="*/ 594 h 864"/>
                  <a:gd name="T30" fmla="*/ 702 w 808"/>
                  <a:gd name="T31" fmla="*/ 632 h 864"/>
                  <a:gd name="T32" fmla="*/ 726 w 808"/>
                  <a:gd name="T33" fmla="*/ 670 h 864"/>
                  <a:gd name="T34" fmla="*/ 748 w 808"/>
                  <a:gd name="T35" fmla="*/ 708 h 864"/>
                  <a:gd name="T36" fmla="*/ 768 w 808"/>
                  <a:gd name="T37" fmla="*/ 748 h 864"/>
                  <a:gd name="T38" fmla="*/ 784 w 808"/>
                  <a:gd name="T39" fmla="*/ 786 h 864"/>
                  <a:gd name="T40" fmla="*/ 798 w 808"/>
                  <a:gd name="T41" fmla="*/ 824 h 864"/>
                  <a:gd name="T42" fmla="*/ 808 w 808"/>
                  <a:gd name="T43" fmla="*/ 864 h 864"/>
                  <a:gd name="T44" fmla="*/ 808 w 808"/>
                  <a:gd name="T45" fmla="*/ 864 h 864"/>
                  <a:gd name="T46" fmla="*/ 802 w 808"/>
                  <a:gd name="T47" fmla="*/ 836 h 864"/>
                  <a:gd name="T48" fmla="*/ 792 w 808"/>
                  <a:gd name="T49" fmla="*/ 806 h 864"/>
                  <a:gd name="T50" fmla="*/ 778 w 808"/>
                  <a:gd name="T51" fmla="*/ 764 h 864"/>
                  <a:gd name="T52" fmla="*/ 760 w 808"/>
                  <a:gd name="T53" fmla="*/ 714 h 864"/>
                  <a:gd name="T54" fmla="*/ 734 w 808"/>
                  <a:gd name="T55" fmla="*/ 658 h 864"/>
                  <a:gd name="T56" fmla="*/ 702 w 808"/>
                  <a:gd name="T57" fmla="*/ 596 h 864"/>
                  <a:gd name="T58" fmla="*/ 682 w 808"/>
                  <a:gd name="T59" fmla="*/ 562 h 864"/>
                  <a:gd name="T60" fmla="*/ 662 w 808"/>
                  <a:gd name="T61" fmla="*/ 528 h 864"/>
                  <a:gd name="T62" fmla="*/ 640 w 808"/>
                  <a:gd name="T63" fmla="*/ 494 h 864"/>
                  <a:gd name="T64" fmla="*/ 614 w 808"/>
                  <a:gd name="T65" fmla="*/ 458 h 864"/>
                  <a:gd name="T66" fmla="*/ 588 w 808"/>
                  <a:gd name="T67" fmla="*/ 422 h 864"/>
                  <a:gd name="T68" fmla="*/ 558 w 808"/>
                  <a:gd name="T69" fmla="*/ 386 h 864"/>
                  <a:gd name="T70" fmla="*/ 526 w 808"/>
                  <a:gd name="T71" fmla="*/ 350 h 864"/>
                  <a:gd name="T72" fmla="*/ 492 w 808"/>
                  <a:gd name="T73" fmla="*/ 314 h 864"/>
                  <a:gd name="T74" fmla="*/ 456 w 808"/>
                  <a:gd name="T75" fmla="*/ 278 h 864"/>
                  <a:gd name="T76" fmla="*/ 416 w 808"/>
                  <a:gd name="T77" fmla="*/ 244 h 864"/>
                  <a:gd name="T78" fmla="*/ 374 w 808"/>
                  <a:gd name="T79" fmla="*/ 208 h 864"/>
                  <a:gd name="T80" fmla="*/ 330 w 808"/>
                  <a:gd name="T81" fmla="*/ 176 h 864"/>
                  <a:gd name="T82" fmla="*/ 282 w 808"/>
                  <a:gd name="T83" fmla="*/ 142 h 864"/>
                  <a:gd name="T84" fmla="*/ 232 w 808"/>
                  <a:gd name="T85" fmla="*/ 112 h 864"/>
                  <a:gd name="T86" fmla="*/ 178 w 808"/>
                  <a:gd name="T87" fmla="*/ 82 h 864"/>
                  <a:gd name="T88" fmla="*/ 122 w 808"/>
                  <a:gd name="T89" fmla="*/ 52 h 864"/>
                  <a:gd name="T90" fmla="*/ 62 w 808"/>
                  <a:gd name="T91" fmla="*/ 26 h 864"/>
                  <a:gd name="T92" fmla="*/ 0 w 808"/>
                  <a:gd name="T93" fmla="*/ 0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08" h="864">
                    <a:moveTo>
                      <a:pt x="0" y="0"/>
                    </a:moveTo>
                    <a:lnTo>
                      <a:pt x="0" y="0"/>
                    </a:lnTo>
                    <a:lnTo>
                      <a:pt x="30" y="20"/>
                    </a:lnTo>
                    <a:lnTo>
                      <a:pt x="114" y="78"/>
                    </a:lnTo>
                    <a:lnTo>
                      <a:pt x="170" y="118"/>
                    </a:lnTo>
                    <a:lnTo>
                      <a:pt x="232" y="166"/>
                    </a:lnTo>
                    <a:lnTo>
                      <a:pt x="300" y="218"/>
                    </a:lnTo>
                    <a:lnTo>
                      <a:pt x="372" y="278"/>
                    </a:lnTo>
                    <a:lnTo>
                      <a:pt x="444" y="342"/>
                    </a:lnTo>
                    <a:lnTo>
                      <a:pt x="514" y="410"/>
                    </a:lnTo>
                    <a:lnTo>
                      <a:pt x="548" y="446"/>
                    </a:lnTo>
                    <a:lnTo>
                      <a:pt x="582" y="482"/>
                    </a:lnTo>
                    <a:lnTo>
                      <a:pt x="614" y="518"/>
                    </a:lnTo>
                    <a:lnTo>
                      <a:pt x="646" y="556"/>
                    </a:lnTo>
                    <a:lnTo>
                      <a:pt x="674" y="594"/>
                    </a:lnTo>
                    <a:lnTo>
                      <a:pt x="702" y="632"/>
                    </a:lnTo>
                    <a:lnTo>
                      <a:pt x="726" y="670"/>
                    </a:lnTo>
                    <a:lnTo>
                      <a:pt x="748" y="708"/>
                    </a:lnTo>
                    <a:lnTo>
                      <a:pt x="768" y="748"/>
                    </a:lnTo>
                    <a:lnTo>
                      <a:pt x="784" y="786"/>
                    </a:lnTo>
                    <a:lnTo>
                      <a:pt x="798" y="824"/>
                    </a:lnTo>
                    <a:lnTo>
                      <a:pt x="808" y="864"/>
                    </a:lnTo>
                    <a:lnTo>
                      <a:pt x="808" y="864"/>
                    </a:lnTo>
                    <a:lnTo>
                      <a:pt x="802" y="836"/>
                    </a:lnTo>
                    <a:lnTo>
                      <a:pt x="792" y="806"/>
                    </a:lnTo>
                    <a:lnTo>
                      <a:pt x="778" y="764"/>
                    </a:lnTo>
                    <a:lnTo>
                      <a:pt x="760" y="714"/>
                    </a:lnTo>
                    <a:lnTo>
                      <a:pt x="734" y="658"/>
                    </a:lnTo>
                    <a:lnTo>
                      <a:pt x="702" y="596"/>
                    </a:lnTo>
                    <a:lnTo>
                      <a:pt x="682" y="562"/>
                    </a:lnTo>
                    <a:lnTo>
                      <a:pt x="662" y="528"/>
                    </a:lnTo>
                    <a:lnTo>
                      <a:pt x="640" y="494"/>
                    </a:lnTo>
                    <a:lnTo>
                      <a:pt x="614" y="458"/>
                    </a:lnTo>
                    <a:lnTo>
                      <a:pt x="588" y="422"/>
                    </a:lnTo>
                    <a:lnTo>
                      <a:pt x="558" y="386"/>
                    </a:lnTo>
                    <a:lnTo>
                      <a:pt x="526" y="350"/>
                    </a:lnTo>
                    <a:lnTo>
                      <a:pt x="492" y="314"/>
                    </a:lnTo>
                    <a:lnTo>
                      <a:pt x="456" y="278"/>
                    </a:lnTo>
                    <a:lnTo>
                      <a:pt x="416" y="244"/>
                    </a:lnTo>
                    <a:lnTo>
                      <a:pt x="374" y="208"/>
                    </a:lnTo>
                    <a:lnTo>
                      <a:pt x="330" y="176"/>
                    </a:lnTo>
                    <a:lnTo>
                      <a:pt x="282" y="142"/>
                    </a:lnTo>
                    <a:lnTo>
                      <a:pt x="232" y="112"/>
                    </a:lnTo>
                    <a:lnTo>
                      <a:pt x="178" y="82"/>
                    </a:lnTo>
                    <a:lnTo>
                      <a:pt x="122" y="52"/>
                    </a:lnTo>
                    <a:lnTo>
                      <a:pt x="62" y="2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5" name="Freeform 102"/>
              <p:cNvSpPr>
                <a:spLocks/>
              </p:cNvSpPr>
              <p:nvPr/>
            </p:nvSpPr>
            <p:spPr bwMode="auto">
              <a:xfrm>
                <a:off x="11895138" y="7866063"/>
                <a:ext cx="539750" cy="508000"/>
              </a:xfrm>
              <a:custGeom>
                <a:avLst/>
                <a:gdLst>
                  <a:gd name="T0" fmla="*/ 320 w 340"/>
                  <a:gd name="T1" fmla="*/ 72 h 320"/>
                  <a:gd name="T2" fmla="*/ 332 w 340"/>
                  <a:gd name="T3" fmla="*/ 100 h 320"/>
                  <a:gd name="T4" fmla="*/ 340 w 340"/>
                  <a:gd name="T5" fmla="*/ 130 h 320"/>
                  <a:gd name="T6" fmla="*/ 340 w 340"/>
                  <a:gd name="T7" fmla="*/ 160 h 320"/>
                  <a:gd name="T8" fmla="*/ 334 w 340"/>
                  <a:gd name="T9" fmla="*/ 190 h 320"/>
                  <a:gd name="T10" fmla="*/ 322 w 340"/>
                  <a:gd name="T11" fmla="*/ 220 h 320"/>
                  <a:gd name="T12" fmla="*/ 304 w 340"/>
                  <a:gd name="T13" fmla="*/ 246 h 320"/>
                  <a:gd name="T14" fmla="*/ 282 w 340"/>
                  <a:gd name="T15" fmla="*/ 272 h 320"/>
                  <a:gd name="T16" fmla="*/ 254 w 340"/>
                  <a:gd name="T17" fmla="*/ 292 h 320"/>
                  <a:gd name="T18" fmla="*/ 238 w 340"/>
                  <a:gd name="T19" fmla="*/ 300 h 320"/>
                  <a:gd name="T20" fmla="*/ 206 w 340"/>
                  <a:gd name="T21" fmla="*/ 314 h 320"/>
                  <a:gd name="T22" fmla="*/ 174 w 340"/>
                  <a:gd name="T23" fmla="*/ 320 h 320"/>
                  <a:gd name="T24" fmla="*/ 142 w 340"/>
                  <a:gd name="T25" fmla="*/ 320 h 320"/>
                  <a:gd name="T26" fmla="*/ 112 w 340"/>
                  <a:gd name="T27" fmla="*/ 316 h 320"/>
                  <a:gd name="T28" fmla="*/ 82 w 340"/>
                  <a:gd name="T29" fmla="*/ 304 h 320"/>
                  <a:gd name="T30" fmla="*/ 58 w 340"/>
                  <a:gd name="T31" fmla="*/ 288 h 320"/>
                  <a:gd name="T32" fmla="*/ 36 w 340"/>
                  <a:gd name="T33" fmla="*/ 266 h 320"/>
                  <a:gd name="T34" fmla="*/ 26 w 340"/>
                  <a:gd name="T35" fmla="*/ 254 h 320"/>
                  <a:gd name="T36" fmla="*/ 12 w 340"/>
                  <a:gd name="T37" fmla="*/ 226 h 320"/>
                  <a:gd name="T38" fmla="*/ 4 w 340"/>
                  <a:gd name="T39" fmla="*/ 194 h 320"/>
                  <a:gd name="T40" fmla="*/ 0 w 340"/>
                  <a:gd name="T41" fmla="*/ 164 h 320"/>
                  <a:gd name="T42" fmla="*/ 2 w 340"/>
                  <a:gd name="T43" fmla="*/ 132 h 320"/>
                  <a:gd name="T44" fmla="*/ 10 w 340"/>
                  <a:gd name="T45" fmla="*/ 102 h 320"/>
                  <a:gd name="T46" fmla="*/ 24 w 340"/>
                  <a:gd name="T47" fmla="*/ 74 h 320"/>
                  <a:gd name="T48" fmla="*/ 44 w 340"/>
                  <a:gd name="T49" fmla="*/ 48 h 320"/>
                  <a:gd name="T50" fmla="*/ 70 w 340"/>
                  <a:gd name="T51" fmla="*/ 28 h 320"/>
                  <a:gd name="T52" fmla="*/ 86 w 340"/>
                  <a:gd name="T53" fmla="*/ 18 h 320"/>
                  <a:gd name="T54" fmla="*/ 120 w 340"/>
                  <a:gd name="T55" fmla="*/ 6 h 320"/>
                  <a:gd name="T56" fmla="*/ 156 w 340"/>
                  <a:gd name="T57" fmla="*/ 2 h 320"/>
                  <a:gd name="T58" fmla="*/ 190 w 340"/>
                  <a:gd name="T59" fmla="*/ 2 h 320"/>
                  <a:gd name="T60" fmla="*/ 226 w 340"/>
                  <a:gd name="T61" fmla="*/ 8 h 320"/>
                  <a:gd name="T62" fmla="*/ 258 w 340"/>
                  <a:gd name="T63" fmla="*/ 20 h 320"/>
                  <a:gd name="T64" fmla="*/ 286 w 340"/>
                  <a:gd name="T65" fmla="*/ 36 h 320"/>
                  <a:gd name="T66" fmla="*/ 310 w 340"/>
                  <a:gd name="T67" fmla="*/ 58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0" h="320">
                    <a:moveTo>
                      <a:pt x="320" y="72"/>
                    </a:moveTo>
                    <a:lnTo>
                      <a:pt x="320" y="72"/>
                    </a:lnTo>
                    <a:lnTo>
                      <a:pt x="326" y="86"/>
                    </a:lnTo>
                    <a:lnTo>
                      <a:pt x="332" y="100"/>
                    </a:lnTo>
                    <a:lnTo>
                      <a:pt x="336" y="114"/>
                    </a:lnTo>
                    <a:lnTo>
                      <a:pt x="340" y="130"/>
                    </a:lnTo>
                    <a:lnTo>
                      <a:pt x="340" y="144"/>
                    </a:lnTo>
                    <a:lnTo>
                      <a:pt x="340" y="160"/>
                    </a:lnTo>
                    <a:lnTo>
                      <a:pt x="338" y="174"/>
                    </a:lnTo>
                    <a:lnTo>
                      <a:pt x="334" y="190"/>
                    </a:lnTo>
                    <a:lnTo>
                      <a:pt x="328" y="204"/>
                    </a:lnTo>
                    <a:lnTo>
                      <a:pt x="322" y="220"/>
                    </a:lnTo>
                    <a:lnTo>
                      <a:pt x="314" y="234"/>
                    </a:lnTo>
                    <a:lnTo>
                      <a:pt x="304" y="246"/>
                    </a:lnTo>
                    <a:lnTo>
                      <a:pt x="294" y="260"/>
                    </a:lnTo>
                    <a:lnTo>
                      <a:pt x="282" y="272"/>
                    </a:lnTo>
                    <a:lnTo>
                      <a:pt x="268" y="282"/>
                    </a:lnTo>
                    <a:lnTo>
                      <a:pt x="254" y="292"/>
                    </a:lnTo>
                    <a:lnTo>
                      <a:pt x="254" y="292"/>
                    </a:lnTo>
                    <a:lnTo>
                      <a:pt x="238" y="300"/>
                    </a:lnTo>
                    <a:lnTo>
                      <a:pt x="222" y="308"/>
                    </a:lnTo>
                    <a:lnTo>
                      <a:pt x="206" y="314"/>
                    </a:lnTo>
                    <a:lnTo>
                      <a:pt x="190" y="318"/>
                    </a:lnTo>
                    <a:lnTo>
                      <a:pt x="174" y="320"/>
                    </a:lnTo>
                    <a:lnTo>
                      <a:pt x="158" y="320"/>
                    </a:lnTo>
                    <a:lnTo>
                      <a:pt x="142" y="320"/>
                    </a:lnTo>
                    <a:lnTo>
                      <a:pt x="126" y="318"/>
                    </a:lnTo>
                    <a:lnTo>
                      <a:pt x="112" y="316"/>
                    </a:lnTo>
                    <a:lnTo>
                      <a:pt x="96" y="310"/>
                    </a:lnTo>
                    <a:lnTo>
                      <a:pt x="82" y="304"/>
                    </a:lnTo>
                    <a:lnTo>
                      <a:pt x="70" y="296"/>
                    </a:lnTo>
                    <a:lnTo>
                      <a:pt x="58" y="288"/>
                    </a:lnTo>
                    <a:lnTo>
                      <a:pt x="46" y="278"/>
                    </a:lnTo>
                    <a:lnTo>
                      <a:pt x="36" y="266"/>
                    </a:lnTo>
                    <a:lnTo>
                      <a:pt x="26" y="254"/>
                    </a:lnTo>
                    <a:lnTo>
                      <a:pt x="26" y="254"/>
                    </a:lnTo>
                    <a:lnTo>
                      <a:pt x="20" y="240"/>
                    </a:lnTo>
                    <a:lnTo>
                      <a:pt x="12" y="226"/>
                    </a:lnTo>
                    <a:lnTo>
                      <a:pt x="8" y="210"/>
                    </a:lnTo>
                    <a:lnTo>
                      <a:pt x="4" y="194"/>
                    </a:lnTo>
                    <a:lnTo>
                      <a:pt x="2" y="180"/>
                    </a:lnTo>
                    <a:lnTo>
                      <a:pt x="0" y="164"/>
                    </a:lnTo>
                    <a:lnTo>
                      <a:pt x="0" y="148"/>
                    </a:lnTo>
                    <a:lnTo>
                      <a:pt x="2" y="132"/>
                    </a:lnTo>
                    <a:lnTo>
                      <a:pt x="6" y="118"/>
                    </a:lnTo>
                    <a:lnTo>
                      <a:pt x="10" y="102"/>
                    </a:lnTo>
                    <a:lnTo>
                      <a:pt x="16" y="88"/>
                    </a:lnTo>
                    <a:lnTo>
                      <a:pt x="24" y="74"/>
                    </a:lnTo>
                    <a:lnTo>
                      <a:pt x="34" y="60"/>
                    </a:lnTo>
                    <a:lnTo>
                      <a:pt x="44" y="48"/>
                    </a:lnTo>
                    <a:lnTo>
                      <a:pt x="56" y="38"/>
                    </a:lnTo>
                    <a:lnTo>
                      <a:pt x="70" y="28"/>
                    </a:lnTo>
                    <a:lnTo>
                      <a:pt x="70" y="28"/>
                    </a:lnTo>
                    <a:lnTo>
                      <a:pt x="86" y="18"/>
                    </a:lnTo>
                    <a:lnTo>
                      <a:pt x="102" y="12"/>
                    </a:lnTo>
                    <a:lnTo>
                      <a:pt x="120" y="6"/>
                    </a:lnTo>
                    <a:lnTo>
                      <a:pt x="138" y="4"/>
                    </a:lnTo>
                    <a:lnTo>
                      <a:pt x="156" y="2"/>
                    </a:lnTo>
                    <a:lnTo>
                      <a:pt x="174" y="0"/>
                    </a:lnTo>
                    <a:lnTo>
                      <a:pt x="190" y="2"/>
                    </a:lnTo>
                    <a:lnTo>
                      <a:pt x="208" y="4"/>
                    </a:lnTo>
                    <a:lnTo>
                      <a:pt x="226" y="8"/>
                    </a:lnTo>
                    <a:lnTo>
                      <a:pt x="242" y="12"/>
                    </a:lnTo>
                    <a:lnTo>
                      <a:pt x="258" y="20"/>
                    </a:lnTo>
                    <a:lnTo>
                      <a:pt x="272" y="28"/>
                    </a:lnTo>
                    <a:lnTo>
                      <a:pt x="286" y="36"/>
                    </a:lnTo>
                    <a:lnTo>
                      <a:pt x="298" y="46"/>
                    </a:lnTo>
                    <a:lnTo>
                      <a:pt x="310" y="58"/>
                    </a:lnTo>
                    <a:lnTo>
                      <a:pt x="320" y="72"/>
                    </a:lnTo>
                    <a:close/>
                  </a:path>
                </a:pathLst>
              </a:custGeom>
              <a:solidFill>
                <a:srgbClr val="BF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6" name="Freeform 103"/>
              <p:cNvSpPr>
                <a:spLocks/>
              </p:cNvSpPr>
              <p:nvPr/>
            </p:nvSpPr>
            <p:spPr bwMode="auto">
              <a:xfrm>
                <a:off x="11895138" y="7866063"/>
                <a:ext cx="539750" cy="508000"/>
              </a:xfrm>
              <a:custGeom>
                <a:avLst/>
                <a:gdLst>
                  <a:gd name="T0" fmla="*/ 320 w 340"/>
                  <a:gd name="T1" fmla="*/ 72 h 320"/>
                  <a:gd name="T2" fmla="*/ 332 w 340"/>
                  <a:gd name="T3" fmla="*/ 100 h 320"/>
                  <a:gd name="T4" fmla="*/ 340 w 340"/>
                  <a:gd name="T5" fmla="*/ 130 h 320"/>
                  <a:gd name="T6" fmla="*/ 340 w 340"/>
                  <a:gd name="T7" fmla="*/ 160 h 320"/>
                  <a:gd name="T8" fmla="*/ 334 w 340"/>
                  <a:gd name="T9" fmla="*/ 190 h 320"/>
                  <a:gd name="T10" fmla="*/ 322 w 340"/>
                  <a:gd name="T11" fmla="*/ 220 h 320"/>
                  <a:gd name="T12" fmla="*/ 304 w 340"/>
                  <a:gd name="T13" fmla="*/ 246 h 320"/>
                  <a:gd name="T14" fmla="*/ 282 w 340"/>
                  <a:gd name="T15" fmla="*/ 272 h 320"/>
                  <a:gd name="T16" fmla="*/ 254 w 340"/>
                  <a:gd name="T17" fmla="*/ 292 h 320"/>
                  <a:gd name="T18" fmla="*/ 238 w 340"/>
                  <a:gd name="T19" fmla="*/ 300 h 320"/>
                  <a:gd name="T20" fmla="*/ 206 w 340"/>
                  <a:gd name="T21" fmla="*/ 314 h 320"/>
                  <a:gd name="T22" fmla="*/ 174 w 340"/>
                  <a:gd name="T23" fmla="*/ 320 h 320"/>
                  <a:gd name="T24" fmla="*/ 142 w 340"/>
                  <a:gd name="T25" fmla="*/ 320 h 320"/>
                  <a:gd name="T26" fmla="*/ 112 w 340"/>
                  <a:gd name="T27" fmla="*/ 316 h 320"/>
                  <a:gd name="T28" fmla="*/ 82 w 340"/>
                  <a:gd name="T29" fmla="*/ 304 h 320"/>
                  <a:gd name="T30" fmla="*/ 58 w 340"/>
                  <a:gd name="T31" fmla="*/ 288 h 320"/>
                  <a:gd name="T32" fmla="*/ 36 w 340"/>
                  <a:gd name="T33" fmla="*/ 266 h 320"/>
                  <a:gd name="T34" fmla="*/ 26 w 340"/>
                  <a:gd name="T35" fmla="*/ 254 h 320"/>
                  <a:gd name="T36" fmla="*/ 12 w 340"/>
                  <a:gd name="T37" fmla="*/ 226 h 320"/>
                  <a:gd name="T38" fmla="*/ 4 w 340"/>
                  <a:gd name="T39" fmla="*/ 194 h 320"/>
                  <a:gd name="T40" fmla="*/ 0 w 340"/>
                  <a:gd name="T41" fmla="*/ 164 h 320"/>
                  <a:gd name="T42" fmla="*/ 2 w 340"/>
                  <a:gd name="T43" fmla="*/ 132 h 320"/>
                  <a:gd name="T44" fmla="*/ 10 w 340"/>
                  <a:gd name="T45" fmla="*/ 102 h 320"/>
                  <a:gd name="T46" fmla="*/ 24 w 340"/>
                  <a:gd name="T47" fmla="*/ 74 h 320"/>
                  <a:gd name="T48" fmla="*/ 44 w 340"/>
                  <a:gd name="T49" fmla="*/ 48 h 320"/>
                  <a:gd name="T50" fmla="*/ 70 w 340"/>
                  <a:gd name="T51" fmla="*/ 28 h 320"/>
                  <a:gd name="T52" fmla="*/ 86 w 340"/>
                  <a:gd name="T53" fmla="*/ 18 h 320"/>
                  <a:gd name="T54" fmla="*/ 120 w 340"/>
                  <a:gd name="T55" fmla="*/ 6 h 320"/>
                  <a:gd name="T56" fmla="*/ 156 w 340"/>
                  <a:gd name="T57" fmla="*/ 2 h 320"/>
                  <a:gd name="T58" fmla="*/ 190 w 340"/>
                  <a:gd name="T59" fmla="*/ 2 h 320"/>
                  <a:gd name="T60" fmla="*/ 226 w 340"/>
                  <a:gd name="T61" fmla="*/ 8 h 320"/>
                  <a:gd name="T62" fmla="*/ 258 w 340"/>
                  <a:gd name="T63" fmla="*/ 20 h 320"/>
                  <a:gd name="T64" fmla="*/ 286 w 340"/>
                  <a:gd name="T65" fmla="*/ 36 h 320"/>
                  <a:gd name="T66" fmla="*/ 310 w 340"/>
                  <a:gd name="T67" fmla="*/ 58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0" h="320">
                    <a:moveTo>
                      <a:pt x="320" y="72"/>
                    </a:moveTo>
                    <a:lnTo>
                      <a:pt x="320" y="72"/>
                    </a:lnTo>
                    <a:lnTo>
                      <a:pt x="326" y="86"/>
                    </a:lnTo>
                    <a:lnTo>
                      <a:pt x="332" y="100"/>
                    </a:lnTo>
                    <a:lnTo>
                      <a:pt x="336" y="114"/>
                    </a:lnTo>
                    <a:lnTo>
                      <a:pt x="340" y="130"/>
                    </a:lnTo>
                    <a:lnTo>
                      <a:pt x="340" y="144"/>
                    </a:lnTo>
                    <a:lnTo>
                      <a:pt x="340" y="160"/>
                    </a:lnTo>
                    <a:lnTo>
                      <a:pt x="338" y="174"/>
                    </a:lnTo>
                    <a:lnTo>
                      <a:pt x="334" y="190"/>
                    </a:lnTo>
                    <a:lnTo>
                      <a:pt x="328" y="204"/>
                    </a:lnTo>
                    <a:lnTo>
                      <a:pt x="322" y="220"/>
                    </a:lnTo>
                    <a:lnTo>
                      <a:pt x="314" y="234"/>
                    </a:lnTo>
                    <a:lnTo>
                      <a:pt x="304" y="246"/>
                    </a:lnTo>
                    <a:lnTo>
                      <a:pt x="294" y="260"/>
                    </a:lnTo>
                    <a:lnTo>
                      <a:pt x="282" y="272"/>
                    </a:lnTo>
                    <a:lnTo>
                      <a:pt x="268" y="282"/>
                    </a:lnTo>
                    <a:lnTo>
                      <a:pt x="254" y="292"/>
                    </a:lnTo>
                    <a:lnTo>
                      <a:pt x="254" y="292"/>
                    </a:lnTo>
                    <a:lnTo>
                      <a:pt x="238" y="300"/>
                    </a:lnTo>
                    <a:lnTo>
                      <a:pt x="222" y="308"/>
                    </a:lnTo>
                    <a:lnTo>
                      <a:pt x="206" y="314"/>
                    </a:lnTo>
                    <a:lnTo>
                      <a:pt x="190" y="318"/>
                    </a:lnTo>
                    <a:lnTo>
                      <a:pt x="174" y="320"/>
                    </a:lnTo>
                    <a:lnTo>
                      <a:pt x="158" y="320"/>
                    </a:lnTo>
                    <a:lnTo>
                      <a:pt x="142" y="320"/>
                    </a:lnTo>
                    <a:lnTo>
                      <a:pt x="126" y="318"/>
                    </a:lnTo>
                    <a:lnTo>
                      <a:pt x="112" y="316"/>
                    </a:lnTo>
                    <a:lnTo>
                      <a:pt x="96" y="310"/>
                    </a:lnTo>
                    <a:lnTo>
                      <a:pt x="82" y="304"/>
                    </a:lnTo>
                    <a:lnTo>
                      <a:pt x="70" y="296"/>
                    </a:lnTo>
                    <a:lnTo>
                      <a:pt x="58" y="288"/>
                    </a:lnTo>
                    <a:lnTo>
                      <a:pt x="46" y="278"/>
                    </a:lnTo>
                    <a:lnTo>
                      <a:pt x="36" y="266"/>
                    </a:lnTo>
                    <a:lnTo>
                      <a:pt x="26" y="254"/>
                    </a:lnTo>
                    <a:lnTo>
                      <a:pt x="26" y="254"/>
                    </a:lnTo>
                    <a:lnTo>
                      <a:pt x="20" y="240"/>
                    </a:lnTo>
                    <a:lnTo>
                      <a:pt x="12" y="226"/>
                    </a:lnTo>
                    <a:lnTo>
                      <a:pt x="8" y="210"/>
                    </a:lnTo>
                    <a:lnTo>
                      <a:pt x="4" y="194"/>
                    </a:lnTo>
                    <a:lnTo>
                      <a:pt x="2" y="180"/>
                    </a:lnTo>
                    <a:lnTo>
                      <a:pt x="0" y="164"/>
                    </a:lnTo>
                    <a:lnTo>
                      <a:pt x="0" y="148"/>
                    </a:lnTo>
                    <a:lnTo>
                      <a:pt x="2" y="132"/>
                    </a:lnTo>
                    <a:lnTo>
                      <a:pt x="6" y="118"/>
                    </a:lnTo>
                    <a:lnTo>
                      <a:pt x="10" y="102"/>
                    </a:lnTo>
                    <a:lnTo>
                      <a:pt x="16" y="88"/>
                    </a:lnTo>
                    <a:lnTo>
                      <a:pt x="24" y="74"/>
                    </a:lnTo>
                    <a:lnTo>
                      <a:pt x="34" y="60"/>
                    </a:lnTo>
                    <a:lnTo>
                      <a:pt x="44" y="48"/>
                    </a:lnTo>
                    <a:lnTo>
                      <a:pt x="56" y="38"/>
                    </a:lnTo>
                    <a:lnTo>
                      <a:pt x="70" y="28"/>
                    </a:lnTo>
                    <a:lnTo>
                      <a:pt x="70" y="28"/>
                    </a:lnTo>
                    <a:lnTo>
                      <a:pt x="86" y="18"/>
                    </a:lnTo>
                    <a:lnTo>
                      <a:pt x="102" y="12"/>
                    </a:lnTo>
                    <a:lnTo>
                      <a:pt x="120" y="6"/>
                    </a:lnTo>
                    <a:lnTo>
                      <a:pt x="138" y="4"/>
                    </a:lnTo>
                    <a:lnTo>
                      <a:pt x="156" y="2"/>
                    </a:lnTo>
                    <a:lnTo>
                      <a:pt x="174" y="0"/>
                    </a:lnTo>
                    <a:lnTo>
                      <a:pt x="190" y="2"/>
                    </a:lnTo>
                    <a:lnTo>
                      <a:pt x="208" y="4"/>
                    </a:lnTo>
                    <a:lnTo>
                      <a:pt x="226" y="8"/>
                    </a:lnTo>
                    <a:lnTo>
                      <a:pt x="242" y="12"/>
                    </a:lnTo>
                    <a:lnTo>
                      <a:pt x="258" y="20"/>
                    </a:lnTo>
                    <a:lnTo>
                      <a:pt x="272" y="28"/>
                    </a:lnTo>
                    <a:lnTo>
                      <a:pt x="286" y="36"/>
                    </a:lnTo>
                    <a:lnTo>
                      <a:pt x="298" y="46"/>
                    </a:lnTo>
                    <a:lnTo>
                      <a:pt x="310" y="58"/>
                    </a:lnTo>
                    <a:lnTo>
                      <a:pt x="320" y="7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7" name="Freeform 104"/>
              <p:cNvSpPr>
                <a:spLocks/>
              </p:cNvSpPr>
              <p:nvPr/>
            </p:nvSpPr>
            <p:spPr bwMode="auto">
              <a:xfrm>
                <a:off x="11831638" y="7900988"/>
                <a:ext cx="539750" cy="508000"/>
              </a:xfrm>
              <a:custGeom>
                <a:avLst/>
                <a:gdLst>
                  <a:gd name="T0" fmla="*/ 320 w 340"/>
                  <a:gd name="T1" fmla="*/ 70 h 320"/>
                  <a:gd name="T2" fmla="*/ 332 w 340"/>
                  <a:gd name="T3" fmla="*/ 98 h 320"/>
                  <a:gd name="T4" fmla="*/ 340 w 340"/>
                  <a:gd name="T5" fmla="*/ 128 h 320"/>
                  <a:gd name="T6" fmla="*/ 340 w 340"/>
                  <a:gd name="T7" fmla="*/ 158 h 320"/>
                  <a:gd name="T8" fmla="*/ 334 w 340"/>
                  <a:gd name="T9" fmla="*/ 190 h 320"/>
                  <a:gd name="T10" fmla="*/ 322 w 340"/>
                  <a:gd name="T11" fmla="*/ 218 h 320"/>
                  <a:gd name="T12" fmla="*/ 304 w 340"/>
                  <a:gd name="T13" fmla="*/ 246 h 320"/>
                  <a:gd name="T14" fmla="*/ 282 w 340"/>
                  <a:gd name="T15" fmla="*/ 270 h 320"/>
                  <a:gd name="T16" fmla="*/ 254 w 340"/>
                  <a:gd name="T17" fmla="*/ 292 h 320"/>
                  <a:gd name="T18" fmla="*/ 238 w 340"/>
                  <a:gd name="T19" fmla="*/ 300 h 320"/>
                  <a:gd name="T20" fmla="*/ 208 w 340"/>
                  <a:gd name="T21" fmla="*/ 312 h 320"/>
                  <a:gd name="T22" fmla="*/ 174 w 340"/>
                  <a:gd name="T23" fmla="*/ 320 h 320"/>
                  <a:gd name="T24" fmla="*/ 142 w 340"/>
                  <a:gd name="T25" fmla="*/ 320 h 320"/>
                  <a:gd name="T26" fmla="*/ 112 w 340"/>
                  <a:gd name="T27" fmla="*/ 314 h 320"/>
                  <a:gd name="T28" fmla="*/ 84 w 340"/>
                  <a:gd name="T29" fmla="*/ 304 h 320"/>
                  <a:gd name="T30" fmla="*/ 58 w 340"/>
                  <a:gd name="T31" fmla="*/ 288 h 320"/>
                  <a:gd name="T32" fmla="*/ 36 w 340"/>
                  <a:gd name="T33" fmla="*/ 266 h 320"/>
                  <a:gd name="T34" fmla="*/ 28 w 340"/>
                  <a:gd name="T35" fmla="*/ 252 h 320"/>
                  <a:gd name="T36" fmla="*/ 14 w 340"/>
                  <a:gd name="T37" fmla="*/ 224 h 320"/>
                  <a:gd name="T38" fmla="*/ 4 w 340"/>
                  <a:gd name="T39" fmla="*/ 194 h 320"/>
                  <a:gd name="T40" fmla="*/ 0 w 340"/>
                  <a:gd name="T41" fmla="*/ 162 h 320"/>
                  <a:gd name="T42" fmla="*/ 2 w 340"/>
                  <a:gd name="T43" fmla="*/ 132 h 320"/>
                  <a:gd name="T44" fmla="*/ 10 w 340"/>
                  <a:gd name="T45" fmla="*/ 102 h 320"/>
                  <a:gd name="T46" fmla="*/ 24 w 340"/>
                  <a:gd name="T47" fmla="*/ 74 h 320"/>
                  <a:gd name="T48" fmla="*/ 44 w 340"/>
                  <a:gd name="T49" fmla="*/ 48 h 320"/>
                  <a:gd name="T50" fmla="*/ 72 w 340"/>
                  <a:gd name="T51" fmla="*/ 26 h 320"/>
                  <a:gd name="T52" fmla="*/ 86 w 340"/>
                  <a:gd name="T53" fmla="*/ 18 h 320"/>
                  <a:gd name="T54" fmla="*/ 120 w 340"/>
                  <a:gd name="T55" fmla="*/ 6 h 320"/>
                  <a:gd name="T56" fmla="*/ 156 w 340"/>
                  <a:gd name="T57" fmla="*/ 0 h 320"/>
                  <a:gd name="T58" fmla="*/ 192 w 340"/>
                  <a:gd name="T59" fmla="*/ 0 h 320"/>
                  <a:gd name="T60" fmla="*/ 226 w 340"/>
                  <a:gd name="T61" fmla="*/ 6 h 320"/>
                  <a:gd name="T62" fmla="*/ 258 w 340"/>
                  <a:gd name="T63" fmla="*/ 18 h 320"/>
                  <a:gd name="T64" fmla="*/ 286 w 340"/>
                  <a:gd name="T65" fmla="*/ 36 h 320"/>
                  <a:gd name="T66" fmla="*/ 310 w 340"/>
                  <a:gd name="T67" fmla="*/ 58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0" h="320">
                    <a:moveTo>
                      <a:pt x="320" y="70"/>
                    </a:moveTo>
                    <a:lnTo>
                      <a:pt x="320" y="70"/>
                    </a:lnTo>
                    <a:lnTo>
                      <a:pt x="328" y="84"/>
                    </a:lnTo>
                    <a:lnTo>
                      <a:pt x="332" y="98"/>
                    </a:lnTo>
                    <a:lnTo>
                      <a:pt x="336" y="114"/>
                    </a:lnTo>
                    <a:lnTo>
                      <a:pt x="340" y="128"/>
                    </a:lnTo>
                    <a:lnTo>
                      <a:pt x="340" y="144"/>
                    </a:lnTo>
                    <a:lnTo>
                      <a:pt x="340" y="158"/>
                    </a:lnTo>
                    <a:lnTo>
                      <a:pt x="338" y="174"/>
                    </a:lnTo>
                    <a:lnTo>
                      <a:pt x="334" y="190"/>
                    </a:lnTo>
                    <a:lnTo>
                      <a:pt x="328" y="204"/>
                    </a:lnTo>
                    <a:lnTo>
                      <a:pt x="322" y="218"/>
                    </a:lnTo>
                    <a:lnTo>
                      <a:pt x="314" y="232"/>
                    </a:lnTo>
                    <a:lnTo>
                      <a:pt x="304" y="246"/>
                    </a:lnTo>
                    <a:lnTo>
                      <a:pt x="294" y="258"/>
                    </a:lnTo>
                    <a:lnTo>
                      <a:pt x="282" y="270"/>
                    </a:lnTo>
                    <a:lnTo>
                      <a:pt x="268" y="282"/>
                    </a:lnTo>
                    <a:lnTo>
                      <a:pt x="254" y="292"/>
                    </a:lnTo>
                    <a:lnTo>
                      <a:pt x="254" y="292"/>
                    </a:lnTo>
                    <a:lnTo>
                      <a:pt x="238" y="300"/>
                    </a:lnTo>
                    <a:lnTo>
                      <a:pt x="224" y="308"/>
                    </a:lnTo>
                    <a:lnTo>
                      <a:pt x="208" y="312"/>
                    </a:lnTo>
                    <a:lnTo>
                      <a:pt x="190" y="316"/>
                    </a:lnTo>
                    <a:lnTo>
                      <a:pt x="174" y="320"/>
                    </a:lnTo>
                    <a:lnTo>
                      <a:pt x="158" y="320"/>
                    </a:lnTo>
                    <a:lnTo>
                      <a:pt x="142" y="320"/>
                    </a:lnTo>
                    <a:lnTo>
                      <a:pt x="128" y="318"/>
                    </a:lnTo>
                    <a:lnTo>
                      <a:pt x="112" y="314"/>
                    </a:lnTo>
                    <a:lnTo>
                      <a:pt x="98" y="310"/>
                    </a:lnTo>
                    <a:lnTo>
                      <a:pt x="84" y="304"/>
                    </a:lnTo>
                    <a:lnTo>
                      <a:pt x="70" y="296"/>
                    </a:lnTo>
                    <a:lnTo>
                      <a:pt x="58" y="288"/>
                    </a:lnTo>
                    <a:lnTo>
                      <a:pt x="46" y="276"/>
                    </a:lnTo>
                    <a:lnTo>
                      <a:pt x="36" y="266"/>
                    </a:lnTo>
                    <a:lnTo>
                      <a:pt x="28" y="252"/>
                    </a:lnTo>
                    <a:lnTo>
                      <a:pt x="28" y="252"/>
                    </a:lnTo>
                    <a:lnTo>
                      <a:pt x="20" y="238"/>
                    </a:lnTo>
                    <a:lnTo>
                      <a:pt x="14" y="224"/>
                    </a:lnTo>
                    <a:lnTo>
                      <a:pt x="8" y="210"/>
                    </a:lnTo>
                    <a:lnTo>
                      <a:pt x="4" y="194"/>
                    </a:lnTo>
                    <a:lnTo>
                      <a:pt x="2" y="178"/>
                    </a:lnTo>
                    <a:lnTo>
                      <a:pt x="0" y="162"/>
                    </a:lnTo>
                    <a:lnTo>
                      <a:pt x="0" y="148"/>
                    </a:lnTo>
                    <a:lnTo>
                      <a:pt x="2" y="132"/>
                    </a:lnTo>
                    <a:lnTo>
                      <a:pt x="6" y="116"/>
                    </a:lnTo>
                    <a:lnTo>
                      <a:pt x="10" y="102"/>
                    </a:lnTo>
                    <a:lnTo>
                      <a:pt x="16" y="88"/>
                    </a:lnTo>
                    <a:lnTo>
                      <a:pt x="24" y="74"/>
                    </a:lnTo>
                    <a:lnTo>
                      <a:pt x="34" y="60"/>
                    </a:lnTo>
                    <a:lnTo>
                      <a:pt x="44" y="48"/>
                    </a:lnTo>
                    <a:lnTo>
                      <a:pt x="58" y="36"/>
                    </a:lnTo>
                    <a:lnTo>
                      <a:pt x="72" y="26"/>
                    </a:lnTo>
                    <a:lnTo>
                      <a:pt x="72" y="26"/>
                    </a:lnTo>
                    <a:lnTo>
                      <a:pt x="86" y="18"/>
                    </a:lnTo>
                    <a:lnTo>
                      <a:pt x="104" y="12"/>
                    </a:lnTo>
                    <a:lnTo>
                      <a:pt x="120" y="6"/>
                    </a:lnTo>
                    <a:lnTo>
                      <a:pt x="138" y="2"/>
                    </a:lnTo>
                    <a:lnTo>
                      <a:pt x="156" y="0"/>
                    </a:lnTo>
                    <a:lnTo>
                      <a:pt x="174" y="0"/>
                    </a:lnTo>
                    <a:lnTo>
                      <a:pt x="192" y="0"/>
                    </a:lnTo>
                    <a:lnTo>
                      <a:pt x="208" y="4"/>
                    </a:lnTo>
                    <a:lnTo>
                      <a:pt x="226" y="6"/>
                    </a:lnTo>
                    <a:lnTo>
                      <a:pt x="242" y="12"/>
                    </a:lnTo>
                    <a:lnTo>
                      <a:pt x="258" y="18"/>
                    </a:lnTo>
                    <a:lnTo>
                      <a:pt x="274" y="26"/>
                    </a:lnTo>
                    <a:lnTo>
                      <a:pt x="286" y="36"/>
                    </a:lnTo>
                    <a:lnTo>
                      <a:pt x="300" y="46"/>
                    </a:lnTo>
                    <a:lnTo>
                      <a:pt x="310" y="58"/>
                    </a:lnTo>
                    <a:lnTo>
                      <a:pt x="320" y="70"/>
                    </a:lnTo>
                    <a:close/>
                  </a:path>
                </a:pathLst>
              </a:custGeom>
              <a:solidFill>
                <a:srgbClr val="E7E8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8" name="Freeform 105"/>
              <p:cNvSpPr>
                <a:spLocks/>
              </p:cNvSpPr>
              <p:nvPr/>
            </p:nvSpPr>
            <p:spPr bwMode="auto">
              <a:xfrm>
                <a:off x="11831638" y="7900988"/>
                <a:ext cx="539750" cy="508000"/>
              </a:xfrm>
              <a:custGeom>
                <a:avLst/>
                <a:gdLst>
                  <a:gd name="T0" fmla="*/ 320 w 340"/>
                  <a:gd name="T1" fmla="*/ 70 h 320"/>
                  <a:gd name="T2" fmla="*/ 332 w 340"/>
                  <a:gd name="T3" fmla="*/ 98 h 320"/>
                  <a:gd name="T4" fmla="*/ 340 w 340"/>
                  <a:gd name="T5" fmla="*/ 128 h 320"/>
                  <a:gd name="T6" fmla="*/ 340 w 340"/>
                  <a:gd name="T7" fmla="*/ 158 h 320"/>
                  <a:gd name="T8" fmla="*/ 334 w 340"/>
                  <a:gd name="T9" fmla="*/ 190 h 320"/>
                  <a:gd name="T10" fmla="*/ 322 w 340"/>
                  <a:gd name="T11" fmla="*/ 218 h 320"/>
                  <a:gd name="T12" fmla="*/ 304 w 340"/>
                  <a:gd name="T13" fmla="*/ 246 h 320"/>
                  <a:gd name="T14" fmla="*/ 282 w 340"/>
                  <a:gd name="T15" fmla="*/ 270 h 320"/>
                  <a:gd name="T16" fmla="*/ 254 w 340"/>
                  <a:gd name="T17" fmla="*/ 292 h 320"/>
                  <a:gd name="T18" fmla="*/ 238 w 340"/>
                  <a:gd name="T19" fmla="*/ 300 h 320"/>
                  <a:gd name="T20" fmla="*/ 208 w 340"/>
                  <a:gd name="T21" fmla="*/ 312 h 320"/>
                  <a:gd name="T22" fmla="*/ 174 w 340"/>
                  <a:gd name="T23" fmla="*/ 320 h 320"/>
                  <a:gd name="T24" fmla="*/ 142 w 340"/>
                  <a:gd name="T25" fmla="*/ 320 h 320"/>
                  <a:gd name="T26" fmla="*/ 112 w 340"/>
                  <a:gd name="T27" fmla="*/ 314 h 320"/>
                  <a:gd name="T28" fmla="*/ 84 w 340"/>
                  <a:gd name="T29" fmla="*/ 304 h 320"/>
                  <a:gd name="T30" fmla="*/ 58 w 340"/>
                  <a:gd name="T31" fmla="*/ 288 h 320"/>
                  <a:gd name="T32" fmla="*/ 36 w 340"/>
                  <a:gd name="T33" fmla="*/ 266 h 320"/>
                  <a:gd name="T34" fmla="*/ 28 w 340"/>
                  <a:gd name="T35" fmla="*/ 252 h 320"/>
                  <a:gd name="T36" fmla="*/ 14 w 340"/>
                  <a:gd name="T37" fmla="*/ 224 h 320"/>
                  <a:gd name="T38" fmla="*/ 4 w 340"/>
                  <a:gd name="T39" fmla="*/ 194 h 320"/>
                  <a:gd name="T40" fmla="*/ 0 w 340"/>
                  <a:gd name="T41" fmla="*/ 162 h 320"/>
                  <a:gd name="T42" fmla="*/ 2 w 340"/>
                  <a:gd name="T43" fmla="*/ 132 h 320"/>
                  <a:gd name="T44" fmla="*/ 10 w 340"/>
                  <a:gd name="T45" fmla="*/ 102 h 320"/>
                  <a:gd name="T46" fmla="*/ 24 w 340"/>
                  <a:gd name="T47" fmla="*/ 74 h 320"/>
                  <a:gd name="T48" fmla="*/ 44 w 340"/>
                  <a:gd name="T49" fmla="*/ 48 h 320"/>
                  <a:gd name="T50" fmla="*/ 72 w 340"/>
                  <a:gd name="T51" fmla="*/ 26 h 320"/>
                  <a:gd name="T52" fmla="*/ 86 w 340"/>
                  <a:gd name="T53" fmla="*/ 18 h 320"/>
                  <a:gd name="T54" fmla="*/ 120 w 340"/>
                  <a:gd name="T55" fmla="*/ 6 h 320"/>
                  <a:gd name="T56" fmla="*/ 156 w 340"/>
                  <a:gd name="T57" fmla="*/ 0 h 320"/>
                  <a:gd name="T58" fmla="*/ 192 w 340"/>
                  <a:gd name="T59" fmla="*/ 0 h 320"/>
                  <a:gd name="T60" fmla="*/ 226 w 340"/>
                  <a:gd name="T61" fmla="*/ 6 h 320"/>
                  <a:gd name="T62" fmla="*/ 258 w 340"/>
                  <a:gd name="T63" fmla="*/ 18 h 320"/>
                  <a:gd name="T64" fmla="*/ 286 w 340"/>
                  <a:gd name="T65" fmla="*/ 36 h 320"/>
                  <a:gd name="T66" fmla="*/ 310 w 340"/>
                  <a:gd name="T67" fmla="*/ 58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0" h="320">
                    <a:moveTo>
                      <a:pt x="320" y="70"/>
                    </a:moveTo>
                    <a:lnTo>
                      <a:pt x="320" y="70"/>
                    </a:lnTo>
                    <a:lnTo>
                      <a:pt x="328" y="84"/>
                    </a:lnTo>
                    <a:lnTo>
                      <a:pt x="332" y="98"/>
                    </a:lnTo>
                    <a:lnTo>
                      <a:pt x="336" y="114"/>
                    </a:lnTo>
                    <a:lnTo>
                      <a:pt x="340" y="128"/>
                    </a:lnTo>
                    <a:lnTo>
                      <a:pt x="340" y="144"/>
                    </a:lnTo>
                    <a:lnTo>
                      <a:pt x="340" y="158"/>
                    </a:lnTo>
                    <a:lnTo>
                      <a:pt x="338" y="174"/>
                    </a:lnTo>
                    <a:lnTo>
                      <a:pt x="334" y="190"/>
                    </a:lnTo>
                    <a:lnTo>
                      <a:pt x="328" y="204"/>
                    </a:lnTo>
                    <a:lnTo>
                      <a:pt x="322" y="218"/>
                    </a:lnTo>
                    <a:lnTo>
                      <a:pt x="314" y="232"/>
                    </a:lnTo>
                    <a:lnTo>
                      <a:pt x="304" y="246"/>
                    </a:lnTo>
                    <a:lnTo>
                      <a:pt x="294" y="258"/>
                    </a:lnTo>
                    <a:lnTo>
                      <a:pt x="282" y="270"/>
                    </a:lnTo>
                    <a:lnTo>
                      <a:pt x="268" y="282"/>
                    </a:lnTo>
                    <a:lnTo>
                      <a:pt x="254" y="292"/>
                    </a:lnTo>
                    <a:lnTo>
                      <a:pt x="254" y="292"/>
                    </a:lnTo>
                    <a:lnTo>
                      <a:pt x="238" y="300"/>
                    </a:lnTo>
                    <a:lnTo>
                      <a:pt x="224" y="308"/>
                    </a:lnTo>
                    <a:lnTo>
                      <a:pt x="208" y="312"/>
                    </a:lnTo>
                    <a:lnTo>
                      <a:pt x="190" y="316"/>
                    </a:lnTo>
                    <a:lnTo>
                      <a:pt x="174" y="320"/>
                    </a:lnTo>
                    <a:lnTo>
                      <a:pt x="158" y="320"/>
                    </a:lnTo>
                    <a:lnTo>
                      <a:pt x="142" y="320"/>
                    </a:lnTo>
                    <a:lnTo>
                      <a:pt x="128" y="318"/>
                    </a:lnTo>
                    <a:lnTo>
                      <a:pt x="112" y="314"/>
                    </a:lnTo>
                    <a:lnTo>
                      <a:pt x="98" y="310"/>
                    </a:lnTo>
                    <a:lnTo>
                      <a:pt x="84" y="304"/>
                    </a:lnTo>
                    <a:lnTo>
                      <a:pt x="70" y="296"/>
                    </a:lnTo>
                    <a:lnTo>
                      <a:pt x="58" y="288"/>
                    </a:lnTo>
                    <a:lnTo>
                      <a:pt x="46" y="276"/>
                    </a:lnTo>
                    <a:lnTo>
                      <a:pt x="36" y="266"/>
                    </a:lnTo>
                    <a:lnTo>
                      <a:pt x="28" y="252"/>
                    </a:lnTo>
                    <a:lnTo>
                      <a:pt x="28" y="252"/>
                    </a:lnTo>
                    <a:lnTo>
                      <a:pt x="20" y="238"/>
                    </a:lnTo>
                    <a:lnTo>
                      <a:pt x="14" y="224"/>
                    </a:lnTo>
                    <a:lnTo>
                      <a:pt x="8" y="210"/>
                    </a:lnTo>
                    <a:lnTo>
                      <a:pt x="4" y="194"/>
                    </a:lnTo>
                    <a:lnTo>
                      <a:pt x="2" y="178"/>
                    </a:lnTo>
                    <a:lnTo>
                      <a:pt x="0" y="162"/>
                    </a:lnTo>
                    <a:lnTo>
                      <a:pt x="0" y="148"/>
                    </a:lnTo>
                    <a:lnTo>
                      <a:pt x="2" y="132"/>
                    </a:lnTo>
                    <a:lnTo>
                      <a:pt x="6" y="116"/>
                    </a:lnTo>
                    <a:lnTo>
                      <a:pt x="10" y="102"/>
                    </a:lnTo>
                    <a:lnTo>
                      <a:pt x="16" y="88"/>
                    </a:lnTo>
                    <a:lnTo>
                      <a:pt x="24" y="74"/>
                    </a:lnTo>
                    <a:lnTo>
                      <a:pt x="34" y="60"/>
                    </a:lnTo>
                    <a:lnTo>
                      <a:pt x="44" y="48"/>
                    </a:lnTo>
                    <a:lnTo>
                      <a:pt x="58" y="36"/>
                    </a:lnTo>
                    <a:lnTo>
                      <a:pt x="72" y="26"/>
                    </a:lnTo>
                    <a:lnTo>
                      <a:pt x="72" y="26"/>
                    </a:lnTo>
                    <a:lnTo>
                      <a:pt x="86" y="18"/>
                    </a:lnTo>
                    <a:lnTo>
                      <a:pt x="104" y="12"/>
                    </a:lnTo>
                    <a:lnTo>
                      <a:pt x="120" y="6"/>
                    </a:lnTo>
                    <a:lnTo>
                      <a:pt x="138" y="2"/>
                    </a:lnTo>
                    <a:lnTo>
                      <a:pt x="156" y="0"/>
                    </a:lnTo>
                    <a:lnTo>
                      <a:pt x="174" y="0"/>
                    </a:lnTo>
                    <a:lnTo>
                      <a:pt x="192" y="0"/>
                    </a:lnTo>
                    <a:lnTo>
                      <a:pt x="208" y="4"/>
                    </a:lnTo>
                    <a:lnTo>
                      <a:pt x="226" y="6"/>
                    </a:lnTo>
                    <a:lnTo>
                      <a:pt x="242" y="12"/>
                    </a:lnTo>
                    <a:lnTo>
                      <a:pt x="258" y="18"/>
                    </a:lnTo>
                    <a:lnTo>
                      <a:pt x="274" y="26"/>
                    </a:lnTo>
                    <a:lnTo>
                      <a:pt x="286" y="36"/>
                    </a:lnTo>
                    <a:lnTo>
                      <a:pt x="300" y="46"/>
                    </a:lnTo>
                    <a:lnTo>
                      <a:pt x="310" y="58"/>
                    </a:lnTo>
                    <a:lnTo>
                      <a:pt x="320" y="7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9" name="Freeform 106"/>
              <p:cNvSpPr>
                <a:spLocks/>
              </p:cNvSpPr>
              <p:nvPr/>
            </p:nvSpPr>
            <p:spPr bwMode="auto">
              <a:xfrm>
                <a:off x="11936413" y="7999413"/>
                <a:ext cx="330200" cy="311150"/>
              </a:xfrm>
              <a:custGeom>
                <a:avLst/>
                <a:gdLst>
                  <a:gd name="T0" fmla="*/ 196 w 208"/>
                  <a:gd name="T1" fmla="*/ 44 h 196"/>
                  <a:gd name="T2" fmla="*/ 196 w 208"/>
                  <a:gd name="T3" fmla="*/ 44 h 196"/>
                  <a:gd name="T4" fmla="*/ 204 w 208"/>
                  <a:gd name="T5" fmla="*/ 60 h 196"/>
                  <a:gd name="T6" fmla="*/ 208 w 208"/>
                  <a:gd name="T7" fmla="*/ 78 h 196"/>
                  <a:gd name="T8" fmla="*/ 208 w 208"/>
                  <a:gd name="T9" fmla="*/ 98 h 196"/>
                  <a:gd name="T10" fmla="*/ 204 w 208"/>
                  <a:gd name="T11" fmla="*/ 116 h 196"/>
                  <a:gd name="T12" fmla="*/ 198 w 208"/>
                  <a:gd name="T13" fmla="*/ 134 h 196"/>
                  <a:gd name="T14" fmla="*/ 186 w 208"/>
                  <a:gd name="T15" fmla="*/ 150 h 196"/>
                  <a:gd name="T16" fmla="*/ 172 w 208"/>
                  <a:gd name="T17" fmla="*/ 166 h 196"/>
                  <a:gd name="T18" fmla="*/ 156 w 208"/>
                  <a:gd name="T19" fmla="*/ 178 h 196"/>
                  <a:gd name="T20" fmla="*/ 156 w 208"/>
                  <a:gd name="T21" fmla="*/ 178 h 196"/>
                  <a:gd name="T22" fmla="*/ 136 w 208"/>
                  <a:gd name="T23" fmla="*/ 188 h 196"/>
                  <a:gd name="T24" fmla="*/ 116 w 208"/>
                  <a:gd name="T25" fmla="*/ 194 h 196"/>
                  <a:gd name="T26" fmla="*/ 98 w 208"/>
                  <a:gd name="T27" fmla="*/ 196 h 196"/>
                  <a:gd name="T28" fmla="*/ 78 w 208"/>
                  <a:gd name="T29" fmla="*/ 194 h 196"/>
                  <a:gd name="T30" fmla="*/ 60 w 208"/>
                  <a:gd name="T31" fmla="*/ 190 h 196"/>
                  <a:gd name="T32" fmla="*/ 42 w 208"/>
                  <a:gd name="T33" fmla="*/ 182 h 196"/>
                  <a:gd name="T34" fmla="*/ 28 w 208"/>
                  <a:gd name="T35" fmla="*/ 170 h 196"/>
                  <a:gd name="T36" fmla="*/ 16 w 208"/>
                  <a:gd name="T37" fmla="*/ 154 h 196"/>
                  <a:gd name="T38" fmla="*/ 16 w 208"/>
                  <a:gd name="T39" fmla="*/ 154 h 196"/>
                  <a:gd name="T40" fmla="*/ 8 w 208"/>
                  <a:gd name="T41" fmla="*/ 138 h 196"/>
                  <a:gd name="T42" fmla="*/ 2 w 208"/>
                  <a:gd name="T43" fmla="*/ 118 h 196"/>
                  <a:gd name="T44" fmla="*/ 0 w 208"/>
                  <a:gd name="T45" fmla="*/ 100 h 196"/>
                  <a:gd name="T46" fmla="*/ 2 w 208"/>
                  <a:gd name="T47" fmla="*/ 80 h 196"/>
                  <a:gd name="T48" fmla="*/ 6 w 208"/>
                  <a:gd name="T49" fmla="*/ 62 h 196"/>
                  <a:gd name="T50" fmla="*/ 14 w 208"/>
                  <a:gd name="T51" fmla="*/ 44 h 196"/>
                  <a:gd name="T52" fmla="*/ 28 w 208"/>
                  <a:gd name="T53" fmla="*/ 30 h 196"/>
                  <a:gd name="T54" fmla="*/ 34 w 208"/>
                  <a:gd name="T55" fmla="*/ 22 h 196"/>
                  <a:gd name="T56" fmla="*/ 44 w 208"/>
                  <a:gd name="T57" fmla="*/ 16 h 196"/>
                  <a:gd name="T58" fmla="*/ 44 w 208"/>
                  <a:gd name="T59" fmla="*/ 16 h 196"/>
                  <a:gd name="T60" fmla="*/ 64 w 208"/>
                  <a:gd name="T61" fmla="*/ 6 h 196"/>
                  <a:gd name="T62" fmla="*/ 84 w 208"/>
                  <a:gd name="T63" fmla="*/ 2 h 196"/>
                  <a:gd name="T64" fmla="*/ 106 w 208"/>
                  <a:gd name="T65" fmla="*/ 0 h 196"/>
                  <a:gd name="T66" fmla="*/ 128 w 208"/>
                  <a:gd name="T67" fmla="*/ 2 h 196"/>
                  <a:gd name="T68" fmla="*/ 148 w 208"/>
                  <a:gd name="T69" fmla="*/ 8 h 196"/>
                  <a:gd name="T70" fmla="*/ 168 w 208"/>
                  <a:gd name="T71" fmla="*/ 16 h 196"/>
                  <a:gd name="T72" fmla="*/ 184 w 208"/>
                  <a:gd name="T73" fmla="*/ 28 h 196"/>
                  <a:gd name="T74" fmla="*/ 190 w 208"/>
                  <a:gd name="T75" fmla="*/ 36 h 196"/>
                  <a:gd name="T76" fmla="*/ 196 w 208"/>
                  <a:gd name="T77" fmla="*/ 44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08" h="196">
                    <a:moveTo>
                      <a:pt x="196" y="44"/>
                    </a:moveTo>
                    <a:lnTo>
                      <a:pt x="196" y="44"/>
                    </a:lnTo>
                    <a:lnTo>
                      <a:pt x="204" y="60"/>
                    </a:lnTo>
                    <a:lnTo>
                      <a:pt x="208" y="78"/>
                    </a:lnTo>
                    <a:lnTo>
                      <a:pt x="208" y="98"/>
                    </a:lnTo>
                    <a:lnTo>
                      <a:pt x="204" y="116"/>
                    </a:lnTo>
                    <a:lnTo>
                      <a:pt x="198" y="134"/>
                    </a:lnTo>
                    <a:lnTo>
                      <a:pt x="186" y="150"/>
                    </a:lnTo>
                    <a:lnTo>
                      <a:pt x="172" y="166"/>
                    </a:lnTo>
                    <a:lnTo>
                      <a:pt x="156" y="178"/>
                    </a:lnTo>
                    <a:lnTo>
                      <a:pt x="156" y="178"/>
                    </a:lnTo>
                    <a:lnTo>
                      <a:pt x="136" y="188"/>
                    </a:lnTo>
                    <a:lnTo>
                      <a:pt x="116" y="194"/>
                    </a:lnTo>
                    <a:lnTo>
                      <a:pt x="98" y="196"/>
                    </a:lnTo>
                    <a:lnTo>
                      <a:pt x="78" y="194"/>
                    </a:lnTo>
                    <a:lnTo>
                      <a:pt x="60" y="190"/>
                    </a:lnTo>
                    <a:lnTo>
                      <a:pt x="42" y="182"/>
                    </a:lnTo>
                    <a:lnTo>
                      <a:pt x="28" y="170"/>
                    </a:lnTo>
                    <a:lnTo>
                      <a:pt x="16" y="154"/>
                    </a:lnTo>
                    <a:lnTo>
                      <a:pt x="16" y="154"/>
                    </a:lnTo>
                    <a:lnTo>
                      <a:pt x="8" y="138"/>
                    </a:lnTo>
                    <a:lnTo>
                      <a:pt x="2" y="118"/>
                    </a:lnTo>
                    <a:lnTo>
                      <a:pt x="0" y="100"/>
                    </a:lnTo>
                    <a:lnTo>
                      <a:pt x="2" y="80"/>
                    </a:lnTo>
                    <a:lnTo>
                      <a:pt x="6" y="62"/>
                    </a:lnTo>
                    <a:lnTo>
                      <a:pt x="14" y="44"/>
                    </a:lnTo>
                    <a:lnTo>
                      <a:pt x="28" y="30"/>
                    </a:lnTo>
                    <a:lnTo>
                      <a:pt x="34" y="22"/>
                    </a:lnTo>
                    <a:lnTo>
                      <a:pt x="44" y="16"/>
                    </a:lnTo>
                    <a:lnTo>
                      <a:pt x="44" y="16"/>
                    </a:lnTo>
                    <a:lnTo>
                      <a:pt x="64" y="6"/>
                    </a:lnTo>
                    <a:lnTo>
                      <a:pt x="84" y="2"/>
                    </a:lnTo>
                    <a:lnTo>
                      <a:pt x="106" y="0"/>
                    </a:lnTo>
                    <a:lnTo>
                      <a:pt x="128" y="2"/>
                    </a:lnTo>
                    <a:lnTo>
                      <a:pt x="148" y="8"/>
                    </a:lnTo>
                    <a:lnTo>
                      <a:pt x="168" y="16"/>
                    </a:lnTo>
                    <a:lnTo>
                      <a:pt x="184" y="28"/>
                    </a:lnTo>
                    <a:lnTo>
                      <a:pt x="190" y="36"/>
                    </a:lnTo>
                    <a:lnTo>
                      <a:pt x="196" y="44"/>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0" name="Freeform 107"/>
              <p:cNvSpPr>
                <a:spLocks/>
              </p:cNvSpPr>
              <p:nvPr/>
            </p:nvSpPr>
            <p:spPr bwMode="auto">
              <a:xfrm>
                <a:off x="11936413" y="7999413"/>
                <a:ext cx="330200" cy="311150"/>
              </a:xfrm>
              <a:custGeom>
                <a:avLst/>
                <a:gdLst>
                  <a:gd name="T0" fmla="*/ 196 w 208"/>
                  <a:gd name="T1" fmla="*/ 44 h 196"/>
                  <a:gd name="T2" fmla="*/ 196 w 208"/>
                  <a:gd name="T3" fmla="*/ 44 h 196"/>
                  <a:gd name="T4" fmla="*/ 204 w 208"/>
                  <a:gd name="T5" fmla="*/ 60 h 196"/>
                  <a:gd name="T6" fmla="*/ 208 w 208"/>
                  <a:gd name="T7" fmla="*/ 78 h 196"/>
                  <a:gd name="T8" fmla="*/ 208 w 208"/>
                  <a:gd name="T9" fmla="*/ 98 h 196"/>
                  <a:gd name="T10" fmla="*/ 204 w 208"/>
                  <a:gd name="T11" fmla="*/ 116 h 196"/>
                  <a:gd name="T12" fmla="*/ 198 w 208"/>
                  <a:gd name="T13" fmla="*/ 134 h 196"/>
                  <a:gd name="T14" fmla="*/ 186 w 208"/>
                  <a:gd name="T15" fmla="*/ 150 h 196"/>
                  <a:gd name="T16" fmla="*/ 172 w 208"/>
                  <a:gd name="T17" fmla="*/ 166 h 196"/>
                  <a:gd name="T18" fmla="*/ 156 w 208"/>
                  <a:gd name="T19" fmla="*/ 178 h 196"/>
                  <a:gd name="T20" fmla="*/ 156 w 208"/>
                  <a:gd name="T21" fmla="*/ 178 h 196"/>
                  <a:gd name="T22" fmla="*/ 136 w 208"/>
                  <a:gd name="T23" fmla="*/ 188 h 196"/>
                  <a:gd name="T24" fmla="*/ 116 w 208"/>
                  <a:gd name="T25" fmla="*/ 194 h 196"/>
                  <a:gd name="T26" fmla="*/ 98 w 208"/>
                  <a:gd name="T27" fmla="*/ 196 h 196"/>
                  <a:gd name="T28" fmla="*/ 78 w 208"/>
                  <a:gd name="T29" fmla="*/ 194 h 196"/>
                  <a:gd name="T30" fmla="*/ 60 w 208"/>
                  <a:gd name="T31" fmla="*/ 190 h 196"/>
                  <a:gd name="T32" fmla="*/ 42 w 208"/>
                  <a:gd name="T33" fmla="*/ 182 h 196"/>
                  <a:gd name="T34" fmla="*/ 28 w 208"/>
                  <a:gd name="T35" fmla="*/ 170 h 196"/>
                  <a:gd name="T36" fmla="*/ 16 w 208"/>
                  <a:gd name="T37" fmla="*/ 154 h 196"/>
                  <a:gd name="T38" fmla="*/ 16 w 208"/>
                  <a:gd name="T39" fmla="*/ 154 h 196"/>
                  <a:gd name="T40" fmla="*/ 8 w 208"/>
                  <a:gd name="T41" fmla="*/ 138 h 196"/>
                  <a:gd name="T42" fmla="*/ 2 w 208"/>
                  <a:gd name="T43" fmla="*/ 118 h 196"/>
                  <a:gd name="T44" fmla="*/ 0 w 208"/>
                  <a:gd name="T45" fmla="*/ 100 h 196"/>
                  <a:gd name="T46" fmla="*/ 2 w 208"/>
                  <a:gd name="T47" fmla="*/ 80 h 196"/>
                  <a:gd name="T48" fmla="*/ 6 w 208"/>
                  <a:gd name="T49" fmla="*/ 62 h 196"/>
                  <a:gd name="T50" fmla="*/ 14 w 208"/>
                  <a:gd name="T51" fmla="*/ 44 h 196"/>
                  <a:gd name="T52" fmla="*/ 28 w 208"/>
                  <a:gd name="T53" fmla="*/ 30 h 196"/>
                  <a:gd name="T54" fmla="*/ 34 w 208"/>
                  <a:gd name="T55" fmla="*/ 22 h 196"/>
                  <a:gd name="T56" fmla="*/ 44 w 208"/>
                  <a:gd name="T57" fmla="*/ 16 h 196"/>
                  <a:gd name="T58" fmla="*/ 44 w 208"/>
                  <a:gd name="T59" fmla="*/ 16 h 196"/>
                  <a:gd name="T60" fmla="*/ 64 w 208"/>
                  <a:gd name="T61" fmla="*/ 6 h 196"/>
                  <a:gd name="T62" fmla="*/ 84 w 208"/>
                  <a:gd name="T63" fmla="*/ 2 h 196"/>
                  <a:gd name="T64" fmla="*/ 106 w 208"/>
                  <a:gd name="T65" fmla="*/ 0 h 196"/>
                  <a:gd name="T66" fmla="*/ 128 w 208"/>
                  <a:gd name="T67" fmla="*/ 2 h 196"/>
                  <a:gd name="T68" fmla="*/ 148 w 208"/>
                  <a:gd name="T69" fmla="*/ 8 h 196"/>
                  <a:gd name="T70" fmla="*/ 168 w 208"/>
                  <a:gd name="T71" fmla="*/ 16 h 196"/>
                  <a:gd name="T72" fmla="*/ 184 w 208"/>
                  <a:gd name="T73" fmla="*/ 28 h 196"/>
                  <a:gd name="T74" fmla="*/ 190 w 208"/>
                  <a:gd name="T75" fmla="*/ 36 h 196"/>
                  <a:gd name="T76" fmla="*/ 196 w 208"/>
                  <a:gd name="T77" fmla="*/ 44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08" h="196">
                    <a:moveTo>
                      <a:pt x="196" y="44"/>
                    </a:moveTo>
                    <a:lnTo>
                      <a:pt x="196" y="44"/>
                    </a:lnTo>
                    <a:lnTo>
                      <a:pt x="204" y="60"/>
                    </a:lnTo>
                    <a:lnTo>
                      <a:pt x="208" y="78"/>
                    </a:lnTo>
                    <a:lnTo>
                      <a:pt x="208" y="98"/>
                    </a:lnTo>
                    <a:lnTo>
                      <a:pt x="204" y="116"/>
                    </a:lnTo>
                    <a:lnTo>
                      <a:pt x="198" y="134"/>
                    </a:lnTo>
                    <a:lnTo>
                      <a:pt x="186" y="150"/>
                    </a:lnTo>
                    <a:lnTo>
                      <a:pt x="172" y="166"/>
                    </a:lnTo>
                    <a:lnTo>
                      <a:pt x="156" y="178"/>
                    </a:lnTo>
                    <a:lnTo>
                      <a:pt x="156" y="178"/>
                    </a:lnTo>
                    <a:lnTo>
                      <a:pt x="136" y="188"/>
                    </a:lnTo>
                    <a:lnTo>
                      <a:pt x="116" y="194"/>
                    </a:lnTo>
                    <a:lnTo>
                      <a:pt x="98" y="196"/>
                    </a:lnTo>
                    <a:lnTo>
                      <a:pt x="78" y="194"/>
                    </a:lnTo>
                    <a:lnTo>
                      <a:pt x="60" y="190"/>
                    </a:lnTo>
                    <a:lnTo>
                      <a:pt x="42" y="182"/>
                    </a:lnTo>
                    <a:lnTo>
                      <a:pt x="28" y="170"/>
                    </a:lnTo>
                    <a:lnTo>
                      <a:pt x="16" y="154"/>
                    </a:lnTo>
                    <a:lnTo>
                      <a:pt x="16" y="154"/>
                    </a:lnTo>
                    <a:lnTo>
                      <a:pt x="8" y="138"/>
                    </a:lnTo>
                    <a:lnTo>
                      <a:pt x="2" y="118"/>
                    </a:lnTo>
                    <a:lnTo>
                      <a:pt x="0" y="100"/>
                    </a:lnTo>
                    <a:lnTo>
                      <a:pt x="2" y="80"/>
                    </a:lnTo>
                    <a:lnTo>
                      <a:pt x="6" y="62"/>
                    </a:lnTo>
                    <a:lnTo>
                      <a:pt x="14" y="44"/>
                    </a:lnTo>
                    <a:lnTo>
                      <a:pt x="28" y="30"/>
                    </a:lnTo>
                    <a:lnTo>
                      <a:pt x="34" y="22"/>
                    </a:lnTo>
                    <a:lnTo>
                      <a:pt x="44" y="16"/>
                    </a:lnTo>
                    <a:lnTo>
                      <a:pt x="44" y="16"/>
                    </a:lnTo>
                    <a:lnTo>
                      <a:pt x="64" y="6"/>
                    </a:lnTo>
                    <a:lnTo>
                      <a:pt x="84" y="2"/>
                    </a:lnTo>
                    <a:lnTo>
                      <a:pt x="106" y="0"/>
                    </a:lnTo>
                    <a:lnTo>
                      <a:pt x="128" y="2"/>
                    </a:lnTo>
                    <a:lnTo>
                      <a:pt x="148" y="8"/>
                    </a:lnTo>
                    <a:lnTo>
                      <a:pt x="168" y="16"/>
                    </a:lnTo>
                    <a:lnTo>
                      <a:pt x="184" y="28"/>
                    </a:lnTo>
                    <a:lnTo>
                      <a:pt x="190" y="36"/>
                    </a:lnTo>
                    <a:lnTo>
                      <a:pt x="196" y="4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1" name="Freeform 108"/>
              <p:cNvSpPr>
                <a:spLocks/>
              </p:cNvSpPr>
              <p:nvPr/>
            </p:nvSpPr>
            <p:spPr bwMode="auto">
              <a:xfrm>
                <a:off x="11476038" y="5053013"/>
                <a:ext cx="1254125" cy="2593975"/>
              </a:xfrm>
              <a:custGeom>
                <a:avLst/>
                <a:gdLst>
                  <a:gd name="T0" fmla="*/ 12 w 790"/>
                  <a:gd name="T1" fmla="*/ 44 h 1634"/>
                  <a:gd name="T2" fmla="*/ 4 w 790"/>
                  <a:gd name="T3" fmla="*/ 112 h 1634"/>
                  <a:gd name="T4" fmla="*/ 0 w 790"/>
                  <a:gd name="T5" fmla="*/ 192 h 1634"/>
                  <a:gd name="T6" fmla="*/ 2 w 790"/>
                  <a:gd name="T7" fmla="*/ 280 h 1634"/>
                  <a:gd name="T8" fmla="*/ 10 w 790"/>
                  <a:gd name="T9" fmla="*/ 376 h 1634"/>
                  <a:gd name="T10" fmla="*/ 24 w 790"/>
                  <a:gd name="T11" fmla="*/ 478 h 1634"/>
                  <a:gd name="T12" fmla="*/ 44 w 790"/>
                  <a:gd name="T13" fmla="*/ 586 h 1634"/>
                  <a:gd name="T14" fmla="*/ 72 w 790"/>
                  <a:gd name="T15" fmla="*/ 696 h 1634"/>
                  <a:gd name="T16" fmla="*/ 108 w 790"/>
                  <a:gd name="T17" fmla="*/ 808 h 1634"/>
                  <a:gd name="T18" fmla="*/ 150 w 790"/>
                  <a:gd name="T19" fmla="*/ 922 h 1634"/>
                  <a:gd name="T20" fmla="*/ 202 w 790"/>
                  <a:gd name="T21" fmla="*/ 1034 h 1634"/>
                  <a:gd name="T22" fmla="*/ 260 w 790"/>
                  <a:gd name="T23" fmla="*/ 1146 h 1634"/>
                  <a:gd name="T24" fmla="*/ 328 w 790"/>
                  <a:gd name="T25" fmla="*/ 1254 h 1634"/>
                  <a:gd name="T26" fmla="*/ 404 w 790"/>
                  <a:gd name="T27" fmla="*/ 1358 h 1634"/>
                  <a:gd name="T28" fmla="*/ 490 w 790"/>
                  <a:gd name="T29" fmla="*/ 1458 h 1634"/>
                  <a:gd name="T30" fmla="*/ 584 w 790"/>
                  <a:gd name="T31" fmla="*/ 1550 h 1634"/>
                  <a:gd name="T32" fmla="*/ 690 w 790"/>
                  <a:gd name="T33" fmla="*/ 1634 h 1634"/>
                  <a:gd name="T34" fmla="*/ 790 w 790"/>
                  <a:gd name="T35" fmla="*/ 1608 h 1634"/>
                  <a:gd name="T36" fmla="*/ 730 w 790"/>
                  <a:gd name="T37" fmla="*/ 1568 h 1634"/>
                  <a:gd name="T38" fmla="*/ 622 w 790"/>
                  <a:gd name="T39" fmla="*/ 1482 h 1634"/>
                  <a:gd name="T40" fmla="*/ 524 w 790"/>
                  <a:gd name="T41" fmla="*/ 1386 h 1634"/>
                  <a:gd name="T42" fmla="*/ 438 w 790"/>
                  <a:gd name="T43" fmla="*/ 1282 h 1634"/>
                  <a:gd name="T44" fmla="*/ 362 w 790"/>
                  <a:gd name="T45" fmla="*/ 1172 h 1634"/>
                  <a:gd name="T46" fmla="*/ 294 w 790"/>
                  <a:gd name="T47" fmla="*/ 1058 h 1634"/>
                  <a:gd name="T48" fmla="*/ 236 w 790"/>
                  <a:gd name="T49" fmla="*/ 942 h 1634"/>
                  <a:gd name="T50" fmla="*/ 188 w 790"/>
                  <a:gd name="T51" fmla="*/ 826 h 1634"/>
                  <a:gd name="T52" fmla="*/ 148 w 790"/>
                  <a:gd name="T53" fmla="*/ 708 h 1634"/>
                  <a:gd name="T54" fmla="*/ 118 w 790"/>
                  <a:gd name="T55" fmla="*/ 592 h 1634"/>
                  <a:gd name="T56" fmla="*/ 94 w 790"/>
                  <a:gd name="T57" fmla="*/ 482 h 1634"/>
                  <a:gd name="T58" fmla="*/ 78 w 790"/>
                  <a:gd name="T59" fmla="*/ 374 h 1634"/>
                  <a:gd name="T60" fmla="*/ 70 w 790"/>
                  <a:gd name="T61" fmla="*/ 274 h 1634"/>
                  <a:gd name="T62" fmla="*/ 66 w 790"/>
                  <a:gd name="T63" fmla="*/ 184 h 1634"/>
                  <a:gd name="T64" fmla="*/ 72 w 790"/>
                  <a:gd name="T65" fmla="*/ 102 h 1634"/>
                  <a:gd name="T66" fmla="*/ 82 w 790"/>
                  <a:gd name="T67" fmla="*/ 30 h 1634"/>
                  <a:gd name="T68" fmla="*/ 88 w 790"/>
                  <a:gd name="T69" fmla="*/ 0 h 1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90" h="1634">
                    <a:moveTo>
                      <a:pt x="12" y="44"/>
                    </a:moveTo>
                    <a:lnTo>
                      <a:pt x="12" y="44"/>
                    </a:lnTo>
                    <a:lnTo>
                      <a:pt x="8" y="76"/>
                    </a:lnTo>
                    <a:lnTo>
                      <a:pt x="4" y="112"/>
                    </a:lnTo>
                    <a:lnTo>
                      <a:pt x="0" y="152"/>
                    </a:lnTo>
                    <a:lnTo>
                      <a:pt x="0" y="192"/>
                    </a:lnTo>
                    <a:lnTo>
                      <a:pt x="0" y="236"/>
                    </a:lnTo>
                    <a:lnTo>
                      <a:pt x="2" y="280"/>
                    </a:lnTo>
                    <a:lnTo>
                      <a:pt x="4" y="328"/>
                    </a:lnTo>
                    <a:lnTo>
                      <a:pt x="10" y="376"/>
                    </a:lnTo>
                    <a:lnTo>
                      <a:pt x="16" y="426"/>
                    </a:lnTo>
                    <a:lnTo>
                      <a:pt x="24" y="478"/>
                    </a:lnTo>
                    <a:lnTo>
                      <a:pt x="34" y="532"/>
                    </a:lnTo>
                    <a:lnTo>
                      <a:pt x="44" y="586"/>
                    </a:lnTo>
                    <a:lnTo>
                      <a:pt x="58" y="640"/>
                    </a:lnTo>
                    <a:lnTo>
                      <a:pt x="72" y="696"/>
                    </a:lnTo>
                    <a:lnTo>
                      <a:pt x="90" y="752"/>
                    </a:lnTo>
                    <a:lnTo>
                      <a:pt x="108" y="808"/>
                    </a:lnTo>
                    <a:lnTo>
                      <a:pt x="128" y="864"/>
                    </a:lnTo>
                    <a:lnTo>
                      <a:pt x="150" y="922"/>
                    </a:lnTo>
                    <a:lnTo>
                      <a:pt x="174" y="978"/>
                    </a:lnTo>
                    <a:lnTo>
                      <a:pt x="202" y="1034"/>
                    </a:lnTo>
                    <a:lnTo>
                      <a:pt x="230" y="1090"/>
                    </a:lnTo>
                    <a:lnTo>
                      <a:pt x="260" y="1146"/>
                    </a:lnTo>
                    <a:lnTo>
                      <a:pt x="292" y="1200"/>
                    </a:lnTo>
                    <a:lnTo>
                      <a:pt x="328" y="1254"/>
                    </a:lnTo>
                    <a:lnTo>
                      <a:pt x="364" y="1308"/>
                    </a:lnTo>
                    <a:lnTo>
                      <a:pt x="404" y="1358"/>
                    </a:lnTo>
                    <a:lnTo>
                      <a:pt x="446" y="1408"/>
                    </a:lnTo>
                    <a:lnTo>
                      <a:pt x="490" y="1458"/>
                    </a:lnTo>
                    <a:lnTo>
                      <a:pt x="536" y="1504"/>
                    </a:lnTo>
                    <a:lnTo>
                      <a:pt x="584" y="1550"/>
                    </a:lnTo>
                    <a:lnTo>
                      <a:pt x="636" y="1592"/>
                    </a:lnTo>
                    <a:lnTo>
                      <a:pt x="690" y="1634"/>
                    </a:lnTo>
                    <a:lnTo>
                      <a:pt x="690" y="1634"/>
                    </a:lnTo>
                    <a:lnTo>
                      <a:pt x="790" y="1608"/>
                    </a:lnTo>
                    <a:lnTo>
                      <a:pt x="790" y="1608"/>
                    </a:lnTo>
                    <a:lnTo>
                      <a:pt x="730" y="1568"/>
                    </a:lnTo>
                    <a:lnTo>
                      <a:pt x="676" y="1526"/>
                    </a:lnTo>
                    <a:lnTo>
                      <a:pt x="622" y="1482"/>
                    </a:lnTo>
                    <a:lnTo>
                      <a:pt x="572" y="1434"/>
                    </a:lnTo>
                    <a:lnTo>
                      <a:pt x="524" y="1386"/>
                    </a:lnTo>
                    <a:lnTo>
                      <a:pt x="480" y="1334"/>
                    </a:lnTo>
                    <a:lnTo>
                      <a:pt x="438" y="1282"/>
                    </a:lnTo>
                    <a:lnTo>
                      <a:pt x="398" y="1228"/>
                    </a:lnTo>
                    <a:lnTo>
                      <a:pt x="362" y="1172"/>
                    </a:lnTo>
                    <a:lnTo>
                      <a:pt x="326" y="1116"/>
                    </a:lnTo>
                    <a:lnTo>
                      <a:pt x="294" y="1058"/>
                    </a:lnTo>
                    <a:lnTo>
                      <a:pt x="264" y="1000"/>
                    </a:lnTo>
                    <a:lnTo>
                      <a:pt x="236" y="942"/>
                    </a:lnTo>
                    <a:lnTo>
                      <a:pt x="212" y="884"/>
                    </a:lnTo>
                    <a:lnTo>
                      <a:pt x="188" y="826"/>
                    </a:lnTo>
                    <a:lnTo>
                      <a:pt x="168" y="766"/>
                    </a:lnTo>
                    <a:lnTo>
                      <a:pt x="148" y="708"/>
                    </a:lnTo>
                    <a:lnTo>
                      <a:pt x="132" y="650"/>
                    </a:lnTo>
                    <a:lnTo>
                      <a:pt x="118" y="592"/>
                    </a:lnTo>
                    <a:lnTo>
                      <a:pt x="104" y="536"/>
                    </a:lnTo>
                    <a:lnTo>
                      <a:pt x="94" y="482"/>
                    </a:lnTo>
                    <a:lnTo>
                      <a:pt x="86" y="428"/>
                    </a:lnTo>
                    <a:lnTo>
                      <a:pt x="78" y="374"/>
                    </a:lnTo>
                    <a:lnTo>
                      <a:pt x="72" y="324"/>
                    </a:lnTo>
                    <a:lnTo>
                      <a:pt x="70" y="274"/>
                    </a:lnTo>
                    <a:lnTo>
                      <a:pt x="68" y="228"/>
                    </a:lnTo>
                    <a:lnTo>
                      <a:pt x="66" y="184"/>
                    </a:lnTo>
                    <a:lnTo>
                      <a:pt x="68" y="142"/>
                    </a:lnTo>
                    <a:lnTo>
                      <a:pt x="72" y="102"/>
                    </a:lnTo>
                    <a:lnTo>
                      <a:pt x="76" y="64"/>
                    </a:lnTo>
                    <a:lnTo>
                      <a:pt x="82" y="30"/>
                    </a:lnTo>
                    <a:lnTo>
                      <a:pt x="88" y="0"/>
                    </a:lnTo>
                    <a:lnTo>
                      <a:pt x="88" y="0"/>
                    </a:lnTo>
                    <a:lnTo>
                      <a:pt x="12" y="44"/>
                    </a:lnTo>
                    <a:close/>
                  </a:path>
                </a:pathLst>
              </a:custGeom>
              <a:solidFill>
                <a:srgbClr val="C6DB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2" name="Freeform 109"/>
              <p:cNvSpPr>
                <a:spLocks/>
              </p:cNvSpPr>
              <p:nvPr/>
            </p:nvSpPr>
            <p:spPr bwMode="auto">
              <a:xfrm>
                <a:off x="11476038" y="5053013"/>
                <a:ext cx="1254125" cy="2593975"/>
              </a:xfrm>
              <a:custGeom>
                <a:avLst/>
                <a:gdLst>
                  <a:gd name="T0" fmla="*/ 12 w 790"/>
                  <a:gd name="T1" fmla="*/ 44 h 1634"/>
                  <a:gd name="T2" fmla="*/ 4 w 790"/>
                  <a:gd name="T3" fmla="*/ 112 h 1634"/>
                  <a:gd name="T4" fmla="*/ 0 w 790"/>
                  <a:gd name="T5" fmla="*/ 192 h 1634"/>
                  <a:gd name="T6" fmla="*/ 2 w 790"/>
                  <a:gd name="T7" fmla="*/ 280 h 1634"/>
                  <a:gd name="T8" fmla="*/ 10 w 790"/>
                  <a:gd name="T9" fmla="*/ 376 h 1634"/>
                  <a:gd name="T10" fmla="*/ 24 w 790"/>
                  <a:gd name="T11" fmla="*/ 478 h 1634"/>
                  <a:gd name="T12" fmla="*/ 44 w 790"/>
                  <a:gd name="T13" fmla="*/ 586 h 1634"/>
                  <a:gd name="T14" fmla="*/ 72 w 790"/>
                  <a:gd name="T15" fmla="*/ 696 h 1634"/>
                  <a:gd name="T16" fmla="*/ 108 w 790"/>
                  <a:gd name="T17" fmla="*/ 808 h 1634"/>
                  <a:gd name="T18" fmla="*/ 150 w 790"/>
                  <a:gd name="T19" fmla="*/ 922 h 1634"/>
                  <a:gd name="T20" fmla="*/ 202 w 790"/>
                  <a:gd name="T21" fmla="*/ 1034 h 1634"/>
                  <a:gd name="T22" fmla="*/ 260 w 790"/>
                  <a:gd name="T23" fmla="*/ 1146 h 1634"/>
                  <a:gd name="T24" fmla="*/ 328 w 790"/>
                  <a:gd name="T25" fmla="*/ 1254 h 1634"/>
                  <a:gd name="T26" fmla="*/ 404 w 790"/>
                  <a:gd name="T27" fmla="*/ 1358 h 1634"/>
                  <a:gd name="T28" fmla="*/ 490 w 790"/>
                  <a:gd name="T29" fmla="*/ 1458 h 1634"/>
                  <a:gd name="T30" fmla="*/ 584 w 790"/>
                  <a:gd name="T31" fmla="*/ 1550 h 1634"/>
                  <a:gd name="T32" fmla="*/ 690 w 790"/>
                  <a:gd name="T33" fmla="*/ 1634 h 1634"/>
                  <a:gd name="T34" fmla="*/ 790 w 790"/>
                  <a:gd name="T35" fmla="*/ 1608 h 1634"/>
                  <a:gd name="T36" fmla="*/ 730 w 790"/>
                  <a:gd name="T37" fmla="*/ 1568 h 1634"/>
                  <a:gd name="T38" fmla="*/ 622 w 790"/>
                  <a:gd name="T39" fmla="*/ 1482 h 1634"/>
                  <a:gd name="T40" fmla="*/ 524 w 790"/>
                  <a:gd name="T41" fmla="*/ 1386 h 1634"/>
                  <a:gd name="T42" fmla="*/ 438 w 790"/>
                  <a:gd name="T43" fmla="*/ 1282 h 1634"/>
                  <a:gd name="T44" fmla="*/ 362 w 790"/>
                  <a:gd name="T45" fmla="*/ 1172 h 1634"/>
                  <a:gd name="T46" fmla="*/ 294 w 790"/>
                  <a:gd name="T47" fmla="*/ 1058 h 1634"/>
                  <a:gd name="T48" fmla="*/ 236 w 790"/>
                  <a:gd name="T49" fmla="*/ 942 h 1634"/>
                  <a:gd name="T50" fmla="*/ 188 w 790"/>
                  <a:gd name="T51" fmla="*/ 826 h 1634"/>
                  <a:gd name="T52" fmla="*/ 148 w 790"/>
                  <a:gd name="T53" fmla="*/ 708 h 1634"/>
                  <a:gd name="T54" fmla="*/ 118 w 790"/>
                  <a:gd name="T55" fmla="*/ 592 h 1634"/>
                  <a:gd name="T56" fmla="*/ 94 w 790"/>
                  <a:gd name="T57" fmla="*/ 482 h 1634"/>
                  <a:gd name="T58" fmla="*/ 78 w 790"/>
                  <a:gd name="T59" fmla="*/ 374 h 1634"/>
                  <a:gd name="T60" fmla="*/ 70 w 790"/>
                  <a:gd name="T61" fmla="*/ 274 h 1634"/>
                  <a:gd name="T62" fmla="*/ 66 w 790"/>
                  <a:gd name="T63" fmla="*/ 184 h 1634"/>
                  <a:gd name="T64" fmla="*/ 72 w 790"/>
                  <a:gd name="T65" fmla="*/ 102 h 1634"/>
                  <a:gd name="T66" fmla="*/ 82 w 790"/>
                  <a:gd name="T67" fmla="*/ 30 h 1634"/>
                  <a:gd name="T68" fmla="*/ 88 w 790"/>
                  <a:gd name="T69" fmla="*/ 0 h 1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90" h="1634">
                    <a:moveTo>
                      <a:pt x="12" y="44"/>
                    </a:moveTo>
                    <a:lnTo>
                      <a:pt x="12" y="44"/>
                    </a:lnTo>
                    <a:lnTo>
                      <a:pt x="8" y="76"/>
                    </a:lnTo>
                    <a:lnTo>
                      <a:pt x="4" y="112"/>
                    </a:lnTo>
                    <a:lnTo>
                      <a:pt x="0" y="152"/>
                    </a:lnTo>
                    <a:lnTo>
                      <a:pt x="0" y="192"/>
                    </a:lnTo>
                    <a:lnTo>
                      <a:pt x="0" y="236"/>
                    </a:lnTo>
                    <a:lnTo>
                      <a:pt x="2" y="280"/>
                    </a:lnTo>
                    <a:lnTo>
                      <a:pt x="4" y="328"/>
                    </a:lnTo>
                    <a:lnTo>
                      <a:pt x="10" y="376"/>
                    </a:lnTo>
                    <a:lnTo>
                      <a:pt x="16" y="426"/>
                    </a:lnTo>
                    <a:lnTo>
                      <a:pt x="24" y="478"/>
                    </a:lnTo>
                    <a:lnTo>
                      <a:pt x="34" y="532"/>
                    </a:lnTo>
                    <a:lnTo>
                      <a:pt x="44" y="586"/>
                    </a:lnTo>
                    <a:lnTo>
                      <a:pt x="58" y="640"/>
                    </a:lnTo>
                    <a:lnTo>
                      <a:pt x="72" y="696"/>
                    </a:lnTo>
                    <a:lnTo>
                      <a:pt x="90" y="752"/>
                    </a:lnTo>
                    <a:lnTo>
                      <a:pt x="108" y="808"/>
                    </a:lnTo>
                    <a:lnTo>
                      <a:pt x="128" y="864"/>
                    </a:lnTo>
                    <a:lnTo>
                      <a:pt x="150" y="922"/>
                    </a:lnTo>
                    <a:lnTo>
                      <a:pt x="174" y="978"/>
                    </a:lnTo>
                    <a:lnTo>
                      <a:pt x="202" y="1034"/>
                    </a:lnTo>
                    <a:lnTo>
                      <a:pt x="230" y="1090"/>
                    </a:lnTo>
                    <a:lnTo>
                      <a:pt x="260" y="1146"/>
                    </a:lnTo>
                    <a:lnTo>
                      <a:pt x="292" y="1200"/>
                    </a:lnTo>
                    <a:lnTo>
                      <a:pt x="328" y="1254"/>
                    </a:lnTo>
                    <a:lnTo>
                      <a:pt x="364" y="1308"/>
                    </a:lnTo>
                    <a:lnTo>
                      <a:pt x="404" y="1358"/>
                    </a:lnTo>
                    <a:lnTo>
                      <a:pt x="446" y="1408"/>
                    </a:lnTo>
                    <a:lnTo>
                      <a:pt x="490" y="1458"/>
                    </a:lnTo>
                    <a:lnTo>
                      <a:pt x="536" y="1504"/>
                    </a:lnTo>
                    <a:lnTo>
                      <a:pt x="584" y="1550"/>
                    </a:lnTo>
                    <a:lnTo>
                      <a:pt x="636" y="1592"/>
                    </a:lnTo>
                    <a:lnTo>
                      <a:pt x="690" y="1634"/>
                    </a:lnTo>
                    <a:lnTo>
                      <a:pt x="690" y="1634"/>
                    </a:lnTo>
                    <a:lnTo>
                      <a:pt x="790" y="1608"/>
                    </a:lnTo>
                    <a:lnTo>
                      <a:pt x="790" y="1608"/>
                    </a:lnTo>
                    <a:lnTo>
                      <a:pt x="730" y="1568"/>
                    </a:lnTo>
                    <a:lnTo>
                      <a:pt x="676" y="1526"/>
                    </a:lnTo>
                    <a:lnTo>
                      <a:pt x="622" y="1482"/>
                    </a:lnTo>
                    <a:lnTo>
                      <a:pt x="572" y="1434"/>
                    </a:lnTo>
                    <a:lnTo>
                      <a:pt x="524" y="1386"/>
                    </a:lnTo>
                    <a:lnTo>
                      <a:pt x="480" y="1334"/>
                    </a:lnTo>
                    <a:lnTo>
                      <a:pt x="438" y="1282"/>
                    </a:lnTo>
                    <a:lnTo>
                      <a:pt x="398" y="1228"/>
                    </a:lnTo>
                    <a:lnTo>
                      <a:pt x="362" y="1172"/>
                    </a:lnTo>
                    <a:lnTo>
                      <a:pt x="326" y="1116"/>
                    </a:lnTo>
                    <a:lnTo>
                      <a:pt x="294" y="1058"/>
                    </a:lnTo>
                    <a:lnTo>
                      <a:pt x="264" y="1000"/>
                    </a:lnTo>
                    <a:lnTo>
                      <a:pt x="236" y="942"/>
                    </a:lnTo>
                    <a:lnTo>
                      <a:pt x="212" y="884"/>
                    </a:lnTo>
                    <a:lnTo>
                      <a:pt x="188" y="826"/>
                    </a:lnTo>
                    <a:lnTo>
                      <a:pt x="168" y="766"/>
                    </a:lnTo>
                    <a:lnTo>
                      <a:pt x="148" y="708"/>
                    </a:lnTo>
                    <a:lnTo>
                      <a:pt x="132" y="650"/>
                    </a:lnTo>
                    <a:lnTo>
                      <a:pt x="118" y="592"/>
                    </a:lnTo>
                    <a:lnTo>
                      <a:pt x="104" y="536"/>
                    </a:lnTo>
                    <a:lnTo>
                      <a:pt x="94" y="482"/>
                    </a:lnTo>
                    <a:lnTo>
                      <a:pt x="86" y="428"/>
                    </a:lnTo>
                    <a:lnTo>
                      <a:pt x="78" y="374"/>
                    </a:lnTo>
                    <a:lnTo>
                      <a:pt x="72" y="324"/>
                    </a:lnTo>
                    <a:lnTo>
                      <a:pt x="70" y="274"/>
                    </a:lnTo>
                    <a:lnTo>
                      <a:pt x="68" y="228"/>
                    </a:lnTo>
                    <a:lnTo>
                      <a:pt x="66" y="184"/>
                    </a:lnTo>
                    <a:lnTo>
                      <a:pt x="68" y="142"/>
                    </a:lnTo>
                    <a:lnTo>
                      <a:pt x="72" y="102"/>
                    </a:lnTo>
                    <a:lnTo>
                      <a:pt x="76" y="64"/>
                    </a:lnTo>
                    <a:lnTo>
                      <a:pt x="82" y="30"/>
                    </a:lnTo>
                    <a:lnTo>
                      <a:pt x="88" y="0"/>
                    </a:lnTo>
                    <a:lnTo>
                      <a:pt x="88" y="0"/>
                    </a:lnTo>
                    <a:lnTo>
                      <a:pt x="12" y="4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3" name="Freeform 110"/>
              <p:cNvSpPr>
                <a:spLocks/>
              </p:cNvSpPr>
              <p:nvPr/>
            </p:nvSpPr>
            <p:spPr bwMode="auto">
              <a:xfrm>
                <a:off x="10701338" y="3973513"/>
                <a:ext cx="2981325" cy="2282825"/>
              </a:xfrm>
              <a:custGeom>
                <a:avLst/>
                <a:gdLst>
                  <a:gd name="T0" fmla="*/ 1518 w 1878"/>
                  <a:gd name="T1" fmla="*/ 282 h 1438"/>
                  <a:gd name="T2" fmla="*/ 1372 w 1878"/>
                  <a:gd name="T3" fmla="*/ 434 h 1438"/>
                  <a:gd name="T4" fmla="*/ 1216 w 1878"/>
                  <a:gd name="T5" fmla="*/ 574 h 1438"/>
                  <a:gd name="T6" fmla="*/ 1050 w 1878"/>
                  <a:gd name="T7" fmla="*/ 704 h 1438"/>
                  <a:gd name="T8" fmla="*/ 874 w 1878"/>
                  <a:gd name="T9" fmla="*/ 824 h 1438"/>
                  <a:gd name="T10" fmla="*/ 690 w 1878"/>
                  <a:gd name="T11" fmla="*/ 932 h 1438"/>
                  <a:gd name="T12" fmla="*/ 498 w 1878"/>
                  <a:gd name="T13" fmla="*/ 1032 h 1438"/>
                  <a:gd name="T14" fmla="*/ 302 w 1878"/>
                  <a:gd name="T15" fmla="*/ 1124 h 1438"/>
                  <a:gd name="T16" fmla="*/ 98 w 1878"/>
                  <a:gd name="T17" fmla="*/ 1204 h 1438"/>
                  <a:gd name="T18" fmla="*/ 82 w 1878"/>
                  <a:gd name="T19" fmla="*/ 1214 h 1438"/>
                  <a:gd name="T20" fmla="*/ 48 w 1878"/>
                  <a:gd name="T21" fmla="*/ 1238 h 1438"/>
                  <a:gd name="T22" fmla="*/ 22 w 1878"/>
                  <a:gd name="T23" fmla="*/ 1270 h 1438"/>
                  <a:gd name="T24" fmla="*/ 10 w 1878"/>
                  <a:gd name="T25" fmla="*/ 1296 h 1438"/>
                  <a:gd name="T26" fmla="*/ 2 w 1878"/>
                  <a:gd name="T27" fmla="*/ 1326 h 1438"/>
                  <a:gd name="T28" fmla="*/ 0 w 1878"/>
                  <a:gd name="T29" fmla="*/ 1342 h 1438"/>
                  <a:gd name="T30" fmla="*/ 6 w 1878"/>
                  <a:gd name="T31" fmla="*/ 1374 h 1438"/>
                  <a:gd name="T32" fmla="*/ 22 w 1878"/>
                  <a:gd name="T33" fmla="*/ 1400 h 1438"/>
                  <a:gd name="T34" fmla="*/ 44 w 1878"/>
                  <a:gd name="T35" fmla="*/ 1418 h 1438"/>
                  <a:gd name="T36" fmla="*/ 76 w 1878"/>
                  <a:gd name="T37" fmla="*/ 1430 h 1438"/>
                  <a:gd name="T38" fmla="*/ 116 w 1878"/>
                  <a:gd name="T39" fmla="*/ 1438 h 1438"/>
                  <a:gd name="T40" fmla="*/ 162 w 1878"/>
                  <a:gd name="T41" fmla="*/ 1438 h 1438"/>
                  <a:gd name="T42" fmla="*/ 216 w 1878"/>
                  <a:gd name="T43" fmla="*/ 1432 h 1438"/>
                  <a:gd name="T44" fmla="*/ 274 w 1878"/>
                  <a:gd name="T45" fmla="*/ 1422 h 1438"/>
                  <a:gd name="T46" fmla="*/ 498 w 1878"/>
                  <a:gd name="T47" fmla="*/ 1368 h 1438"/>
                  <a:gd name="T48" fmla="*/ 714 w 1878"/>
                  <a:gd name="T49" fmla="*/ 1306 h 1438"/>
                  <a:gd name="T50" fmla="*/ 926 w 1878"/>
                  <a:gd name="T51" fmla="*/ 1236 h 1438"/>
                  <a:gd name="T52" fmla="*/ 1132 w 1878"/>
                  <a:gd name="T53" fmla="*/ 1156 h 1438"/>
                  <a:gd name="T54" fmla="*/ 1330 w 1878"/>
                  <a:gd name="T55" fmla="*/ 1066 h 1438"/>
                  <a:gd name="T56" fmla="*/ 1520 w 1878"/>
                  <a:gd name="T57" fmla="*/ 964 h 1438"/>
                  <a:gd name="T58" fmla="*/ 1704 w 1878"/>
                  <a:gd name="T59" fmla="*/ 848 h 1438"/>
                  <a:gd name="T60" fmla="*/ 1878 w 1878"/>
                  <a:gd name="T61" fmla="*/ 720 h 1438"/>
                  <a:gd name="T62" fmla="*/ 1846 w 1878"/>
                  <a:gd name="T63" fmla="*/ 612 h 1438"/>
                  <a:gd name="T64" fmla="*/ 1796 w 1878"/>
                  <a:gd name="T65" fmla="*/ 414 h 1438"/>
                  <a:gd name="T66" fmla="*/ 1760 w 1878"/>
                  <a:gd name="T67" fmla="*/ 238 h 1438"/>
                  <a:gd name="T68" fmla="*/ 1736 w 1878"/>
                  <a:gd name="T69" fmla="*/ 76 h 1438"/>
                  <a:gd name="T70" fmla="*/ 1726 w 1878"/>
                  <a:gd name="T71" fmla="*/ 0 h 1438"/>
                  <a:gd name="T72" fmla="*/ 1568 w 1878"/>
                  <a:gd name="T73" fmla="*/ 220 h 1438"/>
                  <a:gd name="T74" fmla="*/ 1518 w 1878"/>
                  <a:gd name="T75" fmla="*/ 282 h 1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878" h="1438">
                    <a:moveTo>
                      <a:pt x="1518" y="282"/>
                    </a:moveTo>
                    <a:lnTo>
                      <a:pt x="1518" y="282"/>
                    </a:lnTo>
                    <a:lnTo>
                      <a:pt x="1446" y="360"/>
                    </a:lnTo>
                    <a:lnTo>
                      <a:pt x="1372" y="434"/>
                    </a:lnTo>
                    <a:lnTo>
                      <a:pt x="1296" y="504"/>
                    </a:lnTo>
                    <a:lnTo>
                      <a:pt x="1216" y="574"/>
                    </a:lnTo>
                    <a:lnTo>
                      <a:pt x="1134" y="640"/>
                    </a:lnTo>
                    <a:lnTo>
                      <a:pt x="1050" y="704"/>
                    </a:lnTo>
                    <a:lnTo>
                      <a:pt x="962" y="764"/>
                    </a:lnTo>
                    <a:lnTo>
                      <a:pt x="874" y="824"/>
                    </a:lnTo>
                    <a:lnTo>
                      <a:pt x="782" y="880"/>
                    </a:lnTo>
                    <a:lnTo>
                      <a:pt x="690" y="932"/>
                    </a:lnTo>
                    <a:lnTo>
                      <a:pt x="596" y="984"/>
                    </a:lnTo>
                    <a:lnTo>
                      <a:pt x="498" y="1032"/>
                    </a:lnTo>
                    <a:lnTo>
                      <a:pt x="400" y="1080"/>
                    </a:lnTo>
                    <a:lnTo>
                      <a:pt x="302" y="1124"/>
                    </a:lnTo>
                    <a:lnTo>
                      <a:pt x="200" y="1166"/>
                    </a:lnTo>
                    <a:lnTo>
                      <a:pt x="98" y="1204"/>
                    </a:lnTo>
                    <a:lnTo>
                      <a:pt x="98" y="1204"/>
                    </a:lnTo>
                    <a:lnTo>
                      <a:pt x="82" y="1214"/>
                    </a:lnTo>
                    <a:lnTo>
                      <a:pt x="66" y="1224"/>
                    </a:lnTo>
                    <a:lnTo>
                      <a:pt x="48" y="1238"/>
                    </a:lnTo>
                    <a:lnTo>
                      <a:pt x="30" y="1258"/>
                    </a:lnTo>
                    <a:lnTo>
                      <a:pt x="22" y="1270"/>
                    </a:lnTo>
                    <a:lnTo>
                      <a:pt x="16" y="1282"/>
                    </a:lnTo>
                    <a:lnTo>
                      <a:pt x="10" y="1296"/>
                    </a:lnTo>
                    <a:lnTo>
                      <a:pt x="4" y="1310"/>
                    </a:lnTo>
                    <a:lnTo>
                      <a:pt x="2" y="1326"/>
                    </a:lnTo>
                    <a:lnTo>
                      <a:pt x="0" y="1342"/>
                    </a:lnTo>
                    <a:lnTo>
                      <a:pt x="0" y="1342"/>
                    </a:lnTo>
                    <a:lnTo>
                      <a:pt x="2" y="1358"/>
                    </a:lnTo>
                    <a:lnTo>
                      <a:pt x="6" y="1374"/>
                    </a:lnTo>
                    <a:lnTo>
                      <a:pt x="12" y="1388"/>
                    </a:lnTo>
                    <a:lnTo>
                      <a:pt x="22" y="1400"/>
                    </a:lnTo>
                    <a:lnTo>
                      <a:pt x="32" y="1410"/>
                    </a:lnTo>
                    <a:lnTo>
                      <a:pt x="44" y="1418"/>
                    </a:lnTo>
                    <a:lnTo>
                      <a:pt x="60" y="1426"/>
                    </a:lnTo>
                    <a:lnTo>
                      <a:pt x="76" y="1430"/>
                    </a:lnTo>
                    <a:lnTo>
                      <a:pt x="96" y="1434"/>
                    </a:lnTo>
                    <a:lnTo>
                      <a:pt x="116" y="1438"/>
                    </a:lnTo>
                    <a:lnTo>
                      <a:pt x="138" y="1438"/>
                    </a:lnTo>
                    <a:lnTo>
                      <a:pt x="162" y="1438"/>
                    </a:lnTo>
                    <a:lnTo>
                      <a:pt x="188" y="1436"/>
                    </a:lnTo>
                    <a:lnTo>
                      <a:pt x="216" y="1432"/>
                    </a:lnTo>
                    <a:lnTo>
                      <a:pt x="274" y="1422"/>
                    </a:lnTo>
                    <a:lnTo>
                      <a:pt x="274" y="1422"/>
                    </a:lnTo>
                    <a:lnTo>
                      <a:pt x="386" y="1396"/>
                    </a:lnTo>
                    <a:lnTo>
                      <a:pt x="498" y="1368"/>
                    </a:lnTo>
                    <a:lnTo>
                      <a:pt x="606" y="1338"/>
                    </a:lnTo>
                    <a:lnTo>
                      <a:pt x="714" y="1306"/>
                    </a:lnTo>
                    <a:lnTo>
                      <a:pt x="822" y="1272"/>
                    </a:lnTo>
                    <a:lnTo>
                      <a:pt x="926" y="1236"/>
                    </a:lnTo>
                    <a:lnTo>
                      <a:pt x="1030" y="1198"/>
                    </a:lnTo>
                    <a:lnTo>
                      <a:pt x="1132" y="1156"/>
                    </a:lnTo>
                    <a:lnTo>
                      <a:pt x="1232" y="1114"/>
                    </a:lnTo>
                    <a:lnTo>
                      <a:pt x="1330" y="1066"/>
                    </a:lnTo>
                    <a:lnTo>
                      <a:pt x="1426" y="1016"/>
                    </a:lnTo>
                    <a:lnTo>
                      <a:pt x="1520" y="964"/>
                    </a:lnTo>
                    <a:lnTo>
                      <a:pt x="1614" y="908"/>
                    </a:lnTo>
                    <a:lnTo>
                      <a:pt x="1704" y="848"/>
                    </a:lnTo>
                    <a:lnTo>
                      <a:pt x="1792" y="786"/>
                    </a:lnTo>
                    <a:lnTo>
                      <a:pt x="1878" y="720"/>
                    </a:lnTo>
                    <a:lnTo>
                      <a:pt x="1878" y="720"/>
                    </a:lnTo>
                    <a:lnTo>
                      <a:pt x="1846" y="612"/>
                    </a:lnTo>
                    <a:lnTo>
                      <a:pt x="1820" y="510"/>
                    </a:lnTo>
                    <a:lnTo>
                      <a:pt x="1796" y="414"/>
                    </a:lnTo>
                    <a:lnTo>
                      <a:pt x="1776" y="324"/>
                    </a:lnTo>
                    <a:lnTo>
                      <a:pt x="1760" y="238"/>
                    </a:lnTo>
                    <a:lnTo>
                      <a:pt x="1746" y="154"/>
                    </a:lnTo>
                    <a:lnTo>
                      <a:pt x="1736" y="76"/>
                    </a:lnTo>
                    <a:lnTo>
                      <a:pt x="1726" y="0"/>
                    </a:lnTo>
                    <a:lnTo>
                      <a:pt x="1726" y="0"/>
                    </a:lnTo>
                    <a:lnTo>
                      <a:pt x="1624" y="146"/>
                    </a:lnTo>
                    <a:lnTo>
                      <a:pt x="1568" y="220"/>
                    </a:lnTo>
                    <a:lnTo>
                      <a:pt x="1542" y="254"/>
                    </a:lnTo>
                    <a:lnTo>
                      <a:pt x="1518" y="282"/>
                    </a:lnTo>
                    <a:close/>
                  </a:path>
                </a:pathLst>
              </a:custGeom>
              <a:solidFill>
                <a:srgbClr val="FFFFFF">
                  <a:alpha val="50000"/>
                </a:srgb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4" name="Freeform 111"/>
              <p:cNvSpPr>
                <a:spLocks/>
              </p:cNvSpPr>
              <p:nvPr/>
            </p:nvSpPr>
            <p:spPr bwMode="auto">
              <a:xfrm>
                <a:off x="10701338" y="3973513"/>
                <a:ext cx="2981325" cy="2282825"/>
              </a:xfrm>
              <a:custGeom>
                <a:avLst/>
                <a:gdLst>
                  <a:gd name="T0" fmla="*/ 1518 w 1878"/>
                  <a:gd name="T1" fmla="*/ 282 h 1438"/>
                  <a:gd name="T2" fmla="*/ 1372 w 1878"/>
                  <a:gd name="T3" fmla="*/ 434 h 1438"/>
                  <a:gd name="T4" fmla="*/ 1216 w 1878"/>
                  <a:gd name="T5" fmla="*/ 574 h 1438"/>
                  <a:gd name="T6" fmla="*/ 1050 w 1878"/>
                  <a:gd name="T7" fmla="*/ 704 h 1438"/>
                  <a:gd name="T8" fmla="*/ 874 w 1878"/>
                  <a:gd name="T9" fmla="*/ 824 h 1438"/>
                  <a:gd name="T10" fmla="*/ 690 w 1878"/>
                  <a:gd name="T11" fmla="*/ 932 h 1438"/>
                  <a:gd name="T12" fmla="*/ 498 w 1878"/>
                  <a:gd name="T13" fmla="*/ 1032 h 1438"/>
                  <a:gd name="T14" fmla="*/ 302 w 1878"/>
                  <a:gd name="T15" fmla="*/ 1124 h 1438"/>
                  <a:gd name="T16" fmla="*/ 98 w 1878"/>
                  <a:gd name="T17" fmla="*/ 1204 h 1438"/>
                  <a:gd name="T18" fmla="*/ 82 w 1878"/>
                  <a:gd name="T19" fmla="*/ 1214 h 1438"/>
                  <a:gd name="T20" fmla="*/ 48 w 1878"/>
                  <a:gd name="T21" fmla="*/ 1238 h 1438"/>
                  <a:gd name="T22" fmla="*/ 22 w 1878"/>
                  <a:gd name="T23" fmla="*/ 1270 h 1438"/>
                  <a:gd name="T24" fmla="*/ 10 w 1878"/>
                  <a:gd name="T25" fmla="*/ 1296 h 1438"/>
                  <a:gd name="T26" fmla="*/ 2 w 1878"/>
                  <a:gd name="T27" fmla="*/ 1326 h 1438"/>
                  <a:gd name="T28" fmla="*/ 0 w 1878"/>
                  <a:gd name="T29" fmla="*/ 1342 h 1438"/>
                  <a:gd name="T30" fmla="*/ 6 w 1878"/>
                  <a:gd name="T31" fmla="*/ 1374 h 1438"/>
                  <a:gd name="T32" fmla="*/ 22 w 1878"/>
                  <a:gd name="T33" fmla="*/ 1400 h 1438"/>
                  <a:gd name="T34" fmla="*/ 44 w 1878"/>
                  <a:gd name="T35" fmla="*/ 1418 h 1438"/>
                  <a:gd name="T36" fmla="*/ 76 w 1878"/>
                  <a:gd name="T37" fmla="*/ 1430 h 1438"/>
                  <a:gd name="T38" fmla="*/ 116 w 1878"/>
                  <a:gd name="T39" fmla="*/ 1438 h 1438"/>
                  <a:gd name="T40" fmla="*/ 162 w 1878"/>
                  <a:gd name="T41" fmla="*/ 1438 h 1438"/>
                  <a:gd name="T42" fmla="*/ 216 w 1878"/>
                  <a:gd name="T43" fmla="*/ 1432 h 1438"/>
                  <a:gd name="T44" fmla="*/ 274 w 1878"/>
                  <a:gd name="T45" fmla="*/ 1422 h 1438"/>
                  <a:gd name="T46" fmla="*/ 498 w 1878"/>
                  <a:gd name="T47" fmla="*/ 1368 h 1438"/>
                  <a:gd name="T48" fmla="*/ 714 w 1878"/>
                  <a:gd name="T49" fmla="*/ 1306 h 1438"/>
                  <a:gd name="T50" fmla="*/ 926 w 1878"/>
                  <a:gd name="T51" fmla="*/ 1236 h 1438"/>
                  <a:gd name="T52" fmla="*/ 1132 w 1878"/>
                  <a:gd name="T53" fmla="*/ 1156 h 1438"/>
                  <a:gd name="T54" fmla="*/ 1330 w 1878"/>
                  <a:gd name="T55" fmla="*/ 1066 h 1438"/>
                  <a:gd name="T56" fmla="*/ 1520 w 1878"/>
                  <a:gd name="T57" fmla="*/ 964 h 1438"/>
                  <a:gd name="T58" fmla="*/ 1704 w 1878"/>
                  <a:gd name="T59" fmla="*/ 848 h 1438"/>
                  <a:gd name="T60" fmla="*/ 1878 w 1878"/>
                  <a:gd name="T61" fmla="*/ 720 h 1438"/>
                  <a:gd name="T62" fmla="*/ 1846 w 1878"/>
                  <a:gd name="T63" fmla="*/ 612 h 1438"/>
                  <a:gd name="T64" fmla="*/ 1796 w 1878"/>
                  <a:gd name="T65" fmla="*/ 414 h 1438"/>
                  <a:gd name="T66" fmla="*/ 1760 w 1878"/>
                  <a:gd name="T67" fmla="*/ 238 h 1438"/>
                  <a:gd name="T68" fmla="*/ 1736 w 1878"/>
                  <a:gd name="T69" fmla="*/ 76 h 1438"/>
                  <a:gd name="T70" fmla="*/ 1726 w 1878"/>
                  <a:gd name="T71" fmla="*/ 0 h 1438"/>
                  <a:gd name="T72" fmla="*/ 1568 w 1878"/>
                  <a:gd name="T73" fmla="*/ 220 h 1438"/>
                  <a:gd name="T74" fmla="*/ 1518 w 1878"/>
                  <a:gd name="T75" fmla="*/ 282 h 1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878" h="1438">
                    <a:moveTo>
                      <a:pt x="1518" y="282"/>
                    </a:moveTo>
                    <a:lnTo>
                      <a:pt x="1518" y="282"/>
                    </a:lnTo>
                    <a:lnTo>
                      <a:pt x="1446" y="360"/>
                    </a:lnTo>
                    <a:lnTo>
                      <a:pt x="1372" y="434"/>
                    </a:lnTo>
                    <a:lnTo>
                      <a:pt x="1296" y="504"/>
                    </a:lnTo>
                    <a:lnTo>
                      <a:pt x="1216" y="574"/>
                    </a:lnTo>
                    <a:lnTo>
                      <a:pt x="1134" y="640"/>
                    </a:lnTo>
                    <a:lnTo>
                      <a:pt x="1050" y="704"/>
                    </a:lnTo>
                    <a:lnTo>
                      <a:pt x="962" y="764"/>
                    </a:lnTo>
                    <a:lnTo>
                      <a:pt x="874" y="824"/>
                    </a:lnTo>
                    <a:lnTo>
                      <a:pt x="782" y="880"/>
                    </a:lnTo>
                    <a:lnTo>
                      <a:pt x="690" y="932"/>
                    </a:lnTo>
                    <a:lnTo>
                      <a:pt x="596" y="984"/>
                    </a:lnTo>
                    <a:lnTo>
                      <a:pt x="498" y="1032"/>
                    </a:lnTo>
                    <a:lnTo>
                      <a:pt x="400" y="1080"/>
                    </a:lnTo>
                    <a:lnTo>
                      <a:pt x="302" y="1124"/>
                    </a:lnTo>
                    <a:lnTo>
                      <a:pt x="200" y="1166"/>
                    </a:lnTo>
                    <a:lnTo>
                      <a:pt x="98" y="1204"/>
                    </a:lnTo>
                    <a:lnTo>
                      <a:pt x="98" y="1204"/>
                    </a:lnTo>
                    <a:lnTo>
                      <a:pt x="82" y="1214"/>
                    </a:lnTo>
                    <a:lnTo>
                      <a:pt x="66" y="1224"/>
                    </a:lnTo>
                    <a:lnTo>
                      <a:pt x="48" y="1238"/>
                    </a:lnTo>
                    <a:lnTo>
                      <a:pt x="30" y="1258"/>
                    </a:lnTo>
                    <a:lnTo>
                      <a:pt x="22" y="1270"/>
                    </a:lnTo>
                    <a:lnTo>
                      <a:pt x="16" y="1282"/>
                    </a:lnTo>
                    <a:lnTo>
                      <a:pt x="10" y="1296"/>
                    </a:lnTo>
                    <a:lnTo>
                      <a:pt x="4" y="1310"/>
                    </a:lnTo>
                    <a:lnTo>
                      <a:pt x="2" y="1326"/>
                    </a:lnTo>
                    <a:lnTo>
                      <a:pt x="0" y="1342"/>
                    </a:lnTo>
                    <a:lnTo>
                      <a:pt x="0" y="1342"/>
                    </a:lnTo>
                    <a:lnTo>
                      <a:pt x="2" y="1358"/>
                    </a:lnTo>
                    <a:lnTo>
                      <a:pt x="6" y="1374"/>
                    </a:lnTo>
                    <a:lnTo>
                      <a:pt x="12" y="1388"/>
                    </a:lnTo>
                    <a:lnTo>
                      <a:pt x="22" y="1400"/>
                    </a:lnTo>
                    <a:lnTo>
                      <a:pt x="32" y="1410"/>
                    </a:lnTo>
                    <a:lnTo>
                      <a:pt x="44" y="1418"/>
                    </a:lnTo>
                    <a:lnTo>
                      <a:pt x="60" y="1426"/>
                    </a:lnTo>
                    <a:lnTo>
                      <a:pt x="76" y="1430"/>
                    </a:lnTo>
                    <a:lnTo>
                      <a:pt x="96" y="1434"/>
                    </a:lnTo>
                    <a:lnTo>
                      <a:pt x="116" y="1438"/>
                    </a:lnTo>
                    <a:lnTo>
                      <a:pt x="138" y="1438"/>
                    </a:lnTo>
                    <a:lnTo>
                      <a:pt x="162" y="1438"/>
                    </a:lnTo>
                    <a:lnTo>
                      <a:pt x="188" y="1436"/>
                    </a:lnTo>
                    <a:lnTo>
                      <a:pt x="216" y="1432"/>
                    </a:lnTo>
                    <a:lnTo>
                      <a:pt x="274" y="1422"/>
                    </a:lnTo>
                    <a:lnTo>
                      <a:pt x="274" y="1422"/>
                    </a:lnTo>
                    <a:lnTo>
                      <a:pt x="386" y="1396"/>
                    </a:lnTo>
                    <a:lnTo>
                      <a:pt x="498" y="1368"/>
                    </a:lnTo>
                    <a:lnTo>
                      <a:pt x="606" y="1338"/>
                    </a:lnTo>
                    <a:lnTo>
                      <a:pt x="714" y="1306"/>
                    </a:lnTo>
                    <a:lnTo>
                      <a:pt x="822" y="1272"/>
                    </a:lnTo>
                    <a:lnTo>
                      <a:pt x="926" y="1236"/>
                    </a:lnTo>
                    <a:lnTo>
                      <a:pt x="1030" y="1198"/>
                    </a:lnTo>
                    <a:lnTo>
                      <a:pt x="1132" y="1156"/>
                    </a:lnTo>
                    <a:lnTo>
                      <a:pt x="1232" y="1114"/>
                    </a:lnTo>
                    <a:lnTo>
                      <a:pt x="1330" y="1066"/>
                    </a:lnTo>
                    <a:lnTo>
                      <a:pt x="1426" y="1016"/>
                    </a:lnTo>
                    <a:lnTo>
                      <a:pt x="1520" y="964"/>
                    </a:lnTo>
                    <a:lnTo>
                      <a:pt x="1614" y="908"/>
                    </a:lnTo>
                    <a:lnTo>
                      <a:pt x="1704" y="848"/>
                    </a:lnTo>
                    <a:lnTo>
                      <a:pt x="1792" y="786"/>
                    </a:lnTo>
                    <a:lnTo>
                      <a:pt x="1878" y="720"/>
                    </a:lnTo>
                    <a:lnTo>
                      <a:pt x="1878" y="720"/>
                    </a:lnTo>
                    <a:lnTo>
                      <a:pt x="1846" y="612"/>
                    </a:lnTo>
                    <a:lnTo>
                      <a:pt x="1820" y="510"/>
                    </a:lnTo>
                    <a:lnTo>
                      <a:pt x="1796" y="414"/>
                    </a:lnTo>
                    <a:lnTo>
                      <a:pt x="1776" y="324"/>
                    </a:lnTo>
                    <a:lnTo>
                      <a:pt x="1760" y="238"/>
                    </a:lnTo>
                    <a:lnTo>
                      <a:pt x="1746" y="154"/>
                    </a:lnTo>
                    <a:lnTo>
                      <a:pt x="1736" y="76"/>
                    </a:lnTo>
                    <a:lnTo>
                      <a:pt x="1726" y="0"/>
                    </a:lnTo>
                    <a:lnTo>
                      <a:pt x="1726" y="0"/>
                    </a:lnTo>
                    <a:lnTo>
                      <a:pt x="1624" y="146"/>
                    </a:lnTo>
                    <a:lnTo>
                      <a:pt x="1568" y="220"/>
                    </a:lnTo>
                    <a:lnTo>
                      <a:pt x="1542" y="254"/>
                    </a:lnTo>
                    <a:lnTo>
                      <a:pt x="1518" y="28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5" name="Freeform 112"/>
              <p:cNvSpPr>
                <a:spLocks/>
              </p:cNvSpPr>
              <p:nvPr/>
            </p:nvSpPr>
            <p:spPr bwMode="auto">
              <a:xfrm>
                <a:off x="9990138" y="5983288"/>
                <a:ext cx="5984875" cy="1930400"/>
              </a:xfrm>
              <a:custGeom>
                <a:avLst/>
                <a:gdLst>
                  <a:gd name="T0" fmla="*/ 3160 w 3770"/>
                  <a:gd name="T1" fmla="*/ 698 h 1216"/>
                  <a:gd name="T2" fmla="*/ 2846 w 3770"/>
                  <a:gd name="T3" fmla="*/ 664 h 1216"/>
                  <a:gd name="T4" fmla="*/ 2528 w 3770"/>
                  <a:gd name="T5" fmla="*/ 662 h 1216"/>
                  <a:gd name="T6" fmla="*/ 2206 w 3770"/>
                  <a:gd name="T7" fmla="*/ 690 h 1216"/>
                  <a:gd name="T8" fmla="*/ 1884 w 3770"/>
                  <a:gd name="T9" fmla="*/ 748 h 1216"/>
                  <a:gd name="T10" fmla="*/ 1566 w 3770"/>
                  <a:gd name="T11" fmla="*/ 830 h 1216"/>
                  <a:gd name="T12" fmla="*/ 1322 w 3770"/>
                  <a:gd name="T13" fmla="*/ 896 h 1216"/>
                  <a:gd name="T14" fmla="*/ 1084 w 3770"/>
                  <a:gd name="T15" fmla="*/ 940 h 1216"/>
                  <a:gd name="T16" fmla="*/ 938 w 3770"/>
                  <a:gd name="T17" fmla="*/ 952 h 1216"/>
                  <a:gd name="T18" fmla="*/ 790 w 3770"/>
                  <a:gd name="T19" fmla="*/ 948 h 1216"/>
                  <a:gd name="T20" fmla="*/ 648 w 3770"/>
                  <a:gd name="T21" fmla="*/ 920 h 1216"/>
                  <a:gd name="T22" fmla="*/ 514 w 3770"/>
                  <a:gd name="T23" fmla="*/ 866 h 1216"/>
                  <a:gd name="T24" fmla="*/ 392 w 3770"/>
                  <a:gd name="T25" fmla="*/ 780 h 1216"/>
                  <a:gd name="T26" fmla="*/ 286 w 3770"/>
                  <a:gd name="T27" fmla="*/ 658 h 1216"/>
                  <a:gd name="T28" fmla="*/ 202 w 3770"/>
                  <a:gd name="T29" fmla="*/ 494 h 1216"/>
                  <a:gd name="T30" fmla="*/ 202 w 3770"/>
                  <a:gd name="T31" fmla="*/ 494 h 1216"/>
                  <a:gd name="T32" fmla="*/ 176 w 3770"/>
                  <a:gd name="T33" fmla="*/ 424 h 1216"/>
                  <a:gd name="T34" fmla="*/ 148 w 3770"/>
                  <a:gd name="T35" fmla="*/ 324 h 1216"/>
                  <a:gd name="T36" fmla="*/ 138 w 3770"/>
                  <a:gd name="T37" fmla="*/ 228 h 1216"/>
                  <a:gd name="T38" fmla="*/ 140 w 3770"/>
                  <a:gd name="T39" fmla="*/ 138 h 1216"/>
                  <a:gd name="T40" fmla="*/ 154 w 3770"/>
                  <a:gd name="T41" fmla="*/ 54 h 1216"/>
                  <a:gd name="T42" fmla="*/ 168 w 3770"/>
                  <a:gd name="T43" fmla="*/ 0 h 1216"/>
                  <a:gd name="T44" fmla="*/ 90 w 3770"/>
                  <a:gd name="T45" fmla="*/ 112 h 1216"/>
                  <a:gd name="T46" fmla="*/ 34 w 3770"/>
                  <a:gd name="T47" fmla="*/ 238 h 1216"/>
                  <a:gd name="T48" fmla="*/ 4 w 3770"/>
                  <a:gd name="T49" fmla="*/ 374 h 1216"/>
                  <a:gd name="T50" fmla="*/ 6 w 3770"/>
                  <a:gd name="T51" fmla="*/ 524 h 1216"/>
                  <a:gd name="T52" fmla="*/ 44 w 3770"/>
                  <a:gd name="T53" fmla="*/ 688 h 1216"/>
                  <a:gd name="T54" fmla="*/ 92 w 3770"/>
                  <a:gd name="T55" fmla="*/ 808 h 1216"/>
                  <a:gd name="T56" fmla="*/ 188 w 3770"/>
                  <a:gd name="T57" fmla="*/ 960 h 1216"/>
                  <a:gd name="T58" fmla="*/ 302 w 3770"/>
                  <a:gd name="T59" fmla="*/ 1072 h 1216"/>
                  <a:gd name="T60" fmla="*/ 430 w 3770"/>
                  <a:gd name="T61" fmla="*/ 1150 h 1216"/>
                  <a:gd name="T62" fmla="*/ 572 w 3770"/>
                  <a:gd name="T63" fmla="*/ 1196 h 1216"/>
                  <a:gd name="T64" fmla="*/ 720 w 3770"/>
                  <a:gd name="T65" fmla="*/ 1214 h 1216"/>
                  <a:gd name="T66" fmla="*/ 872 w 3770"/>
                  <a:gd name="T67" fmla="*/ 1214 h 1216"/>
                  <a:gd name="T68" fmla="*/ 1022 w 3770"/>
                  <a:gd name="T69" fmla="*/ 1196 h 1216"/>
                  <a:gd name="T70" fmla="*/ 1304 w 3770"/>
                  <a:gd name="T71" fmla="*/ 1136 h 1216"/>
                  <a:gd name="T72" fmla="*/ 1466 w 3770"/>
                  <a:gd name="T73" fmla="*/ 1090 h 1216"/>
                  <a:gd name="T74" fmla="*/ 1792 w 3770"/>
                  <a:gd name="T75" fmla="*/ 1006 h 1216"/>
                  <a:gd name="T76" fmla="*/ 2122 w 3770"/>
                  <a:gd name="T77" fmla="*/ 948 h 1216"/>
                  <a:gd name="T78" fmla="*/ 2452 w 3770"/>
                  <a:gd name="T79" fmla="*/ 918 h 1216"/>
                  <a:gd name="T80" fmla="*/ 2778 w 3770"/>
                  <a:gd name="T81" fmla="*/ 920 h 1216"/>
                  <a:gd name="T82" fmla="*/ 3100 w 3770"/>
                  <a:gd name="T83" fmla="*/ 956 h 1216"/>
                  <a:gd name="T84" fmla="*/ 3240 w 3770"/>
                  <a:gd name="T85" fmla="*/ 984 h 1216"/>
                  <a:gd name="T86" fmla="*/ 3484 w 3770"/>
                  <a:gd name="T87" fmla="*/ 1062 h 1216"/>
                  <a:gd name="T88" fmla="*/ 3664 w 3770"/>
                  <a:gd name="T89" fmla="*/ 1114 h 1216"/>
                  <a:gd name="T90" fmla="*/ 3770 w 3770"/>
                  <a:gd name="T91" fmla="*/ 1132 h 1216"/>
                  <a:gd name="T92" fmla="*/ 3602 w 3770"/>
                  <a:gd name="T93" fmla="*/ 824 h 1216"/>
                  <a:gd name="T94" fmla="*/ 3358 w 3770"/>
                  <a:gd name="T95" fmla="*/ 742 h 1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770" h="1216">
                    <a:moveTo>
                      <a:pt x="3262" y="718"/>
                    </a:moveTo>
                    <a:lnTo>
                      <a:pt x="3262" y="718"/>
                    </a:lnTo>
                    <a:lnTo>
                      <a:pt x="3160" y="698"/>
                    </a:lnTo>
                    <a:lnTo>
                      <a:pt x="3056" y="684"/>
                    </a:lnTo>
                    <a:lnTo>
                      <a:pt x="2950" y="672"/>
                    </a:lnTo>
                    <a:lnTo>
                      <a:pt x="2846" y="664"/>
                    </a:lnTo>
                    <a:lnTo>
                      <a:pt x="2740" y="660"/>
                    </a:lnTo>
                    <a:lnTo>
                      <a:pt x="2634" y="658"/>
                    </a:lnTo>
                    <a:lnTo>
                      <a:pt x="2528" y="662"/>
                    </a:lnTo>
                    <a:lnTo>
                      <a:pt x="2420" y="668"/>
                    </a:lnTo>
                    <a:lnTo>
                      <a:pt x="2314" y="678"/>
                    </a:lnTo>
                    <a:lnTo>
                      <a:pt x="2206" y="690"/>
                    </a:lnTo>
                    <a:lnTo>
                      <a:pt x="2098" y="706"/>
                    </a:lnTo>
                    <a:lnTo>
                      <a:pt x="1992" y="726"/>
                    </a:lnTo>
                    <a:lnTo>
                      <a:pt x="1884" y="748"/>
                    </a:lnTo>
                    <a:lnTo>
                      <a:pt x="1778" y="772"/>
                    </a:lnTo>
                    <a:lnTo>
                      <a:pt x="1672" y="800"/>
                    </a:lnTo>
                    <a:lnTo>
                      <a:pt x="1566" y="830"/>
                    </a:lnTo>
                    <a:lnTo>
                      <a:pt x="1566" y="830"/>
                    </a:lnTo>
                    <a:lnTo>
                      <a:pt x="1408" y="874"/>
                    </a:lnTo>
                    <a:lnTo>
                      <a:pt x="1322" y="896"/>
                    </a:lnTo>
                    <a:lnTo>
                      <a:pt x="1228" y="916"/>
                    </a:lnTo>
                    <a:lnTo>
                      <a:pt x="1134" y="934"/>
                    </a:lnTo>
                    <a:lnTo>
                      <a:pt x="1084" y="940"/>
                    </a:lnTo>
                    <a:lnTo>
                      <a:pt x="1036" y="946"/>
                    </a:lnTo>
                    <a:lnTo>
                      <a:pt x="986" y="950"/>
                    </a:lnTo>
                    <a:lnTo>
                      <a:pt x="938" y="952"/>
                    </a:lnTo>
                    <a:lnTo>
                      <a:pt x="888" y="954"/>
                    </a:lnTo>
                    <a:lnTo>
                      <a:pt x="838" y="952"/>
                    </a:lnTo>
                    <a:lnTo>
                      <a:pt x="790" y="948"/>
                    </a:lnTo>
                    <a:lnTo>
                      <a:pt x="742" y="942"/>
                    </a:lnTo>
                    <a:lnTo>
                      <a:pt x="694" y="932"/>
                    </a:lnTo>
                    <a:lnTo>
                      <a:pt x="648" y="920"/>
                    </a:lnTo>
                    <a:lnTo>
                      <a:pt x="602" y="906"/>
                    </a:lnTo>
                    <a:lnTo>
                      <a:pt x="556" y="888"/>
                    </a:lnTo>
                    <a:lnTo>
                      <a:pt x="514" y="866"/>
                    </a:lnTo>
                    <a:lnTo>
                      <a:pt x="470" y="842"/>
                    </a:lnTo>
                    <a:lnTo>
                      <a:pt x="430" y="812"/>
                    </a:lnTo>
                    <a:lnTo>
                      <a:pt x="392" y="780"/>
                    </a:lnTo>
                    <a:lnTo>
                      <a:pt x="354" y="744"/>
                    </a:lnTo>
                    <a:lnTo>
                      <a:pt x="320" y="704"/>
                    </a:lnTo>
                    <a:lnTo>
                      <a:pt x="286" y="658"/>
                    </a:lnTo>
                    <a:lnTo>
                      <a:pt x="256" y="608"/>
                    </a:lnTo>
                    <a:lnTo>
                      <a:pt x="228" y="554"/>
                    </a:lnTo>
                    <a:lnTo>
                      <a:pt x="202" y="494"/>
                    </a:lnTo>
                    <a:lnTo>
                      <a:pt x="202" y="494"/>
                    </a:lnTo>
                    <a:lnTo>
                      <a:pt x="202" y="496"/>
                    </a:lnTo>
                    <a:lnTo>
                      <a:pt x="202" y="494"/>
                    </a:lnTo>
                    <a:lnTo>
                      <a:pt x="202" y="494"/>
                    </a:lnTo>
                    <a:lnTo>
                      <a:pt x="188" y="458"/>
                    </a:lnTo>
                    <a:lnTo>
                      <a:pt x="176" y="424"/>
                    </a:lnTo>
                    <a:lnTo>
                      <a:pt x="164" y="390"/>
                    </a:lnTo>
                    <a:lnTo>
                      <a:pt x="156" y="356"/>
                    </a:lnTo>
                    <a:lnTo>
                      <a:pt x="148" y="324"/>
                    </a:lnTo>
                    <a:lnTo>
                      <a:pt x="144" y="292"/>
                    </a:lnTo>
                    <a:lnTo>
                      <a:pt x="140" y="260"/>
                    </a:lnTo>
                    <a:lnTo>
                      <a:pt x="138" y="228"/>
                    </a:lnTo>
                    <a:lnTo>
                      <a:pt x="136" y="198"/>
                    </a:lnTo>
                    <a:lnTo>
                      <a:pt x="138" y="168"/>
                    </a:lnTo>
                    <a:lnTo>
                      <a:pt x="140" y="138"/>
                    </a:lnTo>
                    <a:lnTo>
                      <a:pt x="142" y="110"/>
                    </a:lnTo>
                    <a:lnTo>
                      <a:pt x="148" y="82"/>
                    </a:lnTo>
                    <a:lnTo>
                      <a:pt x="154" y="54"/>
                    </a:lnTo>
                    <a:lnTo>
                      <a:pt x="160" y="26"/>
                    </a:lnTo>
                    <a:lnTo>
                      <a:pt x="168" y="0"/>
                    </a:lnTo>
                    <a:lnTo>
                      <a:pt x="168" y="0"/>
                    </a:lnTo>
                    <a:lnTo>
                      <a:pt x="140" y="36"/>
                    </a:lnTo>
                    <a:lnTo>
                      <a:pt x="114" y="74"/>
                    </a:lnTo>
                    <a:lnTo>
                      <a:pt x="90" y="112"/>
                    </a:lnTo>
                    <a:lnTo>
                      <a:pt x="68" y="152"/>
                    </a:lnTo>
                    <a:lnTo>
                      <a:pt x="50" y="194"/>
                    </a:lnTo>
                    <a:lnTo>
                      <a:pt x="34" y="238"/>
                    </a:lnTo>
                    <a:lnTo>
                      <a:pt x="20" y="282"/>
                    </a:lnTo>
                    <a:lnTo>
                      <a:pt x="10" y="328"/>
                    </a:lnTo>
                    <a:lnTo>
                      <a:pt x="4" y="374"/>
                    </a:lnTo>
                    <a:lnTo>
                      <a:pt x="0" y="424"/>
                    </a:lnTo>
                    <a:lnTo>
                      <a:pt x="0" y="474"/>
                    </a:lnTo>
                    <a:lnTo>
                      <a:pt x="6" y="524"/>
                    </a:lnTo>
                    <a:lnTo>
                      <a:pt x="14" y="578"/>
                    </a:lnTo>
                    <a:lnTo>
                      <a:pt x="26" y="632"/>
                    </a:lnTo>
                    <a:lnTo>
                      <a:pt x="44" y="688"/>
                    </a:lnTo>
                    <a:lnTo>
                      <a:pt x="66" y="746"/>
                    </a:lnTo>
                    <a:lnTo>
                      <a:pt x="66" y="746"/>
                    </a:lnTo>
                    <a:lnTo>
                      <a:pt x="92" y="808"/>
                    </a:lnTo>
                    <a:lnTo>
                      <a:pt x="122" y="864"/>
                    </a:lnTo>
                    <a:lnTo>
                      <a:pt x="154" y="914"/>
                    </a:lnTo>
                    <a:lnTo>
                      <a:pt x="188" y="960"/>
                    </a:lnTo>
                    <a:lnTo>
                      <a:pt x="224" y="1002"/>
                    </a:lnTo>
                    <a:lnTo>
                      <a:pt x="262" y="1040"/>
                    </a:lnTo>
                    <a:lnTo>
                      <a:pt x="302" y="1072"/>
                    </a:lnTo>
                    <a:lnTo>
                      <a:pt x="342" y="1102"/>
                    </a:lnTo>
                    <a:lnTo>
                      <a:pt x="386" y="1128"/>
                    </a:lnTo>
                    <a:lnTo>
                      <a:pt x="430" y="1150"/>
                    </a:lnTo>
                    <a:lnTo>
                      <a:pt x="476" y="1168"/>
                    </a:lnTo>
                    <a:lnTo>
                      <a:pt x="524" y="1184"/>
                    </a:lnTo>
                    <a:lnTo>
                      <a:pt x="572" y="1196"/>
                    </a:lnTo>
                    <a:lnTo>
                      <a:pt x="620" y="1204"/>
                    </a:lnTo>
                    <a:lnTo>
                      <a:pt x="670" y="1210"/>
                    </a:lnTo>
                    <a:lnTo>
                      <a:pt x="720" y="1214"/>
                    </a:lnTo>
                    <a:lnTo>
                      <a:pt x="770" y="1216"/>
                    </a:lnTo>
                    <a:lnTo>
                      <a:pt x="820" y="1216"/>
                    </a:lnTo>
                    <a:lnTo>
                      <a:pt x="872" y="1214"/>
                    </a:lnTo>
                    <a:lnTo>
                      <a:pt x="922" y="1210"/>
                    </a:lnTo>
                    <a:lnTo>
                      <a:pt x="972" y="1204"/>
                    </a:lnTo>
                    <a:lnTo>
                      <a:pt x="1022" y="1196"/>
                    </a:lnTo>
                    <a:lnTo>
                      <a:pt x="1120" y="1180"/>
                    </a:lnTo>
                    <a:lnTo>
                      <a:pt x="1214" y="1158"/>
                    </a:lnTo>
                    <a:lnTo>
                      <a:pt x="1304" y="1136"/>
                    </a:lnTo>
                    <a:lnTo>
                      <a:pt x="1388" y="1112"/>
                    </a:lnTo>
                    <a:lnTo>
                      <a:pt x="1466" y="1090"/>
                    </a:lnTo>
                    <a:lnTo>
                      <a:pt x="1466" y="1090"/>
                    </a:lnTo>
                    <a:lnTo>
                      <a:pt x="1574" y="1060"/>
                    </a:lnTo>
                    <a:lnTo>
                      <a:pt x="1684" y="1032"/>
                    </a:lnTo>
                    <a:lnTo>
                      <a:pt x="1792" y="1006"/>
                    </a:lnTo>
                    <a:lnTo>
                      <a:pt x="1902" y="984"/>
                    </a:lnTo>
                    <a:lnTo>
                      <a:pt x="2012" y="964"/>
                    </a:lnTo>
                    <a:lnTo>
                      <a:pt x="2122" y="948"/>
                    </a:lnTo>
                    <a:lnTo>
                      <a:pt x="2232" y="934"/>
                    </a:lnTo>
                    <a:lnTo>
                      <a:pt x="2342" y="924"/>
                    </a:lnTo>
                    <a:lnTo>
                      <a:pt x="2452" y="918"/>
                    </a:lnTo>
                    <a:lnTo>
                      <a:pt x="2560" y="916"/>
                    </a:lnTo>
                    <a:lnTo>
                      <a:pt x="2670" y="916"/>
                    </a:lnTo>
                    <a:lnTo>
                      <a:pt x="2778" y="920"/>
                    </a:lnTo>
                    <a:lnTo>
                      <a:pt x="2886" y="928"/>
                    </a:lnTo>
                    <a:lnTo>
                      <a:pt x="2994" y="940"/>
                    </a:lnTo>
                    <a:lnTo>
                      <a:pt x="3100" y="956"/>
                    </a:lnTo>
                    <a:lnTo>
                      <a:pt x="3206" y="976"/>
                    </a:lnTo>
                    <a:lnTo>
                      <a:pt x="3206" y="976"/>
                    </a:lnTo>
                    <a:lnTo>
                      <a:pt x="3240" y="984"/>
                    </a:lnTo>
                    <a:lnTo>
                      <a:pt x="3274" y="992"/>
                    </a:lnTo>
                    <a:lnTo>
                      <a:pt x="3344" y="1014"/>
                    </a:lnTo>
                    <a:lnTo>
                      <a:pt x="3484" y="1062"/>
                    </a:lnTo>
                    <a:lnTo>
                      <a:pt x="3556" y="1084"/>
                    </a:lnTo>
                    <a:lnTo>
                      <a:pt x="3628" y="1106"/>
                    </a:lnTo>
                    <a:lnTo>
                      <a:pt x="3664" y="1114"/>
                    </a:lnTo>
                    <a:lnTo>
                      <a:pt x="3698" y="1122"/>
                    </a:lnTo>
                    <a:lnTo>
                      <a:pt x="3734" y="1128"/>
                    </a:lnTo>
                    <a:lnTo>
                      <a:pt x="3770" y="1132"/>
                    </a:lnTo>
                    <a:lnTo>
                      <a:pt x="3652" y="838"/>
                    </a:lnTo>
                    <a:lnTo>
                      <a:pt x="3652" y="838"/>
                    </a:lnTo>
                    <a:lnTo>
                      <a:pt x="3602" y="824"/>
                    </a:lnTo>
                    <a:lnTo>
                      <a:pt x="3554" y="808"/>
                    </a:lnTo>
                    <a:lnTo>
                      <a:pt x="3456" y="774"/>
                    </a:lnTo>
                    <a:lnTo>
                      <a:pt x="3358" y="742"/>
                    </a:lnTo>
                    <a:lnTo>
                      <a:pt x="3310" y="730"/>
                    </a:lnTo>
                    <a:lnTo>
                      <a:pt x="3262" y="718"/>
                    </a:lnTo>
                    <a:close/>
                  </a:path>
                </a:pathLst>
              </a:custGeom>
              <a:solidFill>
                <a:srgbClr val="231F20">
                  <a:alpha val="90000"/>
                </a:srgb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6" name="Freeform 113"/>
              <p:cNvSpPr>
                <a:spLocks/>
              </p:cNvSpPr>
              <p:nvPr/>
            </p:nvSpPr>
            <p:spPr bwMode="auto">
              <a:xfrm>
                <a:off x="9990138" y="5983288"/>
                <a:ext cx="5984875" cy="1930400"/>
              </a:xfrm>
              <a:custGeom>
                <a:avLst/>
                <a:gdLst>
                  <a:gd name="T0" fmla="*/ 3160 w 3770"/>
                  <a:gd name="T1" fmla="*/ 698 h 1216"/>
                  <a:gd name="T2" fmla="*/ 2846 w 3770"/>
                  <a:gd name="T3" fmla="*/ 664 h 1216"/>
                  <a:gd name="T4" fmla="*/ 2528 w 3770"/>
                  <a:gd name="T5" fmla="*/ 662 h 1216"/>
                  <a:gd name="T6" fmla="*/ 2206 w 3770"/>
                  <a:gd name="T7" fmla="*/ 690 h 1216"/>
                  <a:gd name="T8" fmla="*/ 1884 w 3770"/>
                  <a:gd name="T9" fmla="*/ 748 h 1216"/>
                  <a:gd name="T10" fmla="*/ 1566 w 3770"/>
                  <a:gd name="T11" fmla="*/ 830 h 1216"/>
                  <a:gd name="T12" fmla="*/ 1322 w 3770"/>
                  <a:gd name="T13" fmla="*/ 896 h 1216"/>
                  <a:gd name="T14" fmla="*/ 1084 w 3770"/>
                  <a:gd name="T15" fmla="*/ 940 h 1216"/>
                  <a:gd name="T16" fmla="*/ 938 w 3770"/>
                  <a:gd name="T17" fmla="*/ 952 h 1216"/>
                  <a:gd name="T18" fmla="*/ 790 w 3770"/>
                  <a:gd name="T19" fmla="*/ 948 h 1216"/>
                  <a:gd name="T20" fmla="*/ 648 w 3770"/>
                  <a:gd name="T21" fmla="*/ 920 h 1216"/>
                  <a:gd name="T22" fmla="*/ 514 w 3770"/>
                  <a:gd name="T23" fmla="*/ 866 h 1216"/>
                  <a:gd name="T24" fmla="*/ 392 w 3770"/>
                  <a:gd name="T25" fmla="*/ 780 h 1216"/>
                  <a:gd name="T26" fmla="*/ 286 w 3770"/>
                  <a:gd name="T27" fmla="*/ 658 h 1216"/>
                  <a:gd name="T28" fmla="*/ 202 w 3770"/>
                  <a:gd name="T29" fmla="*/ 494 h 1216"/>
                  <a:gd name="T30" fmla="*/ 202 w 3770"/>
                  <a:gd name="T31" fmla="*/ 494 h 1216"/>
                  <a:gd name="T32" fmla="*/ 176 w 3770"/>
                  <a:gd name="T33" fmla="*/ 424 h 1216"/>
                  <a:gd name="T34" fmla="*/ 148 w 3770"/>
                  <a:gd name="T35" fmla="*/ 324 h 1216"/>
                  <a:gd name="T36" fmla="*/ 138 w 3770"/>
                  <a:gd name="T37" fmla="*/ 228 h 1216"/>
                  <a:gd name="T38" fmla="*/ 140 w 3770"/>
                  <a:gd name="T39" fmla="*/ 138 h 1216"/>
                  <a:gd name="T40" fmla="*/ 154 w 3770"/>
                  <a:gd name="T41" fmla="*/ 54 h 1216"/>
                  <a:gd name="T42" fmla="*/ 168 w 3770"/>
                  <a:gd name="T43" fmla="*/ 0 h 1216"/>
                  <a:gd name="T44" fmla="*/ 90 w 3770"/>
                  <a:gd name="T45" fmla="*/ 112 h 1216"/>
                  <a:gd name="T46" fmla="*/ 34 w 3770"/>
                  <a:gd name="T47" fmla="*/ 238 h 1216"/>
                  <a:gd name="T48" fmla="*/ 4 w 3770"/>
                  <a:gd name="T49" fmla="*/ 374 h 1216"/>
                  <a:gd name="T50" fmla="*/ 6 w 3770"/>
                  <a:gd name="T51" fmla="*/ 524 h 1216"/>
                  <a:gd name="T52" fmla="*/ 44 w 3770"/>
                  <a:gd name="T53" fmla="*/ 688 h 1216"/>
                  <a:gd name="T54" fmla="*/ 92 w 3770"/>
                  <a:gd name="T55" fmla="*/ 808 h 1216"/>
                  <a:gd name="T56" fmla="*/ 188 w 3770"/>
                  <a:gd name="T57" fmla="*/ 960 h 1216"/>
                  <a:gd name="T58" fmla="*/ 302 w 3770"/>
                  <a:gd name="T59" fmla="*/ 1072 h 1216"/>
                  <a:gd name="T60" fmla="*/ 430 w 3770"/>
                  <a:gd name="T61" fmla="*/ 1150 h 1216"/>
                  <a:gd name="T62" fmla="*/ 572 w 3770"/>
                  <a:gd name="T63" fmla="*/ 1196 h 1216"/>
                  <a:gd name="T64" fmla="*/ 720 w 3770"/>
                  <a:gd name="T65" fmla="*/ 1214 h 1216"/>
                  <a:gd name="T66" fmla="*/ 872 w 3770"/>
                  <a:gd name="T67" fmla="*/ 1214 h 1216"/>
                  <a:gd name="T68" fmla="*/ 1022 w 3770"/>
                  <a:gd name="T69" fmla="*/ 1196 h 1216"/>
                  <a:gd name="T70" fmla="*/ 1304 w 3770"/>
                  <a:gd name="T71" fmla="*/ 1136 h 1216"/>
                  <a:gd name="T72" fmla="*/ 1466 w 3770"/>
                  <a:gd name="T73" fmla="*/ 1090 h 1216"/>
                  <a:gd name="T74" fmla="*/ 1792 w 3770"/>
                  <a:gd name="T75" fmla="*/ 1006 h 1216"/>
                  <a:gd name="T76" fmla="*/ 2122 w 3770"/>
                  <a:gd name="T77" fmla="*/ 948 h 1216"/>
                  <a:gd name="T78" fmla="*/ 2452 w 3770"/>
                  <a:gd name="T79" fmla="*/ 918 h 1216"/>
                  <a:gd name="T80" fmla="*/ 2778 w 3770"/>
                  <a:gd name="T81" fmla="*/ 920 h 1216"/>
                  <a:gd name="T82" fmla="*/ 3100 w 3770"/>
                  <a:gd name="T83" fmla="*/ 956 h 1216"/>
                  <a:gd name="T84" fmla="*/ 3240 w 3770"/>
                  <a:gd name="T85" fmla="*/ 984 h 1216"/>
                  <a:gd name="T86" fmla="*/ 3484 w 3770"/>
                  <a:gd name="T87" fmla="*/ 1062 h 1216"/>
                  <a:gd name="T88" fmla="*/ 3664 w 3770"/>
                  <a:gd name="T89" fmla="*/ 1114 h 1216"/>
                  <a:gd name="T90" fmla="*/ 3770 w 3770"/>
                  <a:gd name="T91" fmla="*/ 1132 h 1216"/>
                  <a:gd name="T92" fmla="*/ 3602 w 3770"/>
                  <a:gd name="T93" fmla="*/ 824 h 1216"/>
                  <a:gd name="T94" fmla="*/ 3358 w 3770"/>
                  <a:gd name="T95" fmla="*/ 742 h 1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770" h="1216">
                    <a:moveTo>
                      <a:pt x="3262" y="718"/>
                    </a:moveTo>
                    <a:lnTo>
                      <a:pt x="3262" y="718"/>
                    </a:lnTo>
                    <a:lnTo>
                      <a:pt x="3160" y="698"/>
                    </a:lnTo>
                    <a:lnTo>
                      <a:pt x="3056" y="684"/>
                    </a:lnTo>
                    <a:lnTo>
                      <a:pt x="2950" y="672"/>
                    </a:lnTo>
                    <a:lnTo>
                      <a:pt x="2846" y="664"/>
                    </a:lnTo>
                    <a:lnTo>
                      <a:pt x="2740" y="660"/>
                    </a:lnTo>
                    <a:lnTo>
                      <a:pt x="2634" y="658"/>
                    </a:lnTo>
                    <a:lnTo>
                      <a:pt x="2528" y="662"/>
                    </a:lnTo>
                    <a:lnTo>
                      <a:pt x="2420" y="668"/>
                    </a:lnTo>
                    <a:lnTo>
                      <a:pt x="2314" y="678"/>
                    </a:lnTo>
                    <a:lnTo>
                      <a:pt x="2206" y="690"/>
                    </a:lnTo>
                    <a:lnTo>
                      <a:pt x="2098" y="706"/>
                    </a:lnTo>
                    <a:lnTo>
                      <a:pt x="1992" y="726"/>
                    </a:lnTo>
                    <a:lnTo>
                      <a:pt x="1884" y="748"/>
                    </a:lnTo>
                    <a:lnTo>
                      <a:pt x="1778" y="772"/>
                    </a:lnTo>
                    <a:lnTo>
                      <a:pt x="1672" y="800"/>
                    </a:lnTo>
                    <a:lnTo>
                      <a:pt x="1566" y="830"/>
                    </a:lnTo>
                    <a:lnTo>
                      <a:pt x="1566" y="830"/>
                    </a:lnTo>
                    <a:lnTo>
                      <a:pt x="1408" y="874"/>
                    </a:lnTo>
                    <a:lnTo>
                      <a:pt x="1322" y="896"/>
                    </a:lnTo>
                    <a:lnTo>
                      <a:pt x="1228" y="916"/>
                    </a:lnTo>
                    <a:lnTo>
                      <a:pt x="1134" y="934"/>
                    </a:lnTo>
                    <a:lnTo>
                      <a:pt x="1084" y="940"/>
                    </a:lnTo>
                    <a:lnTo>
                      <a:pt x="1036" y="946"/>
                    </a:lnTo>
                    <a:lnTo>
                      <a:pt x="986" y="950"/>
                    </a:lnTo>
                    <a:lnTo>
                      <a:pt x="938" y="952"/>
                    </a:lnTo>
                    <a:lnTo>
                      <a:pt x="888" y="954"/>
                    </a:lnTo>
                    <a:lnTo>
                      <a:pt x="838" y="952"/>
                    </a:lnTo>
                    <a:lnTo>
                      <a:pt x="790" y="948"/>
                    </a:lnTo>
                    <a:lnTo>
                      <a:pt x="742" y="942"/>
                    </a:lnTo>
                    <a:lnTo>
                      <a:pt x="694" y="932"/>
                    </a:lnTo>
                    <a:lnTo>
                      <a:pt x="648" y="920"/>
                    </a:lnTo>
                    <a:lnTo>
                      <a:pt x="602" y="906"/>
                    </a:lnTo>
                    <a:lnTo>
                      <a:pt x="556" y="888"/>
                    </a:lnTo>
                    <a:lnTo>
                      <a:pt x="514" y="866"/>
                    </a:lnTo>
                    <a:lnTo>
                      <a:pt x="470" y="842"/>
                    </a:lnTo>
                    <a:lnTo>
                      <a:pt x="430" y="812"/>
                    </a:lnTo>
                    <a:lnTo>
                      <a:pt x="392" y="780"/>
                    </a:lnTo>
                    <a:lnTo>
                      <a:pt x="354" y="744"/>
                    </a:lnTo>
                    <a:lnTo>
                      <a:pt x="320" y="704"/>
                    </a:lnTo>
                    <a:lnTo>
                      <a:pt x="286" y="658"/>
                    </a:lnTo>
                    <a:lnTo>
                      <a:pt x="256" y="608"/>
                    </a:lnTo>
                    <a:lnTo>
                      <a:pt x="228" y="554"/>
                    </a:lnTo>
                    <a:lnTo>
                      <a:pt x="202" y="494"/>
                    </a:lnTo>
                    <a:lnTo>
                      <a:pt x="202" y="494"/>
                    </a:lnTo>
                    <a:lnTo>
                      <a:pt x="202" y="496"/>
                    </a:lnTo>
                    <a:lnTo>
                      <a:pt x="202" y="494"/>
                    </a:lnTo>
                    <a:lnTo>
                      <a:pt x="202" y="494"/>
                    </a:lnTo>
                    <a:lnTo>
                      <a:pt x="188" y="458"/>
                    </a:lnTo>
                    <a:lnTo>
                      <a:pt x="176" y="424"/>
                    </a:lnTo>
                    <a:lnTo>
                      <a:pt x="164" y="390"/>
                    </a:lnTo>
                    <a:lnTo>
                      <a:pt x="156" y="356"/>
                    </a:lnTo>
                    <a:lnTo>
                      <a:pt x="148" y="324"/>
                    </a:lnTo>
                    <a:lnTo>
                      <a:pt x="144" y="292"/>
                    </a:lnTo>
                    <a:lnTo>
                      <a:pt x="140" y="260"/>
                    </a:lnTo>
                    <a:lnTo>
                      <a:pt x="138" y="228"/>
                    </a:lnTo>
                    <a:lnTo>
                      <a:pt x="136" y="198"/>
                    </a:lnTo>
                    <a:lnTo>
                      <a:pt x="138" y="168"/>
                    </a:lnTo>
                    <a:lnTo>
                      <a:pt x="140" y="138"/>
                    </a:lnTo>
                    <a:lnTo>
                      <a:pt x="142" y="110"/>
                    </a:lnTo>
                    <a:lnTo>
                      <a:pt x="148" y="82"/>
                    </a:lnTo>
                    <a:lnTo>
                      <a:pt x="154" y="54"/>
                    </a:lnTo>
                    <a:lnTo>
                      <a:pt x="160" y="26"/>
                    </a:lnTo>
                    <a:lnTo>
                      <a:pt x="168" y="0"/>
                    </a:lnTo>
                    <a:lnTo>
                      <a:pt x="168" y="0"/>
                    </a:lnTo>
                    <a:lnTo>
                      <a:pt x="140" y="36"/>
                    </a:lnTo>
                    <a:lnTo>
                      <a:pt x="114" y="74"/>
                    </a:lnTo>
                    <a:lnTo>
                      <a:pt x="90" y="112"/>
                    </a:lnTo>
                    <a:lnTo>
                      <a:pt x="68" y="152"/>
                    </a:lnTo>
                    <a:lnTo>
                      <a:pt x="50" y="194"/>
                    </a:lnTo>
                    <a:lnTo>
                      <a:pt x="34" y="238"/>
                    </a:lnTo>
                    <a:lnTo>
                      <a:pt x="20" y="282"/>
                    </a:lnTo>
                    <a:lnTo>
                      <a:pt x="10" y="328"/>
                    </a:lnTo>
                    <a:lnTo>
                      <a:pt x="4" y="374"/>
                    </a:lnTo>
                    <a:lnTo>
                      <a:pt x="0" y="424"/>
                    </a:lnTo>
                    <a:lnTo>
                      <a:pt x="0" y="474"/>
                    </a:lnTo>
                    <a:lnTo>
                      <a:pt x="6" y="524"/>
                    </a:lnTo>
                    <a:lnTo>
                      <a:pt x="14" y="578"/>
                    </a:lnTo>
                    <a:lnTo>
                      <a:pt x="26" y="632"/>
                    </a:lnTo>
                    <a:lnTo>
                      <a:pt x="44" y="688"/>
                    </a:lnTo>
                    <a:lnTo>
                      <a:pt x="66" y="746"/>
                    </a:lnTo>
                    <a:lnTo>
                      <a:pt x="66" y="746"/>
                    </a:lnTo>
                    <a:lnTo>
                      <a:pt x="92" y="808"/>
                    </a:lnTo>
                    <a:lnTo>
                      <a:pt x="122" y="864"/>
                    </a:lnTo>
                    <a:lnTo>
                      <a:pt x="154" y="914"/>
                    </a:lnTo>
                    <a:lnTo>
                      <a:pt x="188" y="960"/>
                    </a:lnTo>
                    <a:lnTo>
                      <a:pt x="224" y="1002"/>
                    </a:lnTo>
                    <a:lnTo>
                      <a:pt x="262" y="1040"/>
                    </a:lnTo>
                    <a:lnTo>
                      <a:pt x="302" y="1072"/>
                    </a:lnTo>
                    <a:lnTo>
                      <a:pt x="342" y="1102"/>
                    </a:lnTo>
                    <a:lnTo>
                      <a:pt x="386" y="1128"/>
                    </a:lnTo>
                    <a:lnTo>
                      <a:pt x="430" y="1150"/>
                    </a:lnTo>
                    <a:lnTo>
                      <a:pt x="476" y="1168"/>
                    </a:lnTo>
                    <a:lnTo>
                      <a:pt x="524" y="1184"/>
                    </a:lnTo>
                    <a:lnTo>
                      <a:pt x="572" y="1196"/>
                    </a:lnTo>
                    <a:lnTo>
                      <a:pt x="620" y="1204"/>
                    </a:lnTo>
                    <a:lnTo>
                      <a:pt x="670" y="1210"/>
                    </a:lnTo>
                    <a:lnTo>
                      <a:pt x="720" y="1214"/>
                    </a:lnTo>
                    <a:lnTo>
                      <a:pt x="770" y="1216"/>
                    </a:lnTo>
                    <a:lnTo>
                      <a:pt x="820" y="1216"/>
                    </a:lnTo>
                    <a:lnTo>
                      <a:pt x="872" y="1214"/>
                    </a:lnTo>
                    <a:lnTo>
                      <a:pt x="922" y="1210"/>
                    </a:lnTo>
                    <a:lnTo>
                      <a:pt x="972" y="1204"/>
                    </a:lnTo>
                    <a:lnTo>
                      <a:pt x="1022" y="1196"/>
                    </a:lnTo>
                    <a:lnTo>
                      <a:pt x="1120" y="1180"/>
                    </a:lnTo>
                    <a:lnTo>
                      <a:pt x="1214" y="1158"/>
                    </a:lnTo>
                    <a:lnTo>
                      <a:pt x="1304" y="1136"/>
                    </a:lnTo>
                    <a:lnTo>
                      <a:pt x="1388" y="1112"/>
                    </a:lnTo>
                    <a:lnTo>
                      <a:pt x="1466" y="1090"/>
                    </a:lnTo>
                    <a:lnTo>
                      <a:pt x="1466" y="1090"/>
                    </a:lnTo>
                    <a:lnTo>
                      <a:pt x="1574" y="1060"/>
                    </a:lnTo>
                    <a:lnTo>
                      <a:pt x="1684" y="1032"/>
                    </a:lnTo>
                    <a:lnTo>
                      <a:pt x="1792" y="1006"/>
                    </a:lnTo>
                    <a:lnTo>
                      <a:pt x="1902" y="984"/>
                    </a:lnTo>
                    <a:lnTo>
                      <a:pt x="2012" y="964"/>
                    </a:lnTo>
                    <a:lnTo>
                      <a:pt x="2122" y="948"/>
                    </a:lnTo>
                    <a:lnTo>
                      <a:pt x="2232" y="934"/>
                    </a:lnTo>
                    <a:lnTo>
                      <a:pt x="2342" y="924"/>
                    </a:lnTo>
                    <a:lnTo>
                      <a:pt x="2452" y="918"/>
                    </a:lnTo>
                    <a:lnTo>
                      <a:pt x="2560" y="916"/>
                    </a:lnTo>
                    <a:lnTo>
                      <a:pt x="2670" y="916"/>
                    </a:lnTo>
                    <a:lnTo>
                      <a:pt x="2778" y="920"/>
                    </a:lnTo>
                    <a:lnTo>
                      <a:pt x="2886" y="928"/>
                    </a:lnTo>
                    <a:lnTo>
                      <a:pt x="2994" y="940"/>
                    </a:lnTo>
                    <a:lnTo>
                      <a:pt x="3100" y="956"/>
                    </a:lnTo>
                    <a:lnTo>
                      <a:pt x="3206" y="976"/>
                    </a:lnTo>
                    <a:lnTo>
                      <a:pt x="3206" y="976"/>
                    </a:lnTo>
                    <a:lnTo>
                      <a:pt x="3240" y="984"/>
                    </a:lnTo>
                    <a:lnTo>
                      <a:pt x="3274" y="992"/>
                    </a:lnTo>
                    <a:lnTo>
                      <a:pt x="3344" y="1014"/>
                    </a:lnTo>
                    <a:lnTo>
                      <a:pt x="3484" y="1062"/>
                    </a:lnTo>
                    <a:lnTo>
                      <a:pt x="3556" y="1084"/>
                    </a:lnTo>
                    <a:lnTo>
                      <a:pt x="3628" y="1106"/>
                    </a:lnTo>
                    <a:lnTo>
                      <a:pt x="3664" y="1114"/>
                    </a:lnTo>
                    <a:lnTo>
                      <a:pt x="3698" y="1122"/>
                    </a:lnTo>
                    <a:lnTo>
                      <a:pt x="3734" y="1128"/>
                    </a:lnTo>
                    <a:lnTo>
                      <a:pt x="3770" y="1132"/>
                    </a:lnTo>
                    <a:lnTo>
                      <a:pt x="3652" y="838"/>
                    </a:lnTo>
                    <a:lnTo>
                      <a:pt x="3652" y="838"/>
                    </a:lnTo>
                    <a:lnTo>
                      <a:pt x="3602" y="824"/>
                    </a:lnTo>
                    <a:lnTo>
                      <a:pt x="3554" y="808"/>
                    </a:lnTo>
                    <a:lnTo>
                      <a:pt x="3456" y="774"/>
                    </a:lnTo>
                    <a:lnTo>
                      <a:pt x="3358" y="742"/>
                    </a:lnTo>
                    <a:lnTo>
                      <a:pt x="3310" y="730"/>
                    </a:lnTo>
                    <a:lnTo>
                      <a:pt x="3262" y="7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7" name="Freeform 115"/>
              <p:cNvSpPr>
                <a:spLocks/>
              </p:cNvSpPr>
              <p:nvPr/>
            </p:nvSpPr>
            <p:spPr bwMode="auto">
              <a:xfrm>
                <a:off x="13650913" y="2563813"/>
                <a:ext cx="2587625" cy="5219700"/>
              </a:xfrm>
              <a:custGeom>
                <a:avLst/>
                <a:gdLst>
                  <a:gd name="T0" fmla="*/ 222 w 1630"/>
                  <a:gd name="T1" fmla="*/ 2 h 3288"/>
                  <a:gd name="T2" fmla="*/ 294 w 1630"/>
                  <a:gd name="T3" fmla="*/ 8 h 3288"/>
                  <a:gd name="T4" fmla="*/ 376 w 1630"/>
                  <a:gd name="T5" fmla="*/ 46 h 3288"/>
                  <a:gd name="T6" fmla="*/ 468 w 1630"/>
                  <a:gd name="T7" fmla="*/ 116 h 3288"/>
                  <a:gd name="T8" fmla="*/ 568 w 1630"/>
                  <a:gd name="T9" fmla="*/ 216 h 3288"/>
                  <a:gd name="T10" fmla="*/ 674 w 1630"/>
                  <a:gd name="T11" fmla="*/ 344 h 3288"/>
                  <a:gd name="T12" fmla="*/ 784 w 1630"/>
                  <a:gd name="T13" fmla="*/ 498 h 3288"/>
                  <a:gd name="T14" fmla="*/ 896 w 1630"/>
                  <a:gd name="T15" fmla="*/ 676 h 3288"/>
                  <a:gd name="T16" fmla="*/ 1008 w 1630"/>
                  <a:gd name="T17" fmla="*/ 876 h 3288"/>
                  <a:gd name="T18" fmla="*/ 1118 w 1630"/>
                  <a:gd name="T19" fmla="*/ 1096 h 3288"/>
                  <a:gd name="T20" fmla="*/ 1226 w 1630"/>
                  <a:gd name="T21" fmla="*/ 1334 h 3288"/>
                  <a:gd name="T22" fmla="*/ 1294 w 1630"/>
                  <a:gd name="T23" fmla="*/ 1502 h 3288"/>
                  <a:gd name="T24" fmla="*/ 1384 w 1630"/>
                  <a:gd name="T25" fmla="*/ 1752 h 3288"/>
                  <a:gd name="T26" fmla="*/ 1484 w 1630"/>
                  <a:gd name="T27" fmla="*/ 2074 h 3288"/>
                  <a:gd name="T28" fmla="*/ 1560 w 1630"/>
                  <a:gd name="T29" fmla="*/ 2376 h 3288"/>
                  <a:gd name="T30" fmla="*/ 1598 w 1630"/>
                  <a:gd name="T31" fmla="*/ 2582 h 3288"/>
                  <a:gd name="T32" fmla="*/ 1622 w 1630"/>
                  <a:gd name="T33" fmla="*/ 2770 h 3288"/>
                  <a:gd name="T34" fmla="*/ 1630 w 1630"/>
                  <a:gd name="T35" fmla="*/ 2934 h 3288"/>
                  <a:gd name="T36" fmla="*/ 1624 w 1630"/>
                  <a:gd name="T37" fmla="*/ 3070 h 3288"/>
                  <a:gd name="T38" fmla="*/ 1600 w 1630"/>
                  <a:gd name="T39" fmla="*/ 3174 h 3288"/>
                  <a:gd name="T40" fmla="*/ 1558 w 1630"/>
                  <a:gd name="T41" fmla="*/ 3244 h 3288"/>
                  <a:gd name="T42" fmla="*/ 1522 w 1630"/>
                  <a:gd name="T43" fmla="*/ 3270 h 3288"/>
                  <a:gd name="T44" fmla="*/ 1460 w 1630"/>
                  <a:gd name="T45" fmla="*/ 3286 h 3288"/>
                  <a:gd name="T46" fmla="*/ 1360 w 1630"/>
                  <a:gd name="T47" fmla="*/ 3280 h 3288"/>
                  <a:gd name="T48" fmla="*/ 1252 w 1630"/>
                  <a:gd name="T49" fmla="*/ 3238 h 3288"/>
                  <a:gd name="T50" fmla="*/ 1140 w 1630"/>
                  <a:gd name="T51" fmla="*/ 3164 h 3288"/>
                  <a:gd name="T52" fmla="*/ 1024 w 1630"/>
                  <a:gd name="T53" fmla="*/ 3058 h 3288"/>
                  <a:gd name="T54" fmla="*/ 906 w 1630"/>
                  <a:gd name="T55" fmla="*/ 2920 h 3288"/>
                  <a:gd name="T56" fmla="*/ 786 w 1630"/>
                  <a:gd name="T57" fmla="*/ 2756 h 3288"/>
                  <a:gd name="T58" fmla="*/ 668 w 1630"/>
                  <a:gd name="T59" fmla="*/ 2566 h 3288"/>
                  <a:gd name="T60" fmla="*/ 548 w 1630"/>
                  <a:gd name="T61" fmla="*/ 2352 h 3288"/>
                  <a:gd name="T62" fmla="*/ 434 w 1630"/>
                  <a:gd name="T63" fmla="*/ 2114 h 3288"/>
                  <a:gd name="T64" fmla="*/ 322 w 1630"/>
                  <a:gd name="T65" fmla="*/ 1856 h 3288"/>
                  <a:gd name="T66" fmla="*/ 252 w 1630"/>
                  <a:gd name="T67" fmla="*/ 1678 h 3288"/>
                  <a:gd name="T68" fmla="*/ 164 w 1630"/>
                  <a:gd name="T69" fmla="*/ 1420 h 3288"/>
                  <a:gd name="T70" fmla="*/ 96 w 1630"/>
                  <a:gd name="T71" fmla="*/ 1176 h 3288"/>
                  <a:gd name="T72" fmla="*/ 46 w 1630"/>
                  <a:gd name="T73" fmla="*/ 950 h 3288"/>
                  <a:gd name="T74" fmla="*/ 14 w 1630"/>
                  <a:gd name="T75" fmla="*/ 742 h 3288"/>
                  <a:gd name="T76" fmla="*/ 0 w 1630"/>
                  <a:gd name="T77" fmla="*/ 556 h 3288"/>
                  <a:gd name="T78" fmla="*/ 4 w 1630"/>
                  <a:gd name="T79" fmla="*/ 392 h 3288"/>
                  <a:gd name="T80" fmla="*/ 28 w 1630"/>
                  <a:gd name="T81" fmla="*/ 254 h 3288"/>
                  <a:gd name="T82" fmla="*/ 68 w 1630"/>
                  <a:gd name="T83" fmla="*/ 142 h 3288"/>
                  <a:gd name="T84" fmla="*/ 126 w 1630"/>
                  <a:gd name="T85" fmla="*/ 60 h 3288"/>
                  <a:gd name="T86" fmla="*/ 202 w 1630"/>
                  <a:gd name="T87" fmla="*/ 8 h 3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30" h="3288">
                    <a:moveTo>
                      <a:pt x="202" y="8"/>
                    </a:moveTo>
                    <a:lnTo>
                      <a:pt x="202" y="8"/>
                    </a:lnTo>
                    <a:lnTo>
                      <a:pt x="222" y="2"/>
                    </a:lnTo>
                    <a:lnTo>
                      <a:pt x="244" y="0"/>
                    </a:lnTo>
                    <a:lnTo>
                      <a:pt x="268" y="2"/>
                    </a:lnTo>
                    <a:lnTo>
                      <a:pt x="294" y="8"/>
                    </a:lnTo>
                    <a:lnTo>
                      <a:pt x="320" y="16"/>
                    </a:lnTo>
                    <a:lnTo>
                      <a:pt x="348" y="30"/>
                    </a:lnTo>
                    <a:lnTo>
                      <a:pt x="376" y="46"/>
                    </a:lnTo>
                    <a:lnTo>
                      <a:pt x="406" y="66"/>
                    </a:lnTo>
                    <a:lnTo>
                      <a:pt x="438" y="90"/>
                    </a:lnTo>
                    <a:lnTo>
                      <a:pt x="468" y="116"/>
                    </a:lnTo>
                    <a:lnTo>
                      <a:pt x="502" y="146"/>
                    </a:lnTo>
                    <a:lnTo>
                      <a:pt x="534" y="180"/>
                    </a:lnTo>
                    <a:lnTo>
                      <a:pt x="568" y="216"/>
                    </a:lnTo>
                    <a:lnTo>
                      <a:pt x="604" y="256"/>
                    </a:lnTo>
                    <a:lnTo>
                      <a:pt x="638" y="298"/>
                    </a:lnTo>
                    <a:lnTo>
                      <a:pt x="674" y="344"/>
                    </a:lnTo>
                    <a:lnTo>
                      <a:pt x="710" y="392"/>
                    </a:lnTo>
                    <a:lnTo>
                      <a:pt x="748" y="444"/>
                    </a:lnTo>
                    <a:lnTo>
                      <a:pt x="784" y="498"/>
                    </a:lnTo>
                    <a:lnTo>
                      <a:pt x="822" y="554"/>
                    </a:lnTo>
                    <a:lnTo>
                      <a:pt x="858" y="614"/>
                    </a:lnTo>
                    <a:lnTo>
                      <a:pt x="896" y="676"/>
                    </a:lnTo>
                    <a:lnTo>
                      <a:pt x="934" y="740"/>
                    </a:lnTo>
                    <a:lnTo>
                      <a:pt x="970" y="806"/>
                    </a:lnTo>
                    <a:lnTo>
                      <a:pt x="1008" y="876"/>
                    </a:lnTo>
                    <a:lnTo>
                      <a:pt x="1046" y="946"/>
                    </a:lnTo>
                    <a:lnTo>
                      <a:pt x="1082" y="1020"/>
                    </a:lnTo>
                    <a:lnTo>
                      <a:pt x="1118" y="1096"/>
                    </a:lnTo>
                    <a:lnTo>
                      <a:pt x="1154" y="1174"/>
                    </a:lnTo>
                    <a:lnTo>
                      <a:pt x="1190" y="1254"/>
                    </a:lnTo>
                    <a:lnTo>
                      <a:pt x="1226" y="1334"/>
                    </a:lnTo>
                    <a:lnTo>
                      <a:pt x="1260" y="1418"/>
                    </a:lnTo>
                    <a:lnTo>
                      <a:pt x="1260" y="1418"/>
                    </a:lnTo>
                    <a:lnTo>
                      <a:pt x="1294" y="1502"/>
                    </a:lnTo>
                    <a:lnTo>
                      <a:pt x="1326" y="1586"/>
                    </a:lnTo>
                    <a:lnTo>
                      <a:pt x="1356" y="1668"/>
                    </a:lnTo>
                    <a:lnTo>
                      <a:pt x="1384" y="1752"/>
                    </a:lnTo>
                    <a:lnTo>
                      <a:pt x="1412" y="1834"/>
                    </a:lnTo>
                    <a:lnTo>
                      <a:pt x="1438" y="1914"/>
                    </a:lnTo>
                    <a:lnTo>
                      <a:pt x="1484" y="2074"/>
                    </a:lnTo>
                    <a:lnTo>
                      <a:pt x="1526" y="2228"/>
                    </a:lnTo>
                    <a:lnTo>
                      <a:pt x="1544" y="2302"/>
                    </a:lnTo>
                    <a:lnTo>
                      <a:pt x="1560" y="2376"/>
                    </a:lnTo>
                    <a:lnTo>
                      <a:pt x="1574" y="2446"/>
                    </a:lnTo>
                    <a:lnTo>
                      <a:pt x="1588" y="2516"/>
                    </a:lnTo>
                    <a:lnTo>
                      <a:pt x="1598" y="2582"/>
                    </a:lnTo>
                    <a:lnTo>
                      <a:pt x="1608" y="2648"/>
                    </a:lnTo>
                    <a:lnTo>
                      <a:pt x="1616" y="2710"/>
                    </a:lnTo>
                    <a:lnTo>
                      <a:pt x="1622" y="2770"/>
                    </a:lnTo>
                    <a:lnTo>
                      <a:pt x="1626" y="2828"/>
                    </a:lnTo>
                    <a:lnTo>
                      <a:pt x="1630" y="2882"/>
                    </a:lnTo>
                    <a:lnTo>
                      <a:pt x="1630" y="2934"/>
                    </a:lnTo>
                    <a:lnTo>
                      <a:pt x="1630" y="2982"/>
                    </a:lnTo>
                    <a:lnTo>
                      <a:pt x="1628" y="3028"/>
                    </a:lnTo>
                    <a:lnTo>
                      <a:pt x="1624" y="3070"/>
                    </a:lnTo>
                    <a:lnTo>
                      <a:pt x="1616" y="3108"/>
                    </a:lnTo>
                    <a:lnTo>
                      <a:pt x="1610" y="3142"/>
                    </a:lnTo>
                    <a:lnTo>
                      <a:pt x="1600" y="3174"/>
                    </a:lnTo>
                    <a:lnTo>
                      <a:pt x="1588" y="3202"/>
                    </a:lnTo>
                    <a:lnTo>
                      <a:pt x="1574" y="3224"/>
                    </a:lnTo>
                    <a:lnTo>
                      <a:pt x="1558" y="3244"/>
                    </a:lnTo>
                    <a:lnTo>
                      <a:pt x="1542" y="3258"/>
                    </a:lnTo>
                    <a:lnTo>
                      <a:pt x="1532" y="3264"/>
                    </a:lnTo>
                    <a:lnTo>
                      <a:pt x="1522" y="3270"/>
                    </a:lnTo>
                    <a:lnTo>
                      <a:pt x="1522" y="3270"/>
                    </a:lnTo>
                    <a:lnTo>
                      <a:pt x="1492" y="3280"/>
                    </a:lnTo>
                    <a:lnTo>
                      <a:pt x="1460" y="3286"/>
                    </a:lnTo>
                    <a:lnTo>
                      <a:pt x="1426" y="3288"/>
                    </a:lnTo>
                    <a:lnTo>
                      <a:pt x="1394" y="3286"/>
                    </a:lnTo>
                    <a:lnTo>
                      <a:pt x="1360" y="3280"/>
                    </a:lnTo>
                    <a:lnTo>
                      <a:pt x="1324" y="3270"/>
                    </a:lnTo>
                    <a:lnTo>
                      <a:pt x="1288" y="3256"/>
                    </a:lnTo>
                    <a:lnTo>
                      <a:pt x="1252" y="3238"/>
                    </a:lnTo>
                    <a:lnTo>
                      <a:pt x="1216" y="3216"/>
                    </a:lnTo>
                    <a:lnTo>
                      <a:pt x="1178" y="3192"/>
                    </a:lnTo>
                    <a:lnTo>
                      <a:pt x="1140" y="3164"/>
                    </a:lnTo>
                    <a:lnTo>
                      <a:pt x="1102" y="3132"/>
                    </a:lnTo>
                    <a:lnTo>
                      <a:pt x="1064" y="3096"/>
                    </a:lnTo>
                    <a:lnTo>
                      <a:pt x="1024" y="3058"/>
                    </a:lnTo>
                    <a:lnTo>
                      <a:pt x="986" y="3014"/>
                    </a:lnTo>
                    <a:lnTo>
                      <a:pt x="946" y="2970"/>
                    </a:lnTo>
                    <a:lnTo>
                      <a:pt x="906" y="2920"/>
                    </a:lnTo>
                    <a:lnTo>
                      <a:pt x="866" y="2870"/>
                    </a:lnTo>
                    <a:lnTo>
                      <a:pt x="826" y="2814"/>
                    </a:lnTo>
                    <a:lnTo>
                      <a:pt x="786" y="2756"/>
                    </a:lnTo>
                    <a:lnTo>
                      <a:pt x="746" y="2696"/>
                    </a:lnTo>
                    <a:lnTo>
                      <a:pt x="706" y="2632"/>
                    </a:lnTo>
                    <a:lnTo>
                      <a:pt x="668" y="2566"/>
                    </a:lnTo>
                    <a:lnTo>
                      <a:pt x="628" y="2498"/>
                    </a:lnTo>
                    <a:lnTo>
                      <a:pt x="588" y="2426"/>
                    </a:lnTo>
                    <a:lnTo>
                      <a:pt x="548" y="2352"/>
                    </a:lnTo>
                    <a:lnTo>
                      <a:pt x="510" y="2274"/>
                    </a:lnTo>
                    <a:lnTo>
                      <a:pt x="472" y="2196"/>
                    </a:lnTo>
                    <a:lnTo>
                      <a:pt x="434" y="2114"/>
                    </a:lnTo>
                    <a:lnTo>
                      <a:pt x="396" y="2030"/>
                    </a:lnTo>
                    <a:lnTo>
                      <a:pt x="358" y="1944"/>
                    </a:lnTo>
                    <a:lnTo>
                      <a:pt x="322" y="1856"/>
                    </a:lnTo>
                    <a:lnTo>
                      <a:pt x="322" y="1856"/>
                    </a:lnTo>
                    <a:lnTo>
                      <a:pt x="286" y="1766"/>
                    </a:lnTo>
                    <a:lnTo>
                      <a:pt x="252" y="1678"/>
                    </a:lnTo>
                    <a:lnTo>
                      <a:pt x="222" y="1590"/>
                    </a:lnTo>
                    <a:lnTo>
                      <a:pt x="192" y="1504"/>
                    </a:lnTo>
                    <a:lnTo>
                      <a:pt x="164" y="1420"/>
                    </a:lnTo>
                    <a:lnTo>
                      <a:pt x="140" y="1338"/>
                    </a:lnTo>
                    <a:lnTo>
                      <a:pt x="116" y="1256"/>
                    </a:lnTo>
                    <a:lnTo>
                      <a:pt x="96" y="1176"/>
                    </a:lnTo>
                    <a:lnTo>
                      <a:pt x="76" y="1100"/>
                    </a:lnTo>
                    <a:lnTo>
                      <a:pt x="60" y="1024"/>
                    </a:lnTo>
                    <a:lnTo>
                      <a:pt x="46" y="950"/>
                    </a:lnTo>
                    <a:lnTo>
                      <a:pt x="32" y="880"/>
                    </a:lnTo>
                    <a:lnTo>
                      <a:pt x="22" y="810"/>
                    </a:lnTo>
                    <a:lnTo>
                      <a:pt x="14" y="742"/>
                    </a:lnTo>
                    <a:lnTo>
                      <a:pt x="6" y="678"/>
                    </a:lnTo>
                    <a:lnTo>
                      <a:pt x="2" y="616"/>
                    </a:lnTo>
                    <a:lnTo>
                      <a:pt x="0" y="556"/>
                    </a:lnTo>
                    <a:lnTo>
                      <a:pt x="0" y="498"/>
                    </a:lnTo>
                    <a:lnTo>
                      <a:pt x="2" y="444"/>
                    </a:lnTo>
                    <a:lnTo>
                      <a:pt x="4" y="392"/>
                    </a:lnTo>
                    <a:lnTo>
                      <a:pt x="10" y="342"/>
                    </a:lnTo>
                    <a:lnTo>
                      <a:pt x="18" y="296"/>
                    </a:lnTo>
                    <a:lnTo>
                      <a:pt x="28" y="254"/>
                    </a:lnTo>
                    <a:lnTo>
                      <a:pt x="38" y="212"/>
                    </a:lnTo>
                    <a:lnTo>
                      <a:pt x="52" y="176"/>
                    </a:lnTo>
                    <a:lnTo>
                      <a:pt x="68" y="142"/>
                    </a:lnTo>
                    <a:lnTo>
                      <a:pt x="86" y="110"/>
                    </a:lnTo>
                    <a:lnTo>
                      <a:pt x="104" y="84"/>
                    </a:lnTo>
                    <a:lnTo>
                      <a:pt x="126" y="60"/>
                    </a:lnTo>
                    <a:lnTo>
                      <a:pt x="150" y="38"/>
                    </a:lnTo>
                    <a:lnTo>
                      <a:pt x="174" y="22"/>
                    </a:lnTo>
                    <a:lnTo>
                      <a:pt x="202" y="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8" name="Freeform 117"/>
              <p:cNvSpPr>
                <a:spLocks/>
              </p:cNvSpPr>
              <p:nvPr/>
            </p:nvSpPr>
            <p:spPr bwMode="auto">
              <a:xfrm>
                <a:off x="13895388" y="2871788"/>
                <a:ext cx="2193925" cy="4556125"/>
              </a:xfrm>
              <a:custGeom>
                <a:avLst/>
                <a:gdLst>
                  <a:gd name="T0" fmla="*/ 146 w 1382"/>
                  <a:gd name="T1" fmla="*/ 6 h 2870"/>
                  <a:gd name="T2" fmla="*/ 180 w 1382"/>
                  <a:gd name="T3" fmla="*/ 0 h 2870"/>
                  <a:gd name="T4" fmla="*/ 220 w 1382"/>
                  <a:gd name="T5" fmla="*/ 8 h 2870"/>
                  <a:gd name="T6" fmla="*/ 264 w 1382"/>
                  <a:gd name="T7" fmla="*/ 28 h 2870"/>
                  <a:gd name="T8" fmla="*/ 312 w 1382"/>
                  <a:gd name="T9" fmla="*/ 62 h 2870"/>
                  <a:gd name="T10" fmla="*/ 364 w 1382"/>
                  <a:gd name="T11" fmla="*/ 108 h 2870"/>
                  <a:gd name="T12" fmla="*/ 418 w 1382"/>
                  <a:gd name="T13" fmla="*/ 164 h 2870"/>
                  <a:gd name="T14" fmla="*/ 476 w 1382"/>
                  <a:gd name="T15" fmla="*/ 234 h 2870"/>
                  <a:gd name="T16" fmla="*/ 596 w 1382"/>
                  <a:gd name="T17" fmla="*/ 402 h 2870"/>
                  <a:gd name="T18" fmla="*/ 720 w 1382"/>
                  <a:gd name="T19" fmla="*/ 608 h 2870"/>
                  <a:gd name="T20" fmla="*/ 846 w 1382"/>
                  <a:gd name="T21" fmla="*/ 848 h 2870"/>
                  <a:gd name="T22" fmla="*/ 972 w 1382"/>
                  <a:gd name="T23" fmla="*/ 1118 h 2870"/>
                  <a:gd name="T24" fmla="*/ 1032 w 1382"/>
                  <a:gd name="T25" fmla="*/ 1262 h 2870"/>
                  <a:gd name="T26" fmla="*/ 1144 w 1382"/>
                  <a:gd name="T27" fmla="*/ 1554 h 2870"/>
                  <a:gd name="T28" fmla="*/ 1234 w 1382"/>
                  <a:gd name="T29" fmla="*/ 1834 h 2870"/>
                  <a:gd name="T30" fmla="*/ 1306 w 1382"/>
                  <a:gd name="T31" fmla="*/ 2094 h 2870"/>
                  <a:gd name="T32" fmla="*/ 1354 w 1382"/>
                  <a:gd name="T33" fmla="*/ 2328 h 2870"/>
                  <a:gd name="T34" fmla="*/ 1374 w 1382"/>
                  <a:gd name="T35" fmla="*/ 2482 h 2870"/>
                  <a:gd name="T36" fmla="*/ 1382 w 1382"/>
                  <a:gd name="T37" fmla="*/ 2572 h 2870"/>
                  <a:gd name="T38" fmla="*/ 1382 w 1382"/>
                  <a:gd name="T39" fmla="*/ 2652 h 2870"/>
                  <a:gd name="T40" fmla="*/ 1376 w 1382"/>
                  <a:gd name="T41" fmla="*/ 2720 h 2870"/>
                  <a:gd name="T42" fmla="*/ 1364 w 1382"/>
                  <a:gd name="T43" fmla="*/ 2776 h 2870"/>
                  <a:gd name="T44" fmla="*/ 1344 w 1382"/>
                  <a:gd name="T45" fmla="*/ 2820 h 2870"/>
                  <a:gd name="T46" fmla="*/ 1318 w 1382"/>
                  <a:gd name="T47" fmla="*/ 2848 h 2870"/>
                  <a:gd name="T48" fmla="*/ 1304 w 1382"/>
                  <a:gd name="T49" fmla="*/ 2856 h 2870"/>
                  <a:gd name="T50" fmla="*/ 1252 w 1382"/>
                  <a:gd name="T51" fmla="*/ 2870 h 2870"/>
                  <a:gd name="T52" fmla="*/ 1198 w 1382"/>
                  <a:gd name="T53" fmla="*/ 2868 h 2870"/>
                  <a:gd name="T54" fmla="*/ 1142 w 1382"/>
                  <a:gd name="T55" fmla="*/ 2852 h 2870"/>
                  <a:gd name="T56" fmla="*/ 1084 w 1382"/>
                  <a:gd name="T57" fmla="*/ 2824 h 2870"/>
                  <a:gd name="T58" fmla="*/ 1024 w 1382"/>
                  <a:gd name="T59" fmla="*/ 2780 h 2870"/>
                  <a:gd name="T60" fmla="*/ 962 w 1382"/>
                  <a:gd name="T61" fmla="*/ 2726 h 2870"/>
                  <a:gd name="T62" fmla="*/ 900 w 1382"/>
                  <a:gd name="T63" fmla="*/ 2660 h 2870"/>
                  <a:gd name="T64" fmla="*/ 836 w 1382"/>
                  <a:gd name="T65" fmla="*/ 2582 h 2870"/>
                  <a:gd name="T66" fmla="*/ 772 w 1382"/>
                  <a:gd name="T67" fmla="*/ 2492 h 2870"/>
                  <a:gd name="T68" fmla="*/ 706 w 1382"/>
                  <a:gd name="T69" fmla="*/ 2392 h 2870"/>
                  <a:gd name="T70" fmla="*/ 640 w 1382"/>
                  <a:gd name="T71" fmla="*/ 2282 h 2870"/>
                  <a:gd name="T72" fmla="*/ 508 w 1382"/>
                  <a:gd name="T73" fmla="*/ 2034 h 2870"/>
                  <a:gd name="T74" fmla="*/ 378 w 1382"/>
                  <a:gd name="T75" fmla="*/ 1752 h 2870"/>
                  <a:gd name="T76" fmla="*/ 314 w 1382"/>
                  <a:gd name="T77" fmla="*/ 1598 h 2870"/>
                  <a:gd name="T78" fmla="*/ 198 w 1382"/>
                  <a:gd name="T79" fmla="*/ 1290 h 2870"/>
                  <a:gd name="T80" fmla="*/ 108 w 1382"/>
                  <a:gd name="T81" fmla="*/ 1006 h 2870"/>
                  <a:gd name="T82" fmla="*/ 58 w 1382"/>
                  <a:gd name="T83" fmla="*/ 810 h 2870"/>
                  <a:gd name="T84" fmla="*/ 32 w 1382"/>
                  <a:gd name="T85" fmla="*/ 690 h 2870"/>
                  <a:gd name="T86" fmla="*/ 14 w 1382"/>
                  <a:gd name="T87" fmla="*/ 576 h 2870"/>
                  <a:gd name="T88" fmla="*/ 4 w 1382"/>
                  <a:gd name="T89" fmla="*/ 470 h 2870"/>
                  <a:gd name="T90" fmla="*/ 0 w 1382"/>
                  <a:gd name="T91" fmla="*/ 374 h 2870"/>
                  <a:gd name="T92" fmla="*/ 2 w 1382"/>
                  <a:gd name="T93" fmla="*/ 288 h 2870"/>
                  <a:gd name="T94" fmla="*/ 12 w 1382"/>
                  <a:gd name="T95" fmla="*/ 212 h 2870"/>
                  <a:gd name="T96" fmla="*/ 28 w 1382"/>
                  <a:gd name="T97" fmla="*/ 146 h 2870"/>
                  <a:gd name="T98" fmla="*/ 54 w 1382"/>
                  <a:gd name="T99" fmla="*/ 92 h 2870"/>
                  <a:gd name="T100" fmla="*/ 84 w 1382"/>
                  <a:gd name="T101" fmla="*/ 48 h 2870"/>
                  <a:gd name="T102" fmla="*/ 122 w 1382"/>
                  <a:gd name="T103" fmla="*/ 18 h 28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382" h="2870">
                    <a:moveTo>
                      <a:pt x="146" y="6"/>
                    </a:moveTo>
                    <a:lnTo>
                      <a:pt x="146" y="6"/>
                    </a:lnTo>
                    <a:lnTo>
                      <a:pt x="162" y="2"/>
                    </a:lnTo>
                    <a:lnTo>
                      <a:pt x="180" y="0"/>
                    </a:lnTo>
                    <a:lnTo>
                      <a:pt x="200" y="2"/>
                    </a:lnTo>
                    <a:lnTo>
                      <a:pt x="220" y="8"/>
                    </a:lnTo>
                    <a:lnTo>
                      <a:pt x="242" y="16"/>
                    </a:lnTo>
                    <a:lnTo>
                      <a:pt x="264" y="28"/>
                    </a:lnTo>
                    <a:lnTo>
                      <a:pt x="288" y="44"/>
                    </a:lnTo>
                    <a:lnTo>
                      <a:pt x="312" y="62"/>
                    </a:lnTo>
                    <a:lnTo>
                      <a:pt x="338" y="84"/>
                    </a:lnTo>
                    <a:lnTo>
                      <a:pt x="364" y="108"/>
                    </a:lnTo>
                    <a:lnTo>
                      <a:pt x="392" y="134"/>
                    </a:lnTo>
                    <a:lnTo>
                      <a:pt x="418" y="164"/>
                    </a:lnTo>
                    <a:lnTo>
                      <a:pt x="446" y="198"/>
                    </a:lnTo>
                    <a:lnTo>
                      <a:pt x="476" y="234"/>
                    </a:lnTo>
                    <a:lnTo>
                      <a:pt x="534" y="312"/>
                    </a:lnTo>
                    <a:lnTo>
                      <a:pt x="596" y="402"/>
                    </a:lnTo>
                    <a:lnTo>
                      <a:pt x="658" y="500"/>
                    </a:lnTo>
                    <a:lnTo>
                      <a:pt x="720" y="608"/>
                    </a:lnTo>
                    <a:lnTo>
                      <a:pt x="784" y="724"/>
                    </a:lnTo>
                    <a:lnTo>
                      <a:pt x="846" y="848"/>
                    </a:lnTo>
                    <a:lnTo>
                      <a:pt x="910" y="980"/>
                    </a:lnTo>
                    <a:lnTo>
                      <a:pt x="972" y="1118"/>
                    </a:lnTo>
                    <a:lnTo>
                      <a:pt x="1032" y="1262"/>
                    </a:lnTo>
                    <a:lnTo>
                      <a:pt x="1032" y="1262"/>
                    </a:lnTo>
                    <a:lnTo>
                      <a:pt x="1090" y="1410"/>
                    </a:lnTo>
                    <a:lnTo>
                      <a:pt x="1144" y="1554"/>
                    </a:lnTo>
                    <a:lnTo>
                      <a:pt x="1192" y="1696"/>
                    </a:lnTo>
                    <a:lnTo>
                      <a:pt x="1234" y="1834"/>
                    </a:lnTo>
                    <a:lnTo>
                      <a:pt x="1272" y="1966"/>
                    </a:lnTo>
                    <a:lnTo>
                      <a:pt x="1306" y="2094"/>
                    </a:lnTo>
                    <a:lnTo>
                      <a:pt x="1332" y="2214"/>
                    </a:lnTo>
                    <a:lnTo>
                      <a:pt x="1354" y="2328"/>
                    </a:lnTo>
                    <a:lnTo>
                      <a:pt x="1370" y="2432"/>
                    </a:lnTo>
                    <a:lnTo>
                      <a:pt x="1374" y="2482"/>
                    </a:lnTo>
                    <a:lnTo>
                      <a:pt x="1378" y="2528"/>
                    </a:lnTo>
                    <a:lnTo>
                      <a:pt x="1382" y="2572"/>
                    </a:lnTo>
                    <a:lnTo>
                      <a:pt x="1382" y="2614"/>
                    </a:lnTo>
                    <a:lnTo>
                      <a:pt x="1382" y="2652"/>
                    </a:lnTo>
                    <a:lnTo>
                      <a:pt x="1380" y="2688"/>
                    </a:lnTo>
                    <a:lnTo>
                      <a:pt x="1376" y="2720"/>
                    </a:lnTo>
                    <a:lnTo>
                      <a:pt x="1370" y="2750"/>
                    </a:lnTo>
                    <a:lnTo>
                      <a:pt x="1364" y="2776"/>
                    </a:lnTo>
                    <a:lnTo>
                      <a:pt x="1356" y="2800"/>
                    </a:lnTo>
                    <a:lnTo>
                      <a:pt x="1344" y="2820"/>
                    </a:lnTo>
                    <a:lnTo>
                      <a:pt x="1332" y="2836"/>
                    </a:lnTo>
                    <a:lnTo>
                      <a:pt x="1318" y="2848"/>
                    </a:lnTo>
                    <a:lnTo>
                      <a:pt x="1304" y="2856"/>
                    </a:lnTo>
                    <a:lnTo>
                      <a:pt x="1304" y="2856"/>
                    </a:lnTo>
                    <a:lnTo>
                      <a:pt x="1278" y="2864"/>
                    </a:lnTo>
                    <a:lnTo>
                      <a:pt x="1252" y="2870"/>
                    </a:lnTo>
                    <a:lnTo>
                      <a:pt x="1226" y="2870"/>
                    </a:lnTo>
                    <a:lnTo>
                      <a:pt x="1198" y="2868"/>
                    </a:lnTo>
                    <a:lnTo>
                      <a:pt x="1170" y="2862"/>
                    </a:lnTo>
                    <a:lnTo>
                      <a:pt x="1142" y="2852"/>
                    </a:lnTo>
                    <a:lnTo>
                      <a:pt x="1114" y="2840"/>
                    </a:lnTo>
                    <a:lnTo>
                      <a:pt x="1084" y="2824"/>
                    </a:lnTo>
                    <a:lnTo>
                      <a:pt x="1054" y="2804"/>
                    </a:lnTo>
                    <a:lnTo>
                      <a:pt x="1024" y="2780"/>
                    </a:lnTo>
                    <a:lnTo>
                      <a:pt x="994" y="2756"/>
                    </a:lnTo>
                    <a:lnTo>
                      <a:pt x="962" y="2726"/>
                    </a:lnTo>
                    <a:lnTo>
                      <a:pt x="932" y="2694"/>
                    </a:lnTo>
                    <a:lnTo>
                      <a:pt x="900" y="2660"/>
                    </a:lnTo>
                    <a:lnTo>
                      <a:pt x="868" y="2622"/>
                    </a:lnTo>
                    <a:lnTo>
                      <a:pt x="836" y="2582"/>
                    </a:lnTo>
                    <a:lnTo>
                      <a:pt x="804" y="2538"/>
                    </a:lnTo>
                    <a:lnTo>
                      <a:pt x="772" y="2492"/>
                    </a:lnTo>
                    <a:lnTo>
                      <a:pt x="738" y="2444"/>
                    </a:lnTo>
                    <a:lnTo>
                      <a:pt x="706" y="2392"/>
                    </a:lnTo>
                    <a:lnTo>
                      <a:pt x="672" y="2338"/>
                    </a:lnTo>
                    <a:lnTo>
                      <a:pt x="640" y="2282"/>
                    </a:lnTo>
                    <a:lnTo>
                      <a:pt x="574" y="2162"/>
                    </a:lnTo>
                    <a:lnTo>
                      <a:pt x="508" y="2034"/>
                    </a:lnTo>
                    <a:lnTo>
                      <a:pt x="442" y="1896"/>
                    </a:lnTo>
                    <a:lnTo>
                      <a:pt x="378" y="1752"/>
                    </a:lnTo>
                    <a:lnTo>
                      <a:pt x="314" y="1598"/>
                    </a:lnTo>
                    <a:lnTo>
                      <a:pt x="314" y="1598"/>
                    </a:lnTo>
                    <a:lnTo>
                      <a:pt x="252" y="1442"/>
                    </a:lnTo>
                    <a:lnTo>
                      <a:pt x="198" y="1290"/>
                    </a:lnTo>
                    <a:lnTo>
                      <a:pt x="148" y="1146"/>
                    </a:lnTo>
                    <a:lnTo>
                      <a:pt x="108" y="1006"/>
                    </a:lnTo>
                    <a:lnTo>
                      <a:pt x="72" y="874"/>
                    </a:lnTo>
                    <a:lnTo>
                      <a:pt x="58" y="810"/>
                    </a:lnTo>
                    <a:lnTo>
                      <a:pt x="44" y="748"/>
                    </a:lnTo>
                    <a:lnTo>
                      <a:pt x="32" y="690"/>
                    </a:lnTo>
                    <a:lnTo>
                      <a:pt x="22" y="632"/>
                    </a:lnTo>
                    <a:lnTo>
                      <a:pt x="14" y="576"/>
                    </a:lnTo>
                    <a:lnTo>
                      <a:pt x="8" y="522"/>
                    </a:lnTo>
                    <a:lnTo>
                      <a:pt x="4" y="470"/>
                    </a:lnTo>
                    <a:lnTo>
                      <a:pt x="0" y="422"/>
                    </a:lnTo>
                    <a:lnTo>
                      <a:pt x="0" y="374"/>
                    </a:lnTo>
                    <a:lnTo>
                      <a:pt x="0" y="330"/>
                    </a:lnTo>
                    <a:lnTo>
                      <a:pt x="2" y="288"/>
                    </a:lnTo>
                    <a:lnTo>
                      <a:pt x="6" y="250"/>
                    </a:lnTo>
                    <a:lnTo>
                      <a:pt x="12" y="212"/>
                    </a:lnTo>
                    <a:lnTo>
                      <a:pt x="20" y="178"/>
                    </a:lnTo>
                    <a:lnTo>
                      <a:pt x="28" y="146"/>
                    </a:lnTo>
                    <a:lnTo>
                      <a:pt x="40" y="118"/>
                    </a:lnTo>
                    <a:lnTo>
                      <a:pt x="54" y="92"/>
                    </a:lnTo>
                    <a:lnTo>
                      <a:pt x="68" y="68"/>
                    </a:lnTo>
                    <a:lnTo>
                      <a:pt x="84" y="48"/>
                    </a:lnTo>
                    <a:lnTo>
                      <a:pt x="102" y="32"/>
                    </a:lnTo>
                    <a:lnTo>
                      <a:pt x="122" y="18"/>
                    </a:lnTo>
                    <a:lnTo>
                      <a:pt x="146" y="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9" name="Freeform 119"/>
              <p:cNvSpPr>
                <a:spLocks/>
              </p:cNvSpPr>
              <p:nvPr/>
            </p:nvSpPr>
            <p:spPr bwMode="auto">
              <a:xfrm>
                <a:off x="13987463" y="2871788"/>
                <a:ext cx="2101850" cy="4556125"/>
              </a:xfrm>
              <a:custGeom>
                <a:avLst/>
                <a:gdLst>
                  <a:gd name="T0" fmla="*/ 974 w 1324"/>
                  <a:gd name="T1" fmla="*/ 1262 h 2870"/>
                  <a:gd name="T2" fmla="*/ 852 w 1324"/>
                  <a:gd name="T3" fmla="*/ 980 h 2870"/>
                  <a:gd name="T4" fmla="*/ 726 w 1324"/>
                  <a:gd name="T5" fmla="*/ 724 h 2870"/>
                  <a:gd name="T6" fmla="*/ 600 w 1324"/>
                  <a:gd name="T7" fmla="*/ 500 h 2870"/>
                  <a:gd name="T8" fmla="*/ 476 w 1324"/>
                  <a:gd name="T9" fmla="*/ 312 h 2870"/>
                  <a:gd name="T10" fmla="*/ 388 w 1324"/>
                  <a:gd name="T11" fmla="*/ 198 h 2870"/>
                  <a:gd name="T12" fmla="*/ 334 w 1324"/>
                  <a:gd name="T13" fmla="*/ 134 h 2870"/>
                  <a:gd name="T14" fmla="*/ 280 w 1324"/>
                  <a:gd name="T15" fmla="*/ 84 h 2870"/>
                  <a:gd name="T16" fmla="*/ 230 w 1324"/>
                  <a:gd name="T17" fmla="*/ 44 h 2870"/>
                  <a:gd name="T18" fmla="*/ 184 w 1324"/>
                  <a:gd name="T19" fmla="*/ 16 h 2870"/>
                  <a:gd name="T20" fmla="*/ 142 w 1324"/>
                  <a:gd name="T21" fmla="*/ 2 h 2870"/>
                  <a:gd name="T22" fmla="*/ 104 w 1324"/>
                  <a:gd name="T23" fmla="*/ 2 h 2870"/>
                  <a:gd name="T24" fmla="*/ 88 w 1324"/>
                  <a:gd name="T25" fmla="*/ 6 h 2870"/>
                  <a:gd name="T26" fmla="*/ 62 w 1324"/>
                  <a:gd name="T27" fmla="*/ 20 h 2870"/>
                  <a:gd name="T28" fmla="*/ 18 w 1324"/>
                  <a:gd name="T29" fmla="*/ 56 h 2870"/>
                  <a:gd name="T30" fmla="*/ 0 w 1324"/>
                  <a:gd name="T31" fmla="*/ 82 h 2870"/>
                  <a:gd name="T32" fmla="*/ 40 w 1324"/>
                  <a:gd name="T33" fmla="*/ 104 h 2870"/>
                  <a:gd name="T34" fmla="*/ 82 w 1324"/>
                  <a:gd name="T35" fmla="*/ 134 h 2870"/>
                  <a:gd name="T36" fmla="*/ 124 w 1324"/>
                  <a:gd name="T37" fmla="*/ 174 h 2870"/>
                  <a:gd name="T38" fmla="*/ 218 w 1324"/>
                  <a:gd name="T39" fmla="*/ 276 h 2870"/>
                  <a:gd name="T40" fmla="*/ 318 w 1324"/>
                  <a:gd name="T41" fmla="*/ 412 h 2870"/>
                  <a:gd name="T42" fmla="*/ 424 w 1324"/>
                  <a:gd name="T43" fmla="*/ 574 h 2870"/>
                  <a:gd name="T44" fmla="*/ 530 w 1324"/>
                  <a:gd name="T45" fmla="*/ 762 h 2870"/>
                  <a:gd name="T46" fmla="*/ 638 w 1324"/>
                  <a:gd name="T47" fmla="*/ 974 h 2870"/>
                  <a:gd name="T48" fmla="*/ 742 w 1324"/>
                  <a:gd name="T49" fmla="*/ 1206 h 2870"/>
                  <a:gd name="T50" fmla="*/ 794 w 1324"/>
                  <a:gd name="T51" fmla="*/ 1328 h 2870"/>
                  <a:gd name="T52" fmla="*/ 892 w 1324"/>
                  <a:gd name="T53" fmla="*/ 1584 h 2870"/>
                  <a:gd name="T54" fmla="*/ 974 w 1324"/>
                  <a:gd name="T55" fmla="*/ 1828 h 2870"/>
                  <a:gd name="T56" fmla="*/ 1042 w 1324"/>
                  <a:gd name="T57" fmla="*/ 2062 h 2870"/>
                  <a:gd name="T58" fmla="*/ 1092 w 1324"/>
                  <a:gd name="T59" fmla="*/ 2276 h 2870"/>
                  <a:gd name="T60" fmla="*/ 1126 w 1324"/>
                  <a:gd name="T61" fmla="*/ 2468 h 2870"/>
                  <a:gd name="T62" fmla="*/ 1142 w 1324"/>
                  <a:gd name="T63" fmla="*/ 2634 h 2870"/>
                  <a:gd name="T64" fmla="*/ 1142 w 1324"/>
                  <a:gd name="T65" fmla="*/ 2736 h 2870"/>
                  <a:gd name="T66" fmla="*/ 1136 w 1324"/>
                  <a:gd name="T67" fmla="*/ 2794 h 2870"/>
                  <a:gd name="T68" fmla="*/ 1126 w 1324"/>
                  <a:gd name="T69" fmla="*/ 2842 h 2870"/>
                  <a:gd name="T70" fmla="*/ 1118 w 1324"/>
                  <a:gd name="T71" fmla="*/ 2864 h 2870"/>
                  <a:gd name="T72" fmla="*/ 1168 w 1324"/>
                  <a:gd name="T73" fmla="*/ 2870 h 2870"/>
                  <a:gd name="T74" fmla="*/ 1200 w 1324"/>
                  <a:gd name="T75" fmla="*/ 2868 h 2870"/>
                  <a:gd name="T76" fmla="*/ 1230 w 1324"/>
                  <a:gd name="T77" fmla="*/ 2862 h 2870"/>
                  <a:gd name="T78" fmla="*/ 1246 w 1324"/>
                  <a:gd name="T79" fmla="*/ 2856 h 2870"/>
                  <a:gd name="T80" fmla="*/ 1274 w 1324"/>
                  <a:gd name="T81" fmla="*/ 2836 h 2870"/>
                  <a:gd name="T82" fmla="*/ 1298 w 1324"/>
                  <a:gd name="T83" fmla="*/ 2800 h 2870"/>
                  <a:gd name="T84" fmla="*/ 1312 w 1324"/>
                  <a:gd name="T85" fmla="*/ 2750 h 2870"/>
                  <a:gd name="T86" fmla="*/ 1322 w 1324"/>
                  <a:gd name="T87" fmla="*/ 2688 h 2870"/>
                  <a:gd name="T88" fmla="*/ 1324 w 1324"/>
                  <a:gd name="T89" fmla="*/ 2614 h 2870"/>
                  <a:gd name="T90" fmla="*/ 1320 w 1324"/>
                  <a:gd name="T91" fmla="*/ 2528 h 2870"/>
                  <a:gd name="T92" fmla="*/ 1312 w 1324"/>
                  <a:gd name="T93" fmla="*/ 2432 h 2870"/>
                  <a:gd name="T94" fmla="*/ 1274 w 1324"/>
                  <a:gd name="T95" fmla="*/ 2214 h 2870"/>
                  <a:gd name="T96" fmla="*/ 1214 w 1324"/>
                  <a:gd name="T97" fmla="*/ 1966 h 2870"/>
                  <a:gd name="T98" fmla="*/ 1134 w 1324"/>
                  <a:gd name="T99" fmla="*/ 1696 h 2870"/>
                  <a:gd name="T100" fmla="*/ 1032 w 1324"/>
                  <a:gd name="T101" fmla="*/ 1408 h 28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324" h="2870">
                    <a:moveTo>
                      <a:pt x="974" y="1262"/>
                    </a:moveTo>
                    <a:lnTo>
                      <a:pt x="974" y="1262"/>
                    </a:lnTo>
                    <a:lnTo>
                      <a:pt x="914" y="1118"/>
                    </a:lnTo>
                    <a:lnTo>
                      <a:pt x="852" y="980"/>
                    </a:lnTo>
                    <a:lnTo>
                      <a:pt x="788" y="848"/>
                    </a:lnTo>
                    <a:lnTo>
                      <a:pt x="726" y="724"/>
                    </a:lnTo>
                    <a:lnTo>
                      <a:pt x="662" y="608"/>
                    </a:lnTo>
                    <a:lnTo>
                      <a:pt x="600" y="500"/>
                    </a:lnTo>
                    <a:lnTo>
                      <a:pt x="538" y="402"/>
                    </a:lnTo>
                    <a:lnTo>
                      <a:pt x="476" y="312"/>
                    </a:lnTo>
                    <a:lnTo>
                      <a:pt x="418" y="234"/>
                    </a:lnTo>
                    <a:lnTo>
                      <a:pt x="388" y="198"/>
                    </a:lnTo>
                    <a:lnTo>
                      <a:pt x="360" y="164"/>
                    </a:lnTo>
                    <a:lnTo>
                      <a:pt x="334" y="134"/>
                    </a:lnTo>
                    <a:lnTo>
                      <a:pt x="306" y="108"/>
                    </a:lnTo>
                    <a:lnTo>
                      <a:pt x="280" y="84"/>
                    </a:lnTo>
                    <a:lnTo>
                      <a:pt x="254" y="62"/>
                    </a:lnTo>
                    <a:lnTo>
                      <a:pt x="230" y="44"/>
                    </a:lnTo>
                    <a:lnTo>
                      <a:pt x="206" y="28"/>
                    </a:lnTo>
                    <a:lnTo>
                      <a:pt x="184" y="16"/>
                    </a:lnTo>
                    <a:lnTo>
                      <a:pt x="162" y="8"/>
                    </a:lnTo>
                    <a:lnTo>
                      <a:pt x="142" y="2"/>
                    </a:lnTo>
                    <a:lnTo>
                      <a:pt x="122" y="0"/>
                    </a:lnTo>
                    <a:lnTo>
                      <a:pt x="104" y="2"/>
                    </a:lnTo>
                    <a:lnTo>
                      <a:pt x="88" y="6"/>
                    </a:lnTo>
                    <a:lnTo>
                      <a:pt x="88" y="6"/>
                    </a:lnTo>
                    <a:lnTo>
                      <a:pt x="74" y="12"/>
                    </a:lnTo>
                    <a:lnTo>
                      <a:pt x="62" y="20"/>
                    </a:lnTo>
                    <a:lnTo>
                      <a:pt x="40" y="36"/>
                    </a:lnTo>
                    <a:lnTo>
                      <a:pt x="18" y="56"/>
                    </a:lnTo>
                    <a:lnTo>
                      <a:pt x="0" y="82"/>
                    </a:lnTo>
                    <a:lnTo>
                      <a:pt x="0" y="82"/>
                    </a:lnTo>
                    <a:lnTo>
                      <a:pt x="20" y="92"/>
                    </a:lnTo>
                    <a:lnTo>
                      <a:pt x="40" y="104"/>
                    </a:lnTo>
                    <a:lnTo>
                      <a:pt x="60" y="118"/>
                    </a:lnTo>
                    <a:lnTo>
                      <a:pt x="82" y="134"/>
                    </a:lnTo>
                    <a:lnTo>
                      <a:pt x="102" y="152"/>
                    </a:lnTo>
                    <a:lnTo>
                      <a:pt x="124" y="174"/>
                    </a:lnTo>
                    <a:lnTo>
                      <a:pt x="170" y="220"/>
                    </a:lnTo>
                    <a:lnTo>
                      <a:pt x="218" y="276"/>
                    </a:lnTo>
                    <a:lnTo>
                      <a:pt x="268" y="340"/>
                    </a:lnTo>
                    <a:lnTo>
                      <a:pt x="318" y="412"/>
                    </a:lnTo>
                    <a:lnTo>
                      <a:pt x="370" y="490"/>
                    </a:lnTo>
                    <a:lnTo>
                      <a:pt x="424" y="574"/>
                    </a:lnTo>
                    <a:lnTo>
                      <a:pt x="476" y="664"/>
                    </a:lnTo>
                    <a:lnTo>
                      <a:pt x="530" y="762"/>
                    </a:lnTo>
                    <a:lnTo>
                      <a:pt x="584" y="866"/>
                    </a:lnTo>
                    <a:lnTo>
                      <a:pt x="638" y="974"/>
                    </a:lnTo>
                    <a:lnTo>
                      <a:pt x="690" y="1088"/>
                    </a:lnTo>
                    <a:lnTo>
                      <a:pt x="742" y="1206"/>
                    </a:lnTo>
                    <a:lnTo>
                      <a:pt x="794" y="1328"/>
                    </a:lnTo>
                    <a:lnTo>
                      <a:pt x="794" y="1328"/>
                    </a:lnTo>
                    <a:lnTo>
                      <a:pt x="844" y="1456"/>
                    </a:lnTo>
                    <a:lnTo>
                      <a:pt x="892" y="1584"/>
                    </a:lnTo>
                    <a:lnTo>
                      <a:pt x="934" y="1708"/>
                    </a:lnTo>
                    <a:lnTo>
                      <a:pt x="974" y="1828"/>
                    </a:lnTo>
                    <a:lnTo>
                      <a:pt x="1010" y="1948"/>
                    </a:lnTo>
                    <a:lnTo>
                      <a:pt x="1042" y="2062"/>
                    </a:lnTo>
                    <a:lnTo>
                      <a:pt x="1070" y="2172"/>
                    </a:lnTo>
                    <a:lnTo>
                      <a:pt x="1092" y="2276"/>
                    </a:lnTo>
                    <a:lnTo>
                      <a:pt x="1112" y="2376"/>
                    </a:lnTo>
                    <a:lnTo>
                      <a:pt x="1126" y="2468"/>
                    </a:lnTo>
                    <a:lnTo>
                      <a:pt x="1138" y="2556"/>
                    </a:lnTo>
                    <a:lnTo>
                      <a:pt x="1142" y="2634"/>
                    </a:lnTo>
                    <a:lnTo>
                      <a:pt x="1144" y="2704"/>
                    </a:lnTo>
                    <a:lnTo>
                      <a:pt x="1142" y="2736"/>
                    </a:lnTo>
                    <a:lnTo>
                      <a:pt x="1140" y="2766"/>
                    </a:lnTo>
                    <a:lnTo>
                      <a:pt x="1136" y="2794"/>
                    </a:lnTo>
                    <a:lnTo>
                      <a:pt x="1132" y="2820"/>
                    </a:lnTo>
                    <a:lnTo>
                      <a:pt x="1126" y="2842"/>
                    </a:lnTo>
                    <a:lnTo>
                      <a:pt x="1118" y="2864"/>
                    </a:lnTo>
                    <a:lnTo>
                      <a:pt x="1118" y="2864"/>
                    </a:lnTo>
                    <a:lnTo>
                      <a:pt x="1152" y="2870"/>
                    </a:lnTo>
                    <a:lnTo>
                      <a:pt x="1168" y="2870"/>
                    </a:lnTo>
                    <a:lnTo>
                      <a:pt x="1184" y="2870"/>
                    </a:lnTo>
                    <a:lnTo>
                      <a:pt x="1200" y="2868"/>
                    </a:lnTo>
                    <a:lnTo>
                      <a:pt x="1214" y="2866"/>
                    </a:lnTo>
                    <a:lnTo>
                      <a:pt x="1230" y="2862"/>
                    </a:lnTo>
                    <a:lnTo>
                      <a:pt x="1246" y="2856"/>
                    </a:lnTo>
                    <a:lnTo>
                      <a:pt x="1246" y="2856"/>
                    </a:lnTo>
                    <a:lnTo>
                      <a:pt x="1260" y="2848"/>
                    </a:lnTo>
                    <a:lnTo>
                      <a:pt x="1274" y="2836"/>
                    </a:lnTo>
                    <a:lnTo>
                      <a:pt x="1286" y="2820"/>
                    </a:lnTo>
                    <a:lnTo>
                      <a:pt x="1298" y="2800"/>
                    </a:lnTo>
                    <a:lnTo>
                      <a:pt x="1306" y="2776"/>
                    </a:lnTo>
                    <a:lnTo>
                      <a:pt x="1312" y="2750"/>
                    </a:lnTo>
                    <a:lnTo>
                      <a:pt x="1318" y="2720"/>
                    </a:lnTo>
                    <a:lnTo>
                      <a:pt x="1322" y="2688"/>
                    </a:lnTo>
                    <a:lnTo>
                      <a:pt x="1324" y="2652"/>
                    </a:lnTo>
                    <a:lnTo>
                      <a:pt x="1324" y="2614"/>
                    </a:lnTo>
                    <a:lnTo>
                      <a:pt x="1324" y="2572"/>
                    </a:lnTo>
                    <a:lnTo>
                      <a:pt x="1320" y="2528"/>
                    </a:lnTo>
                    <a:lnTo>
                      <a:pt x="1316" y="2482"/>
                    </a:lnTo>
                    <a:lnTo>
                      <a:pt x="1312" y="2432"/>
                    </a:lnTo>
                    <a:lnTo>
                      <a:pt x="1296" y="2328"/>
                    </a:lnTo>
                    <a:lnTo>
                      <a:pt x="1274" y="2214"/>
                    </a:lnTo>
                    <a:lnTo>
                      <a:pt x="1248" y="2094"/>
                    </a:lnTo>
                    <a:lnTo>
                      <a:pt x="1214" y="1966"/>
                    </a:lnTo>
                    <a:lnTo>
                      <a:pt x="1176" y="1834"/>
                    </a:lnTo>
                    <a:lnTo>
                      <a:pt x="1134" y="1696"/>
                    </a:lnTo>
                    <a:lnTo>
                      <a:pt x="1086" y="1554"/>
                    </a:lnTo>
                    <a:lnTo>
                      <a:pt x="1032" y="1408"/>
                    </a:lnTo>
                    <a:lnTo>
                      <a:pt x="974" y="126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0" name="Freeform 121"/>
              <p:cNvSpPr>
                <a:spLocks/>
              </p:cNvSpPr>
              <p:nvPr/>
            </p:nvSpPr>
            <p:spPr bwMode="auto">
              <a:xfrm>
                <a:off x="12603163" y="4770438"/>
                <a:ext cx="2489200" cy="1809750"/>
              </a:xfrm>
              <a:custGeom>
                <a:avLst/>
                <a:gdLst>
                  <a:gd name="T0" fmla="*/ 1530 w 1568"/>
                  <a:gd name="T1" fmla="*/ 212 h 1140"/>
                  <a:gd name="T2" fmla="*/ 1530 w 1568"/>
                  <a:gd name="T3" fmla="*/ 212 h 1140"/>
                  <a:gd name="T4" fmla="*/ 1518 w 1568"/>
                  <a:gd name="T5" fmla="*/ 186 h 1140"/>
                  <a:gd name="T6" fmla="*/ 1506 w 1568"/>
                  <a:gd name="T7" fmla="*/ 162 h 1140"/>
                  <a:gd name="T8" fmla="*/ 1494 w 1568"/>
                  <a:gd name="T9" fmla="*/ 138 h 1140"/>
                  <a:gd name="T10" fmla="*/ 1480 w 1568"/>
                  <a:gd name="T11" fmla="*/ 116 h 1140"/>
                  <a:gd name="T12" fmla="*/ 1466 w 1568"/>
                  <a:gd name="T13" fmla="*/ 96 h 1140"/>
                  <a:gd name="T14" fmla="*/ 1452 w 1568"/>
                  <a:gd name="T15" fmla="*/ 78 h 1140"/>
                  <a:gd name="T16" fmla="*/ 1436 w 1568"/>
                  <a:gd name="T17" fmla="*/ 62 h 1140"/>
                  <a:gd name="T18" fmla="*/ 1422 w 1568"/>
                  <a:gd name="T19" fmla="*/ 46 h 1140"/>
                  <a:gd name="T20" fmla="*/ 1406 w 1568"/>
                  <a:gd name="T21" fmla="*/ 34 h 1140"/>
                  <a:gd name="T22" fmla="*/ 1392 w 1568"/>
                  <a:gd name="T23" fmla="*/ 22 h 1140"/>
                  <a:gd name="T24" fmla="*/ 1376 w 1568"/>
                  <a:gd name="T25" fmla="*/ 14 h 1140"/>
                  <a:gd name="T26" fmla="*/ 1362 w 1568"/>
                  <a:gd name="T27" fmla="*/ 6 h 1140"/>
                  <a:gd name="T28" fmla="*/ 1348 w 1568"/>
                  <a:gd name="T29" fmla="*/ 2 h 1140"/>
                  <a:gd name="T30" fmla="*/ 1334 w 1568"/>
                  <a:gd name="T31" fmla="*/ 0 h 1140"/>
                  <a:gd name="T32" fmla="*/ 1320 w 1568"/>
                  <a:gd name="T33" fmla="*/ 0 h 1140"/>
                  <a:gd name="T34" fmla="*/ 1306 w 1568"/>
                  <a:gd name="T35" fmla="*/ 4 h 1140"/>
                  <a:gd name="T36" fmla="*/ 1306 w 1568"/>
                  <a:gd name="T37" fmla="*/ 2 h 1140"/>
                  <a:gd name="T38" fmla="*/ 0 w 1568"/>
                  <a:gd name="T39" fmla="*/ 396 h 1140"/>
                  <a:gd name="T40" fmla="*/ 304 w 1568"/>
                  <a:gd name="T41" fmla="*/ 1140 h 1140"/>
                  <a:gd name="T42" fmla="*/ 1512 w 1568"/>
                  <a:gd name="T43" fmla="*/ 518 h 1140"/>
                  <a:gd name="T44" fmla="*/ 1512 w 1568"/>
                  <a:gd name="T45" fmla="*/ 518 h 1140"/>
                  <a:gd name="T46" fmla="*/ 1524 w 1568"/>
                  <a:gd name="T47" fmla="*/ 512 h 1140"/>
                  <a:gd name="T48" fmla="*/ 1534 w 1568"/>
                  <a:gd name="T49" fmla="*/ 502 h 1140"/>
                  <a:gd name="T50" fmla="*/ 1544 w 1568"/>
                  <a:gd name="T51" fmla="*/ 492 h 1140"/>
                  <a:gd name="T52" fmla="*/ 1552 w 1568"/>
                  <a:gd name="T53" fmla="*/ 478 h 1140"/>
                  <a:gd name="T54" fmla="*/ 1558 w 1568"/>
                  <a:gd name="T55" fmla="*/ 464 h 1140"/>
                  <a:gd name="T56" fmla="*/ 1562 w 1568"/>
                  <a:gd name="T57" fmla="*/ 446 h 1140"/>
                  <a:gd name="T58" fmla="*/ 1566 w 1568"/>
                  <a:gd name="T59" fmla="*/ 428 h 1140"/>
                  <a:gd name="T60" fmla="*/ 1568 w 1568"/>
                  <a:gd name="T61" fmla="*/ 408 h 1140"/>
                  <a:gd name="T62" fmla="*/ 1568 w 1568"/>
                  <a:gd name="T63" fmla="*/ 386 h 1140"/>
                  <a:gd name="T64" fmla="*/ 1566 w 1568"/>
                  <a:gd name="T65" fmla="*/ 364 h 1140"/>
                  <a:gd name="T66" fmla="*/ 1564 w 1568"/>
                  <a:gd name="T67" fmla="*/ 340 h 1140"/>
                  <a:gd name="T68" fmla="*/ 1560 w 1568"/>
                  <a:gd name="T69" fmla="*/ 316 h 1140"/>
                  <a:gd name="T70" fmla="*/ 1554 w 1568"/>
                  <a:gd name="T71" fmla="*/ 290 h 1140"/>
                  <a:gd name="T72" fmla="*/ 1548 w 1568"/>
                  <a:gd name="T73" fmla="*/ 264 h 1140"/>
                  <a:gd name="T74" fmla="*/ 1540 w 1568"/>
                  <a:gd name="T75" fmla="*/ 238 h 1140"/>
                  <a:gd name="T76" fmla="*/ 1530 w 1568"/>
                  <a:gd name="T77" fmla="*/ 212 h 1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568" h="1140">
                    <a:moveTo>
                      <a:pt x="1530" y="212"/>
                    </a:moveTo>
                    <a:lnTo>
                      <a:pt x="1530" y="212"/>
                    </a:lnTo>
                    <a:lnTo>
                      <a:pt x="1518" y="186"/>
                    </a:lnTo>
                    <a:lnTo>
                      <a:pt x="1506" y="162"/>
                    </a:lnTo>
                    <a:lnTo>
                      <a:pt x="1494" y="138"/>
                    </a:lnTo>
                    <a:lnTo>
                      <a:pt x="1480" y="116"/>
                    </a:lnTo>
                    <a:lnTo>
                      <a:pt x="1466" y="96"/>
                    </a:lnTo>
                    <a:lnTo>
                      <a:pt x="1452" y="78"/>
                    </a:lnTo>
                    <a:lnTo>
                      <a:pt x="1436" y="62"/>
                    </a:lnTo>
                    <a:lnTo>
                      <a:pt x="1422" y="46"/>
                    </a:lnTo>
                    <a:lnTo>
                      <a:pt x="1406" y="34"/>
                    </a:lnTo>
                    <a:lnTo>
                      <a:pt x="1392" y="22"/>
                    </a:lnTo>
                    <a:lnTo>
                      <a:pt x="1376" y="14"/>
                    </a:lnTo>
                    <a:lnTo>
                      <a:pt x="1362" y="6"/>
                    </a:lnTo>
                    <a:lnTo>
                      <a:pt x="1348" y="2"/>
                    </a:lnTo>
                    <a:lnTo>
                      <a:pt x="1334" y="0"/>
                    </a:lnTo>
                    <a:lnTo>
                      <a:pt x="1320" y="0"/>
                    </a:lnTo>
                    <a:lnTo>
                      <a:pt x="1306" y="4"/>
                    </a:lnTo>
                    <a:lnTo>
                      <a:pt x="1306" y="2"/>
                    </a:lnTo>
                    <a:lnTo>
                      <a:pt x="0" y="396"/>
                    </a:lnTo>
                    <a:lnTo>
                      <a:pt x="304" y="1140"/>
                    </a:lnTo>
                    <a:lnTo>
                      <a:pt x="1512" y="518"/>
                    </a:lnTo>
                    <a:lnTo>
                      <a:pt x="1512" y="518"/>
                    </a:lnTo>
                    <a:lnTo>
                      <a:pt x="1524" y="512"/>
                    </a:lnTo>
                    <a:lnTo>
                      <a:pt x="1534" y="502"/>
                    </a:lnTo>
                    <a:lnTo>
                      <a:pt x="1544" y="492"/>
                    </a:lnTo>
                    <a:lnTo>
                      <a:pt x="1552" y="478"/>
                    </a:lnTo>
                    <a:lnTo>
                      <a:pt x="1558" y="464"/>
                    </a:lnTo>
                    <a:lnTo>
                      <a:pt x="1562" y="446"/>
                    </a:lnTo>
                    <a:lnTo>
                      <a:pt x="1566" y="428"/>
                    </a:lnTo>
                    <a:lnTo>
                      <a:pt x="1568" y="408"/>
                    </a:lnTo>
                    <a:lnTo>
                      <a:pt x="1568" y="386"/>
                    </a:lnTo>
                    <a:lnTo>
                      <a:pt x="1566" y="364"/>
                    </a:lnTo>
                    <a:lnTo>
                      <a:pt x="1564" y="340"/>
                    </a:lnTo>
                    <a:lnTo>
                      <a:pt x="1560" y="316"/>
                    </a:lnTo>
                    <a:lnTo>
                      <a:pt x="1554" y="290"/>
                    </a:lnTo>
                    <a:lnTo>
                      <a:pt x="1548" y="264"/>
                    </a:lnTo>
                    <a:lnTo>
                      <a:pt x="1540" y="238"/>
                    </a:lnTo>
                    <a:lnTo>
                      <a:pt x="1530" y="21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1" name="Freeform 123"/>
              <p:cNvSpPr>
                <a:spLocks/>
              </p:cNvSpPr>
              <p:nvPr/>
            </p:nvSpPr>
            <p:spPr bwMode="auto">
              <a:xfrm>
                <a:off x="14517688" y="4770438"/>
                <a:ext cx="574675" cy="1047750"/>
              </a:xfrm>
              <a:custGeom>
                <a:avLst/>
                <a:gdLst>
                  <a:gd name="T0" fmla="*/ 322 w 362"/>
                  <a:gd name="T1" fmla="*/ 212 h 660"/>
                  <a:gd name="T2" fmla="*/ 322 w 362"/>
                  <a:gd name="T3" fmla="*/ 212 h 660"/>
                  <a:gd name="T4" fmla="*/ 304 w 362"/>
                  <a:gd name="T5" fmla="*/ 168 h 660"/>
                  <a:gd name="T6" fmla="*/ 282 w 362"/>
                  <a:gd name="T7" fmla="*/ 130 h 660"/>
                  <a:gd name="T8" fmla="*/ 258 w 362"/>
                  <a:gd name="T9" fmla="*/ 94 h 660"/>
                  <a:gd name="T10" fmla="*/ 234 w 362"/>
                  <a:gd name="T11" fmla="*/ 64 h 660"/>
                  <a:gd name="T12" fmla="*/ 208 w 362"/>
                  <a:gd name="T13" fmla="*/ 40 h 660"/>
                  <a:gd name="T14" fmla="*/ 182 w 362"/>
                  <a:gd name="T15" fmla="*/ 20 h 660"/>
                  <a:gd name="T16" fmla="*/ 170 w 362"/>
                  <a:gd name="T17" fmla="*/ 12 h 660"/>
                  <a:gd name="T18" fmla="*/ 156 w 362"/>
                  <a:gd name="T19" fmla="*/ 6 h 660"/>
                  <a:gd name="T20" fmla="*/ 144 w 362"/>
                  <a:gd name="T21" fmla="*/ 2 h 660"/>
                  <a:gd name="T22" fmla="*/ 132 w 362"/>
                  <a:gd name="T23" fmla="*/ 0 h 660"/>
                  <a:gd name="T24" fmla="*/ 132 w 362"/>
                  <a:gd name="T25" fmla="*/ 0 h 660"/>
                  <a:gd name="T26" fmla="*/ 148 w 362"/>
                  <a:gd name="T27" fmla="*/ 16 h 660"/>
                  <a:gd name="T28" fmla="*/ 162 w 362"/>
                  <a:gd name="T29" fmla="*/ 32 h 660"/>
                  <a:gd name="T30" fmla="*/ 178 w 362"/>
                  <a:gd name="T31" fmla="*/ 52 h 660"/>
                  <a:gd name="T32" fmla="*/ 192 w 362"/>
                  <a:gd name="T33" fmla="*/ 72 h 660"/>
                  <a:gd name="T34" fmla="*/ 206 w 362"/>
                  <a:gd name="T35" fmla="*/ 94 h 660"/>
                  <a:gd name="T36" fmla="*/ 220 w 362"/>
                  <a:gd name="T37" fmla="*/ 118 h 660"/>
                  <a:gd name="T38" fmla="*/ 232 w 362"/>
                  <a:gd name="T39" fmla="*/ 142 h 660"/>
                  <a:gd name="T40" fmla="*/ 244 w 362"/>
                  <a:gd name="T41" fmla="*/ 168 h 660"/>
                  <a:gd name="T42" fmla="*/ 244 w 362"/>
                  <a:gd name="T43" fmla="*/ 168 h 660"/>
                  <a:gd name="T44" fmla="*/ 254 w 362"/>
                  <a:gd name="T45" fmla="*/ 196 h 660"/>
                  <a:gd name="T46" fmla="*/ 262 w 362"/>
                  <a:gd name="T47" fmla="*/ 222 h 660"/>
                  <a:gd name="T48" fmla="*/ 268 w 362"/>
                  <a:gd name="T49" fmla="*/ 248 h 660"/>
                  <a:gd name="T50" fmla="*/ 274 w 362"/>
                  <a:gd name="T51" fmla="*/ 272 h 660"/>
                  <a:gd name="T52" fmla="*/ 278 w 362"/>
                  <a:gd name="T53" fmla="*/ 298 h 660"/>
                  <a:gd name="T54" fmla="*/ 280 w 362"/>
                  <a:gd name="T55" fmla="*/ 320 h 660"/>
                  <a:gd name="T56" fmla="*/ 282 w 362"/>
                  <a:gd name="T57" fmla="*/ 344 h 660"/>
                  <a:gd name="T58" fmla="*/ 282 w 362"/>
                  <a:gd name="T59" fmla="*/ 364 h 660"/>
                  <a:gd name="T60" fmla="*/ 280 w 362"/>
                  <a:gd name="T61" fmla="*/ 384 h 660"/>
                  <a:gd name="T62" fmla="*/ 276 w 362"/>
                  <a:gd name="T63" fmla="*/ 404 h 660"/>
                  <a:gd name="T64" fmla="*/ 272 w 362"/>
                  <a:gd name="T65" fmla="*/ 420 h 660"/>
                  <a:gd name="T66" fmla="*/ 266 w 362"/>
                  <a:gd name="T67" fmla="*/ 436 h 660"/>
                  <a:gd name="T68" fmla="*/ 258 w 362"/>
                  <a:gd name="T69" fmla="*/ 448 h 660"/>
                  <a:gd name="T70" fmla="*/ 248 w 362"/>
                  <a:gd name="T71" fmla="*/ 460 h 660"/>
                  <a:gd name="T72" fmla="*/ 238 w 362"/>
                  <a:gd name="T73" fmla="*/ 468 h 660"/>
                  <a:gd name="T74" fmla="*/ 226 w 362"/>
                  <a:gd name="T75" fmla="*/ 474 h 660"/>
                  <a:gd name="T76" fmla="*/ 0 w 362"/>
                  <a:gd name="T77" fmla="*/ 592 h 660"/>
                  <a:gd name="T78" fmla="*/ 0 w 362"/>
                  <a:gd name="T79" fmla="*/ 592 h 660"/>
                  <a:gd name="T80" fmla="*/ 30 w 362"/>
                  <a:gd name="T81" fmla="*/ 660 h 660"/>
                  <a:gd name="T82" fmla="*/ 306 w 362"/>
                  <a:gd name="T83" fmla="*/ 518 h 660"/>
                  <a:gd name="T84" fmla="*/ 306 w 362"/>
                  <a:gd name="T85" fmla="*/ 518 h 660"/>
                  <a:gd name="T86" fmla="*/ 318 w 362"/>
                  <a:gd name="T87" fmla="*/ 512 h 660"/>
                  <a:gd name="T88" fmla="*/ 328 w 362"/>
                  <a:gd name="T89" fmla="*/ 502 h 660"/>
                  <a:gd name="T90" fmla="*/ 336 w 362"/>
                  <a:gd name="T91" fmla="*/ 492 h 660"/>
                  <a:gd name="T92" fmla="*/ 344 w 362"/>
                  <a:gd name="T93" fmla="*/ 478 h 660"/>
                  <a:gd name="T94" fmla="*/ 350 w 362"/>
                  <a:gd name="T95" fmla="*/ 464 h 660"/>
                  <a:gd name="T96" fmla="*/ 356 w 362"/>
                  <a:gd name="T97" fmla="*/ 446 h 660"/>
                  <a:gd name="T98" fmla="*/ 358 w 362"/>
                  <a:gd name="T99" fmla="*/ 428 h 660"/>
                  <a:gd name="T100" fmla="*/ 360 w 362"/>
                  <a:gd name="T101" fmla="*/ 408 h 660"/>
                  <a:gd name="T102" fmla="*/ 362 w 362"/>
                  <a:gd name="T103" fmla="*/ 386 h 660"/>
                  <a:gd name="T104" fmla="*/ 360 w 362"/>
                  <a:gd name="T105" fmla="*/ 364 h 660"/>
                  <a:gd name="T106" fmla="*/ 358 w 362"/>
                  <a:gd name="T107" fmla="*/ 340 h 660"/>
                  <a:gd name="T108" fmla="*/ 354 w 362"/>
                  <a:gd name="T109" fmla="*/ 316 h 660"/>
                  <a:gd name="T110" fmla="*/ 348 w 362"/>
                  <a:gd name="T111" fmla="*/ 290 h 660"/>
                  <a:gd name="T112" fmla="*/ 342 w 362"/>
                  <a:gd name="T113" fmla="*/ 264 h 660"/>
                  <a:gd name="T114" fmla="*/ 332 w 362"/>
                  <a:gd name="T115" fmla="*/ 238 h 660"/>
                  <a:gd name="T116" fmla="*/ 322 w 362"/>
                  <a:gd name="T117" fmla="*/ 212 h 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62" h="660">
                    <a:moveTo>
                      <a:pt x="322" y="212"/>
                    </a:moveTo>
                    <a:lnTo>
                      <a:pt x="322" y="212"/>
                    </a:lnTo>
                    <a:lnTo>
                      <a:pt x="304" y="168"/>
                    </a:lnTo>
                    <a:lnTo>
                      <a:pt x="282" y="130"/>
                    </a:lnTo>
                    <a:lnTo>
                      <a:pt x="258" y="94"/>
                    </a:lnTo>
                    <a:lnTo>
                      <a:pt x="234" y="64"/>
                    </a:lnTo>
                    <a:lnTo>
                      <a:pt x="208" y="40"/>
                    </a:lnTo>
                    <a:lnTo>
                      <a:pt x="182" y="20"/>
                    </a:lnTo>
                    <a:lnTo>
                      <a:pt x="170" y="12"/>
                    </a:lnTo>
                    <a:lnTo>
                      <a:pt x="156" y="6"/>
                    </a:lnTo>
                    <a:lnTo>
                      <a:pt x="144" y="2"/>
                    </a:lnTo>
                    <a:lnTo>
                      <a:pt x="132" y="0"/>
                    </a:lnTo>
                    <a:lnTo>
                      <a:pt x="132" y="0"/>
                    </a:lnTo>
                    <a:lnTo>
                      <a:pt x="148" y="16"/>
                    </a:lnTo>
                    <a:lnTo>
                      <a:pt x="162" y="32"/>
                    </a:lnTo>
                    <a:lnTo>
                      <a:pt x="178" y="52"/>
                    </a:lnTo>
                    <a:lnTo>
                      <a:pt x="192" y="72"/>
                    </a:lnTo>
                    <a:lnTo>
                      <a:pt x="206" y="94"/>
                    </a:lnTo>
                    <a:lnTo>
                      <a:pt x="220" y="118"/>
                    </a:lnTo>
                    <a:lnTo>
                      <a:pt x="232" y="142"/>
                    </a:lnTo>
                    <a:lnTo>
                      <a:pt x="244" y="168"/>
                    </a:lnTo>
                    <a:lnTo>
                      <a:pt x="244" y="168"/>
                    </a:lnTo>
                    <a:lnTo>
                      <a:pt x="254" y="196"/>
                    </a:lnTo>
                    <a:lnTo>
                      <a:pt x="262" y="222"/>
                    </a:lnTo>
                    <a:lnTo>
                      <a:pt x="268" y="248"/>
                    </a:lnTo>
                    <a:lnTo>
                      <a:pt x="274" y="272"/>
                    </a:lnTo>
                    <a:lnTo>
                      <a:pt x="278" y="298"/>
                    </a:lnTo>
                    <a:lnTo>
                      <a:pt x="280" y="320"/>
                    </a:lnTo>
                    <a:lnTo>
                      <a:pt x="282" y="344"/>
                    </a:lnTo>
                    <a:lnTo>
                      <a:pt x="282" y="364"/>
                    </a:lnTo>
                    <a:lnTo>
                      <a:pt x="280" y="384"/>
                    </a:lnTo>
                    <a:lnTo>
                      <a:pt x="276" y="404"/>
                    </a:lnTo>
                    <a:lnTo>
                      <a:pt x="272" y="420"/>
                    </a:lnTo>
                    <a:lnTo>
                      <a:pt x="266" y="436"/>
                    </a:lnTo>
                    <a:lnTo>
                      <a:pt x="258" y="448"/>
                    </a:lnTo>
                    <a:lnTo>
                      <a:pt x="248" y="460"/>
                    </a:lnTo>
                    <a:lnTo>
                      <a:pt x="238" y="468"/>
                    </a:lnTo>
                    <a:lnTo>
                      <a:pt x="226" y="474"/>
                    </a:lnTo>
                    <a:lnTo>
                      <a:pt x="0" y="592"/>
                    </a:lnTo>
                    <a:lnTo>
                      <a:pt x="0" y="592"/>
                    </a:lnTo>
                    <a:lnTo>
                      <a:pt x="30" y="660"/>
                    </a:lnTo>
                    <a:lnTo>
                      <a:pt x="306" y="518"/>
                    </a:lnTo>
                    <a:lnTo>
                      <a:pt x="306" y="518"/>
                    </a:lnTo>
                    <a:lnTo>
                      <a:pt x="318" y="512"/>
                    </a:lnTo>
                    <a:lnTo>
                      <a:pt x="328" y="502"/>
                    </a:lnTo>
                    <a:lnTo>
                      <a:pt x="336" y="492"/>
                    </a:lnTo>
                    <a:lnTo>
                      <a:pt x="344" y="478"/>
                    </a:lnTo>
                    <a:lnTo>
                      <a:pt x="350" y="464"/>
                    </a:lnTo>
                    <a:lnTo>
                      <a:pt x="356" y="446"/>
                    </a:lnTo>
                    <a:lnTo>
                      <a:pt x="358" y="428"/>
                    </a:lnTo>
                    <a:lnTo>
                      <a:pt x="360" y="408"/>
                    </a:lnTo>
                    <a:lnTo>
                      <a:pt x="362" y="386"/>
                    </a:lnTo>
                    <a:lnTo>
                      <a:pt x="360" y="364"/>
                    </a:lnTo>
                    <a:lnTo>
                      <a:pt x="358" y="340"/>
                    </a:lnTo>
                    <a:lnTo>
                      <a:pt x="354" y="316"/>
                    </a:lnTo>
                    <a:lnTo>
                      <a:pt x="348" y="290"/>
                    </a:lnTo>
                    <a:lnTo>
                      <a:pt x="342" y="264"/>
                    </a:lnTo>
                    <a:lnTo>
                      <a:pt x="332" y="238"/>
                    </a:lnTo>
                    <a:lnTo>
                      <a:pt x="322" y="21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2" name="Freeform 125"/>
              <p:cNvSpPr>
                <a:spLocks/>
              </p:cNvSpPr>
              <p:nvPr/>
            </p:nvSpPr>
            <p:spPr bwMode="auto">
              <a:xfrm>
                <a:off x="14749463" y="4802188"/>
                <a:ext cx="346075" cy="695325"/>
              </a:xfrm>
              <a:custGeom>
                <a:avLst/>
                <a:gdLst>
                  <a:gd name="T0" fmla="*/ 12 w 218"/>
                  <a:gd name="T1" fmla="*/ 2 h 438"/>
                  <a:gd name="T2" fmla="*/ 12 w 218"/>
                  <a:gd name="T3" fmla="*/ 2 h 438"/>
                  <a:gd name="T4" fmla="*/ 20 w 218"/>
                  <a:gd name="T5" fmla="*/ 0 h 438"/>
                  <a:gd name="T6" fmla="*/ 28 w 218"/>
                  <a:gd name="T7" fmla="*/ 0 h 438"/>
                  <a:gd name="T8" fmla="*/ 38 w 218"/>
                  <a:gd name="T9" fmla="*/ 2 h 438"/>
                  <a:gd name="T10" fmla="*/ 48 w 218"/>
                  <a:gd name="T11" fmla="*/ 6 h 438"/>
                  <a:gd name="T12" fmla="*/ 58 w 218"/>
                  <a:gd name="T13" fmla="*/ 12 h 438"/>
                  <a:gd name="T14" fmla="*/ 70 w 218"/>
                  <a:gd name="T15" fmla="*/ 20 h 438"/>
                  <a:gd name="T16" fmla="*/ 92 w 218"/>
                  <a:gd name="T17" fmla="*/ 40 h 438"/>
                  <a:gd name="T18" fmla="*/ 116 w 218"/>
                  <a:gd name="T19" fmla="*/ 66 h 438"/>
                  <a:gd name="T20" fmla="*/ 138 w 218"/>
                  <a:gd name="T21" fmla="*/ 98 h 438"/>
                  <a:gd name="T22" fmla="*/ 160 w 218"/>
                  <a:gd name="T23" fmla="*/ 136 h 438"/>
                  <a:gd name="T24" fmla="*/ 180 w 218"/>
                  <a:gd name="T25" fmla="*/ 178 h 438"/>
                  <a:gd name="T26" fmla="*/ 180 w 218"/>
                  <a:gd name="T27" fmla="*/ 178 h 438"/>
                  <a:gd name="T28" fmla="*/ 196 w 218"/>
                  <a:gd name="T29" fmla="*/ 224 h 438"/>
                  <a:gd name="T30" fmla="*/ 208 w 218"/>
                  <a:gd name="T31" fmla="*/ 268 h 438"/>
                  <a:gd name="T32" fmla="*/ 214 w 218"/>
                  <a:gd name="T33" fmla="*/ 310 h 438"/>
                  <a:gd name="T34" fmla="*/ 218 w 218"/>
                  <a:gd name="T35" fmla="*/ 346 h 438"/>
                  <a:gd name="T36" fmla="*/ 216 w 218"/>
                  <a:gd name="T37" fmla="*/ 380 h 438"/>
                  <a:gd name="T38" fmla="*/ 214 w 218"/>
                  <a:gd name="T39" fmla="*/ 394 h 438"/>
                  <a:gd name="T40" fmla="*/ 210 w 218"/>
                  <a:gd name="T41" fmla="*/ 406 h 438"/>
                  <a:gd name="T42" fmla="*/ 206 w 218"/>
                  <a:gd name="T43" fmla="*/ 418 h 438"/>
                  <a:gd name="T44" fmla="*/ 202 w 218"/>
                  <a:gd name="T45" fmla="*/ 426 h 438"/>
                  <a:gd name="T46" fmla="*/ 196 w 218"/>
                  <a:gd name="T47" fmla="*/ 432 h 438"/>
                  <a:gd name="T48" fmla="*/ 190 w 218"/>
                  <a:gd name="T49" fmla="*/ 436 h 438"/>
                  <a:gd name="T50" fmla="*/ 190 w 218"/>
                  <a:gd name="T51" fmla="*/ 436 h 438"/>
                  <a:gd name="T52" fmla="*/ 182 w 218"/>
                  <a:gd name="T53" fmla="*/ 438 h 438"/>
                  <a:gd name="T54" fmla="*/ 176 w 218"/>
                  <a:gd name="T55" fmla="*/ 438 h 438"/>
                  <a:gd name="T56" fmla="*/ 170 w 218"/>
                  <a:gd name="T57" fmla="*/ 434 h 438"/>
                  <a:gd name="T58" fmla="*/ 162 w 218"/>
                  <a:gd name="T59" fmla="*/ 428 h 438"/>
                  <a:gd name="T60" fmla="*/ 156 w 218"/>
                  <a:gd name="T61" fmla="*/ 418 h 438"/>
                  <a:gd name="T62" fmla="*/ 150 w 218"/>
                  <a:gd name="T63" fmla="*/ 408 h 438"/>
                  <a:gd name="T64" fmla="*/ 138 w 218"/>
                  <a:gd name="T65" fmla="*/ 382 h 438"/>
                  <a:gd name="T66" fmla="*/ 112 w 218"/>
                  <a:gd name="T67" fmla="*/ 312 h 438"/>
                  <a:gd name="T68" fmla="*/ 98 w 218"/>
                  <a:gd name="T69" fmla="*/ 270 h 438"/>
                  <a:gd name="T70" fmla="*/ 80 w 218"/>
                  <a:gd name="T71" fmla="*/ 226 h 438"/>
                  <a:gd name="T72" fmla="*/ 80 w 218"/>
                  <a:gd name="T73" fmla="*/ 226 h 438"/>
                  <a:gd name="T74" fmla="*/ 62 w 218"/>
                  <a:gd name="T75" fmla="*/ 182 h 438"/>
                  <a:gd name="T76" fmla="*/ 44 w 218"/>
                  <a:gd name="T77" fmla="*/ 142 h 438"/>
                  <a:gd name="T78" fmla="*/ 14 w 218"/>
                  <a:gd name="T79" fmla="*/ 76 h 438"/>
                  <a:gd name="T80" fmla="*/ 4 w 218"/>
                  <a:gd name="T81" fmla="*/ 48 h 438"/>
                  <a:gd name="T82" fmla="*/ 2 w 218"/>
                  <a:gd name="T83" fmla="*/ 36 h 438"/>
                  <a:gd name="T84" fmla="*/ 0 w 218"/>
                  <a:gd name="T85" fmla="*/ 26 h 438"/>
                  <a:gd name="T86" fmla="*/ 0 w 218"/>
                  <a:gd name="T87" fmla="*/ 18 h 438"/>
                  <a:gd name="T88" fmla="*/ 2 w 218"/>
                  <a:gd name="T89" fmla="*/ 12 h 438"/>
                  <a:gd name="T90" fmla="*/ 6 w 218"/>
                  <a:gd name="T91" fmla="*/ 6 h 438"/>
                  <a:gd name="T92" fmla="*/ 12 w 218"/>
                  <a:gd name="T93" fmla="*/ 2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18" h="438">
                    <a:moveTo>
                      <a:pt x="12" y="2"/>
                    </a:moveTo>
                    <a:lnTo>
                      <a:pt x="12" y="2"/>
                    </a:lnTo>
                    <a:lnTo>
                      <a:pt x="20" y="0"/>
                    </a:lnTo>
                    <a:lnTo>
                      <a:pt x="28" y="0"/>
                    </a:lnTo>
                    <a:lnTo>
                      <a:pt x="38" y="2"/>
                    </a:lnTo>
                    <a:lnTo>
                      <a:pt x="48" y="6"/>
                    </a:lnTo>
                    <a:lnTo>
                      <a:pt x="58" y="12"/>
                    </a:lnTo>
                    <a:lnTo>
                      <a:pt x="70" y="20"/>
                    </a:lnTo>
                    <a:lnTo>
                      <a:pt x="92" y="40"/>
                    </a:lnTo>
                    <a:lnTo>
                      <a:pt x="116" y="66"/>
                    </a:lnTo>
                    <a:lnTo>
                      <a:pt x="138" y="98"/>
                    </a:lnTo>
                    <a:lnTo>
                      <a:pt x="160" y="136"/>
                    </a:lnTo>
                    <a:lnTo>
                      <a:pt x="180" y="178"/>
                    </a:lnTo>
                    <a:lnTo>
                      <a:pt x="180" y="178"/>
                    </a:lnTo>
                    <a:lnTo>
                      <a:pt x="196" y="224"/>
                    </a:lnTo>
                    <a:lnTo>
                      <a:pt x="208" y="268"/>
                    </a:lnTo>
                    <a:lnTo>
                      <a:pt x="214" y="310"/>
                    </a:lnTo>
                    <a:lnTo>
                      <a:pt x="218" y="346"/>
                    </a:lnTo>
                    <a:lnTo>
                      <a:pt x="216" y="380"/>
                    </a:lnTo>
                    <a:lnTo>
                      <a:pt x="214" y="394"/>
                    </a:lnTo>
                    <a:lnTo>
                      <a:pt x="210" y="406"/>
                    </a:lnTo>
                    <a:lnTo>
                      <a:pt x="206" y="418"/>
                    </a:lnTo>
                    <a:lnTo>
                      <a:pt x="202" y="426"/>
                    </a:lnTo>
                    <a:lnTo>
                      <a:pt x="196" y="432"/>
                    </a:lnTo>
                    <a:lnTo>
                      <a:pt x="190" y="436"/>
                    </a:lnTo>
                    <a:lnTo>
                      <a:pt x="190" y="436"/>
                    </a:lnTo>
                    <a:lnTo>
                      <a:pt x="182" y="438"/>
                    </a:lnTo>
                    <a:lnTo>
                      <a:pt x="176" y="438"/>
                    </a:lnTo>
                    <a:lnTo>
                      <a:pt x="170" y="434"/>
                    </a:lnTo>
                    <a:lnTo>
                      <a:pt x="162" y="428"/>
                    </a:lnTo>
                    <a:lnTo>
                      <a:pt x="156" y="418"/>
                    </a:lnTo>
                    <a:lnTo>
                      <a:pt x="150" y="408"/>
                    </a:lnTo>
                    <a:lnTo>
                      <a:pt x="138" y="382"/>
                    </a:lnTo>
                    <a:lnTo>
                      <a:pt x="112" y="312"/>
                    </a:lnTo>
                    <a:lnTo>
                      <a:pt x="98" y="270"/>
                    </a:lnTo>
                    <a:lnTo>
                      <a:pt x="80" y="226"/>
                    </a:lnTo>
                    <a:lnTo>
                      <a:pt x="80" y="226"/>
                    </a:lnTo>
                    <a:lnTo>
                      <a:pt x="62" y="182"/>
                    </a:lnTo>
                    <a:lnTo>
                      <a:pt x="44" y="142"/>
                    </a:lnTo>
                    <a:lnTo>
                      <a:pt x="14" y="76"/>
                    </a:lnTo>
                    <a:lnTo>
                      <a:pt x="4" y="48"/>
                    </a:lnTo>
                    <a:lnTo>
                      <a:pt x="2" y="36"/>
                    </a:lnTo>
                    <a:lnTo>
                      <a:pt x="0" y="26"/>
                    </a:lnTo>
                    <a:lnTo>
                      <a:pt x="0" y="18"/>
                    </a:lnTo>
                    <a:lnTo>
                      <a:pt x="2" y="12"/>
                    </a:lnTo>
                    <a:lnTo>
                      <a:pt x="6" y="6"/>
                    </a:lnTo>
                    <a:lnTo>
                      <a:pt x="1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3" name="Freeform 114"/>
              <p:cNvSpPr>
                <a:spLocks/>
              </p:cNvSpPr>
              <p:nvPr/>
            </p:nvSpPr>
            <p:spPr bwMode="auto">
              <a:xfrm>
                <a:off x="13650913" y="2563813"/>
                <a:ext cx="2587625" cy="5219700"/>
              </a:xfrm>
              <a:custGeom>
                <a:avLst/>
                <a:gdLst>
                  <a:gd name="T0" fmla="*/ 222 w 1630"/>
                  <a:gd name="T1" fmla="*/ 2 h 3288"/>
                  <a:gd name="T2" fmla="*/ 294 w 1630"/>
                  <a:gd name="T3" fmla="*/ 8 h 3288"/>
                  <a:gd name="T4" fmla="*/ 376 w 1630"/>
                  <a:gd name="T5" fmla="*/ 46 h 3288"/>
                  <a:gd name="T6" fmla="*/ 468 w 1630"/>
                  <a:gd name="T7" fmla="*/ 116 h 3288"/>
                  <a:gd name="T8" fmla="*/ 568 w 1630"/>
                  <a:gd name="T9" fmla="*/ 216 h 3288"/>
                  <a:gd name="T10" fmla="*/ 674 w 1630"/>
                  <a:gd name="T11" fmla="*/ 344 h 3288"/>
                  <a:gd name="T12" fmla="*/ 784 w 1630"/>
                  <a:gd name="T13" fmla="*/ 498 h 3288"/>
                  <a:gd name="T14" fmla="*/ 896 w 1630"/>
                  <a:gd name="T15" fmla="*/ 676 h 3288"/>
                  <a:gd name="T16" fmla="*/ 1008 w 1630"/>
                  <a:gd name="T17" fmla="*/ 876 h 3288"/>
                  <a:gd name="T18" fmla="*/ 1118 w 1630"/>
                  <a:gd name="T19" fmla="*/ 1096 h 3288"/>
                  <a:gd name="T20" fmla="*/ 1226 w 1630"/>
                  <a:gd name="T21" fmla="*/ 1334 h 3288"/>
                  <a:gd name="T22" fmla="*/ 1294 w 1630"/>
                  <a:gd name="T23" fmla="*/ 1502 h 3288"/>
                  <a:gd name="T24" fmla="*/ 1384 w 1630"/>
                  <a:gd name="T25" fmla="*/ 1752 h 3288"/>
                  <a:gd name="T26" fmla="*/ 1484 w 1630"/>
                  <a:gd name="T27" fmla="*/ 2074 h 3288"/>
                  <a:gd name="T28" fmla="*/ 1560 w 1630"/>
                  <a:gd name="T29" fmla="*/ 2376 h 3288"/>
                  <a:gd name="T30" fmla="*/ 1598 w 1630"/>
                  <a:gd name="T31" fmla="*/ 2582 h 3288"/>
                  <a:gd name="T32" fmla="*/ 1622 w 1630"/>
                  <a:gd name="T33" fmla="*/ 2770 h 3288"/>
                  <a:gd name="T34" fmla="*/ 1630 w 1630"/>
                  <a:gd name="T35" fmla="*/ 2934 h 3288"/>
                  <a:gd name="T36" fmla="*/ 1624 w 1630"/>
                  <a:gd name="T37" fmla="*/ 3070 h 3288"/>
                  <a:gd name="T38" fmla="*/ 1600 w 1630"/>
                  <a:gd name="T39" fmla="*/ 3174 h 3288"/>
                  <a:gd name="T40" fmla="*/ 1558 w 1630"/>
                  <a:gd name="T41" fmla="*/ 3244 h 3288"/>
                  <a:gd name="T42" fmla="*/ 1522 w 1630"/>
                  <a:gd name="T43" fmla="*/ 3270 h 3288"/>
                  <a:gd name="T44" fmla="*/ 1460 w 1630"/>
                  <a:gd name="T45" fmla="*/ 3286 h 3288"/>
                  <a:gd name="T46" fmla="*/ 1360 w 1630"/>
                  <a:gd name="T47" fmla="*/ 3280 h 3288"/>
                  <a:gd name="T48" fmla="*/ 1252 w 1630"/>
                  <a:gd name="T49" fmla="*/ 3238 h 3288"/>
                  <a:gd name="T50" fmla="*/ 1140 w 1630"/>
                  <a:gd name="T51" fmla="*/ 3164 h 3288"/>
                  <a:gd name="T52" fmla="*/ 1024 w 1630"/>
                  <a:gd name="T53" fmla="*/ 3058 h 3288"/>
                  <a:gd name="T54" fmla="*/ 906 w 1630"/>
                  <a:gd name="T55" fmla="*/ 2920 h 3288"/>
                  <a:gd name="T56" fmla="*/ 786 w 1630"/>
                  <a:gd name="T57" fmla="*/ 2756 h 3288"/>
                  <a:gd name="T58" fmla="*/ 668 w 1630"/>
                  <a:gd name="T59" fmla="*/ 2566 h 3288"/>
                  <a:gd name="T60" fmla="*/ 548 w 1630"/>
                  <a:gd name="T61" fmla="*/ 2352 h 3288"/>
                  <a:gd name="T62" fmla="*/ 434 w 1630"/>
                  <a:gd name="T63" fmla="*/ 2114 h 3288"/>
                  <a:gd name="T64" fmla="*/ 322 w 1630"/>
                  <a:gd name="T65" fmla="*/ 1856 h 3288"/>
                  <a:gd name="T66" fmla="*/ 252 w 1630"/>
                  <a:gd name="T67" fmla="*/ 1678 h 3288"/>
                  <a:gd name="T68" fmla="*/ 164 w 1630"/>
                  <a:gd name="T69" fmla="*/ 1420 h 3288"/>
                  <a:gd name="T70" fmla="*/ 96 w 1630"/>
                  <a:gd name="T71" fmla="*/ 1176 h 3288"/>
                  <a:gd name="T72" fmla="*/ 46 w 1630"/>
                  <a:gd name="T73" fmla="*/ 950 h 3288"/>
                  <a:gd name="T74" fmla="*/ 14 w 1630"/>
                  <a:gd name="T75" fmla="*/ 742 h 3288"/>
                  <a:gd name="T76" fmla="*/ 0 w 1630"/>
                  <a:gd name="T77" fmla="*/ 556 h 3288"/>
                  <a:gd name="T78" fmla="*/ 4 w 1630"/>
                  <a:gd name="T79" fmla="*/ 392 h 3288"/>
                  <a:gd name="T80" fmla="*/ 28 w 1630"/>
                  <a:gd name="T81" fmla="*/ 254 h 3288"/>
                  <a:gd name="T82" fmla="*/ 68 w 1630"/>
                  <a:gd name="T83" fmla="*/ 142 h 3288"/>
                  <a:gd name="T84" fmla="*/ 126 w 1630"/>
                  <a:gd name="T85" fmla="*/ 60 h 3288"/>
                  <a:gd name="T86" fmla="*/ 202 w 1630"/>
                  <a:gd name="T87" fmla="*/ 8 h 3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30" h="3288">
                    <a:moveTo>
                      <a:pt x="202" y="8"/>
                    </a:moveTo>
                    <a:lnTo>
                      <a:pt x="202" y="8"/>
                    </a:lnTo>
                    <a:lnTo>
                      <a:pt x="222" y="2"/>
                    </a:lnTo>
                    <a:lnTo>
                      <a:pt x="244" y="0"/>
                    </a:lnTo>
                    <a:lnTo>
                      <a:pt x="268" y="2"/>
                    </a:lnTo>
                    <a:lnTo>
                      <a:pt x="294" y="8"/>
                    </a:lnTo>
                    <a:lnTo>
                      <a:pt x="320" y="16"/>
                    </a:lnTo>
                    <a:lnTo>
                      <a:pt x="348" y="30"/>
                    </a:lnTo>
                    <a:lnTo>
                      <a:pt x="376" y="46"/>
                    </a:lnTo>
                    <a:lnTo>
                      <a:pt x="406" y="66"/>
                    </a:lnTo>
                    <a:lnTo>
                      <a:pt x="438" y="90"/>
                    </a:lnTo>
                    <a:lnTo>
                      <a:pt x="468" y="116"/>
                    </a:lnTo>
                    <a:lnTo>
                      <a:pt x="502" y="146"/>
                    </a:lnTo>
                    <a:lnTo>
                      <a:pt x="534" y="180"/>
                    </a:lnTo>
                    <a:lnTo>
                      <a:pt x="568" y="216"/>
                    </a:lnTo>
                    <a:lnTo>
                      <a:pt x="604" y="256"/>
                    </a:lnTo>
                    <a:lnTo>
                      <a:pt x="638" y="298"/>
                    </a:lnTo>
                    <a:lnTo>
                      <a:pt x="674" y="344"/>
                    </a:lnTo>
                    <a:lnTo>
                      <a:pt x="710" y="392"/>
                    </a:lnTo>
                    <a:lnTo>
                      <a:pt x="748" y="444"/>
                    </a:lnTo>
                    <a:lnTo>
                      <a:pt x="784" y="498"/>
                    </a:lnTo>
                    <a:lnTo>
                      <a:pt x="822" y="554"/>
                    </a:lnTo>
                    <a:lnTo>
                      <a:pt x="858" y="614"/>
                    </a:lnTo>
                    <a:lnTo>
                      <a:pt x="896" y="676"/>
                    </a:lnTo>
                    <a:lnTo>
                      <a:pt x="934" y="740"/>
                    </a:lnTo>
                    <a:lnTo>
                      <a:pt x="970" y="806"/>
                    </a:lnTo>
                    <a:lnTo>
                      <a:pt x="1008" y="876"/>
                    </a:lnTo>
                    <a:lnTo>
                      <a:pt x="1046" y="946"/>
                    </a:lnTo>
                    <a:lnTo>
                      <a:pt x="1082" y="1020"/>
                    </a:lnTo>
                    <a:lnTo>
                      <a:pt x="1118" y="1096"/>
                    </a:lnTo>
                    <a:lnTo>
                      <a:pt x="1154" y="1174"/>
                    </a:lnTo>
                    <a:lnTo>
                      <a:pt x="1190" y="1254"/>
                    </a:lnTo>
                    <a:lnTo>
                      <a:pt x="1226" y="1334"/>
                    </a:lnTo>
                    <a:lnTo>
                      <a:pt x="1260" y="1418"/>
                    </a:lnTo>
                    <a:lnTo>
                      <a:pt x="1260" y="1418"/>
                    </a:lnTo>
                    <a:lnTo>
                      <a:pt x="1294" y="1502"/>
                    </a:lnTo>
                    <a:lnTo>
                      <a:pt x="1326" y="1586"/>
                    </a:lnTo>
                    <a:lnTo>
                      <a:pt x="1356" y="1668"/>
                    </a:lnTo>
                    <a:lnTo>
                      <a:pt x="1384" y="1752"/>
                    </a:lnTo>
                    <a:lnTo>
                      <a:pt x="1412" y="1834"/>
                    </a:lnTo>
                    <a:lnTo>
                      <a:pt x="1438" y="1914"/>
                    </a:lnTo>
                    <a:lnTo>
                      <a:pt x="1484" y="2074"/>
                    </a:lnTo>
                    <a:lnTo>
                      <a:pt x="1526" y="2228"/>
                    </a:lnTo>
                    <a:lnTo>
                      <a:pt x="1544" y="2302"/>
                    </a:lnTo>
                    <a:lnTo>
                      <a:pt x="1560" y="2376"/>
                    </a:lnTo>
                    <a:lnTo>
                      <a:pt x="1574" y="2446"/>
                    </a:lnTo>
                    <a:lnTo>
                      <a:pt x="1588" y="2516"/>
                    </a:lnTo>
                    <a:lnTo>
                      <a:pt x="1598" y="2582"/>
                    </a:lnTo>
                    <a:lnTo>
                      <a:pt x="1608" y="2648"/>
                    </a:lnTo>
                    <a:lnTo>
                      <a:pt x="1616" y="2710"/>
                    </a:lnTo>
                    <a:lnTo>
                      <a:pt x="1622" y="2770"/>
                    </a:lnTo>
                    <a:lnTo>
                      <a:pt x="1626" y="2828"/>
                    </a:lnTo>
                    <a:lnTo>
                      <a:pt x="1630" y="2882"/>
                    </a:lnTo>
                    <a:lnTo>
                      <a:pt x="1630" y="2934"/>
                    </a:lnTo>
                    <a:lnTo>
                      <a:pt x="1630" y="2982"/>
                    </a:lnTo>
                    <a:lnTo>
                      <a:pt x="1628" y="3028"/>
                    </a:lnTo>
                    <a:lnTo>
                      <a:pt x="1624" y="3070"/>
                    </a:lnTo>
                    <a:lnTo>
                      <a:pt x="1616" y="3108"/>
                    </a:lnTo>
                    <a:lnTo>
                      <a:pt x="1610" y="3142"/>
                    </a:lnTo>
                    <a:lnTo>
                      <a:pt x="1600" y="3174"/>
                    </a:lnTo>
                    <a:lnTo>
                      <a:pt x="1588" y="3202"/>
                    </a:lnTo>
                    <a:lnTo>
                      <a:pt x="1574" y="3224"/>
                    </a:lnTo>
                    <a:lnTo>
                      <a:pt x="1558" y="3244"/>
                    </a:lnTo>
                    <a:lnTo>
                      <a:pt x="1542" y="3258"/>
                    </a:lnTo>
                    <a:lnTo>
                      <a:pt x="1532" y="3264"/>
                    </a:lnTo>
                    <a:lnTo>
                      <a:pt x="1522" y="3270"/>
                    </a:lnTo>
                    <a:lnTo>
                      <a:pt x="1522" y="3270"/>
                    </a:lnTo>
                    <a:lnTo>
                      <a:pt x="1492" y="3280"/>
                    </a:lnTo>
                    <a:lnTo>
                      <a:pt x="1460" y="3286"/>
                    </a:lnTo>
                    <a:lnTo>
                      <a:pt x="1426" y="3288"/>
                    </a:lnTo>
                    <a:lnTo>
                      <a:pt x="1394" y="3286"/>
                    </a:lnTo>
                    <a:lnTo>
                      <a:pt x="1360" y="3280"/>
                    </a:lnTo>
                    <a:lnTo>
                      <a:pt x="1324" y="3270"/>
                    </a:lnTo>
                    <a:lnTo>
                      <a:pt x="1288" y="3256"/>
                    </a:lnTo>
                    <a:lnTo>
                      <a:pt x="1252" y="3238"/>
                    </a:lnTo>
                    <a:lnTo>
                      <a:pt x="1216" y="3216"/>
                    </a:lnTo>
                    <a:lnTo>
                      <a:pt x="1178" y="3192"/>
                    </a:lnTo>
                    <a:lnTo>
                      <a:pt x="1140" y="3164"/>
                    </a:lnTo>
                    <a:lnTo>
                      <a:pt x="1102" y="3132"/>
                    </a:lnTo>
                    <a:lnTo>
                      <a:pt x="1064" y="3096"/>
                    </a:lnTo>
                    <a:lnTo>
                      <a:pt x="1024" y="3058"/>
                    </a:lnTo>
                    <a:lnTo>
                      <a:pt x="986" y="3014"/>
                    </a:lnTo>
                    <a:lnTo>
                      <a:pt x="946" y="2970"/>
                    </a:lnTo>
                    <a:lnTo>
                      <a:pt x="906" y="2920"/>
                    </a:lnTo>
                    <a:lnTo>
                      <a:pt x="866" y="2870"/>
                    </a:lnTo>
                    <a:lnTo>
                      <a:pt x="826" y="2814"/>
                    </a:lnTo>
                    <a:lnTo>
                      <a:pt x="786" y="2756"/>
                    </a:lnTo>
                    <a:lnTo>
                      <a:pt x="746" y="2696"/>
                    </a:lnTo>
                    <a:lnTo>
                      <a:pt x="706" y="2632"/>
                    </a:lnTo>
                    <a:lnTo>
                      <a:pt x="668" y="2566"/>
                    </a:lnTo>
                    <a:lnTo>
                      <a:pt x="628" y="2498"/>
                    </a:lnTo>
                    <a:lnTo>
                      <a:pt x="588" y="2426"/>
                    </a:lnTo>
                    <a:lnTo>
                      <a:pt x="548" y="2352"/>
                    </a:lnTo>
                    <a:lnTo>
                      <a:pt x="510" y="2274"/>
                    </a:lnTo>
                    <a:lnTo>
                      <a:pt x="472" y="2196"/>
                    </a:lnTo>
                    <a:lnTo>
                      <a:pt x="434" y="2114"/>
                    </a:lnTo>
                    <a:lnTo>
                      <a:pt x="396" y="2030"/>
                    </a:lnTo>
                    <a:lnTo>
                      <a:pt x="358" y="1944"/>
                    </a:lnTo>
                    <a:lnTo>
                      <a:pt x="322" y="1856"/>
                    </a:lnTo>
                    <a:lnTo>
                      <a:pt x="322" y="1856"/>
                    </a:lnTo>
                    <a:lnTo>
                      <a:pt x="286" y="1766"/>
                    </a:lnTo>
                    <a:lnTo>
                      <a:pt x="252" y="1678"/>
                    </a:lnTo>
                    <a:lnTo>
                      <a:pt x="222" y="1590"/>
                    </a:lnTo>
                    <a:lnTo>
                      <a:pt x="192" y="1504"/>
                    </a:lnTo>
                    <a:lnTo>
                      <a:pt x="164" y="1420"/>
                    </a:lnTo>
                    <a:lnTo>
                      <a:pt x="140" y="1338"/>
                    </a:lnTo>
                    <a:lnTo>
                      <a:pt x="116" y="1256"/>
                    </a:lnTo>
                    <a:lnTo>
                      <a:pt x="96" y="1176"/>
                    </a:lnTo>
                    <a:lnTo>
                      <a:pt x="76" y="1100"/>
                    </a:lnTo>
                    <a:lnTo>
                      <a:pt x="60" y="1024"/>
                    </a:lnTo>
                    <a:lnTo>
                      <a:pt x="46" y="950"/>
                    </a:lnTo>
                    <a:lnTo>
                      <a:pt x="32" y="880"/>
                    </a:lnTo>
                    <a:lnTo>
                      <a:pt x="22" y="810"/>
                    </a:lnTo>
                    <a:lnTo>
                      <a:pt x="14" y="742"/>
                    </a:lnTo>
                    <a:lnTo>
                      <a:pt x="6" y="678"/>
                    </a:lnTo>
                    <a:lnTo>
                      <a:pt x="2" y="616"/>
                    </a:lnTo>
                    <a:lnTo>
                      <a:pt x="0" y="556"/>
                    </a:lnTo>
                    <a:lnTo>
                      <a:pt x="0" y="498"/>
                    </a:lnTo>
                    <a:lnTo>
                      <a:pt x="2" y="444"/>
                    </a:lnTo>
                    <a:lnTo>
                      <a:pt x="4" y="392"/>
                    </a:lnTo>
                    <a:lnTo>
                      <a:pt x="10" y="342"/>
                    </a:lnTo>
                    <a:lnTo>
                      <a:pt x="18" y="296"/>
                    </a:lnTo>
                    <a:lnTo>
                      <a:pt x="28" y="254"/>
                    </a:lnTo>
                    <a:lnTo>
                      <a:pt x="38" y="212"/>
                    </a:lnTo>
                    <a:lnTo>
                      <a:pt x="52" y="176"/>
                    </a:lnTo>
                    <a:lnTo>
                      <a:pt x="68" y="142"/>
                    </a:lnTo>
                    <a:lnTo>
                      <a:pt x="86" y="110"/>
                    </a:lnTo>
                    <a:lnTo>
                      <a:pt x="104" y="84"/>
                    </a:lnTo>
                    <a:lnTo>
                      <a:pt x="126" y="60"/>
                    </a:lnTo>
                    <a:lnTo>
                      <a:pt x="150" y="38"/>
                    </a:lnTo>
                    <a:lnTo>
                      <a:pt x="174" y="22"/>
                    </a:lnTo>
                    <a:lnTo>
                      <a:pt x="202" y="8"/>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4" name="Freeform 116"/>
              <p:cNvSpPr>
                <a:spLocks/>
              </p:cNvSpPr>
              <p:nvPr/>
            </p:nvSpPr>
            <p:spPr bwMode="auto">
              <a:xfrm>
                <a:off x="13895388" y="2871788"/>
                <a:ext cx="2193925" cy="4556125"/>
              </a:xfrm>
              <a:custGeom>
                <a:avLst/>
                <a:gdLst>
                  <a:gd name="T0" fmla="*/ 146 w 1382"/>
                  <a:gd name="T1" fmla="*/ 6 h 2870"/>
                  <a:gd name="T2" fmla="*/ 180 w 1382"/>
                  <a:gd name="T3" fmla="*/ 0 h 2870"/>
                  <a:gd name="T4" fmla="*/ 220 w 1382"/>
                  <a:gd name="T5" fmla="*/ 8 h 2870"/>
                  <a:gd name="T6" fmla="*/ 264 w 1382"/>
                  <a:gd name="T7" fmla="*/ 28 h 2870"/>
                  <a:gd name="T8" fmla="*/ 312 w 1382"/>
                  <a:gd name="T9" fmla="*/ 62 h 2870"/>
                  <a:gd name="T10" fmla="*/ 364 w 1382"/>
                  <a:gd name="T11" fmla="*/ 108 h 2870"/>
                  <a:gd name="T12" fmla="*/ 418 w 1382"/>
                  <a:gd name="T13" fmla="*/ 164 h 2870"/>
                  <a:gd name="T14" fmla="*/ 476 w 1382"/>
                  <a:gd name="T15" fmla="*/ 234 h 2870"/>
                  <a:gd name="T16" fmla="*/ 596 w 1382"/>
                  <a:gd name="T17" fmla="*/ 402 h 2870"/>
                  <a:gd name="T18" fmla="*/ 720 w 1382"/>
                  <a:gd name="T19" fmla="*/ 608 h 2870"/>
                  <a:gd name="T20" fmla="*/ 846 w 1382"/>
                  <a:gd name="T21" fmla="*/ 848 h 2870"/>
                  <a:gd name="T22" fmla="*/ 972 w 1382"/>
                  <a:gd name="T23" fmla="*/ 1118 h 2870"/>
                  <a:gd name="T24" fmla="*/ 1032 w 1382"/>
                  <a:gd name="T25" fmla="*/ 1262 h 2870"/>
                  <a:gd name="T26" fmla="*/ 1144 w 1382"/>
                  <a:gd name="T27" fmla="*/ 1554 h 2870"/>
                  <a:gd name="T28" fmla="*/ 1234 w 1382"/>
                  <a:gd name="T29" fmla="*/ 1834 h 2870"/>
                  <a:gd name="T30" fmla="*/ 1306 w 1382"/>
                  <a:gd name="T31" fmla="*/ 2094 h 2870"/>
                  <a:gd name="T32" fmla="*/ 1354 w 1382"/>
                  <a:gd name="T33" fmla="*/ 2328 h 2870"/>
                  <a:gd name="T34" fmla="*/ 1374 w 1382"/>
                  <a:gd name="T35" fmla="*/ 2482 h 2870"/>
                  <a:gd name="T36" fmla="*/ 1382 w 1382"/>
                  <a:gd name="T37" fmla="*/ 2572 h 2870"/>
                  <a:gd name="T38" fmla="*/ 1382 w 1382"/>
                  <a:gd name="T39" fmla="*/ 2652 h 2870"/>
                  <a:gd name="T40" fmla="*/ 1376 w 1382"/>
                  <a:gd name="T41" fmla="*/ 2720 h 2870"/>
                  <a:gd name="T42" fmla="*/ 1364 w 1382"/>
                  <a:gd name="T43" fmla="*/ 2776 h 2870"/>
                  <a:gd name="T44" fmla="*/ 1344 w 1382"/>
                  <a:gd name="T45" fmla="*/ 2820 h 2870"/>
                  <a:gd name="T46" fmla="*/ 1318 w 1382"/>
                  <a:gd name="T47" fmla="*/ 2848 h 2870"/>
                  <a:gd name="T48" fmla="*/ 1304 w 1382"/>
                  <a:gd name="T49" fmla="*/ 2856 h 2870"/>
                  <a:gd name="T50" fmla="*/ 1252 w 1382"/>
                  <a:gd name="T51" fmla="*/ 2870 h 2870"/>
                  <a:gd name="T52" fmla="*/ 1198 w 1382"/>
                  <a:gd name="T53" fmla="*/ 2868 h 2870"/>
                  <a:gd name="T54" fmla="*/ 1142 w 1382"/>
                  <a:gd name="T55" fmla="*/ 2852 h 2870"/>
                  <a:gd name="T56" fmla="*/ 1084 w 1382"/>
                  <a:gd name="T57" fmla="*/ 2824 h 2870"/>
                  <a:gd name="T58" fmla="*/ 1024 w 1382"/>
                  <a:gd name="T59" fmla="*/ 2780 h 2870"/>
                  <a:gd name="T60" fmla="*/ 962 w 1382"/>
                  <a:gd name="T61" fmla="*/ 2726 h 2870"/>
                  <a:gd name="T62" fmla="*/ 900 w 1382"/>
                  <a:gd name="T63" fmla="*/ 2660 h 2870"/>
                  <a:gd name="T64" fmla="*/ 836 w 1382"/>
                  <a:gd name="T65" fmla="*/ 2582 h 2870"/>
                  <a:gd name="T66" fmla="*/ 772 w 1382"/>
                  <a:gd name="T67" fmla="*/ 2492 h 2870"/>
                  <a:gd name="T68" fmla="*/ 706 w 1382"/>
                  <a:gd name="T69" fmla="*/ 2392 h 2870"/>
                  <a:gd name="T70" fmla="*/ 640 w 1382"/>
                  <a:gd name="T71" fmla="*/ 2282 h 2870"/>
                  <a:gd name="T72" fmla="*/ 508 w 1382"/>
                  <a:gd name="T73" fmla="*/ 2034 h 2870"/>
                  <a:gd name="T74" fmla="*/ 378 w 1382"/>
                  <a:gd name="T75" fmla="*/ 1752 h 2870"/>
                  <a:gd name="T76" fmla="*/ 314 w 1382"/>
                  <a:gd name="T77" fmla="*/ 1598 h 2870"/>
                  <a:gd name="T78" fmla="*/ 198 w 1382"/>
                  <a:gd name="T79" fmla="*/ 1290 h 2870"/>
                  <a:gd name="T80" fmla="*/ 108 w 1382"/>
                  <a:gd name="T81" fmla="*/ 1006 h 2870"/>
                  <a:gd name="T82" fmla="*/ 58 w 1382"/>
                  <a:gd name="T83" fmla="*/ 810 h 2870"/>
                  <a:gd name="T84" fmla="*/ 32 w 1382"/>
                  <a:gd name="T85" fmla="*/ 690 h 2870"/>
                  <a:gd name="T86" fmla="*/ 14 w 1382"/>
                  <a:gd name="T87" fmla="*/ 576 h 2870"/>
                  <a:gd name="T88" fmla="*/ 4 w 1382"/>
                  <a:gd name="T89" fmla="*/ 470 h 2870"/>
                  <a:gd name="T90" fmla="*/ 0 w 1382"/>
                  <a:gd name="T91" fmla="*/ 374 h 2870"/>
                  <a:gd name="T92" fmla="*/ 2 w 1382"/>
                  <a:gd name="T93" fmla="*/ 288 h 2870"/>
                  <a:gd name="T94" fmla="*/ 12 w 1382"/>
                  <a:gd name="T95" fmla="*/ 212 h 2870"/>
                  <a:gd name="T96" fmla="*/ 28 w 1382"/>
                  <a:gd name="T97" fmla="*/ 146 h 2870"/>
                  <a:gd name="T98" fmla="*/ 54 w 1382"/>
                  <a:gd name="T99" fmla="*/ 92 h 2870"/>
                  <a:gd name="T100" fmla="*/ 84 w 1382"/>
                  <a:gd name="T101" fmla="*/ 48 h 2870"/>
                  <a:gd name="T102" fmla="*/ 122 w 1382"/>
                  <a:gd name="T103" fmla="*/ 18 h 28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382" h="2870">
                    <a:moveTo>
                      <a:pt x="146" y="6"/>
                    </a:moveTo>
                    <a:lnTo>
                      <a:pt x="146" y="6"/>
                    </a:lnTo>
                    <a:lnTo>
                      <a:pt x="162" y="2"/>
                    </a:lnTo>
                    <a:lnTo>
                      <a:pt x="180" y="0"/>
                    </a:lnTo>
                    <a:lnTo>
                      <a:pt x="200" y="2"/>
                    </a:lnTo>
                    <a:lnTo>
                      <a:pt x="220" y="8"/>
                    </a:lnTo>
                    <a:lnTo>
                      <a:pt x="242" y="16"/>
                    </a:lnTo>
                    <a:lnTo>
                      <a:pt x="264" y="28"/>
                    </a:lnTo>
                    <a:lnTo>
                      <a:pt x="288" y="44"/>
                    </a:lnTo>
                    <a:lnTo>
                      <a:pt x="312" y="62"/>
                    </a:lnTo>
                    <a:lnTo>
                      <a:pt x="338" y="84"/>
                    </a:lnTo>
                    <a:lnTo>
                      <a:pt x="364" y="108"/>
                    </a:lnTo>
                    <a:lnTo>
                      <a:pt x="392" y="134"/>
                    </a:lnTo>
                    <a:lnTo>
                      <a:pt x="418" y="164"/>
                    </a:lnTo>
                    <a:lnTo>
                      <a:pt x="446" y="198"/>
                    </a:lnTo>
                    <a:lnTo>
                      <a:pt x="476" y="234"/>
                    </a:lnTo>
                    <a:lnTo>
                      <a:pt x="534" y="312"/>
                    </a:lnTo>
                    <a:lnTo>
                      <a:pt x="596" y="402"/>
                    </a:lnTo>
                    <a:lnTo>
                      <a:pt x="658" y="500"/>
                    </a:lnTo>
                    <a:lnTo>
                      <a:pt x="720" y="608"/>
                    </a:lnTo>
                    <a:lnTo>
                      <a:pt x="784" y="724"/>
                    </a:lnTo>
                    <a:lnTo>
                      <a:pt x="846" y="848"/>
                    </a:lnTo>
                    <a:lnTo>
                      <a:pt x="910" y="980"/>
                    </a:lnTo>
                    <a:lnTo>
                      <a:pt x="972" y="1118"/>
                    </a:lnTo>
                    <a:lnTo>
                      <a:pt x="1032" y="1262"/>
                    </a:lnTo>
                    <a:lnTo>
                      <a:pt x="1032" y="1262"/>
                    </a:lnTo>
                    <a:lnTo>
                      <a:pt x="1090" y="1410"/>
                    </a:lnTo>
                    <a:lnTo>
                      <a:pt x="1144" y="1554"/>
                    </a:lnTo>
                    <a:lnTo>
                      <a:pt x="1192" y="1696"/>
                    </a:lnTo>
                    <a:lnTo>
                      <a:pt x="1234" y="1834"/>
                    </a:lnTo>
                    <a:lnTo>
                      <a:pt x="1272" y="1966"/>
                    </a:lnTo>
                    <a:lnTo>
                      <a:pt x="1306" y="2094"/>
                    </a:lnTo>
                    <a:lnTo>
                      <a:pt x="1332" y="2214"/>
                    </a:lnTo>
                    <a:lnTo>
                      <a:pt x="1354" y="2328"/>
                    </a:lnTo>
                    <a:lnTo>
                      <a:pt x="1370" y="2432"/>
                    </a:lnTo>
                    <a:lnTo>
                      <a:pt x="1374" y="2482"/>
                    </a:lnTo>
                    <a:lnTo>
                      <a:pt x="1378" y="2528"/>
                    </a:lnTo>
                    <a:lnTo>
                      <a:pt x="1382" y="2572"/>
                    </a:lnTo>
                    <a:lnTo>
                      <a:pt x="1382" y="2614"/>
                    </a:lnTo>
                    <a:lnTo>
                      <a:pt x="1382" y="2652"/>
                    </a:lnTo>
                    <a:lnTo>
                      <a:pt x="1380" y="2688"/>
                    </a:lnTo>
                    <a:lnTo>
                      <a:pt x="1376" y="2720"/>
                    </a:lnTo>
                    <a:lnTo>
                      <a:pt x="1370" y="2750"/>
                    </a:lnTo>
                    <a:lnTo>
                      <a:pt x="1364" y="2776"/>
                    </a:lnTo>
                    <a:lnTo>
                      <a:pt x="1356" y="2800"/>
                    </a:lnTo>
                    <a:lnTo>
                      <a:pt x="1344" y="2820"/>
                    </a:lnTo>
                    <a:lnTo>
                      <a:pt x="1332" y="2836"/>
                    </a:lnTo>
                    <a:lnTo>
                      <a:pt x="1318" y="2848"/>
                    </a:lnTo>
                    <a:lnTo>
                      <a:pt x="1304" y="2856"/>
                    </a:lnTo>
                    <a:lnTo>
                      <a:pt x="1304" y="2856"/>
                    </a:lnTo>
                    <a:lnTo>
                      <a:pt x="1278" y="2864"/>
                    </a:lnTo>
                    <a:lnTo>
                      <a:pt x="1252" y="2870"/>
                    </a:lnTo>
                    <a:lnTo>
                      <a:pt x="1226" y="2870"/>
                    </a:lnTo>
                    <a:lnTo>
                      <a:pt x="1198" y="2868"/>
                    </a:lnTo>
                    <a:lnTo>
                      <a:pt x="1170" y="2862"/>
                    </a:lnTo>
                    <a:lnTo>
                      <a:pt x="1142" y="2852"/>
                    </a:lnTo>
                    <a:lnTo>
                      <a:pt x="1114" y="2840"/>
                    </a:lnTo>
                    <a:lnTo>
                      <a:pt x="1084" y="2824"/>
                    </a:lnTo>
                    <a:lnTo>
                      <a:pt x="1054" y="2804"/>
                    </a:lnTo>
                    <a:lnTo>
                      <a:pt x="1024" y="2780"/>
                    </a:lnTo>
                    <a:lnTo>
                      <a:pt x="994" y="2756"/>
                    </a:lnTo>
                    <a:lnTo>
                      <a:pt x="962" y="2726"/>
                    </a:lnTo>
                    <a:lnTo>
                      <a:pt x="932" y="2694"/>
                    </a:lnTo>
                    <a:lnTo>
                      <a:pt x="900" y="2660"/>
                    </a:lnTo>
                    <a:lnTo>
                      <a:pt x="868" y="2622"/>
                    </a:lnTo>
                    <a:lnTo>
                      <a:pt x="836" y="2582"/>
                    </a:lnTo>
                    <a:lnTo>
                      <a:pt x="804" y="2538"/>
                    </a:lnTo>
                    <a:lnTo>
                      <a:pt x="772" y="2492"/>
                    </a:lnTo>
                    <a:lnTo>
                      <a:pt x="738" y="2444"/>
                    </a:lnTo>
                    <a:lnTo>
                      <a:pt x="706" y="2392"/>
                    </a:lnTo>
                    <a:lnTo>
                      <a:pt x="672" y="2338"/>
                    </a:lnTo>
                    <a:lnTo>
                      <a:pt x="640" y="2282"/>
                    </a:lnTo>
                    <a:lnTo>
                      <a:pt x="574" y="2162"/>
                    </a:lnTo>
                    <a:lnTo>
                      <a:pt x="508" y="2034"/>
                    </a:lnTo>
                    <a:lnTo>
                      <a:pt x="442" y="1896"/>
                    </a:lnTo>
                    <a:lnTo>
                      <a:pt x="378" y="1752"/>
                    </a:lnTo>
                    <a:lnTo>
                      <a:pt x="314" y="1598"/>
                    </a:lnTo>
                    <a:lnTo>
                      <a:pt x="314" y="1598"/>
                    </a:lnTo>
                    <a:lnTo>
                      <a:pt x="252" y="1442"/>
                    </a:lnTo>
                    <a:lnTo>
                      <a:pt x="198" y="1290"/>
                    </a:lnTo>
                    <a:lnTo>
                      <a:pt x="148" y="1146"/>
                    </a:lnTo>
                    <a:lnTo>
                      <a:pt x="108" y="1006"/>
                    </a:lnTo>
                    <a:lnTo>
                      <a:pt x="72" y="874"/>
                    </a:lnTo>
                    <a:lnTo>
                      <a:pt x="58" y="810"/>
                    </a:lnTo>
                    <a:lnTo>
                      <a:pt x="44" y="748"/>
                    </a:lnTo>
                    <a:lnTo>
                      <a:pt x="32" y="690"/>
                    </a:lnTo>
                    <a:lnTo>
                      <a:pt x="22" y="632"/>
                    </a:lnTo>
                    <a:lnTo>
                      <a:pt x="14" y="576"/>
                    </a:lnTo>
                    <a:lnTo>
                      <a:pt x="8" y="522"/>
                    </a:lnTo>
                    <a:lnTo>
                      <a:pt x="4" y="470"/>
                    </a:lnTo>
                    <a:lnTo>
                      <a:pt x="0" y="422"/>
                    </a:lnTo>
                    <a:lnTo>
                      <a:pt x="0" y="374"/>
                    </a:lnTo>
                    <a:lnTo>
                      <a:pt x="0" y="330"/>
                    </a:lnTo>
                    <a:lnTo>
                      <a:pt x="2" y="288"/>
                    </a:lnTo>
                    <a:lnTo>
                      <a:pt x="6" y="250"/>
                    </a:lnTo>
                    <a:lnTo>
                      <a:pt x="12" y="212"/>
                    </a:lnTo>
                    <a:lnTo>
                      <a:pt x="20" y="178"/>
                    </a:lnTo>
                    <a:lnTo>
                      <a:pt x="28" y="146"/>
                    </a:lnTo>
                    <a:lnTo>
                      <a:pt x="40" y="118"/>
                    </a:lnTo>
                    <a:lnTo>
                      <a:pt x="54" y="92"/>
                    </a:lnTo>
                    <a:lnTo>
                      <a:pt x="68" y="68"/>
                    </a:lnTo>
                    <a:lnTo>
                      <a:pt x="84" y="48"/>
                    </a:lnTo>
                    <a:lnTo>
                      <a:pt x="102" y="32"/>
                    </a:lnTo>
                    <a:lnTo>
                      <a:pt x="122" y="18"/>
                    </a:lnTo>
                    <a:lnTo>
                      <a:pt x="146" y="6"/>
                    </a:lnTo>
                    <a:close/>
                  </a:path>
                </a:pathLst>
              </a:custGeom>
              <a:solidFill>
                <a:srgbClr val="DADC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5" name="Freeform 118"/>
              <p:cNvSpPr>
                <a:spLocks/>
              </p:cNvSpPr>
              <p:nvPr/>
            </p:nvSpPr>
            <p:spPr bwMode="auto">
              <a:xfrm>
                <a:off x="13987463" y="2871788"/>
                <a:ext cx="2101850" cy="4556125"/>
              </a:xfrm>
              <a:custGeom>
                <a:avLst/>
                <a:gdLst>
                  <a:gd name="T0" fmla="*/ 974 w 1324"/>
                  <a:gd name="T1" fmla="*/ 1262 h 2870"/>
                  <a:gd name="T2" fmla="*/ 852 w 1324"/>
                  <a:gd name="T3" fmla="*/ 980 h 2870"/>
                  <a:gd name="T4" fmla="*/ 726 w 1324"/>
                  <a:gd name="T5" fmla="*/ 724 h 2870"/>
                  <a:gd name="T6" fmla="*/ 600 w 1324"/>
                  <a:gd name="T7" fmla="*/ 500 h 2870"/>
                  <a:gd name="T8" fmla="*/ 476 w 1324"/>
                  <a:gd name="T9" fmla="*/ 312 h 2870"/>
                  <a:gd name="T10" fmla="*/ 388 w 1324"/>
                  <a:gd name="T11" fmla="*/ 198 h 2870"/>
                  <a:gd name="T12" fmla="*/ 334 w 1324"/>
                  <a:gd name="T13" fmla="*/ 134 h 2870"/>
                  <a:gd name="T14" fmla="*/ 280 w 1324"/>
                  <a:gd name="T15" fmla="*/ 84 h 2870"/>
                  <a:gd name="T16" fmla="*/ 230 w 1324"/>
                  <a:gd name="T17" fmla="*/ 44 h 2870"/>
                  <a:gd name="T18" fmla="*/ 184 w 1324"/>
                  <a:gd name="T19" fmla="*/ 16 h 2870"/>
                  <a:gd name="T20" fmla="*/ 142 w 1324"/>
                  <a:gd name="T21" fmla="*/ 2 h 2870"/>
                  <a:gd name="T22" fmla="*/ 104 w 1324"/>
                  <a:gd name="T23" fmla="*/ 2 h 2870"/>
                  <a:gd name="T24" fmla="*/ 88 w 1324"/>
                  <a:gd name="T25" fmla="*/ 6 h 2870"/>
                  <a:gd name="T26" fmla="*/ 62 w 1324"/>
                  <a:gd name="T27" fmla="*/ 20 h 2870"/>
                  <a:gd name="T28" fmla="*/ 18 w 1324"/>
                  <a:gd name="T29" fmla="*/ 56 h 2870"/>
                  <a:gd name="T30" fmla="*/ 0 w 1324"/>
                  <a:gd name="T31" fmla="*/ 82 h 2870"/>
                  <a:gd name="T32" fmla="*/ 40 w 1324"/>
                  <a:gd name="T33" fmla="*/ 104 h 2870"/>
                  <a:gd name="T34" fmla="*/ 82 w 1324"/>
                  <a:gd name="T35" fmla="*/ 134 h 2870"/>
                  <a:gd name="T36" fmla="*/ 124 w 1324"/>
                  <a:gd name="T37" fmla="*/ 174 h 2870"/>
                  <a:gd name="T38" fmla="*/ 218 w 1324"/>
                  <a:gd name="T39" fmla="*/ 276 h 2870"/>
                  <a:gd name="T40" fmla="*/ 318 w 1324"/>
                  <a:gd name="T41" fmla="*/ 412 h 2870"/>
                  <a:gd name="T42" fmla="*/ 424 w 1324"/>
                  <a:gd name="T43" fmla="*/ 574 h 2870"/>
                  <a:gd name="T44" fmla="*/ 530 w 1324"/>
                  <a:gd name="T45" fmla="*/ 762 h 2870"/>
                  <a:gd name="T46" fmla="*/ 638 w 1324"/>
                  <a:gd name="T47" fmla="*/ 974 h 2870"/>
                  <a:gd name="T48" fmla="*/ 742 w 1324"/>
                  <a:gd name="T49" fmla="*/ 1206 h 2870"/>
                  <a:gd name="T50" fmla="*/ 794 w 1324"/>
                  <a:gd name="T51" fmla="*/ 1328 h 2870"/>
                  <a:gd name="T52" fmla="*/ 892 w 1324"/>
                  <a:gd name="T53" fmla="*/ 1584 h 2870"/>
                  <a:gd name="T54" fmla="*/ 974 w 1324"/>
                  <a:gd name="T55" fmla="*/ 1828 h 2870"/>
                  <a:gd name="T56" fmla="*/ 1042 w 1324"/>
                  <a:gd name="T57" fmla="*/ 2062 h 2870"/>
                  <a:gd name="T58" fmla="*/ 1092 w 1324"/>
                  <a:gd name="T59" fmla="*/ 2276 h 2870"/>
                  <a:gd name="T60" fmla="*/ 1126 w 1324"/>
                  <a:gd name="T61" fmla="*/ 2468 h 2870"/>
                  <a:gd name="T62" fmla="*/ 1142 w 1324"/>
                  <a:gd name="T63" fmla="*/ 2634 h 2870"/>
                  <a:gd name="T64" fmla="*/ 1142 w 1324"/>
                  <a:gd name="T65" fmla="*/ 2736 h 2870"/>
                  <a:gd name="T66" fmla="*/ 1136 w 1324"/>
                  <a:gd name="T67" fmla="*/ 2794 h 2870"/>
                  <a:gd name="T68" fmla="*/ 1126 w 1324"/>
                  <a:gd name="T69" fmla="*/ 2842 h 2870"/>
                  <a:gd name="T70" fmla="*/ 1118 w 1324"/>
                  <a:gd name="T71" fmla="*/ 2864 h 2870"/>
                  <a:gd name="T72" fmla="*/ 1168 w 1324"/>
                  <a:gd name="T73" fmla="*/ 2870 h 2870"/>
                  <a:gd name="T74" fmla="*/ 1200 w 1324"/>
                  <a:gd name="T75" fmla="*/ 2868 h 2870"/>
                  <a:gd name="T76" fmla="*/ 1230 w 1324"/>
                  <a:gd name="T77" fmla="*/ 2862 h 2870"/>
                  <a:gd name="T78" fmla="*/ 1246 w 1324"/>
                  <a:gd name="T79" fmla="*/ 2856 h 2870"/>
                  <a:gd name="T80" fmla="*/ 1274 w 1324"/>
                  <a:gd name="T81" fmla="*/ 2836 h 2870"/>
                  <a:gd name="T82" fmla="*/ 1298 w 1324"/>
                  <a:gd name="T83" fmla="*/ 2800 h 2870"/>
                  <a:gd name="T84" fmla="*/ 1312 w 1324"/>
                  <a:gd name="T85" fmla="*/ 2750 h 2870"/>
                  <a:gd name="T86" fmla="*/ 1322 w 1324"/>
                  <a:gd name="T87" fmla="*/ 2688 h 2870"/>
                  <a:gd name="T88" fmla="*/ 1324 w 1324"/>
                  <a:gd name="T89" fmla="*/ 2614 h 2870"/>
                  <a:gd name="T90" fmla="*/ 1320 w 1324"/>
                  <a:gd name="T91" fmla="*/ 2528 h 2870"/>
                  <a:gd name="T92" fmla="*/ 1312 w 1324"/>
                  <a:gd name="T93" fmla="*/ 2432 h 2870"/>
                  <a:gd name="T94" fmla="*/ 1274 w 1324"/>
                  <a:gd name="T95" fmla="*/ 2214 h 2870"/>
                  <a:gd name="T96" fmla="*/ 1214 w 1324"/>
                  <a:gd name="T97" fmla="*/ 1966 h 2870"/>
                  <a:gd name="T98" fmla="*/ 1134 w 1324"/>
                  <a:gd name="T99" fmla="*/ 1696 h 2870"/>
                  <a:gd name="T100" fmla="*/ 1032 w 1324"/>
                  <a:gd name="T101" fmla="*/ 1408 h 28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324" h="2870">
                    <a:moveTo>
                      <a:pt x="974" y="1262"/>
                    </a:moveTo>
                    <a:lnTo>
                      <a:pt x="974" y="1262"/>
                    </a:lnTo>
                    <a:lnTo>
                      <a:pt x="914" y="1118"/>
                    </a:lnTo>
                    <a:lnTo>
                      <a:pt x="852" y="980"/>
                    </a:lnTo>
                    <a:lnTo>
                      <a:pt x="788" y="848"/>
                    </a:lnTo>
                    <a:lnTo>
                      <a:pt x="726" y="724"/>
                    </a:lnTo>
                    <a:lnTo>
                      <a:pt x="662" y="608"/>
                    </a:lnTo>
                    <a:lnTo>
                      <a:pt x="600" y="500"/>
                    </a:lnTo>
                    <a:lnTo>
                      <a:pt x="538" y="402"/>
                    </a:lnTo>
                    <a:lnTo>
                      <a:pt x="476" y="312"/>
                    </a:lnTo>
                    <a:lnTo>
                      <a:pt x="418" y="234"/>
                    </a:lnTo>
                    <a:lnTo>
                      <a:pt x="388" y="198"/>
                    </a:lnTo>
                    <a:lnTo>
                      <a:pt x="360" y="164"/>
                    </a:lnTo>
                    <a:lnTo>
                      <a:pt x="334" y="134"/>
                    </a:lnTo>
                    <a:lnTo>
                      <a:pt x="306" y="108"/>
                    </a:lnTo>
                    <a:lnTo>
                      <a:pt x="280" y="84"/>
                    </a:lnTo>
                    <a:lnTo>
                      <a:pt x="254" y="62"/>
                    </a:lnTo>
                    <a:lnTo>
                      <a:pt x="230" y="44"/>
                    </a:lnTo>
                    <a:lnTo>
                      <a:pt x="206" y="28"/>
                    </a:lnTo>
                    <a:lnTo>
                      <a:pt x="184" y="16"/>
                    </a:lnTo>
                    <a:lnTo>
                      <a:pt x="162" y="8"/>
                    </a:lnTo>
                    <a:lnTo>
                      <a:pt x="142" y="2"/>
                    </a:lnTo>
                    <a:lnTo>
                      <a:pt x="122" y="0"/>
                    </a:lnTo>
                    <a:lnTo>
                      <a:pt x="104" y="2"/>
                    </a:lnTo>
                    <a:lnTo>
                      <a:pt x="88" y="6"/>
                    </a:lnTo>
                    <a:lnTo>
                      <a:pt x="88" y="6"/>
                    </a:lnTo>
                    <a:lnTo>
                      <a:pt x="74" y="12"/>
                    </a:lnTo>
                    <a:lnTo>
                      <a:pt x="62" y="20"/>
                    </a:lnTo>
                    <a:lnTo>
                      <a:pt x="40" y="36"/>
                    </a:lnTo>
                    <a:lnTo>
                      <a:pt x="18" y="56"/>
                    </a:lnTo>
                    <a:lnTo>
                      <a:pt x="0" y="82"/>
                    </a:lnTo>
                    <a:lnTo>
                      <a:pt x="0" y="82"/>
                    </a:lnTo>
                    <a:lnTo>
                      <a:pt x="20" y="92"/>
                    </a:lnTo>
                    <a:lnTo>
                      <a:pt x="40" y="104"/>
                    </a:lnTo>
                    <a:lnTo>
                      <a:pt x="60" y="118"/>
                    </a:lnTo>
                    <a:lnTo>
                      <a:pt x="82" y="134"/>
                    </a:lnTo>
                    <a:lnTo>
                      <a:pt x="102" y="152"/>
                    </a:lnTo>
                    <a:lnTo>
                      <a:pt x="124" y="174"/>
                    </a:lnTo>
                    <a:lnTo>
                      <a:pt x="170" y="220"/>
                    </a:lnTo>
                    <a:lnTo>
                      <a:pt x="218" y="276"/>
                    </a:lnTo>
                    <a:lnTo>
                      <a:pt x="268" y="340"/>
                    </a:lnTo>
                    <a:lnTo>
                      <a:pt x="318" y="412"/>
                    </a:lnTo>
                    <a:lnTo>
                      <a:pt x="370" y="490"/>
                    </a:lnTo>
                    <a:lnTo>
                      <a:pt x="424" y="574"/>
                    </a:lnTo>
                    <a:lnTo>
                      <a:pt x="476" y="664"/>
                    </a:lnTo>
                    <a:lnTo>
                      <a:pt x="530" y="762"/>
                    </a:lnTo>
                    <a:lnTo>
                      <a:pt x="584" y="866"/>
                    </a:lnTo>
                    <a:lnTo>
                      <a:pt x="638" y="974"/>
                    </a:lnTo>
                    <a:lnTo>
                      <a:pt x="690" y="1088"/>
                    </a:lnTo>
                    <a:lnTo>
                      <a:pt x="742" y="1206"/>
                    </a:lnTo>
                    <a:lnTo>
                      <a:pt x="794" y="1328"/>
                    </a:lnTo>
                    <a:lnTo>
                      <a:pt x="794" y="1328"/>
                    </a:lnTo>
                    <a:lnTo>
                      <a:pt x="844" y="1456"/>
                    </a:lnTo>
                    <a:lnTo>
                      <a:pt x="892" y="1584"/>
                    </a:lnTo>
                    <a:lnTo>
                      <a:pt x="934" y="1708"/>
                    </a:lnTo>
                    <a:lnTo>
                      <a:pt x="974" y="1828"/>
                    </a:lnTo>
                    <a:lnTo>
                      <a:pt x="1010" y="1948"/>
                    </a:lnTo>
                    <a:lnTo>
                      <a:pt x="1042" y="2062"/>
                    </a:lnTo>
                    <a:lnTo>
                      <a:pt x="1070" y="2172"/>
                    </a:lnTo>
                    <a:lnTo>
                      <a:pt x="1092" y="2276"/>
                    </a:lnTo>
                    <a:lnTo>
                      <a:pt x="1112" y="2376"/>
                    </a:lnTo>
                    <a:lnTo>
                      <a:pt x="1126" y="2468"/>
                    </a:lnTo>
                    <a:lnTo>
                      <a:pt x="1138" y="2556"/>
                    </a:lnTo>
                    <a:lnTo>
                      <a:pt x="1142" y="2634"/>
                    </a:lnTo>
                    <a:lnTo>
                      <a:pt x="1144" y="2704"/>
                    </a:lnTo>
                    <a:lnTo>
                      <a:pt x="1142" y="2736"/>
                    </a:lnTo>
                    <a:lnTo>
                      <a:pt x="1140" y="2766"/>
                    </a:lnTo>
                    <a:lnTo>
                      <a:pt x="1136" y="2794"/>
                    </a:lnTo>
                    <a:lnTo>
                      <a:pt x="1132" y="2820"/>
                    </a:lnTo>
                    <a:lnTo>
                      <a:pt x="1126" y="2842"/>
                    </a:lnTo>
                    <a:lnTo>
                      <a:pt x="1118" y="2864"/>
                    </a:lnTo>
                    <a:lnTo>
                      <a:pt x="1118" y="2864"/>
                    </a:lnTo>
                    <a:lnTo>
                      <a:pt x="1152" y="2870"/>
                    </a:lnTo>
                    <a:lnTo>
                      <a:pt x="1168" y="2870"/>
                    </a:lnTo>
                    <a:lnTo>
                      <a:pt x="1184" y="2870"/>
                    </a:lnTo>
                    <a:lnTo>
                      <a:pt x="1200" y="2868"/>
                    </a:lnTo>
                    <a:lnTo>
                      <a:pt x="1214" y="2866"/>
                    </a:lnTo>
                    <a:lnTo>
                      <a:pt x="1230" y="2862"/>
                    </a:lnTo>
                    <a:lnTo>
                      <a:pt x="1246" y="2856"/>
                    </a:lnTo>
                    <a:lnTo>
                      <a:pt x="1246" y="2856"/>
                    </a:lnTo>
                    <a:lnTo>
                      <a:pt x="1260" y="2848"/>
                    </a:lnTo>
                    <a:lnTo>
                      <a:pt x="1274" y="2836"/>
                    </a:lnTo>
                    <a:lnTo>
                      <a:pt x="1286" y="2820"/>
                    </a:lnTo>
                    <a:lnTo>
                      <a:pt x="1298" y="2800"/>
                    </a:lnTo>
                    <a:lnTo>
                      <a:pt x="1306" y="2776"/>
                    </a:lnTo>
                    <a:lnTo>
                      <a:pt x="1312" y="2750"/>
                    </a:lnTo>
                    <a:lnTo>
                      <a:pt x="1318" y="2720"/>
                    </a:lnTo>
                    <a:lnTo>
                      <a:pt x="1322" y="2688"/>
                    </a:lnTo>
                    <a:lnTo>
                      <a:pt x="1324" y="2652"/>
                    </a:lnTo>
                    <a:lnTo>
                      <a:pt x="1324" y="2614"/>
                    </a:lnTo>
                    <a:lnTo>
                      <a:pt x="1324" y="2572"/>
                    </a:lnTo>
                    <a:lnTo>
                      <a:pt x="1320" y="2528"/>
                    </a:lnTo>
                    <a:lnTo>
                      <a:pt x="1316" y="2482"/>
                    </a:lnTo>
                    <a:lnTo>
                      <a:pt x="1312" y="2432"/>
                    </a:lnTo>
                    <a:lnTo>
                      <a:pt x="1296" y="2328"/>
                    </a:lnTo>
                    <a:lnTo>
                      <a:pt x="1274" y="2214"/>
                    </a:lnTo>
                    <a:lnTo>
                      <a:pt x="1248" y="2094"/>
                    </a:lnTo>
                    <a:lnTo>
                      <a:pt x="1214" y="1966"/>
                    </a:lnTo>
                    <a:lnTo>
                      <a:pt x="1176" y="1834"/>
                    </a:lnTo>
                    <a:lnTo>
                      <a:pt x="1134" y="1696"/>
                    </a:lnTo>
                    <a:lnTo>
                      <a:pt x="1086" y="1554"/>
                    </a:lnTo>
                    <a:lnTo>
                      <a:pt x="1032" y="1408"/>
                    </a:lnTo>
                    <a:lnTo>
                      <a:pt x="974" y="1262"/>
                    </a:lnTo>
                    <a:close/>
                  </a:path>
                </a:pathLst>
              </a:custGeom>
              <a:solidFill>
                <a:srgbClr val="F3F4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6" name="Freeform 295"/>
              <p:cNvSpPr>
                <a:spLocks/>
              </p:cNvSpPr>
              <p:nvPr/>
            </p:nvSpPr>
            <p:spPr bwMode="auto">
              <a:xfrm>
                <a:off x="14209651" y="4771104"/>
                <a:ext cx="884300" cy="1046418"/>
              </a:xfrm>
              <a:custGeom>
                <a:avLst/>
                <a:gdLst>
                  <a:gd name="connsiteX0" fmla="*/ 490599 w 884300"/>
                  <a:gd name="connsiteY0" fmla="*/ 0 h 1046418"/>
                  <a:gd name="connsiteX1" fmla="*/ 512824 w 884300"/>
                  <a:gd name="connsiteY1" fmla="*/ 0 h 1046418"/>
                  <a:gd name="connsiteX2" fmla="*/ 535049 w 884300"/>
                  <a:gd name="connsiteY2" fmla="*/ 3175 h 1046418"/>
                  <a:gd name="connsiteX3" fmla="*/ 557274 w 884300"/>
                  <a:gd name="connsiteY3" fmla="*/ 9525 h 1046418"/>
                  <a:gd name="connsiteX4" fmla="*/ 579499 w 884300"/>
                  <a:gd name="connsiteY4" fmla="*/ 22225 h 1046418"/>
                  <a:gd name="connsiteX5" fmla="*/ 604899 w 884300"/>
                  <a:gd name="connsiteY5" fmla="*/ 34925 h 1046418"/>
                  <a:gd name="connsiteX6" fmla="*/ 627124 w 884300"/>
                  <a:gd name="connsiteY6" fmla="*/ 53975 h 1046418"/>
                  <a:gd name="connsiteX7" fmla="*/ 652524 w 884300"/>
                  <a:gd name="connsiteY7" fmla="*/ 73025 h 1046418"/>
                  <a:gd name="connsiteX8" fmla="*/ 674749 w 884300"/>
                  <a:gd name="connsiteY8" fmla="*/ 98425 h 1046418"/>
                  <a:gd name="connsiteX9" fmla="*/ 700148 w 884300"/>
                  <a:gd name="connsiteY9" fmla="*/ 123825 h 1046418"/>
                  <a:gd name="connsiteX10" fmla="*/ 722374 w 884300"/>
                  <a:gd name="connsiteY10" fmla="*/ 152400 h 1046418"/>
                  <a:gd name="connsiteX11" fmla="*/ 744600 w 884300"/>
                  <a:gd name="connsiteY11" fmla="*/ 184150 h 1046418"/>
                  <a:gd name="connsiteX12" fmla="*/ 766824 w 884300"/>
                  <a:gd name="connsiteY12" fmla="*/ 219075 h 1046418"/>
                  <a:gd name="connsiteX13" fmla="*/ 785874 w 884300"/>
                  <a:gd name="connsiteY13" fmla="*/ 257175 h 1046418"/>
                  <a:gd name="connsiteX14" fmla="*/ 804924 w 884300"/>
                  <a:gd name="connsiteY14" fmla="*/ 295275 h 1046418"/>
                  <a:gd name="connsiteX15" fmla="*/ 823974 w 884300"/>
                  <a:gd name="connsiteY15" fmla="*/ 336550 h 1046418"/>
                  <a:gd name="connsiteX16" fmla="*/ 839848 w 884300"/>
                  <a:gd name="connsiteY16" fmla="*/ 377825 h 1046418"/>
                  <a:gd name="connsiteX17" fmla="*/ 852548 w 884300"/>
                  <a:gd name="connsiteY17" fmla="*/ 419100 h 1046418"/>
                  <a:gd name="connsiteX18" fmla="*/ 862074 w 884300"/>
                  <a:gd name="connsiteY18" fmla="*/ 460375 h 1046418"/>
                  <a:gd name="connsiteX19" fmla="*/ 871600 w 884300"/>
                  <a:gd name="connsiteY19" fmla="*/ 501650 h 1046418"/>
                  <a:gd name="connsiteX20" fmla="*/ 877948 w 884300"/>
                  <a:gd name="connsiteY20" fmla="*/ 539750 h 1046418"/>
                  <a:gd name="connsiteX21" fmla="*/ 881124 w 884300"/>
                  <a:gd name="connsiteY21" fmla="*/ 577850 h 1046418"/>
                  <a:gd name="connsiteX22" fmla="*/ 884300 w 884300"/>
                  <a:gd name="connsiteY22" fmla="*/ 612775 h 1046418"/>
                  <a:gd name="connsiteX23" fmla="*/ 884300 w 884300"/>
                  <a:gd name="connsiteY23" fmla="*/ 647700 h 1046418"/>
                  <a:gd name="connsiteX24" fmla="*/ 881124 w 884300"/>
                  <a:gd name="connsiteY24" fmla="*/ 679450 h 1046418"/>
                  <a:gd name="connsiteX25" fmla="*/ 874774 w 884300"/>
                  <a:gd name="connsiteY25" fmla="*/ 708025 h 1046418"/>
                  <a:gd name="connsiteX26" fmla="*/ 868424 w 884300"/>
                  <a:gd name="connsiteY26" fmla="*/ 736600 h 1046418"/>
                  <a:gd name="connsiteX27" fmla="*/ 858900 w 884300"/>
                  <a:gd name="connsiteY27" fmla="*/ 758825 h 1046418"/>
                  <a:gd name="connsiteX28" fmla="*/ 846200 w 884300"/>
                  <a:gd name="connsiteY28" fmla="*/ 781050 h 1046418"/>
                  <a:gd name="connsiteX29" fmla="*/ 830324 w 884300"/>
                  <a:gd name="connsiteY29" fmla="*/ 796925 h 1046418"/>
                  <a:gd name="connsiteX30" fmla="*/ 814448 w 884300"/>
                  <a:gd name="connsiteY30" fmla="*/ 812800 h 1046418"/>
                  <a:gd name="connsiteX31" fmla="*/ 795400 w 884300"/>
                  <a:gd name="connsiteY31" fmla="*/ 822325 h 1046418"/>
                  <a:gd name="connsiteX32" fmla="*/ 360185 w 884300"/>
                  <a:gd name="connsiteY32" fmla="*/ 1046418 h 1046418"/>
                  <a:gd name="connsiteX33" fmla="*/ 287399 w 884300"/>
                  <a:gd name="connsiteY33" fmla="*/ 882650 h 1046418"/>
                  <a:gd name="connsiteX34" fmla="*/ 185799 w 884300"/>
                  <a:gd name="connsiteY34" fmla="*/ 638175 h 1046418"/>
                  <a:gd name="connsiteX35" fmla="*/ 87374 w 884300"/>
                  <a:gd name="connsiteY35" fmla="*/ 390525 h 1046418"/>
                  <a:gd name="connsiteX36" fmla="*/ 1649 w 884300"/>
                  <a:gd name="connsiteY36" fmla="*/ 149225 h 1046418"/>
                  <a:gd name="connsiteX37" fmla="*/ 0 w 884300"/>
                  <a:gd name="connsiteY37" fmla="*/ 144476 h 1046418"/>
                  <a:gd name="connsiteX38" fmla="*/ 468374 w 884300"/>
                  <a:gd name="connsiteY38" fmla="*/ 3175 h 1046418"/>
                  <a:gd name="connsiteX39" fmla="*/ 468374 w 884300"/>
                  <a:gd name="connsiteY39" fmla="*/ 6350 h 1046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884300" h="1046418">
                    <a:moveTo>
                      <a:pt x="490599" y="0"/>
                    </a:moveTo>
                    <a:lnTo>
                      <a:pt x="512824" y="0"/>
                    </a:lnTo>
                    <a:lnTo>
                      <a:pt x="535049" y="3175"/>
                    </a:lnTo>
                    <a:lnTo>
                      <a:pt x="557274" y="9525"/>
                    </a:lnTo>
                    <a:lnTo>
                      <a:pt x="579499" y="22225"/>
                    </a:lnTo>
                    <a:lnTo>
                      <a:pt x="604899" y="34925"/>
                    </a:lnTo>
                    <a:lnTo>
                      <a:pt x="627124" y="53975"/>
                    </a:lnTo>
                    <a:lnTo>
                      <a:pt x="652524" y="73025"/>
                    </a:lnTo>
                    <a:lnTo>
                      <a:pt x="674749" y="98425"/>
                    </a:lnTo>
                    <a:lnTo>
                      <a:pt x="700148" y="123825"/>
                    </a:lnTo>
                    <a:lnTo>
                      <a:pt x="722374" y="152400"/>
                    </a:lnTo>
                    <a:lnTo>
                      <a:pt x="744600" y="184150"/>
                    </a:lnTo>
                    <a:lnTo>
                      <a:pt x="766824" y="219075"/>
                    </a:lnTo>
                    <a:lnTo>
                      <a:pt x="785874" y="257175"/>
                    </a:lnTo>
                    <a:lnTo>
                      <a:pt x="804924" y="295275"/>
                    </a:lnTo>
                    <a:lnTo>
                      <a:pt x="823974" y="336550"/>
                    </a:lnTo>
                    <a:lnTo>
                      <a:pt x="839848" y="377825"/>
                    </a:lnTo>
                    <a:lnTo>
                      <a:pt x="852548" y="419100"/>
                    </a:lnTo>
                    <a:lnTo>
                      <a:pt x="862074" y="460375"/>
                    </a:lnTo>
                    <a:lnTo>
                      <a:pt x="871600" y="501650"/>
                    </a:lnTo>
                    <a:lnTo>
                      <a:pt x="877948" y="539750"/>
                    </a:lnTo>
                    <a:lnTo>
                      <a:pt x="881124" y="577850"/>
                    </a:lnTo>
                    <a:lnTo>
                      <a:pt x="884300" y="612775"/>
                    </a:lnTo>
                    <a:lnTo>
                      <a:pt x="884300" y="647700"/>
                    </a:lnTo>
                    <a:lnTo>
                      <a:pt x="881124" y="679450"/>
                    </a:lnTo>
                    <a:lnTo>
                      <a:pt x="874774" y="708025"/>
                    </a:lnTo>
                    <a:lnTo>
                      <a:pt x="868424" y="736600"/>
                    </a:lnTo>
                    <a:lnTo>
                      <a:pt x="858900" y="758825"/>
                    </a:lnTo>
                    <a:lnTo>
                      <a:pt x="846200" y="781050"/>
                    </a:lnTo>
                    <a:lnTo>
                      <a:pt x="830324" y="796925"/>
                    </a:lnTo>
                    <a:lnTo>
                      <a:pt x="814448" y="812800"/>
                    </a:lnTo>
                    <a:lnTo>
                      <a:pt x="795400" y="822325"/>
                    </a:lnTo>
                    <a:lnTo>
                      <a:pt x="360185" y="1046418"/>
                    </a:lnTo>
                    <a:lnTo>
                      <a:pt x="287399" y="882650"/>
                    </a:lnTo>
                    <a:lnTo>
                      <a:pt x="185799" y="638175"/>
                    </a:lnTo>
                    <a:lnTo>
                      <a:pt x="87374" y="390525"/>
                    </a:lnTo>
                    <a:lnTo>
                      <a:pt x="1649" y="149225"/>
                    </a:lnTo>
                    <a:lnTo>
                      <a:pt x="0" y="144476"/>
                    </a:lnTo>
                    <a:lnTo>
                      <a:pt x="468374" y="3175"/>
                    </a:lnTo>
                    <a:lnTo>
                      <a:pt x="468374" y="6350"/>
                    </a:lnTo>
                    <a:close/>
                  </a:path>
                </a:pathLst>
              </a:custGeom>
              <a:solidFill>
                <a:srgbClr val="81C343"/>
              </a:solidFill>
              <a:ln>
                <a:noFill/>
              </a:ln>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7" name="Freeform 122"/>
              <p:cNvSpPr>
                <a:spLocks/>
              </p:cNvSpPr>
              <p:nvPr/>
            </p:nvSpPr>
            <p:spPr bwMode="auto">
              <a:xfrm>
                <a:off x="14517688" y="4770438"/>
                <a:ext cx="574675" cy="1047750"/>
              </a:xfrm>
              <a:custGeom>
                <a:avLst/>
                <a:gdLst>
                  <a:gd name="T0" fmla="*/ 322 w 362"/>
                  <a:gd name="T1" fmla="*/ 212 h 660"/>
                  <a:gd name="T2" fmla="*/ 322 w 362"/>
                  <a:gd name="T3" fmla="*/ 212 h 660"/>
                  <a:gd name="T4" fmla="*/ 304 w 362"/>
                  <a:gd name="T5" fmla="*/ 168 h 660"/>
                  <a:gd name="T6" fmla="*/ 282 w 362"/>
                  <a:gd name="T7" fmla="*/ 130 h 660"/>
                  <a:gd name="T8" fmla="*/ 258 w 362"/>
                  <a:gd name="T9" fmla="*/ 94 h 660"/>
                  <a:gd name="T10" fmla="*/ 234 w 362"/>
                  <a:gd name="T11" fmla="*/ 64 h 660"/>
                  <a:gd name="T12" fmla="*/ 208 w 362"/>
                  <a:gd name="T13" fmla="*/ 40 h 660"/>
                  <a:gd name="T14" fmla="*/ 182 w 362"/>
                  <a:gd name="T15" fmla="*/ 20 h 660"/>
                  <a:gd name="T16" fmla="*/ 170 w 362"/>
                  <a:gd name="T17" fmla="*/ 12 h 660"/>
                  <a:gd name="T18" fmla="*/ 156 w 362"/>
                  <a:gd name="T19" fmla="*/ 6 h 660"/>
                  <a:gd name="T20" fmla="*/ 144 w 362"/>
                  <a:gd name="T21" fmla="*/ 2 h 660"/>
                  <a:gd name="T22" fmla="*/ 132 w 362"/>
                  <a:gd name="T23" fmla="*/ 0 h 660"/>
                  <a:gd name="T24" fmla="*/ 132 w 362"/>
                  <a:gd name="T25" fmla="*/ 0 h 660"/>
                  <a:gd name="T26" fmla="*/ 148 w 362"/>
                  <a:gd name="T27" fmla="*/ 16 h 660"/>
                  <a:gd name="T28" fmla="*/ 162 w 362"/>
                  <a:gd name="T29" fmla="*/ 32 h 660"/>
                  <a:gd name="T30" fmla="*/ 178 w 362"/>
                  <a:gd name="T31" fmla="*/ 52 h 660"/>
                  <a:gd name="T32" fmla="*/ 192 w 362"/>
                  <a:gd name="T33" fmla="*/ 72 h 660"/>
                  <a:gd name="T34" fmla="*/ 206 w 362"/>
                  <a:gd name="T35" fmla="*/ 94 h 660"/>
                  <a:gd name="T36" fmla="*/ 220 w 362"/>
                  <a:gd name="T37" fmla="*/ 118 h 660"/>
                  <a:gd name="T38" fmla="*/ 232 w 362"/>
                  <a:gd name="T39" fmla="*/ 142 h 660"/>
                  <a:gd name="T40" fmla="*/ 244 w 362"/>
                  <a:gd name="T41" fmla="*/ 168 h 660"/>
                  <a:gd name="T42" fmla="*/ 244 w 362"/>
                  <a:gd name="T43" fmla="*/ 168 h 660"/>
                  <a:gd name="T44" fmla="*/ 254 w 362"/>
                  <a:gd name="T45" fmla="*/ 196 h 660"/>
                  <a:gd name="T46" fmla="*/ 262 w 362"/>
                  <a:gd name="T47" fmla="*/ 222 h 660"/>
                  <a:gd name="T48" fmla="*/ 268 w 362"/>
                  <a:gd name="T49" fmla="*/ 248 h 660"/>
                  <a:gd name="T50" fmla="*/ 274 w 362"/>
                  <a:gd name="T51" fmla="*/ 272 h 660"/>
                  <a:gd name="T52" fmla="*/ 278 w 362"/>
                  <a:gd name="T53" fmla="*/ 298 h 660"/>
                  <a:gd name="T54" fmla="*/ 280 w 362"/>
                  <a:gd name="T55" fmla="*/ 320 h 660"/>
                  <a:gd name="T56" fmla="*/ 282 w 362"/>
                  <a:gd name="T57" fmla="*/ 344 h 660"/>
                  <a:gd name="T58" fmla="*/ 282 w 362"/>
                  <a:gd name="T59" fmla="*/ 364 h 660"/>
                  <a:gd name="T60" fmla="*/ 280 w 362"/>
                  <a:gd name="T61" fmla="*/ 384 h 660"/>
                  <a:gd name="T62" fmla="*/ 276 w 362"/>
                  <a:gd name="T63" fmla="*/ 404 h 660"/>
                  <a:gd name="T64" fmla="*/ 272 w 362"/>
                  <a:gd name="T65" fmla="*/ 420 h 660"/>
                  <a:gd name="T66" fmla="*/ 266 w 362"/>
                  <a:gd name="T67" fmla="*/ 436 h 660"/>
                  <a:gd name="T68" fmla="*/ 258 w 362"/>
                  <a:gd name="T69" fmla="*/ 448 h 660"/>
                  <a:gd name="T70" fmla="*/ 248 w 362"/>
                  <a:gd name="T71" fmla="*/ 460 h 660"/>
                  <a:gd name="T72" fmla="*/ 238 w 362"/>
                  <a:gd name="T73" fmla="*/ 468 h 660"/>
                  <a:gd name="T74" fmla="*/ 226 w 362"/>
                  <a:gd name="T75" fmla="*/ 474 h 660"/>
                  <a:gd name="T76" fmla="*/ 0 w 362"/>
                  <a:gd name="T77" fmla="*/ 592 h 660"/>
                  <a:gd name="T78" fmla="*/ 0 w 362"/>
                  <a:gd name="T79" fmla="*/ 592 h 660"/>
                  <a:gd name="T80" fmla="*/ 30 w 362"/>
                  <a:gd name="T81" fmla="*/ 660 h 660"/>
                  <a:gd name="T82" fmla="*/ 306 w 362"/>
                  <a:gd name="T83" fmla="*/ 518 h 660"/>
                  <a:gd name="T84" fmla="*/ 306 w 362"/>
                  <a:gd name="T85" fmla="*/ 518 h 660"/>
                  <a:gd name="T86" fmla="*/ 318 w 362"/>
                  <a:gd name="T87" fmla="*/ 512 h 660"/>
                  <a:gd name="T88" fmla="*/ 328 w 362"/>
                  <a:gd name="T89" fmla="*/ 502 h 660"/>
                  <a:gd name="T90" fmla="*/ 336 w 362"/>
                  <a:gd name="T91" fmla="*/ 492 h 660"/>
                  <a:gd name="T92" fmla="*/ 344 w 362"/>
                  <a:gd name="T93" fmla="*/ 478 h 660"/>
                  <a:gd name="T94" fmla="*/ 350 w 362"/>
                  <a:gd name="T95" fmla="*/ 464 h 660"/>
                  <a:gd name="T96" fmla="*/ 356 w 362"/>
                  <a:gd name="T97" fmla="*/ 446 h 660"/>
                  <a:gd name="T98" fmla="*/ 358 w 362"/>
                  <a:gd name="T99" fmla="*/ 428 h 660"/>
                  <a:gd name="T100" fmla="*/ 360 w 362"/>
                  <a:gd name="T101" fmla="*/ 408 h 660"/>
                  <a:gd name="T102" fmla="*/ 362 w 362"/>
                  <a:gd name="T103" fmla="*/ 386 h 660"/>
                  <a:gd name="T104" fmla="*/ 360 w 362"/>
                  <a:gd name="T105" fmla="*/ 364 h 660"/>
                  <a:gd name="T106" fmla="*/ 358 w 362"/>
                  <a:gd name="T107" fmla="*/ 340 h 660"/>
                  <a:gd name="T108" fmla="*/ 354 w 362"/>
                  <a:gd name="T109" fmla="*/ 316 h 660"/>
                  <a:gd name="T110" fmla="*/ 348 w 362"/>
                  <a:gd name="T111" fmla="*/ 290 h 660"/>
                  <a:gd name="T112" fmla="*/ 342 w 362"/>
                  <a:gd name="T113" fmla="*/ 264 h 660"/>
                  <a:gd name="T114" fmla="*/ 332 w 362"/>
                  <a:gd name="T115" fmla="*/ 238 h 660"/>
                  <a:gd name="T116" fmla="*/ 322 w 362"/>
                  <a:gd name="T117" fmla="*/ 212 h 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62" h="660">
                    <a:moveTo>
                      <a:pt x="322" y="212"/>
                    </a:moveTo>
                    <a:lnTo>
                      <a:pt x="322" y="212"/>
                    </a:lnTo>
                    <a:lnTo>
                      <a:pt x="304" y="168"/>
                    </a:lnTo>
                    <a:lnTo>
                      <a:pt x="282" y="130"/>
                    </a:lnTo>
                    <a:lnTo>
                      <a:pt x="258" y="94"/>
                    </a:lnTo>
                    <a:lnTo>
                      <a:pt x="234" y="64"/>
                    </a:lnTo>
                    <a:lnTo>
                      <a:pt x="208" y="40"/>
                    </a:lnTo>
                    <a:lnTo>
                      <a:pt x="182" y="20"/>
                    </a:lnTo>
                    <a:lnTo>
                      <a:pt x="170" y="12"/>
                    </a:lnTo>
                    <a:lnTo>
                      <a:pt x="156" y="6"/>
                    </a:lnTo>
                    <a:lnTo>
                      <a:pt x="144" y="2"/>
                    </a:lnTo>
                    <a:lnTo>
                      <a:pt x="132" y="0"/>
                    </a:lnTo>
                    <a:lnTo>
                      <a:pt x="132" y="0"/>
                    </a:lnTo>
                    <a:lnTo>
                      <a:pt x="148" y="16"/>
                    </a:lnTo>
                    <a:lnTo>
                      <a:pt x="162" y="32"/>
                    </a:lnTo>
                    <a:lnTo>
                      <a:pt x="178" y="52"/>
                    </a:lnTo>
                    <a:lnTo>
                      <a:pt x="192" y="72"/>
                    </a:lnTo>
                    <a:lnTo>
                      <a:pt x="206" y="94"/>
                    </a:lnTo>
                    <a:lnTo>
                      <a:pt x="220" y="118"/>
                    </a:lnTo>
                    <a:lnTo>
                      <a:pt x="232" y="142"/>
                    </a:lnTo>
                    <a:lnTo>
                      <a:pt x="244" y="168"/>
                    </a:lnTo>
                    <a:lnTo>
                      <a:pt x="244" y="168"/>
                    </a:lnTo>
                    <a:lnTo>
                      <a:pt x="254" y="196"/>
                    </a:lnTo>
                    <a:lnTo>
                      <a:pt x="262" y="222"/>
                    </a:lnTo>
                    <a:lnTo>
                      <a:pt x="268" y="248"/>
                    </a:lnTo>
                    <a:lnTo>
                      <a:pt x="274" y="272"/>
                    </a:lnTo>
                    <a:lnTo>
                      <a:pt x="278" y="298"/>
                    </a:lnTo>
                    <a:lnTo>
                      <a:pt x="280" y="320"/>
                    </a:lnTo>
                    <a:lnTo>
                      <a:pt x="282" y="344"/>
                    </a:lnTo>
                    <a:lnTo>
                      <a:pt x="282" y="364"/>
                    </a:lnTo>
                    <a:lnTo>
                      <a:pt x="280" y="384"/>
                    </a:lnTo>
                    <a:lnTo>
                      <a:pt x="276" y="404"/>
                    </a:lnTo>
                    <a:lnTo>
                      <a:pt x="272" y="420"/>
                    </a:lnTo>
                    <a:lnTo>
                      <a:pt x="266" y="436"/>
                    </a:lnTo>
                    <a:lnTo>
                      <a:pt x="258" y="448"/>
                    </a:lnTo>
                    <a:lnTo>
                      <a:pt x="248" y="460"/>
                    </a:lnTo>
                    <a:lnTo>
                      <a:pt x="238" y="468"/>
                    </a:lnTo>
                    <a:lnTo>
                      <a:pt x="226" y="474"/>
                    </a:lnTo>
                    <a:lnTo>
                      <a:pt x="0" y="592"/>
                    </a:lnTo>
                    <a:lnTo>
                      <a:pt x="0" y="592"/>
                    </a:lnTo>
                    <a:lnTo>
                      <a:pt x="30" y="660"/>
                    </a:lnTo>
                    <a:lnTo>
                      <a:pt x="306" y="518"/>
                    </a:lnTo>
                    <a:lnTo>
                      <a:pt x="306" y="518"/>
                    </a:lnTo>
                    <a:lnTo>
                      <a:pt x="318" y="512"/>
                    </a:lnTo>
                    <a:lnTo>
                      <a:pt x="328" y="502"/>
                    </a:lnTo>
                    <a:lnTo>
                      <a:pt x="336" y="492"/>
                    </a:lnTo>
                    <a:lnTo>
                      <a:pt x="344" y="478"/>
                    </a:lnTo>
                    <a:lnTo>
                      <a:pt x="350" y="464"/>
                    </a:lnTo>
                    <a:lnTo>
                      <a:pt x="356" y="446"/>
                    </a:lnTo>
                    <a:lnTo>
                      <a:pt x="358" y="428"/>
                    </a:lnTo>
                    <a:lnTo>
                      <a:pt x="360" y="408"/>
                    </a:lnTo>
                    <a:lnTo>
                      <a:pt x="362" y="386"/>
                    </a:lnTo>
                    <a:lnTo>
                      <a:pt x="360" y="364"/>
                    </a:lnTo>
                    <a:lnTo>
                      <a:pt x="358" y="340"/>
                    </a:lnTo>
                    <a:lnTo>
                      <a:pt x="354" y="316"/>
                    </a:lnTo>
                    <a:lnTo>
                      <a:pt x="348" y="290"/>
                    </a:lnTo>
                    <a:lnTo>
                      <a:pt x="342" y="264"/>
                    </a:lnTo>
                    <a:lnTo>
                      <a:pt x="332" y="238"/>
                    </a:lnTo>
                    <a:lnTo>
                      <a:pt x="322" y="212"/>
                    </a:lnTo>
                    <a:close/>
                  </a:path>
                </a:pathLst>
              </a:custGeom>
              <a:solidFill>
                <a:srgbClr val="231F20">
                  <a:alpha val="50000"/>
                </a:srgb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8" name="Freeform 124"/>
              <p:cNvSpPr>
                <a:spLocks/>
              </p:cNvSpPr>
              <p:nvPr/>
            </p:nvSpPr>
            <p:spPr bwMode="auto">
              <a:xfrm>
                <a:off x="14749463" y="4802188"/>
                <a:ext cx="346075" cy="695325"/>
              </a:xfrm>
              <a:custGeom>
                <a:avLst/>
                <a:gdLst>
                  <a:gd name="T0" fmla="*/ 12 w 218"/>
                  <a:gd name="T1" fmla="*/ 2 h 438"/>
                  <a:gd name="T2" fmla="*/ 12 w 218"/>
                  <a:gd name="T3" fmla="*/ 2 h 438"/>
                  <a:gd name="T4" fmla="*/ 20 w 218"/>
                  <a:gd name="T5" fmla="*/ 0 h 438"/>
                  <a:gd name="T6" fmla="*/ 28 w 218"/>
                  <a:gd name="T7" fmla="*/ 0 h 438"/>
                  <a:gd name="T8" fmla="*/ 38 w 218"/>
                  <a:gd name="T9" fmla="*/ 2 h 438"/>
                  <a:gd name="T10" fmla="*/ 48 w 218"/>
                  <a:gd name="T11" fmla="*/ 6 h 438"/>
                  <a:gd name="T12" fmla="*/ 58 w 218"/>
                  <a:gd name="T13" fmla="*/ 12 h 438"/>
                  <a:gd name="T14" fmla="*/ 70 w 218"/>
                  <a:gd name="T15" fmla="*/ 20 h 438"/>
                  <a:gd name="T16" fmla="*/ 92 w 218"/>
                  <a:gd name="T17" fmla="*/ 40 h 438"/>
                  <a:gd name="T18" fmla="*/ 116 w 218"/>
                  <a:gd name="T19" fmla="*/ 66 h 438"/>
                  <a:gd name="T20" fmla="*/ 138 w 218"/>
                  <a:gd name="T21" fmla="*/ 98 h 438"/>
                  <a:gd name="T22" fmla="*/ 160 w 218"/>
                  <a:gd name="T23" fmla="*/ 136 h 438"/>
                  <a:gd name="T24" fmla="*/ 180 w 218"/>
                  <a:gd name="T25" fmla="*/ 178 h 438"/>
                  <a:gd name="T26" fmla="*/ 180 w 218"/>
                  <a:gd name="T27" fmla="*/ 178 h 438"/>
                  <a:gd name="T28" fmla="*/ 196 w 218"/>
                  <a:gd name="T29" fmla="*/ 224 h 438"/>
                  <a:gd name="T30" fmla="*/ 208 w 218"/>
                  <a:gd name="T31" fmla="*/ 268 h 438"/>
                  <a:gd name="T32" fmla="*/ 214 w 218"/>
                  <a:gd name="T33" fmla="*/ 310 h 438"/>
                  <a:gd name="T34" fmla="*/ 218 w 218"/>
                  <a:gd name="T35" fmla="*/ 346 h 438"/>
                  <a:gd name="T36" fmla="*/ 216 w 218"/>
                  <a:gd name="T37" fmla="*/ 380 h 438"/>
                  <a:gd name="T38" fmla="*/ 214 w 218"/>
                  <a:gd name="T39" fmla="*/ 394 h 438"/>
                  <a:gd name="T40" fmla="*/ 210 w 218"/>
                  <a:gd name="T41" fmla="*/ 406 h 438"/>
                  <a:gd name="T42" fmla="*/ 206 w 218"/>
                  <a:gd name="T43" fmla="*/ 418 h 438"/>
                  <a:gd name="T44" fmla="*/ 202 w 218"/>
                  <a:gd name="T45" fmla="*/ 426 h 438"/>
                  <a:gd name="T46" fmla="*/ 196 w 218"/>
                  <a:gd name="T47" fmla="*/ 432 h 438"/>
                  <a:gd name="T48" fmla="*/ 190 w 218"/>
                  <a:gd name="T49" fmla="*/ 436 h 438"/>
                  <a:gd name="T50" fmla="*/ 190 w 218"/>
                  <a:gd name="T51" fmla="*/ 436 h 438"/>
                  <a:gd name="T52" fmla="*/ 182 w 218"/>
                  <a:gd name="T53" fmla="*/ 438 h 438"/>
                  <a:gd name="T54" fmla="*/ 176 w 218"/>
                  <a:gd name="T55" fmla="*/ 438 h 438"/>
                  <a:gd name="T56" fmla="*/ 170 w 218"/>
                  <a:gd name="T57" fmla="*/ 434 h 438"/>
                  <a:gd name="T58" fmla="*/ 162 w 218"/>
                  <a:gd name="T59" fmla="*/ 428 h 438"/>
                  <a:gd name="T60" fmla="*/ 156 w 218"/>
                  <a:gd name="T61" fmla="*/ 418 h 438"/>
                  <a:gd name="T62" fmla="*/ 150 w 218"/>
                  <a:gd name="T63" fmla="*/ 408 h 438"/>
                  <a:gd name="T64" fmla="*/ 138 w 218"/>
                  <a:gd name="T65" fmla="*/ 382 h 438"/>
                  <a:gd name="T66" fmla="*/ 112 w 218"/>
                  <a:gd name="T67" fmla="*/ 312 h 438"/>
                  <a:gd name="T68" fmla="*/ 98 w 218"/>
                  <a:gd name="T69" fmla="*/ 270 h 438"/>
                  <a:gd name="T70" fmla="*/ 80 w 218"/>
                  <a:gd name="T71" fmla="*/ 226 h 438"/>
                  <a:gd name="T72" fmla="*/ 80 w 218"/>
                  <a:gd name="T73" fmla="*/ 226 h 438"/>
                  <a:gd name="T74" fmla="*/ 62 w 218"/>
                  <a:gd name="T75" fmla="*/ 182 h 438"/>
                  <a:gd name="T76" fmla="*/ 44 w 218"/>
                  <a:gd name="T77" fmla="*/ 142 h 438"/>
                  <a:gd name="T78" fmla="*/ 14 w 218"/>
                  <a:gd name="T79" fmla="*/ 76 h 438"/>
                  <a:gd name="T80" fmla="*/ 4 w 218"/>
                  <a:gd name="T81" fmla="*/ 48 h 438"/>
                  <a:gd name="T82" fmla="*/ 2 w 218"/>
                  <a:gd name="T83" fmla="*/ 36 h 438"/>
                  <a:gd name="T84" fmla="*/ 0 w 218"/>
                  <a:gd name="T85" fmla="*/ 26 h 438"/>
                  <a:gd name="T86" fmla="*/ 0 w 218"/>
                  <a:gd name="T87" fmla="*/ 18 h 438"/>
                  <a:gd name="T88" fmla="*/ 2 w 218"/>
                  <a:gd name="T89" fmla="*/ 12 h 438"/>
                  <a:gd name="T90" fmla="*/ 6 w 218"/>
                  <a:gd name="T91" fmla="*/ 6 h 438"/>
                  <a:gd name="T92" fmla="*/ 12 w 218"/>
                  <a:gd name="T93" fmla="*/ 2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18" h="438">
                    <a:moveTo>
                      <a:pt x="12" y="2"/>
                    </a:moveTo>
                    <a:lnTo>
                      <a:pt x="12" y="2"/>
                    </a:lnTo>
                    <a:lnTo>
                      <a:pt x="20" y="0"/>
                    </a:lnTo>
                    <a:lnTo>
                      <a:pt x="28" y="0"/>
                    </a:lnTo>
                    <a:lnTo>
                      <a:pt x="38" y="2"/>
                    </a:lnTo>
                    <a:lnTo>
                      <a:pt x="48" y="6"/>
                    </a:lnTo>
                    <a:lnTo>
                      <a:pt x="58" y="12"/>
                    </a:lnTo>
                    <a:lnTo>
                      <a:pt x="70" y="20"/>
                    </a:lnTo>
                    <a:lnTo>
                      <a:pt x="92" y="40"/>
                    </a:lnTo>
                    <a:lnTo>
                      <a:pt x="116" y="66"/>
                    </a:lnTo>
                    <a:lnTo>
                      <a:pt x="138" y="98"/>
                    </a:lnTo>
                    <a:lnTo>
                      <a:pt x="160" y="136"/>
                    </a:lnTo>
                    <a:lnTo>
                      <a:pt x="180" y="178"/>
                    </a:lnTo>
                    <a:lnTo>
                      <a:pt x="180" y="178"/>
                    </a:lnTo>
                    <a:lnTo>
                      <a:pt x="196" y="224"/>
                    </a:lnTo>
                    <a:lnTo>
                      <a:pt x="208" y="268"/>
                    </a:lnTo>
                    <a:lnTo>
                      <a:pt x="214" y="310"/>
                    </a:lnTo>
                    <a:lnTo>
                      <a:pt x="218" y="346"/>
                    </a:lnTo>
                    <a:lnTo>
                      <a:pt x="216" y="380"/>
                    </a:lnTo>
                    <a:lnTo>
                      <a:pt x="214" y="394"/>
                    </a:lnTo>
                    <a:lnTo>
                      <a:pt x="210" y="406"/>
                    </a:lnTo>
                    <a:lnTo>
                      <a:pt x="206" y="418"/>
                    </a:lnTo>
                    <a:lnTo>
                      <a:pt x="202" y="426"/>
                    </a:lnTo>
                    <a:lnTo>
                      <a:pt x="196" y="432"/>
                    </a:lnTo>
                    <a:lnTo>
                      <a:pt x="190" y="436"/>
                    </a:lnTo>
                    <a:lnTo>
                      <a:pt x="190" y="436"/>
                    </a:lnTo>
                    <a:lnTo>
                      <a:pt x="182" y="438"/>
                    </a:lnTo>
                    <a:lnTo>
                      <a:pt x="176" y="438"/>
                    </a:lnTo>
                    <a:lnTo>
                      <a:pt x="170" y="434"/>
                    </a:lnTo>
                    <a:lnTo>
                      <a:pt x="162" y="428"/>
                    </a:lnTo>
                    <a:lnTo>
                      <a:pt x="156" y="418"/>
                    </a:lnTo>
                    <a:lnTo>
                      <a:pt x="150" y="408"/>
                    </a:lnTo>
                    <a:lnTo>
                      <a:pt x="138" y="382"/>
                    </a:lnTo>
                    <a:lnTo>
                      <a:pt x="112" y="312"/>
                    </a:lnTo>
                    <a:lnTo>
                      <a:pt x="98" y="270"/>
                    </a:lnTo>
                    <a:lnTo>
                      <a:pt x="80" y="226"/>
                    </a:lnTo>
                    <a:lnTo>
                      <a:pt x="80" y="226"/>
                    </a:lnTo>
                    <a:lnTo>
                      <a:pt x="62" y="182"/>
                    </a:lnTo>
                    <a:lnTo>
                      <a:pt x="44" y="142"/>
                    </a:lnTo>
                    <a:lnTo>
                      <a:pt x="14" y="76"/>
                    </a:lnTo>
                    <a:lnTo>
                      <a:pt x="4" y="48"/>
                    </a:lnTo>
                    <a:lnTo>
                      <a:pt x="2" y="36"/>
                    </a:lnTo>
                    <a:lnTo>
                      <a:pt x="0" y="26"/>
                    </a:lnTo>
                    <a:lnTo>
                      <a:pt x="0" y="18"/>
                    </a:lnTo>
                    <a:lnTo>
                      <a:pt x="2" y="12"/>
                    </a:lnTo>
                    <a:lnTo>
                      <a:pt x="6" y="6"/>
                    </a:lnTo>
                    <a:lnTo>
                      <a:pt x="12" y="2"/>
                    </a:lnTo>
                    <a:close/>
                  </a:path>
                </a:pathLst>
              </a:custGeom>
              <a:solidFill>
                <a:srgbClr val="3E38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237" name="Group 236"/>
            <p:cNvGrpSpPr/>
            <p:nvPr/>
          </p:nvGrpSpPr>
          <p:grpSpPr>
            <a:xfrm>
              <a:off x="7755201" y="3695458"/>
              <a:ext cx="2164169" cy="3507045"/>
              <a:chOff x="3011123" y="3032060"/>
              <a:chExt cx="882650" cy="1430338"/>
            </a:xfrm>
          </p:grpSpPr>
          <p:sp>
            <p:nvSpPr>
              <p:cNvPr id="238" name="Freeform 90"/>
              <p:cNvSpPr>
                <a:spLocks/>
              </p:cNvSpPr>
              <p:nvPr/>
            </p:nvSpPr>
            <p:spPr bwMode="auto">
              <a:xfrm>
                <a:off x="3011123" y="3355910"/>
                <a:ext cx="436563" cy="1008063"/>
              </a:xfrm>
              <a:custGeom>
                <a:avLst/>
                <a:gdLst>
                  <a:gd name="T0" fmla="*/ 0 w 116"/>
                  <a:gd name="T1" fmla="*/ 0 h 268"/>
                  <a:gd name="T2" fmla="*/ 12 w 116"/>
                  <a:gd name="T3" fmla="*/ 6 h 268"/>
                  <a:gd name="T4" fmla="*/ 18 w 116"/>
                  <a:gd name="T5" fmla="*/ 9 h 268"/>
                  <a:gd name="T6" fmla="*/ 26 w 116"/>
                  <a:gd name="T7" fmla="*/ 13 h 268"/>
                  <a:gd name="T8" fmla="*/ 34 w 116"/>
                  <a:gd name="T9" fmla="*/ 18 h 268"/>
                  <a:gd name="T10" fmla="*/ 43 w 116"/>
                  <a:gd name="T11" fmla="*/ 24 h 268"/>
                  <a:gd name="T12" fmla="*/ 52 w 116"/>
                  <a:gd name="T13" fmla="*/ 32 h 268"/>
                  <a:gd name="T14" fmla="*/ 61 w 116"/>
                  <a:gd name="T15" fmla="*/ 40 h 268"/>
                  <a:gd name="T16" fmla="*/ 66 w 116"/>
                  <a:gd name="T17" fmla="*/ 45 h 268"/>
                  <a:gd name="T18" fmla="*/ 70 w 116"/>
                  <a:gd name="T19" fmla="*/ 50 h 268"/>
                  <a:gd name="T20" fmla="*/ 79 w 116"/>
                  <a:gd name="T21" fmla="*/ 61 h 268"/>
                  <a:gd name="T22" fmla="*/ 94 w 116"/>
                  <a:gd name="T23" fmla="*/ 86 h 268"/>
                  <a:gd name="T24" fmla="*/ 106 w 116"/>
                  <a:gd name="T25" fmla="*/ 113 h 268"/>
                  <a:gd name="T26" fmla="*/ 113 w 116"/>
                  <a:gd name="T27" fmla="*/ 143 h 268"/>
                  <a:gd name="T28" fmla="*/ 115 w 116"/>
                  <a:gd name="T29" fmla="*/ 157 h 268"/>
                  <a:gd name="T30" fmla="*/ 116 w 116"/>
                  <a:gd name="T31" fmla="*/ 172 h 268"/>
                  <a:gd name="T32" fmla="*/ 116 w 116"/>
                  <a:gd name="T33" fmla="*/ 186 h 268"/>
                  <a:gd name="T34" fmla="*/ 115 w 116"/>
                  <a:gd name="T35" fmla="*/ 192 h 268"/>
                  <a:gd name="T36" fmla="*/ 114 w 116"/>
                  <a:gd name="T37" fmla="*/ 199 h 268"/>
                  <a:gd name="T38" fmla="*/ 113 w 116"/>
                  <a:gd name="T39" fmla="*/ 211 h 268"/>
                  <a:gd name="T40" fmla="*/ 110 w 116"/>
                  <a:gd name="T41" fmla="*/ 223 h 268"/>
                  <a:gd name="T42" fmla="*/ 107 w 116"/>
                  <a:gd name="T43" fmla="*/ 233 h 268"/>
                  <a:gd name="T44" fmla="*/ 103 w 116"/>
                  <a:gd name="T45" fmla="*/ 242 h 268"/>
                  <a:gd name="T46" fmla="*/ 100 w 116"/>
                  <a:gd name="T47" fmla="*/ 250 h 268"/>
                  <a:gd name="T48" fmla="*/ 97 w 116"/>
                  <a:gd name="T49" fmla="*/ 256 h 268"/>
                  <a:gd name="T50" fmla="*/ 90 w 116"/>
                  <a:gd name="T51" fmla="*/ 268 h 268"/>
                  <a:gd name="T52" fmla="*/ 94 w 116"/>
                  <a:gd name="T53" fmla="*/ 255 h 268"/>
                  <a:gd name="T54" fmla="*/ 97 w 116"/>
                  <a:gd name="T55" fmla="*/ 248 h 268"/>
                  <a:gd name="T56" fmla="*/ 99 w 116"/>
                  <a:gd name="T57" fmla="*/ 240 h 268"/>
                  <a:gd name="T58" fmla="*/ 101 w 116"/>
                  <a:gd name="T59" fmla="*/ 231 h 268"/>
                  <a:gd name="T60" fmla="*/ 103 w 116"/>
                  <a:gd name="T61" fmla="*/ 221 h 268"/>
                  <a:gd name="T62" fmla="*/ 104 w 116"/>
                  <a:gd name="T63" fmla="*/ 210 h 268"/>
                  <a:gd name="T64" fmla="*/ 105 w 116"/>
                  <a:gd name="T65" fmla="*/ 198 h 268"/>
                  <a:gd name="T66" fmla="*/ 106 w 116"/>
                  <a:gd name="T67" fmla="*/ 192 h 268"/>
                  <a:gd name="T68" fmla="*/ 105 w 116"/>
                  <a:gd name="T69" fmla="*/ 185 h 268"/>
                  <a:gd name="T70" fmla="*/ 105 w 116"/>
                  <a:gd name="T71" fmla="*/ 172 h 268"/>
                  <a:gd name="T72" fmla="*/ 102 w 116"/>
                  <a:gd name="T73" fmla="*/ 145 h 268"/>
                  <a:gd name="T74" fmla="*/ 94 w 116"/>
                  <a:gd name="T75" fmla="*/ 117 h 268"/>
                  <a:gd name="T76" fmla="*/ 83 w 116"/>
                  <a:gd name="T77" fmla="*/ 91 h 268"/>
                  <a:gd name="T78" fmla="*/ 70 w 116"/>
                  <a:gd name="T79" fmla="*/ 67 h 268"/>
                  <a:gd name="T80" fmla="*/ 62 w 116"/>
                  <a:gd name="T81" fmla="*/ 56 h 268"/>
                  <a:gd name="T82" fmla="*/ 58 w 116"/>
                  <a:gd name="T83" fmla="*/ 51 h 268"/>
                  <a:gd name="T84" fmla="*/ 54 w 116"/>
                  <a:gd name="T85" fmla="*/ 47 h 268"/>
                  <a:gd name="T86" fmla="*/ 46 w 116"/>
                  <a:gd name="T87" fmla="*/ 38 h 268"/>
                  <a:gd name="T88" fmla="*/ 38 w 116"/>
                  <a:gd name="T89" fmla="*/ 30 h 268"/>
                  <a:gd name="T90" fmla="*/ 30 w 116"/>
                  <a:gd name="T91" fmla="*/ 23 h 268"/>
                  <a:gd name="T92" fmla="*/ 23 w 116"/>
                  <a:gd name="T93" fmla="*/ 17 h 268"/>
                  <a:gd name="T94" fmla="*/ 17 w 116"/>
                  <a:gd name="T95" fmla="*/ 12 h 268"/>
                  <a:gd name="T96" fmla="*/ 11 w 116"/>
                  <a:gd name="T97" fmla="*/ 8 h 268"/>
                  <a:gd name="T98" fmla="*/ 0 w 116"/>
                  <a:gd name="T99" fmla="*/ 0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6" h="268">
                    <a:moveTo>
                      <a:pt x="0" y="0"/>
                    </a:moveTo>
                    <a:cubicBezTo>
                      <a:pt x="0" y="0"/>
                      <a:pt x="4" y="2"/>
                      <a:pt x="12" y="6"/>
                    </a:cubicBezTo>
                    <a:cubicBezTo>
                      <a:pt x="14" y="6"/>
                      <a:pt x="16" y="7"/>
                      <a:pt x="18" y="9"/>
                    </a:cubicBezTo>
                    <a:cubicBezTo>
                      <a:pt x="21" y="10"/>
                      <a:pt x="23" y="11"/>
                      <a:pt x="26" y="13"/>
                    </a:cubicBezTo>
                    <a:cubicBezTo>
                      <a:pt x="28" y="14"/>
                      <a:pt x="31" y="16"/>
                      <a:pt x="34" y="18"/>
                    </a:cubicBezTo>
                    <a:cubicBezTo>
                      <a:pt x="37" y="20"/>
                      <a:pt x="40" y="22"/>
                      <a:pt x="43" y="24"/>
                    </a:cubicBezTo>
                    <a:cubicBezTo>
                      <a:pt x="46" y="27"/>
                      <a:pt x="49" y="29"/>
                      <a:pt x="52" y="32"/>
                    </a:cubicBezTo>
                    <a:cubicBezTo>
                      <a:pt x="55" y="34"/>
                      <a:pt x="58" y="37"/>
                      <a:pt x="61" y="40"/>
                    </a:cubicBezTo>
                    <a:cubicBezTo>
                      <a:pt x="62" y="42"/>
                      <a:pt x="64" y="43"/>
                      <a:pt x="66" y="45"/>
                    </a:cubicBezTo>
                    <a:cubicBezTo>
                      <a:pt x="67" y="47"/>
                      <a:pt x="69" y="48"/>
                      <a:pt x="70" y="50"/>
                    </a:cubicBezTo>
                    <a:cubicBezTo>
                      <a:pt x="73" y="54"/>
                      <a:pt x="76" y="57"/>
                      <a:pt x="79" y="61"/>
                    </a:cubicBezTo>
                    <a:cubicBezTo>
                      <a:pt x="84" y="69"/>
                      <a:pt x="90" y="77"/>
                      <a:pt x="94" y="86"/>
                    </a:cubicBezTo>
                    <a:cubicBezTo>
                      <a:pt x="99" y="94"/>
                      <a:pt x="102" y="104"/>
                      <a:pt x="106" y="113"/>
                    </a:cubicBezTo>
                    <a:cubicBezTo>
                      <a:pt x="109" y="123"/>
                      <a:pt x="112" y="133"/>
                      <a:pt x="113" y="143"/>
                    </a:cubicBezTo>
                    <a:cubicBezTo>
                      <a:pt x="114" y="147"/>
                      <a:pt x="115" y="152"/>
                      <a:pt x="115" y="157"/>
                    </a:cubicBezTo>
                    <a:cubicBezTo>
                      <a:pt x="116" y="162"/>
                      <a:pt x="116" y="167"/>
                      <a:pt x="116" y="172"/>
                    </a:cubicBezTo>
                    <a:cubicBezTo>
                      <a:pt x="116" y="176"/>
                      <a:pt x="116" y="181"/>
                      <a:pt x="116" y="186"/>
                    </a:cubicBezTo>
                    <a:cubicBezTo>
                      <a:pt x="116" y="188"/>
                      <a:pt x="116" y="190"/>
                      <a:pt x="115" y="192"/>
                    </a:cubicBezTo>
                    <a:cubicBezTo>
                      <a:pt x="115" y="194"/>
                      <a:pt x="115" y="197"/>
                      <a:pt x="114" y="199"/>
                    </a:cubicBezTo>
                    <a:cubicBezTo>
                      <a:pt x="114" y="203"/>
                      <a:pt x="113" y="207"/>
                      <a:pt x="113" y="211"/>
                    </a:cubicBezTo>
                    <a:cubicBezTo>
                      <a:pt x="111" y="215"/>
                      <a:pt x="110" y="219"/>
                      <a:pt x="110" y="223"/>
                    </a:cubicBezTo>
                    <a:cubicBezTo>
                      <a:pt x="108" y="226"/>
                      <a:pt x="108" y="230"/>
                      <a:pt x="107" y="233"/>
                    </a:cubicBezTo>
                    <a:cubicBezTo>
                      <a:pt x="105" y="236"/>
                      <a:pt x="104" y="239"/>
                      <a:pt x="103" y="242"/>
                    </a:cubicBezTo>
                    <a:cubicBezTo>
                      <a:pt x="102" y="245"/>
                      <a:pt x="101" y="247"/>
                      <a:pt x="100" y="250"/>
                    </a:cubicBezTo>
                    <a:cubicBezTo>
                      <a:pt x="99" y="252"/>
                      <a:pt x="98" y="254"/>
                      <a:pt x="97" y="256"/>
                    </a:cubicBezTo>
                    <a:cubicBezTo>
                      <a:pt x="92" y="264"/>
                      <a:pt x="90" y="268"/>
                      <a:pt x="90" y="268"/>
                    </a:cubicBezTo>
                    <a:cubicBezTo>
                      <a:pt x="90" y="268"/>
                      <a:pt x="92" y="263"/>
                      <a:pt x="94" y="255"/>
                    </a:cubicBezTo>
                    <a:cubicBezTo>
                      <a:pt x="95" y="253"/>
                      <a:pt x="96" y="251"/>
                      <a:pt x="97" y="248"/>
                    </a:cubicBezTo>
                    <a:cubicBezTo>
                      <a:pt x="97" y="246"/>
                      <a:pt x="98" y="243"/>
                      <a:pt x="99" y="240"/>
                    </a:cubicBezTo>
                    <a:cubicBezTo>
                      <a:pt x="99" y="238"/>
                      <a:pt x="100" y="234"/>
                      <a:pt x="101" y="231"/>
                    </a:cubicBezTo>
                    <a:cubicBezTo>
                      <a:pt x="102" y="228"/>
                      <a:pt x="102" y="225"/>
                      <a:pt x="103" y="221"/>
                    </a:cubicBezTo>
                    <a:cubicBezTo>
                      <a:pt x="103" y="217"/>
                      <a:pt x="104" y="214"/>
                      <a:pt x="104" y="210"/>
                    </a:cubicBezTo>
                    <a:cubicBezTo>
                      <a:pt x="105" y="206"/>
                      <a:pt x="105" y="202"/>
                      <a:pt x="105" y="198"/>
                    </a:cubicBezTo>
                    <a:cubicBezTo>
                      <a:pt x="105" y="196"/>
                      <a:pt x="105" y="194"/>
                      <a:pt x="106" y="192"/>
                    </a:cubicBezTo>
                    <a:cubicBezTo>
                      <a:pt x="106" y="190"/>
                      <a:pt x="106" y="187"/>
                      <a:pt x="105" y="185"/>
                    </a:cubicBezTo>
                    <a:cubicBezTo>
                      <a:pt x="105" y="181"/>
                      <a:pt x="105" y="176"/>
                      <a:pt x="105" y="172"/>
                    </a:cubicBezTo>
                    <a:cubicBezTo>
                      <a:pt x="104" y="163"/>
                      <a:pt x="104" y="154"/>
                      <a:pt x="102" y="145"/>
                    </a:cubicBezTo>
                    <a:cubicBezTo>
                      <a:pt x="100" y="135"/>
                      <a:pt x="97" y="126"/>
                      <a:pt x="94" y="117"/>
                    </a:cubicBezTo>
                    <a:cubicBezTo>
                      <a:pt x="91" y="108"/>
                      <a:pt x="88" y="99"/>
                      <a:pt x="83" y="91"/>
                    </a:cubicBezTo>
                    <a:cubicBezTo>
                      <a:pt x="80" y="83"/>
                      <a:pt x="74" y="75"/>
                      <a:pt x="70" y="67"/>
                    </a:cubicBezTo>
                    <a:cubicBezTo>
                      <a:pt x="67" y="64"/>
                      <a:pt x="65" y="60"/>
                      <a:pt x="62" y="56"/>
                    </a:cubicBezTo>
                    <a:cubicBezTo>
                      <a:pt x="61" y="55"/>
                      <a:pt x="60" y="53"/>
                      <a:pt x="58" y="51"/>
                    </a:cubicBezTo>
                    <a:cubicBezTo>
                      <a:pt x="57" y="50"/>
                      <a:pt x="56" y="48"/>
                      <a:pt x="54" y="47"/>
                    </a:cubicBezTo>
                    <a:cubicBezTo>
                      <a:pt x="51" y="44"/>
                      <a:pt x="49" y="41"/>
                      <a:pt x="46" y="38"/>
                    </a:cubicBezTo>
                    <a:cubicBezTo>
                      <a:pt x="43" y="35"/>
                      <a:pt x="41" y="32"/>
                      <a:pt x="38" y="30"/>
                    </a:cubicBezTo>
                    <a:cubicBezTo>
                      <a:pt x="35" y="27"/>
                      <a:pt x="33" y="25"/>
                      <a:pt x="30" y="23"/>
                    </a:cubicBezTo>
                    <a:cubicBezTo>
                      <a:pt x="28" y="21"/>
                      <a:pt x="25" y="19"/>
                      <a:pt x="23" y="17"/>
                    </a:cubicBezTo>
                    <a:cubicBezTo>
                      <a:pt x="21" y="15"/>
                      <a:pt x="19" y="13"/>
                      <a:pt x="17" y="12"/>
                    </a:cubicBezTo>
                    <a:cubicBezTo>
                      <a:pt x="15" y="10"/>
                      <a:pt x="13" y="9"/>
                      <a:pt x="11" y="8"/>
                    </a:cubicBezTo>
                    <a:cubicBezTo>
                      <a:pt x="4" y="3"/>
                      <a:pt x="0" y="0"/>
                      <a:pt x="0" y="0"/>
                    </a:cubicBezTo>
                  </a:path>
                </a:pathLst>
              </a:custGeom>
              <a:solidFill>
                <a:schemeClr val="tx2">
                  <a:lumMod val="20000"/>
                  <a:lumOff val="80000"/>
                </a:schemeClr>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9" name="Freeform 91"/>
              <p:cNvSpPr>
                <a:spLocks/>
              </p:cNvSpPr>
              <p:nvPr/>
            </p:nvSpPr>
            <p:spPr bwMode="auto">
              <a:xfrm>
                <a:off x="3274648" y="3032060"/>
                <a:ext cx="619125" cy="1430338"/>
              </a:xfrm>
              <a:custGeom>
                <a:avLst/>
                <a:gdLst>
                  <a:gd name="T0" fmla="*/ 0 w 165"/>
                  <a:gd name="T1" fmla="*/ 0 h 380"/>
                  <a:gd name="T2" fmla="*/ 5 w 165"/>
                  <a:gd name="T3" fmla="*/ 2 h 380"/>
                  <a:gd name="T4" fmla="*/ 18 w 165"/>
                  <a:gd name="T5" fmla="*/ 7 h 380"/>
                  <a:gd name="T6" fmla="*/ 27 w 165"/>
                  <a:gd name="T7" fmla="*/ 12 h 380"/>
                  <a:gd name="T8" fmla="*/ 37 w 165"/>
                  <a:gd name="T9" fmla="*/ 18 h 380"/>
                  <a:gd name="T10" fmla="*/ 49 w 165"/>
                  <a:gd name="T11" fmla="*/ 25 h 380"/>
                  <a:gd name="T12" fmla="*/ 61 w 165"/>
                  <a:gd name="T13" fmla="*/ 34 h 380"/>
                  <a:gd name="T14" fmla="*/ 74 w 165"/>
                  <a:gd name="T15" fmla="*/ 45 h 380"/>
                  <a:gd name="T16" fmla="*/ 87 w 165"/>
                  <a:gd name="T17" fmla="*/ 57 h 380"/>
                  <a:gd name="T18" fmla="*/ 112 w 165"/>
                  <a:gd name="T19" fmla="*/ 86 h 380"/>
                  <a:gd name="T20" fmla="*/ 134 w 165"/>
                  <a:gd name="T21" fmla="*/ 121 h 380"/>
                  <a:gd name="T22" fmla="*/ 151 w 165"/>
                  <a:gd name="T23" fmla="*/ 161 h 380"/>
                  <a:gd name="T24" fmla="*/ 162 w 165"/>
                  <a:gd name="T25" fmla="*/ 202 h 380"/>
                  <a:gd name="T26" fmla="*/ 165 w 165"/>
                  <a:gd name="T27" fmla="*/ 243 h 380"/>
                  <a:gd name="T28" fmla="*/ 163 w 165"/>
                  <a:gd name="T29" fmla="*/ 282 h 380"/>
                  <a:gd name="T30" fmla="*/ 160 w 165"/>
                  <a:gd name="T31" fmla="*/ 299 h 380"/>
                  <a:gd name="T32" fmla="*/ 156 w 165"/>
                  <a:gd name="T33" fmla="*/ 316 h 380"/>
                  <a:gd name="T34" fmla="*/ 152 w 165"/>
                  <a:gd name="T35" fmla="*/ 330 h 380"/>
                  <a:gd name="T36" fmla="*/ 147 w 165"/>
                  <a:gd name="T37" fmla="*/ 343 h 380"/>
                  <a:gd name="T38" fmla="*/ 142 w 165"/>
                  <a:gd name="T39" fmla="*/ 354 h 380"/>
                  <a:gd name="T40" fmla="*/ 138 w 165"/>
                  <a:gd name="T41" fmla="*/ 363 h 380"/>
                  <a:gd name="T42" fmla="*/ 131 w 165"/>
                  <a:gd name="T43" fmla="*/ 376 h 380"/>
                  <a:gd name="T44" fmla="*/ 128 w 165"/>
                  <a:gd name="T45" fmla="*/ 380 h 380"/>
                  <a:gd name="T46" fmla="*/ 130 w 165"/>
                  <a:gd name="T47" fmla="*/ 375 h 380"/>
                  <a:gd name="T48" fmla="*/ 134 w 165"/>
                  <a:gd name="T49" fmla="*/ 362 h 380"/>
                  <a:gd name="T50" fmla="*/ 138 w 165"/>
                  <a:gd name="T51" fmla="*/ 352 h 380"/>
                  <a:gd name="T52" fmla="*/ 141 w 165"/>
                  <a:gd name="T53" fmla="*/ 341 h 380"/>
                  <a:gd name="T54" fmla="*/ 146 w 165"/>
                  <a:gd name="T55" fmla="*/ 313 h 380"/>
                  <a:gd name="T56" fmla="*/ 149 w 165"/>
                  <a:gd name="T57" fmla="*/ 298 h 380"/>
                  <a:gd name="T58" fmla="*/ 150 w 165"/>
                  <a:gd name="T59" fmla="*/ 281 h 380"/>
                  <a:gd name="T60" fmla="*/ 150 w 165"/>
                  <a:gd name="T61" fmla="*/ 272 h 380"/>
                  <a:gd name="T62" fmla="*/ 150 w 165"/>
                  <a:gd name="T63" fmla="*/ 263 h 380"/>
                  <a:gd name="T64" fmla="*/ 150 w 165"/>
                  <a:gd name="T65" fmla="*/ 244 h 380"/>
                  <a:gd name="T66" fmla="*/ 145 w 165"/>
                  <a:gd name="T67" fmla="*/ 205 h 380"/>
                  <a:gd name="T68" fmla="*/ 135 w 165"/>
                  <a:gd name="T69" fmla="*/ 166 h 380"/>
                  <a:gd name="T70" fmla="*/ 119 w 165"/>
                  <a:gd name="T71" fmla="*/ 129 h 380"/>
                  <a:gd name="T72" fmla="*/ 100 w 165"/>
                  <a:gd name="T73" fmla="*/ 95 h 380"/>
                  <a:gd name="T74" fmla="*/ 78 w 165"/>
                  <a:gd name="T75" fmla="*/ 66 h 380"/>
                  <a:gd name="T76" fmla="*/ 66 w 165"/>
                  <a:gd name="T77" fmla="*/ 53 h 380"/>
                  <a:gd name="T78" fmla="*/ 55 w 165"/>
                  <a:gd name="T79" fmla="*/ 42 h 380"/>
                  <a:gd name="T80" fmla="*/ 34 w 165"/>
                  <a:gd name="T81" fmla="*/ 23 h 380"/>
                  <a:gd name="T82" fmla="*/ 24 w 165"/>
                  <a:gd name="T83" fmla="*/ 16 h 380"/>
                  <a:gd name="T84" fmla="*/ 16 w 165"/>
                  <a:gd name="T85" fmla="*/ 10 h 380"/>
                  <a:gd name="T86" fmla="*/ 4 w 165"/>
                  <a:gd name="T87" fmla="*/ 3 h 380"/>
                  <a:gd name="T88" fmla="*/ 0 w 165"/>
                  <a:gd name="T89" fmla="*/ 0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5" h="380">
                    <a:moveTo>
                      <a:pt x="0" y="0"/>
                    </a:moveTo>
                    <a:cubicBezTo>
                      <a:pt x="0" y="0"/>
                      <a:pt x="2" y="0"/>
                      <a:pt x="5" y="2"/>
                    </a:cubicBezTo>
                    <a:cubicBezTo>
                      <a:pt x="8" y="3"/>
                      <a:pt x="12" y="5"/>
                      <a:pt x="18" y="7"/>
                    </a:cubicBezTo>
                    <a:cubicBezTo>
                      <a:pt x="20" y="9"/>
                      <a:pt x="24" y="10"/>
                      <a:pt x="27" y="12"/>
                    </a:cubicBezTo>
                    <a:cubicBezTo>
                      <a:pt x="30" y="14"/>
                      <a:pt x="34" y="16"/>
                      <a:pt x="37" y="18"/>
                    </a:cubicBezTo>
                    <a:cubicBezTo>
                      <a:pt x="41" y="20"/>
                      <a:pt x="45" y="23"/>
                      <a:pt x="49" y="25"/>
                    </a:cubicBezTo>
                    <a:cubicBezTo>
                      <a:pt x="53" y="28"/>
                      <a:pt x="57" y="31"/>
                      <a:pt x="61" y="34"/>
                    </a:cubicBezTo>
                    <a:cubicBezTo>
                      <a:pt x="66" y="37"/>
                      <a:pt x="70" y="41"/>
                      <a:pt x="74" y="45"/>
                    </a:cubicBezTo>
                    <a:cubicBezTo>
                      <a:pt x="78" y="49"/>
                      <a:pt x="83" y="52"/>
                      <a:pt x="87" y="57"/>
                    </a:cubicBezTo>
                    <a:cubicBezTo>
                      <a:pt x="96" y="66"/>
                      <a:pt x="104" y="75"/>
                      <a:pt x="112" y="86"/>
                    </a:cubicBezTo>
                    <a:cubicBezTo>
                      <a:pt x="120" y="97"/>
                      <a:pt x="128" y="109"/>
                      <a:pt x="134" y="121"/>
                    </a:cubicBezTo>
                    <a:cubicBezTo>
                      <a:pt x="141" y="134"/>
                      <a:pt x="146" y="147"/>
                      <a:pt x="151" y="161"/>
                    </a:cubicBezTo>
                    <a:cubicBezTo>
                      <a:pt x="156" y="174"/>
                      <a:pt x="159" y="188"/>
                      <a:pt x="162" y="202"/>
                    </a:cubicBezTo>
                    <a:cubicBezTo>
                      <a:pt x="164" y="216"/>
                      <a:pt x="165" y="230"/>
                      <a:pt x="165" y="243"/>
                    </a:cubicBezTo>
                    <a:cubicBezTo>
                      <a:pt x="165" y="257"/>
                      <a:pt x="165" y="270"/>
                      <a:pt x="163" y="282"/>
                    </a:cubicBezTo>
                    <a:cubicBezTo>
                      <a:pt x="162" y="288"/>
                      <a:pt x="161" y="294"/>
                      <a:pt x="160" y="299"/>
                    </a:cubicBezTo>
                    <a:cubicBezTo>
                      <a:pt x="159" y="305"/>
                      <a:pt x="158" y="310"/>
                      <a:pt x="156" y="316"/>
                    </a:cubicBezTo>
                    <a:cubicBezTo>
                      <a:pt x="155" y="321"/>
                      <a:pt x="153" y="326"/>
                      <a:pt x="152" y="330"/>
                    </a:cubicBezTo>
                    <a:cubicBezTo>
                      <a:pt x="150" y="335"/>
                      <a:pt x="149" y="339"/>
                      <a:pt x="147" y="343"/>
                    </a:cubicBezTo>
                    <a:cubicBezTo>
                      <a:pt x="145" y="347"/>
                      <a:pt x="144" y="351"/>
                      <a:pt x="142" y="354"/>
                    </a:cubicBezTo>
                    <a:cubicBezTo>
                      <a:pt x="141" y="357"/>
                      <a:pt x="139" y="360"/>
                      <a:pt x="138" y="363"/>
                    </a:cubicBezTo>
                    <a:cubicBezTo>
                      <a:pt x="135" y="369"/>
                      <a:pt x="132" y="373"/>
                      <a:pt x="131" y="376"/>
                    </a:cubicBezTo>
                    <a:cubicBezTo>
                      <a:pt x="129" y="378"/>
                      <a:pt x="128" y="380"/>
                      <a:pt x="128" y="380"/>
                    </a:cubicBezTo>
                    <a:cubicBezTo>
                      <a:pt x="128" y="380"/>
                      <a:pt x="129" y="378"/>
                      <a:pt x="130" y="375"/>
                    </a:cubicBezTo>
                    <a:cubicBezTo>
                      <a:pt x="131" y="372"/>
                      <a:pt x="133" y="368"/>
                      <a:pt x="134" y="362"/>
                    </a:cubicBezTo>
                    <a:cubicBezTo>
                      <a:pt x="135" y="359"/>
                      <a:pt x="136" y="356"/>
                      <a:pt x="138" y="352"/>
                    </a:cubicBezTo>
                    <a:cubicBezTo>
                      <a:pt x="138" y="349"/>
                      <a:pt x="139" y="345"/>
                      <a:pt x="141" y="341"/>
                    </a:cubicBezTo>
                    <a:cubicBezTo>
                      <a:pt x="143" y="333"/>
                      <a:pt x="145" y="323"/>
                      <a:pt x="146" y="313"/>
                    </a:cubicBezTo>
                    <a:cubicBezTo>
                      <a:pt x="147" y="308"/>
                      <a:pt x="148" y="303"/>
                      <a:pt x="149" y="298"/>
                    </a:cubicBezTo>
                    <a:cubicBezTo>
                      <a:pt x="149" y="292"/>
                      <a:pt x="150" y="286"/>
                      <a:pt x="150" y="281"/>
                    </a:cubicBezTo>
                    <a:cubicBezTo>
                      <a:pt x="150" y="278"/>
                      <a:pt x="150" y="275"/>
                      <a:pt x="150" y="272"/>
                    </a:cubicBezTo>
                    <a:cubicBezTo>
                      <a:pt x="150" y="269"/>
                      <a:pt x="150" y="266"/>
                      <a:pt x="150" y="263"/>
                    </a:cubicBezTo>
                    <a:cubicBezTo>
                      <a:pt x="150" y="256"/>
                      <a:pt x="150" y="250"/>
                      <a:pt x="150" y="244"/>
                    </a:cubicBezTo>
                    <a:cubicBezTo>
                      <a:pt x="149" y="231"/>
                      <a:pt x="147" y="218"/>
                      <a:pt x="145" y="205"/>
                    </a:cubicBezTo>
                    <a:cubicBezTo>
                      <a:pt x="142" y="192"/>
                      <a:pt x="139" y="179"/>
                      <a:pt x="135" y="166"/>
                    </a:cubicBezTo>
                    <a:cubicBezTo>
                      <a:pt x="130" y="153"/>
                      <a:pt x="125" y="141"/>
                      <a:pt x="119" y="129"/>
                    </a:cubicBezTo>
                    <a:cubicBezTo>
                      <a:pt x="113" y="117"/>
                      <a:pt x="107" y="106"/>
                      <a:pt x="100" y="95"/>
                    </a:cubicBezTo>
                    <a:cubicBezTo>
                      <a:pt x="92" y="85"/>
                      <a:pt x="85" y="75"/>
                      <a:pt x="78" y="66"/>
                    </a:cubicBezTo>
                    <a:cubicBezTo>
                      <a:pt x="74" y="61"/>
                      <a:pt x="70" y="57"/>
                      <a:pt x="66" y="53"/>
                    </a:cubicBezTo>
                    <a:cubicBezTo>
                      <a:pt x="62" y="49"/>
                      <a:pt x="59" y="45"/>
                      <a:pt x="55" y="42"/>
                    </a:cubicBezTo>
                    <a:cubicBezTo>
                      <a:pt x="47" y="35"/>
                      <a:pt x="40" y="29"/>
                      <a:pt x="34" y="23"/>
                    </a:cubicBezTo>
                    <a:cubicBezTo>
                      <a:pt x="30" y="21"/>
                      <a:pt x="27" y="18"/>
                      <a:pt x="24" y="16"/>
                    </a:cubicBezTo>
                    <a:cubicBezTo>
                      <a:pt x="21" y="14"/>
                      <a:pt x="18" y="12"/>
                      <a:pt x="16" y="10"/>
                    </a:cubicBezTo>
                    <a:cubicBezTo>
                      <a:pt x="11" y="7"/>
                      <a:pt x="7" y="4"/>
                      <a:pt x="4" y="3"/>
                    </a:cubicBezTo>
                    <a:cubicBezTo>
                      <a:pt x="1" y="1"/>
                      <a:pt x="0" y="0"/>
                      <a:pt x="0" y="0"/>
                    </a:cubicBezTo>
                  </a:path>
                </a:pathLst>
              </a:custGeom>
              <a:solidFill>
                <a:schemeClr val="tx2">
                  <a:lumMod val="20000"/>
                  <a:lumOff val="80000"/>
                </a:schemeClr>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0" name="Freeform 92"/>
              <p:cNvSpPr>
                <a:spLocks/>
              </p:cNvSpPr>
              <p:nvPr/>
            </p:nvSpPr>
            <p:spPr bwMode="auto">
              <a:xfrm>
                <a:off x="3131773" y="3186048"/>
                <a:ext cx="536575" cy="1241425"/>
              </a:xfrm>
              <a:custGeom>
                <a:avLst/>
                <a:gdLst>
                  <a:gd name="T0" fmla="*/ 0 w 143"/>
                  <a:gd name="T1" fmla="*/ 0 h 330"/>
                  <a:gd name="T2" fmla="*/ 4 w 143"/>
                  <a:gd name="T3" fmla="*/ 1 h 330"/>
                  <a:gd name="T4" fmla="*/ 15 w 143"/>
                  <a:gd name="T5" fmla="*/ 6 h 330"/>
                  <a:gd name="T6" fmla="*/ 23 w 143"/>
                  <a:gd name="T7" fmla="*/ 10 h 330"/>
                  <a:gd name="T8" fmla="*/ 32 w 143"/>
                  <a:gd name="T9" fmla="*/ 15 h 330"/>
                  <a:gd name="T10" fmla="*/ 53 w 143"/>
                  <a:gd name="T11" fmla="*/ 30 h 330"/>
                  <a:gd name="T12" fmla="*/ 64 w 143"/>
                  <a:gd name="T13" fmla="*/ 39 h 330"/>
                  <a:gd name="T14" fmla="*/ 75 w 143"/>
                  <a:gd name="T15" fmla="*/ 49 h 330"/>
                  <a:gd name="T16" fmla="*/ 97 w 143"/>
                  <a:gd name="T17" fmla="*/ 75 h 330"/>
                  <a:gd name="T18" fmla="*/ 116 w 143"/>
                  <a:gd name="T19" fmla="*/ 105 h 330"/>
                  <a:gd name="T20" fmla="*/ 131 w 143"/>
                  <a:gd name="T21" fmla="*/ 139 h 330"/>
                  <a:gd name="T22" fmla="*/ 140 w 143"/>
                  <a:gd name="T23" fmla="*/ 175 h 330"/>
                  <a:gd name="T24" fmla="*/ 143 w 143"/>
                  <a:gd name="T25" fmla="*/ 211 h 330"/>
                  <a:gd name="T26" fmla="*/ 141 w 143"/>
                  <a:gd name="T27" fmla="*/ 244 h 330"/>
                  <a:gd name="T28" fmla="*/ 139 w 143"/>
                  <a:gd name="T29" fmla="*/ 260 h 330"/>
                  <a:gd name="T30" fmla="*/ 135 w 143"/>
                  <a:gd name="T31" fmla="*/ 274 h 330"/>
                  <a:gd name="T32" fmla="*/ 127 w 143"/>
                  <a:gd name="T33" fmla="*/ 297 h 330"/>
                  <a:gd name="T34" fmla="*/ 123 w 143"/>
                  <a:gd name="T35" fmla="*/ 307 h 330"/>
                  <a:gd name="T36" fmla="*/ 119 w 143"/>
                  <a:gd name="T37" fmla="*/ 315 h 330"/>
                  <a:gd name="T38" fmla="*/ 113 w 143"/>
                  <a:gd name="T39" fmla="*/ 326 h 330"/>
                  <a:gd name="T40" fmla="*/ 111 w 143"/>
                  <a:gd name="T41" fmla="*/ 330 h 330"/>
                  <a:gd name="T42" fmla="*/ 112 w 143"/>
                  <a:gd name="T43" fmla="*/ 325 h 330"/>
                  <a:gd name="T44" fmla="*/ 116 w 143"/>
                  <a:gd name="T45" fmla="*/ 314 h 330"/>
                  <a:gd name="T46" fmla="*/ 119 w 143"/>
                  <a:gd name="T47" fmla="*/ 306 h 330"/>
                  <a:gd name="T48" fmla="*/ 122 w 143"/>
                  <a:gd name="T49" fmla="*/ 296 h 330"/>
                  <a:gd name="T50" fmla="*/ 127 w 143"/>
                  <a:gd name="T51" fmla="*/ 272 h 330"/>
                  <a:gd name="T52" fmla="*/ 129 w 143"/>
                  <a:gd name="T53" fmla="*/ 258 h 330"/>
                  <a:gd name="T54" fmla="*/ 130 w 143"/>
                  <a:gd name="T55" fmla="*/ 243 h 330"/>
                  <a:gd name="T56" fmla="*/ 130 w 143"/>
                  <a:gd name="T57" fmla="*/ 211 h 330"/>
                  <a:gd name="T58" fmla="*/ 125 w 143"/>
                  <a:gd name="T59" fmla="*/ 178 h 330"/>
                  <a:gd name="T60" fmla="*/ 116 w 143"/>
                  <a:gd name="T61" fmla="*/ 144 h 330"/>
                  <a:gd name="T62" fmla="*/ 103 w 143"/>
                  <a:gd name="T63" fmla="*/ 112 h 330"/>
                  <a:gd name="T64" fmla="*/ 86 w 143"/>
                  <a:gd name="T65" fmla="*/ 82 h 330"/>
                  <a:gd name="T66" fmla="*/ 67 w 143"/>
                  <a:gd name="T67" fmla="*/ 57 h 330"/>
                  <a:gd name="T68" fmla="*/ 57 w 143"/>
                  <a:gd name="T69" fmla="*/ 46 h 330"/>
                  <a:gd name="T70" fmla="*/ 47 w 143"/>
                  <a:gd name="T71" fmla="*/ 36 h 330"/>
                  <a:gd name="T72" fmla="*/ 29 w 143"/>
                  <a:gd name="T73" fmla="*/ 20 h 330"/>
                  <a:gd name="T74" fmla="*/ 21 w 143"/>
                  <a:gd name="T75" fmla="*/ 14 h 330"/>
                  <a:gd name="T76" fmla="*/ 14 w 143"/>
                  <a:gd name="T77" fmla="*/ 9 h 330"/>
                  <a:gd name="T78" fmla="*/ 3 w 143"/>
                  <a:gd name="T79" fmla="*/ 2 h 330"/>
                  <a:gd name="T80" fmla="*/ 0 w 143"/>
                  <a:gd name="T81"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3" h="330">
                    <a:moveTo>
                      <a:pt x="0" y="0"/>
                    </a:moveTo>
                    <a:cubicBezTo>
                      <a:pt x="0" y="0"/>
                      <a:pt x="1" y="0"/>
                      <a:pt x="4" y="1"/>
                    </a:cubicBezTo>
                    <a:cubicBezTo>
                      <a:pt x="6" y="3"/>
                      <a:pt x="10" y="4"/>
                      <a:pt x="15" y="6"/>
                    </a:cubicBezTo>
                    <a:cubicBezTo>
                      <a:pt x="17" y="8"/>
                      <a:pt x="20" y="9"/>
                      <a:pt x="23" y="10"/>
                    </a:cubicBezTo>
                    <a:cubicBezTo>
                      <a:pt x="26" y="12"/>
                      <a:pt x="29" y="14"/>
                      <a:pt x="32" y="15"/>
                    </a:cubicBezTo>
                    <a:cubicBezTo>
                      <a:pt x="38" y="19"/>
                      <a:pt x="46" y="24"/>
                      <a:pt x="53" y="30"/>
                    </a:cubicBezTo>
                    <a:cubicBezTo>
                      <a:pt x="57" y="32"/>
                      <a:pt x="60" y="36"/>
                      <a:pt x="64" y="39"/>
                    </a:cubicBezTo>
                    <a:cubicBezTo>
                      <a:pt x="68" y="42"/>
                      <a:pt x="72" y="45"/>
                      <a:pt x="75" y="49"/>
                    </a:cubicBezTo>
                    <a:cubicBezTo>
                      <a:pt x="83" y="57"/>
                      <a:pt x="90" y="65"/>
                      <a:pt x="97" y="75"/>
                    </a:cubicBezTo>
                    <a:cubicBezTo>
                      <a:pt x="104" y="84"/>
                      <a:pt x="111" y="94"/>
                      <a:pt x="116" y="105"/>
                    </a:cubicBezTo>
                    <a:cubicBezTo>
                      <a:pt x="122" y="116"/>
                      <a:pt x="127" y="127"/>
                      <a:pt x="131" y="139"/>
                    </a:cubicBezTo>
                    <a:cubicBezTo>
                      <a:pt x="135" y="151"/>
                      <a:pt x="138" y="163"/>
                      <a:pt x="140" y="175"/>
                    </a:cubicBezTo>
                    <a:cubicBezTo>
                      <a:pt x="142" y="187"/>
                      <a:pt x="143" y="199"/>
                      <a:pt x="143" y="211"/>
                    </a:cubicBezTo>
                    <a:cubicBezTo>
                      <a:pt x="143" y="223"/>
                      <a:pt x="143" y="234"/>
                      <a:pt x="141" y="244"/>
                    </a:cubicBezTo>
                    <a:cubicBezTo>
                      <a:pt x="141" y="250"/>
                      <a:pt x="139" y="255"/>
                      <a:pt x="139" y="260"/>
                    </a:cubicBezTo>
                    <a:cubicBezTo>
                      <a:pt x="137" y="264"/>
                      <a:pt x="136" y="269"/>
                      <a:pt x="135" y="274"/>
                    </a:cubicBezTo>
                    <a:cubicBezTo>
                      <a:pt x="133" y="283"/>
                      <a:pt x="130" y="291"/>
                      <a:pt x="127" y="297"/>
                    </a:cubicBezTo>
                    <a:cubicBezTo>
                      <a:pt x="126" y="301"/>
                      <a:pt x="124" y="304"/>
                      <a:pt x="123" y="307"/>
                    </a:cubicBezTo>
                    <a:cubicBezTo>
                      <a:pt x="122" y="310"/>
                      <a:pt x="120" y="313"/>
                      <a:pt x="119" y="315"/>
                    </a:cubicBezTo>
                    <a:cubicBezTo>
                      <a:pt x="117" y="320"/>
                      <a:pt x="115" y="323"/>
                      <a:pt x="113" y="326"/>
                    </a:cubicBezTo>
                    <a:cubicBezTo>
                      <a:pt x="112" y="328"/>
                      <a:pt x="111" y="330"/>
                      <a:pt x="111" y="330"/>
                    </a:cubicBezTo>
                    <a:cubicBezTo>
                      <a:pt x="111" y="330"/>
                      <a:pt x="111" y="328"/>
                      <a:pt x="112" y="325"/>
                    </a:cubicBezTo>
                    <a:cubicBezTo>
                      <a:pt x="113" y="323"/>
                      <a:pt x="115" y="319"/>
                      <a:pt x="116" y="314"/>
                    </a:cubicBezTo>
                    <a:cubicBezTo>
                      <a:pt x="117" y="311"/>
                      <a:pt x="118" y="309"/>
                      <a:pt x="119" y="306"/>
                    </a:cubicBezTo>
                    <a:cubicBezTo>
                      <a:pt x="120" y="302"/>
                      <a:pt x="121" y="299"/>
                      <a:pt x="122" y="296"/>
                    </a:cubicBezTo>
                    <a:cubicBezTo>
                      <a:pt x="123" y="289"/>
                      <a:pt x="125" y="281"/>
                      <a:pt x="127" y="272"/>
                    </a:cubicBezTo>
                    <a:cubicBezTo>
                      <a:pt x="127" y="267"/>
                      <a:pt x="128" y="263"/>
                      <a:pt x="129" y="258"/>
                    </a:cubicBezTo>
                    <a:cubicBezTo>
                      <a:pt x="129" y="253"/>
                      <a:pt x="130" y="248"/>
                      <a:pt x="130" y="243"/>
                    </a:cubicBezTo>
                    <a:cubicBezTo>
                      <a:pt x="130" y="233"/>
                      <a:pt x="130" y="222"/>
                      <a:pt x="130" y="211"/>
                    </a:cubicBezTo>
                    <a:cubicBezTo>
                      <a:pt x="129" y="200"/>
                      <a:pt x="127" y="189"/>
                      <a:pt x="125" y="178"/>
                    </a:cubicBezTo>
                    <a:cubicBezTo>
                      <a:pt x="123" y="167"/>
                      <a:pt x="120" y="155"/>
                      <a:pt x="116" y="144"/>
                    </a:cubicBezTo>
                    <a:cubicBezTo>
                      <a:pt x="113" y="133"/>
                      <a:pt x="108" y="122"/>
                      <a:pt x="103" y="112"/>
                    </a:cubicBezTo>
                    <a:cubicBezTo>
                      <a:pt x="98" y="101"/>
                      <a:pt x="92" y="92"/>
                      <a:pt x="86" y="82"/>
                    </a:cubicBezTo>
                    <a:cubicBezTo>
                      <a:pt x="80" y="73"/>
                      <a:pt x="74" y="65"/>
                      <a:pt x="67" y="57"/>
                    </a:cubicBezTo>
                    <a:cubicBezTo>
                      <a:pt x="64" y="53"/>
                      <a:pt x="60" y="50"/>
                      <a:pt x="57" y="46"/>
                    </a:cubicBezTo>
                    <a:cubicBezTo>
                      <a:pt x="54" y="43"/>
                      <a:pt x="50" y="39"/>
                      <a:pt x="47" y="36"/>
                    </a:cubicBezTo>
                    <a:cubicBezTo>
                      <a:pt x="41" y="30"/>
                      <a:pt x="34" y="25"/>
                      <a:pt x="29" y="20"/>
                    </a:cubicBezTo>
                    <a:cubicBezTo>
                      <a:pt x="26" y="18"/>
                      <a:pt x="23" y="16"/>
                      <a:pt x="21" y="14"/>
                    </a:cubicBezTo>
                    <a:cubicBezTo>
                      <a:pt x="18" y="12"/>
                      <a:pt x="16" y="11"/>
                      <a:pt x="14" y="9"/>
                    </a:cubicBezTo>
                    <a:cubicBezTo>
                      <a:pt x="9" y="6"/>
                      <a:pt x="6" y="4"/>
                      <a:pt x="3" y="2"/>
                    </a:cubicBezTo>
                    <a:cubicBezTo>
                      <a:pt x="1" y="1"/>
                      <a:pt x="0" y="0"/>
                      <a:pt x="0" y="0"/>
                    </a:cubicBezTo>
                  </a:path>
                </a:pathLst>
              </a:custGeom>
              <a:solidFill>
                <a:schemeClr val="tx2">
                  <a:lumMod val="20000"/>
                  <a:lumOff val="80000"/>
                </a:schemeClr>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grpSp>
        <p:nvGrpSpPr>
          <p:cNvPr id="299" name="Group 298"/>
          <p:cNvGrpSpPr/>
          <p:nvPr/>
        </p:nvGrpSpPr>
        <p:grpSpPr>
          <a:xfrm>
            <a:off x="7894411" y="1648134"/>
            <a:ext cx="804513" cy="1274948"/>
            <a:chOff x="9229725" y="3162300"/>
            <a:chExt cx="374650" cy="593725"/>
          </a:xfrm>
        </p:grpSpPr>
        <p:sp>
          <p:nvSpPr>
            <p:cNvPr id="300" name="Freeform 459"/>
            <p:cNvSpPr>
              <a:spLocks/>
            </p:cNvSpPr>
            <p:nvPr/>
          </p:nvSpPr>
          <p:spPr bwMode="auto">
            <a:xfrm>
              <a:off x="9293225" y="3178175"/>
              <a:ext cx="50800" cy="44450"/>
            </a:xfrm>
            <a:custGeom>
              <a:avLst/>
              <a:gdLst>
                <a:gd name="T0" fmla="*/ 0 w 32"/>
                <a:gd name="T1" fmla="*/ 16 h 28"/>
                <a:gd name="T2" fmla="*/ 0 w 32"/>
                <a:gd name="T3" fmla="*/ 28 h 28"/>
                <a:gd name="T4" fmla="*/ 32 w 32"/>
                <a:gd name="T5" fmla="*/ 24 h 28"/>
                <a:gd name="T6" fmla="*/ 30 w 32"/>
                <a:gd name="T7" fmla="*/ 14 h 28"/>
                <a:gd name="T8" fmla="*/ 30 w 32"/>
                <a:gd name="T9" fmla="*/ 14 h 28"/>
                <a:gd name="T10" fmla="*/ 28 w 32"/>
                <a:gd name="T11" fmla="*/ 6 h 28"/>
                <a:gd name="T12" fmla="*/ 22 w 32"/>
                <a:gd name="T13" fmla="*/ 2 h 28"/>
                <a:gd name="T14" fmla="*/ 18 w 32"/>
                <a:gd name="T15" fmla="*/ 2 h 28"/>
                <a:gd name="T16" fmla="*/ 14 w 32"/>
                <a:gd name="T17" fmla="*/ 0 h 28"/>
                <a:gd name="T18" fmla="*/ 14 w 32"/>
                <a:gd name="T19" fmla="*/ 0 h 28"/>
                <a:gd name="T20" fmla="*/ 14 w 32"/>
                <a:gd name="T21" fmla="*/ 0 h 28"/>
                <a:gd name="T22" fmla="*/ 14 w 32"/>
                <a:gd name="T23" fmla="*/ 2 h 28"/>
                <a:gd name="T24" fmla="*/ 14 w 32"/>
                <a:gd name="T25" fmla="*/ 2 h 28"/>
                <a:gd name="T26" fmla="*/ 8 w 32"/>
                <a:gd name="T27" fmla="*/ 2 h 28"/>
                <a:gd name="T28" fmla="*/ 6 w 32"/>
                <a:gd name="T29" fmla="*/ 4 h 28"/>
                <a:gd name="T30" fmla="*/ 2 w 32"/>
                <a:gd name="T31" fmla="*/ 10 h 28"/>
                <a:gd name="T32" fmla="*/ 0 w 32"/>
                <a:gd name="T33" fmla="*/ 14 h 28"/>
                <a:gd name="T34" fmla="*/ 0 w 32"/>
                <a:gd name="T35" fmla="*/ 16 h 28"/>
                <a:gd name="T36" fmla="*/ 0 w 32"/>
                <a:gd name="T37" fmla="*/ 1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 h="28">
                  <a:moveTo>
                    <a:pt x="0" y="16"/>
                  </a:moveTo>
                  <a:lnTo>
                    <a:pt x="0" y="28"/>
                  </a:lnTo>
                  <a:lnTo>
                    <a:pt x="32" y="24"/>
                  </a:lnTo>
                  <a:lnTo>
                    <a:pt x="30" y="14"/>
                  </a:lnTo>
                  <a:lnTo>
                    <a:pt x="30" y="14"/>
                  </a:lnTo>
                  <a:lnTo>
                    <a:pt x="28" y="6"/>
                  </a:lnTo>
                  <a:lnTo>
                    <a:pt x="22" y="2"/>
                  </a:lnTo>
                  <a:lnTo>
                    <a:pt x="18" y="2"/>
                  </a:lnTo>
                  <a:lnTo>
                    <a:pt x="14" y="0"/>
                  </a:lnTo>
                  <a:lnTo>
                    <a:pt x="14" y="0"/>
                  </a:lnTo>
                  <a:lnTo>
                    <a:pt x="14" y="0"/>
                  </a:lnTo>
                  <a:lnTo>
                    <a:pt x="14" y="2"/>
                  </a:lnTo>
                  <a:lnTo>
                    <a:pt x="14" y="2"/>
                  </a:lnTo>
                  <a:lnTo>
                    <a:pt x="8" y="2"/>
                  </a:lnTo>
                  <a:lnTo>
                    <a:pt x="6" y="4"/>
                  </a:lnTo>
                  <a:lnTo>
                    <a:pt x="2" y="10"/>
                  </a:lnTo>
                  <a:lnTo>
                    <a:pt x="0" y="14"/>
                  </a:lnTo>
                  <a:lnTo>
                    <a:pt x="0" y="16"/>
                  </a:lnTo>
                  <a:lnTo>
                    <a:pt x="0" y="16"/>
                  </a:lnTo>
                  <a:close/>
                </a:path>
              </a:pathLst>
            </a:custGeom>
            <a:solidFill>
              <a:srgbClr val="F094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1" name="Freeform 460"/>
            <p:cNvSpPr>
              <a:spLocks/>
            </p:cNvSpPr>
            <p:nvPr/>
          </p:nvSpPr>
          <p:spPr bwMode="auto">
            <a:xfrm>
              <a:off x="9293225" y="3216275"/>
              <a:ext cx="53975" cy="31750"/>
            </a:xfrm>
            <a:custGeom>
              <a:avLst/>
              <a:gdLst>
                <a:gd name="T0" fmla="*/ 2 w 34"/>
                <a:gd name="T1" fmla="*/ 20 h 20"/>
                <a:gd name="T2" fmla="*/ 34 w 34"/>
                <a:gd name="T3" fmla="*/ 16 h 20"/>
                <a:gd name="T4" fmla="*/ 32 w 34"/>
                <a:gd name="T5" fmla="*/ 0 h 20"/>
                <a:gd name="T6" fmla="*/ 16 w 34"/>
                <a:gd name="T7" fmla="*/ 2 h 20"/>
                <a:gd name="T8" fmla="*/ 16 w 34"/>
                <a:gd name="T9" fmla="*/ 2 h 20"/>
                <a:gd name="T10" fmla="*/ 0 w 34"/>
                <a:gd name="T11" fmla="*/ 4 h 20"/>
                <a:gd name="T12" fmla="*/ 2 w 3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34" h="20">
                  <a:moveTo>
                    <a:pt x="2" y="20"/>
                  </a:moveTo>
                  <a:lnTo>
                    <a:pt x="34" y="16"/>
                  </a:lnTo>
                  <a:lnTo>
                    <a:pt x="32" y="0"/>
                  </a:lnTo>
                  <a:lnTo>
                    <a:pt x="16" y="2"/>
                  </a:lnTo>
                  <a:lnTo>
                    <a:pt x="16" y="2"/>
                  </a:lnTo>
                  <a:lnTo>
                    <a:pt x="0" y="4"/>
                  </a:lnTo>
                  <a:lnTo>
                    <a:pt x="2" y="20"/>
                  </a:lnTo>
                  <a:close/>
                </a:path>
              </a:pathLst>
            </a:custGeom>
            <a:solidFill>
              <a:srgbClr val="FEE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2" name="Freeform 461"/>
            <p:cNvSpPr>
              <a:spLocks/>
            </p:cNvSpPr>
            <p:nvPr/>
          </p:nvSpPr>
          <p:spPr bwMode="auto">
            <a:xfrm>
              <a:off x="9334500" y="3587750"/>
              <a:ext cx="47625" cy="44450"/>
            </a:xfrm>
            <a:custGeom>
              <a:avLst/>
              <a:gdLst>
                <a:gd name="T0" fmla="*/ 12 w 30"/>
                <a:gd name="T1" fmla="*/ 28 h 28"/>
                <a:gd name="T2" fmla="*/ 0 w 30"/>
                <a:gd name="T3" fmla="*/ 6 h 28"/>
                <a:gd name="T4" fmla="*/ 0 w 30"/>
                <a:gd name="T5" fmla="*/ 6 h 28"/>
                <a:gd name="T6" fmla="*/ 10 w 30"/>
                <a:gd name="T7" fmla="*/ 2 h 28"/>
                <a:gd name="T8" fmla="*/ 20 w 30"/>
                <a:gd name="T9" fmla="*/ 0 h 28"/>
                <a:gd name="T10" fmla="*/ 28 w 30"/>
                <a:gd name="T11" fmla="*/ 2 h 28"/>
                <a:gd name="T12" fmla="*/ 30 w 30"/>
                <a:gd name="T13" fmla="*/ 2 h 28"/>
                <a:gd name="T14" fmla="*/ 24 w 30"/>
                <a:gd name="T15" fmla="*/ 26 h 28"/>
                <a:gd name="T16" fmla="*/ 24 w 30"/>
                <a:gd name="T17" fmla="*/ 26 h 28"/>
                <a:gd name="T18" fmla="*/ 24 w 30"/>
                <a:gd name="T19" fmla="*/ 26 h 28"/>
                <a:gd name="T20" fmla="*/ 18 w 30"/>
                <a:gd name="T21" fmla="*/ 26 h 28"/>
                <a:gd name="T22" fmla="*/ 18 w 30"/>
                <a:gd name="T23" fmla="*/ 26 h 28"/>
                <a:gd name="T24" fmla="*/ 12 w 30"/>
                <a:gd name="T25" fmla="*/ 28 h 28"/>
                <a:gd name="T26" fmla="*/ 12 w 30"/>
                <a:gd name="T27"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28">
                  <a:moveTo>
                    <a:pt x="12" y="28"/>
                  </a:moveTo>
                  <a:lnTo>
                    <a:pt x="0" y="6"/>
                  </a:lnTo>
                  <a:lnTo>
                    <a:pt x="0" y="6"/>
                  </a:lnTo>
                  <a:lnTo>
                    <a:pt x="10" y="2"/>
                  </a:lnTo>
                  <a:lnTo>
                    <a:pt x="20" y="0"/>
                  </a:lnTo>
                  <a:lnTo>
                    <a:pt x="28" y="2"/>
                  </a:lnTo>
                  <a:lnTo>
                    <a:pt x="30" y="2"/>
                  </a:lnTo>
                  <a:lnTo>
                    <a:pt x="24" y="26"/>
                  </a:lnTo>
                  <a:lnTo>
                    <a:pt x="24" y="26"/>
                  </a:lnTo>
                  <a:lnTo>
                    <a:pt x="24" y="26"/>
                  </a:lnTo>
                  <a:lnTo>
                    <a:pt x="18" y="26"/>
                  </a:lnTo>
                  <a:lnTo>
                    <a:pt x="18" y="26"/>
                  </a:lnTo>
                  <a:lnTo>
                    <a:pt x="12" y="28"/>
                  </a:lnTo>
                  <a:lnTo>
                    <a:pt x="12" y="28"/>
                  </a:lnTo>
                  <a:close/>
                </a:path>
              </a:pathLst>
            </a:custGeom>
            <a:solidFill>
              <a:srgbClr val="FCDB9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3" name="Freeform 462"/>
            <p:cNvSpPr>
              <a:spLocks/>
            </p:cNvSpPr>
            <p:nvPr/>
          </p:nvSpPr>
          <p:spPr bwMode="auto">
            <a:xfrm>
              <a:off x="9353550" y="3629025"/>
              <a:ext cx="19050" cy="19050"/>
            </a:xfrm>
            <a:custGeom>
              <a:avLst/>
              <a:gdLst>
                <a:gd name="T0" fmla="*/ 0 w 12"/>
                <a:gd name="T1" fmla="*/ 2 h 12"/>
                <a:gd name="T2" fmla="*/ 0 w 12"/>
                <a:gd name="T3" fmla="*/ 2 h 12"/>
                <a:gd name="T4" fmla="*/ 4 w 12"/>
                <a:gd name="T5" fmla="*/ 0 h 12"/>
                <a:gd name="T6" fmla="*/ 8 w 12"/>
                <a:gd name="T7" fmla="*/ 0 h 12"/>
                <a:gd name="T8" fmla="*/ 12 w 12"/>
                <a:gd name="T9" fmla="*/ 0 h 12"/>
                <a:gd name="T10" fmla="*/ 8 w 12"/>
                <a:gd name="T11" fmla="*/ 12 h 12"/>
                <a:gd name="T12" fmla="*/ 0 w 12"/>
                <a:gd name="T13" fmla="*/ 2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0" y="2"/>
                  </a:moveTo>
                  <a:lnTo>
                    <a:pt x="0" y="2"/>
                  </a:lnTo>
                  <a:lnTo>
                    <a:pt x="4" y="0"/>
                  </a:lnTo>
                  <a:lnTo>
                    <a:pt x="8" y="0"/>
                  </a:lnTo>
                  <a:lnTo>
                    <a:pt x="12" y="0"/>
                  </a:lnTo>
                  <a:lnTo>
                    <a:pt x="8" y="12"/>
                  </a:lnTo>
                  <a:lnTo>
                    <a:pt x="0" y="2"/>
                  </a:lnTo>
                  <a:close/>
                </a:path>
              </a:pathLst>
            </a:custGeom>
            <a:solidFill>
              <a:srgbClr val="8392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4" name="Freeform 463"/>
            <p:cNvSpPr>
              <a:spLocks/>
            </p:cNvSpPr>
            <p:nvPr/>
          </p:nvSpPr>
          <p:spPr bwMode="auto">
            <a:xfrm>
              <a:off x="9296400" y="3241675"/>
              <a:ext cx="85725" cy="355600"/>
            </a:xfrm>
            <a:custGeom>
              <a:avLst/>
              <a:gdLst>
                <a:gd name="T0" fmla="*/ 24 w 54"/>
                <a:gd name="T1" fmla="*/ 224 h 224"/>
                <a:gd name="T2" fmla="*/ 24 w 54"/>
                <a:gd name="T3" fmla="*/ 224 h 224"/>
                <a:gd name="T4" fmla="*/ 32 w 54"/>
                <a:gd name="T5" fmla="*/ 220 h 224"/>
                <a:gd name="T6" fmla="*/ 32 w 54"/>
                <a:gd name="T7" fmla="*/ 220 h 224"/>
                <a:gd name="T8" fmla="*/ 38 w 54"/>
                <a:gd name="T9" fmla="*/ 218 h 224"/>
                <a:gd name="T10" fmla="*/ 38 w 54"/>
                <a:gd name="T11" fmla="*/ 218 h 224"/>
                <a:gd name="T12" fmla="*/ 46 w 54"/>
                <a:gd name="T13" fmla="*/ 218 h 224"/>
                <a:gd name="T14" fmla="*/ 46 w 54"/>
                <a:gd name="T15" fmla="*/ 218 h 224"/>
                <a:gd name="T16" fmla="*/ 54 w 54"/>
                <a:gd name="T17" fmla="*/ 220 h 224"/>
                <a:gd name="T18" fmla="*/ 32 w 54"/>
                <a:gd name="T19" fmla="*/ 0 h 224"/>
                <a:gd name="T20" fmla="*/ 22 w 54"/>
                <a:gd name="T21" fmla="*/ 2 h 224"/>
                <a:gd name="T22" fmla="*/ 16 w 54"/>
                <a:gd name="T23" fmla="*/ 2 h 224"/>
                <a:gd name="T24" fmla="*/ 16 w 54"/>
                <a:gd name="T25" fmla="*/ 2 h 224"/>
                <a:gd name="T26" fmla="*/ 8 w 54"/>
                <a:gd name="T27" fmla="*/ 4 h 224"/>
                <a:gd name="T28" fmla="*/ 0 w 54"/>
                <a:gd name="T29" fmla="*/ 4 h 224"/>
                <a:gd name="T30" fmla="*/ 24 w 54"/>
                <a:gd name="T31" fmla="*/ 22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4" h="224">
                  <a:moveTo>
                    <a:pt x="24" y="224"/>
                  </a:moveTo>
                  <a:lnTo>
                    <a:pt x="24" y="224"/>
                  </a:lnTo>
                  <a:lnTo>
                    <a:pt x="32" y="220"/>
                  </a:lnTo>
                  <a:lnTo>
                    <a:pt x="32" y="220"/>
                  </a:lnTo>
                  <a:lnTo>
                    <a:pt x="38" y="218"/>
                  </a:lnTo>
                  <a:lnTo>
                    <a:pt x="38" y="218"/>
                  </a:lnTo>
                  <a:lnTo>
                    <a:pt x="46" y="218"/>
                  </a:lnTo>
                  <a:lnTo>
                    <a:pt x="46" y="218"/>
                  </a:lnTo>
                  <a:lnTo>
                    <a:pt x="54" y="220"/>
                  </a:lnTo>
                  <a:lnTo>
                    <a:pt x="32" y="0"/>
                  </a:lnTo>
                  <a:lnTo>
                    <a:pt x="22" y="2"/>
                  </a:lnTo>
                  <a:lnTo>
                    <a:pt x="16" y="2"/>
                  </a:lnTo>
                  <a:lnTo>
                    <a:pt x="16" y="2"/>
                  </a:lnTo>
                  <a:lnTo>
                    <a:pt x="8" y="4"/>
                  </a:lnTo>
                  <a:lnTo>
                    <a:pt x="0" y="4"/>
                  </a:lnTo>
                  <a:lnTo>
                    <a:pt x="24" y="224"/>
                  </a:lnTo>
                  <a:close/>
                </a:path>
              </a:pathLst>
            </a:custGeom>
            <a:solidFill>
              <a:srgbClr val="169E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5" name="Freeform 464"/>
            <p:cNvSpPr>
              <a:spLocks/>
            </p:cNvSpPr>
            <p:nvPr/>
          </p:nvSpPr>
          <p:spPr bwMode="auto">
            <a:xfrm>
              <a:off x="9505950" y="3162300"/>
              <a:ext cx="31750" cy="95250"/>
            </a:xfrm>
            <a:custGeom>
              <a:avLst/>
              <a:gdLst>
                <a:gd name="T0" fmla="*/ 20 w 20"/>
                <a:gd name="T1" fmla="*/ 50 h 60"/>
                <a:gd name="T2" fmla="*/ 20 w 20"/>
                <a:gd name="T3" fmla="*/ 50 h 60"/>
                <a:gd name="T4" fmla="*/ 20 w 20"/>
                <a:gd name="T5" fmla="*/ 54 h 60"/>
                <a:gd name="T6" fmla="*/ 18 w 20"/>
                <a:gd name="T7" fmla="*/ 58 h 60"/>
                <a:gd name="T8" fmla="*/ 14 w 20"/>
                <a:gd name="T9" fmla="*/ 60 h 60"/>
                <a:gd name="T10" fmla="*/ 10 w 20"/>
                <a:gd name="T11" fmla="*/ 60 h 60"/>
                <a:gd name="T12" fmla="*/ 10 w 20"/>
                <a:gd name="T13" fmla="*/ 60 h 60"/>
                <a:gd name="T14" fmla="*/ 6 w 20"/>
                <a:gd name="T15" fmla="*/ 60 h 60"/>
                <a:gd name="T16" fmla="*/ 2 w 20"/>
                <a:gd name="T17" fmla="*/ 58 h 60"/>
                <a:gd name="T18" fmla="*/ 0 w 20"/>
                <a:gd name="T19" fmla="*/ 54 h 60"/>
                <a:gd name="T20" fmla="*/ 0 w 20"/>
                <a:gd name="T21" fmla="*/ 50 h 60"/>
                <a:gd name="T22" fmla="*/ 0 w 20"/>
                <a:gd name="T23" fmla="*/ 12 h 60"/>
                <a:gd name="T24" fmla="*/ 0 w 20"/>
                <a:gd name="T25" fmla="*/ 12 h 60"/>
                <a:gd name="T26" fmla="*/ 0 w 20"/>
                <a:gd name="T27" fmla="*/ 8 h 60"/>
                <a:gd name="T28" fmla="*/ 2 w 20"/>
                <a:gd name="T29" fmla="*/ 4 h 60"/>
                <a:gd name="T30" fmla="*/ 6 w 20"/>
                <a:gd name="T31" fmla="*/ 2 h 60"/>
                <a:gd name="T32" fmla="*/ 10 w 20"/>
                <a:gd name="T33" fmla="*/ 0 h 60"/>
                <a:gd name="T34" fmla="*/ 10 w 20"/>
                <a:gd name="T35" fmla="*/ 0 h 60"/>
                <a:gd name="T36" fmla="*/ 14 w 20"/>
                <a:gd name="T37" fmla="*/ 2 h 60"/>
                <a:gd name="T38" fmla="*/ 16 w 20"/>
                <a:gd name="T39" fmla="*/ 4 h 60"/>
                <a:gd name="T40" fmla="*/ 20 w 20"/>
                <a:gd name="T41" fmla="*/ 8 h 60"/>
                <a:gd name="T42" fmla="*/ 20 w 20"/>
                <a:gd name="T43" fmla="*/ 12 h 60"/>
                <a:gd name="T44" fmla="*/ 20 w 20"/>
                <a:gd name="T45" fmla="*/ 5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 h="60">
                  <a:moveTo>
                    <a:pt x="20" y="50"/>
                  </a:moveTo>
                  <a:lnTo>
                    <a:pt x="20" y="50"/>
                  </a:lnTo>
                  <a:lnTo>
                    <a:pt x="20" y="54"/>
                  </a:lnTo>
                  <a:lnTo>
                    <a:pt x="18" y="58"/>
                  </a:lnTo>
                  <a:lnTo>
                    <a:pt x="14" y="60"/>
                  </a:lnTo>
                  <a:lnTo>
                    <a:pt x="10" y="60"/>
                  </a:lnTo>
                  <a:lnTo>
                    <a:pt x="10" y="60"/>
                  </a:lnTo>
                  <a:lnTo>
                    <a:pt x="6" y="60"/>
                  </a:lnTo>
                  <a:lnTo>
                    <a:pt x="2" y="58"/>
                  </a:lnTo>
                  <a:lnTo>
                    <a:pt x="0" y="54"/>
                  </a:lnTo>
                  <a:lnTo>
                    <a:pt x="0" y="50"/>
                  </a:lnTo>
                  <a:lnTo>
                    <a:pt x="0" y="12"/>
                  </a:lnTo>
                  <a:lnTo>
                    <a:pt x="0" y="12"/>
                  </a:lnTo>
                  <a:lnTo>
                    <a:pt x="0" y="8"/>
                  </a:lnTo>
                  <a:lnTo>
                    <a:pt x="2" y="4"/>
                  </a:lnTo>
                  <a:lnTo>
                    <a:pt x="6" y="2"/>
                  </a:lnTo>
                  <a:lnTo>
                    <a:pt x="10" y="0"/>
                  </a:lnTo>
                  <a:lnTo>
                    <a:pt x="10" y="0"/>
                  </a:lnTo>
                  <a:lnTo>
                    <a:pt x="14" y="2"/>
                  </a:lnTo>
                  <a:lnTo>
                    <a:pt x="16" y="4"/>
                  </a:lnTo>
                  <a:lnTo>
                    <a:pt x="20" y="8"/>
                  </a:lnTo>
                  <a:lnTo>
                    <a:pt x="20" y="12"/>
                  </a:lnTo>
                  <a:lnTo>
                    <a:pt x="20" y="50"/>
                  </a:lnTo>
                  <a:close/>
                </a:path>
              </a:pathLst>
            </a:custGeom>
            <a:solidFill>
              <a:srgbClr val="8E8A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6" name="Freeform 465"/>
            <p:cNvSpPr>
              <a:spLocks noEditPoints="1"/>
            </p:cNvSpPr>
            <p:nvPr/>
          </p:nvSpPr>
          <p:spPr bwMode="auto">
            <a:xfrm>
              <a:off x="9451975" y="3241675"/>
              <a:ext cx="139700" cy="136525"/>
            </a:xfrm>
            <a:custGeom>
              <a:avLst/>
              <a:gdLst>
                <a:gd name="T0" fmla="*/ 44 w 88"/>
                <a:gd name="T1" fmla="*/ 0 h 86"/>
                <a:gd name="T2" fmla="*/ 26 w 88"/>
                <a:gd name="T3" fmla="*/ 2 h 86"/>
                <a:gd name="T4" fmla="*/ 14 w 88"/>
                <a:gd name="T5" fmla="*/ 12 h 86"/>
                <a:gd name="T6" fmla="*/ 4 w 88"/>
                <a:gd name="T7" fmla="*/ 26 h 86"/>
                <a:gd name="T8" fmla="*/ 0 w 88"/>
                <a:gd name="T9" fmla="*/ 44 h 86"/>
                <a:gd name="T10" fmla="*/ 2 w 88"/>
                <a:gd name="T11" fmla="*/ 52 h 86"/>
                <a:gd name="T12" fmla="*/ 8 w 88"/>
                <a:gd name="T13" fmla="*/ 68 h 86"/>
                <a:gd name="T14" fmla="*/ 20 w 88"/>
                <a:gd name="T15" fmla="*/ 80 h 86"/>
                <a:gd name="T16" fmla="*/ 36 w 88"/>
                <a:gd name="T17" fmla="*/ 86 h 86"/>
                <a:gd name="T18" fmla="*/ 44 w 88"/>
                <a:gd name="T19" fmla="*/ 86 h 86"/>
                <a:gd name="T20" fmla="*/ 62 w 88"/>
                <a:gd name="T21" fmla="*/ 84 h 86"/>
                <a:gd name="T22" fmla="*/ 76 w 88"/>
                <a:gd name="T23" fmla="*/ 74 h 86"/>
                <a:gd name="T24" fmla="*/ 84 w 88"/>
                <a:gd name="T25" fmla="*/ 60 h 86"/>
                <a:gd name="T26" fmla="*/ 88 w 88"/>
                <a:gd name="T27" fmla="*/ 42 h 86"/>
                <a:gd name="T28" fmla="*/ 88 w 88"/>
                <a:gd name="T29" fmla="*/ 34 h 86"/>
                <a:gd name="T30" fmla="*/ 80 w 88"/>
                <a:gd name="T31" fmla="*/ 18 h 86"/>
                <a:gd name="T32" fmla="*/ 68 w 88"/>
                <a:gd name="T33" fmla="*/ 6 h 86"/>
                <a:gd name="T34" fmla="*/ 52 w 88"/>
                <a:gd name="T35" fmla="*/ 0 h 86"/>
                <a:gd name="T36" fmla="*/ 44 w 88"/>
                <a:gd name="T37" fmla="*/ 0 h 86"/>
                <a:gd name="T38" fmla="*/ 44 w 88"/>
                <a:gd name="T39" fmla="*/ 76 h 86"/>
                <a:gd name="T40" fmla="*/ 32 w 88"/>
                <a:gd name="T41" fmla="*/ 74 h 86"/>
                <a:gd name="T42" fmla="*/ 22 w 88"/>
                <a:gd name="T43" fmla="*/ 68 h 86"/>
                <a:gd name="T44" fmla="*/ 14 w 88"/>
                <a:gd name="T45" fmla="*/ 58 h 86"/>
                <a:gd name="T46" fmla="*/ 12 w 88"/>
                <a:gd name="T47" fmla="*/ 44 h 86"/>
                <a:gd name="T48" fmla="*/ 12 w 88"/>
                <a:gd name="T49" fmla="*/ 38 h 86"/>
                <a:gd name="T50" fmla="*/ 18 w 88"/>
                <a:gd name="T51" fmla="*/ 26 h 86"/>
                <a:gd name="T52" fmla="*/ 26 w 88"/>
                <a:gd name="T53" fmla="*/ 18 h 86"/>
                <a:gd name="T54" fmla="*/ 38 w 88"/>
                <a:gd name="T55" fmla="*/ 12 h 86"/>
                <a:gd name="T56" fmla="*/ 44 w 88"/>
                <a:gd name="T57" fmla="*/ 12 h 86"/>
                <a:gd name="T58" fmla="*/ 56 w 88"/>
                <a:gd name="T59" fmla="*/ 14 h 86"/>
                <a:gd name="T60" fmla="*/ 66 w 88"/>
                <a:gd name="T61" fmla="*/ 22 h 86"/>
                <a:gd name="T62" fmla="*/ 74 w 88"/>
                <a:gd name="T63" fmla="*/ 32 h 86"/>
                <a:gd name="T64" fmla="*/ 76 w 88"/>
                <a:gd name="T65" fmla="*/ 44 h 86"/>
                <a:gd name="T66" fmla="*/ 76 w 88"/>
                <a:gd name="T67" fmla="*/ 50 h 86"/>
                <a:gd name="T68" fmla="*/ 72 w 88"/>
                <a:gd name="T69" fmla="*/ 62 h 86"/>
                <a:gd name="T70" fmla="*/ 62 w 88"/>
                <a:gd name="T71" fmla="*/ 72 h 86"/>
                <a:gd name="T72" fmla="*/ 52 w 88"/>
                <a:gd name="T73" fmla="*/ 76 h 86"/>
                <a:gd name="T74" fmla="*/ 44 w 88"/>
                <a:gd name="T75" fmla="*/ 7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8" h="86">
                  <a:moveTo>
                    <a:pt x="44" y="0"/>
                  </a:moveTo>
                  <a:lnTo>
                    <a:pt x="44" y="0"/>
                  </a:lnTo>
                  <a:lnTo>
                    <a:pt x="36" y="0"/>
                  </a:lnTo>
                  <a:lnTo>
                    <a:pt x="26" y="2"/>
                  </a:lnTo>
                  <a:lnTo>
                    <a:pt x="20" y="6"/>
                  </a:lnTo>
                  <a:lnTo>
                    <a:pt x="14" y="12"/>
                  </a:lnTo>
                  <a:lnTo>
                    <a:pt x="8" y="18"/>
                  </a:lnTo>
                  <a:lnTo>
                    <a:pt x="4" y="26"/>
                  </a:lnTo>
                  <a:lnTo>
                    <a:pt x="2" y="34"/>
                  </a:lnTo>
                  <a:lnTo>
                    <a:pt x="0" y="44"/>
                  </a:lnTo>
                  <a:lnTo>
                    <a:pt x="0" y="44"/>
                  </a:lnTo>
                  <a:lnTo>
                    <a:pt x="2" y="52"/>
                  </a:lnTo>
                  <a:lnTo>
                    <a:pt x="4" y="60"/>
                  </a:lnTo>
                  <a:lnTo>
                    <a:pt x="8" y="68"/>
                  </a:lnTo>
                  <a:lnTo>
                    <a:pt x="14" y="74"/>
                  </a:lnTo>
                  <a:lnTo>
                    <a:pt x="20" y="80"/>
                  </a:lnTo>
                  <a:lnTo>
                    <a:pt x="28" y="84"/>
                  </a:lnTo>
                  <a:lnTo>
                    <a:pt x="36" y="86"/>
                  </a:lnTo>
                  <a:lnTo>
                    <a:pt x="44" y="86"/>
                  </a:lnTo>
                  <a:lnTo>
                    <a:pt x="44" y="86"/>
                  </a:lnTo>
                  <a:lnTo>
                    <a:pt x="54" y="86"/>
                  </a:lnTo>
                  <a:lnTo>
                    <a:pt x="62" y="84"/>
                  </a:lnTo>
                  <a:lnTo>
                    <a:pt x="68" y="78"/>
                  </a:lnTo>
                  <a:lnTo>
                    <a:pt x="76" y="74"/>
                  </a:lnTo>
                  <a:lnTo>
                    <a:pt x="80" y="68"/>
                  </a:lnTo>
                  <a:lnTo>
                    <a:pt x="84" y="60"/>
                  </a:lnTo>
                  <a:lnTo>
                    <a:pt x="88" y="52"/>
                  </a:lnTo>
                  <a:lnTo>
                    <a:pt x="88" y="42"/>
                  </a:lnTo>
                  <a:lnTo>
                    <a:pt x="88" y="42"/>
                  </a:lnTo>
                  <a:lnTo>
                    <a:pt x="88" y="34"/>
                  </a:lnTo>
                  <a:lnTo>
                    <a:pt x="84" y="26"/>
                  </a:lnTo>
                  <a:lnTo>
                    <a:pt x="80" y="18"/>
                  </a:lnTo>
                  <a:lnTo>
                    <a:pt x="74" y="12"/>
                  </a:lnTo>
                  <a:lnTo>
                    <a:pt x="68" y="6"/>
                  </a:lnTo>
                  <a:lnTo>
                    <a:pt x="60" y="2"/>
                  </a:lnTo>
                  <a:lnTo>
                    <a:pt x="52" y="0"/>
                  </a:lnTo>
                  <a:lnTo>
                    <a:pt x="44" y="0"/>
                  </a:lnTo>
                  <a:lnTo>
                    <a:pt x="44" y="0"/>
                  </a:lnTo>
                  <a:close/>
                  <a:moveTo>
                    <a:pt x="44" y="76"/>
                  </a:moveTo>
                  <a:lnTo>
                    <a:pt x="44" y="76"/>
                  </a:lnTo>
                  <a:lnTo>
                    <a:pt x="38" y="76"/>
                  </a:lnTo>
                  <a:lnTo>
                    <a:pt x="32" y="74"/>
                  </a:lnTo>
                  <a:lnTo>
                    <a:pt x="26" y="72"/>
                  </a:lnTo>
                  <a:lnTo>
                    <a:pt x="22" y="68"/>
                  </a:lnTo>
                  <a:lnTo>
                    <a:pt x="18" y="62"/>
                  </a:lnTo>
                  <a:lnTo>
                    <a:pt x="14" y="58"/>
                  </a:lnTo>
                  <a:lnTo>
                    <a:pt x="12" y="52"/>
                  </a:lnTo>
                  <a:lnTo>
                    <a:pt x="12" y="44"/>
                  </a:lnTo>
                  <a:lnTo>
                    <a:pt x="12" y="44"/>
                  </a:lnTo>
                  <a:lnTo>
                    <a:pt x="12" y="38"/>
                  </a:lnTo>
                  <a:lnTo>
                    <a:pt x="14" y="32"/>
                  </a:lnTo>
                  <a:lnTo>
                    <a:pt x="18" y="26"/>
                  </a:lnTo>
                  <a:lnTo>
                    <a:pt x="22" y="22"/>
                  </a:lnTo>
                  <a:lnTo>
                    <a:pt x="26" y="18"/>
                  </a:lnTo>
                  <a:lnTo>
                    <a:pt x="32" y="14"/>
                  </a:lnTo>
                  <a:lnTo>
                    <a:pt x="38" y="12"/>
                  </a:lnTo>
                  <a:lnTo>
                    <a:pt x="44" y="12"/>
                  </a:lnTo>
                  <a:lnTo>
                    <a:pt x="44" y="12"/>
                  </a:lnTo>
                  <a:lnTo>
                    <a:pt x="50" y="12"/>
                  </a:lnTo>
                  <a:lnTo>
                    <a:pt x="56" y="14"/>
                  </a:lnTo>
                  <a:lnTo>
                    <a:pt x="62" y="18"/>
                  </a:lnTo>
                  <a:lnTo>
                    <a:pt x="66" y="22"/>
                  </a:lnTo>
                  <a:lnTo>
                    <a:pt x="70" y="26"/>
                  </a:lnTo>
                  <a:lnTo>
                    <a:pt x="74" y="32"/>
                  </a:lnTo>
                  <a:lnTo>
                    <a:pt x="76" y="38"/>
                  </a:lnTo>
                  <a:lnTo>
                    <a:pt x="76" y="44"/>
                  </a:lnTo>
                  <a:lnTo>
                    <a:pt x="76" y="44"/>
                  </a:lnTo>
                  <a:lnTo>
                    <a:pt x="76" y="50"/>
                  </a:lnTo>
                  <a:lnTo>
                    <a:pt x="74" y="56"/>
                  </a:lnTo>
                  <a:lnTo>
                    <a:pt x="72" y="62"/>
                  </a:lnTo>
                  <a:lnTo>
                    <a:pt x="68" y="68"/>
                  </a:lnTo>
                  <a:lnTo>
                    <a:pt x="62" y="72"/>
                  </a:lnTo>
                  <a:lnTo>
                    <a:pt x="58" y="74"/>
                  </a:lnTo>
                  <a:lnTo>
                    <a:pt x="52" y="76"/>
                  </a:lnTo>
                  <a:lnTo>
                    <a:pt x="44" y="76"/>
                  </a:lnTo>
                  <a:lnTo>
                    <a:pt x="44" y="76"/>
                  </a:lnTo>
                  <a:close/>
                </a:path>
              </a:pathLst>
            </a:custGeom>
            <a:solidFill>
              <a:srgbClr val="7867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7" name="Freeform 466"/>
            <p:cNvSpPr>
              <a:spLocks noEditPoints="1"/>
            </p:cNvSpPr>
            <p:nvPr/>
          </p:nvSpPr>
          <p:spPr bwMode="auto">
            <a:xfrm>
              <a:off x="9502775" y="3340100"/>
              <a:ext cx="44450" cy="47625"/>
            </a:xfrm>
            <a:custGeom>
              <a:avLst/>
              <a:gdLst>
                <a:gd name="T0" fmla="*/ 14 w 28"/>
                <a:gd name="T1" fmla="*/ 0 h 30"/>
                <a:gd name="T2" fmla="*/ 14 w 28"/>
                <a:gd name="T3" fmla="*/ 0 h 30"/>
                <a:gd name="T4" fmla="*/ 8 w 28"/>
                <a:gd name="T5" fmla="*/ 2 h 30"/>
                <a:gd name="T6" fmla="*/ 4 w 28"/>
                <a:gd name="T7" fmla="*/ 6 h 30"/>
                <a:gd name="T8" fmla="*/ 0 w 28"/>
                <a:gd name="T9" fmla="*/ 10 h 30"/>
                <a:gd name="T10" fmla="*/ 0 w 28"/>
                <a:gd name="T11" fmla="*/ 16 h 30"/>
                <a:gd name="T12" fmla="*/ 0 w 28"/>
                <a:gd name="T13" fmla="*/ 16 h 30"/>
                <a:gd name="T14" fmla="*/ 0 w 28"/>
                <a:gd name="T15" fmla="*/ 20 h 30"/>
                <a:gd name="T16" fmla="*/ 4 w 28"/>
                <a:gd name="T17" fmla="*/ 26 h 30"/>
                <a:gd name="T18" fmla="*/ 8 w 28"/>
                <a:gd name="T19" fmla="*/ 28 h 30"/>
                <a:gd name="T20" fmla="*/ 14 w 28"/>
                <a:gd name="T21" fmla="*/ 30 h 30"/>
                <a:gd name="T22" fmla="*/ 14 w 28"/>
                <a:gd name="T23" fmla="*/ 30 h 30"/>
                <a:gd name="T24" fmla="*/ 18 w 28"/>
                <a:gd name="T25" fmla="*/ 28 h 30"/>
                <a:gd name="T26" fmla="*/ 24 w 28"/>
                <a:gd name="T27" fmla="*/ 24 h 30"/>
                <a:gd name="T28" fmla="*/ 26 w 28"/>
                <a:gd name="T29" fmla="*/ 20 h 30"/>
                <a:gd name="T30" fmla="*/ 28 w 28"/>
                <a:gd name="T31" fmla="*/ 14 h 30"/>
                <a:gd name="T32" fmla="*/ 28 w 28"/>
                <a:gd name="T33" fmla="*/ 14 h 30"/>
                <a:gd name="T34" fmla="*/ 26 w 28"/>
                <a:gd name="T35" fmla="*/ 10 h 30"/>
                <a:gd name="T36" fmla="*/ 24 w 28"/>
                <a:gd name="T37" fmla="*/ 4 h 30"/>
                <a:gd name="T38" fmla="*/ 18 w 28"/>
                <a:gd name="T39" fmla="*/ 2 h 30"/>
                <a:gd name="T40" fmla="*/ 14 w 28"/>
                <a:gd name="T41" fmla="*/ 0 h 30"/>
                <a:gd name="T42" fmla="*/ 14 w 28"/>
                <a:gd name="T43" fmla="*/ 0 h 30"/>
                <a:gd name="T44" fmla="*/ 14 w 28"/>
                <a:gd name="T45" fmla="*/ 26 h 30"/>
                <a:gd name="T46" fmla="*/ 14 w 28"/>
                <a:gd name="T47" fmla="*/ 26 h 30"/>
                <a:gd name="T48" fmla="*/ 10 w 28"/>
                <a:gd name="T49" fmla="*/ 26 h 30"/>
                <a:gd name="T50" fmla="*/ 6 w 28"/>
                <a:gd name="T51" fmla="*/ 22 h 30"/>
                <a:gd name="T52" fmla="*/ 4 w 28"/>
                <a:gd name="T53" fmla="*/ 20 h 30"/>
                <a:gd name="T54" fmla="*/ 2 w 28"/>
                <a:gd name="T55" fmla="*/ 16 h 30"/>
                <a:gd name="T56" fmla="*/ 2 w 28"/>
                <a:gd name="T57" fmla="*/ 16 h 30"/>
                <a:gd name="T58" fmla="*/ 4 w 28"/>
                <a:gd name="T59" fmla="*/ 12 h 30"/>
                <a:gd name="T60" fmla="*/ 6 w 28"/>
                <a:gd name="T61" fmla="*/ 8 h 30"/>
                <a:gd name="T62" fmla="*/ 10 w 28"/>
                <a:gd name="T63" fmla="*/ 6 h 30"/>
                <a:gd name="T64" fmla="*/ 14 w 28"/>
                <a:gd name="T65" fmla="*/ 6 h 30"/>
                <a:gd name="T66" fmla="*/ 14 w 28"/>
                <a:gd name="T67" fmla="*/ 6 h 30"/>
                <a:gd name="T68" fmla="*/ 18 w 28"/>
                <a:gd name="T69" fmla="*/ 6 h 30"/>
                <a:gd name="T70" fmla="*/ 20 w 28"/>
                <a:gd name="T71" fmla="*/ 8 h 30"/>
                <a:gd name="T72" fmla="*/ 22 w 28"/>
                <a:gd name="T73" fmla="*/ 12 h 30"/>
                <a:gd name="T74" fmla="*/ 24 w 28"/>
                <a:gd name="T75" fmla="*/ 16 h 30"/>
                <a:gd name="T76" fmla="*/ 24 w 28"/>
                <a:gd name="T77" fmla="*/ 16 h 30"/>
                <a:gd name="T78" fmla="*/ 22 w 28"/>
                <a:gd name="T79" fmla="*/ 20 h 30"/>
                <a:gd name="T80" fmla="*/ 20 w 28"/>
                <a:gd name="T81" fmla="*/ 22 h 30"/>
                <a:gd name="T82" fmla="*/ 18 w 28"/>
                <a:gd name="T83" fmla="*/ 26 h 30"/>
                <a:gd name="T84" fmla="*/ 14 w 28"/>
                <a:gd name="T85" fmla="*/ 26 h 30"/>
                <a:gd name="T86" fmla="*/ 14 w 28"/>
                <a:gd name="T87" fmla="*/ 2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8" h="30">
                  <a:moveTo>
                    <a:pt x="14" y="0"/>
                  </a:moveTo>
                  <a:lnTo>
                    <a:pt x="14" y="0"/>
                  </a:lnTo>
                  <a:lnTo>
                    <a:pt x="8" y="2"/>
                  </a:lnTo>
                  <a:lnTo>
                    <a:pt x="4" y="6"/>
                  </a:lnTo>
                  <a:lnTo>
                    <a:pt x="0" y="10"/>
                  </a:lnTo>
                  <a:lnTo>
                    <a:pt x="0" y="16"/>
                  </a:lnTo>
                  <a:lnTo>
                    <a:pt x="0" y="16"/>
                  </a:lnTo>
                  <a:lnTo>
                    <a:pt x="0" y="20"/>
                  </a:lnTo>
                  <a:lnTo>
                    <a:pt x="4" y="26"/>
                  </a:lnTo>
                  <a:lnTo>
                    <a:pt x="8" y="28"/>
                  </a:lnTo>
                  <a:lnTo>
                    <a:pt x="14" y="30"/>
                  </a:lnTo>
                  <a:lnTo>
                    <a:pt x="14" y="30"/>
                  </a:lnTo>
                  <a:lnTo>
                    <a:pt x="18" y="28"/>
                  </a:lnTo>
                  <a:lnTo>
                    <a:pt x="24" y="24"/>
                  </a:lnTo>
                  <a:lnTo>
                    <a:pt x="26" y="20"/>
                  </a:lnTo>
                  <a:lnTo>
                    <a:pt x="28" y="14"/>
                  </a:lnTo>
                  <a:lnTo>
                    <a:pt x="28" y="14"/>
                  </a:lnTo>
                  <a:lnTo>
                    <a:pt x="26" y="10"/>
                  </a:lnTo>
                  <a:lnTo>
                    <a:pt x="24" y="4"/>
                  </a:lnTo>
                  <a:lnTo>
                    <a:pt x="18" y="2"/>
                  </a:lnTo>
                  <a:lnTo>
                    <a:pt x="14" y="0"/>
                  </a:lnTo>
                  <a:lnTo>
                    <a:pt x="14" y="0"/>
                  </a:lnTo>
                  <a:close/>
                  <a:moveTo>
                    <a:pt x="14" y="26"/>
                  </a:moveTo>
                  <a:lnTo>
                    <a:pt x="14" y="26"/>
                  </a:lnTo>
                  <a:lnTo>
                    <a:pt x="10" y="26"/>
                  </a:lnTo>
                  <a:lnTo>
                    <a:pt x="6" y="22"/>
                  </a:lnTo>
                  <a:lnTo>
                    <a:pt x="4" y="20"/>
                  </a:lnTo>
                  <a:lnTo>
                    <a:pt x="2" y="16"/>
                  </a:lnTo>
                  <a:lnTo>
                    <a:pt x="2" y="16"/>
                  </a:lnTo>
                  <a:lnTo>
                    <a:pt x="4" y="12"/>
                  </a:lnTo>
                  <a:lnTo>
                    <a:pt x="6" y="8"/>
                  </a:lnTo>
                  <a:lnTo>
                    <a:pt x="10" y="6"/>
                  </a:lnTo>
                  <a:lnTo>
                    <a:pt x="14" y="6"/>
                  </a:lnTo>
                  <a:lnTo>
                    <a:pt x="14" y="6"/>
                  </a:lnTo>
                  <a:lnTo>
                    <a:pt x="18" y="6"/>
                  </a:lnTo>
                  <a:lnTo>
                    <a:pt x="20" y="8"/>
                  </a:lnTo>
                  <a:lnTo>
                    <a:pt x="22" y="12"/>
                  </a:lnTo>
                  <a:lnTo>
                    <a:pt x="24" y="16"/>
                  </a:lnTo>
                  <a:lnTo>
                    <a:pt x="24" y="16"/>
                  </a:lnTo>
                  <a:lnTo>
                    <a:pt x="22" y="20"/>
                  </a:lnTo>
                  <a:lnTo>
                    <a:pt x="20" y="22"/>
                  </a:lnTo>
                  <a:lnTo>
                    <a:pt x="18" y="26"/>
                  </a:lnTo>
                  <a:lnTo>
                    <a:pt x="14" y="26"/>
                  </a:lnTo>
                  <a:lnTo>
                    <a:pt x="14" y="26"/>
                  </a:lnTo>
                  <a:close/>
                </a:path>
              </a:pathLst>
            </a:custGeom>
            <a:solidFill>
              <a:srgbClr val="E21F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8" name="Freeform 467"/>
            <p:cNvSpPr>
              <a:spLocks/>
            </p:cNvSpPr>
            <p:nvPr/>
          </p:nvSpPr>
          <p:spPr bwMode="auto">
            <a:xfrm>
              <a:off x="9445625" y="3371850"/>
              <a:ext cx="79375" cy="282575"/>
            </a:xfrm>
            <a:custGeom>
              <a:avLst/>
              <a:gdLst>
                <a:gd name="T0" fmla="*/ 36 w 50"/>
                <a:gd name="T1" fmla="*/ 0 h 178"/>
                <a:gd name="T2" fmla="*/ 4 w 50"/>
                <a:gd name="T3" fmla="*/ 86 h 178"/>
                <a:gd name="T4" fmla="*/ 0 w 50"/>
                <a:gd name="T5" fmla="*/ 156 h 178"/>
                <a:gd name="T6" fmla="*/ 12 w 50"/>
                <a:gd name="T7" fmla="*/ 178 h 178"/>
                <a:gd name="T8" fmla="*/ 10 w 50"/>
                <a:gd name="T9" fmla="*/ 156 h 178"/>
                <a:gd name="T10" fmla="*/ 14 w 50"/>
                <a:gd name="T11" fmla="*/ 90 h 178"/>
                <a:gd name="T12" fmla="*/ 50 w 50"/>
                <a:gd name="T13" fmla="*/ 10 h 178"/>
                <a:gd name="T14" fmla="*/ 36 w 50"/>
                <a:gd name="T15" fmla="*/ 0 h 1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 h="178">
                  <a:moveTo>
                    <a:pt x="36" y="0"/>
                  </a:moveTo>
                  <a:lnTo>
                    <a:pt x="4" y="86"/>
                  </a:lnTo>
                  <a:lnTo>
                    <a:pt x="0" y="156"/>
                  </a:lnTo>
                  <a:lnTo>
                    <a:pt x="12" y="178"/>
                  </a:lnTo>
                  <a:lnTo>
                    <a:pt x="10" y="156"/>
                  </a:lnTo>
                  <a:lnTo>
                    <a:pt x="14" y="90"/>
                  </a:lnTo>
                  <a:lnTo>
                    <a:pt x="50" y="10"/>
                  </a:lnTo>
                  <a:lnTo>
                    <a:pt x="36" y="0"/>
                  </a:lnTo>
                  <a:close/>
                </a:path>
              </a:pathLst>
            </a:custGeom>
            <a:solidFill>
              <a:srgbClr val="E21F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9" name="Freeform 468"/>
            <p:cNvSpPr>
              <a:spLocks/>
            </p:cNvSpPr>
            <p:nvPr/>
          </p:nvSpPr>
          <p:spPr bwMode="auto">
            <a:xfrm>
              <a:off x="9521825" y="3371850"/>
              <a:ext cx="82550" cy="282575"/>
            </a:xfrm>
            <a:custGeom>
              <a:avLst/>
              <a:gdLst>
                <a:gd name="T0" fmla="*/ 14 w 52"/>
                <a:gd name="T1" fmla="*/ 0 h 178"/>
                <a:gd name="T2" fmla="*/ 46 w 52"/>
                <a:gd name="T3" fmla="*/ 86 h 178"/>
                <a:gd name="T4" fmla="*/ 52 w 52"/>
                <a:gd name="T5" fmla="*/ 154 h 178"/>
                <a:gd name="T6" fmla="*/ 40 w 52"/>
                <a:gd name="T7" fmla="*/ 178 h 178"/>
                <a:gd name="T8" fmla="*/ 42 w 52"/>
                <a:gd name="T9" fmla="*/ 156 h 178"/>
                <a:gd name="T10" fmla="*/ 36 w 52"/>
                <a:gd name="T11" fmla="*/ 88 h 178"/>
                <a:gd name="T12" fmla="*/ 0 w 52"/>
                <a:gd name="T13" fmla="*/ 10 h 178"/>
                <a:gd name="T14" fmla="*/ 14 w 52"/>
                <a:gd name="T15" fmla="*/ 0 h 1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178">
                  <a:moveTo>
                    <a:pt x="14" y="0"/>
                  </a:moveTo>
                  <a:lnTo>
                    <a:pt x="46" y="86"/>
                  </a:lnTo>
                  <a:lnTo>
                    <a:pt x="52" y="154"/>
                  </a:lnTo>
                  <a:lnTo>
                    <a:pt x="40" y="178"/>
                  </a:lnTo>
                  <a:lnTo>
                    <a:pt x="42" y="156"/>
                  </a:lnTo>
                  <a:lnTo>
                    <a:pt x="36" y="88"/>
                  </a:lnTo>
                  <a:lnTo>
                    <a:pt x="0" y="10"/>
                  </a:lnTo>
                  <a:lnTo>
                    <a:pt x="14" y="0"/>
                  </a:lnTo>
                  <a:close/>
                </a:path>
              </a:pathLst>
            </a:custGeom>
            <a:solidFill>
              <a:srgbClr val="E21F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0" name="Freeform 469"/>
            <p:cNvSpPr>
              <a:spLocks/>
            </p:cNvSpPr>
            <p:nvPr/>
          </p:nvSpPr>
          <p:spPr bwMode="auto">
            <a:xfrm>
              <a:off x="9258300" y="3394075"/>
              <a:ext cx="60325" cy="57150"/>
            </a:xfrm>
            <a:custGeom>
              <a:avLst/>
              <a:gdLst>
                <a:gd name="T0" fmla="*/ 32 w 38"/>
                <a:gd name="T1" fmla="*/ 0 h 36"/>
                <a:gd name="T2" fmla="*/ 38 w 38"/>
                <a:gd name="T3" fmla="*/ 28 h 36"/>
                <a:gd name="T4" fmla="*/ 36 w 38"/>
                <a:gd name="T5" fmla="*/ 28 h 36"/>
                <a:gd name="T6" fmla="*/ 36 w 38"/>
                <a:gd name="T7" fmla="*/ 28 h 36"/>
                <a:gd name="T8" fmla="*/ 10 w 38"/>
                <a:gd name="T9" fmla="*/ 34 h 36"/>
                <a:gd name="T10" fmla="*/ 10 w 38"/>
                <a:gd name="T11" fmla="*/ 34 h 36"/>
                <a:gd name="T12" fmla="*/ 6 w 38"/>
                <a:gd name="T13" fmla="*/ 36 h 36"/>
                <a:gd name="T14" fmla="*/ 0 w 38"/>
                <a:gd name="T15" fmla="*/ 8 h 36"/>
                <a:gd name="T16" fmla="*/ 32 w 38"/>
                <a:gd name="T17"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6">
                  <a:moveTo>
                    <a:pt x="32" y="0"/>
                  </a:moveTo>
                  <a:lnTo>
                    <a:pt x="38" y="28"/>
                  </a:lnTo>
                  <a:lnTo>
                    <a:pt x="36" y="28"/>
                  </a:lnTo>
                  <a:lnTo>
                    <a:pt x="36" y="28"/>
                  </a:lnTo>
                  <a:lnTo>
                    <a:pt x="10" y="34"/>
                  </a:lnTo>
                  <a:lnTo>
                    <a:pt x="10" y="34"/>
                  </a:lnTo>
                  <a:lnTo>
                    <a:pt x="6" y="36"/>
                  </a:lnTo>
                  <a:lnTo>
                    <a:pt x="0" y="8"/>
                  </a:lnTo>
                  <a:lnTo>
                    <a:pt x="32" y="0"/>
                  </a:lnTo>
                  <a:close/>
                </a:path>
              </a:pathLst>
            </a:custGeom>
            <a:solidFill>
              <a:srgbClr val="FEE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1" name="Freeform 470"/>
            <p:cNvSpPr>
              <a:spLocks/>
            </p:cNvSpPr>
            <p:nvPr/>
          </p:nvSpPr>
          <p:spPr bwMode="auto">
            <a:xfrm>
              <a:off x="9229725" y="3254375"/>
              <a:ext cx="79375" cy="152400"/>
            </a:xfrm>
            <a:custGeom>
              <a:avLst/>
              <a:gdLst>
                <a:gd name="T0" fmla="*/ 32 w 50"/>
                <a:gd name="T1" fmla="*/ 16 h 96"/>
                <a:gd name="T2" fmla="*/ 50 w 50"/>
                <a:gd name="T3" fmla="*/ 88 h 96"/>
                <a:gd name="T4" fmla="*/ 18 w 50"/>
                <a:gd name="T5" fmla="*/ 96 h 96"/>
                <a:gd name="T6" fmla="*/ 2 w 50"/>
                <a:gd name="T7" fmla="*/ 24 h 96"/>
                <a:gd name="T8" fmla="*/ 2 w 50"/>
                <a:gd name="T9" fmla="*/ 24 h 96"/>
                <a:gd name="T10" fmla="*/ 0 w 50"/>
                <a:gd name="T11" fmla="*/ 14 h 96"/>
                <a:gd name="T12" fmla="*/ 4 w 50"/>
                <a:gd name="T13" fmla="*/ 6 h 96"/>
                <a:gd name="T14" fmla="*/ 4 w 50"/>
                <a:gd name="T15" fmla="*/ 6 h 96"/>
                <a:gd name="T16" fmla="*/ 8 w 50"/>
                <a:gd name="T17" fmla="*/ 2 h 96"/>
                <a:gd name="T18" fmla="*/ 12 w 50"/>
                <a:gd name="T19" fmla="*/ 2 h 96"/>
                <a:gd name="T20" fmla="*/ 12 w 50"/>
                <a:gd name="T21" fmla="*/ 2 h 96"/>
                <a:gd name="T22" fmla="*/ 12 w 50"/>
                <a:gd name="T23" fmla="*/ 2 h 96"/>
                <a:gd name="T24" fmla="*/ 12 w 50"/>
                <a:gd name="T25" fmla="*/ 2 h 96"/>
                <a:gd name="T26" fmla="*/ 12 w 50"/>
                <a:gd name="T27" fmla="*/ 2 h 96"/>
                <a:gd name="T28" fmla="*/ 12 w 50"/>
                <a:gd name="T29" fmla="*/ 2 h 96"/>
                <a:gd name="T30" fmla="*/ 12 w 50"/>
                <a:gd name="T31" fmla="*/ 2 h 96"/>
                <a:gd name="T32" fmla="*/ 16 w 50"/>
                <a:gd name="T33" fmla="*/ 0 h 96"/>
                <a:gd name="T34" fmla="*/ 24 w 50"/>
                <a:gd name="T35" fmla="*/ 2 h 96"/>
                <a:gd name="T36" fmla="*/ 24 w 50"/>
                <a:gd name="T37" fmla="*/ 2 h 96"/>
                <a:gd name="T38" fmla="*/ 28 w 50"/>
                <a:gd name="T39" fmla="*/ 8 h 96"/>
                <a:gd name="T40" fmla="*/ 32 w 50"/>
                <a:gd name="T41" fmla="*/ 16 h 96"/>
                <a:gd name="T42" fmla="*/ 32 w 50"/>
                <a:gd name="T43" fmla="*/ 1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 h="96">
                  <a:moveTo>
                    <a:pt x="32" y="16"/>
                  </a:moveTo>
                  <a:lnTo>
                    <a:pt x="50" y="88"/>
                  </a:lnTo>
                  <a:lnTo>
                    <a:pt x="18" y="96"/>
                  </a:lnTo>
                  <a:lnTo>
                    <a:pt x="2" y="24"/>
                  </a:lnTo>
                  <a:lnTo>
                    <a:pt x="2" y="24"/>
                  </a:lnTo>
                  <a:lnTo>
                    <a:pt x="0" y="14"/>
                  </a:lnTo>
                  <a:lnTo>
                    <a:pt x="4" y="6"/>
                  </a:lnTo>
                  <a:lnTo>
                    <a:pt x="4" y="6"/>
                  </a:lnTo>
                  <a:lnTo>
                    <a:pt x="8" y="2"/>
                  </a:lnTo>
                  <a:lnTo>
                    <a:pt x="12" y="2"/>
                  </a:lnTo>
                  <a:lnTo>
                    <a:pt x="12" y="2"/>
                  </a:lnTo>
                  <a:lnTo>
                    <a:pt x="12" y="2"/>
                  </a:lnTo>
                  <a:lnTo>
                    <a:pt x="12" y="2"/>
                  </a:lnTo>
                  <a:lnTo>
                    <a:pt x="12" y="2"/>
                  </a:lnTo>
                  <a:lnTo>
                    <a:pt x="12" y="2"/>
                  </a:lnTo>
                  <a:lnTo>
                    <a:pt x="12" y="2"/>
                  </a:lnTo>
                  <a:lnTo>
                    <a:pt x="16" y="0"/>
                  </a:lnTo>
                  <a:lnTo>
                    <a:pt x="24" y="2"/>
                  </a:lnTo>
                  <a:lnTo>
                    <a:pt x="24" y="2"/>
                  </a:lnTo>
                  <a:lnTo>
                    <a:pt x="28" y="8"/>
                  </a:lnTo>
                  <a:lnTo>
                    <a:pt x="32" y="16"/>
                  </a:lnTo>
                  <a:lnTo>
                    <a:pt x="32" y="16"/>
                  </a:lnTo>
                  <a:close/>
                </a:path>
              </a:pathLst>
            </a:custGeom>
            <a:solidFill>
              <a:srgbClr val="1741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2" name="Freeform 471"/>
            <p:cNvSpPr>
              <a:spLocks/>
            </p:cNvSpPr>
            <p:nvPr/>
          </p:nvSpPr>
          <p:spPr bwMode="auto">
            <a:xfrm>
              <a:off x="9315450" y="3603625"/>
              <a:ext cx="50800" cy="69850"/>
            </a:xfrm>
            <a:custGeom>
              <a:avLst/>
              <a:gdLst>
                <a:gd name="T0" fmla="*/ 22 w 32"/>
                <a:gd name="T1" fmla="*/ 0 h 44"/>
                <a:gd name="T2" fmla="*/ 32 w 32"/>
                <a:gd name="T3" fmla="*/ 38 h 44"/>
                <a:gd name="T4" fmla="*/ 32 w 32"/>
                <a:gd name="T5" fmla="*/ 38 h 44"/>
                <a:gd name="T6" fmla="*/ 22 w 32"/>
                <a:gd name="T7" fmla="*/ 36 h 44"/>
                <a:gd name="T8" fmla="*/ 16 w 32"/>
                <a:gd name="T9" fmla="*/ 38 h 44"/>
                <a:gd name="T10" fmla="*/ 12 w 32"/>
                <a:gd name="T11" fmla="*/ 40 h 44"/>
                <a:gd name="T12" fmla="*/ 8 w 32"/>
                <a:gd name="T13" fmla="*/ 44 h 44"/>
                <a:gd name="T14" fmla="*/ 0 w 32"/>
                <a:gd name="T15" fmla="*/ 4 h 44"/>
                <a:gd name="T16" fmla="*/ 0 w 32"/>
                <a:gd name="T17" fmla="*/ 4 h 44"/>
                <a:gd name="T18" fmla="*/ 22 w 32"/>
                <a:gd name="T19" fmla="*/ 0 h 44"/>
                <a:gd name="T20" fmla="*/ 22 w 32"/>
                <a:gd name="T21"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 h="44">
                  <a:moveTo>
                    <a:pt x="22" y="0"/>
                  </a:moveTo>
                  <a:lnTo>
                    <a:pt x="32" y="38"/>
                  </a:lnTo>
                  <a:lnTo>
                    <a:pt x="32" y="38"/>
                  </a:lnTo>
                  <a:lnTo>
                    <a:pt x="22" y="36"/>
                  </a:lnTo>
                  <a:lnTo>
                    <a:pt x="16" y="38"/>
                  </a:lnTo>
                  <a:lnTo>
                    <a:pt x="12" y="40"/>
                  </a:lnTo>
                  <a:lnTo>
                    <a:pt x="8" y="44"/>
                  </a:lnTo>
                  <a:lnTo>
                    <a:pt x="0" y="4"/>
                  </a:lnTo>
                  <a:lnTo>
                    <a:pt x="0" y="4"/>
                  </a:lnTo>
                  <a:lnTo>
                    <a:pt x="22" y="0"/>
                  </a:lnTo>
                  <a:lnTo>
                    <a:pt x="22" y="0"/>
                  </a:lnTo>
                  <a:close/>
                </a:path>
              </a:pathLst>
            </a:custGeom>
            <a:solidFill>
              <a:srgbClr val="8392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3" name="Freeform 472"/>
            <p:cNvSpPr>
              <a:spLocks noEditPoints="1"/>
            </p:cNvSpPr>
            <p:nvPr/>
          </p:nvSpPr>
          <p:spPr bwMode="auto">
            <a:xfrm>
              <a:off x="9328150" y="3660775"/>
              <a:ext cx="44450" cy="73025"/>
            </a:xfrm>
            <a:custGeom>
              <a:avLst/>
              <a:gdLst>
                <a:gd name="T0" fmla="*/ 24 w 28"/>
                <a:gd name="T1" fmla="*/ 2 h 46"/>
                <a:gd name="T2" fmla="*/ 28 w 28"/>
                <a:gd name="T3" fmla="*/ 24 h 46"/>
                <a:gd name="T4" fmla="*/ 28 w 28"/>
                <a:gd name="T5" fmla="*/ 24 h 46"/>
                <a:gd name="T6" fmla="*/ 26 w 28"/>
                <a:gd name="T7" fmla="*/ 26 h 46"/>
                <a:gd name="T8" fmla="*/ 24 w 28"/>
                <a:gd name="T9" fmla="*/ 30 h 46"/>
                <a:gd name="T10" fmla="*/ 22 w 28"/>
                <a:gd name="T11" fmla="*/ 36 h 46"/>
                <a:gd name="T12" fmla="*/ 22 w 28"/>
                <a:gd name="T13" fmla="*/ 46 h 46"/>
                <a:gd name="T14" fmla="*/ 22 w 28"/>
                <a:gd name="T15" fmla="*/ 46 h 46"/>
                <a:gd name="T16" fmla="*/ 18 w 28"/>
                <a:gd name="T17" fmla="*/ 36 h 46"/>
                <a:gd name="T18" fmla="*/ 12 w 28"/>
                <a:gd name="T19" fmla="*/ 32 h 46"/>
                <a:gd name="T20" fmla="*/ 8 w 28"/>
                <a:gd name="T21" fmla="*/ 30 h 46"/>
                <a:gd name="T22" fmla="*/ 6 w 28"/>
                <a:gd name="T23" fmla="*/ 30 h 46"/>
                <a:gd name="T24" fmla="*/ 0 w 28"/>
                <a:gd name="T25" fmla="*/ 8 h 46"/>
                <a:gd name="T26" fmla="*/ 0 w 28"/>
                <a:gd name="T27" fmla="*/ 8 h 46"/>
                <a:gd name="T28" fmla="*/ 2 w 28"/>
                <a:gd name="T29" fmla="*/ 6 h 46"/>
                <a:gd name="T30" fmla="*/ 8 w 28"/>
                <a:gd name="T31" fmla="*/ 2 h 46"/>
                <a:gd name="T32" fmla="*/ 14 w 28"/>
                <a:gd name="T33" fmla="*/ 0 h 46"/>
                <a:gd name="T34" fmla="*/ 24 w 28"/>
                <a:gd name="T35" fmla="*/ 2 h 46"/>
                <a:gd name="T36" fmla="*/ 24 w 28"/>
                <a:gd name="T37" fmla="*/ 2 h 46"/>
                <a:gd name="T38" fmla="*/ 18 w 28"/>
                <a:gd name="T39" fmla="*/ 24 h 46"/>
                <a:gd name="T40" fmla="*/ 18 w 28"/>
                <a:gd name="T41" fmla="*/ 24 h 46"/>
                <a:gd name="T42" fmla="*/ 20 w 28"/>
                <a:gd name="T43" fmla="*/ 22 h 46"/>
                <a:gd name="T44" fmla="*/ 20 w 28"/>
                <a:gd name="T45" fmla="*/ 20 h 46"/>
                <a:gd name="T46" fmla="*/ 20 w 28"/>
                <a:gd name="T47" fmla="*/ 20 h 46"/>
                <a:gd name="T48" fmla="*/ 18 w 28"/>
                <a:gd name="T49" fmla="*/ 18 h 46"/>
                <a:gd name="T50" fmla="*/ 16 w 28"/>
                <a:gd name="T51" fmla="*/ 18 h 46"/>
                <a:gd name="T52" fmla="*/ 16 w 28"/>
                <a:gd name="T53" fmla="*/ 18 h 46"/>
                <a:gd name="T54" fmla="*/ 12 w 28"/>
                <a:gd name="T55" fmla="*/ 20 h 46"/>
                <a:gd name="T56" fmla="*/ 12 w 28"/>
                <a:gd name="T57" fmla="*/ 22 h 46"/>
                <a:gd name="T58" fmla="*/ 12 w 28"/>
                <a:gd name="T59" fmla="*/ 22 h 46"/>
                <a:gd name="T60" fmla="*/ 14 w 28"/>
                <a:gd name="T61" fmla="*/ 24 h 46"/>
                <a:gd name="T62" fmla="*/ 18 w 28"/>
                <a:gd name="T63" fmla="*/ 24 h 46"/>
                <a:gd name="T64" fmla="*/ 18 w 28"/>
                <a:gd name="T65" fmla="*/ 24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8" h="46">
                  <a:moveTo>
                    <a:pt x="24" y="2"/>
                  </a:moveTo>
                  <a:lnTo>
                    <a:pt x="28" y="24"/>
                  </a:lnTo>
                  <a:lnTo>
                    <a:pt x="28" y="24"/>
                  </a:lnTo>
                  <a:lnTo>
                    <a:pt x="26" y="26"/>
                  </a:lnTo>
                  <a:lnTo>
                    <a:pt x="24" y="30"/>
                  </a:lnTo>
                  <a:lnTo>
                    <a:pt x="22" y="36"/>
                  </a:lnTo>
                  <a:lnTo>
                    <a:pt x="22" y="46"/>
                  </a:lnTo>
                  <a:lnTo>
                    <a:pt x="22" y="46"/>
                  </a:lnTo>
                  <a:lnTo>
                    <a:pt x="18" y="36"/>
                  </a:lnTo>
                  <a:lnTo>
                    <a:pt x="12" y="32"/>
                  </a:lnTo>
                  <a:lnTo>
                    <a:pt x="8" y="30"/>
                  </a:lnTo>
                  <a:lnTo>
                    <a:pt x="6" y="30"/>
                  </a:lnTo>
                  <a:lnTo>
                    <a:pt x="0" y="8"/>
                  </a:lnTo>
                  <a:lnTo>
                    <a:pt x="0" y="8"/>
                  </a:lnTo>
                  <a:lnTo>
                    <a:pt x="2" y="6"/>
                  </a:lnTo>
                  <a:lnTo>
                    <a:pt x="8" y="2"/>
                  </a:lnTo>
                  <a:lnTo>
                    <a:pt x="14" y="0"/>
                  </a:lnTo>
                  <a:lnTo>
                    <a:pt x="24" y="2"/>
                  </a:lnTo>
                  <a:lnTo>
                    <a:pt x="24" y="2"/>
                  </a:lnTo>
                  <a:close/>
                  <a:moveTo>
                    <a:pt x="18" y="24"/>
                  </a:moveTo>
                  <a:lnTo>
                    <a:pt x="18" y="24"/>
                  </a:lnTo>
                  <a:lnTo>
                    <a:pt x="20" y="22"/>
                  </a:lnTo>
                  <a:lnTo>
                    <a:pt x="20" y="20"/>
                  </a:lnTo>
                  <a:lnTo>
                    <a:pt x="20" y="20"/>
                  </a:lnTo>
                  <a:lnTo>
                    <a:pt x="18" y="18"/>
                  </a:lnTo>
                  <a:lnTo>
                    <a:pt x="16" y="18"/>
                  </a:lnTo>
                  <a:lnTo>
                    <a:pt x="16" y="18"/>
                  </a:lnTo>
                  <a:lnTo>
                    <a:pt x="12" y="20"/>
                  </a:lnTo>
                  <a:lnTo>
                    <a:pt x="12" y="22"/>
                  </a:lnTo>
                  <a:lnTo>
                    <a:pt x="12" y="22"/>
                  </a:lnTo>
                  <a:lnTo>
                    <a:pt x="14" y="24"/>
                  </a:lnTo>
                  <a:lnTo>
                    <a:pt x="18" y="24"/>
                  </a:lnTo>
                  <a:lnTo>
                    <a:pt x="18" y="24"/>
                  </a:lnTo>
                  <a:close/>
                </a:path>
              </a:pathLst>
            </a:custGeom>
            <a:solidFill>
              <a:srgbClr val="FEE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4" name="Freeform 473"/>
            <p:cNvSpPr>
              <a:spLocks/>
            </p:cNvSpPr>
            <p:nvPr/>
          </p:nvSpPr>
          <p:spPr bwMode="auto">
            <a:xfrm>
              <a:off x="9309100" y="3587750"/>
              <a:ext cx="41275" cy="22225"/>
            </a:xfrm>
            <a:custGeom>
              <a:avLst/>
              <a:gdLst>
                <a:gd name="T0" fmla="*/ 4 w 26"/>
                <a:gd name="T1" fmla="*/ 14 h 14"/>
                <a:gd name="T2" fmla="*/ 4 w 26"/>
                <a:gd name="T3" fmla="*/ 14 h 14"/>
                <a:gd name="T4" fmla="*/ 26 w 26"/>
                <a:gd name="T5" fmla="*/ 10 h 14"/>
                <a:gd name="T6" fmla="*/ 26 w 26"/>
                <a:gd name="T7" fmla="*/ 10 h 14"/>
                <a:gd name="T8" fmla="*/ 26 w 26"/>
                <a:gd name="T9" fmla="*/ 10 h 14"/>
                <a:gd name="T10" fmla="*/ 24 w 26"/>
                <a:gd name="T11" fmla="*/ 0 h 14"/>
                <a:gd name="T12" fmla="*/ 0 w 26"/>
                <a:gd name="T13" fmla="*/ 6 h 14"/>
                <a:gd name="T14" fmla="*/ 4 w 26"/>
                <a:gd name="T15" fmla="*/ 14 h 14"/>
                <a:gd name="T16" fmla="*/ 4 w 26"/>
                <a:gd name="T17"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14">
                  <a:moveTo>
                    <a:pt x="4" y="14"/>
                  </a:moveTo>
                  <a:lnTo>
                    <a:pt x="4" y="14"/>
                  </a:lnTo>
                  <a:lnTo>
                    <a:pt x="26" y="10"/>
                  </a:lnTo>
                  <a:lnTo>
                    <a:pt x="26" y="10"/>
                  </a:lnTo>
                  <a:lnTo>
                    <a:pt x="26" y="10"/>
                  </a:lnTo>
                  <a:lnTo>
                    <a:pt x="24" y="0"/>
                  </a:lnTo>
                  <a:lnTo>
                    <a:pt x="0" y="6"/>
                  </a:lnTo>
                  <a:lnTo>
                    <a:pt x="4" y="14"/>
                  </a:lnTo>
                  <a:lnTo>
                    <a:pt x="4" y="14"/>
                  </a:lnTo>
                  <a:close/>
                </a:path>
              </a:pathLst>
            </a:custGeom>
            <a:solidFill>
              <a:srgbClr val="FEE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5" name="Freeform 474"/>
            <p:cNvSpPr>
              <a:spLocks/>
            </p:cNvSpPr>
            <p:nvPr/>
          </p:nvSpPr>
          <p:spPr bwMode="auto">
            <a:xfrm>
              <a:off x="9274175" y="3438525"/>
              <a:ext cx="73025" cy="158750"/>
            </a:xfrm>
            <a:custGeom>
              <a:avLst/>
              <a:gdLst>
                <a:gd name="T0" fmla="*/ 24 w 46"/>
                <a:gd name="T1" fmla="*/ 100 h 100"/>
                <a:gd name="T2" fmla="*/ 46 w 46"/>
                <a:gd name="T3" fmla="*/ 94 h 100"/>
                <a:gd name="T4" fmla="*/ 26 w 46"/>
                <a:gd name="T5" fmla="*/ 0 h 100"/>
                <a:gd name="T6" fmla="*/ 0 w 46"/>
                <a:gd name="T7" fmla="*/ 6 h 100"/>
                <a:gd name="T8" fmla="*/ 22 w 46"/>
                <a:gd name="T9" fmla="*/ 100 h 100"/>
                <a:gd name="T10" fmla="*/ 24 w 46"/>
                <a:gd name="T11" fmla="*/ 100 h 100"/>
                <a:gd name="T12" fmla="*/ 24 w 46"/>
                <a:gd name="T13" fmla="*/ 100 h 100"/>
              </a:gdLst>
              <a:ahLst/>
              <a:cxnLst>
                <a:cxn ang="0">
                  <a:pos x="T0" y="T1"/>
                </a:cxn>
                <a:cxn ang="0">
                  <a:pos x="T2" y="T3"/>
                </a:cxn>
                <a:cxn ang="0">
                  <a:pos x="T4" y="T5"/>
                </a:cxn>
                <a:cxn ang="0">
                  <a:pos x="T6" y="T7"/>
                </a:cxn>
                <a:cxn ang="0">
                  <a:pos x="T8" y="T9"/>
                </a:cxn>
                <a:cxn ang="0">
                  <a:pos x="T10" y="T11"/>
                </a:cxn>
                <a:cxn ang="0">
                  <a:pos x="T12" y="T13"/>
                </a:cxn>
              </a:cxnLst>
              <a:rect l="0" t="0" r="r" b="b"/>
              <a:pathLst>
                <a:path w="46" h="100">
                  <a:moveTo>
                    <a:pt x="24" y="100"/>
                  </a:moveTo>
                  <a:lnTo>
                    <a:pt x="46" y="94"/>
                  </a:lnTo>
                  <a:lnTo>
                    <a:pt x="26" y="0"/>
                  </a:lnTo>
                  <a:lnTo>
                    <a:pt x="0" y="6"/>
                  </a:lnTo>
                  <a:lnTo>
                    <a:pt x="22" y="100"/>
                  </a:lnTo>
                  <a:lnTo>
                    <a:pt x="24" y="100"/>
                  </a:lnTo>
                  <a:lnTo>
                    <a:pt x="24" y="100"/>
                  </a:lnTo>
                  <a:close/>
                </a:path>
              </a:pathLst>
            </a:custGeom>
            <a:solidFill>
              <a:srgbClr val="1741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6" name="Freeform 475"/>
            <p:cNvSpPr>
              <a:spLocks/>
            </p:cNvSpPr>
            <p:nvPr/>
          </p:nvSpPr>
          <p:spPr bwMode="auto">
            <a:xfrm>
              <a:off x="9359900" y="3165475"/>
              <a:ext cx="85725" cy="574675"/>
            </a:xfrm>
            <a:custGeom>
              <a:avLst/>
              <a:gdLst>
                <a:gd name="T0" fmla="*/ 54 w 54"/>
                <a:gd name="T1" fmla="*/ 0 h 362"/>
                <a:gd name="T2" fmla="*/ 50 w 54"/>
                <a:gd name="T3" fmla="*/ 362 h 362"/>
                <a:gd name="T4" fmla="*/ 0 w 54"/>
                <a:gd name="T5" fmla="*/ 362 h 362"/>
                <a:gd name="T6" fmla="*/ 4 w 54"/>
                <a:gd name="T7" fmla="*/ 0 h 362"/>
                <a:gd name="T8" fmla="*/ 54 w 54"/>
                <a:gd name="T9" fmla="*/ 0 h 362"/>
              </a:gdLst>
              <a:ahLst/>
              <a:cxnLst>
                <a:cxn ang="0">
                  <a:pos x="T0" y="T1"/>
                </a:cxn>
                <a:cxn ang="0">
                  <a:pos x="T2" y="T3"/>
                </a:cxn>
                <a:cxn ang="0">
                  <a:pos x="T4" y="T5"/>
                </a:cxn>
                <a:cxn ang="0">
                  <a:pos x="T6" y="T7"/>
                </a:cxn>
                <a:cxn ang="0">
                  <a:pos x="T8" y="T9"/>
                </a:cxn>
              </a:cxnLst>
              <a:rect l="0" t="0" r="r" b="b"/>
              <a:pathLst>
                <a:path w="54" h="362">
                  <a:moveTo>
                    <a:pt x="54" y="0"/>
                  </a:moveTo>
                  <a:lnTo>
                    <a:pt x="50" y="362"/>
                  </a:lnTo>
                  <a:lnTo>
                    <a:pt x="0" y="362"/>
                  </a:lnTo>
                  <a:lnTo>
                    <a:pt x="4" y="0"/>
                  </a:lnTo>
                  <a:lnTo>
                    <a:pt x="54" y="0"/>
                  </a:lnTo>
                  <a:close/>
                </a:path>
              </a:pathLst>
            </a:custGeom>
            <a:solidFill>
              <a:srgbClr val="FDEC0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7" name="Rectangle 476"/>
            <p:cNvSpPr>
              <a:spLocks noChangeArrowheads="1"/>
            </p:cNvSpPr>
            <p:nvPr/>
          </p:nvSpPr>
          <p:spPr bwMode="auto">
            <a:xfrm>
              <a:off x="9359900" y="3730625"/>
              <a:ext cx="19050" cy="3175"/>
            </a:xfrm>
            <a:prstGeom prst="rect">
              <a:avLst/>
            </a:prstGeom>
            <a:solidFill>
              <a:srgbClr val="03030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8" name="Rectangle 477"/>
            <p:cNvSpPr>
              <a:spLocks noChangeArrowheads="1"/>
            </p:cNvSpPr>
            <p:nvPr/>
          </p:nvSpPr>
          <p:spPr bwMode="auto">
            <a:xfrm>
              <a:off x="9359900" y="3711575"/>
              <a:ext cx="12700" cy="3175"/>
            </a:xfrm>
            <a:prstGeom prst="rect">
              <a:avLst/>
            </a:prstGeom>
            <a:solidFill>
              <a:srgbClr val="03030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9" name="Rectangle 478"/>
            <p:cNvSpPr>
              <a:spLocks noChangeArrowheads="1"/>
            </p:cNvSpPr>
            <p:nvPr/>
          </p:nvSpPr>
          <p:spPr bwMode="auto">
            <a:xfrm>
              <a:off x="9359900" y="3676650"/>
              <a:ext cx="12700" cy="1588"/>
            </a:xfrm>
            <a:prstGeom prst="rect">
              <a:avLst/>
            </a:prstGeom>
            <a:solidFill>
              <a:srgbClr val="03030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0" name="Rectangle 479"/>
            <p:cNvSpPr>
              <a:spLocks noChangeArrowheads="1"/>
            </p:cNvSpPr>
            <p:nvPr/>
          </p:nvSpPr>
          <p:spPr bwMode="auto">
            <a:xfrm>
              <a:off x="9359900" y="3638550"/>
              <a:ext cx="12700" cy="1588"/>
            </a:xfrm>
            <a:prstGeom prst="rect">
              <a:avLst/>
            </a:prstGeom>
            <a:solidFill>
              <a:srgbClr val="03030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1" name="Rectangle 480"/>
            <p:cNvSpPr>
              <a:spLocks noChangeArrowheads="1"/>
            </p:cNvSpPr>
            <p:nvPr/>
          </p:nvSpPr>
          <p:spPr bwMode="auto">
            <a:xfrm>
              <a:off x="9359900" y="3600450"/>
              <a:ext cx="12700" cy="3175"/>
            </a:xfrm>
            <a:prstGeom prst="rect">
              <a:avLst/>
            </a:prstGeom>
            <a:solidFill>
              <a:srgbClr val="03030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2" name="Rectangle 481"/>
            <p:cNvSpPr>
              <a:spLocks noChangeArrowheads="1"/>
            </p:cNvSpPr>
            <p:nvPr/>
          </p:nvSpPr>
          <p:spPr bwMode="auto">
            <a:xfrm>
              <a:off x="9359900" y="3562350"/>
              <a:ext cx="12700" cy="3175"/>
            </a:xfrm>
            <a:prstGeom prst="rect">
              <a:avLst/>
            </a:prstGeom>
            <a:solidFill>
              <a:srgbClr val="03030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3" name="Rectangle 482"/>
            <p:cNvSpPr>
              <a:spLocks noChangeArrowheads="1"/>
            </p:cNvSpPr>
            <p:nvPr/>
          </p:nvSpPr>
          <p:spPr bwMode="auto">
            <a:xfrm>
              <a:off x="9363075" y="3527425"/>
              <a:ext cx="9525" cy="1588"/>
            </a:xfrm>
            <a:prstGeom prst="rect">
              <a:avLst/>
            </a:prstGeom>
            <a:solidFill>
              <a:srgbClr val="03030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4" name="Rectangle 483"/>
            <p:cNvSpPr>
              <a:spLocks noChangeArrowheads="1"/>
            </p:cNvSpPr>
            <p:nvPr/>
          </p:nvSpPr>
          <p:spPr bwMode="auto">
            <a:xfrm>
              <a:off x="9363075" y="3489325"/>
              <a:ext cx="9525" cy="1588"/>
            </a:xfrm>
            <a:prstGeom prst="rect">
              <a:avLst/>
            </a:prstGeom>
            <a:solidFill>
              <a:srgbClr val="03030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5" name="Rectangle 484"/>
            <p:cNvSpPr>
              <a:spLocks noChangeArrowheads="1"/>
            </p:cNvSpPr>
            <p:nvPr/>
          </p:nvSpPr>
          <p:spPr bwMode="auto">
            <a:xfrm>
              <a:off x="9363075" y="3451225"/>
              <a:ext cx="9525" cy="3175"/>
            </a:xfrm>
            <a:prstGeom prst="rect">
              <a:avLst/>
            </a:prstGeom>
            <a:solidFill>
              <a:srgbClr val="03030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6" name="Rectangle 485"/>
            <p:cNvSpPr>
              <a:spLocks noChangeArrowheads="1"/>
            </p:cNvSpPr>
            <p:nvPr/>
          </p:nvSpPr>
          <p:spPr bwMode="auto">
            <a:xfrm>
              <a:off x="9363075" y="3413125"/>
              <a:ext cx="12700" cy="3175"/>
            </a:xfrm>
            <a:prstGeom prst="rect">
              <a:avLst/>
            </a:prstGeom>
            <a:solidFill>
              <a:srgbClr val="03030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7" name="Rectangle 486"/>
            <p:cNvSpPr>
              <a:spLocks noChangeArrowheads="1"/>
            </p:cNvSpPr>
            <p:nvPr/>
          </p:nvSpPr>
          <p:spPr bwMode="auto">
            <a:xfrm>
              <a:off x="9363075" y="3378200"/>
              <a:ext cx="12700" cy="1588"/>
            </a:xfrm>
            <a:prstGeom prst="rect">
              <a:avLst/>
            </a:prstGeom>
            <a:solidFill>
              <a:srgbClr val="03030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8" name="Rectangle 487"/>
            <p:cNvSpPr>
              <a:spLocks noChangeArrowheads="1"/>
            </p:cNvSpPr>
            <p:nvPr/>
          </p:nvSpPr>
          <p:spPr bwMode="auto">
            <a:xfrm>
              <a:off x="9363075" y="3340100"/>
              <a:ext cx="12700" cy="1588"/>
            </a:xfrm>
            <a:prstGeom prst="rect">
              <a:avLst/>
            </a:prstGeom>
            <a:solidFill>
              <a:srgbClr val="03030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9" name="Rectangle 488"/>
            <p:cNvSpPr>
              <a:spLocks noChangeArrowheads="1"/>
            </p:cNvSpPr>
            <p:nvPr/>
          </p:nvSpPr>
          <p:spPr bwMode="auto">
            <a:xfrm>
              <a:off x="9363075" y="3302000"/>
              <a:ext cx="12700" cy="3175"/>
            </a:xfrm>
            <a:prstGeom prst="rect">
              <a:avLst/>
            </a:prstGeom>
            <a:solidFill>
              <a:srgbClr val="03030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0" name="Rectangle 489"/>
            <p:cNvSpPr>
              <a:spLocks noChangeArrowheads="1"/>
            </p:cNvSpPr>
            <p:nvPr/>
          </p:nvSpPr>
          <p:spPr bwMode="auto">
            <a:xfrm>
              <a:off x="9363075" y="3263900"/>
              <a:ext cx="12700" cy="3175"/>
            </a:xfrm>
            <a:prstGeom prst="rect">
              <a:avLst/>
            </a:prstGeom>
            <a:solidFill>
              <a:srgbClr val="03030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1" name="Rectangle 490"/>
            <p:cNvSpPr>
              <a:spLocks noChangeArrowheads="1"/>
            </p:cNvSpPr>
            <p:nvPr/>
          </p:nvSpPr>
          <p:spPr bwMode="auto">
            <a:xfrm>
              <a:off x="9366250" y="3228975"/>
              <a:ext cx="9525" cy="1588"/>
            </a:xfrm>
            <a:prstGeom prst="rect">
              <a:avLst/>
            </a:prstGeom>
            <a:solidFill>
              <a:srgbClr val="03030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2" name="Rectangle 491"/>
            <p:cNvSpPr>
              <a:spLocks noChangeArrowheads="1"/>
            </p:cNvSpPr>
            <p:nvPr/>
          </p:nvSpPr>
          <p:spPr bwMode="auto">
            <a:xfrm>
              <a:off x="9366250" y="3190875"/>
              <a:ext cx="9525" cy="1588"/>
            </a:xfrm>
            <a:prstGeom prst="rect">
              <a:avLst/>
            </a:prstGeom>
            <a:solidFill>
              <a:srgbClr val="03030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3" name="Rectangle 492"/>
            <p:cNvSpPr>
              <a:spLocks noChangeArrowheads="1"/>
            </p:cNvSpPr>
            <p:nvPr/>
          </p:nvSpPr>
          <p:spPr bwMode="auto">
            <a:xfrm>
              <a:off x="9359900" y="3695700"/>
              <a:ext cx="19050" cy="1588"/>
            </a:xfrm>
            <a:prstGeom prst="rect">
              <a:avLst/>
            </a:prstGeom>
            <a:solidFill>
              <a:srgbClr val="03030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4" name="Rectangle 493"/>
            <p:cNvSpPr>
              <a:spLocks noChangeArrowheads="1"/>
            </p:cNvSpPr>
            <p:nvPr/>
          </p:nvSpPr>
          <p:spPr bwMode="auto">
            <a:xfrm>
              <a:off x="9359900" y="3657600"/>
              <a:ext cx="22225" cy="1588"/>
            </a:xfrm>
            <a:prstGeom prst="rect">
              <a:avLst/>
            </a:prstGeom>
            <a:solidFill>
              <a:srgbClr val="03030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5" name="Freeform 494"/>
            <p:cNvSpPr>
              <a:spLocks/>
            </p:cNvSpPr>
            <p:nvPr/>
          </p:nvSpPr>
          <p:spPr bwMode="auto">
            <a:xfrm>
              <a:off x="9359900" y="3619500"/>
              <a:ext cx="22225" cy="3175"/>
            </a:xfrm>
            <a:custGeom>
              <a:avLst/>
              <a:gdLst>
                <a:gd name="T0" fmla="*/ 14 w 14"/>
                <a:gd name="T1" fmla="*/ 0 h 2"/>
                <a:gd name="T2" fmla="*/ 14 w 14"/>
                <a:gd name="T3" fmla="*/ 2 h 2"/>
                <a:gd name="T4" fmla="*/ 0 w 14"/>
                <a:gd name="T5" fmla="*/ 0 h 2"/>
                <a:gd name="T6" fmla="*/ 0 w 14"/>
                <a:gd name="T7" fmla="*/ 0 h 2"/>
                <a:gd name="T8" fmla="*/ 14 w 14"/>
                <a:gd name="T9" fmla="*/ 0 h 2"/>
              </a:gdLst>
              <a:ahLst/>
              <a:cxnLst>
                <a:cxn ang="0">
                  <a:pos x="T0" y="T1"/>
                </a:cxn>
                <a:cxn ang="0">
                  <a:pos x="T2" y="T3"/>
                </a:cxn>
                <a:cxn ang="0">
                  <a:pos x="T4" y="T5"/>
                </a:cxn>
                <a:cxn ang="0">
                  <a:pos x="T6" y="T7"/>
                </a:cxn>
                <a:cxn ang="0">
                  <a:pos x="T8" y="T9"/>
                </a:cxn>
              </a:cxnLst>
              <a:rect l="0" t="0" r="r" b="b"/>
              <a:pathLst>
                <a:path w="14" h="2">
                  <a:moveTo>
                    <a:pt x="14" y="0"/>
                  </a:moveTo>
                  <a:lnTo>
                    <a:pt x="14" y="2"/>
                  </a:lnTo>
                  <a:lnTo>
                    <a:pt x="0" y="0"/>
                  </a:lnTo>
                  <a:lnTo>
                    <a:pt x="0" y="0"/>
                  </a:lnTo>
                  <a:lnTo>
                    <a:pt x="14" y="0"/>
                  </a:lnTo>
                  <a:close/>
                </a:path>
              </a:pathLst>
            </a:custGeom>
            <a:solidFill>
              <a:srgbClr val="0303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6" name="Rectangle 495"/>
            <p:cNvSpPr>
              <a:spLocks noChangeArrowheads="1"/>
            </p:cNvSpPr>
            <p:nvPr/>
          </p:nvSpPr>
          <p:spPr bwMode="auto">
            <a:xfrm>
              <a:off x="9359900" y="3581400"/>
              <a:ext cx="22225" cy="3175"/>
            </a:xfrm>
            <a:prstGeom prst="rect">
              <a:avLst/>
            </a:prstGeom>
            <a:solidFill>
              <a:srgbClr val="03030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7" name="Rectangle 496"/>
            <p:cNvSpPr>
              <a:spLocks noChangeArrowheads="1"/>
            </p:cNvSpPr>
            <p:nvPr/>
          </p:nvSpPr>
          <p:spPr bwMode="auto">
            <a:xfrm>
              <a:off x="9363075" y="3546475"/>
              <a:ext cx="19050" cy="1588"/>
            </a:xfrm>
            <a:prstGeom prst="rect">
              <a:avLst/>
            </a:prstGeom>
            <a:solidFill>
              <a:srgbClr val="03030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8" name="Rectangle 497"/>
            <p:cNvSpPr>
              <a:spLocks noChangeArrowheads="1"/>
            </p:cNvSpPr>
            <p:nvPr/>
          </p:nvSpPr>
          <p:spPr bwMode="auto">
            <a:xfrm>
              <a:off x="9363075" y="3508375"/>
              <a:ext cx="19050" cy="1588"/>
            </a:xfrm>
            <a:prstGeom prst="rect">
              <a:avLst/>
            </a:prstGeom>
            <a:solidFill>
              <a:srgbClr val="03030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9" name="Freeform 498"/>
            <p:cNvSpPr>
              <a:spLocks/>
            </p:cNvSpPr>
            <p:nvPr/>
          </p:nvSpPr>
          <p:spPr bwMode="auto">
            <a:xfrm>
              <a:off x="9363075" y="3470275"/>
              <a:ext cx="19050" cy="3175"/>
            </a:xfrm>
            <a:custGeom>
              <a:avLst/>
              <a:gdLst>
                <a:gd name="T0" fmla="*/ 12 w 12"/>
                <a:gd name="T1" fmla="*/ 0 h 2"/>
                <a:gd name="T2" fmla="*/ 12 w 12"/>
                <a:gd name="T3" fmla="*/ 2 h 2"/>
                <a:gd name="T4" fmla="*/ 0 w 12"/>
                <a:gd name="T5" fmla="*/ 0 h 2"/>
                <a:gd name="T6" fmla="*/ 0 w 12"/>
                <a:gd name="T7" fmla="*/ 0 h 2"/>
                <a:gd name="T8" fmla="*/ 12 w 12"/>
                <a:gd name="T9" fmla="*/ 0 h 2"/>
              </a:gdLst>
              <a:ahLst/>
              <a:cxnLst>
                <a:cxn ang="0">
                  <a:pos x="T0" y="T1"/>
                </a:cxn>
                <a:cxn ang="0">
                  <a:pos x="T2" y="T3"/>
                </a:cxn>
                <a:cxn ang="0">
                  <a:pos x="T4" y="T5"/>
                </a:cxn>
                <a:cxn ang="0">
                  <a:pos x="T6" y="T7"/>
                </a:cxn>
                <a:cxn ang="0">
                  <a:pos x="T8" y="T9"/>
                </a:cxn>
              </a:cxnLst>
              <a:rect l="0" t="0" r="r" b="b"/>
              <a:pathLst>
                <a:path w="12" h="2">
                  <a:moveTo>
                    <a:pt x="12" y="0"/>
                  </a:moveTo>
                  <a:lnTo>
                    <a:pt x="12" y="2"/>
                  </a:lnTo>
                  <a:lnTo>
                    <a:pt x="0" y="0"/>
                  </a:lnTo>
                  <a:lnTo>
                    <a:pt x="0" y="0"/>
                  </a:lnTo>
                  <a:lnTo>
                    <a:pt x="12" y="0"/>
                  </a:lnTo>
                  <a:close/>
                </a:path>
              </a:pathLst>
            </a:custGeom>
            <a:solidFill>
              <a:srgbClr val="0303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0" name="Rectangle 499"/>
            <p:cNvSpPr>
              <a:spLocks noChangeArrowheads="1"/>
            </p:cNvSpPr>
            <p:nvPr/>
          </p:nvSpPr>
          <p:spPr bwMode="auto">
            <a:xfrm>
              <a:off x="9363075" y="3432175"/>
              <a:ext cx="19050" cy="3175"/>
            </a:xfrm>
            <a:prstGeom prst="rect">
              <a:avLst/>
            </a:prstGeom>
            <a:solidFill>
              <a:srgbClr val="03030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1" name="Freeform 500"/>
            <p:cNvSpPr>
              <a:spLocks/>
            </p:cNvSpPr>
            <p:nvPr/>
          </p:nvSpPr>
          <p:spPr bwMode="auto">
            <a:xfrm>
              <a:off x="9363075" y="3394075"/>
              <a:ext cx="19050" cy="3175"/>
            </a:xfrm>
            <a:custGeom>
              <a:avLst/>
              <a:gdLst>
                <a:gd name="T0" fmla="*/ 12 w 12"/>
                <a:gd name="T1" fmla="*/ 2 h 2"/>
                <a:gd name="T2" fmla="*/ 12 w 12"/>
                <a:gd name="T3" fmla="*/ 2 h 2"/>
                <a:gd name="T4" fmla="*/ 0 w 12"/>
                <a:gd name="T5" fmla="*/ 2 h 2"/>
                <a:gd name="T6" fmla="*/ 0 w 12"/>
                <a:gd name="T7" fmla="*/ 0 h 2"/>
                <a:gd name="T8" fmla="*/ 12 w 12"/>
                <a:gd name="T9" fmla="*/ 2 h 2"/>
              </a:gdLst>
              <a:ahLst/>
              <a:cxnLst>
                <a:cxn ang="0">
                  <a:pos x="T0" y="T1"/>
                </a:cxn>
                <a:cxn ang="0">
                  <a:pos x="T2" y="T3"/>
                </a:cxn>
                <a:cxn ang="0">
                  <a:pos x="T4" y="T5"/>
                </a:cxn>
                <a:cxn ang="0">
                  <a:pos x="T6" y="T7"/>
                </a:cxn>
                <a:cxn ang="0">
                  <a:pos x="T8" y="T9"/>
                </a:cxn>
              </a:cxnLst>
              <a:rect l="0" t="0" r="r" b="b"/>
              <a:pathLst>
                <a:path w="12" h="2">
                  <a:moveTo>
                    <a:pt x="12" y="2"/>
                  </a:moveTo>
                  <a:lnTo>
                    <a:pt x="12" y="2"/>
                  </a:lnTo>
                  <a:lnTo>
                    <a:pt x="0" y="2"/>
                  </a:lnTo>
                  <a:lnTo>
                    <a:pt x="0" y="0"/>
                  </a:lnTo>
                  <a:lnTo>
                    <a:pt x="12" y="2"/>
                  </a:lnTo>
                  <a:close/>
                </a:path>
              </a:pathLst>
            </a:custGeom>
            <a:solidFill>
              <a:srgbClr val="0303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2" name="Rectangle 501"/>
            <p:cNvSpPr>
              <a:spLocks noChangeArrowheads="1"/>
            </p:cNvSpPr>
            <p:nvPr/>
          </p:nvSpPr>
          <p:spPr bwMode="auto">
            <a:xfrm>
              <a:off x="9363075" y="3359150"/>
              <a:ext cx="19050" cy="1588"/>
            </a:xfrm>
            <a:prstGeom prst="rect">
              <a:avLst/>
            </a:prstGeom>
            <a:solidFill>
              <a:srgbClr val="03030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3" name="Freeform 502"/>
            <p:cNvSpPr>
              <a:spLocks/>
            </p:cNvSpPr>
            <p:nvPr/>
          </p:nvSpPr>
          <p:spPr bwMode="auto">
            <a:xfrm>
              <a:off x="9363075" y="3321050"/>
              <a:ext cx="22225" cy="3175"/>
            </a:xfrm>
            <a:custGeom>
              <a:avLst/>
              <a:gdLst>
                <a:gd name="T0" fmla="*/ 14 w 14"/>
                <a:gd name="T1" fmla="*/ 0 h 2"/>
                <a:gd name="T2" fmla="*/ 14 w 14"/>
                <a:gd name="T3" fmla="*/ 2 h 2"/>
                <a:gd name="T4" fmla="*/ 0 w 14"/>
                <a:gd name="T5" fmla="*/ 0 h 2"/>
                <a:gd name="T6" fmla="*/ 0 w 14"/>
                <a:gd name="T7" fmla="*/ 0 h 2"/>
                <a:gd name="T8" fmla="*/ 14 w 14"/>
                <a:gd name="T9" fmla="*/ 0 h 2"/>
              </a:gdLst>
              <a:ahLst/>
              <a:cxnLst>
                <a:cxn ang="0">
                  <a:pos x="T0" y="T1"/>
                </a:cxn>
                <a:cxn ang="0">
                  <a:pos x="T2" y="T3"/>
                </a:cxn>
                <a:cxn ang="0">
                  <a:pos x="T4" y="T5"/>
                </a:cxn>
                <a:cxn ang="0">
                  <a:pos x="T6" y="T7"/>
                </a:cxn>
                <a:cxn ang="0">
                  <a:pos x="T8" y="T9"/>
                </a:cxn>
              </a:cxnLst>
              <a:rect l="0" t="0" r="r" b="b"/>
              <a:pathLst>
                <a:path w="14" h="2">
                  <a:moveTo>
                    <a:pt x="14" y="0"/>
                  </a:moveTo>
                  <a:lnTo>
                    <a:pt x="14" y="2"/>
                  </a:lnTo>
                  <a:lnTo>
                    <a:pt x="0" y="0"/>
                  </a:lnTo>
                  <a:lnTo>
                    <a:pt x="0" y="0"/>
                  </a:lnTo>
                  <a:lnTo>
                    <a:pt x="14" y="0"/>
                  </a:lnTo>
                  <a:close/>
                </a:path>
              </a:pathLst>
            </a:custGeom>
            <a:solidFill>
              <a:srgbClr val="0303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4" name="Rectangle 503"/>
            <p:cNvSpPr>
              <a:spLocks noChangeArrowheads="1"/>
            </p:cNvSpPr>
            <p:nvPr/>
          </p:nvSpPr>
          <p:spPr bwMode="auto">
            <a:xfrm>
              <a:off x="9363075" y="3282950"/>
              <a:ext cx="22225" cy="3175"/>
            </a:xfrm>
            <a:prstGeom prst="rect">
              <a:avLst/>
            </a:prstGeom>
            <a:solidFill>
              <a:srgbClr val="03030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5" name="Freeform 504"/>
            <p:cNvSpPr>
              <a:spLocks/>
            </p:cNvSpPr>
            <p:nvPr/>
          </p:nvSpPr>
          <p:spPr bwMode="auto">
            <a:xfrm>
              <a:off x="9366250" y="3244850"/>
              <a:ext cx="19050" cy="3175"/>
            </a:xfrm>
            <a:custGeom>
              <a:avLst/>
              <a:gdLst>
                <a:gd name="T0" fmla="*/ 12 w 12"/>
                <a:gd name="T1" fmla="*/ 2 h 2"/>
                <a:gd name="T2" fmla="*/ 12 w 12"/>
                <a:gd name="T3" fmla="*/ 2 h 2"/>
                <a:gd name="T4" fmla="*/ 0 w 12"/>
                <a:gd name="T5" fmla="*/ 2 h 2"/>
                <a:gd name="T6" fmla="*/ 0 w 12"/>
                <a:gd name="T7" fmla="*/ 0 h 2"/>
                <a:gd name="T8" fmla="*/ 12 w 12"/>
                <a:gd name="T9" fmla="*/ 2 h 2"/>
              </a:gdLst>
              <a:ahLst/>
              <a:cxnLst>
                <a:cxn ang="0">
                  <a:pos x="T0" y="T1"/>
                </a:cxn>
                <a:cxn ang="0">
                  <a:pos x="T2" y="T3"/>
                </a:cxn>
                <a:cxn ang="0">
                  <a:pos x="T4" y="T5"/>
                </a:cxn>
                <a:cxn ang="0">
                  <a:pos x="T6" y="T7"/>
                </a:cxn>
                <a:cxn ang="0">
                  <a:pos x="T8" y="T9"/>
                </a:cxn>
              </a:cxnLst>
              <a:rect l="0" t="0" r="r" b="b"/>
              <a:pathLst>
                <a:path w="12" h="2">
                  <a:moveTo>
                    <a:pt x="12" y="2"/>
                  </a:moveTo>
                  <a:lnTo>
                    <a:pt x="12" y="2"/>
                  </a:lnTo>
                  <a:lnTo>
                    <a:pt x="0" y="2"/>
                  </a:lnTo>
                  <a:lnTo>
                    <a:pt x="0" y="0"/>
                  </a:lnTo>
                  <a:lnTo>
                    <a:pt x="12" y="2"/>
                  </a:lnTo>
                  <a:close/>
                </a:path>
              </a:pathLst>
            </a:custGeom>
            <a:solidFill>
              <a:srgbClr val="0303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6" name="Rectangle 505"/>
            <p:cNvSpPr>
              <a:spLocks noChangeArrowheads="1"/>
            </p:cNvSpPr>
            <p:nvPr/>
          </p:nvSpPr>
          <p:spPr bwMode="auto">
            <a:xfrm>
              <a:off x="9366250" y="3209925"/>
              <a:ext cx="19050" cy="1588"/>
            </a:xfrm>
            <a:prstGeom prst="rect">
              <a:avLst/>
            </a:prstGeom>
            <a:solidFill>
              <a:srgbClr val="03030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7" name="Freeform 506"/>
            <p:cNvSpPr>
              <a:spLocks/>
            </p:cNvSpPr>
            <p:nvPr/>
          </p:nvSpPr>
          <p:spPr bwMode="auto">
            <a:xfrm>
              <a:off x="9366250" y="3171825"/>
              <a:ext cx="19050" cy="3175"/>
            </a:xfrm>
            <a:custGeom>
              <a:avLst/>
              <a:gdLst>
                <a:gd name="T0" fmla="*/ 12 w 12"/>
                <a:gd name="T1" fmla="*/ 0 h 2"/>
                <a:gd name="T2" fmla="*/ 12 w 12"/>
                <a:gd name="T3" fmla="*/ 2 h 2"/>
                <a:gd name="T4" fmla="*/ 0 w 12"/>
                <a:gd name="T5" fmla="*/ 0 h 2"/>
                <a:gd name="T6" fmla="*/ 0 w 12"/>
                <a:gd name="T7" fmla="*/ 0 h 2"/>
                <a:gd name="T8" fmla="*/ 12 w 12"/>
                <a:gd name="T9" fmla="*/ 0 h 2"/>
              </a:gdLst>
              <a:ahLst/>
              <a:cxnLst>
                <a:cxn ang="0">
                  <a:pos x="T0" y="T1"/>
                </a:cxn>
                <a:cxn ang="0">
                  <a:pos x="T2" y="T3"/>
                </a:cxn>
                <a:cxn ang="0">
                  <a:pos x="T4" y="T5"/>
                </a:cxn>
                <a:cxn ang="0">
                  <a:pos x="T6" y="T7"/>
                </a:cxn>
                <a:cxn ang="0">
                  <a:pos x="T8" y="T9"/>
                </a:cxn>
              </a:cxnLst>
              <a:rect l="0" t="0" r="r" b="b"/>
              <a:pathLst>
                <a:path w="12" h="2">
                  <a:moveTo>
                    <a:pt x="12" y="0"/>
                  </a:moveTo>
                  <a:lnTo>
                    <a:pt x="12" y="2"/>
                  </a:lnTo>
                  <a:lnTo>
                    <a:pt x="0" y="0"/>
                  </a:lnTo>
                  <a:lnTo>
                    <a:pt x="0" y="0"/>
                  </a:lnTo>
                  <a:lnTo>
                    <a:pt x="12" y="0"/>
                  </a:lnTo>
                  <a:close/>
                </a:path>
              </a:pathLst>
            </a:custGeom>
            <a:solidFill>
              <a:srgbClr val="0303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8" name="Freeform 507"/>
            <p:cNvSpPr>
              <a:spLocks/>
            </p:cNvSpPr>
            <p:nvPr/>
          </p:nvSpPr>
          <p:spPr bwMode="auto">
            <a:xfrm>
              <a:off x="9391650" y="3194050"/>
              <a:ext cx="25400" cy="520700"/>
            </a:xfrm>
            <a:custGeom>
              <a:avLst/>
              <a:gdLst>
                <a:gd name="T0" fmla="*/ 10 w 16"/>
                <a:gd name="T1" fmla="*/ 0 h 328"/>
                <a:gd name="T2" fmla="*/ 10 w 16"/>
                <a:gd name="T3" fmla="*/ 0 h 328"/>
                <a:gd name="T4" fmla="*/ 14 w 16"/>
                <a:gd name="T5" fmla="*/ 2 h 328"/>
                <a:gd name="T6" fmla="*/ 16 w 16"/>
                <a:gd name="T7" fmla="*/ 6 h 328"/>
                <a:gd name="T8" fmla="*/ 12 w 16"/>
                <a:gd name="T9" fmla="*/ 322 h 328"/>
                <a:gd name="T10" fmla="*/ 12 w 16"/>
                <a:gd name="T11" fmla="*/ 322 h 328"/>
                <a:gd name="T12" fmla="*/ 10 w 16"/>
                <a:gd name="T13" fmla="*/ 326 h 328"/>
                <a:gd name="T14" fmla="*/ 6 w 16"/>
                <a:gd name="T15" fmla="*/ 328 h 328"/>
                <a:gd name="T16" fmla="*/ 6 w 16"/>
                <a:gd name="T17" fmla="*/ 328 h 328"/>
                <a:gd name="T18" fmla="*/ 2 w 16"/>
                <a:gd name="T19" fmla="*/ 326 h 328"/>
                <a:gd name="T20" fmla="*/ 0 w 16"/>
                <a:gd name="T21" fmla="*/ 322 h 328"/>
                <a:gd name="T22" fmla="*/ 2 w 16"/>
                <a:gd name="T23" fmla="*/ 6 h 328"/>
                <a:gd name="T24" fmla="*/ 2 w 16"/>
                <a:gd name="T25" fmla="*/ 6 h 328"/>
                <a:gd name="T26" fmla="*/ 4 w 16"/>
                <a:gd name="T27" fmla="*/ 2 h 328"/>
                <a:gd name="T28" fmla="*/ 10 w 16"/>
                <a:gd name="T29" fmla="*/ 0 h 328"/>
                <a:gd name="T30" fmla="*/ 10 w 16"/>
                <a:gd name="T31" fmla="*/ 0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 h="328">
                  <a:moveTo>
                    <a:pt x="10" y="0"/>
                  </a:moveTo>
                  <a:lnTo>
                    <a:pt x="10" y="0"/>
                  </a:lnTo>
                  <a:lnTo>
                    <a:pt x="14" y="2"/>
                  </a:lnTo>
                  <a:lnTo>
                    <a:pt x="16" y="6"/>
                  </a:lnTo>
                  <a:lnTo>
                    <a:pt x="12" y="322"/>
                  </a:lnTo>
                  <a:lnTo>
                    <a:pt x="12" y="322"/>
                  </a:lnTo>
                  <a:lnTo>
                    <a:pt x="10" y="326"/>
                  </a:lnTo>
                  <a:lnTo>
                    <a:pt x="6" y="328"/>
                  </a:lnTo>
                  <a:lnTo>
                    <a:pt x="6" y="328"/>
                  </a:lnTo>
                  <a:lnTo>
                    <a:pt x="2" y="326"/>
                  </a:lnTo>
                  <a:lnTo>
                    <a:pt x="0" y="322"/>
                  </a:lnTo>
                  <a:lnTo>
                    <a:pt x="2" y="6"/>
                  </a:lnTo>
                  <a:lnTo>
                    <a:pt x="2" y="6"/>
                  </a:lnTo>
                  <a:lnTo>
                    <a:pt x="4" y="2"/>
                  </a:lnTo>
                  <a:lnTo>
                    <a:pt x="10" y="0"/>
                  </a:lnTo>
                  <a:lnTo>
                    <a:pt x="10" y="0"/>
                  </a:lnTo>
                  <a:close/>
                </a:path>
              </a:pathLst>
            </a:custGeom>
            <a:solidFill>
              <a:srgbClr val="FFF4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9" name="Rectangle 508"/>
            <p:cNvSpPr>
              <a:spLocks noChangeArrowheads="1"/>
            </p:cNvSpPr>
            <p:nvPr/>
          </p:nvSpPr>
          <p:spPr bwMode="auto">
            <a:xfrm>
              <a:off x="9251950" y="3409950"/>
              <a:ext cx="279400" cy="19050"/>
            </a:xfrm>
            <a:prstGeom prst="rect">
              <a:avLst/>
            </a:prstGeom>
            <a:solidFill>
              <a:srgbClr val="F5A11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0" name="Rectangle 509"/>
            <p:cNvSpPr>
              <a:spLocks noChangeArrowheads="1"/>
            </p:cNvSpPr>
            <p:nvPr/>
          </p:nvSpPr>
          <p:spPr bwMode="auto">
            <a:xfrm>
              <a:off x="9283700" y="3736975"/>
              <a:ext cx="215900" cy="19050"/>
            </a:xfrm>
            <a:prstGeom prst="rect">
              <a:avLst/>
            </a:prstGeom>
            <a:solidFill>
              <a:srgbClr val="D2802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1" name="Freeform 510"/>
            <p:cNvSpPr>
              <a:spLocks/>
            </p:cNvSpPr>
            <p:nvPr/>
          </p:nvSpPr>
          <p:spPr bwMode="auto">
            <a:xfrm>
              <a:off x="9251950" y="3429000"/>
              <a:ext cx="279400" cy="25400"/>
            </a:xfrm>
            <a:custGeom>
              <a:avLst/>
              <a:gdLst>
                <a:gd name="T0" fmla="*/ 172 w 176"/>
                <a:gd name="T1" fmla="*/ 16 h 16"/>
                <a:gd name="T2" fmla="*/ 2 w 176"/>
                <a:gd name="T3" fmla="*/ 16 h 16"/>
                <a:gd name="T4" fmla="*/ 0 w 176"/>
                <a:gd name="T5" fmla="*/ 0 h 16"/>
                <a:gd name="T6" fmla="*/ 176 w 176"/>
                <a:gd name="T7" fmla="*/ 0 h 16"/>
                <a:gd name="T8" fmla="*/ 172 w 176"/>
                <a:gd name="T9" fmla="*/ 16 h 16"/>
              </a:gdLst>
              <a:ahLst/>
              <a:cxnLst>
                <a:cxn ang="0">
                  <a:pos x="T0" y="T1"/>
                </a:cxn>
                <a:cxn ang="0">
                  <a:pos x="T2" y="T3"/>
                </a:cxn>
                <a:cxn ang="0">
                  <a:pos x="T4" y="T5"/>
                </a:cxn>
                <a:cxn ang="0">
                  <a:pos x="T6" y="T7"/>
                </a:cxn>
                <a:cxn ang="0">
                  <a:pos x="T8" y="T9"/>
                </a:cxn>
              </a:cxnLst>
              <a:rect l="0" t="0" r="r" b="b"/>
              <a:pathLst>
                <a:path w="176" h="16">
                  <a:moveTo>
                    <a:pt x="172" y="16"/>
                  </a:moveTo>
                  <a:lnTo>
                    <a:pt x="2" y="16"/>
                  </a:lnTo>
                  <a:lnTo>
                    <a:pt x="0" y="0"/>
                  </a:lnTo>
                  <a:lnTo>
                    <a:pt x="176" y="0"/>
                  </a:lnTo>
                  <a:lnTo>
                    <a:pt x="172" y="16"/>
                  </a:lnTo>
                  <a:close/>
                </a:path>
              </a:pathLst>
            </a:custGeom>
            <a:solidFill>
              <a:srgbClr val="D280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2" name="Freeform 511"/>
            <p:cNvSpPr>
              <a:spLocks/>
            </p:cNvSpPr>
            <p:nvPr/>
          </p:nvSpPr>
          <p:spPr bwMode="auto">
            <a:xfrm>
              <a:off x="9255125" y="3454400"/>
              <a:ext cx="31750" cy="282575"/>
            </a:xfrm>
            <a:custGeom>
              <a:avLst/>
              <a:gdLst>
                <a:gd name="T0" fmla="*/ 18 w 20"/>
                <a:gd name="T1" fmla="*/ 178 h 178"/>
                <a:gd name="T2" fmla="*/ 0 w 20"/>
                <a:gd name="T3" fmla="*/ 0 h 178"/>
                <a:gd name="T4" fmla="*/ 4 w 20"/>
                <a:gd name="T5" fmla="*/ 0 h 178"/>
                <a:gd name="T6" fmla="*/ 20 w 20"/>
                <a:gd name="T7" fmla="*/ 178 h 178"/>
                <a:gd name="T8" fmla="*/ 18 w 20"/>
                <a:gd name="T9" fmla="*/ 178 h 178"/>
              </a:gdLst>
              <a:ahLst/>
              <a:cxnLst>
                <a:cxn ang="0">
                  <a:pos x="T0" y="T1"/>
                </a:cxn>
                <a:cxn ang="0">
                  <a:pos x="T2" y="T3"/>
                </a:cxn>
                <a:cxn ang="0">
                  <a:pos x="T4" y="T5"/>
                </a:cxn>
                <a:cxn ang="0">
                  <a:pos x="T6" y="T7"/>
                </a:cxn>
                <a:cxn ang="0">
                  <a:pos x="T8" y="T9"/>
                </a:cxn>
              </a:cxnLst>
              <a:rect l="0" t="0" r="r" b="b"/>
              <a:pathLst>
                <a:path w="20" h="178">
                  <a:moveTo>
                    <a:pt x="18" y="178"/>
                  </a:moveTo>
                  <a:lnTo>
                    <a:pt x="0" y="0"/>
                  </a:lnTo>
                  <a:lnTo>
                    <a:pt x="4" y="0"/>
                  </a:lnTo>
                  <a:lnTo>
                    <a:pt x="20" y="178"/>
                  </a:lnTo>
                  <a:lnTo>
                    <a:pt x="18" y="178"/>
                  </a:lnTo>
                  <a:close/>
                </a:path>
              </a:pathLst>
            </a:custGeom>
            <a:solidFill>
              <a:srgbClr val="D280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3" name="Freeform 512"/>
            <p:cNvSpPr>
              <a:spLocks/>
            </p:cNvSpPr>
            <p:nvPr/>
          </p:nvSpPr>
          <p:spPr bwMode="auto">
            <a:xfrm>
              <a:off x="9493250" y="3454400"/>
              <a:ext cx="31750" cy="285750"/>
            </a:xfrm>
            <a:custGeom>
              <a:avLst/>
              <a:gdLst>
                <a:gd name="T0" fmla="*/ 4 w 20"/>
                <a:gd name="T1" fmla="*/ 180 h 180"/>
                <a:gd name="T2" fmla="*/ 0 w 20"/>
                <a:gd name="T3" fmla="*/ 178 h 180"/>
                <a:gd name="T4" fmla="*/ 18 w 20"/>
                <a:gd name="T5" fmla="*/ 0 h 180"/>
                <a:gd name="T6" fmla="*/ 20 w 20"/>
                <a:gd name="T7" fmla="*/ 0 h 180"/>
                <a:gd name="T8" fmla="*/ 4 w 20"/>
                <a:gd name="T9" fmla="*/ 180 h 180"/>
              </a:gdLst>
              <a:ahLst/>
              <a:cxnLst>
                <a:cxn ang="0">
                  <a:pos x="T0" y="T1"/>
                </a:cxn>
                <a:cxn ang="0">
                  <a:pos x="T2" y="T3"/>
                </a:cxn>
                <a:cxn ang="0">
                  <a:pos x="T4" y="T5"/>
                </a:cxn>
                <a:cxn ang="0">
                  <a:pos x="T6" y="T7"/>
                </a:cxn>
                <a:cxn ang="0">
                  <a:pos x="T8" y="T9"/>
                </a:cxn>
              </a:cxnLst>
              <a:rect l="0" t="0" r="r" b="b"/>
              <a:pathLst>
                <a:path w="20" h="180">
                  <a:moveTo>
                    <a:pt x="4" y="180"/>
                  </a:moveTo>
                  <a:lnTo>
                    <a:pt x="0" y="178"/>
                  </a:lnTo>
                  <a:lnTo>
                    <a:pt x="18" y="0"/>
                  </a:lnTo>
                  <a:lnTo>
                    <a:pt x="20" y="0"/>
                  </a:lnTo>
                  <a:lnTo>
                    <a:pt x="4" y="180"/>
                  </a:lnTo>
                  <a:close/>
                </a:path>
              </a:pathLst>
            </a:custGeom>
            <a:solidFill>
              <a:srgbClr val="D280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4" name="Freeform 513"/>
            <p:cNvSpPr>
              <a:spLocks/>
            </p:cNvSpPr>
            <p:nvPr/>
          </p:nvSpPr>
          <p:spPr bwMode="auto">
            <a:xfrm>
              <a:off x="9264650" y="3448050"/>
              <a:ext cx="53975" cy="82550"/>
            </a:xfrm>
            <a:custGeom>
              <a:avLst/>
              <a:gdLst>
                <a:gd name="T0" fmla="*/ 0 w 34"/>
                <a:gd name="T1" fmla="*/ 52 h 52"/>
                <a:gd name="T2" fmla="*/ 0 w 34"/>
                <a:gd name="T3" fmla="*/ 50 h 52"/>
                <a:gd name="T4" fmla="*/ 32 w 34"/>
                <a:gd name="T5" fmla="*/ 0 h 52"/>
                <a:gd name="T6" fmla="*/ 34 w 34"/>
                <a:gd name="T7" fmla="*/ 2 h 52"/>
                <a:gd name="T8" fmla="*/ 0 w 34"/>
                <a:gd name="T9" fmla="*/ 52 h 52"/>
              </a:gdLst>
              <a:ahLst/>
              <a:cxnLst>
                <a:cxn ang="0">
                  <a:pos x="T0" y="T1"/>
                </a:cxn>
                <a:cxn ang="0">
                  <a:pos x="T2" y="T3"/>
                </a:cxn>
                <a:cxn ang="0">
                  <a:pos x="T4" y="T5"/>
                </a:cxn>
                <a:cxn ang="0">
                  <a:pos x="T6" y="T7"/>
                </a:cxn>
                <a:cxn ang="0">
                  <a:pos x="T8" y="T9"/>
                </a:cxn>
              </a:cxnLst>
              <a:rect l="0" t="0" r="r" b="b"/>
              <a:pathLst>
                <a:path w="34" h="52">
                  <a:moveTo>
                    <a:pt x="0" y="52"/>
                  </a:moveTo>
                  <a:lnTo>
                    <a:pt x="0" y="50"/>
                  </a:lnTo>
                  <a:lnTo>
                    <a:pt x="32" y="0"/>
                  </a:lnTo>
                  <a:lnTo>
                    <a:pt x="34" y="2"/>
                  </a:lnTo>
                  <a:lnTo>
                    <a:pt x="0" y="52"/>
                  </a:lnTo>
                  <a:close/>
                </a:path>
              </a:pathLst>
            </a:custGeom>
            <a:solidFill>
              <a:srgbClr val="D280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5" name="Freeform 514"/>
            <p:cNvSpPr>
              <a:spLocks/>
            </p:cNvSpPr>
            <p:nvPr/>
          </p:nvSpPr>
          <p:spPr bwMode="auto">
            <a:xfrm>
              <a:off x="9267825" y="3448050"/>
              <a:ext cx="88900" cy="133350"/>
            </a:xfrm>
            <a:custGeom>
              <a:avLst/>
              <a:gdLst>
                <a:gd name="T0" fmla="*/ 2 w 56"/>
                <a:gd name="T1" fmla="*/ 84 h 84"/>
                <a:gd name="T2" fmla="*/ 0 w 56"/>
                <a:gd name="T3" fmla="*/ 80 h 84"/>
                <a:gd name="T4" fmla="*/ 54 w 56"/>
                <a:gd name="T5" fmla="*/ 0 h 84"/>
                <a:gd name="T6" fmla="*/ 56 w 56"/>
                <a:gd name="T7" fmla="*/ 2 h 84"/>
                <a:gd name="T8" fmla="*/ 2 w 56"/>
                <a:gd name="T9" fmla="*/ 84 h 84"/>
              </a:gdLst>
              <a:ahLst/>
              <a:cxnLst>
                <a:cxn ang="0">
                  <a:pos x="T0" y="T1"/>
                </a:cxn>
                <a:cxn ang="0">
                  <a:pos x="T2" y="T3"/>
                </a:cxn>
                <a:cxn ang="0">
                  <a:pos x="T4" y="T5"/>
                </a:cxn>
                <a:cxn ang="0">
                  <a:pos x="T6" y="T7"/>
                </a:cxn>
                <a:cxn ang="0">
                  <a:pos x="T8" y="T9"/>
                </a:cxn>
              </a:cxnLst>
              <a:rect l="0" t="0" r="r" b="b"/>
              <a:pathLst>
                <a:path w="56" h="84">
                  <a:moveTo>
                    <a:pt x="2" y="84"/>
                  </a:moveTo>
                  <a:lnTo>
                    <a:pt x="0" y="80"/>
                  </a:lnTo>
                  <a:lnTo>
                    <a:pt x="54" y="0"/>
                  </a:lnTo>
                  <a:lnTo>
                    <a:pt x="56" y="2"/>
                  </a:lnTo>
                  <a:lnTo>
                    <a:pt x="2" y="84"/>
                  </a:lnTo>
                  <a:close/>
                </a:path>
              </a:pathLst>
            </a:custGeom>
            <a:solidFill>
              <a:srgbClr val="D280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6" name="Freeform 515"/>
            <p:cNvSpPr>
              <a:spLocks/>
            </p:cNvSpPr>
            <p:nvPr/>
          </p:nvSpPr>
          <p:spPr bwMode="auto">
            <a:xfrm>
              <a:off x="9274175" y="3448050"/>
              <a:ext cx="123825" cy="184150"/>
            </a:xfrm>
            <a:custGeom>
              <a:avLst/>
              <a:gdLst>
                <a:gd name="T0" fmla="*/ 0 w 78"/>
                <a:gd name="T1" fmla="*/ 116 h 116"/>
                <a:gd name="T2" fmla="*/ 0 w 78"/>
                <a:gd name="T3" fmla="*/ 112 h 116"/>
                <a:gd name="T4" fmla="*/ 76 w 78"/>
                <a:gd name="T5" fmla="*/ 0 h 116"/>
                <a:gd name="T6" fmla="*/ 78 w 78"/>
                <a:gd name="T7" fmla="*/ 2 h 116"/>
                <a:gd name="T8" fmla="*/ 0 w 78"/>
                <a:gd name="T9" fmla="*/ 116 h 116"/>
              </a:gdLst>
              <a:ahLst/>
              <a:cxnLst>
                <a:cxn ang="0">
                  <a:pos x="T0" y="T1"/>
                </a:cxn>
                <a:cxn ang="0">
                  <a:pos x="T2" y="T3"/>
                </a:cxn>
                <a:cxn ang="0">
                  <a:pos x="T4" y="T5"/>
                </a:cxn>
                <a:cxn ang="0">
                  <a:pos x="T6" y="T7"/>
                </a:cxn>
                <a:cxn ang="0">
                  <a:pos x="T8" y="T9"/>
                </a:cxn>
              </a:cxnLst>
              <a:rect l="0" t="0" r="r" b="b"/>
              <a:pathLst>
                <a:path w="78" h="116">
                  <a:moveTo>
                    <a:pt x="0" y="116"/>
                  </a:moveTo>
                  <a:lnTo>
                    <a:pt x="0" y="112"/>
                  </a:lnTo>
                  <a:lnTo>
                    <a:pt x="76" y="0"/>
                  </a:lnTo>
                  <a:lnTo>
                    <a:pt x="78" y="2"/>
                  </a:lnTo>
                  <a:lnTo>
                    <a:pt x="0" y="116"/>
                  </a:lnTo>
                  <a:close/>
                </a:path>
              </a:pathLst>
            </a:custGeom>
            <a:solidFill>
              <a:srgbClr val="D280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7" name="Freeform 516"/>
            <p:cNvSpPr>
              <a:spLocks/>
            </p:cNvSpPr>
            <p:nvPr/>
          </p:nvSpPr>
          <p:spPr bwMode="auto">
            <a:xfrm>
              <a:off x="9277350" y="3448050"/>
              <a:ext cx="155575" cy="244475"/>
            </a:xfrm>
            <a:custGeom>
              <a:avLst/>
              <a:gdLst>
                <a:gd name="T0" fmla="*/ 2 w 98"/>
                <a:gd name="T1" fmla="*/ 154 h 154"/>
                <a:gd name="T2" fmla="*/ 0 w 98"/>
                <a:gd name="T3" fmla="*/ 150 h 154"/>
                <a:gd name="T4" fmla="*/ 96 w 98"/>
                <a:gd name="T5" fmla="*/ 0 h 154"/>
                <a:gd name="T6" fmla="*/ 98 w 98"/>
                <a:gd name="T7" fmla="*/ 2 h 154"/>
                <a:gd name="T8" fmla="*/ 2 w 98"/>
                <a:gd name="T9" fmla="*/ 154 h 154"/>
              </a:gdLst>
              <a:ahLst/>
              <a:cxnLst>
                <a:cxn ang="0">
                  <a:pos x="T0" y="T1"/>
                </a:cxn>
                <a:cxn ang="0">
                  <a:pos x="T2" y="T3"/>
                </a:cxn>
                <a:cxn ang="0">
                  <a:pos x="T4" y="T5"/>
                </a:cxn>
                <a:cxn ang="0">
                  <a:pos x="T6" y="T7"/>
                </a:cxn>
                <a:cxn ang="0">
                  <a:pos x="T8" y="T9"/>
                </a:cxn>
              </a:cxnLst>
              <a:rect l="0" t="0" r="r" b="b"/>
              <a:pathLst>
                <a:path w="98" h="154">
                  <a:moveTo>
                    <a:pt x="2" y="154"/>
                  </a:moveTo>
                  <a:lnTo>
                    <a:pt x="0" y="150"/>
                  </a:lnTo>
                  <a:lnTo>
                    <a:pt x="96" y="0"/>
                  </a:lnTo>
                  <a:lnTo>
                    <a:pt x="98" y="2"/>
                  </a:lnTo>
                  <a:lnTo>
                    <a:pt x="2" y="154"/>
                  </a:lnTo>
                  <a:close/>
                </a:path>
              </a:pathLst>
            </a:custGeom>
            <a:solidFill>
              <a:srgbClr val="D280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8" name="Freeform 517"/>
            <p:cNvSpPr>
              <a:spLocks/>
            </p:cNvSpPr>
            <p:nvPr/>
          </p:nvSpPr>
          <p:spPr bwMode="auto">
            <a:xfrm>
              <a:off x="9286875" y="3448050"/>
              <a:ext cx="193675" cy="292100"/>
            </a:xfrm>
            <a:custGeom>
              <a:avLst/>
              <a:gdLst>
                <a:gd name="T0" fmla="*/ 4 w 122"/>
                <a:gd name="T1" fmla="*/ 184 h 184"/>
                <a:gd name="T2" fmla="*/ 0 w 122"/>
                <a:gd name="T3" fmla="*/ 182 h 184"/>
                <a:gd name="T4" fmla="*/ 120 w 122"/>
                <a:gd name="T5" fmla="*/ 0 h 184"/>
                <a:gd name="T6" fmla="*/ 122 w 122"/>
                <a:gd name="T7" fmla="*/ 2 h 184"/>
                <a:gd name="T8" fmla="*/ 4 w 122"/>
                <a:gd name="T9" fmla="*/ 184 h 184"/>
              </a:gdLst>
              <a:ahLst/>
              <a:cxnLst>
                <a:cxn ang="0">
                  <a:pos x="T0" y="T1"/>
                </a:cxn>
                <a:cxn ang="0">
                  <a:pos x="T2" y="T3"/>
                </a:cxn>
                <a:cxn ang="0">
                  <a:pos x="T4" y="T5"/>
                </a:cxn>
                <a:cxn ang="0">
                  <a:pos x="T6" y="T7"/>
                </a:cxn>
                <a:cxn ang="0">
                  <a:pos x="T8" y="T9"/>
                </a:cxn>
              </a:cxnLst>
              <a:rect l="0" t="0" r="r" b="b"/>
              <a:pathLst>
                <a:path w="122" h="184">
                  <a:moveTo>
                    <a:pt x="4" y="184"/>
                  </a:moveTo>
                  <a:lnTo>
                    <a:pt x="0" y="182"/>
                  </a:lnTo>
                  <a:lnTo>
                    <a:pt x="120" y="0"/>
                  </a:lnTo>
                  <a:lnTo>
                    <a:pt x="122" y="2"/>
                  </a:lnTo>
                  <a:lnTo>
                    <a:pt x="4" y="184"/>
                  </a:lnTo>
                  <a:close/>
                </a:path>
              </a:pathLst>
            </a:custGeom>
            <a:solidFill>
              <a:srgbClr val="D280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9" name="Freeform 518"/>
            <p:cNvSpPr>
              <a:spLocks/>
            </p:cNvSpPr>
            <p:nvPr/>
          </p:nvSpPr>
          <p:spPr bwMode="auto">
            <a:xfrm>
              <a:off x="9324975" y="3448050"/>
              <a:ext cx="193675" cy="298450"/>
            </a:xfrm>
            <a:custGeom>
              <a:avLst/>
              <a:gdLst>
                <a:gd name="T0" fmla="*/ 4 w 122"/>
                <a:gd name="T1" fmla="*/ 188 h 188"/>
                <a:gd name="T2" fmla="*/ 0 w 122"/>
                <a:gd name="T3" fmla="*/ 186 h 188"/>
                <a:gd name="T4" fmla="*/ 120 w 122"/>
                <a:gd name="T5" fmla="*/ 0 h 188"/>
                <a:gd name="T6" fmla="*/ 122 w 122"/>
                <a:gd name="T7" fmla="*/ 2 h 188"/>
                <a:gd name="T8" fmla="*/ 4 w 122"/>
                <a:gd name="T9" fmla="*/ 188 h 188"/>
              </a:gdLst>
              <a:ahLst/>
              <a:cxnLst>
                <a:cxn ang="0">
                  <a:pos x="T0" y="T1"/>
                </a:cxn>
                <a:cxn ang="0">
                  <a:pos x="T2" y="T3"/>
                </a:cxn>
                <a:cxn ang="0">
                  <a:pos x="T4" y="T5"/>
                </a:cxn>
                <a:cxn ang="0">
                  <a:pos x="T6" y="T7"/>
                </a:cxn>
                <a:cxn ang="0">
                  <a:pos x="T8" y="T9"/>
                </a:cxn>
              </a:cxnLst>
              <a:rect l="0" t="0" r="r" b="b"/>
              <a:pathLst>
                <a:path w="122" h="188">
                  <a:moveTo>
                    <a:pt x="4" y="188"/>
                  </a:moveTo>
                  <a:lnTo>
                    <a:pt x="0" y="186"/>
                  </a:lnTo>
                  <a:lnTo>
                    <a:pt x="120" y="0"/>
                  </a:lnTo>
                  <a:lnTo>
                    <a:pt x="122" y="2"/>
                  </a:lnTo>
                  <a:lnTo>
                    <a:pt x="4" y="188"/>
                  </a:lnTo>
                  <a:close/>
                </a:path>
              </a:pathLst>
            </a:custGeom>
            <a:solidFill>
              <a:srgbClr val="D280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0" name="Freeform 519"/>
            <p:cNvSpPr>
              <a:spLocks/>
            </p:cNvSpPr>
            <p:nvPr/>
          </p:nvSpPr>
          <p:spPr bwMode="auto">
            <a:xfrm>
              <a:off x="9372600" y="3502025"/>
              <a:ext cx="146050" cy="250825"/>
            </a:xfrm>
            <a:custGeom>
              <a:avLst/>
              <a:gdLst>
                <a:gd name="T0" fmla="*/ 2 w 92"/>
                <a:gd name="T1" fmla="*/ 158 h 158"/>
                <a:gd name="T2" fmla="*/ 0 w 92"/>
                <a:gd name="T3" fmla="*/ 156 h 158"/>
                <a:gd name="T4" fmla="*/ 92 w 92"/>
                <a:gd name="T5" fmla="*/ 0 h 158"/>
                <a:gd name="T6" fmla="*/ 92 w 92"/>
                <a:gd name="T7" fmla="*/ 8 h 158"/>
                <a:gd name="T8" fmla="*/ 2 w 92"/>
                <a:gd name="T9" fmla="*/ 158 h 158"/>
              </a:gdLst>
              <a:ahLst/>
              <a:cxnLst>
                <a:cxn ang="0">
                  <a:pos x="T0" y="T1"/>
                </a:cxn>
                <a:cxn ang="0">
                  <a:pos x="T2" y="T3"/>
                </a:cxn>
                <a:cxn ang="0">
                  <a:pos x="T4" y="T5"/>
                </a:cxn>
                <a:cxn ang="0">
                  <a:pos x="T6" y="T7"/>
                </a:cxn>
                <a:cxn ang="0">
                  <a:pos x="T8" y="T9"/>
                </a:cxn>
              </a:cxnLst>
              <a:rect l="0" t="0" r="r" b="b"/>
              <a:pathLst>
                <a:path w="92" h="158">
                  <a:moveTo>
                    <a:pt x="2" y="158"/>
                  </a:moveTo>
                  <a:lnTo>
                    <a:pt x="0" y="156"/>
                  </a:lnTo>
                  <a:lnTo>
                    <a:pt x="92" y="0"/>
                  </a:lnTo>
                  <a:lnTo>
                    <a:pt x="92" y="8"/>
                  </a:lnTo>
                  <a:lnTo>
                    <a:pt x="2" y="158"/>
                  </a:lnTo>
                  <a:close/>
                </a:path>
              </a:pathLst>
            </a:custGeom>
            <a:solidFill>
              <a:srgbClr val="D280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1" name="Freeform 520"/>
            <p:cNvSpPr>
              <a:spLocks/>
            </p:cNvSpPr>
            <p:nvPr/>
          </p:nvSpPr>
          <p:spPr bwMode="auto">
            <a:xfrm>
              <a:off x="9407525" y="3571875"/>
              <a:ext cx="104775" cy="180975"/>
            </a:xfrm>
            <a:custGeom>
              <a:avLst/>
              <a:gdLst>
                <a:gd name="T0" fmla="*/ 2 w 66"/>
                <a:gd name="T1" fmla="*/ 114 h 114"/>
                <a:gd name="T2" fmla="*/ 0 w 66"/>
                <a:gd name="T3" fmla="*/ 112 h 114"/>
                <a:gd name="T4" fmla="*/ 66 w 66"/>
                <a:gd name="T5" fmla="*/ 0 h 114"/>
                <a:gd name="T6" fmla="*/ 66 w 66"/>
                <a:gd name="T7" fmla="*/ 6 h 114"/>
                <a:gd name="T8" fmla="*/ 2 w 66"/>
                <a:gd name="T9" fmla="*/ 114 h 114"/>
              </a:gdLst>
              <a:ahLst/>
              <a:cxnLst>
                <a:cxn ang="0">
                  <a:pos x="T0" y="T1"/>
                </a:cxn>
                <a:cxn ang="0">
                  <a:pos x="T2" y="T3"/>
                </a:cxn>
                <a:cxn ang="0">
                  <a:pos x="T4" y="T5"/>
                </a:cxn>
                <a:cxn ang="0">
                  <a:pos x="T6" y="T7"/>
                </a:cxn>
                <a:cxn ang="0">
                  <a:pos x="T8" y="T9"/>
                </a:cxn>
              </a:cxnLst>
              <a:rect l="0" t="0" r="r" b="b"/>
              <a:pathLst>
                <a:path w="66" h="114">
                  <a:moveTo>
                    <a:pt x="2" y="114"/>
                  </a:moveTo>
                  <a:lnTo>
                    <a:pt x="0" y="112"/>
                  </a:lnTo>
                  <a:lnTo>
                    <a:pt x="66" y="0"/>
                  </a:lnTo>
                  <a:lnTo>
                    <a:pt x="66" y="6"/>
                  </a:lnTo>
                  <a:lnTo>
                    <a:pt x="2" y="114"/>
                  </a:lnTo>
                  <a:close/>
                </a:path>
              </a:pathLst>
            </a:custGeom>
            <a:solidFill>
              <a:srgbClr val="D280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2" name="Freeform 521"/>
            <p:cNvSpPr>
              <a:spLocks/>
            </p:cNvSpPr>
            <p:nvPr/>
          </p:nvSpPr>
          <p:spPr bwMode="auto">
            <a:xfrm>
              <a:off x="9455150" y="3670300"/>
              <a:ext cx="50800" cy="79375"/>
            </a:xfrm>
            <a:custGeom>
              <a:avLst/>
              <a:gdLst>
                <a:gd name="T0" fmla="*/ 4 w 32"/>
                <a:gd name="T1" fmla="*/ 50 h 50"/>
                <a:gd name="T2" fmla="*/ 0 w 32"/>
                <a:gd name="T3" fmla="*/ 48 h 50"/>
                <a:gd name="T4" fmla="*/ 30 w 32"/>
                <a:gd name="T5" fmla="*/ 0 h 50"/>
                <a:gd name="T6" fmla="*/ 32 w 32"/>
                <a:gd name="T7" fmla="*/ 4 h 50"/>
                <a:gd name="T8" fmla="*/ 4 w 32"/>
                <a:gd name="T9" fmla="*/ 50 h 50"/>
              </a:gdLst>
              <a:ahLst/>
              <a:cxnLst>
                <a:cxn ang="0">
                  <a:pos x="T0" y="T1"/>
                </a:cxn>
                <a:cxn ang="0">
                  <a:pos x="T2" y="T3"/>
                </a:cxn>
                <a:cxn ang="0">
                  <a:pos x="T4" y="T5"/>
                </a:cxn>
                <a:cxn ang="0">
                  <a:pos x="T6" y="T7"/>
                </a:cxn>
                <a:cxn ang="0">
                  <a:pos x="T8" y="T9"/>
                </a:cxn>
              </a:cxnLst>
              <a:rect l="0" t="0" r="r" b="b"/>
              <a:pathLst>
                <a:path w="32" h="50">
                  <a:moveTo>
                    <a:pt x="4" y="50"/>
                  </a:moveTo>
                  <a:lnTo>
                    <a:pt x="0" y="48"/>
                  </a:lnTo>
                  <a:lnTo>
                    <a:pt x="30" y="0"/>
                  </a:lnTo>
                  <a:lnTo>
                    <a:pt x="32" y="4"/>
                  </a:lnTo>
                  <a:lnTo>
                    <a:pt x="4" y="50"/>
                  </a:lnTo>
                  <a:close/>
                </a:path>
              </a:pathLst>
            </a:custGeom>
            <a:solidFill>
              <a:srgbClr val="D280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3" name="Freeform 522"/>
            <p:cNvSpPr>
              <a:spLocks/>
            </p:cNvSpPr>
            <p:nvPr/>
          </p:nvSpPr>
          <p:spPr bwMode="auto">
            <a:xfrm>
              <a:off x="9290050" y="3441700"/>
              <a:ext cx="219075" cy="155575"/>
            </a:xfrm>
            <a:custGeom>
              <a:avLst/>
              <a:gdLst>
                <a:gd name="T0" fmla="*/ 138 w 138"/>
                <a:gd name="T1" fmla="*/ 98 h 98"/>
                <a:gd name="T2" fmla="*/ 0 w 138"/>
                <a:gd name="T3" fmla="*/ 4 h 98"/>
                <a:gd name="T4" fmla="*/ 0 w 138"/>
                <a:gd name="T5" fmla="*/ 0 h 98"/>
                <a:gd name="T6" fmla="*/ 138 w 138"/>
                <a:gd name="T7" fmla="*/ 94 h 98"/>
                <a:gd name="T8" fmla="*/ 138 w 138"/>
                <a:gd name="T9" fmla="*/ 98 h 98"/>
              </a:gdLst>
              <a:ahLst/>
              <a:cxnLst>
                <a:cxn ang="0">
                  <a:pos x="T0" y="T1"/>
                </a:cxn>
                <a:cxn ang="0">
                  <a:pos x="T2" y="T3"/>
                </a:cxn>
                <a:cxn ang="0">
                  <a:pos x="T4" y="T5"/>
                </a:cxn>
                <a:cxn ang="0">
                  <a:pos x="T6" y="T7"/>
                </a:cxn>
                <a:cxn ang="0">
                  <a:pos x="T8" y="T9"/>
                </a:cxn>
              </a:cxnLst>
              <a:rect l="0" t="0" r="r" b="b"/>
              <a:pathLst>
                <a:path w="138" h="98">
                  <a:moveTo>
                    <a:pt x="138" y="98"/>
                  </a:moveTo>
                  <a:lnTo>
                    <a:pt x="0" y="4"/>
                  </a:lnTo>
                  <a:lnTo>
                    <a:pt x="0" y="0"/>
                  </a:lnTo>
                  <a:lnTo>
                    <a:pt x="138" y="94"/>
                  </a:lnTo>
                  <a:lnTo>
                    <a:pt x="138" y="98"/>
                  </a:lnTo>
                  <a:close/>
                </a:path>
              </a:pathLst>
            </a:custGeom>
            <a:solidFill>
              <a:srgbClr val="D280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4" name="Freeform 523"/>
            <p:cNvSpPr>
              <a:spLocks/>
            </p:cNvSpPr>
            <p:nvPr/>
          </p:nvSpPr>
          <p:spPr bwMode="auto">
            <a:xfrm>
              <a:off x="9366250" y="3441700"/>
              <a:ext cx="149225" cy="104775"/>
            </a:xfrm>
            <a:custGeom>
              <a:avLst/>
              <a:gdLst>
                <a:gd name="T0" fmla="*/ 94 w 94"/>
                <a:gd name="T1" fmla="*/ 66 h 66"/>
                <a:gd name="T2" fmla="*/ 0 w 94"/>
                <a:gd name="T3" fmla="*/ 4 h 66"/>
                <a:gd name="T4" fmla="*/ 2 w 94"/>
                <a:gd name="T5" fmla="*/ 0 h 66"/>
                <a:gd name="T6" fmla="*/ 94 w 94"/>
                <a:gd name="T7" fmla="*/ 62 h 66"/>
                <a:gd name="T8" fmla="*/ 94 w 94"/>
                <a:gd name="T9" fmla="*/ 66 h 66"/>
              </a:gdLst>
              <a:ahLst/>
              <a:cxnLst>
                <a:cxn ang="0">
                  <a:pos x="T0" y="T1"/>
                </a:cxn>
                <a:cxn ang="0">
                  <a:pos x="T2" y="T3"/>
                </a:cxn>
                <a:cxn ang="0">
                  <a:pos x="T4" y="T5"/>
                </a:cxn>
                <a:cxn ang="0">
                  <a:pos x="T6" y="T7"/>
                </a:cxn>
                <a:cxn ang="0">
                  <a:pos x="T8" y="T9"/>
                </a:cxn>
              </a:cxnLst>
              <a:rect l="0" t="0" r="r" b="b"/>
              <a:pathLst>
                <a:path w="94" h="66">
                  <a:moveTo>
                    <a:pt x="94" y="66"/>
                  </a:moveTo>
                  <a:lnTo>
                    <a:pt x="0" y="4"/>
                  </a:lnTo>
                  <a:lnTo>
                    <a:pt x="2" y="0"/>
                  </a:lnTo>
                  <a:lnTo>
                    <a:pt x="94" y="62"/>
                  </a:lnTo>
                  <a:lnTo>
                    <a:pt x="94" y="66"/>
                  </a:lnTo>
                  <a:close/>
                </a:path>
              </a:pathLst>
            </a:custGeom>
            <a:solidFill>
              <a:srgbClr val="D280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5" name="Freeform 524"/>
            <p:cNvSpPr>
              <a:spLocks/>
            </p:cNvSpPr>
            <p:nvPr/>
          </p:nvSpPr>
          <p:spPr bwMode="auto">
            <a:xfrm>
              <a:off x="9451975" y="3438525"/>
              <a:ext cx="69850" cy="57150"/>
            </a:xfrm>
            <a:custGeom>
              <a:avLst/>
              <a:gdLst>
                <a:gd name="T0" fmla="*/ 42 w 44"/>
                <a:gd name="T1" fmla="*/ 36 h 36"/>
                <a:gd name="T2" fmla="*/ 0 w 44"/>
                <a:gd name="T3" fmla="*/ 4 h 36"/>
                <a:gd name="T4" fmla="*/ 2 w 44"/>
                <a:gd name="T5" fmla="*/ 0 h 36"/>
                <a:gd name="T6" fmla="*/ 44 w 44"/>
                <a:gd name="T7" fmla="*/ 32 h 36"/>
                <a:gd name="T8" fmla="*/ 42 w 44"/>
                <a:gd name="T9" fmla="*/ 36 h 36"/>
              </a:gdLst>
              <a:ahLst/>
              <a:cxnLst>
                <a:cxn ang="0">
                  <a:pos x="T0" y="T1"/>
                </a:cxn>
                <a:cxn ang="0">
                  <a:pos x="T2" y="T3"/>
                </a:cxn>
                <a:cxn ang="0">
                  <a:pos x="T4" y="T5"/>
                </a:cxn>
                <a:cxn ang="0">
                  <a:pos x="T6" y="T7"/>
                </a:cxn>
                <a:cxn ang="0">
                  <a:pos x="T8" y="T9"/>
                </a:cxn>
              </a:cxnLst>
              <a:rect l="0" t="0" r="r" b="b"/>
              <a:pathLst>
                <a:path w="44" h="36">
                  <a:moveTo>
                    <a:pt x="42" y="36"/>
                  </a:moveTo>
                  <a:lnTo>
                    <a:pt x="0" y="4"/>
                  </a:lnTo>
                  <a:lnTo>
                    <a:pt x="2" y="0"/>
                  </a:lnTo>
                  <a:lnTo>
                    <a:pt x="44" y="32"/>
                  </a:lnTo>
                  <a:lnTo>
                    <a:pt x="42" y="36"/>
                  </a:lnTo>
                  <a:close/>
                </a:path>
              </a:pathLst>
            </a:custGeom>
            <a:solidFill>
              <a:srgbClr val="D280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6" name="Freeform 525"/>
            <p:cNvSpPr>
              <a:spLocks/>
            </p:cNvSpPr>
            <p:nvPr/>
          </p:nvSpPr>
          <p:spPr bwMode="auto">
            <a:xfrm>
              <a:off x="9258300" y="3460750"/>
              <a:ext cx="247650" cy="174625"/>
            </a:xfrm>
            <a:custGeom>
              <a:avLst/>
              <a:gdLst>
                <a:gd name="T0" fmla="*/ 156 w 156"/>
                <a:gd name="T1" fmla="*/ 110 h 110"/>
                <a:gd name="T2" fmla="*/ 0 w 156"/>
                <a:gd name="T3" fmla="*/ 2 h 110"/>
                <a:gd name="T4" fmla="*/ 0 w 156"/>
                <a:gd name="T5" fmla="*/ 0 h 110"/>
                <a:gd name="T6" fmla="*/ 156 w 156"/>
                <a:gd name="T7" fmla="*/ 106 h 110"/>
                <a:gd name="T8" fmla="*/ 156 w 156"/>
                <a:gd name="T9" fmla="*/ 110 h 110"/>
              </a:gdLst>
              <a:ahLst/>
              <a:cxnLst>
                <a:cxn ang="0">
                  <a:pos x="T0" y="T1"/>
                </a:cxn>
                <a:cxn ang="0">
                  <a:pos x="T2" y="T3"/>
                </a:cxn>
                <a:cxn ang="0">
                  <a:pos x="T4" y="T5"/>
                </a:cxn>
                <a:cxn ang="0">
                  <a:pos x="T6" y="T7"/>
                </a:cxn>
                <a:cxn ang="0">
                  <a:pos x="T8" y="T9"/>
                </a:cxn>
              </a:cxnLst>
              <a:rect l="0" t="0" r="r" b="b"/>
              <a:pathLst>
                <a:path w="156" h="110">
                  <a:moveTo>
                    <a:pt x="156" y="110"/>
                  </a:moveTo>
                  <a:lnTo>
                    <a:pt x="0" y="2"/>
                  </a:lnTo>
                  <a:lnTo>
                    <a:pt x="0" y="0"/>
                  </a:lnTo>
                  <a:lnTo>
                    <a:pt x="156" y="106"/>
                  </a:lnTo>
                  <a:lnTo>
                    <a:pt x="156" y="110"/>
                  </a:lnTo>
                  <a:close/>
                </a:path>
              </a:pathLst>
            </a:custGeom>
            <a:solidFill>
              <a:srgbClr val="D280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7" name="Freeform 526"/>
            <p:cNvSpPr>
              <a:spLocks/>
            </p:cNvSpPr>
            <p:nvPr/>
          </p:nvSpPr>
          <p:spPr bwMode="auto">
            <a:xfrm>
              <a:off x="9261475" y="3511550"/>
              <a:ext cx="241300" cy="177800"/>
            </a:xfrm>
            <a:custGeom>
              <a:avLst/>
              <a:gdLst>
                <a:gd name="T0" fmla="*/ 152 w 152"/>
                <a:gd name="T1" fmla="*/ 112 h 112"/>
                <a:gd name="T2" fmla="*/ 0 w 152"/>
                <a:gd name="T3" fmla="*/ 4 h 112"/>
                <a:gd name="T4" fmla="*/ 2 w 152"/>
                <a:gd name="T5" fmla="*/ 0 h 112"/>
                <a:gd name="T6" fmla="*/ 152 w 152"/>
                <a:gd name="T7" fmla="*/ 108 h 112"/>
                <a:gd name="T8" fmla="*/ 152 w 152"/>
                <a:gd name="T9" fmla="*/ 112 h 112"/>
              </a:gdLst>
              <a:ahLst/>
              <a:cxnLst>
                <a:cxn ang="0">
                  <a:pos x="T0" y="T1"/>
                </a:cxn>
                <a:cxn ang="0">
                  <a:pos x="T2" y="T3"/>
                </a:cxn>
                <a:cxn ang="0">
                  <a:pos x="T4" y="T5"/>
                </a:cxn>
                <a:cxn ang="0">
                  <a:pos x="T6" y="T7"/>
                </a:cxn>
                <a:cxn ang="0">
                  <a:pos x="T8" y="T9"/>
                </a:cxn>
              </a:cxnLst>
              <a:rect l="0" t="0" r="r" b="b"/>
              <a:pathLst>
                <a:path w="152" h="112">
                  <a:moveTo>
                    <a:pt x="152" y="112"/>
                  </a:moveTo>
                  <a:lnTo>
                    <a:pt x="0" y="4"/>
                  </a:lnTo>
                  <a:lnTo>
                    <a:pt x="2" y="0"/>
                  </a:lnTo>
                  <a:lnTo>
                    <a:pt x="152" y="108"/>
                  </a:lnTo>
                  <a:lnTo>
                    <a:pt x="152" y="112"/>
                  </a:lnTo>
                  <a:close/>
                </a:path>
              </a:pathLst>
            </a:custGeom>
            <a:solidFill>
              <a:srgbClr val="D280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8" name="Freeform 527"/>
            <p:cNvSpPr>
              <a:spLocks/>
            </p:cNvSpPr>
            <p:nvPr/>
          </p:nvSpPr>
          <p:spPr bwMode="auto">
            <a:xfrm>
              <a:off x="9267825" y="3568700"/>
              <a:ext cx="228600" cy="174625"/>
            </a:xfrm>
            <a:custGeom>
              <a:avLst/>
              <a:gdLst>
                <a:gd name="T0" fmla="*/ 142 w 144"/>
                <a:gd name="T1" fmla="*/ 110 h 110"/>
                <a:gd name="T2" fmla="*/ 0 w 144"/>
                <a:gd name="T3" fmla="*/ 4 h 110"/>
                <a:gd name="T4" fmla="*/ 0 w 144"/>
                <a:gd name="T5" fmla="*/ 0 h 110"/>
                <a:gd name="T6" fmla="*/ 144 w 144"/>
                <a:gd name="T7" fmla="*/ 106 h 110"/>
                <a:gd name="T8" fmla="*/ 142 w 144"/>
                <a:gd name="T9" fmla="*/ 110 h 110"/>
              </a:gdLst>
              <a:ahLst/>
              <a:cxnLst>
                <a:cxn ang="0">
                  <a:pos x="T0" y="T1"/>
                </a:cxn>
                <a:cxn ang="0">
                  <a:pos x="T2" y="T3"/>
                </a:cxn>
                <a:cxn ang="0">
                  <a:pos x="T4" y="T5"/>
                </a:cxn>
                <a:cxn ang="0">
                  <a:pos x="T6" y="T7"/>
                </a:cxn>
                <a:cxn ang="0">
                  <a:pos x="T8" y="T9"/>
                </a:cxn>
              </a:cxnLst>
              <a:rect l="0" t="0" r="r" b="b"/>
              <a:pathLst>
                <a:path w="144" h="110">
                  <a:moveTo>
                    <a:pt x="142" y="110"/>
                  </a:moveTo>
                  <a:lnTo>
                    <a:pt x="0" y="4"/>
                  </a:lnTo>
                  <a:lnTo>
                    <a:pt x="0" y="0"/>
                  </a:lnTo>
                  <a:lnTo>
                    <a:pt x="144" y="106"/>
                  </a:lnTo>
                  <a:lnTo>
                    <a:pt x="142" y="110"/>
                  </a:lnTo>
                  <a:close/>
                </a:path>
              </a:pathLst>
            </a:custGeom>
            <a:solidFill>
              <a:srgbClr val="D280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9" name="Freeform 528"/>
            <p:cNvSpPr>
              <a:spLocks/>
            </p:cNvSpPr>
            <p:nvPr/>
          </p:nvSpPr>
          <p:spPr bwMode="auto">
            <a:xfrm>
              <a:off x="9274175" y="3638550"/>
              <a:ext cx="168275" cy="111125"/>
            </a:xfrm>
            <a:custGeom>
              <a:avLst/>
              <a:gdLst>
                <a:gd name="T0" fmla="*/ 106 w 106"/>
                <a:gd name="T1" fmla="*/ 70 h 70"/>
                <a:gd name="T2" fmla="*/ 0 w 106"/>
                <a:gd name="T3" fmla="*/ 4 h 70"/>
                <a:gd name="T4" fmla="*/ 0 w 106"/>
                <a:gd name="T5" fmla="*/ 0 h 70"/>
                <a:gd name="T6" fmla="*/ 106 w 106"/>
                <a:gd name="T7" fmla="*/ 66 h 70"/>
                <a:gd name="T8" fmla="*/ 106 w 106"/>
                <a:gd name="T9" fmla="*/ 70 h 70"/>
              </a:gdLst>
              <a:ahLst/>
              <a:cxnLst>
                <a:cxn ang="0">
                  <a:pos x="T0" y="T1"/>
                </a:cxn>
                <a:cxn ang="0">
                  <a:pos x="T2" y="T3"/>
                </a:cxn>
                <a:cxn ang="0">
                  <a:pos x="T4" y="T5"/>
                </a:cxn>
                <a:cxn ang="0">
                  <a:pos x="T6" y="T7"/>
                </a:cxn>
                <a:cxn ang="0">
                  <a:pos x="T8" y="T9"/>
                </a:cxn>
              </a:cxnLst>
              <a:rect l="0" t="0" r="r" b="b"/>
              <a:pathLst>
                <a:path w="106" h="70">
                  <a:moveTo>
                    <a:pt x="106" y="70"/>
                  </a:moveTo>
                  <a:lnTo>
                    <a:pt x="0" y="4"/>
                  </a:lnTo>
                  <a:lnTo>
                    <a:pt x="0" y="0"/>
                  </a:lnTo>
                  <a:lnTo>
                    <a:pt x="106" y="66"/>
                  </a:lnTo>
                  <a:lnTo>
                    <a:pt x="106" y="70"/>
                  </a:lnTo>
                  <a:close/>
                </a:path>
              </a:pathLst>
            </a:custGeom>
            <a:solidFill>
              <a:srgbClr val="D280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0" name="Freeform 529"/>
            <p:cNvSpPr>
              <a:spLocks/>
            </p:cNvSpPr>
            <p:nvPr/>
          </p:nvSpPr>
          <p:spPr bwMode="auto">
            <a:xfrm>
              <a:off x="9280525" y="3698875"/>
              <a:ext cx="73025" cy="50800"/>
            </a:xfrm>
            <a:custGeom>
              <a:avLst/>
              <a:gdLst>
                <a:gd name="T0" fmla="*/ 44 w 46"/>
                <a:gd name="T1" fmla="*/ 32 h 32"/>
                <a:gd name="T2" fmla="*/ 0 w 46"/>
                <a:gd name="T3" fmla="*/ 4 h 32"/>
                <a:gd name="T4" fmla="*/ 0 w 46"/>
                <a:gd name="T5" fmla="*/ 0 h 32"/>
                <a:gd name="T6" fmla="*/ 46 w 46"/>
                <a:gd name="T7" fmla="*/ 28 h 32"/>
                <a:gd name="T8" fmla="*/ 44 w 46"/>
                <a:gd name="T9" fmla="*/ 32 h 32"/>
              </a:gdLst>
              <a:ahLst/>
              <a:cxnLst>
                <a:cxn ang="0">
                  <a:pos x="T0" y="T1"/>
                </a:cxn>
                <a:cxn ang="0">
                  <a:pos x="T2" y="T3"/>
                </a:cxn>
                <a:cxn ang="0">
                  <a:pos x="T4" y="T5"/>
                </a:cxn>
                <a:cxn ang="0">
                  <a:pos x="T6" y="T7"/>
                </a:cxn>
                <a:cxn ang="0">
                  <a:pos x="T8" y="T9"/>
                </a:cxn>
              </a:cxnLst>
              <a:rect l="0" t="0" r="r" b="b"/>
              <a:pathLst>
                <a:path w="46" h="32">
                  <a:moveTo>
                    <a:pt x="44" y="32"/>
                  </a:moveTo>
                  <a:lnTo>
                    <a:pt x="0" y="4"/>
                  </a:lnTo>
                  <a:lnTo>
                    <a:pt x="0" y="0"/>
                  </a:lnTo>
                  <a:lnTo>
                    <a:pt x="46" y="28"/>
                  </a:lnTo>
                  <a:lnTo>
                    <a:pt x="44" y="32"/>
                  </a:lnTo>
                  <a:close/>
                </a:path>
              </a:pathLst>
            </a:custGeom>
            <a:solidFill>
              <a:srgbClr val="D280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371" name="Group 370"/>
          <p:cNvGrpSpPr/>
          <p:nvPr/>
        </p:nvGrpSpPr>
        <p:grpSpPr>
          <a:xfrm>
            <a:off x="8049758" y="5414740"/>
            <a:ext cx="1406203" cy="1483104"/>
            <a:chOff x="2844800" y="0"/>
            <a:chExt cx="6502401" cy="6858000"/>
          </a:xfrm>
        </p:grpSpPr>
        <p:sp>
          <p:nvSpPr>
            <p:cNvPr id="372" name="Freeform 5"/>
            <p:cNvSpPr>
              <a:spLocks/>
            </p:cNvSpPr>
            <p:nvPr/>
          </p:nvSpPr>
          <p:spPr bwMode="auto">
            <a:xfrm>
              <a:off x="2844800" y="4768850"/>
              <a:ext cx="3255963" cy="2089150"/>
            </a:xfrm>
            <a:custGeom>
              <a:avLst/>
              <a:gdLst>
                <a:gd name="T0" fmla="*/ 1979 w 2051"/>
                <a:gd name="T1" fmla="*/ 553 h 1316"/>
                <a:gd name="T2" fmla="*/ 1873 w 2051"/>
                <a:gd name="T3" fmla="*/ 214 h 1316"/>
                <a:gd name="T4" fmla="*/ 1857 w 2051"/>
                <a:gd name="T5" fmla="*/ 611 h 1316"/>
                <a:gd name="T6" fmla="*/ 1819 w 2051"/>
                <a:gd name="T7" fmla="*/ 661 h 1316"/>
                <a:gd name="T8" fmla="*/ 1766 w 2051"/>
                <a:gd name="T9" fmla="*/ 645 h 1316"/>
                <a:gd name="T10" fmla="*/ 1711 w 2051"/>
                <a:gd name="T11" fmla="*/ 0 h 1316"/>
                <a:gd name="T12" fmla="*/ 1556 w 2051"/>
                <a:gd name="T13" fmla="*/ 528 h 1316"/>
                <a:gd name="T14" fmla="*/ 1515 w 2051"/>
                <a:gd name="T15" fmla="*/ 509 h 1316"/>
                <a:gd name="T16" fmla="*/ 1489 w 2051"/>
                <a:gd name="T17" fmla="*/ 507 h 1316"/>
                <a:gd name="T18" fmla="*/ 1459 w 2051"/>
                <a:gd name="T19" fmla="*/ 518 h 1316"/>
                <a:gd name="T20" fmla="*/ 1434 w 2051"/>
                <a:gd name="T21" fmla="*/ 537 h 1316"/>
                <a:gd name="T22" fmla="*/ 1399 w 2051"/>
                <a:gd name="T23" fmla="*/ 540 h 1316"/>
                <a:gd name="T24" fmla="*/ 1344 w 2051"/>
                <a:gd name="T25" fmla="*/ 540 h 1316"/>
                <a:gd name="T26" fmla="*/ 1268 w 2051"/>
                <a:gd name="T27" fmla="*/ 559 h 1316"/>
                <a:gd name="T28" fmla="*/ 1202 w 2051"/>
                <a:gd name="T29" fmla="*/ 600 h 1316"/>
                <a:gd name="T30" fmla="*/ 1150 w 2051"/>
                <a:gd name="T31" fmla="*/ 656 h 1316"/>
                <a:gd name="T32" fmla="*/ 1117 w 2051"/>
                <a:gd name="T33" fmla="*/ 725 h 1316"/>
                <a:gd name="T34" fmla="*/ 1105 w 2051"/>
                <a:gd name="T35" fmla="*/ 805 h 1316"/>
                <a:gd name="T36" fmla="*/ 1105 w 2051"/>
                <a:gd name="T37" fmla="*/ 824 h 1316"/>
                <a:gd name="T38" fmla="*/ 1033 w 2051"/>
                <a:gd name="T39" fmla="*/ 810 h 1316"/>
                <a:gd name="T40" fmla="*/ 976 w 2051"/>
                <a:gd name="T41" fmla="*/ 810 h 1316"/>
                <a:gd name="T42" fmla="*/ 885 w 2051"/>
                <a:gd name="T43" fmla="*/ 832 h 1316"/>
                <a:gd name="T44" fmla="*/ 809 w 2051"/>
                <a:gd name="T45" fmla="*/ 877 h 1316"/>
                <a:gd name="T46" fmla="*/ 762 w 2051"/>
                <a:gd name="T47" fmla="*/ 879 h 1316"/>
                <a:gd name="T48" fmla="*/ 682 w 2051"/>
                <a:gd name="T49" fmla="*/ 837 h 1316"/>
                <a:gd name="T50" fmla="*/ 591 w 2051"/>
                <a:gd name="T51" fmla="*/ 816 h 1316"/>
                <a:gd name="T52" fmla="*/ 536 w 2051"/>
                <a:gd name="T53" fmla="*/ 816 h 1316"/>
                <a:gd name="T54" fmla="*/ 469 w 2051"/>
                <a:gd name="T55" fmla="*/ 827 h 1316"/>
                <a:gd name="T56" fmla="*/ 406 w 2051"/>
                <a:gd name="T57" fmla="*/ 849 h 1316"/>
                <a:gd name="T58" fmla="*/ 349 w 2051"/>
                <a:gd name="T59" fmla="*/ 884 h 1316"/>
                <a:gd name="T60" fmla="*/ 301 w 2051"/>
                <a:gd name="T61" fmla="*/ 927 h 1316"/>
                <a:gd name="T62" fmla="*/ 262 w 2051"/>
                <a:gd name="T63" fmla="*/ 981 h 1316"/>
                <a:gd name="T64" fmla="*/ 233 w 2051"/>
                <a:gd name="T65" fmla="*/ 965 h 1316"/>
                <a:gd name="T66" fmla="*/ 202 w 2051"/>
                <a:gd name="T67" fmla="*/ 959 h 1316"/>
                <a:gd name="T68" fmla="*/ 166 w 2051"/>
                <a:gd name="T69" fmla="*/ 967 h 1316"/>
                <a:gd name="T70" fmla="*/ 124 w 2051"/>
                <a:gd name="T71" fmla="*/ 999 h 1316"/>
                <a:gd name="T72" fmla="*/ 108 w 2051"/>
                <a:gd name="T73" fmla="*/ 1043 h 1316"/>
                <a:gd name="T74" fmla="*/ 108 w 2051"/>
                <a:gd name="T75" fmla="*/ 1062 h 1316"/>
                <a:gd name="T76" fmla="*/ 124 w 2051"/>
                <a:gd name="T77" fmla="*/ 1106 h 1316"/>
                <a:gd name="T78" fmla="*/ 166 w 2051"/>
                <a:gd name="T79" fmla="*/ 1139 h 1316"/>
                <a:gd name="T80" fmla="*/ 202 w 2051"/>
                <a:gd name="T81" fmla="*/ 1147 h 1316"/>
                <a:gd name="T82" fmla="*/ 208 w 2051"/>
                <a:gd name="T83" fmla="*/ 1147 h 1316"/>
                <a:gd name="T84" fmla="*/ 210 w 2051"/>
                <a:gd name="T85" fmla="*/ 1198 h 1316"/>
                <a:gd name="T86" fmla="*/ 174 w 2051"/>
                <a:gd name="T87" fmla="*/ 1191 h 1316"/>
                <a:gd name="T88" fmla="*/ 147 w 2051"/>
                <a:gd name="T89" fmla="*/ 1191 h 1316"/>
                <a:gd name="T90" fmla="*/ 107 w 2051"/>
                <a:gd name="T91" fmla="*/ 1200 h 1316"/>
                <a:gd name="T92" fmla="*/ 69 w 2051"/>
                <a:gd name="T93" fmla="*/ 1219 h 1316"/>
                <a:gd name="T94" fmla="*/ 39 w 2051"/>
                <a:gd name="T95" fmla="*/ 1245 h 1316"/>
                <a:gd name="T96" fmla="*/ 16 w 2051"/>
                <a:gd name="T97" fmla="*/ 1278 h 1316"/>
                <a:gd name="T98" fmla="*/ 0 w 2051"/>
                <a:gd name="T99" fmla="*/ 1316 h 1316"/>
                <a:gd name="T100" fmla="*/ 2051 w 2051"/>
                <a:gd name="T101" fmla="*/ 551 h 1316"/>
                <a:gd name="T102" fmla="*/ 2001 w 2051"/>
                <a:gd name="T103" fmla="*/ 551 h 1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051" h="1316">
                  <a:moveTo>
                    <a:pt x="2001" y="551"/>
                  </a:moveTo>
                  <a:lnTo>
                    <a:pt x="2001" y="551"/>
                  </a:lnTo>
                  <a:lnTo>
                    <a:pt x="1979" y="553"/>
                  </a:lnTo>
                  <a:lnTo>
                    <a:pt x="1959" y="556"/>
                  </a:lnTo>
                  <a:lnTo>
                    <a:pt x="1959" y="214"/>
                  </a:lnTo>
                  <a:lnTo>
                    <a:pt x="1873" y="214"/>
                  </a:lnTo>
                  <a:lnTo>
                    <a:pt x="1873" y="597"/>
                  </a:lnTo>
                  <a:lnTo>
                    <a:pt x="1873" y="597"/>
                  </a:lnTo>
                  <a:lnTo>
                    <a:pt x="1857" y="611"/>
                  </a:lnTo>
                  <a:lnTo>
                    <a:pt x="1843" y="627"/>
                  </a:lnTo>
                  <a:lnTo>
                    <a:pt x="1830" y="642"/>
                  </a:lnTo>
                  <a:lnTo>
                    <a:pt x="1819" y="661"/>
                  </a:lnTo>
                  <a:lnTo>
                    <a:pt x="1819" y="661"/>
                  </a:lnTo>
                  <a:lnTo>
                    <a:pt x="1793" y="652"/>
                  </a:lnTo>
                  <a:lnTo>
                    <a:pt x="1766" y="645"/>
                  </a:lnTo>
                  <a:lnTo>
                    <a:pt x="1739" y="641"/>
                  </a:lnTo>
                  <a:lnTo>
                    <a:pt x="1711" y="636"/>
                  </a:lnTo>
                  <a:lnTo>
                    <a:pt x="1711" y="0"/>
                  </a:lnTo>
                  <a:lnTo>
                    <a:pt x="1556" y="0"/>
                  </a:lnTo>
                  <a:lnTo>
                    <a:pt x="1556" y="528"/>
                  </a:lnTo>
                  <a:lnTo>
                    <a:pt x="1556" y="528"/>
                  </a:lnTo>
                  <a:lnTo>
                    <a:pt x="1543" y="520"/>
                  </a:lnTo>
                  <a:lnTo>
                    <a:pt x="1531" y="514"/>
                  </a:lnTo>
                  <a:lnTo>
                    <a:pt x="1515" y="509"/>
                  </a:lnTo>
                  <a:lnTo>
                    <a:pt x="1500" y="507"/>
                  </a:lnTo>
                  <a:lnTo>
                    <a:pt x="1500" y="507"/>
                  </a:lnTo>
                  <a:lnTo>
                    <a:pt x="1489" y="507"/>
                  </a:lnTo>
                  <a:lnTo>
                    <a:pt x="1478" y="511"/>
                  </a:lnTo>
                  <a:lnTo>
                    <a:pt x="1468" y="514"/>
                  </a:lnTo>
                  <a:lnTo>
                    <a:pt x="1459" y="518"/>
                  </a:lnTo>
                  <a:lnTo>
                    <a:pt x="1449" y="523"/>
                  </a:lnTo>
                  <a:lnTo>
                    <a:pt x="1442" y="529"/>
                  </a:lnTo>
                  <a:lnTo>
                    <a:pt x="1434" y="537"/>
                  </a:lnTo>
                  <a:lnTo>
                    <a:pt x="1427" y="545"/>
                  </a:lnTo>
                  <a:lnTo>
                    <a:pt x="1427" y="545"/>
                  </a:lnTo>
                  <a:lnTo>
                    <a:pt x="1399" y="540"/>
                  </a:lnTo>
                  <a:lnTo>
                    <a:pt x="1371" y="539"/>
                  </a:lnTo>
                  <a:lnTo>
                    <a:pt x="1371" y="539"/>
                  </a:lnTo>
                  <a:lnTo>
                    <a:pt x="1344" y="540"/>
                  </a:lnTo>
                  <a:lnTo>
                    <a:pt x="1318" y="544"/>
                  </a:lnTo>
                  <a:lnTo>
                    <a:pt x="1291" y="551"/>
                  </a:lnTo>
                  <a:lnTo>
                    <a:pt x="1268" y="559"/>
                  </a:lnTo>
                  <a:lnTo>
                    <a:pt x="1244" y="572"/>
                  </a:lnTo>
                  <a:lnTo>
                    <a:pt x="1222" y="584"/>
                  </a:lnTo>
                  <a:lnTo>
                    <a:pt x="1202" y="600"/>
                  </a:lnTo>
                  <a:lnTo>
                    <a:pt x="1183" y="617"/>
                  </a:lnTo>
                  <a:lnTo>
                    <a:pt x="1166" y="636"/>
                  </a:lnTo>
                  <a:lnTo>
                    <a:pt x="1150" y="656"/>
                  </a:lnTo>
                  <a:lnTo>
                    <a:pt x="1138" y="678"/>
                  </a:lnTo>
                  <a:lnTo>
                    <a:pt x="1125" y="702"/>
                  </a:lnTo>
                  <a:lnTo>
                    <a:pt x="1117" y="725"/>
                  </a:lnTo>
                  <a:lnTo>
                    <a:pt x="1109" y="752"/>
                  </a:lnTo>
                  <a:lnTo>
                    <a:pt x="1106" y="779"/>
                  </a:lnTo>
                  <a:lnTo>
                    <a:pt x="1105" y="805"/>
                  </a:lnTo>
                  <a:lnTo>
                    <a:pt x="1105" y="805"/>
                  </a:lnTo>
                  <a:lnTo>
                    <a:pt x="1105" y="824"/>
                  </a:lnTo>
                  <a:lnTo>
                    <a:pt x="1105" y="824"/>
                  </a:lnTo>
                  <a:lnTo>
                    <a:pt x="1081" y="818"/>
                  </a:lnTo>
                  <a:lnTo>
                    <a:pt x="1058" y="811"/>
                  </a:lnTo>
                  <a:lnTo>
                    <a:pt x="1033" y="810"/>
                  </a:lnTo>
                  <a:lnTo>
                    <a:pt x="1008" y="808"/>
                  </a:lnTo>
                  <a:lnTo>
                    <a:pt x="1008" y="808"/>
                  </a:lnTo>
                  <a:lnTo>
                    <a:pt x="976" y="810"/>
                  </a:lnTo>
                  <a:lnTo>
                    <a:pt x="945" y="815"/>
                  </a:lnTo>
                  <a:lnTo>
                    <a:pt x="915" y="822"/>
                  </a:lnTo>
                  <a:lnTo>
                    <a:pt x="885" y="832"/>
                  </a:lnTo>
                  <a:lnTo>
                    <a:pt x="859" y="844"/>
                  </a:lnTo>
                  <a:lnTo>
                    <a:pt x="832" y="860"/>
                  </a:lnTo>
                  <a:lnTo>
                    <a:pt x="809" y="877"/>
                  </a:lnTo>
                  <a:lnTo>
                    <a:pt x="785" y="898"/>
                  </a:lnTo>
                  <a:lnTo>
                    <a:pt x="785" y="898"/>
                  </a:lnTo>
                  <a:lnTo>
                    <a:pt x="762" y="879"/>
                  </a:lnTo>
                  <a:lnTo>
                    <a:pt x="736" y="863"/>
                  </a:lnTo>
                  <a:lnTo>
                    <a:pt x="710" y="849"/>
                  </a:lnTo>
                  <a:lnTo>
                    <a:pt x="682" y="837"/>
                  </a:lnTo>
                  <a:lnTo>
                    <a:pt x="652" y="827"/>
                  </a:lnTo>
                  <a:lnTo>
                    <a:pt x="622" y="821"/>
                  </a:lnTo>
                  <a:lnTo>
                    <a:pt x="591" y="816"/>
                  </a:lnTo>
                  <a:lnTo>
                    <a:pt x="559" y="815"/>
                  </a:lnTo>
                  <a:lnTo>
                    <a:pt x="559" y="815"/>
                  </a:lnTo>
                  <a:lnTo>
                    <a:pt x="536" y="816"/>
                  </a:lnTo>
                  <a:lnTo>
                    <a:pt x="512" y="818"/>
                  </a:lnTo>
                  <a:lnTo>
                    <a:pt x="490" y="821"/>
                  </a:lnTo>
                  <a:lnTo>
                    <a:pt x="469" y="827"/>
                  </a:lnTo>
                  <a:lnTo>
                    <a:pt x="447" y="833"/>
                  </a:lnTo>
                  <a:lnTo>
                    <a:pt x="426" y="841"/>
                  </a:lnTo>
                  <a:lnTo>
                    <a:pt x="406" y="849"/>
                  </a:lnTo>
                  <a:lnTo>
                    <a:pt x="387" y="860"/>
                  </a:lnTo>
                  <a:lnTo>
                    <a:pt x="368" y="871"/>
                  </a:lnTo>
                  <a:lnTo>
                    <a:pt x="349" y="884"/>
                  </a:lnTo>
                  <a:lnTo>
                    <a:pt x="332" y="898"/>
                  </a:lnTo>
                  <a:lnTo>
                    <a:pt x="317" y="912"/>
                  </a:lnTo>
                  <a:lnTo>
                    <a:pt x="301" y="927"/>
                  </a:lnTo>
                  <a:lnTo>
                    <a:pt x="287" y="945"/>
                  </a:lnTo>
                  <a:lnTo>
                    <a:pt x="274" y="962"/>
                  </a:lnTo>
                  <a:lnTo>
                    <a:pt x="262" y="981"/>
                  </a:lnTo>
                  <a:lnTo>
                    <a:pt x="262" y="981"/>
                  </a:lnTo>
                  <a:lnTo>
                    <a:pt x="249" y="971"/>
                  </a:lnTo>
                  <a:lnTo>
                    <a:pt x="233" y="965"/>
                  </a:lnTo>
                  <a:lnTo>
                    <a:pt x="219" y="960"/>
                  </a:lnTo>
                  <a:lnTo>
                    <a:pt x="202" y="959"/>
                  </a:lnTo>
                  <a:lnTo>
                    <a:pt x="202" y="959"/>
                  </a:lnTo>
                  <a:lnTo>
                    <a:pt x="193" y="959"/>
                  </a:lnTo>
                  <a:lnTo>
                    <a:pt x="183" y="960"/>
                  </a:lnTo>
                  <a:lnTo>
                    <a:pt x="166" y="967"/>
                  </a:lnTo>
                  <a:lnTo>
                    <a:pt x="149" y="974"/>
                  </a:lnTo>
                  <a:lnTo>
                    <a:pt x="136" y="987"/>
                  </a:lnTo>
                  <a:lnTo>
                    <a:pt x="124" y="999"/>
                  </a:lnTo>
                  <a:lnTo>
                    <a:pt x="116" y="1017"/>
                  </a:lnTo>
                  <a:lnTo>
                    <a:pt x="110" y="1034"/>
                  </a:lnTo>
                  <a:lnTo>
                    <a:pt x="108" y="1043"/>
                  </a:lnTo>
                  <a:lnTo>
                    <a:pt x="108" y="1053"/>
                  </a:lnTo>
                  <a:lnTo>
                    <a:pt x="108" y="1053"/>
                  </a:lnTo>
                  <a:lnTo>
                    <a:pt x="108" y="1062"/>
                  </a:lnTo>
                  <a:lnTo>
                    <a:pt x="110" y="1072"/>
                  </a:lnTo>
                  <a:lnTo>
                    <a:pt x="116" y="1089"/>
                  </a:lnTo>
                  <a:lnTo>
                    <a:pt x="124" y="1106"/>
                  </a:lnTo>
                  <a:lnTo>
                    <a:pt x="136" y="1119"/>
                  </a:lnTo>
                  <a:lnTo>
                    <a:pt x="149" y="1131"/>
                  </a:lnTo>
                  <a:lnTo>
                    <a:pt x="166" y="1139"/>
                  </a:lnTo>
                  <a:lnTo>
                    <a:pt x="183" y="1145"/>
                  </a:lnTo>
                  <a:lnTo>
                    <a:pt x="193" y="1147"/>
                  </a:lnTo>
                  <a:lnTo>
                    <a:pt x="202" y="1147"/>
                  </a:lnTo>
                  <a:lnTo>
                    <a:pt x="202" y="1147"/>
                  </a:lnTo>
                  <a:lnTo>
                    <a:pt x="208" y="1147"/>
                  </a:lnTo>
                  <a:lnTo>
                    <a:pt x="208" y="1147"/>
                  </a:lnTo>
                  <a:lnTo>
                    <a:pt x="208" y="1166"/>
                  </a:lnTo>
                  <a:lnTo>
                    <a:pt x="208" y="1166"/>
                  </a:lnTo>
                  <a:lnTo>
                    <a:pt x="210" y="1198"/>
                  </a:lnTo>
                  <a:lnTo>
                    <a:pt x="210" y="1198"/>
                  </a:lnTo>
                  <a:lnTo>
                    <a:pt x="186" y="1192"/>
                  </a:lnTo>
                  <a:lnTo>
                    <a:pt x="174" y="1191"/>
                  </a:lnTo>
                  <a:lnTo>
                    <a:pt x="161" y="1191"/>
                  </a:lnTo>
                  <a:lnTo>
                    <a:pt x="161" y="1191"/>
                  </a:lnTo>
                  <a:lnTo>
                    <a:pt x="147" y="1191"/>
                  </a:lnTo>
                  <a:lnTo>
                    <a:pt x="133" y="1194"/>
                  </a:lnTo>
                  <a:lnTo>
                    <a:pt x="119" y="1195"/>
                  </a:lnTo>
                  <a:lnTo>
                    <a:pt x="107" y="1200"/>
                  </a:lnTo>
                  <a:lnTo>
                    <a:pt x="94" y="1205"/>
                  </a:lnTo>
                  <a:lnTo>
                    <a:pt x="81" y="1211"/>
                  </a:lnTo>
                  <a:lnTo>
                    <a:pt x="69" y="1219"/>
                  </a:lnTo>
                  <a:lnTo>
                    <a:pt x="58" y="1227"/>
                  </a:lnTo>
                  <a:lnTo>
                    <a:pt x="49" y="1235"/>
                  </a:lnTo>
                  <a:lnTo>
                    <a:pt x="39" y="1245"/>
                  </a:lnTo>
                  <a:lnTo>
                    <a:pt x="30" y="1255"/>
                  </a:lnTo>
                  <a:lnTo>
                    <a:pt x="22" y="1266"/>
                  </a:lnTo>
                  <a:lnTo>
                    <a:pt x="16" y="1278"/>
                  </a:lnTo>
                  <a:lnTo>
                    <a:pt x="9" y="1289"/>
                  </a:lnTo>
                  <a:lnTo>
                    <a:pt x="5" y="1303"/>
                  </a:lnTo>
                  <a:lnTo>
                    <a:pt x="0" y="1316"/>
                  </a:lnTo>
                  <a:lnTo>
                    <a:pt x="2051" y="1316"/>
                  </a:lnTo>
                  <a:lnTo>
                    <a:pt x="2051" y="551"/>
                  </a:lnTo>
                  <a:lnTo>
                    <a:pt x="2051" y="551"/>
                  </a:lnTo>
                  <a:lnTo>
                    <a:pt x="2039" y="550"/>
                  </a:lnTo>
                  <a:lnTo>
                    <a:pt x="2026" y="550"/>
                  </a:lnTo>
                  <a:lnTo>
                    <a:pt x="2001" y="551"/>
                  </a:lnTo>
                  <a:close/>
                </a:path>
              </a:pathLst>
            </a:custGeom>
            <a:solidFill>
              <a:srgbClr val="EADCC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3" name="Freeform 6"/>
            <p:cNvSpPr>
              <a:spLocks/>
            </p:cNvSpPr>
            <p:nvPr/>
          </p:nvSpPr>
          <p:spPr bwMode="auto">
            <a:xfrm>
              <a:off x="2844800" y="4768850"/>
              <a:ext cx="3255963" cy="2089150"/>
            </a:xfrm>
            <a:custGeom>
              <a:avLst/>
              <a:gdLst>
                <a:gd name="T0" fmla="*/ 1979 w 2051"/>
                <a:gd name="T1" fmla="*/ 553 h 1316"/>
                <a:gd name="T2" fmla="*/ 1873 w 2051"/>
                <a:gd name="T3" fmla="*/ 214 h 1316"/>
                <a:gd name="T4" fmla="*/ 1857 w 2051"/>
                <a:gd name="T5" fmla="*/ 611 h 1316"/>
                <a:gd name="T6" fmla="*/ 1819 w 2051"/>
                <a:gd name="T7" fmla="*/ 661 h 1316"/>
                <a:gd name="T8" fmla="*/ 1766 w 2051"/>
                <a:gd name="T9" fmla="*/ 645 h 1316"/>
                <a:gd name="T10" fmla="*/ 1711 w 2051"/>
                <a:gd name="T11" fmla="*/ 0 h 1316"/>
                <a:gd name="T12" fmla="*/ 1556 w 2051"/>
                <a:gd name="T13" fmla="*/ 528 h 1316"/>
                <a:gd name="T14" fmla="*/ 1515 w 2051"/>
                <a:gd name="T15" fmla="*/ 509 h 1316"/>
                <a:gd name="T16" fmla="*/ 1489 w 2051"/>
                <a:gd name="T17" fmla="*/ 507 h 1316"/>
                <a:gd name="T18" fmla="*/ 1459 w 2051"/>
                <a:gd name="T19" fmla="*/ 518 h 1316"/>
                <a:gd name="T20" fmla="*/ 1434 w 2051"/>
                <a:gd name="T21" fmla="*/ 537 h 1316"/>
                <a:gd name="T22" fmla="*/ 1399 w 2051"/>
                <a:gd name="T23" fmla="*/ 540 h 1316"/>
                <a:gd name="T24" fmla="*/ 1344 w 2051"/>
                <a:gd name="T25" fmla="*/ 540 h 1316"/>
                <a:gd name="T26" fmla="*/ 1268 w 2051"/>
                <a:gd name="T27" fmla="*/ 559 h 1316"/>
                <a:gd name="T28" fmla="*/ 1202 w 2051"/>
                <a:gd name="T29" fmla="*/ 600 h 1316"/>
                <a:gd name="T30" fmla="*/ 1150 w 2051"/>
                <a:gd name="T31" fmla="*/ 656 h 1316"/>
                <a:gd name="T32" fmla="*/ 1117 w 2051"/>
                <a:gd name="T33" fmla="*/ 725 h 1316"/>
                <a:gd name="T34" fmla="*/ 1105 w 2051"/>
                <a:gd name="T35" fmla="*/ 805 h 1316"/>
                <a:gd name="T36" fmla="*/ 1105 w 2051"/>
                <a:gd name="T37" fmla="*/ 824 h 1316"/>
                <a:gd name="T38" fmla="*/ 1033 w 2051"/>
                <a:gd name="T39" fmla="*/ 810 h 1316"/>
                <a:gd name="T40" fmla="*/ 976 w 2051"/>
                <a:gd name="T41" fmla="*/ 810 h 1316"/>
                <a:gd name="T42" fmla="*/ 885 w 2051"/>
                <a:gd name="T43" fmla="*/ 832 h 1316"/>
                <a:gd name="T44" fmla="*/ 809 w 2051"/>
                <a:gd name="T45" fmla="*/ 877 h 1316"/>
                <a:gd name="T46" fmla="*/ 762 w 2051"/>
                <a:gd name="T47" fmla="*/ 879 h 1316"/>
                <a:gd name="T48" fmla="*/ 682 w 2051"/>
                <a:gd name="T49" fmla="*/ 837 h 1316"/>
                <a:gd name="T50" fmla="*/ 591 w 2051"/>
                <a:gd name="T51" fmla="*/ 816 h 1316"/>
                <a:gd name="T52" fmla="*/ 536 w 2051"/>
                <a:gd name="T53" fmla="*/ 816 h 1316"/>
                <a:gd name="T54" fmla="*/ 469 w 2051"/>
                <a:gd name="T55" fmla="*/ 827 h 1316"/>
                <a:gd name="T56" fmla="*/ 406 w 2051"/>
                <a:gd name="T57" fmla="*/ 849 h 1316"/>
                <a:gd name="T58" fmla="*/ 349 w 2051"/>
                <a:gd name="T59" fmla="*/ 884 h 1316"/>
                <a:gd name="T60" fmla="*/ 301 w 2051"/>
                <a:gd name="T61" fmla="*/ 927 h 1316"/>
                <a:gd name="T62" fmla="*/ 262 w 2051"/>
                <a:gd name="T63" fmla="*/ 981 h 1316"/>
                <a:gd name="T64" fmla="*/ 233 w 2051"/>
                <a:gd name="T65" fmla="*/ 965 h 1316"/>
                <a:gd name="T66" fmla="*/ 202 w 2051"/>
                <a:gd name="T67" fmla="*/ 959 h 1316"/>
                <a:gd name="T68" fmla="*/ 166 w 2051"/>
                <a:gd name="T69" fmla="*/ 967 h 1316"/>
                <a:gd name="T70" fmla="*/ 124 w 2051"/>
                <a:gd name="T71" fmla="*/ 999 h 1316"/>
                <a:gd name="T72" fmla="*/ 108 w 2051"/>
                <a:gd name="T73" fmla="*/ 1043 h 1316"/>
                <a:gd name="T74" fmla="*/ 108 w 2051"/>
                <a:gd name="T75" fmla="*/ 1062 h 1316"/>
                <a:gd name="T76" fmla="*/ 124 w 2051"/>
                <a:gd name="T77" fmla="*/ 1106 h 1316"/>
                <a:gd name="T78" fmla="*/ 166 w 2051"/>
                <a:gd name="T79" fmla="*/ 1139 h 1316"/>
                <a:gd name="T80" fmla="*/ 202 w 2051"/>
                <a:gd name="T81" fmla="*/ 1147 h 1316"/>
                <a:gd name="T82" fmla="*/ 208 w 2051"/>
                <a:gd name="T83" fmla="*/ 1147 h 1316"/>
                <a:gd name="T84" fmla="*/ 210 w 2051"/>
                <a:gd name="T85" fmla="*/ 1198 h 1316"/>
                <a:gd name="T86" fmla="*/ 174 w 2051"/>
                <a:gd name="T87" fmla="*/ 1191 h 1316"/>
                <a:gd name="T88" fmla="*/ 147 w 2051"/>
                <a:gd name="T89" fmla="*/ 1191 h 1316"/>
                <a:gd name="T90" fmla="*/ 107 w 2051"/>
                <a:gd name="T91" fmla="*/ 1200 h 1316"/>
                <a:gd name="T92" fmla="*/ 69 w 2051"/>
                <a:gd name="T93" fmla="*/ 1219 h 1316"/>
                <a:gd name="T94" fmla="*/ 39 w 2051"/>
                <a:gd name="T95" fmla="*/ 1245 h 1316"/>
                <a:gd name="T96" fmla="*/ 16 w 2051"/>
                <a:gd name="T97" fmla="*/ 1278 h 1316"/>
                <a:gd name="T98" fmla="*/ 0 w 2051"/>
                <a:gd name="T99" fmla="*/ 1316 h 1316"/>
                <a:gd name="T100" fmla="*/ 2051 w 2051"/>
                <a:gd name="T101" fmla="*/ 551 h 1316"/>
                <a:gd name="T102" fmla="*/ 2001 w 2051"/>
                <a:gd name="T103" fmla="*/ 551 h 1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051" h="1316">
                  <a:moveTo>
                    <a:pt x="2001" y="551"/>
                  </a:moveTo>
                  <a:lnTo>
                    <a:pt x="2001" y="551"/>
                  </a:lnTo>
                  <a:lnTo>
                    <a:pt x="1979" y="553"/>
                  </a:lnTo>
                  <a:lnTo>
                    <a:pt x="1959" y="556"/>
                  </a:lnTo>
                  <a:lnTo>
                    <a:pt x="1959" y="214"/>
                  </a:lnTo>
                  <a:lnTo>
                    <a:pt x="1873" y="214"/>
                  </a:lnTo>
                  <a:lnTo>
                    <a:pt x="1873" y="597"/>
                  </a:lnTo>
                  <a:lnTo>
                    <a:pt x="1873" y="597"/>
                  </a:lnTo>
                  <a:lnTo>
                    <a:pt x="1857" y="611"/>
                  </a:lnTo>
                  <a:lnTo>
                    <a:pt x="1843" y="627"/>
                  </a:lnTo>
                  <a:lnTo>
                    <a:pt x="1830" y="642"/>
                  </a:lnTo>
                  <a:lnTo>
                    <a:pt x="1819" y="661"/>
                  </a:lnTo>
                  <a:lnTo>
                    <a:pt x="1819" y="661"/>
                  </a:lnTo>
                  <a:lnTo>
                    <a:pt x="1793" y="652"/>
                  </a:lnTo>
                  <a:lnTo>
                    <a:pt x="1766" y="645"/>
                  </a:lnTo>
                  <a:lnTo>
                    <a:pt x="1739" y="641"/>
                  </a:lnTo>
                  <a:lnTo>
                    <a:pt x="1711" y="636"/>
                  </a:lnTo>
                  <a:lnTo>
                    <a:pt x="1711" y="0"/>
                  </a:lnTo>
                  <a:lnTo>
                    <a:pt x="1556" y="0"/>
                  </a:lnTo>
                  <a:lnTo>
                    <a:pt x="1556" y="528"/>
                  </a:lnTo>
                  <a:lnTo>
                    <a:pt x="1556" y="528"/>
                  </a:lnTo>
                  <a:lnTo>
                    <a:pt x="1543" y="520"/>
                  </a:lnTo>
                  <a:lnTo>
                    <a:pt x="1531" y="514"/>
                  </a:lnTo>
                  <a:lnTo>
                    <a:pt x="1515" y="509"/>
                  </a:lnTo>
                  <a:lnTo>
                    <a:pt x="1500" y="507"/>
                  </a:lnTo>
                  <a:lnTo>
                    <a:pt x="1500" y="507"/>
                  </a:lnTo>
                  <a:lnTo>
                    <a:pt x="1489" y="507"/>
                  </a:lnTo>
                  <a:lnTo>
                    <a:pt x="1478" y="511"/>
                  </a:lnTo>
                  <a:lnTo>
                    <a:pt x="1468" y="514"/>
                  </a:lnTo>
                  <a:lnTo>
                    <a:pt x="1459" y="518"/>
                  </a:lnTo>
                  <a:lnTo>
                    <a:pt x="1449" y="523"/>
                  </a:lnTo>
                  <a:lnTo>
                    <a:pt x="1442" y="529"/>
                  </a:lnTo>
                  <a:lnTo>
                    <a:pt x="1434" y="537"/>
                  </a:lnTo>
                  <a:lnTo>
                    <a:pt x="1427" y="545"/>
                  </a:lnTo>
                  <a:lnTo>
                    <a:pt x="1427" y="545"/>
                  </a:lnTo>
                  <a:lnTo>
                    <a:pt x="1399" y="540"/>
                  </a:lnTo>
                  <a:lnTo>
                    <a:pt x="1371" y="539"/>
                  </a:lnTo>
                  <a:lnTo>
                    <a:pt x="1371" y="539"/>
                  </a:lnTo>
                  <a:lnTo>
                    <a:pt x="1344" y="540"/>
                  </a:lnTo>
                  <a:lnTo>
                    <a:pt x="1318" y="544"/>
                  </a:lnTo>
                  <a:lnTo>
                    <a:pt x="1291" y="551"/>
                  </a:lnTo>
                  <a:lnTo>
                    <a:pt x="1268" y="559"/>
                  </a:lnTo>
                  <a:lnTo>
                    <a:pt x="1244" y="572"/>
                  </a:lnTo>
                  <a:lnTo>
                    <a:pt x="1222" y="584"/>
                  </a:lnTo>
                  <a:lnTo>
                    <a:pt x="1202" y="600"/>
                  </a:lnTo>
                  <a:lnTo>
                    <a:pt x="1183" y="617"/>
                  </a:lnTo>
                  <a:lnTo>
                    <a:pt x="1166" y="636"/>
                  </a:lnTo>
                  <a:lnTo>
                    <a:pt x="1150" y="656"/>
                  </a:lnTo>
                  <a:lnTo>
                    <a:pt x="1138" y="678"/>
                  </a:lnTo>
                  <a:lnTo>
                    <a:pt x="1125" y="702"/>
                  </a:lnTo>
                  <a:lnTo>
                    <a:pt x="1117" y="725"/>
                  </a:lnTo>
                  <a:lnTo>
                    <a:pt x="1109" y="752"/>
                  </a:lnTo>
                  <a:lnTo>
                    <a:pt x="1106" y="779"/>
                  </a:lnTo>
                  <a:lnTo>
                    <a:pt x="1105" y="805"/>
                  </a:lnTo>
                  <a:lnTo>
                    <a:pt x="1105" y="805"/>
                  </a:lnTo>
                  <a:lnTo>
                    <a:pt x="1105" y="824"/>
                  </a:lnTo>
                  <a:lnTo>
                    <a:pt x="1105" y="824"/>
                  </a:lnTo>
                  <a:lnTo>
                    <a:pt x="1081" y="818"/>
                  </a:lnTo>
                  <a:lnTo>
                    <a:pt x="1058" y="811"/>
                  </a:lnTo>
                  <a:lnTo>
                    <a:pt x="1033" y="810"/>
                  </a:lnTo>
                  <a:lnTo>
                    <a:pt x="1008" y="808"/>
                  </a:lnTo>
                  <a:lnTo>
                    <a:pt x="1008" y="808"/>
                  </a:lnTo>
                  <a:lnTo>
                    <a:pt x="976" y="810"/>
                  </a:lnTo>
                  <a:lnTo>
                    <a:pt x="945" y="815"/>
                  </a:lnTo>
                  <a:lnTo>
                    <a:pt x="915" y="822"/>
                  </a:lnTo>
                  <a:lnTo>
                    <a:pt x="885" y="832"/>
                  </a:lnTo>
                  <a:lnTo>
                    <a:pt x="859" y="844"/>
                  </a:lnTo>
                  <a:lnTo>
                    <a:pt x="832" y="860"/>
                  </a:lnTo>
                  <a:lnTo>
                    <a:pt x="809" y="877"/>
                  </a:lnTo>
                  <a:lnTo>
                    <a:pt x="785" y="898"/>
                  </a:lnTo>
                  <a:lnTo>
                    <a:pt x="785" y="898"/>
                  </a:lnTo>
                  <a:lnTo>
                    <a:pt x="762" y="879"/>
                  </a:lnTo>
                  <a:lnTo>
                    <a:pt x="736" y="863"/>
                  </a:lnTo>
                  <a:lnTo>
                    <a:pt x="710" y="849"/>
                  </a:lnTo>
                  <a:lnTo>
                    <a:pt x="682" y="837"/>
                  </a:lnTo>
                  <a:lnTo>
                    <a:pt x="652" y="827"/>
                  </a:lnTo>
                  <a:lnTo>
                    <a:pt x="622" y="821"/>
                  </a:lnTo>
                  <a:lnTo>
                    <a:pt x="591" y="816"/>
                  </a:lnTo>
                  <a:lnTo>
                    <a:pt x="559" y="815"/>
                  </a:lnTo>
                  <a:lnTo>
                    <a:pt x="559" y="815"/>
                  </a:lnTo>
                  <a:lnTo>
                    <a:pt x="536" y="816"/>
                  </a:lnTo>
                  <a:lnTo>
                    <a:pt x="512" y="818"/>
                  </a:lnTo>
                  <a:lnTo>
                    <a:pt x="490" y="821"/>
                  </a:lnTo>
                  <a:lnTo>
                    <a:pt x="469" y="827"/>
                  </a:lnTo>
                  <a:lnTo>
                    <a:pt x="447" y="833"/>
                  </a:lnTo>
                  <a:lnTo>
                    <a:pt x="426" y="841"/>
                  </a:lnTo>
                  <a:lnTo>
                    <a:pt x="406" y="849"/>
                  </a:lnTo>
                  <a:lnTo>
                    <a:pt x="387" y="860"/>
                  </a:lnTo>
                  <a:lnTo>
                    <a:pt x="368" y="871"/>
                  </a:lnTo>
                  <a:lnTo>
                    <a:pt x="349" y="884"/>
                  </a:lnTo>
                  <a:lnTo>
                    <a:pt x="332" y="898"/>
                  </a:lnTo>
                  <a:lnTo>
                    <a:pt x="317" y="912"/>
                  </a:lnTo>
                  <a:lnTo>
                    <a:pt x="301" y="927"/>
                  </a:lnTo>
                  <a:lnTo>
                    <a:pt x="287" y="945"/>
                  </a:lnTo>
                  <a:lnTo>
                    <a:pt x="274" y="962"/>
                  </a:lnTo>
                  <a:lnTo>
                    <a:pt x="262" y="981"/>
                  </a:lnTo>
                  <a:lnTo>
                    <a:pt x="262" y="981"/>
                  </a:lnTo>
                  <a:lnTo>
                    <a:pt x="249" y="971"/>
                  </a:lnTo>
                  <a:lnTo>
                    <a:pt x="233" y="965"/>
                  </a:lnTo>
                  <a:lnTo>
                    <a:pt x="219" y="960"/>
                  </a:lnTo>
                  <a:lnTo>
                    <a:pt x="202" y="959"/>
                  </a:lnTo>
                  <a:lnTo>
                    <a:pt x="202" y="959"/>
                  </a:lnTo>
                  <a:lnTo>
                    <a:pt x="193" y="959"/>
                  </a:lnTo>
                  <a:lnTo>
                    <a:pt x="183" y="960"/>
                  </a:lnTo>
                  <a:lnTo>
                    <a:pt x="166" y="967"/>
                  </a:lnTo>
                  <a:lnTo>
                    <a:pt x="149" y="974"/>
                  </a:lnTo>
                  <a:lnTo>
                    <a:pt x="136" y="987"/>
                  </a:lnTo>
                  <a:lnTo>
                    <a:pt x="124" y="999"/>
                  </a:lnTo>
                  <a:lnTo>
                    <a:pt x="116" y="1017"/>
                  </a:lnTo>
                  <a:lnTo>
                    <a:pt x="110" y="1034"/>
                  </a:lnTo>
                  <a:lnTo>
                    <a:pt x="108" y="1043"/>
                  </a:lnTo>
                  <a:lnTo>
                    <a:pt x="108" y="1053"/>
                  </a:lnTo>
                  <a:lnTo>
                    <a:pt x="108" y="1053"/>
                  </a:lnTo>
                  <a:lnTo>
                    <a:pt x="108" y="1062"/>
                  </a:lnTo>
                  <a:lnTo>
                    <a:pt x="110" y="1072"/>
                  </a:lnTo>
                  <a:lnTo>
                    <a:pt x="116" y="1089"/>
                  </a:lnTo>
                  <a:lnTo>
                    <a:pt x="124" y="1106"/>
                  </a:lnTo>
                  <a:lnTo>
                    <a:pt x="136" y="1119"/>
                  </a:lnTo>
                  <a:lnTo>
                    <a:pt x="149" y="1131"/>
                  </a:lnTo>
                  <a:lnTo>
                    <a:pt x="166" y="1139"/>
                  </a:lnTo>
                  <a:lnTo>
                    <a:pt x="183" y="1145"/>
                  </a:lnTo>
                  <a:lnTo>
                    <a:pt x="193" y="1147"/>
                  </a:lnTo>
                  <a:lnTo>
                    <a:pt x="202" y="1147"/>
                  </a:lnTo>
                  <a:lnTo>
                    <a:pt x="202" y="1147"/>
                  </a:lnTo>
                  <a:lnTo>
                    <a:pt x="208" y="1147"/>
                  </a:lnTo>
                  <a:lnTo>
                    <a:pt x="208" y="1147"/>
                  </a:lnTo>
                  <a:lnTo>
                    <a:pt x="208" y="1166"/>
                  </a:lnTo>
                  <a:lnTo>
                    <a:pt x="208" y="1166"/>
                  </a:lnTo>
                  <a:lnTo>
                    <a:pt x="210" y="1198"/>
                  </a:lnTo>
                  <a:lnTo>
                    <a:pt x="210" y="1198"/>
                  </a:lnTo>
                  <a:lnTo>
                    <a:pt x="186" y="1192"/>
                  </a:lnTo>
                  <a:lnTo>
                    <a:pt x="174" y="1191"/>
                  </a:lnTo>
                  <a:lnTo>
                    <a:pt x="161" y="1191"/>
                  </a:lnTo>
                  <a:lnTo>
                    <a:pt x="161" y="1191"/>
                  </a:lnTo>
                  <a:lnTo>
                    <a:pt x="147" y="1191"/>
                  </a:lnTo>
                  <a:lnTo>
                    <a:pt x="133" y="1194"/>
                  </a:lnTo>
                  <a:lnTo>
                    <a:pt x="119" y="1195"/>
                  </a:lnTo>
                  <a:lnTo>
                    <a:pt x="107" y="1200"/>
                  </a:lnTo>
                  <a:lnTo>
                    <a:pt x="94" y="1205"/>
                  </a:lnTo>
                  <a:lnTo>
                    <a:pt x="81" y="1211"/>
                  </a:lnTo>
                  <a:lnTo>
                    <a:pt x="69" y="1219"/>
                  </a:lnTo>
                  <a:lnTo>
                    <a:pt x="58" y="1227"/>
                  </a:lnTo>
                  <a:lnTo>
                    <a:pt x="49" y="1235"/>
                  </a:lnTo>
                  <a:lnTo>
                    <a:pt x="39" y="1245"/>
                  </a:lnTo>
                  <a:lnTo>
                    <a:pt x="30" y="1255"/>
                  </a:lnTo>
                  <a:lnTo>
                    <a:pt x="22" y="1266"/>
                  </a:lnTo>
                  <a:lnTo>
                    <a:pt x="16" y="1278"/>
                  </a:lnTo>
                  <a:lnTo>
                    <a:pt x="9" y="1289"/>
                  </a:lnTo>
                  <a:lnTo>
                    <a:pt x="5" y="1303"/>
                  </a:lnTo>
                  <a:lnTo>
                    <a:pt x="0" y="1316"/>
                  </a:lnTo>
                  <a:lnTo>
                    <a:pt x="2051" y="1316"/>
                  </a:lnTo>
                  <a:lnTo>
                    <a:pt x="2051" y="551"/>
                  </a:lnTo>
                  <a:lnTo>
                    <a:pt x="2051" y="551"/>
                  </a:lnTo>
                  <a:lnTo>
                    <a:pt x="2039" y="550"/>
                  </a:lnTo>
                  <a:lnTo>
                    <a:pt x="2026" y="550"/>
                  </a:lnTo>
                  <a:lnTo>
                    <a:pt x="2001" y="55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4" name="Freeform 7"/>
            <p:cNvSpPr>
              <a:spLocks/>
            </p:cNvSpPr>
            <p:nvPr/>
          </p:nvSpPr>
          <p:spPr bwMode="auto">
            <a:xfrm>
              <a:off x="6091238" y="4768850"/>
              <a:ext cx="3255963" cy="2089150"/>
            </a:xfrm>
            <a:custGeom>
              <a:avLst/>
              <a:gdLst>
                <a:gd name="T0" fmla="*/ 72 w 2051"/>
                <a:gd name="T1" fmla="*/ 553 h 1316"/>
                <a:gd name="T2" fmla="*/ 178 w 2051"/>
                <a:gd name="T3" fmla="*/ 214 h 1316"/>
                <a:gd name="T4" fmla="*/ 194 w 2051"/>
                <a:gd name="T5" fmla="*/ 611 h 1316"/>
                <a:gd name="T6" fmla="*/ 232 w 2051"/>
                <a:gd name="T7" fmla="*/ 661 h 1316"/>
                <a:gd name="T8" fmla="*/ 285 w 2051"/>
                <a:gd name="T9" fmla="*/ 645 h 1316"/>
                <a:gd name="T10" fmla="*/ 340 w 2051"/>
                <a:gd name="T11" fmla="*/ 0 h 1316"/>
                <a:gd name="T12" fmla="*/ 495 w 2051"/>
                <a:gd name="T13" fmla="*/ 528 h 1316"/>
                <a:gd name="T14" fmla="*/ 536 w 2051"/>
                <a:gd name="T15" fmla="*/ 509 h 1316"/>
                <a:gd name="T16" fmla="*/ 562 w 2051"/>
                <a:gd name="T17" fmla="*/ 507 h 1316"/>
                <a:gd name="T18" fmla="*/ 592 w 2051"/>
                <a:gd name="T19" fmla="*/ 518 h 1316"/>
                <a:gd name="T20" fmla="*/ 617 w 2051"/>
                <a:gd name="T21" fmla="*/ 537 h 1316"/>
                <a:gd name="T22" fmla="*/ 652 w 2051"/>
                <a:gd name="T23" fmla="*/ 540 h 1316"/>
                <a:gd name="T24" fmla="*/ 707 w 2051"/>
                <a:gd name="T25" fmla="*/ 540 h 1316"/>
                <a:gd name="T26" fmla="*/ 783 w 2051"/>
                <a:gd name="T27" fmla="*/ 559 h 1316"/>
                <a:gd name="T28" fmla="*/ 849 w 2051"/>
                <a:gd name="T29" fmla="*/ 600 h 1316"/>
                <a:gd name="T30" fmla="*/ 901 w 2051"/>
                <a:gd name="T31" fmla="*/ 656 h 1316"/>
                <a:gd name="T32" fmla="*/ 934 w 2051"/>
                <a:gd name="T33" fmla="*/ 725 h 1316"/>
                <a:gd name="T34" fmla="*/ 946 w 2051"/>
                <a:gd name="T35" fmla="*/ 805 h 1316"/>
                <a:gd name="T36" fmla="*/ 946 w 2051"/>
                <a:gd name="T37" fmla="*/ 824 h 1316"/>
                <a:gd name="T38" fmla="*/ 1018 w 2051"/>
                <a:gd name="T39" fmla="*/ 810 h 1316"/>
                <a:gd name="T40" fmla="*/ 1075 w 2051"/>
                <a:gd name="T41" fmla="*/ 810 h 1316"/>
                <a:gd name="T42" fmla="*/ 1166 w 2051"/>
                <a:gd name="T43" fmla="*/ 832 h 1316"/>
                <a:gd name="T44" fmla="*/ 1242 w 2051"/>
                <a:gd name="T45" fmla="*/ 877 h 1316"/>
                <a:gd name="T46" fmla="*/ 1289 w 2051"/>
                <a:gd name="T47" fmla="*/ 879 h 1316"/>
                <a:gd name="T48" fmla="*/ 1369 w 2051"/>
                <a:gd name="T49" fmla="*/ 837 h 1316"/>
                <a:gd name="T50" fmla="*/ 1460 w 2051"/>
                <a:gd name="T51" fmla="*/ 816 h 1316"/>
                <a:gd name="T52" fmla="*/ 1515 w 2051"/>
                <a:gd name="T53" fmla="*/ 816 h 1316"/>
                <a:gd name="T54" fmla="*/ 1582 w 2051"/>
                <a:gd name="T55" fmla="*/ 827 h 1316"/>
                <a:gd name="T56" fmla="*/ 1645 w 2051"/>
                <a:gd name="T57" fmla="*/ 849 h 1316"/>
                <a:gd name="T58" fmla="*/ 1702 w 2051"/>
                <a:gd name="T59" fmla="*/ 884 h 1316"/>
                <a:gd name="T60" fmla="*/ 1750 w 2051"/>
                <a:gd name="T61" fmla="*/ 927 h 1316"/>
                <a:gd name="T62" fmla="*/ 1789 w 2051"/>
                <a:gd name="T63" fmla="*/ 981 h 1316"/>
                <a:gd name="T64" fmla="*/ 1818 w 2051"/>
                <a:gd name="T65" fmla="*/ 965 h 1316"/>
                <a:gd name="T66" fmla="*/ 1849 w 2051"/>
                <a:gd name="T67" fmla="*/ 959 h 1316"/>
                <a:gd name="T68" fmla="*/ 1885 w 2051"/>
                <a:gd name="T69" fmla="*/ 967 h 1316"/>
                <a:gd name="T70" fmla="*/ 1927 w 2051"/>
                <a:gd name="T71" fmla="*/ 999 h 1316"/>
                <a:gd name="T72" fmla="*/ 1943 w 2051"/>
                <a:gd name="T73" fmla="*/ 1043 h 1316"/>
                <a:gd name="T74" fmla="*/ 1943 w 2051"/>
                <a:gd name="T75" fmla="*/ 1062 h 1316"/>
                <a:gd name="T76" fmla="*/ 1927 w 2051"/>
                <a:gd name="T77" fmla="*/ 1106 h 1316"/>
                <a:gd name="T78" fmla="*/ 1885 w 2051"/>
                <a:gd name="T79" fmla="*/ 1139 h 1316"/>
                <a:gd name="T80" fmla="*/ 1849 w 2051"/>
                <a:gd name="T81" fmla="*/ 1147 h 1316"/>
                <a:gd name="T82" fmla="*/ 1843 w 2051"/>
                <a:gd name="T83" fmla="*/ 1147 h 1316"/>
                <a:gd name="T84" fmla="*/ 1841 w 2051"/>
                <a:gd name="T85" fmla="*/ 1198 h 1316"/>
                <a:gd name="T86" fmla="*/ 1877 w 2051"/>
                <a:gd name="T87" fmla="*/ 1191 h 1316"/>
                <a:gd name="T88" fmla="*/ 1904 w 2051"/>
                <a:gd name="T89" fmla="*/ 1191 h 1316"/>
                <a:gd name="T90" fmla="*/ 1944 w 2051"/>
                <a:gd name="T91" fmla="*/ 1200 h 1316"/>
                <a:gd name="T92" fmla="*/ 1982 w 2051"/>
                <a:gd name="T93" fmla="*/ 1219 h 1316"/>
                <a:gd name="T94" fmla="*/ 2012 w 2051"/>
                <a:gd name="T95" fmla="*/ 1245 h 1316"/>
                <a:gd name="T96" fmla="*/ 2035 w 2051"/>
                <a:gd name="T97" fmla="*/ 1278 h 1316"/>
                <a:gd name="T98" fmla="*/ 2051 w 2051"/>
                <a:gd name="T99" fmla="*/ 1316 h 1316"/>
                <a:gd name="T100" fmla="*/ 0 w 2051"/>
                <a:gd name="T101" fmla="*/ 551 h 1316"/>
                <a:gd name="T102" fmla="*/ 50 w 2051"/>
                <a:gd name="T103" fmla="*/ 551 h 1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051" h="1316">
                  <a:moveTo>
                    <a:pt x="50" y="551"/>
                  </a:moveTo>
                  <a:lnTo>
                    <a:pt x="50" y="551"/>
                  </a:lnTo>
                  <a:lnTo>
                    <a:pt x="72" y="553"/>
                  </a:lnTo>
                  <a:lnTo>
                    <a:pt x="92" y="556"/>
                  </a:lnTo>
                  <a:lnTo>
                    <a:pt x="92" y="214"/>
                  </a:lnTo>
                  <a:lnTo>
                    <a:pt x="178" y="214"/>
                  </a:lnTo>
                  <a:lnTo>
                    <a:pt x="178" y="597"/>
                  </a:lnTo>
                  <a:lnTo>
                    <a:pt x="178" y="597"/>
                  </a:lnTo>
                  <a:lnTo>
                    <a:pt x="194" y="611"/>
                  </a:lnTo>
                  <a:lnTo>
                    <a:pt x="208" y="627"/>
                  </a:lnTo>
                  <a:lnTo>
                    <a:pt x="221" y="642"/>
                  </a:lnTo>
                  <a:lnTo>
                    <a:pt x="232" y="661"/>
                  </a:lnTo>
                  <a:lnTo>
                    <a:pt x="232" y="661"/>
                  </a:lnTo>
                  <a:lnTo>
                    <a:pt x="258" y="652"/>
                  </a:lnTo>
                  <a:lnTo>
                    <a:pt x="285" y="645"/>
                  </a:lnTo>
                  <a:lnTo>
                    <a:pt x="312" y="641"/>
                  </a:lnTo>
                  <a:lnTo>
                    <a:pt x="340" y="636"/>
                  </a:lnTo>
                  <a:lnTo>
                    <a:pt x="340" y="0"/>
                  </a:lnTo>
                  <a:lnTo>
                    <a:pt x="495" y="0"/>
                  </a:lnTo>
                  <a:lnTo>
                    <a:pt x="495" y="528"/>
                  </a:lnTo>
                  <a:lnTo>
                    <a:pt x="495" y="528"/>
                  </a:lnTo>
                  <a:lnTo>
                    <a:pt x="508" y="520"/>
                  </a:lnTo>
                  <a:lnTo>
                    <a:pt x="520" y="514"/>
                  </a:lnTo>
                  <a:lnTo>
                    <a:pt x="536" y="509"/>
                  </a:lnTo>
                  <a:lnTo>
                    <a:pt x="551" y="507"/>
                  </a:lnTo>
                  <a:lnTo>
                    <a:pt x="551" y="507"/>
                  </a:lnTo>
                  <a:lnTo>
                    <a:pt x="562" y="507"/>
                  </a:lnTo>
                  <a:lnTo>
                    <a:pt x="573" y="511"/>
                  </a:lnTo>
                  <a:lnTo>
                    <a:pt x="583" y="514"/>
                  </a:lnTo>
                  <a:lnTo>
                    <a:pt x="592" y="518"/>
                  </a:lnTo>
                  <a:lnTo>
                    <a:pt x="602" y="523"/>
                  </a:lnTo>
                  <a:lnTo>
                    <a:pt x="609" y="529"/>
                  </a:lnTo>
                  <a:lnTo>
                    <a:pt x="617" y="537"/>
                  </a:lnTo>
                  <a:lnTo>
                    <a:pt x="624" y="545"/>
                  </a:lnTo>
                  <a:lnTo>
                    <a:pt x="624" y="545"/>
                  </a:lnTo>
                  <a:lnTo>
                    <a:pt x="652" y="540"/>
                  </a:lnTo>
                  <a:lnTo>
                    <a:pt x="680" y="539"/>
                  </a:lnTo>
                  <a:lnTo>
                    <a:pt x="680" y="539"/>
                  </a:lnTo>
                  <a:lnTo>
                    <a:pt x="707" y="540"/>
                  </a:lnTo>
                  <a:lnTo>
                    <a:pt x="733" y="544"/>
                  </a:lnTo>
                  <a:lnTo>
                    <a:pt x="760" y="551"/>
                  </a:lnTo>
                  <a:lnTo>
                    <a:pt x="783" y="559"/>
                  </a:lnTo>
                  <a:lnTo>
                    <a:pt x="807" y="572"/>
                  </a:lnTo>
                  <a:lnTo>
                    <a:pt x="829" y="584"/>
                  </a:lnTo>
                  <a:lnTo>
                    <a:pt x="849" y="600"/>
                  </a:lnTo>
                  <a:lnTo>
                    <a:pt x="868" y="617"/>
                  </a:lnTo>
                  <a:lnTo>
                    <a:pt x="885" y="636"/>
                  </a:lnTo>
                  <a:lnTo>
                    <a:pt x="901" y="656"/>
                  </a:lnTo>
                  <a:lnTo>
                    <a:pt x="913" y="678"/>
                  </a:lnTo>
                  <a:lnTo>
                    <a:pt x="926" y="702"/>
                  </a:lnTo>
                  <a:lnTo>
                    <a:pt x="934" y="725"/>
                  </a:lnTo>
                  <a:lnTo>
                    <a:pt x="942" y="752"/>
                  </a:lnTo>
                  <a:lnTo>
                    <a:pt x="945" y="779"/>
                  </a:lnTo>
                  <a:lnTo>
                    <a:pt x="946" y="805"/>
                  </a:lnTo>
                  <a:lnTo>
                    <a:pt x="946" y="805"/>
                  </a:lnTo>
                  <a:lnTo>
                    <a:pt x="946" y="824"/>
                  </a:lnTo>
                  <a:lnTo>
                    <a:pt x="946" y="824"/>
                  </a:lnTo>
                  <a:lnTo>
                    <a:pt x="970" y="818"/>
                  </a:lnTo>
                  <a:lnTo>
                    <a:pt x="993" y="811"/>
                  </a:lnTo>
                  <a:lnTo>
                    <a:pt x="1018" y="810"/>
                  </a:lnTo>
                  <a:lnTo>
                    <a:pt x="1043" y="808"/>
                  </a:lnTo>
                  <a:lnTo>
                    <a:pt x="1043" y="808"/>
                  </a:lnTo>
                  <a:lnTo>
                    <a:pt x="1075" y="810"/>
                  </a:lnTo>
                  <a:lnTo>
                    <a:pt x="1106" y="815"/>
                  </a:lnTo>
                  <a:lnTo>
                    <a:pt x="1136" y="822"/>
                  </a:lnTo>
                  <a:lnTo>
                    <a:pt x="1166" y="832"/>
                  </a:lnTo>
                  <a:lnTo>
                    <a:pt x="1192" y="844"/>
                  </a:lnTo>
                  <a:lnTo>
                    <a:pt x="1219" y="860"/>
                  </a:lnTo>
                  <a:lnTo>
                    <a:pt x="1242" y="877"/>
                  </a:lnTo>
                  <a:lnTo>
                    <a:pt x="1266" y="898"/>
                  </a:lnTo>
                  <a:lnTo>
                    <a:pt x="1266" y="898"/>
                  </a:lnTo>
                  <a:lnTo>
                    <a:pt x="1289" y="879"/>
                  </a:lnTo>
                  <a:lnTo>
                    <a:pt x="1315" y="863"/>
                  </a:lnTo>
                  <a:lnTo>
                    <a:pt x="1341" y="849"/>
                  </a:lnTo>
                  <a:lnTo>
                    <a:pt x="1369" y="837"/>
                  </a:lnTo>
                  <a:lnTo>
                    <a:pt x="1399" y="827"/>
                  </a:lnTo>
                  <a:lnTo>
                    <a:pt x="1429" y="821"/>
                  </a:lnTo>
                  <a:lnTo>
                    <a:pt x="1460" y="816"/>
                  </a:lnTo>
                  <a:lnTo>
                    <a:pt x="1492" y="815"/>
                  </a:lnTo>
                  <a:lnTo>
                    <a:pt x="1492" y="815"/>
                  </a:lnTo>
                  <a:lnTo>
                    <a:pt x="1515" y="816"/>
                  </a:lnTo>
                  <a:lnTo>
                    <a:pt x="1539" y="818"/>
                  </a:lnTo>
                  <a:lnTo>
                    <a:pt x="1561" y="821"/>
                  </a:lnTo>
                  <a:lnTo>
                    <a:pt x="1582" y="827"/>
                  </a:lnTo>
                  <a:lnTo>
                    <a:pt x="1604" y="833"/>
                  </a:lnTo>
                  <a:lnTo>
                    <a:pt x="1625" y="841"/>
                  </a:lnTo>
                  <a:lnTo>
                    <a:pt x="1645" y="849"/>
                  </a:lnTo>
                  <a:lnTo>
                    <a:pt x="1664" y="860"/>
                  </a:lnTo>
                  <a:lnTo>
                    <a:pt x="1683" y="871"/>
                  </a:lnTo>
                  <a:lnTo>
                    <a:pt x="1702" y="884"/>
                  </a:lnTo>
                  <a:lnTo>
                    <a:pt x="1719" y="898"/>
                  </a:lnTo>
                  <a:lnTo>
                    <a:pt x="1734" y="912"/>
                  </a:lnTo>
                  <a:lnTo>
                    <a:pt x="1750" y="927"/>
                  </a:lnTo>
                  <a:lnTo>
                    <a:pt x="1764" y="945"/>
                  </a:lnTo>
                  <a:lnTo>
                    <a:pt x="1777" y="962"/>
                  </a:lnTo>
                  <a:lnTo>
                    <a:pt x="1789" y="981"/>
                  </a:lnTo>
                  <a:lnTo>
                    <a:pt x="1789" y="981"/>
                  </a:lnTo>
                  <a:lnTo>
                    <a:pt x="1802" y="971"/>
                  </a:lnTo>
                  <a:lnTo>
                    <a:pt x="1818" y="965"/>
                  </a:lnTo>
                  <a:lnTo>
                    <a:pt x="1832" y="960"/>
                  </a:lnTo>
                  <a:lnTo>
                    <a:pt x="1849" y="959"/>
                  </a:lnTo>
                  <a:lnTo>
                    <a:pt x="1849" y="959"/>
                  </a:lnTo>
                  <a:lnTo>
                    <a:pt x="1858" y="959"/>
                  </a:lnTo>
                  <a:lnTo>
                    <a:pt x="1868" y="960"/>
                  </a:lnTo>
                  <a:lnTo>
                    <a:pt x="1885" y="967"/>
                  </a:lnTo>
                  <a:lnTo>
                    <a:pt x="1902" y="974"/>
                  </a:lnTo>
                  <a:lnTo>
                    <a:pt x="1915" y="987"/>
                  </a:lnTo>
                  <a:lnTo>
                    <a:pt x="1927" y="999"/>
                  </a:lnTo>
                  <a:lnTo>
                    <a:pt x="1935" y="1017"/>
                  </a:lnTo>
                  <a:lnTo>
                    <a:pt x="1941" y="1034"/>
                  </a:lnTo>
                  <a:lnTo>
                    <a:pt x="1943" y="1043"/>
                  </a:lnTo>
                  <a:lnTo>
                    <a:pt x="1943" y="1053"/>
                  </a:lnTo>
                  <a:lnTo>
                    <a:pt x="1943" y="1053"/>
                  </a:lnTo>
                  <a:lnTo>
                    <a:pt x="1943" y="1062"/>
                  </a:lnTo>
                  <a:lnTo>
                    <a:pt x="1941" y="1072"/>
                  </a:lnTo>
                  <a:lnTo>
                    <a:pt x="1935" y="1089"/>
                  </a:lnTo>
                  <a:lnTo>
                    <a:pt x="1927" y="1106"/>
                  </a:lnTo>
                  <a:lnTo>
                    <a:pt x="1915" y="1119"/>
                  </a:lnTo>
                  <a:lnTo>
                    <a:pt x="1902" y="1131"/>
                  </a:lnTo>
                  <a:lnTo>
                    <a:pt x="1885" y="1139"/>
                  </a:lnTo>
                  <a:lnTo>
                    <a:pt x="1868" y="1145"/>
                  </a:lnTo>
                  <a:lnTo>
                    <a:pt x="1858" y="1147"/>
                  </a:lnTo>
                  <a:lnTo>
                    <a:pt x="1849" y="1147"/>
                  </a:lnTo>
                  <a:lnTo>
                    <a:pt x="1849" y="1147"/>
                  </a:lnTo>
                  <a:lnTo>
                    <a:pt x="1843" y="1147"/>
                  </a:lnTo>
                  <a:lnTo>
                    <a:pt x="1843" y="1147"/>
                  </a:lnTo>
                  <a:lnTo>
                    <a:pt x="1843" y="1166"/>
                  </a:lnTo>
                  <a:lnTo>
                    <a:pt x="1843" y="1166"/>
                  </a:lnTo>
                  <a:lnTo>
                    <a:pt x="1841" y="1198"/>
                  </a:lnTo>
                  <a:lnTo>
                    <a:pt x="1841" y="1198"/>
                  </a:lnTo>
                  <a:lnTo>
                    <a:pt x="1865" y="1192"/>
                  </a:lnTo>
                  <a:lnTo>
                    <a:pt x="1877" y="1191"/>
                  </a:lnTo>
                  <a:lnTo>
                    <a:pt x="1890" y="1191"/>
                  </a:lnTo>
                  <a:lnTo>
                    <a:pt x="1890" y="1191"/>
                  </a:lnTo>
                  <a:lnTo>
                    <a:pt x="1904" y="1191"/>
                  </a:lnTo>
                  <a:lnTo>
                    <a:pt x="1918" y="1194"/>
                  </a:lnTo>
                  <a:lnTo>
                    <a:pt x="1932" y="1195"/>
                  </a:lnTo>
                  <a:lnTo>
                    <a:pt x="1944" y="1200"/>
                  </a:lnTo>
                  <a:lnTo>
                    <a:pt x="1957" y="1205"/>
                  </a:lnTo>
                  <a:lnTo>
                    <a:pt x="1970" y="1211"/>
                  </a:lnTo>
                  <a:lnTo>
                    <a:pt x="1982" y="1219"/>
                  </a:lnTo>
                  <a:lnTo>
                    <a:pt x="1993" y="1227"/>
                  </a:lnTo>
                  <a:lnTo>
                    <a:pt x="2002" y="1235"/>
                  </a:lnTo>
                  <a:lnTo>
                    <a:pt x="2012" y="1245"/>
                  </a:lnTo>
                  <a:lnTo>
                    <a:pt x="2021" y="1255"/>
                  </a:lnTo>
                  <a:lnTo>
                    <a:pt x="2029" y="1266"/>
                  </a:lnTo>
                  <a:lnTo>
                    <a:pt x="2035" y="1278"/>
                  </a:lnTo>
                  <a:lnTo>
                    <a:pt x="2042" y="1289"/>
                  </a:lnTo>
                  <a:lnTo>
                    <a:pt x="2046" y="1303"/>
                  </a:lnTo>
                  <a:lnTo>
                    <a:pt x="2051" y="1316"/>
                  </a:lnTo>
                  <a:lnTo>
                    <a:pt x="0" y="1316"/>
                  </a:lnTo>
                  <a:lnTo>
                    <a:pt x="0" y="551"/>
                  </a:lnTo>
                  <a:lnTo>
                    <a:pt x="0" y="551"/>
                  </a:lnTo>
                  <a:lnTo>
                    <a:pt x="12" y="550"/>
                  </a:lnTo>
                  <a:lnTo>
                    <a:pt x="25" y="550"/>
                  </a:lnTo>
                  <a:lnTo>
                    <a:pt x="50" y="551"/>
                  </a:lnTo>
                  <a:close/>
                </a:path>
              </a:pathLst>
            </a:custGeom>
            <a:solidFill>
              <a:srgbClr val="FEF4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5" name="Freeform 8"/>
            <p:cNvSpPr>
              <a:spLocks/>
            </p:cNvSpPr>
            <p:nvPr/>
          </p:nvSpPr>
          <p:spPr bwMode="auto">
            <a:xfrm>
              <a:off x="6091238" y="4768850"/>
              <a:ext cx="3255963" cy="2089150"/>
            </a:xfrm>
            <a:custGeom>
              <a:avLst/>
              <a:gdLst>
                <a:gd name="T0" fmla="*/ 72 w 2051"/>
                <a:gd name="T1" fmla="*/ 553 h 1316"/>
                <a:gd name="T2" fmla="*/ 178 w 2051"/>
                <a:gd name="T3" fmla="*/ 214 h 1316"/>
                <a:gd name="T4" fmla="*/ 194 w 2051"/>
                <a:gd name="T5" fmla="*/ 611 h 1316"/>
                <a:gd name="T6" fmla="*/ 232 w 2051"/>
                <a:gd name="T7" fmla="*/ 661 h 1316"/>
                <a:gd name="T8" fmla="*/ 285 w 2051"/>
                <a:gd name="T9" fmla="*/ 645 h 1316"/>
                <a:gd name="T10" fmla="*/ 340 w 2051"/>
                <a:gd name="T11" fmla="*/ 0 h 1316"/>
                <a:gd name="T12" fmla="*/ 495 w 2051"/>
                <a:gd name="T13" fmla="*/ 528 h 1316"/>
                <a:gd name="T14" fmla="*/ 536 w 2051"/>
                <a:gd name="T15" fmla="*/ 509 h 1316"/>
                <a:gd name="T16" fmla="*/ 562 w 2051"/>
                <a:gd name="T17" fmla="*/ 507 h 1316"/>
                <a:gd name="T18" fmla="*/ 592 w 2051"/>
                <a:gd name="T19" fmla="*/ 518 h 1316"/>
                <a:gd name="T20" fmla="*/ 617 w 2051"/>
                <a:gd name="T21" fmla="*/ 537 h 1316"/>
                <a:gd name="T22" fmla="*/ 652 w 2051"/>
                <a:gd name="T23" fmla="*/ 540 h 1316"/>
                <a:gd name="T24" fmla="*/ 707 w 2051"/>
                <a:gd name="T25" fmla="*/ 540 h 1316"/>
                <a:gd name="T26" fmla="*/ 783 w 2051"/>
                <a:gd name="T27" fmla="*/ 559 h 1316"/>
                <a:gd name="T28" fmla="*/ 849 w 2051"/>
                <a:gd name="T29" fmla="*/ 600 h 1316"/>
                <a:gd name="T30" fmla="*/ 901 w 2051"/>
                <a:gd name="T31" fmla="*/ 656 h 1316"/>
                <a:gd name="T32" fmla="*/ 934 w 2051"/>
                <a:gd name="T33" fmla="*/ 725 h 1316"/>
                <a:gd name="T34" fmla="*/ 946 w 2051"/>
                <a:gd name="T35" fmla="*/ 805 h 1316"/>
                <a:gd name="T36" fmla="*/ 946 w 2051"/>
                <a:gd name="T37" fmla="*/ 824 h 1316"/>
                <a:gd name="T38" fmla="*/ 1018 w 2051"/>
                <a:gd name="T39" fmla="*/ 810 h 1316"/>
                <a:gd name="T40" fmla="*/ 1075 w 2051"/>
                <a:gd name="T41" fmla="*/ 810 h 1316"/>
                <a:gd name="T42" fmla="*/ 1166 w 2051"/>
                <a:gd name="T43" fmla="*/ 832 h 1316"/>
                <a:gd name="T44" fmla="*/ 1242 w 2051"/>
                <a:gd name="T45" fmla="*/ 877 h 1316"/>
                <a:gd name="T46" fmla="*/ 1289 w 2051"/>
                <a:gd name="T47" fmla="*/ 879 h 1316"/>
                <a:gd name="T48" fmla="*/ 1369 w 2051"/>
                <a:gd name="T49" fmla="*/ 837 h 1316"/>
                <a:gd name="T50" fmla="*/ 1460 w 2051"/>
                <a:gd name="T51" fmla="*/ 816 h 1316"/>
                <a:gd name="T52" fmla="*/ 1515 w 2051"/>
                <a:gd name="T53" fmla="*/ 816 h 1316"/>
                <a:gd name="T54" fmla="*/ 1582 w 2051"/>
                <a:gd name="T55" fmla="*/ 827 h 1316"/>
                <a:gd name="T56" fmla="*/ 1645 w 2051"/>
                <a:gd name="T57" fmla="*/ 849 h 1316"/>
                <a:gd name="T58" fmla="*/ 1702 w 2051"/>
                <a:gd name="T59" fmla="*/ 884 h 1316"/>
                <a:gd name="T60" fmla="*/ 1750 w 2051"/>
                <a:gd name="T61" fmla="*/ 927 h 1316"/>
                <a:gd name="T62" fmla="*/ 1789 w 2051"/>
                <a:gd name="T63" fmla="*/ 981 h 1316"/>
                <a:gd name="T64" fmla="*/ 1818 w 2051"/>
                <a:gd name="T65" fmla="*/ 965 h 1316"/>
                <a:gd name="T66" fmla="*/ 1849 w 2051"/>
                <a:gd name="T67" fmla="*/ 959 h 1316"/>
                <a:gd name="T68" fmla="*/ 1885 w 2051"/>
                <a:gd name="T69" fmla="*/ 967 h 1316"/>
                <a:gd name="T70" fmla="*/ 1927 w 2051"/>
                <a:gd name="T71" fmla="*/ 999 h 1316"/>
                <a:gd name="T72" fmla="*/ 1943 w 2051"/>
                <a:gd name="T73" fmla="*/ 1043 h 1316"/>
                <a:gd name="T74" fmla="*/ 1943 w 2051"/>
                <a:gd name="T75" fmla="*/ 1062 h 1316"/>
                <a:gd name="T76" fmla="*/ 1927 w 2051"/>
                <a:gd name="T77" fmla="*/ 1106 h 1316"/>
                <a:gd name="T78" fmla="*/ 1885 w 2051"/>
                <a:gd name="T79" fmla="*/ 1139 h 1316"/>
                <a:gd name="T80" fmla="*/ 1849 w 2051"/>
                <a:gd name="T81" fmla="*/ 1147 h 1316"/>
                <a:gd name="T82" fmla="*/ 1843 w 2051"/>
                <a:gd name="T83" fmla="*/ 1147 h 1316"/>
                <a:gd name="T84" fmla="*/ 1841 w 2051"/>
                <a:gd name="T85" fmla="*/ 1198 h 1316"/>
                <a:gd name="T86" fmla="*/ 1877 w 2051"/>
                <a:gd name="T87" fmla="*/ 1191 h 1316"/>
                <a:gd name="T88" fmla="*/ 1904 w 2051"/>
                <a:gd name="T89" fmla="*/ 1191 h 1316"/>
                <a:gd name="T90" fmla="*/ 1944 w 2051"/>
                <a:gd name="T91" fmla="*/ 1200 h 1316"/>
                <a:gd name="T92" fmla="*/ 1982 w 2051"/>
                <a:gd name="T93" fmla="*/ 1219 h 1316"/>
                <a:gd name="T94" fmla="*/ 2012 w 2051"/>
                <a:gd name="T95" fmla="*/ 1245 h 1316"/>
                <a:gd name="T96" fmla="*/ 2035 w 2051"/>
                <a:gd name="T97" fmla="*/ 1278 h 1316"/>
                <a:gd name="T98" fmla="*/ 2051 w 2051"/>
                <a:gd name="T99" fmla="*/ 1316 h 1316"/>
                <a:gd name="T100" fmla="*/ 0 w 2051"/>
                <a:gd name="T101" fmla="*/ 551 h 1316"/>
                <a:gd name="T102" fmla="*/ 50 w 2051"/>
                <a:gd name="T103" fmla="*/ 551 h 1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051" h="1316">
                  <a:moveTo>
                    <a:pt x="50" y="551"/>
                  </a:moveTo>
                  <a:lnTo>
                    <a:pt x="50" y="551"/>
                  </a:lnTo>
                  <a:lnTo>
                    <a:pt x="72" y="553"/>
                  </a:lnTo>
                  <a:lnTo>
                    <a:pt x="92" y="556"/>
                  </a:lnTo>
                  <a:lnTo>
                    <a:pt x="92" y="214"/>
                  </a:lnTo>
                  <a:lnTo>
                    <a:pt x="178" y="214"/>
                  </a:lnTo>
                  <a:lnTo>
                    <a:pt x="178" y="597"/>
                  </a:lnTo>
                  <a:lnTo>
                    <a:pt x="178" y="597"/>
                  </a:lnTo>
                  <a:lnTo>
                    <a:pt x="194" y="611"/>
                  </a:lnTo>
                  <a:lnTo>
                    <a:pt x="208" y="627"/>
                  </a:lnTo>
                  <a:lnTo>
                    <a:pt x="221" y="642"/>
                  </a:lnTo>
                  <a:lnTo>
                    <a:pt x="232" y="661"/>
                  </a:lnTo>
                  <a:lnTo>
                    <a:pt x="232" y="661"/>
                  </a:lnTo>
                  <a:lnTo>
                    <a:pt x="258" y="652"/>
                  </a:lnTo>
                  <a:lnTo>
                    <a:pt x="285" y="645"/>
                  </a:lnTo>
                  <a:lnTo>
                    <a:pt x="312" y="641"/>
                  </a:lnTo>
                  <a:lnTo>
                    <a:pt x="340" y="636"/>
                  </a:lnTo>
                  <a:lnTo>
                    <a:pt x="340" y="0"/>
                  </a:lnTo>
                  <a:lnTo>
                    <a:pt x="495" y="0"/>
                  </a:lnTo>
                  <a:lnTo>
                    <a:pt x="495" y="528"/>
                  </a:lnTo>
                  <a:lnTo>
                    <a:pt x="495" y="528"/>
                  </a:lnTo>
                  <a:lnTo>
                    <a:pt x="508" y="520"/>
                  </a:lnTo>
                  <a:lnTo>
                    <a:pt x="520" y="514"/>
                  </a:lnTo>
                  <a:lnTo>
                    <a:pt x="536" y="509"/>
                  </a:lnTo>
                  <a:lnTo>
                    <a:pt x="551" y="507"/>
                  </a:lnTo>
                  <a:lnTo>
                    <a:pt x="551" y="507"/>
                  </a:lnTo>
                  <a:lnTo>
                    <a:pt x="562" y="507"/>
                  </a:lnTo>
                  <a:lnTo>
                    <a:pt x="573" y="511"/>
                  </a:lnTo>
                  <a:lnTo>
                    <a:pt x="583" y="514"/>
                  </a:lnTo>
                  <a:lnTo>
                    <a:pt x="592" y="518"/>
                  </a:lnTo>
                  <a:lnTo>
                    <a:pt x="602" y="523"/>
                  </a:lnTo>
                  <a:lnTo>
                    <a:pt x="609" y="529"/>
                  </a:lnTo>
                  <a:lnTo>
                    <a:pt x="617" y="537"/>
                  </a:lnTo>
                  <a:lnTo>
                    <a:pt x="624" y="545"/>
                  </a:lnTo>
                  <a:lnTo>
                    <a:pt x="624" y="545"/>
                  </a:lnTo>
                  <a:lnTo>
                    <a:pt x="652" y="540"/>
                  </a:lnTo>
                  <a:lnTo>
                    <a:pt x="680" y="539"/>
                  </a:lnTo>
                  <a:lnTo>
                    <a:pt x="680" y="539"/>
                  </a:lnTo>
                  <a:lnTo>
                    <a:pt x="707" y="540"/>
                  </a:lnTo>
                  <a:lnTo>
                    <a:pt x="733" y="544"/>
                  </a:lnTo>
                  <a:lnTo>
                    <a:pt x="760" y="551"/>
                  </a:lnTo>
                  <a:lnTo>
                    <a:pt x="783" y="559"/>
                  </a:lnTo>
                  <a:lnTo>
                    <a:pt x="807" y="572"/>
                  </a:lnTo>
                  <a:lnTo>
                    <a:pt x="829" y="584"/>
                  </a:lnTo>
                  <a:lnTo>
                    <a:pt x="849" y="600"/>
                  </a:lnTo>
                  <a:lnTo>
                    <a:pt x="868" y="617"/>
                  </a:lnTo>
                  <a:lnTo>
                    <a:pt x="885" y="636"/>
                  </a:lnTo>
                  <a:lnTo>
                    <a:pt x="901" y="656"/>
                  </a:lnTo>
                  <a:lnTo>
                    <a:pt x="913" y="678"/>
                  </a:lnTo>
                  <a:lnTo>
                    <a:pt x="926" y="702"/>
                  </a:lnTo>
                  <a:lnTo>
                    <a:pt x="934" y="725"/>
                  </a:lnTo>
                  <a:lnTo>
                    <a:pt x="942" y="752"/>
                  </a:lnTo>
                  <a:lnTo>
                    <a:pt x="945" y="779"/>
                  </a:lnTo>
                  <a:lnTo>
                    <a:pt x="946" y="805"/>
                  </a:lnTo>
                  <a:lnTo>
                    <a:pt x="946" y="805"/>
                  </a:lnTo>
                  <a:lnTo>
                    <a:pt x="946" y="824"/>
                  </a:lnTo>
                  <a:lnTo>
                    <a:pt x="946" y="824"/>
                  </a:lnTo>
                  <a:lnTo>
                    <a:pt x="970" y="818"/>
                  </a:lnTo>
                  <a:lnTo>
                    <a:pt x="993" y="811"/>
                  </a:lnTo>
                  <a:lnTo>
                    <a:pt x="1018" y="810"/>
                  </a:lnTo>
                  <a:lnTo>
                    <a:pt x="1043" y="808"/>
                  </a:lnTo>
                  <a:lnTo>
                    <a:pt x="1043" y="808"/>
                  </a:lnTo>
                  <a:lnTo>
                    <a:pt x="1075" y="810"/>
                  </a:lnTo>
                  <a:lnTo>
                    <a:pt x="1106" y="815"/>
                  </a:lnTo>
                  <a:lnTo>
                    <a:pt x="1136" y="822"/>
                  </a:lnTo>
                  <a:lnTo>
                    <a:pt x="1166" y="832"/>
                  </a:lnTo>
                  <a:lnTo>
                    <a:pt x="1192" y="844"/>
                  </a:lnTo>
                  <a:lnTo>
                    <a:pt x="1219" y="860"/>
                  </a:lnTo>
                  <a:lnTo>
                    <a:pt x="1242" y="877"/>
                  </a:lnTo>
                  <a:lnTo>
                    <a:pt x="1266" y="898"/>
                  </a:lnTo>
                  <a:lnTo>
                    <a:pt x="1266" y="898"/>
                  </a:lnTo>
                  <a:lnTo>
                    <a:pt x="1289" y="879"/>
                  </a:lnTo>
                  <a:lnTo>
                    <a:pt x="1315" y="863"/>
                  </a:lnTo>
                  <a:lnTo>
                    <a:pt x="1341" y="849"/>
                  </a:lnTo>
                  <a:lnTo>
                    <a:pt x="1369" y="837"/>
                  </a:lnTo>
                  <a:lnTo>
                    <a:pt x="1399" y="827"/>
                  </a:lnTo>
                  <a:lnTo>
                    <a:pt x="1429" y="821"/>
                  </a:lnTo>
                  <a:lnTo>
                    <a:pt x="1460" y="816"/>
                  </a:lnTo>
                  <a:lnTo>
                    <a:pt x="1492" y="815"/>
                  </a:lnTo>
                  <a:lnTo>
                    <a:pt x="1492" y="815"/>
                  </a:lnTo>
                  <a:lnTo>
                    <a:pt x="1515" y="816"/>
                  </a:lnTo>
                  <a:lnTo>
                    <a:pt x="1539" y="818"/>
                  </a:lnTo>
                  <a:lnTo>
                    <a:pt x="1561" y="821"/>
                  </a:lnTo>
                  <a:lnTo>
                    <a:pt x="1582" y="827"/>
                  </a:lnTo>
                  <a:lnTo>
                    <a:pt x="1604" y="833"/>
                  </a:lnTo>
                  <a:lnTo>
                    <a:pt x="1625" y="841"/>
                  </a:lnTo>
                  <a:lnTo>
                    <a:pt x="1645" y="849"/>
                  </a:lnTo>
                  <a:lnTo>
                    <a:pt x="1664" y="860"/>
                  </a:lnTo>
                  <a:lnTo>
                    <a:pt x="1683" y="871"/>
                  </a:lnTo>
                  <a:lnTo>
                    <a:pt x="1702" y="884"/>
                  </a:lnTo>
                  <a:lnTo>
                    <a:pt x="1719" y="898"/>
                  </a:lnTo>
                  <a:lnTo>
                    <a:pt x="1734" y="912"/>
                  </a:lnTo>
                  <a:lnTo>
                    <a:pt x="1750" y="927"/>
                  </a:lnTo>
                  <a:lnTo>
                    <a:pt x="1764" y="945"/>
                  </a:lnTo>
                  <a:lnTo>
                    <a:pt x="1777" y="962"/>
                  </a:lnTo>
                  <a:lnTo>
                    <a:pt x="1789" y="981"/>
                  </a:lnTo>
                  <a:lnTo>
                    <a:pt x="1789" y="981"/>
                  </a:lnTo>
                  <a:lnTo>
                    <a:pt x="1802" y="971"/>
                  </a:lnTo>
                  <a:lnTo>
                    <a:pt x="1818" y="965"/>
                  </a:lnTo>
                  <a:lnTo>
                    <a:pt x="1832" y="960"/>
                  </a:lnTo>
                  <a:lnTo>
                    <a:pt x="1849" y="959"/>
                  </a:lnTo>
                  <a:lnTo>
                    <a:pt x="1849" y="959"/>
                  </a:lnTo>
                  <a:lnTo>
                    <a:pt x="1858" y="959"/>
                  </a:lnTo>
                  <a:lnTo>
                    <a:pt x="1868" y="960"/>
                  </a:lnTo>
                  <a:lnTo>
                    <a:pt x="1885" y="967"/>
                  </a:lnTo>
                  <a:lnTo>
                    <a:pt x="1902" y="974"/>
                  </a:lnTo>
                  <a:lnTo>
                    <a:pt x="1915" y="987"/>
                  </a:lnTo>
                  <a:lnTo>
                    <a:pt x="1927" y="999"/>
                  </a:lnTo>
                  <a:lnTo>
                    <a:pt x="1935" y="1017"/>
                  </a:lnTo>
                  <a:lnTo>
                    <a:pt x="1941" y="1034"/>
                  </a:lnTo>
                  <a:lnTo>
                    <a:pt x="1943" y="1043"/>
                  </a:lnTo>
                  <a:lnTo>
                    <a:pt x="1943" y="1053"/>
                  </a:lnTo>
                  <a:lnTo>
                    <a:pt x="1943" y="1053"/>
                  </a:lnTo>
                  <a:lnTo>
                    <a:pt x="1943" y="1062"/>
                  </a:lnTo>
                  <a:lnTo>
                    <a:pt x="1941" y="1072"/>
                  </a:lnTo>
                  <a:lnTo>
                    <a:pt x="1935" y="1089"/>
                  </a:lnTo>
                  <a:lnTo>
                    <a:pt x="1927" y="1106"/>
                  </a:lnTo>
                  <a:lnTo>
                    <a:pt x="1915" y="1119"/>
                  </a:lnTo>
                  <a:lnTo>
                    <a:pt x="1902" y="1131"/>
                  </a:lnTo>
                  <a:lnTo>
                    <a:pt x="1885" y="1139"/>
                  </a:lnTo>
                  <a:lnTo>
                    <a:pt x="1868" y="1145"/>
                  </a:lnTo>
                  <a:lnTo>
                    <a:pt x="1858" y="1147"/>
                  </a:lnTo>
                  <a:lnTo>
                    <a:pt x="1849" y="1147"/>
                  </a:lnTo>
                  <a:lnTo>
                    <a:pt x="1849" y="1147"/>
                  </a:lnTo>
                  <a:lnTo>
                    <a:pt x="1843" y="1147"/>
                  </a:lnTo>
                  <a:lnTo>
                    <a:pt x="1843" y="1147"/>
                  </a:lnTo>
                  <a:lnTo>
                    <a:pt x="1843" y="1166"/>
                  </a:lnTo>
                  <a:lnTo>
                    <a:pt x="1843" y="1166"/>
                  </a:lnTo>
                  <a:lnTo>
                    <a:pt x="1841" y="1198"/>
                  </a:lnTo>
                  <a:lnTo>
                    <a:pt x="1841" y="1198"/>
                  </a:lnTo>
                  <a:lnTo>
                    <a:pt x="1865" y="1192"/>
                  </a:lnTo>
                  <a:lnTo>
                    <a:pt x="1877" y="1191"/>
                  </a:lnTo>
                  <a:lnTo>
                    <a:pt x="1890" y="1191"/>
                  </a:lnTo>
                  <a:lnTo>
                    <a:pt x="1890" y="1191"/>
                  </a:lnTo>
                  <a:lnTo>
                    <a:pt x="1904" y="1191"/>
                  </a:lnTo>
                  <a:lnTo>
                    <a:pt x="1918" y="1194"/>
                  </a:lnTo>
                  <a:lnTo>
                    <a:pt x="1932" y="1195"/>
                  </a:lnTo>
                  <a:lnTo>
                    <a:pt x="1944" y="1200"/>
                  </a:lnTo>
                  <a:lnTo>
                    <a:pt x="1957" y="1205"/>
                  </a:lnTo>
                  <a:lnTo>
                    <a:pt x="1970" y="1211"/>
                  </a:lnTo>
                  <a:lnTo>
                    <a:pt x="1982" y="1219"/>
                  </a:lnTo>
                  <a:lnTo>
                    <a:pt x="1993" y="1227"/>
                  </a:lnTo>
                  <a:lnTo>
                    <a:pt x="2002" y="1235"/>
                  </a:lnTo>
                  <a:lnTo>
                    <a:pt x="2012" y="1245"/>
                  </a:lnTo>
                  <a:lnTo>
                    <a:pt x="2021" y="1255"/>
                  </a:lnTo>
                  <a:lnTo>
                    <a:pt x="2029" y="1266"/>
                  </a:lnTo>
                  <a:lnTo>
                    <a:pt x="2035" y="1278"/>
                  </a:lnTo>
                  <a:lnTo>
                    <a:pt x="2042" y="1289"/>
                  </a:lnTo>
                  <a:lnTo>
                    <a:pt x="2046" y="1303"/>
                  </a:lnTo>
                  <a:lnTo>
                    <a:pt x="2051" y="1316"/>
                  </a:lnTo>
                  <a:lnTo>
                    <a:pt x="0" y="1316"/>
                  </a:lnTo>
                  <a:lnTo>
                    <a:pt x="0" y="551"/>
                  </a:lnTo>
                  <a:lnTo>
                    <a:pt x="0" y="551"/>
                  </a:lnTo>
                  <a:lnTo>
                    <a:pt x="12" y="550"/>
                  </a:lnTo>
                  <a:lnTo>
                    <a:pt x="25" y="550"/>
                  </a:lnTo>
                  <a:lnTo>
                    <a:pt x="50" y="55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6" name="Rectangle 9"/>
            <p:cNvSpPr>
              <a:spLocks noChangeArrowheads="1"/>
            </p:cNvSpPr>
            <p:nvPr/>
          </p:nvSpPr>
          <p:spPr bwMode="auto">
            <a:xfrm>
              <a:off x="5184775" y="4716463"/>
              <a:ext cx="473075" cy="127000"/>
            </a:xfrm>
            <a:prstGeom prst="rect">
              <a:avLst/>
            </a:prstGeom>
            <a:solidFill>
              <a:srgbClr val="4C73A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7" name="Freeform 10"/>
            <p:cNvSpPr>
              <a:spLocks/>
            </p:cNvSpPr>
            <p:nvPr/>
          </p:nvSpPr>
          <p:spPr bwMode="auto">
            <a:xfrm>
              <a:off x="4986338" y="4484688"/>
              <a:ext cx="755650" cy="263525"/>
            </a:xfrm>
            <a:custGeom>
              <a:avLst/>
              <a:gdLst>
                <a:gd name="T0" fmla="*/ 476 w 476"/>
                <a:gd name="T1" fmla="*/ 83 h 166"/>
                <a:gd name="T2" fmla="*/ 476 w 476"/>
                <a:gd name="T3" fmla="*/ 83 h 166"/>
                <a:gd name="T4" fmla="*/ 475 w 476"/>
                <a:gd name="T5" fmla="*/ 100 h 166"/>
                <a:gd name="T6" fmla="*/ 470 w 476"/>
                <a:gd name="T7" fmla="*/ 116 h 166"/>
                <a:gd name="T8" fmla="*/ 462 w 476"/>
                <a:gd name="T9" fmla="*/ 130 h 166"/>
                <a:gd name="T10" fmla="*/ 453 w 476"/>
                <a:gd name="T11" fmla="*/ 141 h 166"/>
                <a:gd name="T12" fmla="*/ 440 w 476"/>
                <a:gd name="T13" fmla="*/ 152 h 166"/>
                <a:gd name="T14" fmla="*/ 426 w 476"/>
                <a:gd name="T15" fmla="*/ 160 h 166"/>
                <a:gd name="T16" fmla="*/ 411 w 476"/>
                <a:gd name="T17" fmla="*/ 165 h 166"/>
                <a:gd name="T18" fmla="*/ 393 w 476"/>
                <a:gd name="T19" fmla="*/ 166 h 166"/>
                <a:gd name="T20" fmla="*/ 83 w 476"/>
                <a:gd name="T21" fmla="*/ 166 h 166"/>
                <a:gd name="T22" fmla="*/ 83 w 476"/>
                <a:gd name="T23" fmla="*/ 166 h 166"/>
                <a:gd name="T24" fmla="*/ 66 w 476"/>
                <a:gd name="T25" fmla="*/ 165 h 166"/>
                <a:gd name="T26" fmla="*/ 50 w 476"/>
                <a:gd name="T27" fmla="*/ 160 h 166"/>
                <a:gd name="T28" fmla="*/ 36 w 476"/>
                <a:gd name="T29" fmla="*/ 152 h 166"/>
                <a:gd name="T30" fmla="*/ 25 w 476"/>
                <a:gd name="T31" fmla="*/ 141 h 166"/>
                <a:gd name="T32" fmla="*/ 14 w 476"/>
                <a:gd name="T33" fmla="*/ 130 h 166"/>
                <a:gd name="T34" fmla="*/ 6 w 476"/>
                <a:gd name="T35" fmla="*/ 116 h 166"/>
                <a:gd name="T36" fmla="*/ 2 w 476"/>
                <a:gd name="T37" fmla="*/ 100 h 166"/>
                <a:gd name="T38" fmla="*/ 0 w 476"/>
                <a:gd name="T39" fmla="*/ 83 h 166"/>
                <a:gd name="T40" fmla="*/ 0 w 476"/>
                <a:gd name="T41" fmla="*/ 83 h 166"/>
                <a:gd name="T42" fmla="*/ 2 w 476"/>
                <a:gd name="T43" fmla="*/ 66 h 166"/>
                <a:gd name="T44" fmla="*/ 6 w 476"/>
                <a:gd name="T45" fmla="*/ 50 h 166"/>
                <a:gd name="T46" fmla="*/ 14 w 476"/>
                <a:gd name="T47" fmla="*/ 36 h 166"/>
                <a:gd name="T48" fmla="*/ 25 w 476"/>
                <a:gd name="T49" fmla="*/ 25 h 166"/>
                <a:gd name="T50" fmla="*/ 36 w 476"/>
                <a:gd name="T51" fmla="*/ 14 h 166"/>
                <a:gd name="T52" fmla="*/ 50 w 476"/>
                <a:gd name="T53" fmla="*/ 6 h 166"/>
                <a:gd name="T54" fmla="*/ 66 w 476"/>
                <a:gd name="T55" fmla="*/ 2 h 166"/>
                <a:gd name="T56" fmla="*/ 83 w 476"/>
                <a:gd name="T57" fmla="*/ 0 h 166"/>
                <a:gd name="T58" fmla="*/ 393 w 476"/>
                <a:gd name="T59" fmla="*/ 0 h 166"/>
                <a:gd name="T60" fmla="*/ 393 w 476"/>
                <a:gd name="T61" fmla="*/ 0 h 166"/>
                <a:gd name="T62" fmla="*/ 411 w 476"/>
                <a:gd name="T63" fmla="*/ 2 h 166"/>
                <a:gd name="T64" fmla="*/ 426 w 476"/>
                <a:gd name="T65" fmla="*/ 6 h 166"/>
                <a:gd name="T66" fmla="*/ 440 w 476"/>
                <a:gd name="T67" fmla="*/ 14 h 166"/>
                <a:gd name="T68" fmla="*/ 453 w 476"/>
                <a:gd name="T69" fmla="*/ 25 h 166"/>
                <a:gd name="T70" fmla="*/ 462 w 476"/>
                <a:gd name="T71" fmla="*/ 36 h 166"/>
                <a:gd name="T72" fmla="*/ 470 w 476"/>
                <a:gd name="T73" fmla="*/ 50 h 166"/>
                <a:gd name="T74" fmla="*/ 475 w 476"/>
                <a:gd name="T75" fmla="*/ 66 h 166"/>
                <a:gd name="T76" fmla="*/ 476 w 476"/>
                <a:gd name="T77" fmla="*/ 83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76" h="166">
                  <a:moveTo>
                    <a:pt x="476" y="83"/>
                  </a:moveTo>
                  <a:lnTo>
                    <a:pt x="476" y="83"/>
                  </a:lnTo>
                  <a:lnTo>
                    <a:pt x="475" y="100"/>
                  </a:lnTo>
                  <a:lnTo>
                    <a:pt x="470" y="116"/>
                  </a:lnTo>
                  <a:lnTo>
                    <a:pt x="462" y="130"/>
                  </a:lnTo>
                  <a:lnTo>
                    <a:pt x="453" y="141"/>
                  </a:lnTo>
                  <a:lnTo>
                    <a:pt x="440" y="152"/>
                  </a:lnTo>
                  <a:lnTo>
                    <a:pt x="426" y="160"/>
                  </a:lnTo>
                  <a:lnTo>
                    <a:pt x="411" y="165"/>
                  </a:lnTo>
                  <a:lnTo>
                    <a:pt x="393" y="166"/>
                  </a:lnTo>
                  <a:lnTo>
                    <a:pt x="83" y="166"/>
                  </a:lnTo>
                  <a:lnTo>
                    <a:pt x="83" y="166"/>
                  </a:lnTo>
                  <a:lnTo>
                    <a:pt x="66" y="165"/>
                  </a:lnTo>
                  <a:lnTo>
                    <a:pt x="50" y="160"/>
                  </a:lnTo>
                  <a:lnTo>
                    <a:pt x="36" y="152"/>
                  </a:lnTo>
                  <a:lnTo>
                    <a:pt x="25" y="141"/>
                  </a:lnTo>
                  <a:lnTo>
                    <a:pt x="14" y="130"/>
                  </a:lnTo>
                  <a:lnTo>
                    <a:pt x="6" y="116"/>
                  </a:lnTo>
                  <a:lnTo>
                    <a:pt x="2" y="100"/>
                  </a:lnTo>
                  <a:lnTo>
                    <a:pt x="0" y="83"/>
                  </a:lnTo>
                  <a:lnTo>
                    <a:pt x="0" y="83"/>
                  </a:lnTo>
                  <a:lnTo>
                    <a:pt x="2" y="66"/>
                  </a:lnTo>
                  <a:lnTo>
                    <a:pt x="6" y="50"/>
                  </a:lnTo>
                  <a:lnTo>
                    <a:pt x="14" y="36"/>
                  </a:lnTo>
                  <a:lnTo>
                    <a:pt x="25" y="25"/>
                  </a:lnTo>
                  <a:lnTo>
                    <a:pt x="36" y="14"/>
                  </a:lnTo>
                  <a:lnTo>
                    <a:pt x="50" y="6"/>
                  </a:lnTo>
                  <a:lnTo>
                    <a:pt x="66" y="2"/>
                  </a:lnTo>
                  <a:lnTo>
                    <a:pt x="83" y="0"/>
                  </a:lnTo>
                  <a:lnTo>
                    <a:pt x="393" y="0"/>
                  </a:lnTo>
                  <a:lnTo>
                    <a:pt x="393" y="0"/>
                  </a:lnTo>
                  <a:lnTo>
                    <a:pt x="411" y="2"/>
                  </a:lnTo>
                  <a:lnTo>
                    <a:pt x="426" y="6"/>
                  </a:lnTo>
                  <a:lnTo>
                    <a:pt x="440" y="14"/>
                  </a:lnTo>
                  <a:lnTo>
                    <a:pt x="453" y="25"/>
                  </a:lnTo>
                  <a:lnTo>
                    <a:pt x="462" y="36"/>
                  </a:lnTo>
                  <a:lnTo>
                    <a:pt x="470" y="50"/>
                  </a:lnTo>
                  <a:lnTo>
                    <a:pt x="475" y="66"/>
                  </a:lnTo>
                  <a:lnTo>
                    <a:pt x="476" y="83"/>
                  </a:lnTo>
                  <a:close/>
                </a:path>
              </a:pathLst>
            </a:custGeom>
            <a:solidFill>
              <a:srgbClr val="EC76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8" name="Freeform 11"/>
            <p:cNvSpPr>
              <a:spLocks/>
            </p:cNvSpPr>
            <p:nvPr/>
          </p:nvSpPr>
          <p:spPr bwMode="auto">
            <a:xfrm>
              <a:off x="4986338" y="4484688"/>
              <a:ext cx="755650" cy="263525"/>
            </a:xfrm>
            <a:custGeom>
              <a:avLst/>
              <a:gdLst>
                <a:gd name="T0" fmla="*/ 476 w 476"/>
                <a:gd name="T1" fmla="*/ 83 h 166"/>
                <a:gd name="T2" fmla="*/ 476 w 476"/>
                <a:gd name="T3" fmla="*/ 83 h 166"/>
                <a:gd name="T4" fmla="*/ 475 w 476"/>
                <a:gd name="T5" fmla="*/ 100 h 166"/>
                <a:gd name="T6" fmla="*/ 470 w 476"/>
                <a:gd name="T7" fmla="*/ 116 h 166"/>
                <a:gd name="T8" fmla="*/ 462 w 476"/>
                <a:gd name="T9" fmla="*/ 130 h 166"/>
                <a:gd name="T10" fmla="*/ 453 w 476"/>
                <a:gd name="T11" fmla="*/ 141 h 166"/>
                <a:gd name="T12" fmla="*/ 440 w 476"/>
                <a:gd name="T13" fmla="*/ 152 h 166"/>
                <a:gd name="T14" fmla="*/ 426 w 476"/>
                <a:gd name="T15" fmla="*/ 160 h 166"/>
                <a:gd name="T16" fmla="*/ 411 w 476"/>
                <a:gd name="T17" fmla="*/ 165 h 166"/>
                <a:gd name="T18" fmla="*/ 393 w 476"/>
                <a:gd name="T19" fmla="*/ 166 h 166"/>
                <a:gd name="T20" fmla="*/ 83 w 476"/>
                <a:gd name="T21" fmla="*/ 166 h 166"/>
                <a:gd name="T22" fmla="*/ 83 w 476"/>
                <a:gd name="T23" fmla="*/ 166 h 166"/>
                <a:gd name="T24" fmla="*/ 66 w 476"/>
                <a:gd name="T25" fmla="*/ 165 h 166"/>
                <a:gd name="T26" fmla="*/ 50 w 476"/>
                <a:gd name="T27" fmla="*/ 160 h 166"/>
                <a:gd name="T28" fmla="*/ 36 w 476"/>
                <a:gd name="T29" fmla="*/ 152 h 166"/>
                <a:gd name="T30" fmla="*/ 25 w 476"/>
                <a:gd name="T31" fmla="*/ 141 h 166"/>
                <a:gd name="T32" fmla="*/ 14 w 476"/>
                <a:gd name="T33" fmla="*/ 130 h 166"/>
                <a:gd name="T34" fmla="*/ 6 w 476"/>
                <a:gd name="T35" fmla="*/ 116 h 166"/>
                <a:gd name="T36" fmla="*/ 2 w 476"/>
                <a:gd name="T37" fmla="*/ 100 h 166"/>
                <a:gd name="T38" fmla="*/ 0 w 476"/>
                <a:gd name="T39" fmla="*/ 83 h 166"/>
                <a:gd name="T40" fmla="*/ 0 w 476"/>
                <a:gd name="T41" fmla="*/ 83 h 166"/>
                <a:gd name="T42" fmla="*/ 2 w 476"/>
                <a:gd name="T43" fmla="*/ 66 h 166"/>
                <a:gd name="T44" fmla="*/ 6 w 476"/>
                <a:gd name="T45" fmla="*/ 50 h 166"/>
                <a:gd name="T46" fmla="*/ 14 w 476"/>
                <a:gd name="T47" fmla="*/ 36 h 166"/>
                <a:gd name="T48" fmla="*/ 25 w 476"/>
                <a:gd name="T49" fmla="*/ 25 h 166"/>
                <a:gd name="T50" fmla="*/ 36 w 476"/>
                <a:gd name="T51" fmla="*/ 14 h 166"/>
                <a:gd name="T52" fmla="*/ 50 w 476"/>
                <a:gd name="T53" fmla="*/ 6 h 166"/>
                <a:gd name="T54" fmla="*/ 66 w 476"/>
                <a:gd name="T55" fmla="*/ 2 h 166"/>
                <a:gd name="T56" fmla="*/ 83 w 476"/>
                <a:gd name="T57" fmla="*/ 0 h 166"/>
                <a:gd name="T58" fmla="*/ 393 w 476"/>
                <a:gd name="T59" fmla="*/ 0 h 166"/>
                <a:gd name="T60" fmla="*/ 393 w 476"/>
                <a:gd name="T61" fmla="*/ 0 h 166"/>
                <a:gd name="T62" fmla="*/ 411 w 476"/>
                <a:gd name="T63" fmla="*/ 2 h 166"/>
                <a:gd name="T64" fmla="*/ 426 w 476"/>
                <a:gd name="T65" fmla="*/ 6 h 166"/>
                <a:gd name="T66" fmla="*/ 440 w 476"/>
                <a:gd name="T67" fmla="*/ 14 h 166"/>
                <a:gd name="T68" fmla="*/ 453 w 476"/>
                <a:gd name="T69" fmla="*/ 25 h 166"/>
                <a:gd name="T70" fmla="*/ 462 w 476"/>
                <a:gd name="T71" fmla="*/ 36 h 166"/>
                <a:gd name="T72" fmla="*/ 470 w 476"/>
                <a:gd name="T73" fmla="*/ 50 h 166"/>
                <a:gd name="T74" fmla="*/ 475 w 476"/>
                <a:gd name="T75" fmla="*/ 66 h 166"/>
                <a:gd name="T76" fmla="*/ 476 w 476"/>
                <a:gd name="T77" fmla="*/ 83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76" h="166">
                  <a:moveTo>
                    <a:pt x="476" y="83"/>
                  </a:moveTo>
                  <a:lnTo>
                    <a:pt x="476" y="83"/>
                  </a:lnTo>
                  <a:lnTo>
                    <a:pt x="475" y="100"/>
                  </a:lnTo>
                  <a:lnTo>
                    <a:pt x="470" y="116"/>
                  </a:lnTo>
                  <a:lnTo>
                    <a:pt x="462" y="130"/>
                  </a:lnTo>
                  <a:lnTo>
                    <a:pt x="453" y="141"/>
                  </a:lnTo>
                  <a:lnTo>
                    <a:pt x="440" y="152"/>
                  </a:lnTo>
                  <a:lnTo>
                    <a:pt x="426" y="160"/>
                  </a:lnTo>
                  <a:lnTo>
                    <a:pt x="411" y="165"/>
                  </a:lnTo>
                  <a:lnTo>
                    <a:pt x="393" y="166"/>
                  </a:lnTo>
                  <a:lnTo>
                    <a:pt x="83" y="166"/>
                  </a:lnTo>
                  <a:lnTo>
                    <a:pt x="83" y="166"/>
                  </a:lnTo>
                  <a:lnTo>
                    <a:pt x="66" y="165"/>
                  </a:lnTo>
                  <a:lnTo>
                    <a:pt x="50" y="160"/>
                  </a:lnTo>
                  <a:lnTo>
                    <a:pt x="36" y="152"/>
                  </a:lnTo>
                  <a:lnTo>
                    <a:pt x="25" y="141"/>
                  </a:lnTo>
                  <a:lnTo>
                    <a:pt x="14" y="130"/>
                  </a:lnTo>
                  <a:lnTo>
                    <a:pt x="6" y="116"/>
                  </a:lnTo>
                  <a:lnTo>
                    <a:pt x="2" y="100"/>
                  </a:lnTo>
                  <a:lnTo>
                    <a:pt x="0" y="83"/>
                  </a:lnTo>
                  <a:lnTo>
                    <a:pt x="0" y="83"/>
                  </a:lnTo>
                  <a:lnTo>
                    <a:pt x="2" y="66"/>
                  </a:lnTo>
                  <a:lnTo>
                    <a:pt x="6" y="50"/>
                  </a:lnTo>
                  <a:lnTo>
                    <a:pt x="14" y="36"/>
                  </a:lnTo>
                  <a:lnTo>
                    <a:pt x="25" y="25"/>
                  </a:lnTo>
                  <a:lnTo>
                    <a:pt x="36" y="14"/>
                  </a:lnTo>
                  <a:lnTo>
                    <a:pt x="50" y="6"/>
                  </a:lnTo>
                  <a:lnTo>
                    <a:pt x="66" y="2"/>
                  </a:lnTo>
                  <a:lnTo>
                    <a:pt x="83" y="0"/>
                  </a:lnTo>
                  <a:lnTo>
                    <a:pt x="393" y="0"/>
                  </a:lnTo>
                  <a:lnTo>
                    <a:pt x="393" y="0"/>
                  </a:lnTo>
                  <a:lnTo>
                    <a:pt x="411" y="2"/>
                  </a:lnTo>
                  <a:lnTo>
                    <a:pt x="426" y="6"/>
                  </a:lnTo>
                  <a:lnTo>
                    <a:pt x="440" y="14"/>
                  </a:lnTo>
                  <a:lnTo>
                    <a:pt x="453" y="25"/>
                  </a:lnTo>
                  <a:lnTo>
                    <a:pt x="462" y="36"/>
                  </a:lnTo>
                  <a:lnTo>
                    <a:pt x="470" y="50"/>
                  </a:lnTo>
                  <a:lnTo>
                    <a:pt x="475" y="66"/>
                  </a:lnTo>
                  <a:lnTo>
                    <a:pt x="476" y="8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9" name="Rectangle 12"/>
            <p:cNvSpPr>
              <a:spLocks noChangeArrowheads="1"/>
            </p:cNvSpPr>
            <p:nvPr/>
          </p:nvSpPr>
          <p:spPr bwMode="auto">
            <a:xfrm>
              <a:off x="6540500" y="4716463"/>
              <a:ext cx="473075" cy="127000"/>
            </a:xfrm>
            <a:prstGeom prst="rect">
              <a:avLst/>
            </a:prstGeom>
            <a:solidFill>
              <a:srgbClr val="6A90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0" name="Freeform 13"/>
            <p:cNvSpPr>
              <a:spLocks/>
            </p:cNvSpPr>
            <p:nvPr/>
          </p:nvSpPr>
          <p:spPr bwMode="auto">
            <a:xfrm>
              <a:off x="6342063" y="4484688"/>
              <a:ext cx="755650" cy="263525"/>
            </a:xfrm>
            <a:custGeom>
              <a:avLst/>
              <a:gdLst>
                <a:gd name="T0" fmla="*/ 476 w 476"/>
                <a:gd name="T1" fmla="*/ 83 h 166"/>
                <a:gd name="T2" fmla="*/ 476 w 476"/>
                <a:gd name="T3" fmla="*/ 83 h 166"/>
                <a:gd name="T4" fmla="*/ 475 w 476"/>
                <a:gd name="T5" fmla="*/ 100 h 166"/>
                <a:gd name="T6" fmla="*/ 470 w 476"/>
                <a:gd name="T7" fmla="*/ 116 h 166"/>
                <a:gd name="T8" fmla="*/ 462 w 476"/>
                <a:gd name="T9" fmla="*/ 130 h 166"/>
                <a:gd name="T10" fmla="*/ 451 w 476"/>
                <a:gd name="T11" fmla="*/ 141 h 166"/>
                <a:gd name="T12" fmla="*/ 439 w 476"/>
                <a:gd name="T13" fmla="*/ 152 h 166"/>
                <a:gd name="T14" fmla="*/ 425 w 476"/>
                <a:gd name="T15" fmla="*/ 160 h 166"/>
                <a:gd name="T16" fmla="*/ 411 w 476"/>
                <a:gd name="T17" fmla="*/ 165 h 166"/>
                <a:gd name="T18" fmla="*/ 393 w 476"/>
                <a:gd name="T19" fmla="*/ 166 h 166"/>
                <a:gd name="T20" fmla="*/ 82 w 476"/>
                <a:gd name="T21" fmla="*/ 166 h 166"/>
                <a:gd name="T22" fmla="*/ 82 w 476"/>
                <a:gd name="T23" fmla="*/ 166 h 166"/>
                <a:gd name="T24" fmla="*/ 66 w 476"/>
                <a:gd name="T25" fmla="*/ 165 h 166"/>
                <a:gd name="T26" fmla="*/ 50 w 476"/>
                <a:gd name="T27" fmla="*/ 160 h 166"/>
                <a:gd name="T28" fmla="*/ 36 w 476"/>
                <a:gd name="T29" fmla="*/ 152 h 166"/>
                <a:gd name="T30" fmla="*/ 24 w 476"/>
                <a:gd name="T31" fmla="*/ 141 h 166"/>
                <a:gd name="T32" fmla="*/ 14 w 476"/>
                <a:gd name="T33" fmla="*/ 130 h 166"/>
                <a:gd name="T34" fmla="*/ 6 w 476"/>
                <a:gd name="T35" fmla="*/ 116 h 166"/>
                <a:gd name="T36" fmla="*/ 2 w 476"/>
                <a:gd name="T37" fmla="*/ 100 h 166"/>
                <a:gd name="T38" fmla="*/ 0 w 476"/>
                <a:gd name="T39" fmla="*/ 83 h 166"/>
                <a:gd name="T40" fmla="*/ 0 w 476"/>
                <a:gd name="T41" fmla="*/ 83 h 166"/>
                <a:gd name="T42" fmla="*/ 2 w 476"/>
                <a:gd name="T43" fmla="*/ 66 h 166"/>
                <a:gd name="T44" fmla="*/ 6 w 476"/>
                <a:gd name="T45" fmla="*/ 50 h 166"/>
                <a:gd name="T46" fmla="*/ 14 w 476"/>
                <a:gd name="T47" fmla="*/ 36 h 166"/>
                <a:gd name="T48" fmla="*/ 24 w 476"/>
                <a:gd name="T49" fmla="*/ 25 h 166"/>
                <a:gd name="T50" fmla="*/ 36 w 476"/>
                <a:gd name="T51" fmla="*/ 14 h 166"/>
                <a:gd name="T52" fmla="*/ 50 w 476"/>
                <a:gd name="T53" fmla="*/ 6 h 166"/>
                <a:gd name="T54" fmla="*/ 66 w 476"/>
                <a:gd name="T55" fmla="*/ 2 h 166"/>
                <a:gd name="T56" fmla="*/ 82 w 476"/>
                <a:gd name="T57" fmla="*/ 0 h 166"/>
                <a:gd name="T58" fmla="*/ 393 w 476"/>
                <a:gd name="T59" fmla="*/ 0 h 166"/>
                <a:gd name="T60" fmla="*/ 393 w 476"/>
                <a:gd name="T61" fmla="*/ 0 h 166"/>
                <a:gd name="T62" fmla="*/ 411 w 476"/>
                <a:gd name="T63" fmla="*/ 2 h 166"/>
                <a:gd name="T64" fmla="*/ 425 w 476"/>
                <a:gd name="T65" fmla="*/ 6 h 166"/>
                <a:gd name="T66" fmla="*/ 439 w 476"/>
                <a:gd name="T67" fmla="*/ 14 h 166"/>
                <a:gd name="T68" fmla="*/ 451 w 476"/>
                <a:gd name="T69" fmla="*/ 25 h 166"/>
                <a:gd name="T70" fmla="*/ 462 w 476"/>
                <a:gd name="T71" fmla="*/ 36 h 166"/>
                <a:gd name="T72" fmla="*/ 470 w 476"/>
                <a:gd name="T73" fmla="*/ 50 h 166"/>
                <a:gd name="T74" fmla="*/ 475 w 476"/>
                <a:gd name="T75" fmla="*/ 66 h 166"/>
                <a:gd name="T76" fmla="*/ 476 w 476"/>
                <a:gd name="T77" fmla="*/ 83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76" h="166">
                  <a:moveTo>
                    <a:pt x="476" y="83"/>
                  </a:moveTo>
                  <a:lnTo>
                    <a:pt x="476" y="83"/>
                  </a:lnTo>
                  <a:lnTo>
                    <a:pt x="475" y="100"/>
                  </a:lnTo>
                  <a:lnTo>
                    <a:pt x="470" y="116"/>
                  </a:lnTo>
                  <a:lnTo>
                    <a:pt x="462" y="130"/>
                  </a:lnTo>
                  <a:lnTo>
                    <a:pt x="451" y="141"/>
                  </a:lnTo>
                  <a:lnTo>
                    <a:pt x="439" y="152"/>
                  </a:lnTo>
                  <a:lnTo>
                    <a:pt x="425" y="160"/>
                  </a:lnTo>
                  <a:lnTo>
                    <a:pt x="411" y="165"/>
                  </a:lnTo>
                  <a:lnTo>
                    <a:pt x="393" y="166"/>
                  </a:lnTo>
                  <a:lnTo>
                    <a:pt x="82" y="166"/>
                  </a:lnTo>
                  <a:lnTo>
                    <a:pt x="82" y="166"/>
                  </a:lnTo>
                  <a:lnTo>
                    <a:pt x="66" y="165"/>
                  </a:lnTo>
                  <a:lnTo>
                    <a:pt x="50" y="160"/>
                  </a:lnTo>
                  <a:lnTo>
                    <a:pt x="36" y="152"/>
                  </a:lnTo>
                  <a:lnTo>
                    <a:pt x="24" y="141"/>
                  </a:lnTo>
                  <a:lnTo>
                    <a:pt x="14" y="130"/>
                  </a:lnTo>
                  <a:lnTo>
                    <a:pt x="6" y="116"/>
                  </a:lnTo>
                  <a:lnTo>
                    <a:pt x="2" y="100"/>
                  </a:lnTo>
                  <a:lnTo>
                    <a:pt x="0" y="83"/>
                  </a:lnTo>
                  <a:lnTo>
                    <a:pt x="0" y="83"/>
                  </a:lnTo>
                  <a:lnTo>
                    <a:pt x="2" y="66"/>
                  </a:lnTo>
                  <a:lnTo>
                    <a:pt x="6" y="50"/>
                  </a:lnTo>
                  <a:lnTo>
                    <a:pt x="14" y="36"/>
                  </a:lnTo>
                  <a:lnTo>
                    <a:pt x="24" y="25"/>
                  </a:lnTo>
                  <a:lnTo>
                    <a:pt x="36" y="14"/>
                  </a:lnTo>
                  <a:lnTo>
                    <a:pt x="50" y="6"/>
                  </a:lnTo>
                  <a:lnTo>
                    <a:pt x="66" y="2"/>
                  </a:lnTo>
                  <a:lnTo>
                    <a:pt x="82" y="0"/>
                  </a:lnTo>
                  <a:lnTo>
                    <a:pt x="393" y="0"/>
                  </a:lnTo>
                  <a:lnTo>
                    <a:pt x="393" y="0"/>
                  </a:lnTo>
                  <a:lnTo>
                    <a:pt x="411" y="2"/>
                  </a:lnTo>
                  <a:lnTo>
                    <a:pt x="425" y="6"/>
                  </a:lnTo>
                  <a:lnTo>
                    <a:pt x="439" y="14"/>
                  </a:lnTo>
                  <a:lnTo>
                    <a:pt x="451" y="25"/>
                  </a:lnTo>
                  <a:lnTo>
                    <a:pt x="462" y="36"/>
                  </a:lnTo>
                  <a:lnTo>
                    <a:pt x="470" y="50"/>
                  </a:lnTo>
                  <a:lnTo>
                    <a:pt x="475" y="66"/>
                  </a:lnTo>
                  <a:lnTo>
                    <a:pt x="476" y="83"/>
                  </a:lnTo>
                  <a:close/>
                </a:path>
              </a:pathLst>
            </a:custGeom>
            <a:solidFill>
              <a:srgbClr val="FBAD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1" name="Freeform 14"/>
            <p:cNvSpPr>
              <a:spLocks/>
            </p:cNvSpPr>
            <p:nvPr/>
          </p:nvSpPr>
          <p:spPr bwMode="auto">
            <a:xfrm>
              <a:off x="6342063" y="4484688"/>
              <a:ext cx="755650" cy="263525"/>
            </a:xfrm>
            <a:custGeom>
              <a:avLst/>
              <a:gdLst>
                <a:gd name="T0" fmla="*/ 476 w 476"/>
                <a:gd name="T1" fmla="*/ 83 h 166"/>
                <a:gd name="T2" fmla="*/ 476 w 476"/>
                <a:gd name="T3" fmla="*/ 83 h 166"/>
                <a:gd name="T4" fmla="*/ 475 w 476"/>
                <a:gd name="T5" fmla="*/ 100 h 166"/>
                <a:gd name="T6" fmla="*/ 470 w 476"/>
                <a:gd name="T7" fmla="*/ 116 h 166"/>
                <a:gd name="T8" fmla="*/ 462 w 476"/>
                <a:gd name="T9" fmla="*/ 130 h 166"/>
                <a:gd name="T10" fmla="*/ 451 w 476"/>
                <a:gd name="T11" fmla="*/ 141 h 166"/>
                <a:gd name="T12" fmla="*/ 439 w 476"/>
                <a:gd name="T13" fmla="*/ 152 h 166"/>
                <a:gd name="T14" fmla="*/ 425 w 476"/>
                <a:gd name="T15" fmla="*/ 160 h 166"/>
                <a:gd name="T16" fmla="*/ 411 w 476"/>
                <a:gd name="T17" fmla="*/ 165 h 166"/>
                <a:gd name="T18" fmla="*/ 393 w 476"/>
                <a:gd name="T19" fmla="*/ 166 h 166"/>
                <a:gd name="T20" fmla="*/ 82 w 476"/>
                <a:gd name="T21" fmla="*/ 166 h 166"/>
                <a:gd name="T22" fmla="*/ 82 w 476"/>
                <a:gd name="T23" fmla="*/ 166 h 166"/>
                <a:gd name="T24" fmla="*/ 66 w 476"/>
                <a:gd name="T25" fmla="*/ 165 h 166"/>
                <a:gd name="T26" fmla="*/ 50 w 476"/>
                <a:gd name="T27" fmla="*/ 160 h 166"/>
                <a:gd name="T28" fmla="*/ 36 w 476"/>
                <a:gd name="T29" fmla="*/ 152 h 166"/>
                <a:gd name="T30" fmla="*/ 24 w 476"/>
                <a:gd name="T31" fmla="*/ 141 h 166"/>
                <a:gd name="T32" fmla="*/ 14 w 476"/>
                <a:gd name="T33" fmla="*/ 130 h 166"/>
                <a:gd name="T34" fmla="*/ 6 w 476"/>
                <a:gd name="T35" fmla="*/ 116 h 166"/>
                <a:gd name="T36" fmla="*/ 2 w 476"/>
                <a:gd name="T37" fmla="*/ 100 h 166"/>
                <a:gd name="T38" fmla="*/ 0 w 476"/>
                <a:gd name="T39" fmla="*/ 83 h 166"/>
                <a:gd name="T40" fmla="*/ 0 w 476"/>
                <a:gd name="T41" fmla="*/ 83 h 166"/>
                <a:gd name="T42" fmla="*/ 2 w 476"/>
                <a:gd name="T43" fmla="*/ 66 h 166"/>
                <a:gd name="T44" fmla="*/ 6 w 476"/>
                <a:gd name="T45" fmla="*/ 50 h 166"/>
                <a:gd name="T46" fmla="*/ 14 w 476"/>
                <a:gd name="T47" fmla="*/ 36 h 166"/>
                <a:gd name="T48" fmla="*/ 24 w 476"/>
                <a:gd name="T49" fmla="*/ 25 h 166"/>
                <a:gd name="T50" fmla="*/ 36 w 476"/>
                <a:gd name="T51" fmla="*/ 14 h 166"/>
                <a:gd name="T52" fmla="*/ 50 w 476"/>
                <a:gd name="T53" fmla="*/ 6 h 166"/>
                <a:gd name="T54" fmla="*/ 66 w 476"/>
                <a:gd name="T55" fmla="*/ 2 h 166"/>
                <a:gd name="T56" fmla="*/ 82 w 476"/>
                <a:gd name="T57" fmla="*/ 0 h 166"/>
                <a:gd name="T58" fmla="*/ 393 w 476"/>
                <a:gd name="T59" fmla="*/ 0 h 166"/>
                <a:gd name="T60" fmla="*/ 393 w 476"/>
                <a:gd name="T61" fmla="*/ 0 h 166"/>
                <a:gd name="T62" fmla="*/ 411 w 476"/>
                <a:gd name="T63" fmla="*/ 2 h 166"/>
                <a:gd name="T64" fmla="*/ 425 w 476"/>
                <a:gd name="T65" fmla="*/ 6 h 166"/>
                <a:gd name="T66" fmla="*/ 439 w 476"/>
                <a:gd name="T67" fmla="*/ 14 h 166"/>
                <a:gd name="T68" fmla="*/ 451 w 476"/>
                <a:gd name="T69" fmla="*/ 25 h 166"/>
                <a:gd name="T70" fmla="*/ 462 w 476"/>
                <a:gd name="T71" fmla="*/ 36 h 166"/>
                <a:gd name="T72" fmla="*/ 470 w 476"/>
                <a:gd name="T73" fmla="*/ 50 h 166"/>
                <a:gd name="T74" fmla="*/ 475 w 476"/>
                <a:gd name="T75" fmla="*/ 66 h 166"/>
                <a:gd name="T76" fmla="*/ 476 w 476"/>
                <a:gd name="T77" fmla="*/ 83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76" h="166">
                  <a:moveTo>
                    <a:pt x="476" y="83"/>
                  </a:moveTo>
                  <a:lnTo>
                    <a:pt x="476" y="83"/>
                  </a:lnTo>
                  <a:lnTo>
                    <a:pt x="475" y="100"/>
                  </a:lnTo>
                  <a:lnTo>
                    <a:pt x="470" y="116"/>
                  </a:lnTo>
                  <a:lnTo>
                    <a:pt x="462" y="130"/>
                  </a:lnTo>
                  <a:lnTo>
                    <a:pt x="451" y="141"/>
                  </a:lnTo>
                  <a:lnTo>
                    <a:pt x="439" y="152"/>
                  </a:lnTo>
                  <a:lnTo>
                    <a:pt x="425" y="160"/>
                  </a:lnTo>
                  <a:lnTo>
                    <a:pt x="411" y="165"/>
                  </a:lnTo>
                  <a:lnTo>
                    <a:pt x="393" y="166"/>
                  </a:lnTo>
                  <a:lnTo>
                    <a:pt x="82" y="166"/>
                  </a:lnTo>
                  <a:lnTo>
                    <a:pt x="82" y="166"/>
                  </a:lnTo>
                  <a:lnTo>
                    <a:pt x="66" y="165"/>
                  </a:lnTo>
                  <a:lnTo>
                    <a:pt x="50" y="160"/>
                  </a:lnTo>
                  <a:lnTo>
                    <a:pt x="36" y="152"/>
                  </a:lnTo>
                  <a:lnTo>
                    <a:pt x="24" y="141"/>
                  </a:lnTo>
                  <a:lnTo>
                    <a:pt x="14" y="130"/>
                  </a:lnTo>
                  <a:lnTo>
                    <a:pt x="6" y="116"/>
                  </a:lnTo>
                  <a:lnTo>
                    <a:pt x="2" y="100"/>
                  </a:lnTo>
                  <a:lnTo>
                    <a:pt x="0" y="83"/>
                  </a:lnTo>
                  <a:lnTo>
                    <a:pt x="0" y="83"/>
                  </a:lnTo>
                  <a:lnTo>
                    <a:pt x="2" y="66"/>
                  </a:lnTo>
                  <a:lnTo>
                    <a:pt x="6" y="50"/>
                  </a:lnTo>
                  <a:lnTo>
                    <a:pt x="14" y="36"/>
                  </a:lnTo>
                  <a:lnTo>
                    <a:pt x="24" y="25"/>
                  </a:lnTo>
                  <a:lnTo>
                    <a:pt x="36" y="14"/>
                  </a:lnTo>
                  <a:lnTo>
                    <a:pt x="50" y="6"/>
                  </a:lnTo>
                  <a:lnTo>
                    <a:pt x="66" y="2"/>
                  </a:lnTo>
                  <a:lnTo>
                    <a:pt x="82" y="0"/>
                  </a:lnTo>
                  <a:lnTo>
                    <a:pt x="393" y="0"/>
                  </a:lnTo>
                  <a:lnTo>
                    <a:pt x="393" y="0"/>
                  </a:lnTo>
                  <a:lnTo>
                    <a:pt x="411" y="2"/>
                  </a:lnTo>
                  <a:lnTo>
                    <a:pt x="425" y="6"/>
                  </a:lnTo>
                  <a:lnTo>
                    <a:pt x="439" y="14"/>
                  </a:lnTo>
                  <a:lnTo>
                    <a:pt x="451" y="25"/>
                  </a:lnTo>
                  <a:lnTo>
                    <a:pt x="462" y="36"/>
                  </a:lnTo>
                  <a:lnTo>
                    <a:pt x="470" y="50"/>
                  </a:lnTo>
                  <a:lnTo>
                    <a:pt x="475" y="66"/>
                  </a:lnTo>
                  <a:lnTo>
                    <a:pt x="476" y="8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2" name="Freeform 15"/>
            <p:cNvSpPr>
              <a:spLocks/>
            </p:cNvSpPr>
            <p:nvPr/>
          </p:nvSpPr>
          <p:spPr bwMode="auto">
            <a:xfrm>
              <a:off x="5618163" y="0"/>
              <a:ext cx="477838" cy="3949700"/>
            </a:xfrm>
            <a:custGeom>
              <a:avLst/>
              <a:gdLst>
                <a:gd name="T0" fmla="*/ 301 w 301"/>
                <a:gd name="T1" fmla="*/ 0 h 2488"/>
                <a:gd name="T2" fmla="*/ 301 w 301"/>
                <a:gd name="T3" fmla="*/ 0 h 2488"/>
                <a:gd name="T4" fmla="*/ 277 w 301"/>
                <a:gd name="T5" fmla="*/ 3 h 2488"/>
                <a:gd name="T6" fmla="*/ 256 w 301"/>
                <a:gd name="T7" fmla="*/ 9 h 2488"/>
                <a:gd name="T8" fmla="*/ 235 w 301"/>
                <a:gd name="T9" fmla="*/ 19 h 2488"/>
                <a:gd name="T10" fmla="*/ 215 w 301"/>
                <a:gd name="T11" fmla="*/ 30 h 2488"/>
                <a:gd name="T12" fmla="*/ 196 w 301"/>
                <a:gd name="T13" fmla="*/ 42 h 2488"/>
                <a:gd name="T14" fmla="*/ 179 w 301"/>
                <a:gd name="T15" fmla="*/ 56 h 2488"/>
                <a:gd name="T16" fmla="*/ 162 w 301"/>
                <a:gd name="T17" fmla="*/ 72 h 2488"/>
                <a:gd name="T18" fmla="*/ 146 w 301"/>
                <a:gd name="T19" fmla="*/ 89 h 2488"/>
                <a:gd name="T20" fmla="*/ 132 w 301"/>
                <a:gd name="T21" fmla="*/ 108 h 2488"/>
                <a:gd name="T22" fmla="*/ 118 w 301"/>
                <a:gd name="T23" fmla="*/ 127 h 2488"/>
                <a:gd name="T24" fmla="*/ 105 w 301"/>
                <a:gd name="T25" fmla="*/ 147 h 2488"/>
                <a:gd name="T26" fmla="*/ 93 w 301"/>
                <a:gd name="T27" fmla="*/ 169 h 2488"/>
                <a:gd name="T28" fmla="*/ 82 w 301"/>
                <a:gd name="T29" fmla="*/ 193 h 2488"/>
                <a:gd name="T30" fmla="*/ 72 w 301"/>
                <a:gd name="T31" fmla="*/ 215 h 2488"/>
                <a:gd name="T32" fmla="*/ 53 w 301"/>
                <a:gd name="T33" fmla="*/ 262 h 2488"/>
                <a:gd name="T34" fmla="*/ 39 w 301"/>
                <a:gd name="T35" fmla="*/ 310 h 2488"/>
                <a:gd name="T36" fmla="*/ 27 w 301"/>
                <a:gd name="T37" fmla="*/ 357 h 2488"/>
                <a:gd name="T38" fmla="*/ 17 w 301"/>
                <a:gd name="T39" fmla="*/ 404 h 2488"/>
                <a:gd name="T40" fmla="*/ 11 w 301"/>
                <a:gd name="T41" fmla="*/ 448 h 2488"/>
                <a:gd name="T42" fmla="*/ 5 w 301"/>
                <a:gd name="T43" fmla="*/ 487 h 2488"/>
                <a:gd name="T44" fmla="*/ 2 w 301"/>
                <a:gd name="T45" fmla="*/ 522 h 2488"/>
                <a:gd name="T46" fmla="*/ 0 w 301"/>
                <a:gd name="T47" fmla="*/ 550 h 2488"/>
                <a:gd name="T48" fmla="*/ 0 w 301"/>
                <a:gd name="T49" fmla="*/ 572 h 2488"/>
                <a:gd name="T50" fmla="*/ 0 w 301"/>
                <a:gd name="T51" fmla="*/ 2488 h 2488"/>
                <a:gd name="T52" fmla="*/ 301 w 301"/>
                <a:gd name="T53" fmla="*/ 2488 h 2488"/>
                <a:gd name="T54" fmla="*/ 301 w 301"/>
                <a:gd name="T55" fmla="*/ 0 h 2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01" h="2488">
                  <a:moveTo>
                    <a:pt x="301" y="0"/>
                  </a:moveTo>
                  <a:lnTo>
                    <a:pt x="301" y="0"/>
                  </a:lnTo>
                  <a:lnTo>
                    <a:pt x="277" y="3"/>
                  </a:lnTo>
                  <a:lnTo>
                    <a:pt x="256" y="9"/>
                  </a:lnTo>
                  <a:lnTo>
                    <a:pt x="235" y="19"/>
                  </a:lnTo>
                  <a:lnTo>
                    <a:pt x="215" y="30"/>
                  </a:lnTo>
                  <a:lnTo>
                    <a:pt x="196" y="42"/>
                  </a:lnTo>
                  <a:lnTo>
                    <a:pt x="179" y="56"/>
                  </a:lnTo>
                  <a:lnTo>
                    <a:pt x="162" y="72"/>
                  </a:lnTo>
                  <a:lnTo>
                    <a:pt x="146" y="89"/>
                  </a:lnTo>
                  <a:lnTo>
                    <a:pt x="132" y="108"/>
                  </a:lnTo>
                  <a:lnTo>
                    <a:pt x="118" y="127"/>
                  </a:lnTo>
                  <a:lnTo>
                    <a:pt x="105" y="147"/>
                  </a:lnTo>
                  <a:lnTo>
                    <a:pt x="93" y="169"/>
                  </a:lnTo>
                  <a:lnTo>
                    <a:pt x="82" y="193"/>
                  </a:lnTo>
                  <a:lnTo>
                    <a:pt x="72" y="215"/>
                  </a:lnTo>
                  <a:lnTo>
                    <a:pt x="53" y="262"/>
                  </a:lnTo>
                  <a:lnTo>
                    <a:pt x="39" y="310"/>
                  </a:lnTo>
                  <a:lnTo>
                    <a:pt x="27" y="357"/>
                  </a:lnTo>
                  <a:lnTo>
                    <a:pt x="17" y="404"/>
                  </a:lnTo>
                  <a:lnTo>
                    <a:pt x="11" y="448"/>
                  </a:lnTo>
                  <a:lnTo>
                    <a:pt x="5" y="487"/>
                  </a:lnTo>
                  <a:lnTo>
                    <a:pt x="2" y="522"/>
                  </a:lnTo>
                  <a:lnTo>
                    <a:pt x="0" y="550"/>
                  </a:lnTo>
                  <a:lnTo>
                    <a:pt x="0" y="572"/>
                  </a:lnTo>
                  <a:lnTo>
                    <a:pt x="0" y="2488"/>
                  </a:lnTo>
                  <a:lnTo>
                    <a:pt x="301" y="2488"/>
                  </a:lnTo>
                  <a:lnTo>
                    <a:pt x="301" y="0"/>
                  </a:lnTo>
                  <a:close/>
                </a:path>
              </a:pathLst>
            </a:custGeom>
            <a:solidFill>
              <a:srgbClr val="EC76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3" name="Freeform 16"/>
            <p:cNvSpPr>
              <a:spLocks/>
            </p:cNvSpPr>
            <p:nvPr/>
          </p:nvSpPr>
          <p:spPr bwMode="auto">
            <a:xfrm>
              <a:off x="6096000" y="0"/>
              <a:ext cx="482600" cy="3949700"/>
            </a:xfrm>
            <a:custGeom>
              <a:avLst/>
              <a:gdLst>
                <a:gd name="T0" fmla="*/ 0 w 304"/>
                <a:gd name="T1" fmla="*/ 0 h 2488"/>
                <a:gd name="T2" fmla="*/ 0 w 304"/>
                <a:gd name="T3" fmla="*/ 0 h 2488"/>
                <a:gd name="T4" fmla="*/ 24 w 304"/>
                <a:gd name="T5" fmla="*/ 3 h 2488"/>
                <a:gd name="T6" fmla="*/ 47 w 304"/>
                <a:gd name="T7" fmla="*/ 9 h 2488"/>
                <a:gd name="T8" fmla="*/ 67 w 304"/>
                <a:gd name="T9" fmla="*/ 19 h 2488"/>
                <a:gd name="T10" fmla="*/ 88 w 304"/>
                <a:gd name="T11" fmla="*/ 28 h 2488"/>
                <a:gd name="T12" fmla="*/ 107 w 304"/>
                <a:gd name="T13" fmla="*/ 41 h 2488"/>
                <a:gd name="T14" fmla="*/ 124 w 304"/>
                <a:gd name="T15" fmla="*/ 56 h 2488"/>
                <a:gd name="T16" fmla="*/ 141 w 304"/>
                <a:gd name="T17" fmla="*/ 72 h 2488"/>
                <a:gd name="T18" fmla="*/ 157 w 304"/>
                <a:gd name="T19" fmla="*/ 89 h 2488"/>
                <a:gd name="T20" fmla="*/ 171 w 304"/>
                <a:gd name="T21" fmla="*/ 108 h 2488"/>
                <a:gd name="T22" fmla="*/ 185 w 304"/>
                <a:gd name="T23" fmla="*/ 127 h 2488"/>
                <a:gd name="T24" fmla="*/ 197 w 304"/>
                <a:gd name="T25" fmla="*/ 147 h 2488"/>
                <a:gd name="T26" fmla="*/ 210 w 304"/>
                <a:gd name="T27" fmla="*/ 169 h 2488"/>
                <a:gd name="T28" fmla="*/ 221 w 304"/>
                <a:gd name="T29" fmla="*/ 193 h 2488"/>
                <a:gd name="T30" fmla="*/ 230 w 304"/>
                <a:gd name="T31" fmla="*/ 215 h 2488"/>
                <a:gd name="T32" fmla="*/ 249 w 304"/>
                <a:gd name="T33" fmla="*/ 262 h 2488"/>
                <a:gd name="T34" fmla="*/ 263 w 304"/>
                <a:gd name="T35" fmla="*/ 310 h 2488"/>
                <a:gd name="T36" fmla="*/ 276 w 304"/>
                <a:gd name="T37" fmla="*/ 357 h 2488"/>
                <a:gd name="T38" fmla="*/ 285 w 304"/>
                <a:gd name="T39" fmla="*/ 404 h 2488"/>
                <a:gd name="T40" fmla="*/ 293 w 304"/>
                <a:gd name="T41" fmla="*/ 448 h 2488"/>
                <a:gd name="T42" fmla="*/ 298 w 304"/>
                <a:gd name="T43" fmla="*/ 487 h 2488"/>
                <a:gd name="T44" fmla="*/ 301 w 304"/>
                <a:gd name="T45" fmla="*/ 522 h 2488"/>
                <a:gd name="T46" fmla="*/ 302 w 304"/>
                <a:gd name="T47" fmla="*/ 550 h 2488"/>
                <a:gd name="T48" fmla="*/ 304 w 304"/>
                <a:gd name="T49" fmla="*/ 572 h 2488"/>
                <a:gd name="T50" fmla="*/ 304 w 304"/>
                <a:gd name="T51" fmla="*/ 2488 h 2488"/>
                <a:gd name="T52" fmla="*/ 0 w 304"/>
                <a:gd name="T53" fmla="*/ 2488 h 2488"/>
                <a:gd name="T54" fmla="*/ 0 w 304"/>
                <a:gd name="T55" fmla="*/ 0 h 2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04" h="2488">
                  <a:moveTo>
                    <a:pt x="0" y="0"/>
                  </a:moveTo>
                  <a:lnTo>
                    <a:pt x="0" y="0"/>
                  </a:lnTo>
                  <a:lnTo>
                    <a:pt x="24" y="3"/>
                  </a:lnTo>
                  <a:lnTo>
                    <a:pt x="47" y="9"/>
                  </a:lnTo>
                  <a:lnTo>
                    <a:pt x="67" y="19"/>
                  </a:lnTo>
                  <a:lnTo>
                    <a:pt x="88" y="28"/>
                  </a:lnTo>
                  <a:lnTo>
                    <a:pt x="107" y="41"/>
                  </a:lnTo>
                  <a:lnTo>
                    <a:pt x="124" y="56"/>
                  </a:lnTo>
                  <a:lnTo>
                    <a:pt x="141" y="72"/>
                  </a:lnTo>
                  <a:lnTo>
                    <a:pt x="157" y="89"/>
                  </a:lnTo>
                  <a:lnTo>
                    <a:pt x="171" y="108"/>
                  </a:lnTo>
                  <a:lnTo>
                    <a:pt x="185" y="127"/>
                  </a:lnTo>
                  <a:lnTo>
                    <a:pt x="197" y="147"/>
                  </a:lnTo>
                  <a:lnTo>
                    <a:pt x="210" y="169"/>
                  </a:lnTo>
                  <a:lnTo>
                    <a:pt x="221" y="193"/>
                  </a:lnTo>
                  <a:lnTo>
                    <a:pt x="230" y="215"/>
                  </a:lnTo>
                  <a:lnTo>
                    <a:pt x="249" y="262"/>
                  </a:lnTo>
                  <a:lnTo>
                    <a:pt x="263" y="310"/>
                  </a:lnTo>
                  <a:lnTo>
                    <a:pt x="276" y="357"/>
                  </a:lnTo>
                  <a:lnTo>
                    <a:pt x="285" y="404"/>
                  </a:lnTo>
                  <a:lnTo>
                    <a:pt x="293" y="448"/>
                  </a:lnTo>
                  <a:lnTo>
                    <a:pt x="298" y="487"/>
                  </a:lnTo>
                  <a:lnTo>
                    <a:pt x="301" y="522"/>
                  </a:lnTo>
                  <a:lnTo>
                    <a:pt x="302" y="550"/>
                  </a:lnTo>
                  <a:lnTo>
                    <a:pt x="304" y="572"/>
                  </a:lnTo>
                  <a:lnTo>
                    <a:pt x="304" y="2488"/>
                  </a:lnTo>
                  <a:lnTo>
                    <a:pt x="0" y="2488"/>
                  </a:lnTo>
                  <a:lnTo>
                    <a:pt x="0" y="0"/>
                  </a:lnTo>
                  <a:close/>
                </a:path>
              </a:pathLst>
            </a:custGeom>
            <a:solidFill>
              <a:srgbClr val="FBAD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4" name="Rectangle 17"/>
            <p:cNvSpPr>
              <a:spLocks noChangeArrowheads="1"/>
            </p:cNvSpPr>
            <p:nvPr/>
          </p:nvSpPr>
          <p:spPr bwMode="auto">
            <a:xfrm>
              <a:off x="5618163" y="2111375"/>
              <a:ext cx="481013" cy="57150"/>
            </a:xfrm>
            <a:prstGeom prst="rect">
              <a:avLst/>
            </a:prstGeom>
            <a:solidFill>
              <a:srgbClr val="FAE81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5" name="Rectangle 18"/>
            <p:cNvSpPr>
              <a:spLocks noChangeArrowheads="1"/>
            </p:cNvSpPr>
            <p:nvPr/>
          </p:nvSpPr>
          <p:spPr bwMode="auto">
            <a:xfrm>
              <a:off x="6096000" y="2111375"/>
              <a:ext cx="482600" cy="57150"/>
            </a:xfrm>
            <a:prstGeom prst="rect">
              <a:avLst/>
            </a:prstGeom>
            <a:solidFill>
              <a:srgbClr val="F8ED3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6" name="Rectangle 19"/>
            <p:cNvSpPr>
              <a:spLocks noChangeArrowheads="1"/>
            </p:cNvSpPr>
            <p:nvPr/>
          </p:nvSpPr>
          <p:spPr bwMode="auto">
            <a:xfrm>
              <a:off x="5618163" y="1111250"/>
              <a:ext cx="481013" cy="55563"/>
            </a:xfrm>
            <a:prstGeom prst="rect">
              <a:avLst/>
            </a:prstGeom>
            <a:solidFill>
              <a:srgbClr val="FAE81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7" name="Rectangle 20"/>
            <p:cNvSpPr>
              <a:spLocks noChangeArrowheads="1"/>
            </p:cNvSpPr>
            <p:nvPr/>
          </p:nvSpPr>
          <p:spPr bwMode="auto">
            <a:xfrm>
              <a:off x="6096000" y="1111250"/>
              <a:ext cx="482600" cy="55563"/>
            </a:xfrm>
            <a:prstGeom prst="rect">
              <a:avLst/>
            </a:prstGeom>
            <a:solidFill>
              <a:srgbClr val="F8ED3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8" name="Freeform 21"/>
            <p:cNvSpPr>
              <a:spLocks/>
            </p:cNvSpPr>
            <p:nvPr/>
          </p:nvSpPr>
          <p:spPr bwMode="auto">
            <a:xfrm>
              <a:off x="5087938" y="592138"/>
              <a:ext cx="271463" cy="3378200"/>
            </a:xfrm>
            <a:custGeom>
              <a:avLst/>
              <a:gdLst>
                <a:gd name="T0" fmla="*/ 30 w 171"/>
                <a:gd name="T1" fmla="*/ 2128 h 2128"/>
                <a:gd name="T2" fmla="*/ 171 w 171"/>
                <a:gd name="T3" fmla="*/ 2128 h 2128"/>
                <a:gd name="T4" fmla="*/ 171 w 171"/>
                <a:gd name="T5" fmla="*/ 0 h 2128"/>
                <a:gd name="T6" fmla="*/ 171 w 171"/>
                <a:gd name="T7" fmla="*/ 0 h 2128"/>
                <a:gd name="T8" fmla="*/ 165 w 171"/>
                <a:gd name="T9" fmla="*/ 3 h 2128"/>
                <a:gd name="T10" fmla="*/ 157 w 171"/>
                <a:gd name="T11" fmla="*/ 6 h 2128"/>
                <a:gd name="T12" fmla="*/ 151 w 171"/>
                <a:gd name="T13" fmla="*/ 12 h 2128"/>
                <a:gd name="T14" fmla="*/ 141 w 171"/>
                <a:gd name="T15" fmla="*/ 20 h 2128"/>
                <a:gd name="T16" fmla="*/ 132 w 171"/>
                <a:gd name="T17" fmla="*/ 33 h 2128"/>
                <a:gd name="T18" fmla="*/ 123 w 171"/>
                <a:gd name="T19" fmla="*/ 47 h 2128"/>
                <a:gd name="T20" fmla="*/ 113 w 171"/>
                <a:gd name="T21" fmla="*/ 66 h 2128"/>
                <a:gd name="T22" fmla="*/ 102 w 171"/>
                <a:gd name="T23" fmla="*/ 89 h 2128"/>
                <a:gd name="T24" fmla="*/ 102 w 171"/>
                <a:gd name="T25" fmla="*/ 89 h 2128"/>
                <a:gd name="T26" fmla="*/ 85 w 171"/>
                <a:gd name="T27" fmla="*/ 130 h 2128"/>
                <a:gd name="T28" fmla="*/ 69 w 171"/>
                <a:gd name="T29" fmla="*/ 171 h 2128"/>
                <a:gd name="T30" fmla="*/ 55 w 171"/>
                <a:gd name="T31" fmla="*/ 213 h 2128"/>
                <a:gd name="T32" fmla="*/ 43 w 171"/>
                <a:gd name="T33" fmla="*/ 254 h 2128"/>
                <a:gd name="T34" fmla="*/ 32 w 171"/>
                <a:gd name="T35" fmla="*/ 296 h 2128"/>
                <a:gd name="T36" fmla="*/ 24 w 171"/>
                <a:gd name="T37" fmla="*/ 337 h 2128"/>
                <a:gd name="T38" fmla="*/ 16 w 171"/>
                <a:gd name="T39" fmla="*/ 376 h 2128"/>
                <a:gd name="T40" fmla="*/ 13 w 171"/>
                <a:gd name="T41" fmla="*/ 414 h 2128"/>
                <a:gd name="T42" fmla="*/ 13 w 171"/>
                <a:gd name="T43" fmla="*/ 414 h 2128"/>
                <a:gd name="T44" fmla="*/ 8 w 171"/>
                <a:gd name="T45" fmla="*/ 506 h 2128"/>
                <a:gd name="T46" fmla="*/ 5 w 171"/>
                <a:gd name="T47" fmla="*/ 614 h 2128"/>
                <a:gd name="T48" fmla="*/ 2 w 171"/>
                <a:gd name="T49" fmla="*/ 736 h 2128"/>
                <a:gd name="T50" fmla="*/ 0 w 171"/>
                <a:gd name="T51" fmla="*/ 868 h 2128"/>
                <a:gd name="T52" fmla="*/ 0 w 171"/>
                <a:gd name="T53" fmla="*/ 1150 h 2128"/>
                <a:gd name="T54" fmla="*/ 2 w 171"/>
                <a:gd name="T55" fmla="*/ 1435 h 2128"/>
                <a:gd name="T56" fmla="*/ 5 w 171"/>
                <a:gd name="T57" fmla="*/ 1700 h 2128"/>
                <a:gd name="T58" fmla="*/ 8 w 171"/>
                <a:gd name="T59" fmla="*/ 1919 h 2128"/>
                <a:gd name="T60" fmla="*/ 13 w 171"/>
                <a:gd name="T61" fmla="*/ 2123 h 2128"/>
                <a:gd name="T62" fmla="*/ 30 w 171"/>
                <a:gd name="T63" fmla="*/ 2128 h 2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1" h="2128">
                  <a:moveTo>
                    <a:pt x="30" y="2128"/>
                  </a:moveTo>
                  <a:lnTo>
                    <a:pt x="171" y="2128"/>
                  </a:lnTo>
                  <a:lnTo>
                    <a:pt x="171" y="0"/>
                  </a:lnTo>
                  <a:lnTo>
                    <a:pt x="171" y="0"/>
                  </a:lnTo>
                  <a:lnTo>
                    <a:pt x="165" y="3"/>
                  </a:lnTo>
                  <a:lnTo>
                    <a:pt x="157" y="6"/>
                  </a:lnTo>
                  <a:lnTo>
                    <a:pt x="151" y="12"/>
                  </a:lnTo>
                  <a:lnTo>
                    <a:pt x="141" y="20"/>
                  </a:lnTo>
                  <a:lnTo>
                    <a:pt x="132" y="33"/>
                  </a:lnTo>
                  <a:lnTo>
                    <a:pt x="123" y="47"/>
                  </a:lnTo>
                  <a:lnTo>
                    <a:pt x="113" y="66"/>
                  </a:lnTo>
                  <a:lnTo>
                    <a:pt x="102" y="89"/>
                  </a:lnTo>
                  <a:lnTo>
                    <a:pt x="102" y="89"/>
                  </a:lnTo>
                  <a:lnTo>
                    <a:pt x="85" y="130"/>
                  </a:lnTo>
                  <a:lnTo>
                    <a:pt x="69" y="171"/>
                  </a:lnTo>
                  <a:lnTo>
                    <a:pt x="55" y="213"/>
                  </a:lnTo>
                  <a:lnTo>
                    <a:pt x="43" y="254"/>
                  </a:lnTo>
                  <a:lnTo>
                    <a:pt x="32" y="296"/>
                  </a:lnTo>
                  <a:lnTo>
                    <a:pt x="24" y="337"/>
                  </a:lnTo>
                  <a:lnTo>
                    <a:pt x="16" y="376"/>
                  </a:lnTo>
                  <a:lnTo>
                    <a:pt x="13" y="414"/>
                  </a:lnTo>
                  <a:lnTo>
                    <a:pt x="13" y="414"/>
                  </a:lnTo>
                  <a:lnTo>
                    <a:pt x="8" y="506"/>
                  </a:lnTo>
                  <a:lnTo>
                    <a:pt x="5" y="614"/>
                  </a:lnTo>
                  <a:lnTo>
                    <a:pt x="2" y="736"/>
                  </a:lnTo>
                  <a:lnTo>
                    <a:pt x="0" y="868"/>
                  </a:lnTo>
                  <a:lnTo>
                    <a:pt x="0" y="1150"/>
                  </a:lnTo>
                  <a:lnTo>
                    <a:pt x="2" y="1435"/>
                  </a:lnTo>
                  <a:lnTo>
                    <a:pt x="5" y="1700"/>
                  </a:lnTo>
                  <a:lnTo>
                    <a:pt x="8" y="1919"/>
                  </a:lnTo>
                  <a:lnTo>
                    <a:pt x="13" y="2123"/>
                  </a:lnTo>
                  <a:lnTo>
                    <a:pt x="30" y="2128"/>
                  </a:lnTo>
                  <a:close/>
                </a:path>
              </a:pathLst>
            </a:custGeom>
            <a:solidFill>
              <a:srgbClr val="CFD8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9" name="Freeform 22"/>
            <p:cNvSpPr>
              <a:spLocks/>
            </p:cNvSpPr>
            <p:nvPr/>
          </p:nvSpPr>
          <p:spPr bwMode="auto">
            <a:xfrm>
              <a:off x="5359400" y="592138"/>
              <a:ext cx="268288" cy="3378200"/>
            </a:xfrm>
            <a:custGeom>
              <a:avLst/>
              <a:gdLst>
                <a:gd name="T0" fmla="*/ 140 w 169"/>
                <a:gd name="T1" fmla="*/ 2128 h 2128"/>
                <a:gd name="T2" fmla="*/ 157 w 169"/>
                <a:gd name="T3" fmla="*/ 2123 h 2128"/>
                <a:gd name="T4" fmla="*/ 157 w 169"/>
                <a:gd name="T5" fmla="*/ 2123 h 2128"/>
                <a:gd name="T6" fmla="*/ 162 w 169"/>
                <a:gd name="T7" fmla="*/ 1919 h 2128"/>
                <a:gd name="T8" fmla="*/ 165 w 169"/>
                <a:gd name="T9" fmla="*/ 1700 h 2128"/>
                <a:gd name="T10" fmla="*/ 168 w 169"/>
                <a:gd name="T11" fmla="*/ 1435 h 2128"/>
                <a:gd name="T12" fmla="*/ 169 w 169"/>
                <a:gd name="T13" fmla="*/ 1150 h 2128"/>
                <a:gd name="T14" fmla="*/ 169 w 169"/>
                <a:gd name="T15" fmla="*/ 868 h 2128"/>
                <a:gd name="T16" fmla="*/ 168 w 169"/>
                <a:gd name="T17" fmla="*/ 736 h 2128"/>
                <a:gd name="T18" fmla="*/ 165 w 169"/>
                <a:gd name="T19" fmla="*/ 614 h 2128"/>
                <a:gd name="T20" fmla="*/ 162 w 169"/>
                <a:gd name="T21" fmla="*/ 506 h 2128"/>
                <a:gd name="T22" fmla="*/ 157 w 169"/>
                <a:gd name="T23" fmla="*/ 414 h 2128"/>
                <a:gd name="T24" fmla="*/ 157 w 169"/>
                <a:gd name="T25" fmla="*/ 414 h 2128"/>
                <a:gd name="T26" fmla="*/ 154 w 169"/>
                <a:gd name="T27" fmla="*/ 376 h 2128"/>
                <a:gd name="T28" fmla="*/ 146 w 169"/>
                <a:gd name="T29" fmla="*/ 337 h 2128"/>
                <a:gd name="T30" fmla="*/ 138 w 169"/>
                <a:gd name="T31" fmla="*/ 296 h 2128"/>
                <a:gd name="T32" fmla="*/ 127 w 169"/>
                <a:gd name="T33" fmla="*/ 254 h 2128"/>
                <a:gd name="T34" fmla="*/ 115 w 169"/>
                <a:gd name="T35" fmla="*/ 213 h 2128"/>
                <a:gd name="T36" fmla="*/ 100 w 169"/>
                <a:gd name="T37" fmla="*/ 171 h 2128"/>
                <a:gd name="T38" fmla="*/ 85 w 169"/>
                <a:gd name="T39" fmla="*/ 130 h 2128"/>
                <a:gd name="T40" fmla="*/ 68 w 169"/>
                <a:gd name="T41" fmla="*/ 89 h 2128"/>
                <a:gd name="T42" fmla="*/ 68 w 169"/>
                <a:gd name="T43" fmla="*/ 89 h 2128"/>
                <a:gd name="T44" fmla="*/ 58 w 169"/>
                <a:gd name="T45" fmla="*/ 66 h 2128"/>
                <a:gd name="T46" fmla="*/ 47 w 169"/>
                <a:gd name="T47" fmla="*/ 47 h 2128"/>
                <a:gd name="T48" fmla="*/ 38 w 169"/>
                <a:gd name="T49" fmla="*/ 33 h 2128"/>
                <a:gd name="T50" fmla="*/ 28 w 169"/>
                <a:gd name="T51" fmla="*/ 20 h 2128"/>
                <a:gd name="T52" fmla="*/ 21 w 169"/>
                <a:gd name="T53" fmla="*/ 12 h 2128"/>
                <a:gd name="T54" fmla="*/ 13 w 169"/>
                <a:gd name="T55" fmla="*/ 6 h 2128"/>
                <a:gd name="T56" fmla="*/ 5 w 169"/>
                <a:gd name="T57" fmla="*/ 3 h 2128"/>
                <a:gd name="T58" fmla="*/ 0 w 169"/>
                <a:gd name="T59" fmla="*/ 0 h 2128"/>
                <a:gd name="T60" fmla="*/ 0 w 169"/>
                <a:gd name="T61" fmla="*/ 2128 h 2128"/>
                <a:gd name="T62" fmla="*/ 140 w 169"/>
                <a:gd name="T63" fmla="*/ 2128 h 2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9" h="2128">
                  <a:moveTo>
                    <a:pt x="140" y="2128"/>
                  </a:moveTo>
                  <a:lnTo>
                    <a:pt x="157" y="2123"/>
                  </a:lnTo>
                  <a:lnTo>
                    <a:pt x="157" y="2123"/>
                  </a:lnTo>
                  <a:lnTo>
                    <a:pt x="162" y="1919"/>
                  </a:lnTo>
                  <a:lnTo>
                    <a:pt x="165" y="1700"/>
                  </a:lnTo>
                  <a:lnTo>
                    <a:pt x="168" y="1435"/>
                  </a:lnTo>
                  <a:lnTo>
                    <a:pt x="169" y="1150"/>
                  </a:lnTo>
                  <a:lnTo>
                    <a:pt x="169" y="868"/>
                  </a:lnTo>
                  <a:lnTo>
                    <a:pt x="168" y="736"/>
                  </a:lnTo>
                  <a:lnTo>
                    <a:pt x="165" y="614"/>
                  </a:lnTo>
                  <a:lnTo>
                    <a:pt x="162" y="506"/>
                  </a:lnTo>
                  <a:lnTo>
                    <a:pt x="157" y="414"/>
                  </a:lnTo>
                  <a:lnTo>
                    <a:pt x="157" y="414"/>
                  </a:lnTo>
                  <a:lnTo>
                    <a:pt x="154" y="376"/>
                  </a:lnTo>
                  <a:lnTo>
                    <a:pt x="146" y="337"/>
                  </a:lnTo>
                  <a:lnTo>
                    <a:pt x="138" y="296"/>
                  </a:lnTo>
                  <a:lnTo>
                    <a:pt x="127" y="254"/>
                  </a:lnTo>
                  <a:lnTo>
                    <a:pt x="115" y="213"/>
                  </a:lnTo>
                  <a:lnTo>
                    <a:pt x="100" y="171"/>
                  </a:lnTo>
                  <a:lnTo>
                    <a:pt x="85" y="130"/>
                  </a:lnTo>
                  <a:lnTo>
                    <a:pt x="68" y="89"/>
                  </a:lnTo>
                  <a:lnTo>
                    <a:pt x="68" y="89"/>
                  </a:lnTo>
                  <a:lnTo>
                    <a:pt x="58" y="66"/>
                  </a:lnTo>
                  <a:lnTo>
                    <a:pt x="47" y="47"/>
                  </a:lnTo>
                  <a:lnTo>
                    <a:pt x="38" y="33"/>
                  </a:lnTo>
                  <a:lnTo>
                    <a:pt x="28" y="20"/>
                  </a:lnTo>
                  <a:lnTo>
                    <a:pt x="21" y="12"/>
                  </a:lnTo>
                  <a:lnTo>
                    <a:pt x="13" y="6"/>
                  </a:lnTo>
                  <a:lnTo>
                    <a:pt x="5" y="3"/>
                  </a:lnTo>
                  <a:lnTo>
                    <a:pt x="0" y="0"/>
                  </a:lnTo>
                  <a:lnTo>
                    <a:pt x="0" y="2128"/>
                  </a:lnTo>
                  <a:lnTo>
                    <a:pt x="140" y="2128"/>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0" name="Freeform 23"/>
            <p:cNvSpPr>
              <a:spLocks/>
            </p:cNvSpPr>
            <p:nvPr/>
          </p:nvSpPr>
          <p:spPr bwMode="auto">
            <a:xfrm>
              <a:off x="5091113" y="2870200"/>
              <a:ext cx="268288" cy="65088"/>
            </a:xfrm>
            <a:custGeom>
              <a:avLst/>
              <a:gdLst>
                <a:gd name="T0" fmla="*/ 169 w 169"/>
                <a:gd name="T1" fmla="*/ 41 h 41"/>
                <a:gd name="T2" fmla="*/ 169 w 169"/>
                <a:gd name="T3" fmla="*/ 0 h 41"/>
                <a:gd name="T4" fmla="*/ 0 w 169"/>
                <a:gd name="T5" fmla="*/ 0 h 41"/>
                <a:gd name="T6" fmla="*/ 0 w 169"/>
                <a:gd name="T7" fmla="*/ 0 h 41"/>
                <a:gd name="T8" fmla="*/ 0 w 169"/>
                <a:gd name="T9" fmla="*/ 41 h 41"/>
                <a:gd name="T10" fmla="*/ 169 w 169"/>
                <a:gd name="T11" fmla="*/ 41 h 41"/>
              </a:gdLst>
              <a:ahLst/>
              <a:cxnLst>
                <a:cxn ang="0">
                  <a:pos x="T0" y="T1"/>
                </a:cxn>
                <a:cxn ang="0">
                  <a:pos x="T2" y="T3"/>
                </a:cxn>
                <a:cxn ang="0">
                  <a:pos x="T4" y="T5"/>
                </a:cxn>
                <a:cxn ang="0">
                  <a:pos x="T6" y="T7"/>
                </a:cxn>
                <a:cxn ang="0">
                  <a:pos x="T8" y="T9"/>
                </a:cxn>
                <a:cxn ang="0">
                  <a:pos x="T10" y="T11"/>
                </a:cxn>
              </a:cxnLst>
              <a:rect l="0" t="0" r="r" b="b"/>
              <a:pathLst>
                <a:path w="169" h="41">
                  <a:moveTo>
                    <a:pt x="169" y="41"/>
                  </a:moveTo>
                  <a:lnTo>
                    <a:pt x="169" y="0"/>
                  </a:lnTo>
                  <a:lnTo>
                    <a:pt x="0" y="0"/>
                  </a:lnTo>
                  <a:lnTo>
                    <a:pt x="0" y="0"/>
                  </a:lnTo>
                  <a:lnTo>
                    <a:pt x="0" y="41"/>
                  </a:lnTo>
                  <a:lnTo>
                    <a:pt x="169" y="41"/>
                  </a:lnTo>
                  <a:close/>
                </a:path>
              </a:pathLst>
            </a:custGeom>
            <a:solidFill>
              <a:srgbClr val="2D30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1" name="Freeform 24"/>
            <p:cNvSpPr>
              <a:spLocks/>
            </p:cNvSpPr>
            <p:nvPr/>
          </p:nvSpPr>
          <p:spPr bwMode="auto">
            <a:xfrm>
              <a:off x="5357813" y="2870200"/>
              <a:ext cx="268288" cy="65088"/>
            </a:xfrm>
            <a:custGeom>
              <a:avLst/>
              <a:gdLst>
                <a:gd name="T0" fmla="*/ 169 w 169"/>
                <a:gd name="T1" fmla="*/ 41 h 41"/>
                <a:gd name="T2" fmla="*/ 169 w 169"/>
                <a:gd name="T3" fmla="*/ 41 h 41"/>
                <a:gd name="T4" fmla="*/ 169 w 169"/>
                <a:gd name="T5" fmla="*/ 0 h 41"/>
                <a:gd name="T6" fmla="*/ 0 w 169"/>
                <a:gd name="T7" fmla="*/ 0 h 41"/>
                <a:gd name="T8" fmla="*/ 0 w 169"/>
                <a:gd name="T9" fmla="*/ 41 h 41"/>
                <a:gd name="T10" fmla="*/ 169 w 169"/>
                <a:gd name="T11" fmla="*/ 41 h 41"/>
              </a:gdLst>
              <a:ahLst/>
              <a:cxnLst>
                <a:cxn ang="0">
                  <a:pos x="T0" y="T1"/>
                </a:cxn>
                <a:cxn ang="0">
                  <a:pos x="T2" y="T3"/>
                </a:cxn>
                <a:cxn ang="0">
                  <a:pos x="T4" y="T5"/>
                </a:cxn>
                <a:cxn ang="0">
                  <a:pos x="T6" y="T7"/>
                </a:cxn>
                <a:cxn ang="0">
                  <a:pos x="T8" y="T9"/>
                </a:cxn>
                <a:cxn ang="0">
                  <a:pos x="T10" y="T11"/>
                </a:cxn>
              </a:cxnLst>
              <a:rect l="0" t="0" r="r" b="b"/>
              <a:pathLst>
                <a:path w="169" h="41">
                  <a:moveTo>
                    <a:pt x="169" y="41"/>
                  </a:moveTo>
                  <a:lnTo>
                    <a:pt x="169" y="41"/>
                  </a:lnTo>
                  <a:lnTo>
                    <a:pt x="169" y="0"/>
                  </a:lnTo>
                  <a:lnTo>
                    <a:pt x="0" y="0"/>
                  </a:lnTo>
                  <a:lnTo>
                    <a:pt x="0" y="41"/>
                  </a:lnTo>
                  <a:lnTo>
                    <a:pt x="169" y="41"/>
                  </a:lnTo>
                  <a:close/>
                </a:path>
              </a:pathLst>
            </a:custGeom>
            <a:solidFill>
              <a:srgbClr val="5E5E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2" name="Freeform 25"/>
            <p:cNvSpPr>
              <a:spLocks/>
            </p:cNvSpPr>
            <p:nvPr/>
          </p:nvSpPr>
          <p:spPr bwMode="auto">
            <a:xfrm>
              <a:off x="5087938" y="2111375"/>
              <a:ext cx="271463" cy="65088"/>
            </a:xfrm>
            <a:custGeom>
              <a:avLst/>
              <a:gdLst>
                <a:gd name="T0" fmla="*/ 171 w 171"/>
                <a:gd name="T1" fmla="*/ 41 h 41"/>
                <a:gd name="T2" fmla="*/ 171 w 171"/>
                <a:gd name="T3" fmla="*/ 0 h 41"/>
                <a:gd name="T4" fmla="*/ 0 w 171"/>
                <a:gd name="T5" fmla="*/ 0 h 41"/>
                <a:gd name="T6" fmla="*/ 0 w 171"/>
                <a:gd name="T7" fmla="*/ 0 h 41"/>
                <a:gd name="T8" fmla="*/ 0 w 171"/>
                <a:gd name="T9" fmla="*/ 41 h 41"/>
                <a:gd name="T10" fmla="*/ 171 w 171"/>
                <a:gd name="T11" fmla="*/ 41 h 41"/>
              </a:gdLst>
              <a:ahLst/>
              <a:cxnLst>
                <a:cxn ang="0">
                  <a:pos x="T0" y="T1"/>
                </a:cxn>
                <a:cxn ang="0">
                  <a:pos x="T2" y="T3"/>
                </a:cxn>
                <a:cxn ang="0">
                  <a:pos x="T4" y="T5"/>
                </a:cxn>
                <a:cxn ang="0">
                  <a:pos x="T6" y="T7"/>
                </a:cxn>
                <a:cxn ang="0">
                  <a:pos x="T8" y="T9"/>
                </a:cxn>
                <a:cxn ang="0">
                  <a:pos x="T10" y="T11"/>
                </a:cxn>
              </a:cxnLst>
              <a:rect l="0" t="0" r="r" b="b"/>
              <a:pathLst>
                <a:path w="171" h="41">
                  <a:moveTo>
                    <a:pt x="171" y="41"/>
                  </a:moveTo>
                  <a:lnTo>
                    <a:pt x="171" y="0"/>
                  </a:lnTo>
                  <a:lnTo>
                    <a:pt x="0" y="0"/>
                  </a:lnTo>
                  <a:lnTo>
                    <a:pt x="0" y="0"/>
                  </a:lnTo>
                  <a:lnTo>
                    <a:pt x="0" y="41"/>
                  </a:lnTo>
                  <a:lnTo>
                    <a:pt x="171" y="41"/>
                  </a:lnTo>
                  <a:close/>
                </a:path>
              </a:pathLst>
            </a:custGeom>
            <a:solidFill>
              <a:srgbClr val="2D30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3" name="Freeform 26"/>
            <p:cNvSpPr>
              <a:spLocks/>
            </p:cNvSpPr>
            <p:nvPr/>
          </p:nvSpPr>
          <p:spPr bwMode="auto">
            <a:xfrm>
              <a:off x="5357813" y="2111375"/>
              <a:ext cx="269875" cy="65088"/>
            </a:xfrm>
            <a:custGeom>
              <a:avLst/>
              <a:gdLst>
                <a:gd name="T0" fmla="*/ 170 w 170"/>
                <a:gd name="T1" fmla="*/ 41 h 41"/>
                <a:gd name="T2" fmla="*/ 170 w 170"/>
                <a:gd name="T3" fmla="*/ 41 h 41"/>
                <a:gd name="T4" fmla="*/ 170 w 170"/>
                <a:gd name="T5" fmla="*/ 0 h 41"/>
                <a:gd name="T6" fmla="*/ 0 w 170"/>
                <a:gd name="T7" fmla="*/ 0 h 41"/>
                <a:gd name="T8" fmla="*/ 0 w 170"/>
                <a:gd name="T9" fmla="*/ 41 h 41"/>
                <a:gd name="T10" fmla="*/ 170 w 170"/>
                <a:gd name="T11" fmla="*/ 41 h 41"/>
              </a:gdLst>
              <a:ahLst/>
              <a:cxnLst>
                <a:cxn ang="0">
                  <a:pos x="T0" y="T1"/>
                </a:cxn>
                <a:cxn ang="0">
                  <a:pos x="T2" y="T3"/>
                </a:cxn>
                <a:cxn ang="0">
                  <a:pos x="T4" y="T5"/>
                </a:cxn>
                <a:cxn ang="0">
                  <a:pos x="T6" y="T7"/>
                </a:cxn>
                <a:cxn ang="0">
                  <a:pos x="T8" y="T9"/>
                </a:cxn>
                <a:cxn ang="0">
                  <a:pos x="T10" y="T11"/>
                </a:cxn>
              </a:cxnLst>
              <a:rect l="0" t="0" r="r" b="b"/>
              <a:pathLst>
                <a:path w="170" h="41">
                  <a:moveTo>
                    <a:pt x="170" y="41"/>
                  </a:moveTo>
                  <a:lnTo>
                    <a:pt x="170" y="41"/>
                  </a:lnTo>
                  <a:lnTo>
                    <a:pt x="170" y="0"/>
                  </a:lnTo>
                  <a:lnTo>
                    <a:pt x="0" y="0"/>
                  </a:lnTo>
                  <a:lnTo>
                    <a:pt x="0" y="41"/>
                  </a:lnTo>
                  <a:lnTo>
                    <a:pt x="170" y="41"/>
                  </a:lnTo>
                  <a:close/>
                </a:path>
              </a:pathLst>
            </a:custGeom>
            <a:solidFill>
              <a:srgbClr val="5E5E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4" name="Freeform 27"/>
            <p:cNvSpPr>
              <a:spLocks/>
            </p:cNvSpPr>
            <p:nvPr/>
          </p:nvSpPr>
          <p:spPr bwMode="auto">
            <a:xfrm>
              <a:off x="5099050" y="1328738"/>
              <a:ext cx="260350" cy="61913"/>
            </a:xfrm>
            <a:custGeom>
              <a:avLst/>
              <a:gdLst>
                <a:gd name="T0" fmla="*/ 164 w 164"/>
                <a:gd name="T1" fmla="*/ 39 h 39"/>
                <a:gd name="T2" fmla="*/ 164 w 164"/>
                <a:gd name="T3" fmla="*/ 0 h 39"/>
                <a:gd name="T4" fmla="*/ 1 w 164"/>
                <a:gd name="T5" fmla="*/ 0 h 39"/>
                <a:gd name="T6" fmla="*/ 1 w 164"/>
                <a:gd name="T7" fmla="*/ 0 h 39"/>
                <a:gd name="T8" fmla="*/ 0 w 164"/>
                <a:gd name="T9" fmla="*/ 39 h 39"/>
                <a:gd name="T10" fmla="*/ 164 w 164"/>
                <a:gd name="T11" fmla="*/ 39 h 39"/>
              </a:gdLst>
              <a:ahLst/>
              <a:cxnLst>
                <a:cxn ang="0">
                  <a:pos x="T0" y="T1"/>
                </a:cxn>
                <a:cxn ang="0">
                  <a:pos x="T2" y="T3"/>
                </a:cxn>
                <a:cxn ang="0">
                  <a:pos x="T4" y="T5"/>
                </a:cxn>
                <a:cxn ang="0">
                  <a:pos x="T6" y="T7"/>
                </a:cxn>
                <a:cxn ang="0">
                  <a:pos x="T8" y="T9"/>
                </a:cxn>
                <a:cxn ang="0">
                  <a:pos x="T10" y="T11"/>
                </a:cxn>
              </a:cxnLst>
              <a:rect l="0" t="0" r="r" b="b"/>
              <a:pathLst>
                <a:path w="164" h="39">
                  <a:moveTo>
                    <a:pt x="164" y="39"/>
                  </a:moveTo>
                  <a:lnTo>
                    <a:pt x="164" y="0"/>
                  </a:lnTo>
                  <a:lnTo>
                    <a:pt x="1" y="0"/>
                  </a:lnTo>
                  <a:lnTo>
                    <a:pt x="1" y="0"/>
                  </a:lnTo>
                  <a:lnTo>
                    <a:pt x="0" y="39"/>
                  </a:lnTo>
                  <a:lnTo>
                    <a:pt x="164" y="39"/>
                  </a:lnTo>
                  <a:close/>
                </a:path>
              </a:pathLst>
            </a:custGeom>
            <a:solidFill>
              <a:srgbClr val="2D30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5" name="Freeform 28"/>
            <p:cNvSpPr>
              <a:spLocks/>
            </p:cNvSpPr>
            <p:nvPr/>
          </p:nvSpPr>
          <p:spPr bwMode="auto">
            <a:xfrm>
              <a:off x="5357813" y="1328738"/>
              <a:ext cx="260350" cy="61913"/>
            </a:xfrm>
            <a:custGeom>
              <a:avLst/>
              <a:gdLst>
                <a:gd name="T0" fmla="*/ 164 w 164"/>
                <a:gd name="T1" fmla="*/ 39 h 39"/>
                <a:gd name="T2" fmla="*/ 164 w 164"/>
                <a:gd name="T3" fmla="*/ 39 h 39"/>
                <a:gd name="T4" fmla="*/ 163 w 164"/>
                <a:gd name="T5" fmla="*/ 0 h 39"/>
                <a:gd name="T6" fmla="*/ 0 w 164"/>
                <a:gd name="T7" fmla="*/ 0 h 39"/>
                <a:gd name="T8" fmla="*/ 0 w 164"/>
                <a:gd name="T9" fmla="*/ 39 h 39"/>
                <a:gd name="T10" fmla="*/ 164 w 164"/>
                <a:gd name="T11" fmla="*/ 39 h 39"/>
              </a:gdLst>
              <a:ahLst/>
              <a:cxnLst>
                <a:cxn ang="0">
                  <a:pos x="T0" y="T1"/>
                </a:cxn>
                <a:cxn ang="0">
                  <a:pos x="T2" y="T3"/>
                </a:cxn>
                <a:cxn ang="0">
                  <a:pos x="T4" y="T5"/>
                </a:cxn>
                <a:cxn ang="0">
                  <a:pos x="T6" y="T7"/>
                </a:cxn>
                <a:cxn ang="0">
                  <a:pos x="T8" y="T9"/>
                </a:cxn>
                <a:cxn ang="0">
                  <a:pos x="T10" y="T11"/>
                </a:cxn>
              </a:cxnLst>
              <a:rect l="0" t="0" r="r" b="b"/>
              <a:pathLst>
                <a:path w="164" h="39">
                  <a:moveTo>
                    <a:pt x="164" y="39"/>
                  </a:moveTo>
                  <a:lnTo>
                    <a:pt x="164" y="39"/>
                  </a:lnTo>
                  <a:lnTo>
                    <a:pt x="163" y="0"/>
                  </a:lnTo>
                  <a:lnTo>
                    <a:pt x="0" y="0"/>
                  </a:lnTo>
                  <a:lnTo>
                    <a:pt x="0" y="39"/>
                  </a:lnTo>
                  <a:lnTo>
                    <a:pt x="164" y="39"/>
                  </a:lnTo>
                  <a:close/>
                </a:path>
              </a:pathLst>
            </a:custGeom>
            <a:solidFill>
              <a:srgbClr val="5E5E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6" name="Freeform 29"/>
            <p:cNvSpPr>
              <a:spLocks/>
            </p:cNvSpPr>
            <p:nvPr/>
          </p:nvSpPr>
          <p:spPr bwMode="auto">
            <a:xfrm>
              <a:off x="6561138" y="592138"/>
              <a:ext cx="271463" cy="3378200"/>
            </a:xfrm>
            <a:custGeom>
              <a:avLst/>
              <a:gdLst>
                <a:gd name="T0" fmla="*/ 30 w 171"/>
                <a:gd name="T1" fmla="*/ 2128 h 2128"/>
                <a:gd name="T2" fmla="*/ 171 w 171"/>
                <a:gd name="T3" fmla="*/ 2128 h 2128"/>
                <a:gd name="T4" fmla="*/ 171 w 171"/>
                <a:gd name="T5" fmla="*/ 0 h 2128"/>
                <a:gd name="T6" fmla="*/ 171 w 171"/>
                <a:gd name="T7" fmla="*/ 0 h 2128"/>
                <a:gd name="T8" fmla="*/ 165 w 171"/>
                <a:gd name="T9" fmla="*/ 3 h 2128"/>
                <a:gd name="T10" fmla="*/ 157 w 171"/>
                <a:gd name="T11" fmla="*/ 6 h 2128"/>
                <a:gd name="T12" fmla="*/ 150 w 171"/>
                <a:gd name="T13" fmla="*/ 12 h 2128"/>
                <a:gd name="T14" fmla="*/ 141 w 171"/>
                <a:gd name="T15" fmla="*/ 20 h 2128"/>
                <a:gd name="T16" fmla="*/ 132 w 171"/>
                <a:gd name="T17" fmla="*/ 33 h 2128"/>
                <a:gd name="T18" fmla="*/ 122 w 171"/>
                <a:gd name="T19" fmla="*/ 47 h 2128"/>
                <a:gd name="T20" fmla="*/ 113 w 171"/>
                <a:gd name="T21" fmla="*/ 66 h 2128"/>
                <a:gd name="T22" fmla="*/ 102 w 171"/>
                <a:gd name="T23" fmla="*/ 89 h 2128"/>
                <a:gd name="T24" fmla="*/ 102 w 171"/>
                <a:gd name="T25" fmla="*/ 89 h 2128"/>
                <a:gd name="T26" fmla="*/ 85 w 171"/>
                <a:gd name="T27" fmla="*/ 130 h 2128"/>
                <a:gd name="T28" fmla="*/ 69 w 171"/>
                <a:gd name="T29" fmla="*/ 171 h 2128"/>
                <a:gd name="T30" fmla="*/ 55 w 171"/>
                <a:gd name="T31" fmla="*/ 213 h 2128"/>
                <a:gd name="T32" fmla="*/ 42 w 171"/>
                <a:gd name="T33" fmla="*/ 254 h 2128"/>
                <a:gd name="T34" fmla="*/ 31 w 171"/>
                <a:gd name="T35" fmla="*/ 296 h 2128"/>
                <a:gd name="T36" fmla="*/ 24 w 171"/>
                <a:gd name="T37" fmla="*/ 337 h 2128"/>
                <a:gd name="T38" fmla="*/ 16 w 171"/>
                <a:gd name="T39" fmla="*/ 376 h 2128"/>
                <a:gd name="T40" fmla="*/ 13 w 171"/>
                <a:gd name="T41" fmla="*/ 414 h 2128"/>
                <a:gd name="T42" fmla="*/ 13 w 171"/>
                <a:gd name="T43" fmla="*/ 414 h 2128"/>
                <a:gd name="T44" fmla="*/ 8 w 171"/>
                <a:gd name="T45" fmla="*/ 506 h 2128"/>
                <a:gd name="T46" fmla="*/ 5 w 171"/>
                <a:gd name="T47" fmla="*/ 614 h 2128"/>
                <a:gd name="T48" fmla="*/ 2 w 171"/>
                <a:gd name="T49" fmla="*/ 736 h 2128"/>
                <a:gd name="T50" fmla="*/ 0 w 171"/>
                <a:gd name="T51" fmla="*/ 868 h 2128"/>
                <a:gd name="T52" fmla="*/ 0 w 171"/>
                <a:gd name="T53" fmla="*/ 1150 h 2128"/>
                <a:gd name="T54" fmla="*/ 2 w 171"/>
                <a:gd name="T55" fmla="*/ 1435 h 2128"/>
                <a:gd name="T56" fmla="*/ 5 w 171"/>
                <a:gd name="T57" fmla="*/ 1700 h 2128"/>
                <a:gd name="T58" fmla="*/ 8 w 171"/>
                <a:gd name="T59" fmla="*/ 1919 h 2128"/>
                <a:gd name="T60" fmla="*/ 13 w 171"/>
                <a:gd name="T61" fmla="*/ 2123 h 2128"/>
                <a:gd name="T62" fmla="*/ 30 w 171"/>
                <a:gd name="T63" fmla="*/ 2128 h 2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1" h="2128">
                  <a:moveTo>
                    <a:pt x="30" y="2128"/>
                  </a:moveTo>
                  <a:lnTo>
                    <a:pt x="171" y="2128"/>
                  </a:lnTo>
                  <a:lnTo>
                    <a:pt x="171" y="0"/>
                  </a:lnTo>
                  <a:lnTo>
                    <a:pt x="171" y="0"/>
                  </a:lnTo>
                  <a:lnTo>
                    <a:pt x="165" y="3"/>
                  </a:lnTo>
                  <a:lnTo>
                    <a:pt x="157" y="6"/>
                  </a:lnTo>
                  <a:lnTo>
                    <a:pt x="150" y="12"/>
                  </a:lnTo>
                  <a:lnTo>
                    <a:pt x="141" y="20"/>
                  </a:lnTo>
                  <a:lnTo>
                    <a:pt x="132" y="33"/>
                  </a:lnTo>
                  <a:lnTo>
                    <a:pt x="122" y="47"/>
                  </a:lnTo>
                  <a:lnTo>
                    <a:pt x="113" y="66"/>
                  </a:lnTo>
                  <a:lnTo>
                    <a:pt x="102" y="89"/>
                  </a:lnTo>
                  <a:lnTo>
                    <a:pt x="102" y="89"/>
                  </a:lnTo>
                  <a:lnTo>
                    <a:pt x="85" y="130"/>
                  </a:lnTo>
                  <a:lnTo>
                    <a:pt x="69" y="171"/>
                  </a:lnTo>
                  <a:lnTo>
                    <a:pt x="55" y="213"/>
                  </a:lnTo>
                  <a:lnTo>
                    <a:pt x="42" y="254"/>
                  </a:lnTo>
                  <a:lnTo>
                    <a:pt x="31" y="296"/>
                  </a:lnTo>
                  <a:lnTo>
                    <a:pt x="24" y="337"/>
                  </a:lnTo>
                  <a:lnTo>
                    <a:pt x="16" y="376"/>
                  </a:lnTo>
                  <a:lnTo>
                    <a:pt x="13" y="414"/>
                  </a:lnTo>
                  <a:lnTo>
                    <a:pt x="13" y="414"/>
                  </a:lnTo>
                  <a:lnTo>
                    <a:pt x="8" y="506"/>
                  </a:lnTo>
                  <a:lnTo>
                    <a:pt x="5" y="614"/>
                  </a:lnTo>
                  <a:lnTo>
                    <a:pt x="2" y="736"/>
                  </a:lnTo>
                  <a:lnTo>
                    <a:pt x="0" y="868"/>
                  </a:lnTo>
                  <a:lnTo>
                    <a:pt x="0" y="1150"/>
                  </a:lnTo>
                  <a:lnTo>
                    <a:pt x="2" y="1435"/>
                  </a:lnTo>
                  <a:lnTo>
                    <a:pt x="5" y="1700"/>
                  </a:lnTo>
                  <a:lnTo>
                    <a:pt x="8" y="1919"/>
                  </a:lnTo>
                  <a:lnTo>
                    <a:pt x="13" y="2123"/>
                  </a:lnTo>
                  <a:lnTo>
                    <a:pt x="30" y="2128"/>
                  </a:lnTo>
                  <a:close/>
                </a:path>
              </a:pathLst>
            </a:custGeom>
            <a:solidFill>
              <a:srgbClr val="CFD8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7" name="Freeform 30"/>
            <p:cNvSpPr>
              <a:spLocks/>
            </p:cNvSpPr>
            <p:nvPr/>
          </p:nvSpPr>
          <p:spPr bwMode="auto">
            <a:xfrm>
              <a:off x="6832600" y="592138"/>
              <a:ext cx="268288" cy="3378200"/>
            </a:xfrm>
            <a:custGeom>
              <a:avLst/>
              <a:gdLst>
                <a:gd name="T0" fmla="*/ 139 w 169"/>
                <a:gd name="T1" fmla="*/ 2128 h 2128"/>
                <a:gd name="T2" fmla="*/ 157 w 169"/>
                <a:gd name="T3" fmla="*/ 2123 h 2128"/>
                <a:gd name="T4" fmla="*/ 157 w 169"/>
                <a:gd name="T5" fmla="*/ 2123 h 2128"/>
                <a:gd name="T6" fmla="*/ 161 w 169"/>
                <a:gd name="T7" fmla="*/ 1919 h 2128"/>
                <a:gd name="T8" fmla="*/ 164 w 169"/>
                <a:gd name="T9" fmla="*/ 1700 h 2128"/>
                <a:gd name="T10" fmla="*/ 167 w 169"/>
                <a:gd name="T11" fmla="*/ 1435 h 2128"/>
                <a:gd name="T12" fmla="*/ 169 w 169"/>
                <a:gd name="T13" fmla="*/ 1150 h 2128"/>
                <a:gd name="T14" fmla="*/ 169 w 169"/>
                <a:gd name="T15" fmla="*/ 868 h 2128"/>
                <a:gd name="T16" fmla="*/ 167 w 169"/>
                <a:gd name="T17" fmla="*/ 736 h 2128"/>
                <a:gd name="T18" fmla="*/ 164 w 169"/>
                <a:gd name="T19" fmla="*/ 614 h 2128"/>
                <a:gd name="T20" fmla="*/ 161 w 169"/>
                <a:gd name="T21" fmla="*/ 506 h 2128"/>
                <a:gd name="T22" fmla="*/ 157 w 169"/>
                <a:gd name="T23" fmla="*/ 414 h 2128"/>
                <a:gd name="T24" fmla="*/ 157 w 169"/>
                <a:gd name="T25" fmla="*/ 414 h 2128"/>
                <a:gd name="T26" fmla="*/ 153 w 169"/>
                <a:gd name="T27" fmla="*/ 376 h 2128"/>
                <a:gd name="T28" fmla="*/ 146 w 169"/>
                <a:gd name="T29" fmla="*/ 337 h 2128"/>
                <a:gd name="T30" fmla="*/ 138 w 169"/>
                <a:gd name="T31" fmla="*/ 296 h 2128"/>
                <a:gd name="T32" fmla="*/ 127 w 169"/>
                <a:gd name="T33" fmla="*/ 254 h 2128"/>
                <a:gd name="T34" fmla="*/ 114 w 169"/>
                <a:gd name="T35" fmla="*/ 213 h 2128"/>
                <a:gd name="T36" fmla="*/ 100 w 169"/>
                <a:gd name="T37" fmla="*/ 171 h 2128"/>
                <a:gd name="T38" fmla="*/ 84 w 169"/>
                <a:gd name="T39" fmla="*/ 130 h 2128"/>
                <a:gd name="T40" fmla="*/ 67 w 169"/>
                <a:gd name="T41" fmla="*/ 89 h 2128"/>
                <a:gd name="T42" fmla="*/ 67 w 169"/>
                <a:gd name="T43" fmla="*/ 89 h 2128"/>
                <a:gd name="T44" fmla="*/ 58 w 169"/>
                <a:gd name="T45" fmla="*/ 66 h 2128"/>
                <a:gd name="T46" fmla="*/ 47 w 169"/>
                <a:gd name="T47" fmla="*/ 47 h 2128"/>
                <a:gd name="T48" fmla="*/ 37 w 169"/>
                <a:gd name="T49" fmla="*/ 33 h 2128"/>
                <a:gd name="T50" fmla="*/ 28 w 169"/>
                <a:gd name="T51" fmla="*/ 20 h 2128"/>
                <a:gd name="T52" fmla="*/ 20 w 169"/>
                <a:gd name="T53" fmla="*/ 12 h 2128"/>
                <a:gd name="T54" fmla="*/ 12 w 169"/>
                <a:gd name="T55" fmla="*/ 6 h 2128"/>
                <a:gd name="T56" fmla="*/ 5 w 169"/>
                <a:gd name="T57" fmla="*/ 3 h 2128"/>
                <a:gd name="T58" fmla="*/ 0 w 169"/>
                <a:gd name="T59" fmla="*/ 0 h 2128"/>
                <a:gd name="T60" fmla="*/ 0 w 169"/>
                <a:gd name="T61" fmla="*/ 2128 h 2128"/>
                <a:gd name="T62" fmla="*/ 139 w 169"/>
                <a:gd name="T63" fmla="*/ 2128 h 2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9" h="2128">
                  <a:moveTo>
                    <a:pt x="139" y="2128"/>
                  </a:moveTo>
                  <a:lnTo>
                    <a:pt x="157" y="2123"/>
                  </a:lnTo>
                  <a:lnTo>
                    <a:pt x="157" y="2123"/>
                  </a:lnTo>
                  <a:lnTo>
                    <a:pt x="161" y="1919"/>
                  </a:lnTo>
                  <a:lnTo>
                    <a:pt x="164" y="1700"/>
                  </a:lnTo>
                  <a:lnTo>
                    <a:pt x="167" y="1435"/>
                  </a:lnTo>
                  <a:lnTo>
                    <a:pt x="169" y="1150"/>
                  </a:lnTo>
                  <a:lnTo>
                    <a:pt x="169" y="868"/>
                  </a:lnTo>
                  <a:lnTo>
                    <a:pt x="167" y="736"/>
                  </a:lnTo>
                  <a:lnTo>
                    <a:pt x="164" y="614"/>
                  </a:lnTo>
                  <a:lnTo>
                    <a:pt x="161" y="506"/>
                  </a:lnTo>
                  <a:lnTo>
                    <a:pt x="157" y="414"/>
                  </a:lnTo>
                  <a:lnTo>
                    <a:pt x="157" y="414"/>
                  </a:lnTo>
                  <a:lnTo>
                    <a:pt x="153" y="376"/>
                  </a:lnTo>
                  <a:lnTo>
                    <a:pt x="146" y="337"/>
                  </a:lnTo>
                  <a:lnTo>
                    <a:pt x="138" y="296"/>
                  </a:lnTo>
                  <a:lnTo>
                    <a:pt x="127" y="254"/>
                  </a:lnTo>
                  <a:lnTo>
                    <a:pt x="114" y="213"/>
                  </a:lnTo>
                  <a:lnTo>
                    <a:pt x="100" y="171"/>
                  </a:lnTo>
                  <a:lnTo>
                    <a:pt x="84" y="130"/>
                  </a:lnTo>
                  <a:lnTo>
                    <a:pt x="67" y="89"/>
                  </a:lnTo>
                  <a:lnTo>
                    <a:pt x="67" y="89"/>
                  </a:lnTo>
                  <a:lnTo>
                    <a:pt x="58" y="66"/>
                  </a:lnTo>
                  <a:lnTo>
                    <a:pt x="47" y="47"/>
                  </a:lnTo>
                  <a:lnTo>
                    <a:pt x="37" y="33"/>
                  </a:lnTo>
                  <a:lnTo>
                    <a:pt x="28" y="20"/>
                  </a:lnTo>
                  <a:lnTo>
                    <a:pt x="20" y="12"/>
                  </a:lnTo>
                  <a:lnTo>
                    <a:pt x="12" y="6"/>
                  </a:lnTo>
                  <a:lnTo>
                    <a:pt x="5" y="3"/>
                  </a:lnTo>
                  <a:lnTo>
                    <a:pt x="0" y="0"/>
                  </a:lnTo>
                  <a:lnTo>
                    <a:pt x="0" y="2128"/>
                  </a:lnTo>
                  <a:lnTo>
                    <a:pt x="139" y="2128"/>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8" name="Freeform 31"/>
            <p:cNvSpPr>
              <a:spLocks/>
            </p:cNvSpPr>
            <p:nvPr/>
          </p:nvSpPr>
          <p:spPr bwMode="auto">
            <a:xfrm>
              <a:off x="6564313" y="2870200"/>
              <a:ext cx="268288" cy="65088"/>
            </a:xfrm>
            <a:custGeom>
              <a:avLst/>
              <a:gdLst>
                <a:gd name="T0" fmla="*/ 169 w 169"/>
                <a:gd name="T1" fmla="*/ 41 h 41"/>
                <a:gd name="T2" fmla="*/ 169 w 169"/>
                <a:gd name="T3" fmla="*/ 0 h 41"/>
                <a:gd name="T4" fmla="*/ 0 w 169"/>
                <a:gd name="T5" fmla="*/ 0 h 41"/>
                <a:gd name="T6" fmla="*/ 0 w 169"/>
                <a:gd name="T7" fmla="*/ 0 h 41"/>
                <a:gd name="T8" fmla="*/ 0 w 169"/>
                <a:gd name="T9" fmla="*/ 41 h 41"/>
                <a:gd name="T10" fmla="*/ 169 w 169"/>
                <a:gd name="T11" fmla="*/ 41 h 41"/>
              </a:gdLst>
              <a:ahLst/>
              <a:cxnLst>
                <a:cxn ang="0">
                  <a:pos x="T0" y="T1"/>
                </a:cxn>
                <a:cxn ang="0">
                  <a:pos x="T2" y="T3"/>
                </a:cxn>
                <a:cxn ang="0">
                  <a:pos x="T4" y="T5"/>
                </a:cxn>
                <a:cxn ang="0">
                  <a:pos x="T6" y="T7"/>
                </a:cxn>
                <a:cxn ang="0">
                  <a:pos x="T8" y="T9"/>
                </a:cxn>
                <a:cxn ang="0">
                  <a:pos x="T10" y="T11"/>
                </a:cxn>
              </a:cxnLst>
              <a:rect l="0" t="0" r="r" b="b"/>
              <a:pathLst>
                <a:path w="169" h="41">
                  <a:moveTo>
                    <a:pt x="169" y="41"/>
                  </a:moveTo>
                  <a:lnTo>
                    <a:pt x="169" y="0"/>
                  </a:lnTo>
                  <a:lnTo>
                    <a:pt x="0" y="0"/>
                  </a:lnTo>
                  <a:lnTo>
                    <a:pt x="0" y="0"/>
                  </a:lnTo>
                  <a:lnTo>
                    <a:pt x="0" y="41"/>
                  </a:lnTo>
                  <a:lnTo>
                    <a:pt x="169" y="41"/>
                  </a:lnTo>
                  <a:close/>
                </a:path>
              </a:pathLst>
            </a:custGeom>
            <a:solidFill>
              <a:srgbClr val="2D30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9" name="Freeform 32"/>
            <p:cNvSpPr>
              <a:spLocks/>
            </p:cNvSpPr>
            <p:nvPr/>
          </p:nvSpPr>
          <p:spPr bwMode="auto">
            <a:xfrm>
              <a:off x="6829425" y="2870200"/>
              <a:ext cx="268288" cy="65088"/>
            </a:xfrm>
            <a:custGeom>
              <a:avLst/>
              <a:gdLst>
                <a:gd name="T0" fmla="*/ 169 w 169"/>
                <a:gd name="T1" fmla="*/ 41 h 41"/>
                <a:gd name="T2" fmla="*/ 169 w 169"/>
                <a:gd name="T3" fmla="*/ 41 h 41"/>
                <a:gd name="T4" fmla="*/ 169 w 169"/>
                <a:gd name="T5" fmla="*/ 0 h 41"/>
                <a:gd name="T6" fmla="*/ 0 w 169"/>
                <a:gd name="T7" fmla="*/ 0 h 41"/>
                <a:gd name="T8" fmla="*/ 0 w 169"/>
                <a:gd name="T9" fmla="*/ 41 h 41"/>
                <a:gd name="T10" fmla="*/ 169 w 169"/>
                <a:gd name="T11" fmla="*/ 41 h 41"/>
              </a:gdLst>
              <a:ahLst/>
              <a:cxnLst>
                <a:cxn ang="0">
                  <a:pos x="T0" y="T1"/>
                </a:cxn>
                <a:cxn ang="0">
                  <a:pos x="T2" y="T3"/>
                </a:cxn>
                <a:cxn ang="0">
                  <a:pos x="T4" y="T5"/>
                </a:cxn>
                <a:cxn ang="0">
                  <a:pos x="T6" y="T7"/>
                </a:cxn>
                <a:cxn ang="0">
                  <a:pos x="T8" y="T9"/>
                </a:cxn>
                <a:cxn ang="0">
                  <a:pos x="T10" y="T11"/>
                </a:cxn>
              </a:cxnLst>
              <a:rect l="0" t="0" r="r" b="b"/>
              <a:pathLst>
                <a:path w="169" h="41">
                  <a:moveTo>
                    <a:pt x="169" y="41"/>
                  </a:moveTo>
                  <a:lnTo>
                    <a:pt x="169" y="41"/>
                  </a:lnTo>
                  <a:lnTo>
                    <a:pt x="169" y="0"/>
                  </a:lnTo>
                  <a:lnTo>
                    <a:pt x="0" y="0"/>
                  </a:lnTo>
                  <a:lnTo>
                    <a:pt x="0" y="41"/>
                  </a:lnTo>
                  <a:lnTo>
                    <a:pt x="169" y="41"/>
                  </a:lnTo>
                  <a:close/>
                </a:path>
              </a:pathLst>
            </a:custGeom>
            <a:solidFill>
              <a:srgbClr val="5E5E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0" name="Freeform 33"/>
            <p:cNvSpPr>
              <a:spLocks/>
            </p:cNvSpPr>
            <p:nvPr/>
          </p:nvSpPr>
          <p:spPr bwMode="auto">
            <a:xfrm>
              <a:off x="6561138" y="2111375"/>
              <a:ext cx="271463" cy="65088"/>
            </a:xfrm>
            <a:custGeom>
              <a:avLst/>
              <a:gdLst>
                <a:gd name="T0" fmla="*/ 171 w 171"/>
                <a:gd name="T1" fmla="*/ 41 h 41"/>
                <a:gd name="T2" fmla="*/ 171 w 171"/>
                <a:gd name="T3" fmla="*/ 0 h 41"/>
                <a:gd name="T4" fmla="*/ 0 w 171"/>
                <a:gd name="T5" fmla="*/ 0 h 41"/>
                <a:gd name="T6" fmla="*/ 0 w 171"/>
                <a:gd name="T7" fmla="*/ 0 h 41"/>
                <a:gd name="T8" fmla="*/ 0 w 171"/>
                <a:gd name="T9" fmla="*/ 41 h 41"/>
                <a:gd name="T10" fmla="*/ 171 w 171"/>
                <a:gd name="T11" fmla="*/ 41 h 41"/>
              </a:gdLst>
              <a:ahLst/>
              <a:cxnLst>
                <a:cxn ang="0">
                  <a:pos x="T0" y="T1"/>
                </a:cxn>
                <a:cxn ang="0">
                  <a:pos x="T2" y="T3"/>
                </a:cxn>
                <a:cxn ang="0">
                  <a:pos x="T4" y="T5"/>
                </a:cxn>
                <a:cxn ang="0">
                  <a:pos x="T6" y="T7"/>
                </a:cxn>
                <a:cxn ang="0">
                  <a:pos x="T8" y="T9"/>
                </a:cxn>
                <a:cxn ang="0">
                  <a:pos x="T10" y="T11"/>
                </a:cxn>
              </a:cxnLst>
              <a:rect l="0" t="0" r="r" b="b"/>
              <a:pathLst>
                <a:path w="171" h="41">
                  <a:moveTo>
                    <a:pt x="171" y="41"/>
                  </a:moveTo>
                  <a:lnTo>
                    <a:pt x="171" y="0"/>
                  </a:lnTo>
                  <a:lnTo>
                    <a:pt x="0" y="0"/>
                  </a:lnTo>
                  <a:lnTo>
                    <a:pt x="0" y="0"/>
                  </a:lnTo>
                  <a:lnTo>
                    <a:pt x="0" y="41"/>
                  </a:lnTo>
                  <a:lnTo>
                    <a:pt x="171" y="41"/>
                  </a:lnTo>
                  <a:close/>
                </a:path>
              </a:pathLst>
            </a:custGeom>
            <a:solidFill>
              <a:srgbClr val="2D30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1" name="Freeform 34"/>
            <p:cNvSpPr>
              <a:spLocks/>
            </p:cNvSpPr>
            <p:nvPr/>
          </p:nvSpPr>
          <p:spPr bwMode="auto">
            <a:xfrm>
              <a:off x="6829425" y="2111375"/>
              <a:ext cx="271463" cy="65088"/>
            </a:xfrm>
            <a:custGeom>
              <a:avLst/>
              <a:gdLst>
                <a:gd name="T0" fmla="*/ 171 w 171"/>
                <a:gd name="T1" fmla="*/ 41 h 41"/>
                <a:gd name="T2" fmla="*/ 171 w 171"/>
                <a:gd name="T3" fmla="*/ 41 h 41"/>
                <a:gd name="T4" fmla="*/ 171 w 171"/>
                <a:gd name="T5" fmla="*/ 0 h 41"/>
                <a:gd name="T6" fmla="*/ 0 w 171"/>
                <a:gd name="T7" fmla="*/ 0 h 41"/>
                <a:gd name="T8" fmla="*/ 0 w 171"/>
                <a:gd name="T9" fmla="*/ 41 h 41"/>
                <a:gd name="T10" fmla="*/ 171 w 171"/>
                <a:gd name="T11" fmla="*/ 41 h 41"/>
              </a:gdLst>
              <a:ahLst/>
              <a:cxnLst>
                <a:cxn ang="0">
                  <a:pos x="T0" y="T1"/>
                </a:cxn>
                <a:cxn ang="0">
                  <a:pos x="T2" y="T3"/>
                </a:cxn>
                <a:cxn ang="0">
                  <a:pos x="T4" y="T5"/>
                </a:cxn>
                <a:cxn ang="0">
                  <a:pos x="T6" y="T7"/>
                </a:cxn>
                <a:cxn ang="0">
                  <a:pos x="T8" y="T9"/>
                </a:cxn>
                <a:cxn ang="0">
                  <a:pos x="T10" y="T11"/>
                </a:cxn>
              </a:cxnLst>
              <a:rect l="0" t="0" r="r" b="b"/>
              <a:pathLst>
                <a:path w="171" h="41">
                  <a:moveTo>
                    <a:pt x="171" y="41"/>
                  </a:moveTo>
                  <a:lnTo>
                    <a:pt x="171" y="41"/>
                  </a:lnTo>
                  <a:lnTo>
                    <a:pt x="171" y="0"/>
                  </a:lnTo>
                  <a:lnTo>
                    <a:pt x="0" y="0"/>
                  </a:lnTo>
                  <a:lnTo>
                    <a:pt x="0" y="41"/>
                  </a:lnTo>
                  <a:lnTo>
                    <a:pt x="171" y="41"/>
                  </a:lnTo>
                  <a:close/>
                </a:path>
              </a:pathLst>
            </a:custGeom>
            <a:solidFill>
              <a:srgbClr val="5E5E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2" name="Freeform 35"/>
            <p:cNvSpPr>
              <a:spLocks/>
            </p:cNvSpPr>
            <p:nvPr/>
          </p:nvSpPr>
          <p:spPr bwMode="auto">
            <a:xfrm>
              <a:off x="6570663" y="1328738"/>
              <a:ext cx="261938" cy="61913"/>
            </a:xfrm>
            <a:custGeom>
              <a:avLst/>
              <a:gdLst>
                <a:gd name="T0" fmla="*/ 165 w 165"/>
                <a:gd name="T1" fmla="*/ 39 h 39"/>
                <a:gd name="T2" fmla="*/ 165 w 165"/>
                <a:gd name="T3" fmla="*/ 0 h 39"/>
                <a:gd name="T4" fmla="*/ 2 w 165"/>
                <a:gd name="T5" fmla="*/ 0 h 39"/>
                <a:gd name="T6" fmla="*/ 2 w 165"/>
                <a:gd name="T7" fmla="*/ 0 h 39"/>
                <a:gd name="T8" fmla="*/ 0 w 165"/>
                <a:gd name="T9" fmla="*/ 39 h 39"/>
                <a:gd name="T10" fmla="*/ 165 w 165"/>
                <a:gd name="T11" fmla="*/ 39 h 39"/>
              </a:gdLst>
              <a:ahLst/>
              <a:cxnLst>
                <a:cxn ang="0">
                  <a:pos x="T0" y="T1"/>
                </a:cxn>
                <a:cxn ang="0">
                  <a:pos x="T2" y="T3"/>
                </a:cxn>
                <a:cxn ang="0">
                  <a:pos x="T4" y="T5"/>
                </a:cxn>
                <a:cxn ang="0">
                  <a:pos x="T6" y="T7"/>
                </a:cxn>
                <a:cxn ang="0">
                  <a:pos x="T8" y="T9"/>
                </a:cxn>
                <a:cxn ang="0">
                  <a:pos x="T10" y="T11"/>
                </a:cxn>
              </a:cxnLst>
              <a:rect l="0" t="0" r="r" b="b"/>
              <a:pathLst>
                <a:path w="165" h="39">
                  <a:moveTo>
                    <a:pt x="165" y="39"/>
                  </a:moveTo>
                  <a:lnTo>
                    <a:pt x="165" y="0"/>
                  </a:lnTo>
                  <a:lnTo>
                    <a:pt x="2" y="0"/>
                  </a:lnTo>
                  <a:lnTo>
                    <a:pt x="2" y="0"/>
                  </a:lnTo>
                  <a:lnTo>
                    <a:pt x="0" y="39"/>
                  </a:lnTo>
                  <a:lnTo>
                    <a:pt x="165" y="39"/>
                  </a:lnTo>
                  <a:close/>
                </a:path>
              </a:pathLst>
            </a:custGeom>
            <a:solidFill>
              <a:srgbClr val="2D30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3" name="Freeform 36"/>
            <p:cNvSpPr>
              <a:spLocks/>
            </p:cNvSpPr>
            <p:nvPr/>
          </p:nvSpPr>
          <p:spPr bwMode="auto">
            <a:xfrm>
              <a:off x="6829425" y="1328738"/>
              <a:ext cx="261938" cy="61913"/>
            </a:xfrm>
            <a:custGeom>
              <a:avLst/>
              <a:gdLst>
                <a:gd name="T0" fmla="*/ 165 w 165"/>
                <a:gd name="T1" fmla="*/ 39 h 39"/>
                <a:gd name="T2" fmla="*/ 165 w 165"/>
                <a:gd name="T3" fmla="*/ 39 h 39"/>
                <a:gd name="T4" fmla="*/ 163 w 165"/>
                <a:gd name="T5" fmla="*/ 0 h 39"/>
                <a:gd name="T6" fmla="*/ 0 w 165"/>
                <a:gd name="T7" fmla="*/ 0 h 39"/>
                <a:gd name="T8" fmla="*/ 0 w 165"/>
                <a:gd name="T9" fmla="*/ 39 h 39"/>
                <a:gd name="T10" fmla="*/ 165 w 165"/>
                <a:gd name="T11" fmla="*/ 39 h 39"/>
              </a:gdLst>
              <a:ahLst/>
              <a:cxnLst>
                <a:cxn ang="0">
                  <a:pos x="T0" y="T1"/>
                </a:cxn>
                <a:cxn ang="0">
                  <a:pos x="T2" y="T3"/>
                </a:cxn>
                <a:cxn ang="0">
                  <a:pos x="T4" y="T5"/>
                </a:cxn>
                <a:cxn ang="0">
                  <a:pos x="T6" y="T7"/>
                </a:cxn>
                <a:cxn ang="0">
                  <a:pos x="T8" y="T9"/>
                </a:cxn>
                <a:cxn ang="0">
                  <a:pos x="T10" y="T11"/>
                </a:cxn>
              </a:cxnLst>
              <a:rect l="0" t="0" r="r" b="b"/>
              <a:pathLst>
                <a:path w="165" h="39">
                  <a:moveTo>
                    <a:pt x="165" y="39"/>
                  </a:moveTo>
                  <a:lnTo>
                    <a:pt x="165" y="39"/>
                  </a:lnTo>
                  <a:lnTo>
                    <a:pt x="163" y="0"/>
                  </a:lnTo>
                  <a:lnTo>
                    <a:pt x="0" y="0"/>
                  </a:lnTo>
                  <a:lnTo>
                    <a:pt x="0" y="39"/>
                  </a:lnTo>
                  <a:lnTo>
                    <a:pt x="165" y="39"/>
                  </a:lnTo>
                  <a:close/>
                </a:path>
              </a:pathLst>
            </a:custGeom>
            <a:solidFill>
              <a:srgbClr val="5E5E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4" name="Freeform 37"/>
            <p:cNvSpPr>
              <a:spLocks/>
            </p:cNvSpPr>
            <p:nvPr/>
          </p:nvSpPr>
          <p:spPr bwMode="auto">
            <a:xfrm>
              <a:off x="4778375" y="2041525"/>
              <a:ext cx="989013" cy="2684463"/>
            </a:xfrm>
            <a:custGeom>
              <a:avLst/>
              <a:gdLst>
                <a:gd name="T0" fmla="*/ 543 w 623"/>
                <a:gd name="T1" fmla="*/ 481 h 1691"/>
                <a:gd name="T2" fmla="*/ 543 w 623"/>
                <a:gd name="T3" fmla="*/ 481 h 1691"/>
                <a:gd name="T4" fmla="*/ 539 w 623"/>
                <a:gd name="T5" fmla="*/ 518 h 1691"/>
                <a:gd name="T6" fmla="*/ 531 w 623"/>
                <a:gd name="T7" fmla="*/ 552 h 1691"/>
                <a:gd name="T8" fmla="*/ 523 w 623"/>
                <a:gd name="T9" fmla="*/ 585 h 1691"/>
                <a:gd name="T10" fmla="*/ 513 w 623"/>
                <a:gd name="T11" fmla="*/ 616 h 1691"/>
                <a:gd name="T12" fmla="*/ 504 w 623"/>
                <a:gd name="T13" fmla="*/ 648 h 1691"/>
                <a:gd name="T14" fmla="*/ 493 w 623"/>
                <a:gd name="T15" fmla="*/ 679 h 1691"/>
                <a:gd name="T16" fmla="*/ 482 w 623"/>
                <a:gd name="T17" fmla="*/ 707 h 1691"/>
                <a:gd name="T18" fmla="*/ 470 w 623"/>
                <a:gd name="T19" fmla="*/ 735 h 1691"/>
                <a:gd name="T20" fmla="*/ 457 w 623"/>
                <a:gd name="T21" fmla="*/ 764 h 1691"/>
                <a:gd name="T22" fmla="*/ 445 w 623"/>
                <a:gd name="T23" fmla="*/ 790 h 1691"/>
                <a:gd name="T24" fmla="*/ 416 w 623"/>
                <a:gd name="T25" fmla="*/ 840 h 1691"/>
                <a:gd name="T26" fmla="*/ 387 w 623"/>
                <a:gd name="T27" fmla="*/ 887 h 1691"/>
                <a:gd name="T28" fmla="*/ 355 w 623"/>
                <a:gd name="T29" fmla="*/ 931 h 1691"/>
                <a:gd name="T30" fmla="*/ 322 w 623"/>
                <a:gd name="T31" fmla="*/ 970 h 1691"/>
                <a:gd name="T32" fmla="*/ 291 w 623"/>
                <a:gd name="T33" fmla="*/ 1008 h 1691"/>
                <a:gd name="T34" fmla="*/ 258 w 623"/>
                <a:gd name="T35" fmla="*/ 1042 h 1691"/>
                <a:gd name="T36" fmla="*/ 227 w 623"/>
                <a:gd name="T37" fmla="*/ 1072 h 1691"/>
                <a:gd name="T38" fmla="*/ 195 w 623"/>
                <a:gd name="T39" fmla="*/ 1100 h 1691"/>
                <a:gd name="T40" fmla="*/ 167 w 623"/>
                <a:gd name="T41" fmla="*/ 1127 h 1691"/>
                <a:gd name="T42" fmla="*/ 114 w 623"/>
                <a:gd name="T43" fmla="*/ 1171 h 1691"/>
                <a:gd name="T44" fmla="*/ 114 w 623"/>
                <a:gd name="T45" fmla="*/ 1171 h 1691"/>
                <a:gd name="T46" fmla="*/ 92 w 623"/>
                <a:gd name="T47" fmla="*/ 1190 h 1691"/>
                <a:gd name="T48" fmla="*/ 75 w 623"/>
                <a:gd name="T49" fmla="*/ 1212 h 1691"/>
                <a:gd name="T50" fmla="*/ 59 w 623"/>
                <a:gd name="T51" fmla="*/ 1234 h 1691"/>
                <a:gd name="T52" fmla="*/ 47 w 623"/>
                <a:gd name="T53" fmla="*/ 1257 h 1691"/>
                <a:gd name="T54" fmla="*/ 36 w 623"/>
                <a:gd name="T55" fmla="*/ 1279 h 1691"/>
                <a:gd name="T56" fmla="*/ 28 w 623"/>
                <a:gd name="T57" fmla="*/ 1303 h 1691"/>
                <a:gd name="T58" fmla="*/ 23 w 623"/>
                <a:gd name="T59" fmla="*/ 1324 h 1691"/>
                <a:gd name="T60" fmla="*/ 18 w 623"/>
                <a:gd name="T61" fmla="*/ 1346 h 1691"/>
                <a:gd name="T62" fmla="*/ 15 w 623"/>
                <a:gd name="T63" fmla="*/ 1367 h 1691"/>
                <a:gd name="T64" fmla="*/ 15 w 623"/>
                <a:gd name="T65" fmla="*/ 1386 h 1691"/>
                <a:gd name="T66" fmla="*/ 15 w 623"/>
                <a:gd name="T67" fmla="*/ 1417 h 1691"/>
                <a:gd name="T68" fmla="*/ 15 w 623"/>
                <a:gd name="T69" fmla="*/ 1437 h 1691"/>
                <a:gd name="T70" fmla="*/ 17 w 623"/>
                <a:gd name="T71" fmla="*/ 1445 h 1691"/>
                <a:gd name="T72" fmla="*/ 0 w 623"/>
                <a:gd name="T73" fmla="*/ 1445 h 1691"/>
                <a:gd name="T74" fmla="*/ 0 w 623"/>
                <a:gd name="T75" fmla="*/ 1528 h 1691"/>
                <a:gd name="T76" fmla="*/ 623 w 623"/>
                <a:gd name="T77" fmla="*/ 1691 h 1691"/>
                <a:gd name="T78" fmla="*/ 623 w 623"/>
                <a:gd name="T79" fmla="*/ 21 h 1691"/>
                <a:gd name="T80" fmla="*/ 623 w 623"/>
                <a:gd name="T81" fmla="*/ 0 h 1691"/>
                <a:gd name="T82" fmla="*/ 623 w 623"/>
                <a:gd name="T83" fmla="*/ 0 h 1691"/>
                <a:gd name="T84" fmla="*/ 603 w 623"/>
                <a:gd name="T85" fmla="*/ 118 h 1691"/>
                <a:gd name="T86" fmla="*/ 576 w 623"/>
                <a:gd name="T87" fmla="*/ 278 h 1691"/>
                <a:gd name="T88" fmla="*/ 543 w 623"/>
                <a:gd name="T89" fmla="*/ 481 h 16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3" h="1691">
                  <a:moveTo>
                    <a:pt x="543" y="481"/>
                  </a:moveTo>
                  <a:lnTo>
                    <a:pt x="543" y="481"/>
                  </a:lnTo>
                  <a:lnTo>
                    <a:pt x="539" y="518"/>
                  </a:lnTo>
                  <a:lnTo>
                    <a:pt x="531" y="552"/>
                  </a:lnTo>
                  <a:lnTo>
                    <a:pt x="523" y="585"/>
                  </a:lnTo>
                  <a:lnTo>
                    <a:pt x="513" y="616"/>
                  </a:lnTo>
                  <a:lnTo>
                    <a:pt x="504" y="648"/>
                  </a:lnTo>
                  <a:lnTo>
                    <a:pt x="493" y="679"/>
                  </a:lnTo>
                  <a:lnTo>
                    <a:pt x="482" y="707"/>
                  </a:lnTo>
                  <a:lnTo>
                    <a:pt x="470" y="735"/>
                  </a:lnTo>
                  <a:lnTo>
                    <a:pt x="457" y="764"/>
                  </a:lnTo>
                  <a:lnTo>
                    <a:pt x="445" y="790"/>
                  </a:lnTo>
                  <a:lnTo>
                    <a:pt x="416" y="840"/>
                  </a:lnTo>
                  <a:lnTo>
                    <a:pt x="387" y="887"/>
                  </a:lnTo>
                  <a:lnTo>
                    <a:pt x="355" y="931"/>
                  </a:lnTo>
                  <a:lnTo>
                    <a:pt x="322" y="970"/>
                  </a:lnTo>
                  <a:lnTo>
                    <a:pt x="291" y="1008"/>
                  </a:lnTo>
                  <a:lnTo>
                    <a:pt x="258" y="1042"/>
                  </a:lnTo>
                  <a:lnTo>
                    <a:pt x="227" y="1072"/>
                  </a:lnTo>
                  <a:lnTo>
                    <a:pt x="195" y="1100"/>
                  </a:lnTo>
                  <a:lnTo>
                    <a:pt x="167" y="1127"/>
                  </a:lnTo>
                  <a:lnTo>
                    <a:pt x="114" y="1171"/>
                  </a:lnTo>
                  <a:lnTo>
                    <a:pt x="114" y="1171"/>
                  </a:lnTo>
                  <a:lnTo>
                    <a:pt x="92" y="1190"/>
                  </a:lnTo>
                  <a:lnTo>
                    <a:pt x="75" y="1212"/>
                  </a:lnTo>
                  <a:lnTo>
                    <a:pt x="59" y="1234"/>
                  </a:lnTo>
                  <a:lnTo>
                    <a:pt x="47" y="1257"/>
                  </a:lnTo>
                  <a:lnTo>
                    <a:pt x="36" y="1279"/>
                  </a:lnTo>
                  <a:lnTo>
                    <a:pt x="28" y="1303"/>
                  </a:lnTo>
                  <a:lnTo>
                    <a:pt x="23" y="1324"/>
                  </a:lnTo>
                  <a:lnTo>
                    <a:pt x="18" y="1346"/>
                  </a:lnTo>
                  <a:lnTo>
                    <a:pt x="15" y="1367"/>
                  </a:lnTo>
                  <a:lnTo>
                    <a:pt x="15" y="1386"/>
                  </a:lnTo>
                  <a:lnTo>
                    <a:pt x="15" y="1417"/>
                  </a:lnTo>
                  <a:lnTo>
                    <a:pt x="15" y="1437"/>
                  </a:lnTo>
                  <a:lnTo>
                    <a:pt x="17" y="1445"/>
                  </a:lnTo>
                  <a:lnTo>
                    <a:pt x="0" y="1445"/>
                  </a:lnTo>
                  <a:lnTo>
                    <a:pt x="0" y="1528"/>
                  </a:lnTo>
                  <a:lnTo>
                    <a:pt x="623" y="1691"/>
                  </a:lnTo>
                  <a:lnTo>
                    <a:pt x="623" y="21"/>
                  </a:lnTo>
                  <a:lnTo>
                    <a:pt x="623" y="0"/>
                  </a:lnTo>
                  <a:lnTo>
                    <a:pt x="623" y="0"/>
                  </a:lnTo>
                  <a:lnTo>
                    <a:pt x="603" y="118"/>
                  </a:lnTo>
                  <a:lnTo>
                    <a:pt x="576" y="278"/>
                  </a:lnTo>
                  <a:lnTo>
                    <a:pt x="543" y="481"/>
                  </a:lnTo>
                  <a:close/>
                </a:path>
              </a:pathLst>
            </a:custGeom>
            <a:solidFill>
              <a:srgbClr val="8388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5" name="Freeform 38"/>
            <p:cNvSpPr>
              <a:spLocks/>
            </p:cNvSpPr>
            <p:nvPr/>
          </p:nvSpPr>
          <p:spPr bwMode="auto">
            <a:xfrm>
              <a:off x="4778375" y="2041525"/>
              <a:ext cx="989013" cy="2684463"/>
            </a:xfrm>
            <a:custGeom>
              <a:avLst/>
              <a:gdLst>
                <a:gd name="T0" fmla="*/ 543 w 623"/>
                <a:gd name="T1" fmla="*/ 481 h 1691"/>
                <a:gd name="T2" fmla="*/ 543 w 623"/>
                <a:gd name="T3" fmla="*/ 481 h 1691"/>
                <a:gd name="T4" fmla="*/ 539 w 623"/>
                <a:gd name="T5" fmla="*/ 518 h 1691"/>
                <a:gd name="T6" fmla="*/ 531 w 623"/>
                <a:gd name="T7" fmla="*/ 552 h 1691"/>
                <a:gd name="T8" fmla="*/ 523 w 623"/>
                <a:gd name="T9" fmla="*/ 585 h 1691"/>
                <a:gd name="T10" fmla="*/ 513 w 623"/>
                <a:gd name="T11" fmla="*/ 616 h 1691"/>
                <a:gd name="T12" fmla="*/ 504 w 623"/>
                <a:gd name="T13" fmla="*/ 648 h 1691"/>
                <a:gd name="T14" fmla="*/ 493 w 623"/>
                <a:gd name="T15" fmla="*/ 679 h 1691"/>
                <a:gd name="T16" fmla="*/ 482 w 623"/>
                <a:gd name="T17" fmla="*/ 707 h 1691"/>
                <a:gd name="T18" fmla="*/ 470 w 623"/>
                <a:gd name="T19" fmla="*/ 735 h 1691"/>
                <a:gd name="T20" fmla="*/ 457 w 623"/>
                <a:gd name="T21" fmla="*/ 764 h 1691"/>
                <a:gd name="T22" fmla="*/ 445 w 623"/>
                <a:gd name="T23" fmla="*/ 790 h 1691"/>
                <a:gd name="T24" fmla="*/ 416 w 623"/>
                <a:gd name="T25" fmla="*/ 840 h 1691"/>
                <a:gd name="T26" fmla="*/ 387 w 623"/>
                <a:gd name="T27" fmla="*/ 887 h 1691"/>
                <a:gd name="T28" fmla="*/ 355 w 623"/>
                <a:gd name="T29" fmla="*/ 931 h 1691"/>
                <a:gd name="T30" fmla="*/ 322 w 623"/>
                <a:gd name="T31" fmla="*/ 970 h 1691"/>
                <a:gd name="T32" fmla="*/ 291 w 623"/>
                <a:gd name="T33" fmla="*/ 1008 h 1691"/>
                <a:gd name="T34" fmla="*/ 258 w 623"/>
                <a:gd name="T35" fmla="*/ 1042 h 1691"/>
                <a:gd name="T36" fmla="*/ 227 w 623"/>
                <a:gd name="T37" fmla="*/ 1072 h 1691"/>
                <a:gd name="T38" fmla="*/ 195 w 623"/>
                <a:gd name="T39" fmla="*/ 1100 h 1691"/>
                <a:gd name="T40" fmla="*/ 167 w 623"/>
                <a:gd name="T41" fmla="*/ 1127 h 1691"/>
                <a:gd name="T42" fmla="*/ 114 w 623"/>
                <a:gd name="T43" fmla="*/ 1171 h 1691"/>
                <a:gd name="T44" fmla="*/ 114 w 623"/>
                <a:gd name="T45" fmla="*/ 1171 h 1691"/>
                <a:gd name="T46" fmla="*/ 92 w 623"/>
                <a:gd name="T47" fmla="*/ 1190 h 1691"/>
                <a:gd name="T48" fmla="*/ 75 w 623"/>
                <a:gd name="T49" fmla="*/ 1212 h 1691"/>
                <a:gd name="T50" fmla="*/ 59 w 623"/>
                <a:gd name="T51" fmla="*/ 1234 h 1691"/>
                <a:gd name="T52" fmla="*/ 47 w 623"/>
                <a:gd name="T53" fmla="*/ 1257 h 1691"/>
                <a:gd name="T54" fmla="*/ 36 w 623"/>
                <a:gd name="T55" fmla="*/ 1279 h 1691"/>
                <a:gd name="T56" fmla="*/ 28 w 623"/>
                <a:gd name="T57" fmla="*/ 1303 h 1691"/>
                <a:gd name="T58" fmla="*/ 23 w 623"/>
                <a:gd name="T59" fmla="*/ 1324 h 1691"/>
                <a:gd name="T60" fmla="*/ 18 w 623"/>
                <a:gd name="T61" fmla="*/ 1346 h 1691"/>
                <a:gd name="T62" fmla="*/ 15 w 623"/>
                <a:gd name="T63" fmla="*/ 1367 h 1691"/>
                <a:gd name="T64" fmla="*/ 15 w 623"/>
                <a:gd name="T65" fmla="*/ 1386 h 1691"/>
                <a:gd name="T66" fmla="*/ 15 w 623"/>
                <a:gd name="T67" fmla="*/ 1417 h 1691"/>
                <a:gd name="T68" fmla="*/ 15 w 623"/>
                <a:gd name="T69" fmla="*/ 1437 h 1691"/>
                <a:gd name="T70" fmla="*/ 17 w 623"/>
                <a:gd name="T71" fmla="*/ 1445 h 1691"/>
                <a:gd name="T72" fmla="*/ 0 w 623"/>
                <a:gd name="T73" fmla="*/ 1445 h 1691"/>
                <a:gd name="T74" fmla="*/ 0 w 623"/>
                <a:gd name="T75" fmla="*/ 1528 h 1691"/>
                <a:gd name="T76" fmla="*/ 623 w 623"/>
                <a:gd name="T77" fmla="*/ 1691 h 1691"/>
                <a:gd name="T78" fmla="*/ 623 w 623"/>
                <a:gd name="T79" fmla="*/ 21 h 1691"/>
                <a:gd name="T80" fmla="*/ 623 w 623"/>
                <a:gd name="T81" fmla="*/ 0 h 1691"/>
                <a:gd name="T82" fmla="*/ 623 w 623"/>
                <a:gd name="T83" fmla="*/ 0 h 1691"/>
                <a:gd name="T84" fmla="*/ 603 w 623"/>
                <a:gd name="T85" fmla="*/ 118 h 1691"/>
                <a:gd name="T86" fmla="*/ 576 w 623"/>
                <a:gd name="T87" fmla="*/ 278 h 1691"/>
                <a:gd name="T88" fmla="*/ 543 w 623"/>
                <a:gd name="T89" fmla="*/ 481 h 16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3" h="1691">
                  <a:moveTo>
                    <a:pt x="543" y="481"/>
                  </a:moveTo>
                  <a:lnTo>
                    <a:pt x="543" y="481"/>
                  </a:lnTo>
                  <a:lnTo>
                    <a:pt x="539" y="518"/>
                  </a:lnTo>
                  <a:lnTo>
                    <a:pt x="531" y="552"/>
                  </a:lnTo>
                  <a:lnTo>
                    <a:pt x="523" y="585"/>
                  </a:lnTo>
                  <a:lnTo>
                    <a:pt x="513" y="616"/>
                  </a:lnTo>
                  <a:lnTo>
                    <a:pt x="504" y="648"/>
                  </a:lnTo>
                  <a:lnTo>
                    <a:pt x="493" y="679"/>
                  </a:lnTo>
                  <a:lnTo>
                    <a:pt x="482" y="707"/>
                  </a:lnTo>
                  <a:lnTo>
                    <a:pt x="470" y="735"/>
                  </a:lnTo>
                  <a:lnTo>
                    <a:pt x="457" y="764"/>
                  </a:lnTo>
                  <a:lnTo>
                    <a:pt x="445" y="790"/>
                  </a:lnTo>
                  <a:lnTo>
                    <a:pt x="416" y="840"/>
                  </a:lnTo>
                  <a:lnTo>
                    <a:pt x="387" y="887"/>
                  </a:lnTo>
                  <a:lnTo>
                    <a:pt x="355" y="931"/>
                  </a:lnTo>
                  <a:lnTo>
                    <a:pt x="322" y="970"/>
                  </a:lnTo>
                  <a:lnTo>
                    <a:pt x="291" y="1008"/>
                  </a:lnTo>
                  <a:lnTo>
                    <a:pt x="258" y="1042"/>
                  </a:lnTo>
                  <a:lnTo>
                    <a:pt x="227" y="1072"/>
                  </a:lnTo>
                  <a:lnTo>
                    <a:pt x="195" y="1100"/>
                  </a:lnTo>
                  <a:lnTo>
                    <a:pt x="167" y="1127"/>
                  </a:lnTo>
                  <a:lnTo>
                    <a:pt x="114" y="1171"/>
                  </a:lnTo>
                  <a:lnTo>
                    <a:pt x="114" y="1171"/>
                  </a:lnTo>
                  <a:lnTo>
                    <a:pt x="92" y="1190"/>
                  </a:lnTo>
                  <a:lnTo>
                    <a:pt x="75" y="1212"/>
                  </a:lnTo>
                  <a:lnTo>
                    <a:pt x="59" y="1234"/>
                  </a:lnTo>
                  <a:lnTo>
                    <a:pt x="47" y="1257"/>
                  </a:lnTo>
                  <a:lnTo>
                    <a:pt x="36" y="1279"/>
                  </a:lnTo>
                  <a:lnTo>
                    <a:pt x="28" y="1303"/>
                  </a:lnTo>
                  <a:lnTo>
                    <a:pt x="23" y="1324"/>
                  </a:lnTo>
                  <a:lnTo>
                    <a:pt x="18" y="1346"/>
                  </a:lnTo>
                  <a:lnTo>
                    <a:pt x="15" y="1367"/>
                  </a:lnTo>
                  <a:lnTo>
                    <a:pt x="15" y="1386"/>
                  </a:lnTo>
                  <a:lnTo>
                    <a:pt x="15" y="1417"/>
                  </a:lnTo>
                  <a:lnTo>
                    <a:pt x="15" y="1437"/>
                  </a:lnTo>
                  <a:lnTo>
                    <a:pt x="17" y="1445"/>
                  </a:lnTo>
                  <a:lnTo>
                    <a:pt x="0" y="1445"/>
                  </a:lnTo>
                  <a:lnTo>
                    <a:pt x="0" y="1528"/>
                  </a:lnTo>
                  <a:lnTo>
                    <a:pt x="623" y="1691"/>
                  </a:lnTo>
                  <a:lnTo>
                    <a:pt x="623" y="21"/>
                  </a:lnTo>
                  <a:lnTo>
                    <a:pt x="623" y="0"/>
                  </a:lnTo>
                  <a:lnTo>
                    <a:pt x="623" y="0"/>
                  </a:lnTo>
                  <a:lnTo>
                    <a:pt x="603" y="118"/>
                  </a:lnTo>
                  <a:lnTo>
                    <a:pt x="576" y="278"/>
                  </a:lnTo>
                  <a:lnTo>
                    <a:pt x="543" y="48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6" name="Freeform 39"/>
            <p:cNvSpPr>
              <a:spLocks/>
            </p:cNvSpPr>
            <p:nvPr/>
          </p:nvSpPr>
          <p:spPr bwMode="auto">
            <a:xfrm>
              <a:off x="4792663" y="3198813"/>
              <a:ext cx="785813" cy="1123950"/>
            </a:xfrm>
            <a:custGeom>
              <a:avLst/>
              <a:gdLst>
                <a:gd name="T0" fmla="*/ 454 w 495"/>
                <a:gd name="T1" fmla="*/ 0 h 708"/>
                <a:gd name="T2" fmla="*/ 454 w 495"/>
                <a:gd name="T3" fmla="*/ 0 h 708"/>
                <a:gd name="T4" fmla="*/ 425 w 495"/>
                <a:gd name="T5" fmla="*/ 55 h 708"/>
                <a:gd name="T6" fmla="*/ 390 w 495"/>
                <a:gd name="T7" fmla="*/ 110 h 708"/>
                <a:gd name="T8" fmla="*/ 352 w 495"/>
                <a:gd name="T9" fmla="*/ 165 h 708"/>
                <a:gd name="T10" fmla="*/ 312 w 495"/>
                <a:gd name="T11" fmla="*/ 218 h 708"/>
                <a:gd name="T12" fmla="*/ 269 w 495"/>
                <a:gd name="T13" fmla="*/ 268 h 708"/>
                <a:gd name="T14" fmla="*/ 224 w 495"/>
                <a:gd name="T15" fmla="*/ 318 h 708"/>
                <a:gd name="T16" fmla="*/ 179 w 495"/>
                <a:gd name="T17" fmla="*/ 364 h 708"/>
                <a:gd name="T18" fmla="*/ 130 w 495"/>
                <a:gd name="T19" fmla="*/ 406 h 708"/>
                <a:gd name="T20" fmla="*/ 130 w 495"/>
                <a:gd name="T21" fmla="*/ 406 h 708"/>
                <a:gd name="T22" fmla="*/ 103 w 495"/>
                <a:gd name="T23" fmla="*/ 429 h 708"/>
                <a:gd name="T24" fmla="*/ 80 w 495"/>
                <a:gd name="T25" fmla="*/ 454 h 708"/>
                <a:gd name="T26" fmla="*/ 59 w 495"/>
                <a:gd name="T27" fmla="*/ 480 h 708"/>
                <a:gd name="T28" fmla="*/ 44 w 495"/>
                <a:gd name="T29" fmla="*/ 503 h 708"/>
                <a:gd name="T30" fmla="*/ 30 w 495"/>
                <a:gd name="T31" fmla="*/ 527 h 708"/>
                <a:gd name="T32" fmla="*/ 20 w 495"/>
                <a:gd name="T33" fmla="*/ 550 h 708"/>
                <a:gd name="T34" fmla="*/ 12 w 495"/>
                <a:gd name="T35" fmla="*/ 572 h 708"/>
                <a:gd name="T36" fmla="*/ 6 w 495"/>
                <a:gd name="T37" fmla="*/ 594 h 708"/>
                <a:gd name="T38" fmla="*/ 1 w 495"/>
                <a:gd name="T39" fmla="*/ 613 h 708"/>
                <a:gd name="T40" fmla="*/ 0 w 495"/>
                <a:gd name="T41" fmla="*/ 632 h 708"/>
                <a:gd name="T42" fmla="*/ 0 w 495"/>
                <a:gd name="T43" fmla="*/ 649 h 708"/>
                <a:gd name="T44" fmla="*/ 0 w 495"/>
                <a:gd name="T45" fmla="*/ 664 h 708"/>
                <a:gd name="T46" fmla="*/ 1 w 495"/>
                <a:gd name="T47" fmla="*/ 691 h 708"/>
                <a:gd name="T48" fmla="*/ 6 w 495"/>
                <a:gd name="T49" fmla="*/ 708 h 708"/>
                <a:gd name="T50" fmla="*/ 36 w 495"/>
                <a:gd name="T51" fmla="*/ 708 h 708"/>
                <a:gd name="T52" fmla="*/ 36 w 495"/>
                <a:gd name="T53" fmla="*/ 708 h 708"/>
                <a:gd name="T54" fmla="*/ 36 w 495"/>
                <a:gd name="T55" fmla="*/ 675 h 708"/>
                <a:gd name="T56" fmla="*/ 39 w 495"/>
                <a:gd name="T57" fmla="*/ 644 h 708"/>
                <a:gd name="T58" fmla="*/ 45 w 495"/>
                <a:gd name="T59" fmla="*/ 616 h 708"/>
                <a:gd name="T60" fmla="*/ 52 w 495"/>
                <a:gd name="T61" fmla="*/ 589 h 708"/>
                <a:gd name="T62" fmla="*/ 61 w 495"/>
                <a:gd name="T63" fmla="*/ 564 h 708"/>
                <a:gd name="T64" fmla="*/ 72 w 495"/>
                <a:gd name="T65" fmla="*/ 541 h 708"/>
                <a:gd name="T66" fmla="*/ 83 w 495"/>
                <a:gd name="T67" fmla="*/ 520 h 708"/>
                <a:gd name="T68" fmla="*/ 96 w 495"/>
                <a:gd name="T69" fmla="*/ 501 h 708"/>
                <a:gd name="T70" fmla="*/ 106 w 495"/>
                <a:gd name="T71" fmla="*/ 484 h 708"/>
                <a:gd name="T72" fmla="*/ 119 w 495"/>
                <a:gd name="T73" fmla="*/ 470 h 708"/>
                <a:gd name="T74" fmla="*/ 139 w 495"/>
                <a:gd name="T75" fmla="*/ 448 h 708"/>
                <a:gd name="T76" fmla="*/ 153 w 495"/>
                <a:gd name="T77" fmla="*/ 434 h 708"/>
                <a:gd name="T78" fmla="*/ 160 w 495"/>
                <a:gd name="T79" fmla="*/ 429 h 708"/>
                <a:gd name="T80" fmla="*/ 160 w 495"/>
                <a:gd name="T81" fmla="*/ 429 h 708"/>
                <a:gd name="T82" fmla="*/ 194 w 495"/>
                <a:gd name="T83" fmla="*/ 398 h 708"/>
                <a:gd name="T84" fmla="*/ 226 w 495"/>
                <a:gd name="T85" fmla="*/ 367 h 708"/>
                <a:gd name="T86" fmla="*/ 255 w 495"/>
                <a:gd name="T87" fmla="*/ 337 h 708"/>
                <a:gd name="T88" fmla="*/ 284 w 495"/>
                <a:gd name="T89" fmla="*/ 307 h 708"/>
                <a:gd name="T90" fmla="*/ 310 w 495"/>
                <a:gd name="T91" fmla="*/ 277 h 708"/>
                <a:gd name="T92" fmla="*/ 335 w 495"/>
                <a:gd name="T93" fmla="*/ 249 h 708"/>
                <a:gd name="T94" fmla="*/ 379 w 495"/>
                <a:gd name="T95" fmla="*/ 193 h 708"/>
                <a:gd name="T96" fmla="*/ 417 w 495"/>
                <a:gd name="T97" fmla="*/ 140 h 708"/>
                <a:gd name="T98" fmla="*/ 448 w 495"/>
                <a:gd name="T99" fmla="*/ 91 h 708"/>
                <a:gd name="T100" fmla="*/ 475 w 495"/>
                <a:gd name="T101" fmla="*/ 44 h 708"/>
                <a:gd name="T102" fmla="*/ 495 w 495"/>
                <a:gd name="T103" fmla="*/ 0 h 708"/>
                <a:gd name="T104" fmla="*/ 454 w 495"/>
                <a:gd name="T105" fmla="*/ 0 h 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95" h="708">
                  <a:moveTo>
                    <a:pt x="454" y="0"/>
                  </a:moveTo>
                  <a:lnTo>
                    <a:pt x="454" y="0"/>
                  </a:lnTo>
                  <a:lnTo>
                    <a:pt x="425" y="55"/>
                  </a:lnTo>
                  <a:lnTo>
                    <a:pt x="390" y="110"/>
                  </a:lnTo>
                  <a:lnTo>
                    <a:pt x="352" y="165"/>
                  </a:lnTo>
                  <a:lnTo>
                    <a:pt x="312" y="218"/>
                  </a:lnTo>
                  <a:lnTo>
                    <a:pt x="269" y="268"/>
                  </a:lnTo>
                  <a:lnTo>
                    <a:pt x="224" y="318"/>
                  </a:lnTo>
                  <a:lnTo>
                    <a:pt x="179" y="364"/>
                  </a:lnTo>
                  <a:lnTo>
                    <a:pt x="130" y="406"/>
                  </a:lnTo>
                  <a:lnTo>
                    <a:pt x="130" y="406"/>
                  </a:lnTo>
                  <a:lnTo>
                    <a:pt x="103" y="429"/>
                  </a:lnTo>
                  <a:lnTo>
                    <a:pt x="80" y="454"/>
                  </a:lnTo>
                  <a:lnTo>
                    <a:pt x="59" y="480"/>
                  </a:lnTo>
                  <a:lnTo>
                    <a:pt x="44" y="503"/>
                  </a:lnTo>
                  <a:lnTo>
                    <a:pt x="30" y="527"/>
                  </a:lnTo>
                  <a:lnTo>
                    <a:pt x="20" y="550"/>
                  </a:lnTo>
                  <a:lnTo>
                    <a:pt x="12" y="572"/>
                  </a:lnTo>
                  <a:lnTo>
                    <a:pt x="6" y="594"/>
                  </a:lnTo>
                  <a:lnTo>
                    <a:pt x="1" y="613"/>
                  </a:lnTo>
                  <a:lnTo>
                    <a:pt x="0" y="632"/>
                  </a:lnTo>
                  <a:lnTo>
                    <a:pt x="0" y="649"/>
                  </a:lnTo>
                  <a:lnTo>
                    <a:pt x="0" y="664"/>
                  </a:lnTo>
                  <a:lnTo>
                    <a:pt x="1" y="691"/>
                  </a:lnTo>
                  <a:lnTo>
                    <a:pt x="6" y="708"/>
                  </a:lnTo>
                  <a:lnTo>
                    <a:pt x="36" y="708"/>
                  </a:lnTo>
                  <a:lnTo>
                    <a:pt x="36" y="708"/>
                  </a:lnTo>
                  <a:lnTo>
                    <a:pt x="36" y="675"/>
                  </a:lnTo>
                  <a:lnTo>
                    <a:pt x="39" y="644"/>
                  </a:lnTo>
                  <a:lnTo>
                    <a:pt x="45" y="616"/>
                  </a:lnTo>
                  <a:lnTo>
                    <a:pt x="52" y="589"/>
                  </a:lnTo>
                  <a:lnTo>
                    <a:pt x="61" y="564"/>
                  </a:lnTo>
                  <a:lnTo>
                    <a:pt x="72" y="541"/>
                  </a:lnTo>
                  <a:lnTo>
                    <a:pt x="83" y="520"/>
                  </a:lnTo>
                  <a:lnTo>
                    <a:pt x="96" y="501"/>
                  </a:lnTo>
                  <a:lnTo>
                    <a:pt x="106" y="484"/>
                  </a:lnTo>
                  <a:lnTo>
                    <a:pt x="119" y="470"/>
                  </a:lnTo>
                  <a:lnTo>
                    <a:pt x="139" y="448"/>
                  </a:lnTo>
                  <a:lnTo>
                    <a:pt x="153" y="434"/>
                  </a:lnTo>
                  <a:lnTo>
                    <a:pt x="160" y="429"/>
                  </a:lnTo>
                  <a:lnTo>
                    <a:pt x="160" y="429"/>
                  </a:lnTo>
                  <a:lnTo>
                    <a:pt x="194" y="398"/>
                  </a:lnTo>
                  <a:lnTo>
                    <a:pt x="226" y="367"/>
                  </a:lnTo>
                  <a:lnTo>
                    <a:pt x="255" y="337"/>
                  </a:lnTo>
                  <a:lnTo>
                    <a:pt x="284" y="307"/>
                  </a:lnTo>
                  <a:lnTo>
                    <a:pt x="310" y="277"/>
                  </a:lnTo>
                  <a:lnTo>
                    <a:pt x="335" y="249"/>
                  </a:lnTo>
                  <a:lnTo>
                    <a:pt x="379" y="193"/>
                  </a:lnTo>
                  <a:lnTo>
                    <a:pt x="417" y="140"/>
                  </a:lnTo>
                  <a:lnTo>
                    <a:pt x="448" y="91"/>
                  </a:lnTo>
                  <a:lnTo>
                    <a:pt x="475" y="44"/>
                  </a:lnTo>
                  <a:lnTo>
                    <a:pt x="495" y="0"/>
                  </a:lnTo>
                  <a:lnTo>
                    <a:pt x="454" y="0"/>
                  </a:lnTo>
                  <a:close/>
                </a:path>
              </a:pathLst>
            </a:custGeom>
            <a:solidFill>
              <a:srgbClr val="1B1A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7" name="Rectangle 40"/>
            <p:cNvSpPr>
              <a:spLocks noChangeArrowheads="1"/>
            </p:cNvSpPr>
            <p:nvPr/>
          </p:nvSpPr>
          <p:spPr bwMode="auto">
            <a:xfrm>
              <a:off x="5240338" y="4127500"/>
              <a:ext cx="268288" cy="61913"/>
            </a:xfrm>
            <a:prstGeom prst="rect">
              <a:avLst/>
            </a:prstGeom>
            <a:solidFill>
              <a:srgbClr val="1B1A2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8" name="Rectangle 41"/>
            <p:cNvSpPr>
              <a:spLocks noChangeArrowheads="1"/>
            </p:cNvSpPr>
            <p:nvPr/>
          </p:nvSpPr>
          <p:spPr bwMode="auto">
            <a:xfrm>
              <a:off x="5165725" y="4208463"/>
              <a:ext cx="342900" cy="61913"/>
            </a:xfrm>
            <a:prstGeom prst="rect">
              <a:avLst/>
            </a:prstGeom>
            <a:solidFill>
              <a:srgbClr val="1B1A2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9" name="Freeform 42"/>
            <p:cNvSpPr>
              <a:spLocks/>
            </p:cNvSpPr>
            <p:nvPr/>
          </p:nvSpPr>
          <p:spPr bwMode="auto">
            <a:xfrm>
              <a:off x="6421438" y="2041525"/>
              <a:ext cx="990600" cy="2684463"/>
            </a:xfrm>
            <a:custGeom>
              <a:avLst/>
              <a:gdLst>
                <a:gd name="T0" fmla="*/ 80 w 624"/>
                <a:gd name="T1" fmla="*/ 481 h 1691"/>
                <a:gd name="T2" fmla="*/ 80 w 624"/>
                <a:gd name="T3" fmla="*/ 481 h 1691"/>
                <a:gd name="T4" fmla="*/ 85 w 624"/>
                <a:gd name="T5" fmla="*/ 518 h 1691"/>
                <a:gd name="T6" fmla="*/ 93 w 624"/>
                <a:gd name="T7" fmla="*/ 552 h 1691"/>
                <a:gd name="T8" fmla="*/ 101 w 624"/>
                <a:gd name="T9" fmla="*/ 585 h 1691"/>
                <a:gd name="T10" fmla="*/ 110 w 624"/>
                <a:gd name="T11" fmla="*/ 616 h 1691"/>
                <a:gd name="T12" fmla="*/ 119 w 624"/>
                <a:gd name="T13" fmla="*/ 648 h 1691"/>
                <a:gd name="T14" fmla="*/ 130 w 624"/>
                <a:gd name="T15" fmla="*/ 679 h 1691"/>
                <a:gd name="T16" fmla="*/ 141 w 624"/>
                <a:gd name="T17" fmla="*/ 707 h 1691"/>
                <a:gd name="T18" fmla="*/ 154 w 624"/>
                <a:gd name="T19" fmla="*/ 735 h 1691"/>
                <a:gd name="T20" fmla="*/ 166 w 624"/>
                <a:gd name="T21" fmla="*/ 764 h 1691"/>
                <a:gd name="T22" fmla="*/ 179 w 624"/>
                <a:gd name="T23" fmla="*/ 790 h 1691"/>
                <a:gd name="T24" fmla="*/ 207 w 624"/>
                <a:gd name="T25" fmla="*/ 840 h 1691"/>
                <a:gd name="T26" fmla="*/ 237 w 624"/>
                <a:gd name="T27" fmla="*/ 887 h 1691"/>
                <a:gd name="T28" fmla="*/ 268 w 624"/>
                <a:gd name="T29" fmla="*/ 931 h 1691"/>
                <a:gd name="T30" fmla="*/ 301 w 624"/>
                <a:gd name="T31" fmla="*/ 970 h 1691"/>
                <a:gd name="T32" fmla="*/ 332 w 624"/>
                <a:gd name="T33" fmla="*/ 1008 h 1691"/>
                <a:gd name="T34" fmla="*/ 365 w 624"/>
                <a:gd name="T35" fmla="*/ 1042 h 1691"/>
                <a:gd name="T36" fmla="*/ 397 w 624"/>
                <a:gd name="T37" fmla="*/ 1072 h 1691"/>
                <a:gd name="T38" fmla="*/ 428 w 624"/>
                <a:gd name="T39" fmla="*/ 1100 h 1691"/>
                <a:gd name="T40" fmla="*/ 456 w 624"/>
                <a:gd name="T41" fmla="*/ 1127 h 1691"/>
                <a:gd name="T42" fmla="*/ 510 w 624"/>
                <a:gd name="T43" fmla="*/ 1171 h 1691"/>
                <a:gd name="T44" fmla="*/ 510 w 624"/>
                <a:gd name="T45" fmla="*/ 1171 h 1691"/>
                <a:gd name="T46" fmla="*/ 531 w 624"/>
                <a:gd name="T47" fmla="*/ 1190 h 1691"/>
                <a:gd name="T48" fmla="*/ 549 w 624"/>
                <a:gd name="T49" fmla="*/ 1212 h 1691"/>
                <a:gd name="T50" fmla="*/ 564 w 624"/>
                <a:gd name="T51" fmla="*/ 1234 h 1691"/>
                <a:gd name="T52" fmla="*/ 577 w 624"/>
                <a:gd name="T53" fmla="*/ 1257 h 1691"/>
                <a:gd name="T54" fmla="*/ 588 w 624"/>
                <a:gd name="T55" fmla="*/ 1279 h 1691"/>
                <a:gd name="T56" fmla="*/ 596 w 624"/>
                <a:gd name="T57" fmla="*/ 1303 h 1691"/>
                <a:gd name="T58" fmla="*/ 600 w 624"/>
                <a:gd name="T59" fmla="*/ 1324 h 1691"/>
                <a:gd name="T60" fmla="*/ 605 w 624"/>
                <a:gd name="T61" fmla="*/ 1346 h 1691"/>
                <a:gd name="T62" fmla="*/ 608 w 624"/>
                <a:gd name="T63" fmla="*/ 1367 h 1691"/>
                <a:gd name="T64" fmla="*/ 608 w 624"/>
                <a:gd name="T65" fmla="*/ 1386 h 1691"/>
                <a:gd name="T66" fmla="*/ 608 w 624"/>
                <a:gd name="T67" fmla="*/ 1417 h 1691"/>
                <a:gd name="T68" fmla="*/ 608 w 624"/>
                <a:gd name="T69" fmla="*/ 1437 h 1691"/>
                <a:gd name="T70" fmla="*/ 607 w 624"/>
                <a:gd name="T71" fmla="*/ 1445 h 1691"/>
                <a:gd name="T72" fmla="*/ 624 w 624"/>
                <a:gd name="T73" fmla="*/ 1445 h 1691"/>
                <a:gd name="T74" fmla="*/ 624 w 624"/>
                <a:gd name="T75" fmla="*/ 1528 h 1691"/>
                <a:gd name="T76" fmla="*/ 0 w 624"/>
                <a:gd name="T77" fmla="*/ 1691 h 1691"/>
                <a:gd name="T78" fmla="*/ 0 w 624"/>
                <a:gd name="T79" fmla="*/ 21 h 1691"/>
                <a:gd name="T80" fmla="*/ 0 w 624"/>
                <a:gd name="T81" fmla="*/ 0 h 1691"/>
                <a:gd name="T82" fmla="*/ 0 w 624"/>
                <a:gd name="T83" fmla="*/ 0 h 1691"/>
                <a:gd name="T84" fmla="*/ 21 w 624"/>
                <a:gd name="T85" fmla="*/ 118 h 1691"/>
                <a:gd name="T86" fmla="*/ 47 w 624"/>
                <a:gd name="T87" fmla="*/ 278 h 1691"/>
                <a:gd name="T88" fmla="*/ 80 w 624"/>
                <a:gd name="T89" fmla="*/ 481 h 16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4" h="1691">
                  <a:moveTo>
                    <a:pt x="80" y="481"/>
                  </a:moveTo>
                  <a:lnTo>
                    <a:pt x="80" y="481"/>
                  </a:lnTo>
                  <a:lnTo>
                    <a:pt x="85" y="518"/>
                  </a:lnTo>
                  <a:lnTo>
                    <a:pt x="93" y="552"/>
                  </a:lnTo>
                  <a:lnTo>
                    <a:pt x="101" y="585"/>
                  </a:lnTo>
                  <a:lnTo>
                    <a:pt x="110" y="616"/>
                  </a:lnTo>
                  <a:lnTo>
                    <a:pt x="119" y="648"/>
                  </a:lnTo>
                  <a:lnTo>
                    <a:pt x="130" y="679"/>
                  </a:lnTo>
                  <a:lnTo>
                    <a:pt x="141" y="707"/>
                  </a:lnTo>
                  <a:lnTo>
                    <a:pt x="154" y="735"/>
                  </a:lnTo>
                  <a:lnTo>
                    <a:pt x="166" y="764"/>
                  </a:lnTo>
                  <a:lnTo>
                    <a:pt x="179" y="790"/>
                  </a:lnTo>
                  <a:lnTo>
                    <a:pt x="207" y="840"/>
                  </a:lnTo>
                  <a:lnTo>
                    <a:pt x="237" y="887"/>
                  </a:lnTo>
                  <a:lnTo>
                    <a:pt x="268" y="931"/>
                  </a:lnTo>
                  <a:lnTo>
                    <a:pt x="301" y="970"/>
                  </a:lnTo>
                  <a:lnTo>
                    <a:pt x="332" y="1008"/>
                  </a:lnTo>
                  <a:lnTo>
                    <a:pt x="365" y="1042"/>
                  </a:lnTo>
                  <a:lnTo>
                    <a:pt x="397" y="1072"/>
                  </a:lnTo>
                  <a:lnTo>
                    <a:pt x="428" y="1100"/>
                  </a:lnTo>
                  <a:lnTo>
                    <a:pt x="456" y="1127"/>
                  </a:lnTo>
                  <a:lnTo>
                    <a:pt x="510" y="1171"/>
                  </a:lnTo>
                  <a:lnTo>
                    <a:pt x="510" y="1171"/>
                  </a:lnTo>
                  <a:lnTo>
                    <a:pt x="531" y="1190"/>
                  </a:lnTo>
                  <a:lnTo>
                    <a:pt x="549" y="1212"/>
                  </a:lnTo>
                  <a:lnTo>
                    <a:pt x="564" y="1234"/>
                  </a:lnTo>
                  <a:lnTo>
                    <a:pt x="577" y="1257"/>
                  </a:lnTo>
                  <a:lnTo>
                    <a:pt x="588" y="1279"/>
                  </a:lnTo>
                  <a:lnTo>
                    <a:pt x="596" y="1303"/>
                  </a:lnTo>
                  <a:lnTo>
                    <a:pt x="600" y="1324"/>
                  </a:lnTo>
                  <a:lnTo>
                    <a:pt x="605" y="1346"/>
                  </a:lnTo>
                  <a:lnTo>
                    <a:pt x="608" y="1367"/>
                  </a:lnTo>
                  <a:lnTo>
                    <a:pt x="608" y="1386"/>
                  </a:lnTo>
                  <a:lnTo>
                    <a:pt x="608" y="1417"/>
                  </a:lnTo>
                  <a:lnTo>
                    <a:pt x="608" y="1437"/>
                  </a:lnTo>
                  <a:lnTo>
                    <a:pt x="607" y="1445"/>
                  </a:lnTo>
                  <a:lnTo>
                    <a:pt x="624" y="1445"/>
                  </a:lnTo>
                  <a:lnTo>
                    <a:pt x="624" y="1528"/>
                  </a:lnTo>
                  <a:lnTo>
                    <a:pt x="0" y="1691"/>
                  </a:lnTo>
                  <a:lnTo>
                    <a:pt x="0" y="21"/>
                  </a:lnTo>
                  <a:lnTo>
                    <a:pt x="0" y="0"/>
                  </a:lnTo>
                  <a:lnTo>
                    <a:pt x="0" y="0"/>
                  </a:lnTo>
                  <a:lnTo>
                    <a:pt x="21" y="118"/>
                  </a:lnTo>
                  <a:lnTo>
                    <a:pt x="47" y="278"/>
                  </a:lnTo>
                  <a:lnTo>
                    <a:pt x="80" y="481"/>
                  </a:lnTo>
                  <a:close/>
                </a:path>
              </a:pathLst>
            </a:custGeom>
            <a:solidFill>
              <a:srgbClr val="B6B9C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0" name="Freeform 43"/>
            <p:cNvSpPr>
              <a:spLocks/>
            </p:cNvSpPr>
            <p:nvPr/>
          </p:nvSpPr>
          <p:spPr bwMode="auto">
            <a:xfrm>
              <a:off x="6421438" y="2041525"/>
              <a:ext cx="990600" cy="2684463"/>
            </a:xfrm>
            <a:custGeom>
              <a:avLst/>
              <a:gdLst>
                <a:gd name="T0" fmla="*/ 80 w 624"/>
                <a:gd name="T1" fmla="*/ 481 h 1691"/>
                <a:gd name="T2" fmla="*/ 80 w 624"/>
                <a:gd name="T3" fmla="*/ 481 h 1691"/>
                <a:gd name="T4" fmla="*/ 85 w 624"/>
                <a:gd name="T5" fmla="*/ 518 h 1691"/>
                <a:gd name="T6" fmla="*/ 93 w 624"/>
                <a:gd name="T7" fmla="*/ 552 h 1691"/>
                <a:gd name="T8" fmla="*/ 101 w 624"/>
                <a:gd name="T9" fmla="*/ 585 h 1691"/>
                <a:gd name="T10" fmla="*/ 110 w 624"/>
                <a:gd name="T11" fmla="*/ 616 h 1691"/>
                <a:gd name="T12" fmla="*/ 119 w 624"/>
                <a:gd name="T13" fmla="*/ 648 h 1691"/>
                <a:gd name="T14" fmla="*/ 130 w 624"/>
                <a:gd name="T15" fmla="*/ 679 h 1691"/>
                <a:gd name="T16" fmla="*/ 141 w 624"/>
                <a:gd name="T17" fmla="*/ 707 h 1691"/>
                <a:gd name="T18" fmla="*/ 154 w 624"/>
                <a:gd name="T19" fmla="*/ 735 h 1691"/>
                <a:gd name="T20" fmla="*/ 166 w 624"/>
                <a:gd name="T21" fmla="*/ 764 h 1691"/>
                <a:gd name="T22" fmla="*/ 179 w 624"/>
                <a:gd name="T23" fmla="*/ 790 h 1691"/>
                <a:gd name="T24" fmla="*/ 207 w 624"/>
                <a:gd name="T25" fmla="*/ 840 h 1691"/>
                <a:gd name="T26" fmla="*/ 237 w 624"/>
                <a:gd name="T27" fmla="*/ 887 h 1691"/>
                <a:gd name="T28" fmla="*/ 268 w 624"/>
                <a:gd name="T29" fmla="*/ 931 h 1691"/>
                <a:gd name="T30" fmla="*/ 301 w 624"/>
                <a:gd name="T31" fmla="*/ 970 h 1691"/>
                <a:gd name="T32" fmla="*/ 332 w 624"/>
                <a:gd name="T33" fmla="*/ 1008 h 1691"/>
                <a:gd name="T34" fmla="*/ 365 w 624"/>
                <a:gd name="T35" fmla="*/ 1042 h 1691"/>
                <a:gd name="T36" fmla="*/ 397 w 624"/>
                <a:gd name="T37" fmla="*/ 1072 h 1691"/>
                <a:gd name="T38" fmla="*/ 428 w 624"/>
                <a:gd name="T39" fmla="*/ 1100 h 1691"/>
                <a:gd name="T40" fmla="*/ 456 w 624"/>
                <a:gd name="T41" fmla="*/ 1127 h 1691"/>
                <a:gd name="T42" fmla="*/ 510 w 624"/>
                <a:gd name="T43" fmla="*/ 1171 h 1691"/>
                <a:gd name="T44" fmla="*/ 510 w 624"/>
                <a:gd name="T45" fmla="*/ 1171 h 1691"/>
                <a:gd name="T46" fmla="*/ 531 w 624"/>
                <a:gd name="T47" fmla="*/ 1190 h 1691"/>
                <a:gd name="T48" fmla="*/ 549 w 624"/>
                <a:gd name="T49" fmla="*/ 1212 h 1691"/>
                <a:gd name="T50" fmla="*/ 564 w 624"/>
                <a:gd name="T51" fmla="*/ 1234 h 1691"/>
                <a:gd name="T52" fmla="*/ 577 w 624"/>
                <a:gd name="T53" fmla="*/ 1257 h 1691"/>
                <a:gd name="T54" fmla="*/ 588 w 624"/>
                <a:gd name="T55" fmla="*/ 1279 h 1691"/>
                <a:gd name="T56" fmla="*/ 596 w 624"/>
                <a:gd name="T57" fmla="*/ 1303 h 1691"/>
                <a:gd name="T58" fmla="*/ 600 w 624"/>
                <a:gd name="T59" fmla="*/ 1324 h 1691"/>
                <a:gd name="T60" fmla="*/ 605 w 624"/>
                <a:gd name="T61" fmla="*/ 1346 h 1691"/>
                <a:gd name="T62" fmla="*/ 608 w 624"/>
                <a:gd name="T63" fmla="*/ 1367 h 1691"/>
                <a:gd name="T64" fmla="*/ 608 w 624"/>
                <a:gd name="T65" fmla="*/ 1386 h 1691"/>
                <a:gd name="T66" fmla="*/ 608 w 624"/>
                <a:gd name="T67" fmla="*/ 1417 h 1691"/>
                <a:gd name="T68" fmla="*/ 608 w 624"/>
                <a:gd name="T69" fmla="*/ 1437 h 1691"/>
                <a:gd name="T70" fmla="*/ 607 w 624"/>
                <a:gd name="T71" fmla="*/ 1445 h 1691"/>
                <a:gd name="T72" fmla="*/ 624 w 624"/>
                <a:gd name="T73" fmla="*/ 1445 h 1691"/>
                <a:gd name="T74" fmla="*/ 624 w 624"/>
                <a:gd name="T75" fmla="*/ 1528 h 1691"/>
                <a:gd name="T76" fmla="*/ 0 w 624"/>
                <a:gd name="T77" fmla="*/ 1691 h 1691"/>
                <a:gd name="T78" fmla="*/ 0 w 624"/>
                <a:gd name="T79" fmla="*/ 21 h 1691"/>
                <a:gd name="T80" fmla="*/ 0 w 624"/>
                <a:gd name="T81" fmla="*/ 0 h 1691"/>
                <a:gd name="T82" fmla="*/ 0 w 624"/>
                <a:gd name="T83" fmla="*/ 0 h 1691"/>
                <a:gd name="T84" fmla="*/ 21 w 624"/>
                <a:gd name="T85" fmla="*/ 118 h 1691"/>
                <a:gd name="T86" fmla="*/ 47 w 624"/>
                <a:gd name="T87" fmla="*/ 278 h 1691"/>
                <a:gd name="T88" fmla="*/ 80 w 624"/>
                <a:gd name="T89" fmla="*/ 481 h 16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4" h="1691">
                  <a:moveTo>
                    <a:pt x="80" y="481"/>
                  </a:moveTo>
                  <a:lnTo>
                    <a:pt x="80" y="481"/>
                  </a:lnTo>
                  <a:lnTo>
                    <a:pt x="85" y="518"/>
                  </a:lnTo>
                  <a:lnTo>
                    <a:pt x="93" y="552"/>
                  </a:lnTo>
                  <a:lnTo>
                    <a:pt x="101" y="585"/>
                  </a:lnTo>
                  <a:lnTo>
                    <a:pt x="110" y="616"/>
                  </a:lnTo>
                  <a:lnTo>
                    <a:pt x="119" y="648"/>
                  </a:lnTo>
                  <a:lnTo>
                    <a:pt x="130" y="679"/>
                  </a:lnTo>
                  <a:lnTo>
                    <a:pt x="141" y="707"/>
                  </a:lnTo>
                  <a:lnTo>
                    <a:pt x="154" y="735"/>
                  </a:lnTo>
                  <a:lnTo>
                    <a:pt x="166" y="764"/>
                  </a:lnTo>
                  <a:lnTo>
                    <a:pt x="179" y="790"/>
                  </a:lnTo>
                  <a:lnTo>
                    <a:pt x="207" y="840"/>
                  </a:lnTo>
                  <a:lnTo>
                    <a:pt x="237" y="887"/>
                  </a:lnTo>
                  <a:lnTo>
                    <a:pt x="268" y="931"/>
                  </a:lnTo>
                  <a:lnTo>
                    <a:pt x="301" y="970"/>
                  </a:lnTo>
                  <a:lnTo>
                    <a:pt x="332" y="1008"/>
                  </a:lnTo>
                  <a:lnTo>
                    <a:pt x="365" y="1042"/>
                  </a:lnTo>
                  <a:lnTo>
                    <a:pt x="397" y="1072"/>
                  </a:lnTo>
                  <a:lnTo>
                    <a:pt x="428" y="1100"/>
                  </a:lnTo>
                  <a:lnTo>
                    <a:pt x="456" y="1127"/>
                  </a:lnTo>
                  <a:lnTo>
                    <a:pt x="510" y="1171"/>
                  </a:lnTo>
                  <a:lnTo>
                    <a:pt x="510" y="1171"/>
                  </a:lnTo>
                  <a:lnTo>
                    <a:pt x="531" y="1190"/>
                  </a:lnTo>
                  <a:lnTo>
                    <a:pt x="549" y="1212"/>
                  </a:lnTo>
                  <a:lnTo>
                    <a:pt x="564" y="1234"/>
                  </a:lnTo>
                  <a:lnTo>
                    <a:pt x="577" y="1257"/>
                  </a:lnTo>
                  <a:lnTo>
                    <a:pt x="588" y="1279"/>
                  </a:lnTo>
                  <a:lnTo>
                    <a:pt x="596" y="1303"/>
                  </a:lnTo>
                  <a:lnTo>
                    <a:pt x="600" y="1324"/>
                  </a:lnTo>
                  <a:lnTo>
                    <a:pt x="605" y="1346"/>
                  </a:lnTo>
                  <a:lnTo>
                    <a:pt x="608" y="1367"/>
                  </a:lnTo>
                  <a:lnTo>
                    <a:pt x="608" y="1386"/>
                  </a:lnTo>
                  <a:lnTo>
                    <a:pt x="608" y="1417"/>
                  </a:lnTo>
                  <a:lnTo>
                    <a:pt x="608" y="1437"/>
                  </a:lnTo>
                  <a:lnTo>
                    <a:pt x="607" y="1445"/>
                  </a:lnTo>
                  <a:lnTo>
                    <a:pt x="624" y="1445"/>
                  </a:lnTo>
                  <a:lnTo>
                    <a:pt x="624" y="1528"/>
                  </a:lnTo>
                  <a:lnTo>
                    <a:pt x="0" y="1691"/>
                  </a:lnTo>
                  <a:lnTo>
                    <a:pt x="0" y="21"/>
                  </a:lnTo>
                  <a:lnTo>
                    <a:pt x="0" y="0"/>
                  </a:lnTo>
                  <a:lnTo>
                    <a:pt x="0" y="0"/>
                  </a:lnTo>
                  <a:lnTo>
                    <a:pt x="21" y="118"/>
                  </a:lnTo>
                  <a:lnTo>
                    <a:pt x="47" y="278"/>
                  </a:lnTo>
                  <a:lnTo>
                    <a:pt x="80" y="48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1" name="Freeform 44"/>
            <p:cNvSpPr>
              <a:spLocks/>
            </p:cNvSpPr>
            <p:nvPr/>
          </p:nvSpPr>
          <p:spPr bwMode="auto">
            <a:xfrm>
              <a:off x="6610350" y="3198813"/>
              <a:ext cx="787400" cy="1123950"/>
            </a:xfrm>
            <a:custGeom>
              <a:avLst/>
              <a:gdLst>
                <a:gd name="T0" fmla="*/ 365 w 496"/>
                <a:gd name="T1" fmla="*/ 406 h 708"/>
                <a:gd name="T2" fmla="*/ 365 w 496"/>
                <a:gd name="T3" fmla="*/ 406 h 708"/>
                <a:gd name="T4" fmla="*/ 317 w 496"/>
                <a:gd name="T5" fmla="*/ 364 h 708"/>
                <a:gd name="T6" fmla="*/ 271 w 496"/>
                <a:gd name="T7" fmla="*/ 318 h 708"/>
                <a:gd name="T8" fmla="*/ 226 w 496"/>
                <a:gd name="T9" fmla="*/ 268 h 708"/>
                <a:gd name="T10" fmla="*/ 182 w 496"/>
                <a:gd name="T11" fmla="*/ 218 h 708"/>
                <a:gd name="T12" fmla="*/ 143 w 496"/>
                <a:gd name="T13" fmla="*/ 165 h 708"/>
                <a:gd name="T14" fmla="*/ 105 w 496"/>
                <a:gd name="T15" fmla="*/ 110 h 708"/>
                <a:gd name="T16" fmla="*/ 71 w 496"/>
                <a:gd name="T17" fmla="*/ 55 h 708"/>
                <a:gd name="T18" fmla="*/ 41 w 496"/>
                <a:gd name="T19" fmla="*/ 0 h 708"/>
                <a:gd name="T20" fmla="*/ 0 w 496"/>
                <a:gd name="T21" fmla="*/ 0 h 708"/>
                <a:gd name="T22" fmla="*/ 0 w 496"/>
                <a:gd name="T23" fmla="*/ 0 h 708"/>
                <a:gd name="T24" fmla="*/ 21 w 496"/>
                <a:gd name="T25" fmla="*/ 44 h 708"/>
                <a:gd name="T26" fmla="*/ 47 w 496"/>
                <a:gd name="T27" fmla="*/ 91 h 708"/>
                <a:gd name="T28" fmla="*/ 79 w 496"/>
                <a:gd name="T29" fmla="*/ 140 h 708"/>
                <a:gd name="T30" fmla="*/ 116 w 496"/>
                <a:gd name="T31" fmla="*/ 193 h 708"/>
                <a:gd name="T32" fmla="*/ 160 w 496"/>
                <a:gd name="T33" fmla="*/ 249 h 708"/>
                <a:gd name="T34" fmla="*/ 185 w 496"/>
                <a:gd name="T35" fmla="*/ 277 h 708"/>
                <a:gd name="T36" fmla="*/ 212 w 496"/>
                <a:gd name="T37" fmla="*/ 307 h 708"/>
                <a:gd name="T38" fmla="*/ 240 w 496"/>
                <a:gd name="T39" fmla="*/ 337 h 708"/>
                <a:gd name="T40" fmla="*/ 270 w 496"/>
                <a:gd name="T41" fmla="*/ 367 h 708"/>
                <a:gd name="T42" fmla="*/ 301 w 496"/>
                <a:gd name="T43" fmla="*/ 398 h 708"/>
                <a:gd name="T44" fmla="*/ 336 w 496"/>
                <a:gd name="T45" fmla="*/ 429 h 708"/>
                <a:gd name="T46" fmla="*/ 336 w 496"/>
                <a:gd name="T47" fmla="*/ 429 h 708"/>
                <a:gd name="T48" fmla="*/ 342 w 496"/>
                <a:gd name="T49" fmla="*/ 434 h 708"/>
                <a:gd name="T50" fmla="*/ 356 w 496"/>
                <a:gd name="T51" fmla="*/ 448 h 708"/>
                <a:gd name="T52" fmla="*/ 376 w 496"/>
                <a:gd name="T53" fmla="*/ 470 h 708"/>
                <a:gd name="T54" fmla="*/ 389 w 496"/>
                <a:gd name="T55" fmla="*/ 484 h 708"/>
                <a:gd name="T56" fmla="*/ 400 w 496"/>
                <a:gd name="T57" fmla="*/ 501 h 708"/>
                <a:gd name="T58" fmla="*/ 412 w 496"/>
                <a:gd name="T59" fmla="*/ 520 h 708"/>
                <a:gd name="T60" fmla="*/ 423 w 496"/>
                <a:gd name="T61" fmla="*/ 541 h 708"/>
                <a:gd name="T62" fmla="*/ 434 w 496"/>
                <a:gd name="T63" fmla="*/ 564 h 708"/>
                <a:gd name="T64" fmla="*/ 444 w 496"/>
                <a:gd name="T65" fmla="*/ 589 h 708"/>
                <a:gd name="T66" fmla="*/ 450 w 496"/>
                <a:gd name="T67" fmla="*/ 616 h 708"/>
                <a:gd name="T68" fmla="*/ 456 w 496"/>
                <a:gd name="T69" fmla="*/ 644 h 708"/>
                <a:gd name="T70" fmla="*/ 459 w 496"/>
                <a:gd name="T71" fmla="*/ 675 h 708"/>
                <a:gd name="T72" fmla="*/ 459 w 496"/>
                <a:gd name="T73" fmla="*/ 708 h 708"/>
                <a:gd name="T74" fmla="*/ 489 w 496"/>
                <a:gd name="T75" fmla="*/ 708 h 708"/>
                <a:gd name="T76" fmla="*/ 489 w 496"/>
                <a:gd name="T77" fmla="*/ 708 h 708"/>
                <a:gd name="T78" fmla="*/ 494 w 496"/>
                <a:gd name="T79" fmla="*/ 691 h 708"/>
                <a:gd name="T80" fmla="*/ 496 w 496"/>
                <a:gd name="T81" fmla="*/ 664 h 708"/>
                <a:gd name="T82" fmla="*/ 496 w 496"/>
                <a:gd name="T83" fmla="*/ 649 h 708"/>
                <a:gd name="T84" fmla="*/ 496 w 496"/>
                <a:gd name="T85" fmla="*/ 632 h 708"/>
                <a:gd name="T86" fmla="*/ 494 w 496"/>
                <a:gd name="T87" fmla="*/ 613 h 708"/>
                <a:gd name="T88" fmla="*/ 489 w 496"/>
                <a:gd name="T89" fmla="*/ 594 h 708"/>
                <a:gd name="T90" fmla="*/ 483 w 496"/>
                <a:gd name="T91" fmla="*/ 572 h 708"/>
                <a:gd name="T92" fmla="*/ 475 w 496"/>
                <a:gd name="T93" fmla="*/ 550 h 708"/>
                <a:gd name="T94" fmla="*/ 464 w 496"/>
                <a:gd name="T95" fmla="*/ 527 h 708"/>
                <a:gd name="T96" fmla="*/ 452 w 496"/>
                <a:gd name="T97" fmla="*/ 503 h 708"/>
                <a:gd name="T98" fmla="*/ 436 w 496"/>
                <a:gd name="T99" fmla="*/ 480 h 708"/>
                <a:gd name="T100" fmla="*/ 416 w 496"/>
                <a:gd name="T101" fmla="*/ 454 h 708"/>
                <a:gd name="T102" fmla="*/ 392 w 496"/>
                <a:gd name="T103" fmla="*/ 429 h 708"/>
                <a:gd name="T104" fmla="*/ 365 w 496"/>
                <a:gd name="T105" fmla="*/ 406 h 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96" h="708">
                  <a:moveTo>
                    <a:pt x="365" y="406"/>
                  </a:moveTo>
                  <a:lnTo>
                    <a:pt x="365" y="406"/>
                  </a:lnTo>
                  <a:lnTo>
                    <a:pt x="317" y="364"/>
                  </a:lnTo>
                  <a:lnTo>
                    <a:pt x="271" y="318"/>
                  </a:lnTo>
                  <a:lnTo>
                    <a:pt x="226" y="268"/>
                  </a:lnTo>
                  <a:lnTo>
                    <a:pt x="182" y="218"/>
                  </a:lnTo>
                  <a:lnTo>
                    <a:pt x="143" y="165"/>
                  </a:lnTo>
                  <a:lnTo>
                    <a:pt x="105" y="110"/>
                  </a:lnTo>
                  <a:lnTo>
                    <a:pt x="71" y="55"/>
                  </a:lnTo>
                  <a:lnTo>
                    <a:pt x="41" y="0"/>
                  </a:lnTo>
                  <a:lnTo>
                    <a:pt x="0" y="0"/>
                  </a:lnTo>
                  <a:lnTo>
                    <a:pt x="0" y="0"/>
                  </a:lnTo>
                  <a:lnTo>
                    <a:pt x="21" y="44"/>
                  </a:lnTo>
                  <a:lnTo>
                    <a:pt x="47" y="91"/>
                  </a:lnTo>
                  <a:lnTo>
                    <a:pt x="79" y="140"/>
                  </a:lnTo>
                  <a:lnTo>
                    <a:pt x="116" y="193"/>
                  </a:lnTo>
                  <a:lnTo>
                    <a:pt x="160" y="249"/>
                  </a:lnTo>
                  <a:lnTo>
                    <a:pt x="185" y="277"/>
                  </a:lnTo>
                  <a:lnTo>
                    <a:pt x="212" y="307"/>
                  </a:lnTo>
                  <a:lnTo>
                    <a:pt x="240" y="337"/>
                  </a:lnTo>
                  <a:lnTo>
                    <a:pt x="270" y="367"/>
                  </a:lnTo>
                  <a:lnTo>
                    <a:pt x="301" y="398"/>
                  </a:lnTo>
                  <a:lnTo>
                    <a:pt x="336" y="429"/>
                  </a:lnTo>
                  <a:lnTo>
                    <a:pt x="336" y="429"/>
                  </a:lnTo>
                  <a:lnTo>
                    <a:pt x="342" y="434"/>
                  </a:lnTo>
                  <a:lnTo>
                    <a:pt x="356" y="448"/>
                  </a:lnTo>
                  <a:lnTo>
                    <a:pt x="376" y="470"/>
                  </a:lnTo>
                  <a:lnTo>
                    <a:pt x="389" y="484"/>
                  </a:lnTo>
                  <a:lnTo>
                    <a:pt x="400" y="501"/>
                  </a:lnTo>
                  <a:lnTo>
                    <a:pt x="412" y="520"/>
                  </a:lnTo>
                  <a:lnTo>
                    <a:pt x="423" y="541"/>
                  </a:lnTo>
                  <a:lnTo>
                    <a:pt x="434" y="564"/>
                  </a:lnTo>
                  <a:lnTo>
                    <a:pt x="444" y="589"/>
                  </a:lnTo>
                  <a:lnTo>
                    <a:pt x="450" y="616"/>
                  </a:lnTo>
                  <a:lnTo>
                    <a:pt x="456" y="644"/>
                  </a:lnTo>
                  <a:lnTo>
                    <a:pt x="459" y="675"/>
                  </a:lnTo>
                  <a:lnTo>
                    <a:pt x="459" y="708"/>
                  </a:lnTo>
                  <a:lnTo>
                    <a:pt x="489" y="708"/>
                  </a:lnTo>
                  <a:lnTo>
                    <a:pt x="489" y="708"/>
                  </a:lnTo>
                  <a:lnTo>
                    <a:pt x="494" y="691"/>
                  </a:lnTo>
                  <a:lnTo>
                    <a:pt x="496" y="664"/>
                  </a:lnTo>
                  <a:lnTo>
                    <a:pt x="496" y="649"/>
                  </a:lnTo>
                  <a:lnTo>
                    <a:pt x="496" y="632"/>
                  </a:lnTo>
                  <a:lnTo>
                    <a:pt x="494" y="613"/>
                  </a:lnTo>
                  <a:lnTo>
                    <a:pt x="489" y="594"/>
                  </a:lnTo>
                  <a:lnTo>
                    <a:pt x="483" y="572"/>
                  </a:lnTo>
                  <a:lnTo>
                    <a:pt x="475" y="550"/>
                  </a:lnTo>
                  <a:lnTo>
                    <a:pt x="464" y="527"/>
                  </a:lnTo>
                  <a:lnTo>
                    <a:pt x="452" y="503"/>
                  </a:lnTo>
                  <a:lnTo>
                    <a:pt x="436" y="480"/>
                  </a:lnTo>
                  <a:lnTo>
                    <a:pt x="416" y="454"/>
                  </a:lnTo>
                  <a:lnTo>
                    <a:pt x="392" y="429"/>
                  </a:lnTo>
                  <a:lnTo>
                    <a:pt x="365" y="406"/>
                  </a:lnTo>
                  <a:close/>
                </a:path>
              </a:pathLst>
            </a:custGeom>
            <a:solidFill>
              <a:srgbClr val="1B1A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2" name="Freeform 45"/>
            <p:cNvSpPr>
              <a:spLocks/>
            </p:cNvSpPr>
            <p:nvPr/>
          </p:nvSpPr>
          <p:spPr bwMode="auto">
            <a:xfrm>
              <a:off x="6610350" y="3198813"/>
              <a:ext cx="787400" cy="1123950"/>
            </a:xfrm>
            <a:custGeom>
              <a:avLst/>
              <a:gdLst>
                <a:gd name="T0" fmla="*/ 365 w 496"/>
                <a:gd name="T1" fmla="*/ 406 h 708"/>
                <a:gd name="T2" fmla="*/ 365 w 496"/>
                <a:gd name="T3" fmla="*/ 406 h 708"/>
                <a:gd name="T4" fmla="*/ 317 w 496"/>
                <a:gd name="T5" fmla="*/ 364 h 708"/>
                <a:gd name="T6" fmla="*/ 271 w 496"/>
                <a:gd name="T7" fmla="*/ 318 h 708"/>
                <a:gd name="T8" fmla="*/ 226 w 496"/>
                <a:gd name="T9" fmla="*/ 268 h 708"/>
                <a:gd name="T10" fmla="*/ 182 w 496"/>
                <a:gd name="T11" fmla="*/ 218 h 708"/>
                <a:gd name="T12" fmla="*/ 143 w 496"/>
                <a:gd name="T13" fmla="*/ 165 h 708"/>
                <a:gd name="T14" fmla="*/ 105 w 496"/>
                <a:gd name="T15" fmla="*/ 110 h 708"/>
                <a:gd name="T16" fmla="*/ 71 w 496"/>
                <a:gd name="T17" fmla="*/ 55 h 708"/>
                <a:gd name="T18" fmla="*/ 41 w 496"/>
                <a:gd name="T19" fmla="*/ 0 h 708"/>
                <a:gd name="T20" fmla="*/ 0 w 496"/>
                <a:gd name="T21" fmla="*/ 0 h 708"/>
                <a:gd name="T22" fmla="*/ 0 w 496"/>
                <a:gd name="T23" fmla="*/ 0 h 708"/>
                <a:gd name="T24" fmla="*/ 21 w 496"/>
                <a:gd name="T25" fmla="*/ 44 h 708"/>
                <a:gd name="T26" fmla="*/ 47 w 496"/>
                <a:gd name="T27" fmla="*/ 91 h 708"/>
                <a:gd name="T28" fmla="*/ 79 w 496"/>
                <a:gd name="T29" fmla="*/ 140 h 708"/>
                <a:gd name="T30" fmla="*/ 116 w 496"/>
                <a:gd name="T31" fmla="*/ 193 h 708"/>
                <a:gd name="T32" fmla="*/ 160 w 496"/>
                <a:gd name="T33" fmla="*/ 249 h 708"/>
                <a:gd name="T34" fmla="*/ 185 w 496"/>
                <a:gd name="T35" fmla="*/ 277 h 708"/>
                <a:gd name="T36" fmla="*/ 212 w 496"/>
                <a:gd name="T37" fmla="*/ 307 h 708"/>
                <a:gd name="T38" fmla="*/ 240 w 496"/>
                <a:gd name="T39" fmla="*/ 337 h 708"/>
                <a:gd name="T40" fmla="*/ 270 w 496"/>
                <a:gd name="T41" fmla="*/ 367 h 708"/>
                <a:gd name="T42" fmla="*/ 301 w 496"/>
                <a:gd name="T43" fmla="*/ 398 h 708"/>
                <a:gd name="T44" fmla="*/ 336 w 496"/>
                <a:gd name="T45" fmla="*/ 429 h 708"/>
                <a:gd name="T46" fmla="*/ 336 w 496"/>
                <a:gd name="T47" fmla="*/ 429 h 708"/>
                <a:gd name="T48" fmla="*/ 342 w 496"/>
                <a:gd name="T49" fmla="*/ 434 h 708"/>
                <a:gd name="T50" fmla="*/ 356 w 496"/>
                <a:gd name="T51" fmla="*/ 448 h 708"/>
                <a:gd name="T52" fmla="*/ 376 w 496"/>
                <a:gd name="T53" fmla="*/ 470 h 708"/>
                <a:gd name="T54" fmla="*/ 389 w 496"/>
                <a:gd name="T55" fmla="*/ 484 h 708"/>
                <a:gd name="T56" fmla="*/ 400 w 496"/>
                <a:gd name="T57" fmla="*/ 501 h 708"/>
                <a:gd name="T58" fmla="*/ 412 w 496"/>
                <a:gd name="T59" fmla="*/ 520 h 708"/>
                <a:gd name="T60" fmla="*/ 423 w 496"/>
                <a:gd name="T61" fmla="*/ 541 h 708"/>
                <a:gd name="T62" fmla="*/ 434 w 496"/>
                <a:gd name="T63" fmla="*/ 564 h 708"/>
                <a:gd name="T64" fmla="*/ 444 w 496"/>
                <a:gd name="T65" fmla="*/ 589 h 708"/>
                <a:gd name="T66" fmla="*/ 450 w 496"/>
                <a:gd name="T67" fmla="*/ 616 h 708"/>
                <a:gd name="T68" fmla="*/ 456 w 496"/>
                <a:gd name="T69" fmla="*/ 644 h 708"/>
                <a:gd name="T70" fmla="*/ 459 w 496"/>
                <a:gd name="T71" fmla="*/ 675 h 708"/>
                <a:gd name="T72" fmla="*/ 459 w 496"/>
                <a:gd name="T73" fmla="*/ 708 h 708"/>
                <a:gd name="T74" fmla="*/ 489 w 496"/>
                <a:gd name="T75" fmla="*/ 708 h 708"/>
                <a:gd name="T76" fmla="*/ 489 w 496"/>
                <a:gd name="T77" fmla="*/ 708 h 708"/>
                <a:gd name="T78" fmla="*/ 494 w 496"/>
                <a:gd name="T79" fmla="*/ 691 h 708"/>
                <a:gd name="T80" fmla="*/ 496 w 496"/>
                <a:gd name="T81" fmla="*/ 664 h 708"/>
                <a:gd name="T82" fmla="*/ 496 w 496"/>
                <a:gd name="T83" fmla="*/ 649 h 708"/>
                <a:gd name="T84" fmla="*/ 496 w 496"/>
                <a:gd name="T85" fmla="*/ 632 h 708"/>
                <a:gd name="T86" fmla="*/ 494 w 496"/>
                <a:gd name="T87" fmla="*/ 613 h 708"/>
                <a:gd name="T88" fmla="*/ 489 w 496"/>
                <a:gd name="T89" fmla="*/ 594 h 708"/>
                <a:gd name="T90" fmla="*/ 483 w 496"/>
                <a:gd name="T91" fmla="*/ 572 h 708"/>
                <a:gd name="T92" fmla="*/ 475 w 496"/>
                <a:gd name="T93" fmla="*/ 550 h 708"/>
                <a:gd name="T94" fmla="*/ 464 w 496"/>
                <a:gd name="T95" fmla="*/ 527 h 708"/>
                <a:gd name="T96" fmla="*/ 452 w 496"/>
                <a:gd name="T97" fmla="*/ 503 h 708"/>
                <a:gd name="T98" fmla="*/ 436 w 496"/>
                <a:gd name="T99" fmla="*/ 480 h 708"/>
                <a:gd name="T100" fmla="*/ 416 w 496"/>
                <a:gd name="T101" fmla="*/ 454 h 708"/>
                <a:gd name="T102" fmla="*/ 392 w 496"/>
                <a:gd name="T103" fmla="*/ 429 h 708"/>
                <a:gd name="T104" fmla="*/ 365 w 496"/>
                <a:gd name="T105" fmla="*/ 406 h 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96" h="708">
                  <a:moveTo>
                    <a:pt x="365" y="406"/>
                  </a:moveTo>
                  <a:lnTo>
                    <a:pt x="365" y="406"/>
                  </a:lnTo>
                  <a:lnTo>
                    <a:pt x="317" y="364"/>
                  </a:lnTo>
                  <a:lnTo>
                    <a:pt x="271" y="318"/>
                  </a:lnTo>
                  <a:lnTo>
                    <a:pt x="226" y="268"/>
                  </a:lnTo>
                  <a:lnTo>
                    <a:pt x="182" y="218"/>
                  </a:lnTo>
                  <a:lnTo>
                    <a:pt x="143" y="165"/>
                  </a:lnTo>
                  <a:lnTo>
                    <a:pt x="105" y="110"/>
                  </a:lnTo>
                  <a:lnTo>
                    <a:pt x="71" y="55"/>
                  </a:lnTo>
                  <a:lnTo>
                    <a:pt x="41" y="0"/>
                  </a:lnTo>
                  <a:lnTo>
                    <a:pt x="0" y="0"/>
                  </a:lnTo>
                  <a:lnTo>
                    <a:pt x="0" y="0"/>
                  </a:lnTo>
                  <a:lnTo>
                    <a:pt x="21" y="44"/>
                  </a:lnTo>
                  <a:lnTo>
                    <a:pt x="47" y="91"/>
                  </a:lnTo>
                  <a:lnTo>
                    <a:pt x="79" y="140"/>
                  </a:lnTo>
                  <a:lnTo>
                    <a:pt x="116" y="193"/>
                  </a:lnTo>
                  <a:lnTo>
                    <a:pt x="160" y="249"/>
                  </a:lnTo>
                  <a:lnTo>
                    <a:pt x="185" y="277"/>
                  </a:lnTo>
                  <a:lnTo>
                    <a:pt x="212" y="307"/>
                  </a:lnTo>
                  <a:lnTo>
                    <a:pt x="240" y="337"/>
                  </a:lnTo>
                  <a:lnTo>
                    <a:pt x="270" y="367"/>
                  </a:lnTo>
                  <a:lnTo>
                    <a:pt x="301" y="398"/>
                  </a:lnTo>
                  <a:lnTo>
                    <a:pt x="336" y="429"/>
                  </a:lnTo>
                  <a:lnTo>
                    <a:pt x="336" y="429"/>
                  </a:lnTo>
                  <a:lnTo>
                    <a:pt x="342" y="434"/>
                  </a:lnTo>
                  <a:lnTo>
                    <a:pt x="356" y="448"/>
                  </a:lnTo>
                  <a:lnTo>
                    <a:pt x="376" y="470"/>
                  </a:lnTo>
                  <a:lnTo>
                    <a:pt x="389" y="484"/>
                  </a:lnTo>
                  <a:lnTo>
                    <a:pt x="400" y="501"/>
                  </a:lnTo>
                  <a:lnTo>
                    <a:pt x="412" y="520"/>
                  </a:lnTo>
                  <a:lnTo>
                    <a:pt x="423" y="541"/>
                  </a:lnTo>
                  <a:lnTo>
                    <a:pt x="434" y="564"/>
                  </a:lnTo>
                  <a:lnTo>
                    <a:pt x="444" y="589"/>
                  </a:lnTo>
                  <a:lnTo>
                    <a:pt x="450" y="616"/>
                  </a:lnTo>
                  <a:lnTo>
                    <a:pt x="456" y="644"/>
                  </a:lnTo>
                  <a:lnTo>
                    <a:pt x="459" y="675"/>
                  </a:lnTo>
                  <a:lnTo>
                    <a:pt x="459" y="708"/>
                  </a:lnTo>
                  <a:lnTo>
                    <a:pt x="489" y="708"/>
                  </a:lnTo>
                  <a:lnTo>
                    <a:pt x="489" y="708"/>
                  </a:lnTo>
                  <a:lnTo>
                    <a:pt x="494" y="691"/>
                  </a:lnTo>
                  <a:lnTo>
                    <a:pt x="496" y="664"/>
                  </a:lnTo>
                  <a:lnTo>
                    <a:pt x="496" y="649"/>
                  </a:lnTo>
                  <a:lnTo>
                    <a:pt x="496" y="632"/>
                  </a:lnTo>
                  <a:lnTo>
                    <a:pt x="494" y="613"/>
                  </a:lnTo>
                  <a:lnTo>
                    <a:pt x="489" y="594"/>
                  </a:lnTo>
                  <a:lnTo>
                    <a:pt x="483" y="572"/>
                  </a:lnTo>
                  <a:lnTo>
                    <a:pt x="475" y="550"/>
                  </a:lnTo>
                  <a:lnTo>
                    <a:pt x="464" y="527"/>
                  </a:lnTo>
                  <a:lnTo>
                    <a:pt x="452" y="503"/>
                  </a:lnTo>
                  <a:lnTo>
                    <a:pt x="436" y="480"/>
                  </a:lnTo>
                  <a:lnTo>
                    <a:pt x="416" y="454"/>
                  </a:lnTo>
                  <a:lnTo>
                    <a:pt x="392" y="429"/>
                  </a:lnTo>
                  <a:lnTo>
                    <a:pt x="365" y="40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3" name="Rectangle 46"/>
            <p:cNvSpPr>
              <a:spLocks noChangeArrowheads="1"/>
            </p:cNvSpPr>
            <p:nvPr/>
          </p:nvSpPr>
          <p:spPr bwMode="auto">
            <a:xfrm>
              <a:off x="6680200" y="4127500"/>
              <a:ext cx="268288" cy="61913"/>
            </a:xfrm>
            <a:prstGeom prst="rect">
              <a:avLst/>
            </a:prstGeom>
            <a:solidFill>
              <a:srgbClr val="1B1A2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4" name="Rectangle 47"/>
            <p:cNvSpPr>
              <a:spLocks noChangeArrowheads="1"/>
            </p:cNvSpPr>
            <p:nvPr/>
          </p:nvSpPr>
          <p:spPr bwMode="auto">
            <a:xfrm>
              <a:off x="6680200" y="4208463"/>
              <a:ext cx="342900" cy="61913"/>
            </a:xfrm>
            <a:prstGeom prst="rect">
              <a:avLst/>
            </a:prstGeom>
            <a:solidFill>
              <a:srgbClr val="1B1A2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5" name="Freeform 48"/>
            <p:cNvSpPr>
              <a:spLocks/>
            </p:cNvSpPr>
            <p:nvPr/>
          </p:nvSpPr>
          <p:spPr bwMode="auto">
            <a:xfrm>
              <a:off x="5753100" y="1104900"/>
              <a:ext cx="342900" cy="3665538"/>
            </a:xfrm>
            <a:custGeom>
              <a:avLst/>
              <a:gdLst>
                <a:gd name="T0" fmla="*/ 106 w 216"/>
                <a:gd name="T1" fmla="*/ 0 h 2309"/>
                <a:gd name="T2" fmla="*/ 106 w 216"/>
                <a:gd name="T3" fmla="*/ 0 h 2309"/>
                <a:gd name="T4" fmla="*/ 100 w 216"/>
                <a:gd name="T5" fmla="*/ 17 h 2309"/>
                <a:gd name="T6" fmla="*/ 100 w 216"/>
                <a:gd name="T7" fmla="*/ 17 h 2309"/>
                <a:gd name="T8" fmla="*/ 81 w 216"/>
                <a:gd name="T9" fmla="*/ 84 h 2309"/>
                <a:gd name="T10" fmla="*/ 62 w 216"/>
                <a:gd name="T11" fmla="*/ 153 h 2309"/>
                <a:gd name="T12" fmla="*/ 48 w 216"/>
                <a:gd name="T13" fmla="*/ 219 h 2309"/>
                <a:gd name="T14" fmla="*/ 36 w 216"/>
                <a:gd name="T15" fmla="*/ 285 h 2309"/>
                <a:gd name="T16" fmla="*/ 26 w 216"/>
                <a:gd name="T17" fmla="*/ 349 h 2309"/>
                <a:gd name="T18" fmla="*/ 19 w 216"/>
                <a:gd name="T19" fmla="*/ 410 h 2309"/>
                <a:gd name="T20" fmla="*/ 12 w 216"/>
                <a:gd name="T21" fmla="*/ 470 h 2309"/>
                <a:gd name="T22" fmla="*/ 8 w 216"/>
                <a:gd name="T23" fmla="*/ 525 h 2309"/>
                <a:gd name="T24" fmla="*/ 1 w 216"/>
                <a:gd name="T25" fmla="*/ 620 h 2309"/>
                <a:gd name="T26" fmla="*/ 0 w 216"/>
                <a:gd name="T27" fmla="*/ 695 h 2309"/>
                <a:gd name="T28" fmla="*/ 0 w 216"/>
                <a:gd name="T29" fmla="*/ 742 h 2309"/>
                <a:gd name="T30" fmla="*/ 0 w 216"/>
                <a:gd name="T31" fmla="*/ 760 h 2309"/>
                <a:gd name="T32" fmla="*/ 0 w 216"/>
                <a:gd name="T33" fmla="*/ 2309 h 2309"/>
                <a:gd name="T34" fmla="*/ 216 w 216"/>
                <a:gd name="T35" fmla="*/ 2309 h 2309"/>
                <a:gd name="T36" fmla="*/ 216 w 216"/>
                <a:gd name="T37" fmla="*/ 0 h 2309"/>
                <a:gd name="T38" fmla="*/ 106 w 216"/>
                <a:gd name="T39" fmla="*/ 0 h 2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16" h="2309">
                  <a:moveTo>
                    <a:pt x="106" y="0"/>
                  </a:moveTo>
                  <a:lnTo>
                    <a:pt x="106" y="0"/>
                  </a:lnTo>
                  <a:lnTo>
                    <a:pt x="100" y="17"/>
                  </a:lnTo>
                  <a:lnTo>
                    <a:pt x="100" y="17"/>
                  </a:lnTo>
                  <a:lnTo>
                    <a:pt x="81" y="84"/>
                  </a:lnTo>
                  <a:lnTo>
                    <a:pt x="62" y="153"/>
                  </a:lnTo>
                  <a:lnTo>
                    <a:pt x="48" y="219"/>
                  </a:lnTo>
                  <a:lnTo>
                    <a:pt x="36" y="285"/>
                  </a:lnTo>
                  <a:lnTo>
                    <a:pt x="26" y="349"/>
                  </a:lnTo>
                  <a:lnTo>
                    <a:pt x="19" y="410"/>
                  </a:lnTo>
                  <a:lnTo>
                    <a:pt x="12" y="470"/>
                  </a:lnTo>
                  <a:lnTo>
                    <a:pt x="8" y="525"/>
                  </a:lnTo>
                  <a:lnTo>
                    <a:pt x="1" y="620"/>
                  </a:lnTo>
                  <a:lnTo>
                    <a:pt x="0" y="695"/>
                  </a:lnTo>
                  <a:lnTo>
                    <a:pt x="0" y="742"/>
                  </a:lnTo>
                  <a:lnTo>
                    <a:pt x="0" y="760"/>
                  </a:lnTo>
                  <a:lnTo>
                    <a:pt x="0" y="2309"/>
                  </a:lnTo>
                  <a:lnTo>
                    <a:pt x="216" y="2309"/>
                  </a:lnTo>
                  <a:lnTo>
                    <a:pt x="216" y="0"/>
                  </a:lnTo>
                  <a:lnTo>
                    <a:pt x="106" y="0"/>
                  </a:lnTo>
                  <a:close/>
                </a:path>
              </a:pathLst>
            </a:custGeom>
            <a:solidFill>
              <a:srgbClr val="BCC1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6" name="Freeform 49"/>
            <p:cNvSpPr>
              <a:spLocks/>
            </p:cNvSpPr>
            <p:nvPr/>
          </p:nvSpPr>
          <p:spPr bwMode="auto">
            <a:xfrm>
              <a:off x="6096000" y="1104900"/>
              <a:ext cx="346075" cy="3668713"/>
            </a:xfrm>
            <a:custGeom>
              <a:avLst/>
              <a:gdLst>
                <a:gd name="T0" fmla="*/ 116 w 218"/>
                <a:gd name="T1" fmla="*/ 19 h 2311"/>
                <a:gd name="T2" fmla="*/ 116 w 218"/>
                <a:gd name="T3" fmla="*/ 19 h 2311"/>
                <a:gd name="T4" fmla="*/ 110 w 218"/>
                <a:gd name="T5" fmla="*/ 0 h 2311"/>
                <a:gd name="T6" fmla="*/ 0 w 218"/>
                <a:gd name="T7" fmla="*/ 0 h 2311"/>
                <a:gd name="T8" fmla="*/ 0 w 218"/>
                <a:gd name="T9" fmla="*/ 2311 h 2311"/>
                <a:gd name="T10" fmla="*/ 216 w 218"/>
                <a:gd name="T11" fmla="*/ 2311 h 2311"/>
                <a:gd name="T12" fmla="*/ 216 w 218"/>
                <a:gd name="T13" fmla="*/ 761 h 2311"/>
                <a:gd name="T14" fmla="*/ 216 w 218"/>
                <a:gd name="T15" fmla="*/ 761 h 2311"/>
                <a:gd name="T16" fmla="*/ 218 w 218"/>
                <a:gd name="T17" fmla="*/ 744 h 2311"/>
                <a:gd name="T18" fmla="*/ 218 w 218"/>
                <a:gd name="T19" fmla="*/ 695 h 2311"/>
                <a:gd name="T20" fmla="*/ 215 w 218"/>
                <a:gd name="T21" fmla="*/ 620 h 2311"/>
                <a:gd name="T22" fmla="*/ 210 w 218"/>
                <a:gd name="T23" fmla="*/ 525 h 2311"/>
                <a:gd name="T24" fmla="*/ 205 w 218"/>
                <a:gd name="T25" fmla="*/ 470 h 2311"/>
                <a:gd name="T26" fmla="*/ 199 w 218"/>
                <a:gd name="T27" fmla="*/ 412 h 2311"/>
                <a:gd name="T28" fmla="*/ 191 w 218"/>
                <a:gd name="T29" fmla="*/ 351 h 2311"/>
                <a:gd name="T30" fmla="*/ 180 w 218"/>
                <a:gd name="T31" fmla="*/ 286 h 2311"/>
                <a:gd name="T32" fmla="*/ 168 w 218"/>
                <a:gd name="T33" fmla="*/ 221 h 2311"/>
                <a:gd name="T34" fmla="*/ 154 w 218"/>
                <a:gd name="T35" fmla="*/ 153 h 2311"/>
                <a:gd name="T36" fmla="*/ 136 w 218"/>
                <a:gd name="T37" fmla="*/ 86 h 2311"/>
                <a:gd name="T38" fmla="*/ 116 w 218"/>
                <a:gd name="T39" fmla="*/ 19 h 2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18" h="2311">
                  <a:moveTo>
                    <a:pt x="116" y="19"/>
                  </a:moveTo>
                  <a:lnTo>
                    <a:pt x="116" y="19"/>
                  </a:lnTo>
                  <a:lnTo>
                    <a:pt x="110" y="0"/>
                  </a:lnTo>
                  <a:lnTo>
                    <a:pt x="0" y="0"/>
                  </a:lnTo>
                  <a:lnTo>
                    <a:pt x="0" y="2311"/>
                  </a:lnTo>
                  <a:lnTo>
                    <a:pt x="216" y="2311"/>
                  </a:lnTo>
                  <a:lnTo>
                    <a:pt x="216" y="761"/>
                  </a:lnTo>
                  <a:lnTo>
                    <a:pt x="216" y="761"/>
                  </a:lnTo>
                  <a:lnTo>
                    <a:pt x="218" y="744"/>
                  </a:lnTo>
                  <a:lnTo>
                    <a:pt x="218" y="695"/>
                  </a:lnTo>
                  <a:lnTo>
                    <a:pt x="215" y="620"/>
                  </a:lnTo>
                  <a:lnTo>
                    <a:pt x="210" y="525"/>
                  </a:lnTo>
                  <a:lnTo>
                    <a:pt x="205" y="470"/>
                  </a:lnTo>
                  <a:lnTo>
                    <a:pt x="199" y="412"/>
                  </a:lnTo>
                  <a:lnTo>
                    <a:pt x="191" y="351"/>
                  </a:lnTo>
                  <a:lnTo>
                    <a:pt x="180" y="286"/>
                  </a:lnTo>
                  <a:lnTo>
                    <a:pt x="168" y="221"/>
                  </a:lnTo>
                  <a:lnTo>
                    <a:pt x="154" y="153"/>
                  </a:lnTo>
                  <a:lnTo>
                    <a:pt x="136" y="86"/>
                  </a:lnTo>
                  <a:lnTo>
                    <a:pt x="116" y="19"/>
                  </a:lnTo>
                  <a:close/>
                </a:path>
              </a:pathLst>
            </a:custGeom>
            <a:solidFill>
              <a:srgbClr val="DAE0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7" name="Freeform 50"/>
            <p:cNvSpPr>
              <a:spLocks/>
            </p:cNvSpPr>
            <p:nvPr/>
          </p:nvSpPr>
          <p:spPr bwMode="auto">
            <a:xfrm>
              <a:off x="6096000" y="1104900"/>
              <a:ext cx="346075" cy="3668713"/>
            </a:xfrm>
            <a:custGeom>
              <a:avLst/>
              <a:gdLst>
                <a:gd name="T0" fmla="*/ 116 w 218"/>
                <a:gd name="T1" fmla="*/ 19 h 2311"/>
                <a:gd name="T2" fmla="*/ 116 w 218"/>
                <a:gd name="T3" fmla="*/ 19 h 2311"/>
                <a:gd name="T4" fmla="*/ 110 w 218"/>
                <a:gd name="T5" fmla="*/ 0 h 2311"/>
                <a:gd name="T6" fmla="*/ 0 w 218"/>
                <a:gd name="T7" fmla="*/ 0 h 2311"/>
                <a:gd name="T8" fmla="*/ 0 w 218"/>
                <a:gd name="T9" fmla="*/ 2311 h 2311"/>
                <a:gd name="T10" fmla="*/ 216 w 218"/>
                <a:gd name="T11" fmla="*/ 2311 h 2311"/>
                <a:gd name="T12" fmla="*/ 216 w 218"/>
                <a:gd name="T13" fmla="*/ 761 h 2311"/>
                <a:gd name="T14" fmla="*/ 216 w 218"/>
                <a:gd name="T15" fmla="*/ 761 h 2311"/>
                <a:gd name="T16" fmla="*/ 218 w 218"/>
                <a:gd name="T17" fmla="*/ 744 h 2311"/>
                <a:gd name="T18" fmla="*/ 218 w 218"/>
                <a:gd name="T19" fmla="*/ 695 h 2311"/>
                <a:gd name="T20" fmla="*/ 215 w 218"/>
                <a:gd name="T21" fmla="*/ 620 h 2311"/>
                <a:gd name="T22" fmla="*/ 210 w 218"/>
                <a:gd name="T23" fmla="*/ 525 h 2311"/>
                <a:gd name="T24" fmla="*/ 205 w 218"/>
                <a:gd name="T25" fmla="*/ 470 h 2311"/>
                <a:gd name="T26" fmla="*/ 199 w 218"/>
                <a:gd name="T27" fmla="*/ 412 h 2311"/>
                <a:gd name="T28" fmla="*/ 191 w 218"/>
                <a:gd name="T29" fmla="*/ 351 h 2311"/>
                <a:gd name="T30" fmla="*/ 180 w 218"/>
                <a:gd name="T31" fmla="*/ 286 h 2311"/>
                <a:gd name="T32" fmla="*/ 168 w 218"/>
                <a:gd name="T33" fmla="*/ 221 h 2311"/>
                <a:gd name="T34" fmla="*/ 154 w 218"/>
                <a:gd name="T35" fmla="*/ 153 h 2311"/>
                <a:gd name="T36" fmla="*/ 136 w 218"/>
                <a:gd name="T37" fmla="*/ 86 h 2311"/>
                <a:gd name="T38" fmla="*/ 116 w 218"/>
                <a:gd name="T39" fmla="*/ 19 h 2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18" h="2311">
                  <a:moveTo>
                    <a:pt x="116" y="19"/>
                  </a:moveTo>
                  <a:lnTo>
                    <a:pt x="116" y="19"/>
                  </a:lnTo>
                  <a:lnTo>
                    <a:pt x="110" y="0"/>
                  </a:lnTo>
                  <a:lnTo>
                    <a:pt x="0" y="0"/>
                  </a:lnTo>
                  <a:lnTo>
                    <a:pt x="0" y="2311"/>
                  </a:lnTo>
                  <a:lnTo>
                    <a:pt x="216" y="2311"/>
                  </a:lnTo>
                  <a:lnTo>
                    <a:pt x="216" y="761"/>
                  </a:lnTo>
                  <a:lnTo>
                    <a:pt x="216" y="761"/>
                  </a:lnTo>
                  <a:lnTo>
                    <a:pt x="218" y="744"/>
                  </a:lnTo>
                  <a:lnTo>
                    <a:pt x="218" y="695"/>
                  </a:lnTo>
                  <a:lnTo>
                    <a:pt x="215" y="620"/>
                  </a:lnTo>
                  <a:lnTo>
                    <a:pt x="210" y="525"/>
                  </a:lnTo>
                  <a:lnTo>
                    <a:pt x="205" y="470"/>
                  </a:lnTo>
                  <a:lnTo>
                    <a:pt x="199" y="412"/>
                  </a:lnTo>
                  <a:lnTo>
                    <a:pt x="191" y="351"/>
                  </a:lnTo>
                  <a:lnTo>
                    <a:pt x="180" y="286"/>
                  </a:lnTo>
                  <a:lnTo>
                    <a:pt x="168" y="221"/>
                  </a:lnTo>
                  <a:lnTo>
                    <a:pt x="154" y="153"/>
                  </a:lnTo>
                  <a:lnTo>
                    <a:pt x="136" y="86"/>
                  </a:lnTo>
                  <a:lnTo>
                    <a:pt x="116" y="1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8" name="Rectangle 51"/>
            <p:cNvSpPr>
              <a:spLocks noChangeArrowheads="1"/>
            </p:cNvSpPr>
            <p:nvPr/>
          </p:nvSpPr>
          <p:spPr bwMode="auto">
            <a:xfrm>
              <a:off x="5713413" y="4918075"/>
              <a:ext cx="379413" cy="127000"/>
            </a:xfrm>
            <a:prstGeom prst="rect">
              <a:avLst/>
            </a:prstGeom>
            <a:solidFill>
              <a:srgbClr val="322F3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9" name="Rectangle 52"/>
            <p:cNvSpPr>
              <a:spLocks noChangeArrowheads="1"/>
            </p:cNvSpPr>
            <p:nvPr/>
          </p:nvSpPr>
          <p:spPr bwMode="auto">
            <a:xfrm>
              <a:off x="6096000" y="4919663"/>
              <a:ext cx="381000" cy="127000"/>
            </a:xfrm>
            <a:prstGeom prst="rect">
              <a:avLst/>
            </a:prstGeom>
            <a:solidFill>
              <a:srgbClr val="322F3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20" name="Freeform 53"/>
            <p:cNvSpPr>
              <a:spLocks/>
            </p:cNvSpPr>
            <p:nvPr/>
          </p:nvSpPr>
          <p:spPr bwMode="auto">
            <a:xfrm>
              <a:off x="5867400" y="1352550"/>
              <a:ext cx="228600" cy="301625"/>
            </a:xfrm>
            <a:custGeom>
              <a:avLst/>
              <a:gdLst>
                <a:gd name="T0" fmla="*/ 144 w 144"/>
                <a:gd name="T1" fmla="*/ 190 h 190"/>
                <a:gd name="T2" fmla="*/ 144 w 144"/>
                <a:gd name="T3" fmla="*/ 0 h 190"/>
                <a:gd name="T4" fmla="*/ 144 w 144"/>
                <a:gd name="T5" fmla="*/ 0 h 190"/>
                <a:gd name="T6" fmla="*/ 114 w 144"/>
                <a:gd name="T7" fmla="*/ 2 h 190"/>
                <a:gd name="T8" fmla="*/ 91 w 144"/>
                <a:gd name="T9" fmla="*/ 7 h 190"/>
                <a:gd name="T10" fmla="*/ 70 w 144"/>
                <a:gd name="T11" fmla="*/ 15 h 190"/>
                <a:gd name="T12" fmla="*/ 55 w 144"/>
                <a:gd name="T13" fmla="*/ 22 h 190"/>
                <a:gd name="T14" fmla="*/ 42 w 144"/>
                <a:gd name="T15" fmla="*/ 32 h 190"/>
                <a:gd name="T16" fmla="*/ 31 w 144"/>
                <a:gd name="T17" fmla="*/ 44 h 190"/>
                <a:gd name="T18" fmla="*/ 25 w 144"/>
                <a:gd name="T19" fmla="*/ 55 h 190"/>
                <a:gd name="T20" fmla="*/ 19 w 144"/>
                <a:gd name="T21" fmla="*/ 68 h 190"/>
                <a:gd name="T22" fmla="*/ 19 w 144"/>
                <a:gd name="T23" fmla="*/ 68 h 190"/>
                <a:gd name="T24" fmla="*/ 16 w 144"/>
                <a:gd name="T25" fmla="*/ 82 h 190"/>
                <a:gd name="T26" fmla="*/ 11 w 144"/>
                <a:gd name="T27" fmla="*/ 99 h 190"/>
                <a:gd name="T28" fmla="*/ 5 w 144"/>
                <a:gd name="T29" fmla="*/ 140 h 190"/>
                <a:gd name="T30" fmla="*/ 0 w 144"/>
                <a:gd name="T31" fmla="*/ 190 h 190"/>
                <a:gd name="T32" fmla="*/ 144 w 144"/>
                <a:gd name="T33" fmla="*/ 19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4" h="190">
                  <a:moveTo>
                    <a:pt x="144" y="190"/>
                  </a:moveTo>
                  <a:lnTo>
                    <a:pt x="144" y="0"/>
                  </a:lnTo>
                  <a:lnTo>
                    <a:pt x="144" y="0"/>
                  </a:lnTo>
                  <a:lnTo>
                    <a:pt x="114" y="2"/>
                  </a:lnTo>
                  <a:lnTo>
                    <a:pt x="91" y="7"/>
                  </a:lnTo>
                  <a:lnTo>
                    <a:pt x="70" y="15"/>
                  </a:lnTo>
                  <a:lnTo>
                    <a:pt x="55" y="22"/>
                  </a:lnTo>
                  <a:lnTo>
                    <a:pt x="42" y="32"/>
                  </a:lnTo>
                  <a:lnTo>
                    <a:pt x="31" y="44"/>
                  </a:lnTo>
                  <a:lnTo>
                    <a:pt x="25" y="55"/>
                  </a:lnTo>
                  <a:lnTo>
                    <a:pt x="19" y="68"/>
                  </a:lnTo>
                  <a:lnTo>
                    <a:pt x="19" y="68"/>
                  </a:lnTo>
                  <a:lnTo>
                    <a:pt x="16" y="82"/>
                  </a:lnTo>
                  <a:lnTo>
                    <a:pt x="11" y="99"/>
                  </a:lnTo>
                  <a:lnTo>
                    <a:pt x="5" y="140"/>
                  </a:lnTo>
                  <a:lnTo>
                    <a:pt x="0" y="190"/>
                  </a:lnTo>
                  <a:lnTo>
                    <a:pt x="144" y="190"/>
                  </a:lnTo>
                  <a:close/>
                </a:path>
              </a:pathLst>
            </a:custGeom>
            <a:solidFill>
              <a:srgbClr val="4C73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21" name="Freeform 54"/>
            <p:cNvSpPr>
              <a:spLocks/>
            </p:cNvSpPr>
            <p:nvPr/>
          </p:nvSpPr>
          <p:spPr bwMode="auto">
            <a:xfrm>
              <a:off x="6096000" y="1355725"/>
              <a:ext cx="231775" cy="298450"/>
            </a:xfrm>
            <a:custGeom>
              <a:avLst/>
              <a:gdLst>
                <a:gd name="T0" fmla="*/ 146 w 146"/>
                <a:gd name="T1" fmla="*/ 188 h 188"/>
                <a:gd name="T2" fmla="*/ 146 w 146"/>
                <a:gd name="T3" fmla="*/ 188 h 188"/>
                <a:gd name="T4" fmla="*/ 139 w 146"/>
                <a:gd name="T5" fmla="*/ 141 h 188"/>
                <a:gd name="T6" fmla="*/ 133 w 146"/>
                <a:gd name="T7" fmla="*/ 103 h 188"/>
                <a:gd name="T8" fmla="*/ 128 w 146"/>
                <a:gd name="T9" fmla="*/ 86 h 188"/>
                <a:gd name="T10" fmla="*/ 125 w 146"/>
                <a:gd name="T11" fmla="*/ 74 h 188"/>
                <a:gd name="T12" fmla="*/ 125 w 146"/>
                <a:gd name="T13" fmla="*/ 74 h 188"/>
                <a:gd name="T14" fmla="*/ 121 w 146"/>
                <a:gd name="T15" fmla="*/ 60 h 188"/>
                <a:gd name="T16" fmla="*/ 113 w 146"/>
                <a:gd name="T17" fmla="*/ 47 h 188"/>
                <a:gd name="T18" fmla="*/ 102 w 146"/>
                <a:gd name="T19" fmla="*/ 34 h 188"/>
                <a:gd name="T20" fmla="*/ 89 w 146"/>
                <a:gd name="T21" fmla="*/ 23 h 188"/>
                <a:gd name="T22" fmla="*/ 72 w 146"/>
                <a:gd name="T23" fmla="*/ 14 h 188"/>
                <a:gd name="T24" fmla="*/ 53 w 146"/>
                <a:gd name="T25" fmla="*/ 6 h 188"/>
                <a:gd name="T26" fmla="*/ 28 w 146"/>
                <a:gd name="T27" fmla="*/ 2 h 188"/>
                <a:gd name="T28" fmla="*/ 0 w 146"/>
                <a:gd name="T29" fmla="*/ 0 h 188"/>
                <a:gd name="T30" fmla="*/ 0 w 146"/>
                <a:gd name="T31" fmla="*/ 188 h 188"/>
                <a:gd name="T32" fmla="*/ 146 w 146"/>
                <a:gd name="T33" fmla="*/ 188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6" h="188">
                  <a:moveTo>
                    <a:pt x="146" y="188"/>
                  </a:moveTo>
                  <a:lnTo>
                    <a:pt x="146" y="188"/>
                  </a:lnTo>
                  <a:lnTo>
                    <a:pt x="139" y="141"/>
                  </a:lnTo>
                  <a:lnTo>
                    <a:pt x="133" y="103"/>
                  </a:lnTo>
                  <a:lnTo>
                    <a:pt x="128" y="86"/>
                  </a:lnTo>
                  <a:lnTo>
                    <a:pt x="125" y="74"/>
                  </a:lnTo>
                  <a:lnTo>
                    <a:pt x="125" y="74"/>
                  </a:lnTo>
                  <a:lnTo>
                    <a:pt x="121" y="60"/>
                  </a:lnTo>
                  <a:lnTo>
                    <a:pt x="113" y="47"/>
                  </a:lnTo>
                  <a:lnTo>
                    <a:pt x="102" y="34"/>
                  </a:lnTo>
                  <a:lnTo>
                    <a:pt x="89" y="23"/>
                  </a:lnTo>
                  <a:lnTo>
                    <a:pt x="72" y="14"/>
                  </a:lnTo>
                  <a:lnTo>
                    <a:pt x="53" y="6"/>
                  </a:lnTo>
                  <a:lnTo>
                    <a:pt x="28" y="2"/>
                  </a:lnTo>
                  <a:lnTo>
                    <a:pt x="0" y="0"/>
                  </a:lnTo>
                  <a:lnTo>
                    <a:pt x="0" y="188"/>
                  </a:lnTo>
                  <a:lnTo>
                    <a:pt x="146" y="188"/>
                  </a:lnTo>
                  <a:close/>
                </a:path>
              </a:pathLst>
            </a:custGeom>
            <a:solidFill>
              <a:srgbClr val="6A90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22" name="Freeform 55"/>
            <p:cNvSpPr>
              <a:spLocks/>
            </p:cNvSpPr>
            <p:nvPr/>
          </p:nvSpPr>
          <p:spPr bwMode="auto">
            <a:xfrm>
              <a:off x="5911850" y="852488"/>
              <a:ext cx="184150" cy="279400"/>
            </a:xfrm>
            <a:custGeom>
              <a:avLst/>
              <a:gdLst>
                <a:gd name="T0" fmla="*/ 116 w 116"/>
                <a:gd name="T1" fmla="*/ 176 h 176"/>
                <a:gd name="T2" fmla="*/ 116 w 116"/>
                <a:gd name="T3" fmla="*/ 0 h 176"/>
                <a:gd name="T4" fmla="*/ 116 w 116"/>
                <a:gd name="T5" fmla="*/ 0 h 176"/>
                <a:gd name="T6" fmla="*/ 103 w 116"/>
                <a:gd name="T7" fmla="*/ 2 h 176"/>
                <a:gd name="T8" fmla="*/ 92 w 116"/>
                <a:gd name="T9" fmla="*/ 5 h 176"/>
                <a:gd name="T10" fmla="*/ 86 w 116"/>
                <a:gd name="T11" fmla="*/ 8 h 176"/>
                <a:gd name="T12" fmla="*/ 80 w 116"/>
                <a:gd name="T13" fmla="*/ 11 h 176"/>
                <a:gd name="T14" fmla="*/ 74 w 116"/>
                <a:gd name="T15" fmla="*/ 18 h 176"/>
                <a:gd name="T16" fmla="*/ 66 w 116"/>
                <a:gd name="T17" fmla="*/ 26 h 176"/>
                <a:gd name="T18" fmla="*/ 60 w 116"/>
                <a:gd name="T19" fmla="*/ 35 h 176"/>
                <a:gd name="T20" fmla="*/ 52 w 116"/>
                <a:gd name="T21" fmla="*/ 47 h 176"/>
                <a:gd name="T22" fmla="*/ 38 w 116"/>
                <a:gd name="T23" fmla="*/ 77 h 176"/>
                <a:gd name="T24" fmla="*/ 20 w 116"/>
                <a:gd name="T25" fmla="*/ 121 h 176"/>
                <a:gd name="T26" fmla="*/ 0 w 116"/>
                <a:gd name="T27" fmla="*/ 176 h 176"/>
                <a:gd name="T28" fmla="*/ 116 w 116"/>
                <a:gd name="T29" fmla="*/ 17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6" h="176">
                  <a:moveTo>
                    <a:pt x="116" y="176"/>
                  </a:moveTo>
                  <a:lnTo>
                    <a:pt x="116" y="0"/>
                  </a:lnTo>
                  <a:lnTo>
                    <a:pt x="116" y="0"/>
                  </a:lnTo>
                  <a:lnTo>
                    <a:pt x="103" y="2"/>
                  </a:lnTo>
                  <a:lnTo>
                    <a:pt x="92" y="5"/>
                  </a:lnTo>
                  <a:lnTo>
                    <a:pt x="86" y="8"/>
                  </a:lnTo>
                  <a:lnTo>
                    <a:pt x="80" y="11"/>
                  </a:lnTo>
                  <a:lnTo>
                    <a:pt x="74" y="18"/>
                  </a:lnTo>
                  <a:lnTo>
                    <a:pt x="66" y="26"/>
                  </a:lnTo>
                  <a:lnTo>
                    <a:pt x="60" y="35"/>
                  </a:lnTo>
                  <a:lnTo>
                    <a:pt x="52" y="47"/>
                  </a:lnTo>
                  <a:lnTo>
                    <a:pt x="38" y="77"/>
                  </a:lnTo>
                  <a:lnTo>
                    <a:pt x="20" y="121"/>
                  </a:lnTo>
                  <a:lnTo>
                    <a:pt x="0" y="176"/>
                  </a:lnTo>
                  <a:lnTo>
                    <a:pt x="116" y="176"/>
                  </a:lnTo>
                  <a:close/>
                </a:path>
              </a:pathLst>
            </a:custGeom>
            <a:solidFill>
              <a:srgbClr val="181B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23" name="Freeform 56"/>
            <p:cNvSpPr>
              <a:spLocks/>
            </p:cNvSpPr>
            <p:nvPr/>
          </p:nvSpPr>
          <p:spPr bwMode="auto">
            <a:xfrm>
              <a:off x="6096000" y="852488"/>
              <a:ext cx="184150" cy="279400"/>
            </a:xfrm>
            <a:custGeom>
              <a:avLst/>
              <a:gdLst>
                <a:gd name="T0" fmla="*/ 0 w 116"/>
                <a:gd name="T1" fmla="*/ 176 h 176"/>
                <a:gd name="T2" fmla="*/ 0 w 116"/>
                <a:gd name="T3" fmla="*/ 0 h 176"/>
                <a:gd name="T4" fmla="*/ 0 w 116"/>
                <a:gd name="T5" fmla="*/ 0 h 176"/>
                <a:gd name="T6" fmla="*/ 11 w 116"/>
                <a:gd name="T7" fmla="*/ 2 h 176"/>
                <a:gd name="T8" fmla="*/ 24 w 116"/>
                <a:gd name="T9" fmla="*/ 5 h 176"/>
                <a:gd name="T10" fmla="*/ 30 w 116"/>
                <a:gd name="T11" fmla="*/ 8 h 176"/>
                <a:gd name="T12" fmla="*/ 36 w 116"/>
                <a:gd name="T13" fmla="*/ 11 h 176"/>
                <a:gd name="T14" fmla="*/ 42 w 116"/>
                <a:gd name="T15" fmla="*/ 18 h 176"/>
                <a:gd name="T16" fmla="*/ 49 w 116"/>
                <a:gd name="T17" fmla="*/ 26 h 176"/>
                <a:gd name="T18" fmla="*/ 56 w 116"/>
                <a:gd name="T19" fmla="*/ 35 h 176"/>
                <a:gd name="T20" fmla="*/ 63 w 116"/>
                <a:gd name="T21" fmla="*/ 47 h 176"/>
                <a:gd name="T22" fmla="*/ 80 w 116"/>
                <a:gd name="T23" fmla="*/ 77 h 176"/>
                <a:gd name="T24" fmla="*/ 97 w 116"/>
                <a:gd name="T25" fmla="*/ 121 h 176"/>
                <a:gd name="T26" fmla="*/ 116 w 116"/>
                <a:gd name="T27" fmla="*/ 176 h 176"/>
                <a:gd name="T28" fmla="*/ 0 w 116"/>
                <a:gd name="T29" fmla="*/ 17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6" h="176">
                  <a:moveTo>
                    <a:pt x="0" y="176"/>
                  </a:moveTo>
                  <a:lnTo>
                    <a:pt x="0" y="0"/>
                  </a:lnTo>
                  <a:lnTo>
                    <a:pt x="0" y="0"/>
                  </a:lnTo>
                  <a:lnTo>
                    <a:pt x="11" y="2"/>
                  </a:lnTo>
                  <a:lnTo>
                    <a:pt x="24" y="5"/>
                  </a:lnTo>
                  <a:lnTo>
                    <a:pt x="30" y="8"/>
                  </a:lnTo>
                  <a:lnTo>
                    <a:pt x="36" y="11"/>
                  </a:lnTo>
                  <a:lnTo>
                    <a:pt x="42" y="18"/>
                  </a:lnTo>
                  <a:lnTo>
                    <a:pt x="49" y="26"/>
                  </a:lnTo>
                  <a:lnTo>
                    <a:pt x="56" y="35"/>
                  </a:lnTo>
                  <a:lnTo>
                    <a:pt x="63" y="47"/>
                  </a:lnTo>
                  <a:lnTo>
                    <a:pt x="80" y="77"/>
                  </a:lnTo>
                  <a:lnTo>
                    <a:pt x="97" y="121"/>
                  </a:lnTo>
                  <a:lnTo>
                    <a:pt x="116" y="176"/>
                  </a:lnTo>
                  <a:lnTo>
                    <a:pt x="0" y="176"/>
                  </a:lnTo>
                  <a:close/>
                </a:path>
              </a:pathLst>
            </a:custGeom>
            <a:solidFill>
              <a:srgbClr val="2E32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24" name="Freeform 57"/>
            <p:cNvSpPr>
              <a:spLocks/>
            </p:cNvSpPr>
            <p:nvPr/>
          </p:nvSpPr>
          <p:spPr bwMode="auto">
            <a:xfrm>
              <a:off x="5762625" y="1898650"/>
              <a:ext cx="333375" cy="41275"/>
            </a:xfrm>
            <a:custGeom>
              <a:avLst/>
              <a:gdLst>
                <a:gd name="T0" fmla="*/ 210 w 210"/>
                <a:gd name="T1" fmla="*/ 26 h 26"/>
                <a:gd name="T2" fmla="*/ 210 w 210"/>
                <a:gd name="T3" fmla="*/ 0 h 26"/>
                <a:gd name="T4" fmla="*/ 3 w 210"/>
                <a:gd name="T5" fmla="*/ 0 h 26"/>
                <a:gd name="T6" fmla="*/ 3 w 210"/>
                <a:gd name="T7" fmla="*/ 0 h 26"/>
                <a:gd name="T8" fmla="*/ 0 w 210"/>
                <a:gd name="T9" fmla="*/ 26 h 26"/>
                <a:gd name="T10" fmla="*/ 210 w 210"/>
                <a:gd name="T11" fmla="*/ 26 h 26"/>
              </a:gdLst>
              <a:ahLst/>
              <a:cxnLst>
                <a:cxn ang="0">
                  <a:pos x="T0" y="T1"/>
                </a:cxn>
                <a:cxn ang="0">
                  <a:pos x="T2" y="T3"/>
                </a:cxn>
                <a:cxn ang="0">
                  <a:pos x="T4" y="T5"/>
                </a:cxn>
                <a:cxn ang="0">
                  <a:pos x="T6" y="T7"/>
                </a:cxn>
                <a:cxn ang="0">
                  <a:pos x="T8" y="T9"/>
                </a:cxn>
                <a:cxn ang="0">
                  <a:pos x="T10" y="T11"/>
                </a:cxn>
              </a:cxnLst>
              <a:rect l="0" t="0" r="r" b="b"/>
              <a:pathLst>
                <a:path w="210" h="26">
                  <a:moveTo>
                    <a:pt x="210" y="26"/>
                  </a:moveTo>
                  <a:lnTo>
                    <a:pt x="210" y="0"/>
                  </a:lnTo>
                  <a:lnTo>
                    <a:pt x="3" y="0"/>
                  </a:lnTo>
                  <a:lnTo>
                    <a:pt x="3" y="0"/>
                  </a:lnTo>
                  <a:lnTo>
                    <a:pt x="0" y="26"/>
                  </a:lnTo>
                  <a:lnTo>
                    <a:pt x="210" y="26"/>
                  </a:lnTo>
                  <a:close/>
                </a:path>
              </a:pathLst>
            </a:custGeom>
            <a:solidFill>
              <a:srgbClr val="939A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25" name="Freeform 58"/>
            <p:cNvSpPr>
              <a:spLocks/>
            </p:cNvSpPr>
            <p:nvPr/>
          </p:nvSpPr>
          <p:spPr bwMode="auto">
            <a:xfrm>
              <a:off x="6096000" y="1898650"/>
              <a:ext cx="333375" cy="41275"/>
            </a:xfrm>
            <a:custGeom>
              <a:avLst/>
              <a:gdLst>
                <a:gd name="T0" fmla="*/ 210 w 210"/>
                <a:gd name="T1" fmla="*/ 26 h 26"/>
                <a:gd name="T2" fmla="*/ 210 w 210"/>
                <a:gd name="T3" fmla="*/ 26 h 26"/>
                <a:gd name="T4" fmla="*/ 208 w 210"/>
                <a:gd name="T5" fmla="*/ 0 h 26"/>
                <a:gd name="T6" fmla="*/ 0 w 210"/>
                <a:gd name="T7" fmla="*/ 0 h 26"/>
                <a:gd name="T8" fmla="*/ 0 w 210"/>
                <a:gd name="T9" fmla="*/ 26 h 26"/>
                <a:gd name="T10" fmla="*/ 210 w 210"/>
                <a:gd name="T11" fmla="*/ 26 h 26"/>
              </a:gdLst>
              <a:ahLst/>
              <a:cxnLst>
                <a:cxn ang="0">
                  <a:pos x="T0" y="T1"/>
                </a:cxn>
                <a:cxn ang="0">
                  <a:pos x="T2" y="T3"/>
                </a:cxn>
                <a:cxn ang="0">
                  <a:pos x="T4" y="T5"/>
                </a:cxn>
                <a:cxn ang="0">
                  <a:pos x="T6" y="T7"/>
                </a:cxn>
                <a:cxn ang="0">
                  <a:pos x="T8" y="T9"/>
                </a:cxn>
                <a:cxn ang="0">
                  <a:pos x="T10" y="T11"/>
                </a:cxn>
              </a:cxnLst>
              <a:rect l="0" t="0" r="r" b="b"/>
              <a:pathLst>
                <a:path w="210" h="26">
                  <a:moveTo>
                    <a:pt x="210" y="26"/>
                  </a:moveTo>
                  <a:lnTo>
                    <a:pt x="210" y="26"/>
                  </a:lnTo>
                  <a:lnTo>
                    <a:pt x="208" y="0"/>
                  </a:lnTo>
                  <a:lnTo>
                    <a:pt x="0" y="0"/>
                  </a:lnTo>
                  <a:lnTo>
                    <a:pt x="0" y="26"/>
                  </a:lnTo>
                  <a:lnTo>
                    <a:pt x="210" y="26"/>
                  </a:lnTo>
                  <a:close/>
                </a:path>
              </a:pathLst>
            </a:custGeom>
            <a:solidFill>
              <a:srgbClr val="A9AD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26" name="Rectangle 59"/>
            <p:cNvSpPr>
              <a:spLocks noChangeArrowheads="1"/>
            </p:cNvSpPr>
            <p:nvPr/>
          </p:nvSpPr>
          <p:spPr bwMode="auto">
            <a:xfrm>
              <a:off x="5753100" y="2473325"/>
              <a:ext cx="342900" cy="49213"/>
            </a:xfrm>
            <a:prstGeom prst="rect">
              <a:avLst/>
            </a:prstGeom>
            <a:solidFill>
              <a:srgbClr val="939A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27" name="Rectangle 60"/>
            <p:cNvSpPr>
              <a:spLocks noChangeArrowheads="1"/>
            </p:cNvSpPr>
            <p:nvPr/>
          </p:nvSpPr>
          <p:spPr bwMode="auto">
            <a:xfrm>
              <a:off x="6096000" y="2473325"/>
              <a:ext cx="342900" cy="49213"/>
            </a:xfrm>
            <a:prstGeom prst="rect">
              <a:avLst/>
            </a:prstGeom>
            <a:solidFill>
              <a:srgbClr val="A9ADA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28" name="Rectangle 61"/>
            <p:cNvSpPr>
              <a:spLocks noChangeArrowheads="1"/>
            </p:cNvSpPr>
            <p:nvPr/>
          </p:nvSpPr>
          <p:spPr bwMode="auto">
            <a:xfrm>
              <a:off x="5753100" y="3046413"/>
              <a:ext cx="342900" cy="50800"/>
            </a:xfrm>
            <a:prstGeom prst="rect">
              <a:avLst/>
            </a:prstGeom>
            <a:solidFill>
              <a:srgbClr val="939A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29" name="Rectangle 62"/>
            <p:cNvSpPr>
              <a:spLocks noChangeArrowheads="1"/>
            </p:cNvSpPr>
            <p:nvPr/>
          </p:nvSpPr>
          <p:spPr bwMode="auto">
            <a:xfrm>
              <a:off x="6096000" y="3046413"/>
              <a:ext cx="342900" cy="50800"/>
            </a:xfrm>
            <a:prstGeom prst="rect">
              <a:avLst/>
            </a:prstGeom>
            <a:solidFill>
              <a:srgbClr val="A9ADA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30" name="Rectangle 63"/>
            <p:cNvSpPr>
              <a:spLocks noChangeArrowheads="1"/>
            </p:cNvSpPr>
            <p:nvPr/>
          </p:nvSpPr>
          <p:spPr bwMode="auto">
            <a:xfrm>
              <a:off x="5753100" y="3621088"/>
              <a:ext cx="342900" cy="52388"/>
            </a:xfrm>
            <a:prstGeom prst="rect">
              <a:avLst/>
            </a:prstGeom>
            <a:solidFill>
              <a:srgbClr val="939A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31" name="Rectangle 64"/>
            <p:cNvSpPr>
              <a:spLocks noChangeArrowheads="1"/>
            </p:cNvSpPr>
            <p:nvPr/>
          </p:nvSpPr>
          <p:spPr bwMode="auto">
            <a:xfrm>
              <a:off x="6096000" y="3621088"/>
              <a:ext cx="342900" cy="52388"/>
            </a:xfrm>
            <a:prstGeom prst="rect">
              <a:avLst/>
            </a:prstGeom>
            <a:solidFill>
              <a:srgbClr val="A9ADA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32" name="Rectangle 65"/>
            <p:cNvSpPr>
              <a:spLocks noChangeArrowheads="1"/>
            </p:cNvSpPr>
            <p:nvPr/>
          </p:nvSpPr>
          <p:spPr bwMode="auto">
            <a:xfrm>
              <a:off x="5753100" y="4198938"/>
              <a:ext cx="342900" cy="49213"/>
            </a:xfrm>
            <a:prstGeom prst="rect">
              <a:avLst/>
            </a:prstGeom>
            <a:solidFill>
              <a:srgbClr val="939A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33" name="Rectangle 66"/>
            <p:cNvSpPr>
              <a:spLocks noChangeArrowheads="1"/>
            </p:cNvSpPr>
            <p:nvPr/>
          </p:nvSpPr>
          <p:spPr bwMode="auto">
            <a:xfrm>
              <a:off x="6096000" y="4198938"/>
              <a:ext cx="342900" cy="49213"/>
            </a:xfrm>
            <a:prstGeom prst="rect">
              <a:avLst/>
            </a:prstGeom>
            <a:solidFill>
              <a:srgbClr val="A9ADA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34" name="Freeform 67"/>
            <p:cNvSpPr>
              <a:spLocks/>
            </p:cNvSpPr>
            <p:nvPr/>
          </p:nvSpPr>
          <p:spPr bwMode="auto">
            <a:xfrm>
              <a:off x="6691313" y="3817938"/>
              <a:ext cx="246063" cy="246063"/>
            </a:xfrm>
            <a:custGeom>
              <a:avLst/>
              <a:gdLst>
                <a:gd name="T0" fmla="*/ 155 w 155"/>
                <a:gd name="T1" fmla="*/ 79 h 155"/>
                <a:gd name="T2" fmla="*/ 155 w 155"/>
                <a:gd name="T3" fmla="*/ 79 h 155"/>
                <a:gd name="T4" fmla="*/ 153 w 155"/>
                <a:gd name="T5" fmla="*/ 94 h 155"/>
                <a:gd name="T6" fmla="*/ 148 w 155"/>
                <a:gd name="T7" fmla="*/ 108 h 155"/>
                <a:gd name="T8" fmla="*/ 142 w 155"/>
                <a:gd name="T9" fmla="*/ 121 h 155"/>
                <a:gd name="T10" fmla="*/ 133 w 155"/>
                <a:gd name="T11" fmla="*/ 133 h 155"/>
                <a:gd name="T12" fmla="*/ 120 w 155"/>
                <a:gd name="T13" fmla="*/ 143 h 155"/>
                <a:gd name="T14" fmla="*/ 108 w 155"/>
                <a:gd name="T15" fmla="*/ 149 h 155"/>
                <a:gd name="T16" fmla="*/ 92 w 155"/>
                <a:gd name="T17" fmla="*/ 154 h 155"/>
                <a:gd name="T18" fmla="*/ 76 w 155"/>
                <a:gd name="T19" fmla="*/ 155 h 155"/>
                <a:gd name="T20" fmla="*/ 76 w 155"/>
                <a:gd name="T21" fmla="*/ 155 h 155"/>
                <a:gd name="T22" fmla="*/ 61 w 155"/>
                <a:gd name="T23" fmla="*/ 154 h 155"/>
                <a:gd name="T24" fmla="*/ 47 w 155"/>
                <a:gd name="T25" fmla="*/ 149 h 155"/>
                <a:gd name="T26" fmla="*/ 34 w 155"/>
                <a:gd name="T27" fmla="*/ 143 h 155"/>
                <a:gd name="T28" fmla="*/ 21 w 155"/>
                <a:gd name="T29" fmla="*/ 133 h 155"/>
                <a:gd name="T30" fmla="*/ 12 w 155"/>
                <a:gd name="T31" fmla="*/ 121 h 155"/>
                <a:gd name="T32" fmla="*/ 6 w 155"/>
                <a:gd name="T33" fmla="*/ 108 h 155"/>
                <a:gd name="T34" fmla="*/ 1 w 155"/>
                <a:gd name="T35" fmla="*/ 94 h 155"/>
                <a:gd name="T36" fmla="*/ 0 w 155"/>
                <a:gd name="T37" fmla="*/ 79 h 155"/>
                <a:gd name="T38" fmla="*/ 0 w 155"/>
                <a:gd name="T39" fmla="*/ 79 h 155"/>
                <a:gd name="T40" fmla="*/ 1 w 155"/>
                <a:gd name="T41" fmla="*/ 63 h 155"/>
                <a:gd name="T42" fmla="*/ 6 w 155"/>
                <a:gd name="T43" fmla="*/ 47 h 155"/>
                <a:gd name="T44" fmla="*/ 12 w 155"/>
                <a:gd name="T45" fmla="*/ 35 h 155"/>
                <a:gd name="T46" fmla="*/ 21 w 155"/>
                <a:gd name="T47" fmla="*/ 24 h 155"/>
                <a:gd name="T48" fmla="*/ 34 w 155"/>
                <a:gd name="T49" fmla="*/ 14 h 155"/>
                <a:gd name="T50" fmla="*/ 47 w 155"/>
                <a:gd name="T51" fmla="*/ 6 h 155"/>
                <a:gd name="T52" fmla="*/ 61 w 155"/>
                <a:gd name="T53" fmla="*/ 2 h 155"/>
                <a:gd name="T54" fmla="*/ 76 w 155"/>
                <a:gd name="T55" fmla="*/ 0 h 155"/>
                <a:gd name="T56" fmla="*/ 76 w 155"/>
                <a:gd name="T57" fmla="*/ 0 h 155"/>
                <a:gd name="T58" fmla="*/ 92 w 155"/>
                <a:gd name="T59" fmla="*/ 2 h 155"/>
                <a:gd name="T60" fmla="*/ 108 w 155"/>
                <a:gd name="T61" fmla="*/ 6 h 155"/>
                <a:gd name="T62" fmla="*/ 120 w 155"/>
                <a:gd name="T63" fmla="*/ 14 h 155"/>
                <a:gd name="T64" fmla="*/ 133 w 155"/>
                <a:gd name="T65" fmla="*/ 24 h 155"/>
                <a:gd name="T66" fmla="*/ 142 w 155"/>
                <a:gd name="T67" fmla="*/ 35 h 155"/>
                <a:gd name="T68" fmla="*/ 148 w 155"/>
                <a:gd name="T69" fmla="*/ 47 h 155"/>
                <a:gd name="T70" fmla="*/ 153 w 155"/>
                <a:gd name="T71" fmla="*/ 63 h 155"/>
                <a:gd name="T72" fmla="*/ 155 w 155"/>
                <a:gd name="T73" fmla="*/ 7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5" h="155">
                  <a:moveTo>
                    <a:pt x="155" y="79"/>
                  </a:moveTo>
                  <a:lnTo>
                    <a:pt x="155" y="79"/>
                  </a:lnTo>
                  <a:lnTo>
                    <a:pt x="153" y="94"/>
                  </a:lnTo>
                  <a:lnTo>
                    <a:pt x="148" y="108"/>
                  </a:lnTo>
                  <a:lnTo>
                    <a:pt x="142" y="121"/>
                  </a:lnTo>
                  <a:lnTo>
                    <a:pt x="133" y="133"/>
                  </a:lnTo>
                  <a:lnTo>
                    <a:pt x="120" y="143"/>
                  </a:lnTo>
                  <a:lnTo>
                    <a:pt x="108" y="149"/>
                  </a:lnTo>
                  <a:lnTo>
                    <a:pt x="92" y="154"/>
                  </a:lnTo>
                  <a:lnTo>
                    <a:pt x="76" y="155"/>
                  </a:lnTo>
                  <a:lnTo>
                    <a:pt x="76" y="155"/>
                  </a:lnTo>
                  <a:lnTo>
                    <a:pt x="61" y="154"/>
                  </a:lnTo>
                  <a:lnTo>
                    <a:pt x="47" y="149"/>
                  </a:lnTo>
                  <a:lnTo>
                    <a:pt x="34" y="143"/>
                  </a:lnTo>
                  <a:lnTo>
                    <a:pt x="21" y="133"/>
                  </a:lnTo>
                  <a:lnTo>
                    <a:pt x="12" y="121"/>
                  </a:lnTo>
                  <a:lnTo>
                    <a:pt x="6" y="108"/>
                  </a:lnTo>
                  <a:lnTo>
                    <a:pt x="1" y="94"/>
                  </a:lnTo>
                  <a:lnTo>
                    <a:pt x="0" y="79"/>
                  </a:lnTo>
                  <a:lnTo>
                    <a:pt x="0" y="79"/>
                  </a:lnTo>
                  <a:lnTo>
                    <a:pt x="1" y="63"/>
                  </a:lnTo>
                  <a:lnTo>
                    <a:pt x="6" y="47"/>
                  </a:lnTo>
                  <a:lnTo>
                    <a:pt x="12" y="35"/>
                  </a:lnTo>
                  <a:lnTo>
                    <a:pt x="21" y="24"/>
                  </a:lnTo>
                  <a:lnTo>
                    <a:pt x="34" y="14"/>
                  </a:lnTo>
                  <a:lnTo>
                    <a:pt x="47" y="6"/>
                  </a:lnTo>
                  <a:lnTo>
                    <a:pt x="61" y="2"/>
                  </a:lnTo>
                  <a:lnTo>
                    <a:pt x="76" y="0"/>
                  </a:lnTo>
                  <a:lnTo>
                    <a:pt x="76" y="0"/>
                  </a:lnTo>
                  <a:lnTo>
                    <a:pt x="92" y="2"/>
                  </a:lnTo>
                  <a:lnTo>
                    <a:pt x="108" y="6"/>
                  </a:lnTo>
                  <a:lnTo>
                    <a:pt x="120" y="14"/>
                  </a:lnTo>
                  <a:lnTo>
                    <a:pt x="133" y="24"/>
                  </a:lnTo>
                  <a:lnTo>
                    <a:pt x="142" y="35"/>
                  </a:lnTo>
                  <a:lnTo>
                    <a:pt x="148" y="47"/>
                  </a:lnTo>
                  <a:lnTo>
                    <a:pt x="153" y="63"/>
                  </a:lnTo>
                  <a:lnTo>
                    <a:pt x="155" y="79"/>
                  </a:lnTo>
                  <a:close/>
                </a:path>
              </a:pathLst>
            </a:custGeom>
            <a:solidFill>
              <a:srgbClr val="8388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35" name="Freeform 68"/>
            <p:cNvSpPr>
              <a:spLocks/>
            </p:cNvSpPr>
            <p:nvPr/>
          </p:nvSpPr>
          <p:spPr bwMode="auto">
            <a:xfrm>
              <a:off x="6691313" y="3817938"/>
              <a:ext cx="246063" cy="246063"/>
            </a:xfrm>
            <a:custGeom>
              <a:avLst/>
              <a:gdLst>
                <a:gd name="T0" fmla="*/ 155 w 155"/>
                <a:gd name="T1" fmla="*/ 79 h 155"/>
                <a:gd name="T2" fmla="*/ 155 w 155"/>
                <a:gd name="T3" fmla="*/ 79 h 155"/>
                <a:gd name="T4" fmla="*/ 153 w 155"/>
                <a:gd name="T5" fmla="*/ 94 h 155"/>
                <a:gd name="T6" fmla="*/ 148 w 155"/>
                <a:gd name="T7" fmla="*/ 108 h 155"/>
                <a:gd name="T8" fmla="*/ 142 w 155"/>
                <a:gd name="T9" fmla="*/ 121 h 155"/>
                <a:gd name="T10" fmla="*/ 133 w 155"/>
                <a:gd name="T11" fmla="*/ 133 h 155"/>
                <a:gd name="T12" fmla="*/ 120 w 155"/>
                <a:gd name="T13" fmla="*/ 143 h 155"/>
                <a:gd name="T14" fmla="*/ 108 w 155"/>
                <a:gd name="T15" fmla="*/ 149 h 155"/>
                <a:gd name="T16" fmla="*/ 92 w 155"/>
                <a:gd name="T17" fmla="*/ 154 h 155"/>
                <a:gd name="T18" fmla="*/ 76 w 155"/>
                <a:gd name="T19" fmla="*/ 155 h 155"/>
                <a:gd name="T20" fmla="*/ 76 w 155"/>
                <a:gd name="T21" fmla="*/ 155 h 155"/>
                <a:gd name="T22" fmla="*/ 61 w 155"/>
                <a:gd name="T23" fmla="*/ 154 h 155"/>
                <a:gd name="T24" fmla="*/ 47 w 155"/>
                <a:gd name="T25" fmla="*/ 149 h 155"/>
                <a:gd name="T26" fmla="*/ 34 w 155"/>
                <a:gd name="T27" fmla="*/ 143 h 155"/>
                <a:gd name="T28" fmla="*/ 21 w 155"/>
                <a:gd name="T29" fmla="*/ 133 h 155"/>
                <a:gd name="T30" fmla="*/ 12 w 155"/>
                <a:gd name="T31" fmla="*/ 121 h 155"/>
                <a:gd name="T32" fmla="*/ 6 w 155"/>
                <a:gd name="T33" fmla="*/ 108 h 155"/>
                <a:gd name="T34" fmla="*/ 1 w 155"/>
                <a:gd name="T35" fmla="*/ 94 h 155"/>
                <a:gd name="T36" fmla="*/ 0 w 155"/>
                <a:gd name="T37" fmla="*/ 79 h 155"/>
                <a:gd name="T38" fmla="*/ 0 w 155"/>
                <a:gd name="T39" fmla="*/ 79 h 155"/>
                <a:gd name="T40" fmla="*/ 1 w 155"/>
                <a:gd name="T41" fmla="*/ 63 h 155"/>
                <a:gd name="T42" fmla="*/ 6 w 155"/>
                <a:gd name="T43" fmla="*/ 47 h 155"/>
                <a:gd name="T44" fmla="*/ 12 w 155"/>
                <a:gd name="T45" fmla="*/ 35 h 155"/>
                <a:gd name="T46" fmla="*/ 21 w 155"/>
                <a:gd name="T47" fmla="*/ 24 h 155"/>
                <a:gd name="T48" fmla="*/ 34 w 155"/>
                <a:gd name="T49" fmla="*/ 14 h 155"/>
                <a:gd name="T50" fmla="*/ 47 w 155"/>
                <a:gd name="T51" fmla="*/ 6 h 155"/>
                <a:gd name="T52" fmla="*/ 61 w 155"/>
                <a:gd name="T53" fmla="*/ 2 h 155"/>
                <a:gd name="T54" fmla="*/ 76 w 155"/>
                <a:gd name="T55" fmla="*/ 0 h 155"/>
                <a:gd name="T56" fmla="*/ 76 w 155"/>
                <a:gd name="T57" fmla="*/ 0 h 155"/>
                <a:gd name="T58" fmla="*/ 92 w 155"/>
                <a:gd name="T59" fmla="*/ 2 h 155"/>
                <a:gd name="T60" fmla="*/ 108 w 155"/>
                <a:gd name="T61" fmla="*/ 6 h 155"/>
                <a:gd name="T62" fmla="*/ 120 w 155"/>
                <a:gd name="T63" fmla="*/ 14 h 155"/>
                <a:gd name="T64" fmla="*/ 133 w 155"/>
                <a:gd name="T65" fmla="*/ 24 h 155"/>
                <a:gd name="T66" fmla="*/ 142 w 155"/>
                <a:gd name="T67" fmla="*/ 35 h 155"/>
                <a:gd name="T68" fmla="*/ 148 w 155"/>
                <a:gd name="T69" fmla="*/ 47 h 155"/>
                <a:gd name="T70" fmla="*/ 153 w 155"/>
                <a:gd name="T71" fmla="*/ 63 h 155"/>
                <a:gd name="T72" fmla="*/ 155 w 155"/>
                <a:gd name="T73" fmla="*/ 7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5" h="155">
                  <a:moveTo>
                    <a:pt x="155" y="79"/>
                  </a:moveTo>
                  <a:lnTo>
                    <a:pt x="155" y="79"/>
                  </a:lnTo>
                  <a:lnTo>
                    <a:pt x="153" y="94"/>
                  </a:lnTo>
                  <a:lnTo>
                    <a:pt x="148" y="108"/>
                  </a:lnTo>
                  <a:lnTo>
                    <a:pt x="142" y="121"/>
                  </a:lnTo>
                  <a:lnTo>
                    <a:pt x="133" y="133"/>
                  </a:lnTo>
                  <a:lnTo>
                    <a:pt x="120" y="143"/>
                  </a:lnTo>
                  <a:lnTo>
                    <a:pt x="108" y="149"/>
                  </a:lnTo>
                  <a:lnTo>
                    <a:pt x="92" y="154"/>
                  </a:lnTo>
                  <a:lnTo>
                    <a:pt x="76" y="155"/>
                  </a:lnTo>
                  <a:lnTo>
                    <a:pt x="76" y="155"/>
                  </a:lnTo>
                  <a:lnTo>
                    <a:pt x="61" y="154"/>
                  </a:lnTo>
                  <a:lnTo>
                    <a:pt x="47" y="149"/>
                  </a:lnTo>
                  <a:lnTo>
                    <a:pt x="34" y="143"/>
                  </a:lnTo>
                  <a:lnTo>
                    <a:pt x="21" y="133"/>
                  </a:lnTo>
                  <a:lnTo>
                    <a:pt x="12" y="121"/>
                  </a:lnTo>
                  <a:lnTo>
                    <a:pt x="6" y="108"/>
                  </a:lnTo>
                  <a:lnTo>
                    <a:pt x="1" y="94"/>
                  </a:lnTo>
                  <a:lnTo>
                    <a:pt x="0" y="79"/>
                  </a:lnTo>
                  <a:lnTo>
                    <a:pt x="0" y="79"/>
                  </a:lnTo>
                  <a:lnTo>
                    <a:pt x="1" y="63"/>
                  </a:lnTo>
                  <a:lnTo>
                    <a:pt x="6" y="47"/>
                  </a:lnTo>
                  <a:lnTo>
                    <a:pt x="12" y="35"/>
                  </a:lnTo>
                  <a:lnTo>
                    <a:pt x="21" y="24"/>
                  </a:lnTo>
                  <a:lnTo>
                    <a:pt x="34" y="14"/>
                  </a:lnTo>
                  <a:lnTo>
                    <a:pt x="47" y="6"/>
                  </a:lnTo>
                  <a:lnTo>
                    <a:pt x="61" y="2"/>
                  </a:lnTo>
                  <a:lnTo>
                    <a:pt x="76" y="0"/>
                  </a:lnTo>
                  <a:lnTo>
                    <a:pt x="76" y="0"/>
                  </a:lnTo>
                  <a:lnTo>
                    <a:pt x="92" y="2"/>
                  </a:lnTo>
                  <a:lnTo>
                    <a:pt x="108" y="6"/>
                  </a:lnTo>
                  <a:lnTo>
                    <a:pt x="120" y="14"/>
                  </a:lnTo>
                  <a:lnTo>
                    <a:pt x="133" y="24"/>
                  </a:lnTo>
                  <a:lnTo>
                    <a:pt x="142" y="35"/>
                  </a:lnTo>
                  <a:lnTo>
                    <a:pt x="148" y="47"/>
                  </a:lnTo>
                  <a:lnTo>
                    <a:pt x="153" y="63"/>
                  </a:lnTo>
                  <a:lnTo>
                    <a:pt x="155" y="7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36" name="Rectangle 69"/>
            <p:cNvSpPr>
              <a:spLocks noChangeArrowheads="1"/>
            </p:cNvSpPr>
            <p:nvPr/>
          </p:nvSpPr>
          <p:spPr bwMode="auto">
            <a:xfrm>
              <a:off x="6064250" y="1900238"/>
              <a:ext cx="28575" cy="2874963"/>
            </a:xfrm>
            <a:prstGeom prst="rect">
              <a:avLst/>
            </a:prstGeom>
            <a:solidFill>
              <a:srgbClr val="939A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37" name="Rectangle 70"/>
            <p:cNvSpPr>
              <a:spLocks noChangeArrowheads="1"/>
            </p:cNvSpPr>
            <p:nvPr/>
          </p:nvSpPr>
          <p:spPr bwMode="auto">
            <a:xfrm>
              <a:off x="6092825" y="1900238"/>
              <a:ext cx="33338" cy="2874963"/>
            </a:xfrm>
            <a:prstGeom prst="rect">
              <a:avLst/>
            </a:prstGeom>
            <a:solidFill>
              <a:srgbClr val="A9ADA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38" name="Freeform 71"/>
            <p:cNvSpPr>
              <a:spLocks/>
            </p:cNvSpPr>
            <p:nvPr/>
          </p:nvSpPr>
          <p:spPr bwMode="auto">
            <a:xfrm>
              <a:off x="5635625" y="4303713"/>
              <a:ext cx="457200" cy="661988"/>
            </a:xfrm>
            <a:custGeom>
              <a:avLst/>
              <a:gdLst>
                <a:gd name="T0" fmla="*/ 0 w 288"/>
                <a:gd name="T1" fmla="*/ 417 h 417"/>
                <a:gd name="T2" fmla="*/ 288 w 288"/>
                <a:gd name="T3" fmla="*/ 417 h 417"/>
                <a:gd name="T4" fmla="*/ 288 w 288"/>
                <a:gd name="T5" fmla="*/ 3 h 417"/>
                <a:gd name="T6" fmla="*/ 288 w 288"/>
                <a:gd name="T7" fmla="*/ 3 h 417"/>
                <a:gd name="T8" fmla="*/ 277 w 288"/>
                <a:gd name="T9" fmla="*/ 1 h 417"/>
                <a:gd name="T10" fmla="*/ 245 w 288"/>
                <a:gd name="T11" fmla="*/ 0 h 417"/>
                <a:gd name="T12" fmla="*/ 223 w 288"/>
                <a:gd name="T13" fmla="*/ 0 h 417"/>
                <a:gd name="T14" fmla="*/ 198 w 288"/>
                <a:gd name="T15" fmla="*/ 1 h 417"/>
                <a:gd name="T16" fmla="*/ 171 w 288"/>
                <a:gd name="T17" fmla="*/ 3 h 417"/>
                <a:gd name="T18" fmla="*/ 144 w 288"/>
                <a:gd name="T19" fmla="*/ 8 h 417"/>
                <a:gd name="T20" fmla="*/ 118 w 288"/>
                <a:gd name="T21" fmla="*/ 12 h 417"/>
                <a:gd name="T22" fmla="*/ 91 w 288"/>
                <a:gd name="T23" fmla="*/ 22 h 417"/>
                <a:gd name="T24" fmla="*/ 67 w 288"/>
                <a:gd name="T25" fmla="*/ 31 h 417"/>
                <a:gd name="T26" fmla="*/ 57 w 288"/>
                <a:gd name="T27" fmla="*/ 37 h 417"/>
                <a:gd name="T28" fmla="*/ 46 w 288"/>
                <a:gd name="T29" fmla="*/ 45 h 417"/>
                <a:gd name="T30" fmla="*/ 36 w 288"/>
                <a:gd name="T31" fmla="*/ 53 h 417"/>
                <a:gd name="T32" fmla="*/ 27 w 288"/>
                <a:gd name="T33" fmla="*/ 62 h 417"/>
                <a:gd name="T34" fmla="*/ 19 w 288"/>
                <a:gd name="T35" fmla="*/ 72 h 417"/>
                <a:gd name="T36" fmla="*/ 13 w 288"/>
                <a:gd name="T37" fmla="*/ 83 h 417"/>
                <a:gd name="T38" fmla="*/ 8 w 288"/>
                <a:gd name="T39" fmla="*/ 94 h 417"/>
                <a:gd name="T40" fmla="*/ 3 w 288"/>
                <a:gd name="T41" fmla="*/ 106 h 417"/>
                <a:gd name="T42" fmla="*/ 2 w 288"/>
                <a:gd name="T43" fmla="*/ 120 h 417"/>
                <a:gd name="T44" fmla="*/ 0 w 288"/>
                <a:gd name="T45" fmla="*/ 135 h 417"/>
                <a:gd name="T46" fmla="*/ 0 w 288"/>
                <a:gd name="T47" fmla="*/ 417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8" h="417">
                  <a:moveTo>
                    <a:pt x="0" y="417"/>
                  </a:moveTo>
                  <a:lnTo>
                    <a:pt x="288" y="417"/>
                  </a:lnTo>
                  <a:lnTo>
                    <a:pt x="288" y="3"/>
                  </a:lnTo>
                  <a:lnTo>
                    <a:pt x="288" y="3"/>
                  </a:lnTo>
                  <a:lnTo>
                    <a:pt x="277" y="1"/>
                  </a:lnTo>
                  <a:lnTo>
                    <a:pt x="245" y="0"/>
                  </a:lnTo>
                  <a:lnTo>
                    <a:pt x="223" y="0"/>
                  </a:lnTo>
                  <a:lnTo>
                    <a:pt x="198" y="1"/>
                  </a:lnTo>
                  <a:lnTo>
                    <a:pt x="171" y="3"/>
                  </a:lnTo>
                  <a:lnTo>
                    <a:pt x="144" y="8"/>
                  </a:lnTo>
                  <a:lnTo>
                    <a:pt x="118" y="12"/>
                  </a:lnTo>
                  <a:lnTo>
                    <a:pt x="91" y="22"/>
                  </a:lnTo>
                  <a:lnTo>
                    <a:pt x="67" y="31"/>
                  </a:lnTo>
                  <a:lnTo>
                    <a:pt x="57" y="37"/>
                  </a:lnTo>
                  <a:lnTo>
                    <a:pt x="46" y="45"/>
                  </a:lnTo>
                  <a:lnTo>
                    <a:pt x="36" y="53"/>
                  </a:lnTo>
                  <a:lnTo>
                    <a:pt x="27" y="62"/>
                  </a:lnTo>
                  <a:lnTo>
                    <a:pt x="19" y="72"/>
                  </a:lnTo>
                  <a:lnTo>
                    <a:pt x="13" y="83"/>
                  </a:lnTo>
                  <a:lnTo>
                    <a:pt x="8" y="94"/>
                  </a:lnTo>
                  <a:lnTo>
                    <a:pt x="3" y="106"/>
                  </a:lnTo>
                  <a:lnTo>
                    <a:pt x="2" y="120"/>
                  </a:lnTo>
                  <a:lnTo>
                    <a:pt x="0" y="135"/>
                  </a:lnTo>
                  <a:lnTo>
                    <a:pt x="0" y="417"/>
                  </a:lnTo>
                  <a:close/>
                </a:path>
              </a:pathLst>
            </a:custGeom>
            <a:solidFill>
              <a:srgbClr val="B9BD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39" name="Freeform 72"/>
            <p:cNvSpPr>
              <a:spLocks/>
            </p:cNvSpPr>
            <p:nvPr/>
          </p:nvSpPr>
          <p:spPr bwMode="auto">
            <a:xfrm>
              <a:off x="6096000" y="4305300"/>
              <a:ext cx="457200" cy="660400"/>
            </a:xfrm>
            <a:custGeom>
              <a:avLst/>
              <a:gdLst>
                <a:gd name="T0" fmla="*/ 288 w 288"/>
                <a:gd name="T1" fmla="*/ 416 h 416"/>
                <a:gd name="T2" fmla="*/ 0 w 288"/>
                <a:gd name="T3" fmla="*/ 416 h 416"/>
                <a:gd name="T4" fmla="*/ 0 w 288"/>
                <a:gd name="T5" fmla="*/ 2 h 416"/>
                <a:gd name="T6" fmla="*/ 0 w 288"/>
                <a:gd name="T7" fmla="*/ 2 h 416"/>
                <a:gd name="T8" fmla="*/ 11 w 288"/>
                <a:gd name="T9" fmla="*/ 2 h 416"/>
                <a:gd name="T10" fmla="*/ 44 w 288"/>
                <a:gd name="T11" fmla="*/ 0 h 416"/>
                <a:gd name="T12" fmla="*/ 66 w 288"/>
                <a:gd name="T13" fmla="*/ 0 h 416"/>
                <a:gd name="T14" fmla="*/ 91 w 288"/>
                <a:gd name="T15" fmla="*/ 0 h 416"/>
                <a:gd name="T16" fmla="*/ 116 w 288"/>
                <a:gd name="T17" fmla="*/ 3 h 416"/>
                <a:gd name="T18" fmla="*/ 144 w 288"/>
                <a:gd name="T19" fmla="*/ 7 h 416"/>
                <a:gd name="T20" fmla="*/ 171 w 288"/>
                <a:gd name="T21" fmla="*/ 13 h 416"/>
                <a:gd name="T22" fmla="*/ 197 w 288"/>
                <a:gd name="T23" fmla="*/ 21 h 416"/>
                <a:gd name="T24" fmla="*/ 221 w 288"/>
                <a:gd name="T25" fmla="*/ 32 h 416"/>
                <a:gd name="T26" fmla="*/ 232 w 288"/>
                <a:gd name="T27" fmla="*/ 38 h 416"/>
                <a:gd name="T28" fmla="*/ 243 w 288"/>
                <a:gd name="T29" fmla="*/ 44 h 416"/>
                <a:gd name="T30" fmla="*/ 252 w 288"/>
                <a:gd name="T31" fmla="*/ 54 h 416"/>
                <a:gd name="T32" fmla="*/ 262 w 288"/>
                <a:gd name="T33" fmla="*/ 61 h 416"/>
                <a:gd name="T34" fmla="*/ 270 w 288"/>
                <a:gd name="T35" fmla="*/ 71 h 416"/>
                <a:gd name="T36" fmla="*/ 276 w 288"/>
                <a:gd name="T37" fmla="*/ 82 h 416"/>
                <a:gd name="T38" fmla="*/ 280 w 288"/>
                <a:gd name="T39" fmla="*/ 94 h 416"/>
                <a:gd name="T40" fmla="*/ 285 w 288"/>
                <a:gd name="T41" fmla="*/ 107 h 416"/>
                <a:gd name="T42" fmla="*/ 287 w 288"/>
                <a:gd name="T43" fmla="*/ 119 h 416"/>
                <a:gd name="T44" fmla="*/ 288 w 288"/>
                <a:gd name="T45" fmla="*/ 135 h 416"/>
                <a:gd name="T46" fmla="*/ 288 w 288"/>
                <a:gd name="T47" fmla="*/ 416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8" h="416">
                  <a:moveTo>
                    <a:pt x="288" y="416"/>
                  </a:moveTo>
                  <a:lnTo>
                    <a:pt x="0" y="416"/>
                  </a:lnTo>
                  <a:lnTo>
                    <a:pt x="0" y="2"/>
                  </a:lnTo>
                  <a:lnTo>
                    <a:pt x="0" y="2"/>
                  </a:lnTo>
                  <a:lnTo>
                    <a:pt x="11" y="2"/>
                  </a:lnTo>
                  <a:lnTo>
                    <a:pt x="44" y="0"/>
                  </a:lnTo>
                  <a:lnTo>
                    <a:pt x="66" y="0"/>
                  </a:lnTo>
                  <a:lnTo>
                    <a:pt x="91" y="0"/>
                  </a:lnTo>
                  <a:lnTo>
                    <a:pt x="116" y="3"/>
                  </a:lnTo>
                  <a:lnTo>
                    <a:pt x="144" y="7"/>
                  </a:lnTo>
                  <a:lnTo>
                    <a:pt x="171" y="13"/>
                  </a:lnTo>
                  <a:lnTo>
                    <a:pt x="197" y="21"/>
                  </a:lnTo>
                  <a:lnTo>
                    <a:pt x="221" y="32"/>
                  </a:lnTo>
                  <a:lnTo>
                    <a:pt x="232" y="38"/>
                  </a:lnTo>
                  <a:lnTo>
                    <a:pt x="243" y="44"/>
                  </a:lnTo>
                  <a:lnTo>
                    <a:pt x="252" y="54"/>
                  </a:lnTo>
                  <a:lnTo>
                    <a:pt x="262" y="61"/>
                  </a:lnTo>
                  <a:lnTo>
                    <a:pt x="270" y="71"/>
                  </a:lnTo>
                  <a:lnTo>
                    <a:pt x="276" y="82"/>
                  </a:lnTo>
                  <a:lnTo>
                    <a:pt x="280" y="94"/>
                  </a:lnTo>
                  <a:lnTo>
                    <a:pt x="285" y="107"/>
                  </a:lnTo>
                  <a:lnTo>
                    <a:pt x="287" y="119"/>
                  </a:lnTo>
                  <a:lnTo>
                    <a:pt x="288" y="135"/>
                  </a:lnTo>
                  <a:lnTo>
                    <a:pt x="288" y="416"/>
                  </a:lnTo>
                  <a:close/>
                </a:path>
              </a:pathLst>
            </a:custGeom>
            <a:solidFill>
              <a:srgbClr val="CECF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40" name="Rectangle 73"/>
            <p:cNvSpPr>
              <a:spLocks noChangeArrowheads="1"/>
            </p:cNvSpPr>
            <p:nvPr/>
          </p:nvSpPr>
          <p:spPr bwMode="auto">
            <a:xfrm>
              <a:off x="5732463" y="5084763"/>
              <a:ext cx="293688" cy="79375"/>
            </a:xfrm>
            <a:prstGeom prst="rect">
              <a:avLst/>
            </a:prstGeom>
            <a:solidFill>
              <a:srgbClr val="4C73A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41" name="Freeform 74"/>
            <p:cNvSpPr>
              <a:spLocks/>
            </p:cNvSpPr>
            <p:nvPr/>
          </p:nvSpPr>
          <p:spPr bwMode="auto">
            <a:xfrm>
              <a:off x="5688013" y="4957763"/>
              <a:ext cx="382588" cy="131763"/>
            </a:xfrm>
            <a:custGeom>
              <a:avLst/>
              <a:gdLst>
                <a:gd name="T0" fmla="*/ 241 w 241"/>
                <a:gd name="T1" fmla="*/ 41 h 83"/>
                <a:gd name="T2" fmla="*/ 241 w 241"/>
                <a:gd name="T3" fmla="*/ 41 h 83"/>
                <a:gd name="T4" fmla="*/ 240 w 241"/>
                <a:gd name="T5" fmla="*/ 50 h 83"/>
                <a:gd name="T6" fmla="*/ 238 w 241"/>
                <a:gd name="T7" fmla="*/ 58 h 83"/>
                <a:gd name="T8" fmla="*/ 233 w 241"/>
                <a:gd name="T9" fmla="*/ 64 h 83"/>
                <a:gd name="T10" fmla="*/ 229 w 241"/>
                <a:gd name="T11" fmla="*/ 70 h 83"/>
                <a:gd name="T12" fmla="*/ 223 w 241"/>
                <a:gd name="T13" fmla="*/ 75 h 83"/>
                <a:gd name="T14" fmla="*/ 216 w 241"/>
                <a:gd name="T15" fmla="*/ 80 h 83"/>
                <a:gd name="T16" fmla="*/ 208 w 241"/>
                <a:gd name="T17" fmla="*/ 81 h 83"/>
                <a:gd name="T18" fmla="*/ 199 w 241"/>
                <a:gd name="T19" fmla="*/ 83 h 83"/>
                <a:gd name="T20" fmla="*/ 42 w 241"/>
                <a:gd name="T21" fmla="*/ 83 h 83"/>
                <a:gd name="T22" fmla="*/ 42 w 241"/>
                <a:gd name="T23" fmla="*/ 83 h 83"/>
                <a:gd name="T24" fmla="*/ 34 w 241"/>
                <a:gd name="T25" fmla="*/ 81 h 83"/>
                <a:gd name="T26" fmla="*/ 27 w 241"/>
                <a:gd name="T27" fmla="*/ 80 h 83"/>
                <a:gd name="T28" fmla="*/ 19 w 241"/>
                <a:gd name="T29" fmla="*/ 75 h 83"/>
                <a:gd name="T30" fmla="*/ 13 w 241"/>
                <a:gd name="T31" fmla="*/ 70 h 83"/>
                <a:gd name="T32" fmla="*/ 8 w 241"/>
                <a:gd name="T33" fmla="*/ 64 h 83"/>
                <a:gd name="T34" fmla="*/ 5 w 241"/>
                <a:gd name="T35" fmla="*/ 58 h 83"/>
                <a:gd name="T36" fmla="*/ 2 w 241"/>
                <a:gd name="T37" fmla="*/ 50 h 83"/>
                <a:gd name="T38" fmla="*/ 0 w 241"/>
                <a:gd name="T39" fmla="*/ 41 h 83"/>
                <a:gd name="T40" fmla="*/ 0 w 241"/>
                <a:gd name="T41" fmla="*/ 41 h 83"/>
                <a:gd name="T42" fmla="*/ 2 w 241"/>
                <a:gd name="T43" fmla="*/ 33 h 83"/>
                <a:gd name="T44" fmla="*/ 5 w 241"/>
                <a:gd name="T45" fmla="*/ 25 h 83"/>
                <a:gd name="T46" fmla="*/ 8 w 241"/>
                <a:gd name="T47" fmla="*/ 17 h 83"/>
                <a:gd name="T48" fmla="*/ 13 w 241"/>
                <a:gd name="T49" fmla="*/ 12 h 83"/>
                <a:gd name="T50" fmla="*/ 19 w 241"/>
                <a:gd name="T51" fmla="*/ 6 h 83"/>
                <a:gd name="T52" fmla="*/ 27 w 241"/>
                <a:gd name="T53" fmla="*/ 3 h 83"/>
                <a:gd name="T54" fmla="*/ 34 w 241"/>
                <a:gd name="T55" fmla="*/ 0 h 83"/>
                <a:gd name="T56" fmla="*/ 42 w 241"/>
                <a:gd name="T57" fmla="*/ 0 h 83"/>
                <a:gd name="T58" fmla="*/ 199 w 241"/>
                <a:gd name="T59" fmla="*/ 0 h 83"/>
                <a:gd name="T60" fmla="*/ 199 w 241"/>
                <a:gd name="T61" fmla="*/ 0 h 83"/>
                <a:gd name="T62" fmla="*/ 208 w 241"/>
                <a:gd name="T63" fmla="*/ 0 h 83"/>
                <a:gd name="T64" fmla="*/ 216 w 241"/>
                <a:gd name="T65" fmla="*/ 3 h 83"/>
                <a:gd name="T66" fmla="*/ 223 w 241"/>
                <a:gd name="T67" fmla="*/ 6 h 83"/>
                <a:gd name="T68" fmla="*/ 229 w 241"/>
                <a:gd name="T69" fmla="*/ 12 h 83"/>
                <a:gd name="T70" fmla="*/ 233 w 241"/>
                <a:gd name="T71" fmla="*/ 17 h 83"/>
                <a:gd name="T72" fmla="*/ 238 w 241"/>
                <a:gd name="T73" fmla="*/ 25 h 83"/>
                <a:gd name="T74" fmla="*/ 240 w 241"/>
                <a:gd name="T75" fmla="*/ 33 h 83"/>
                <a:gd name="T76" fmla="*/ 241 w 241"/>
                <a:gd name="T77" fmla="*/ 4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41" h="83">
                  <a:moveTo>
                    <a:pt x="241" y="41"/>
                  </a:moveTo>
                  <a:lnTo>
                    <a:pt x="241" y="41"/>
                  </a:lnTo>
                  <a:lnTo>
                    <a:pt x="240" y="50"/>
                  </a:lnTo>
                  <a:lnTo>
                    <a:pt x="238" y="58"/>
                  </a:lnTo>
                  <a:lnTo>
                    <a:pt x="233" y="64"/>
                  </a:lnTo>
                  <a:lnTo>
                    <a:pt x="229" y="70"/>
                  </a:lnTo>
                  <a:lnTo>
                    <a:pt x="223" y="75"/>
                  </a:lnTo>
                  <a:lnTo>
                    <a:pt x="216" y="80"/>
                  </a:lnTo>
                  <a:lnTo>
                    <a:pt x="208" y="81"/>
                  </a:lnTo>
                  <a:lnTo>
                    <a:pt x="199" y="83"/>
                  </a:lnTo>
                  <a:lnTo>
                    <a:pt x="42" y="83"/>
                  </a:lnTo>
                  <a:lnTo>
                    <a:pt x="42" y="83"/>
                  </a:lnTo>
                  <a:lnTo>
                    <a:pt x="34" y="81"/>
                  </a:lnTo>
                  <a:lnTo>
                    <a:pt x="27" y="80"/>
                  </a:lnTo>
                  <a:lnTo>
                    <a:pt x="19" y="75"/>
                  </a:lnTo>
                  <a:lnTo>
                    <a:pt x="13" y="70"/>
                  </a:lnTo>
                  <a:lnTo>
                    <a:pt x="8" y="64"/>
                  </a:lnTo>
                  <a:lnTo>
                    <a:pt x="5" y="58"/>
                  </a:lnTo>
                  <a:lnTo>
                    <a:pt x="2" y="50"/>
                  </a:lnTo>
                  <a:lnTo>
                    <a:pt x="0" y="41"/>
                  </a:lnTo>
                  <a:lnTo>
                    <a:pt x="0" y="41"/>
                  </a:lnTo>
                  <a:lnTo>
                    <a:pt x="2" y="33"/>
                  </a:lnTo>
                  <a:lnTo>
                    <a:pt x="5" y="25"/>
                  </a:lnTo>
                  <a:lnTo>
                    <a:pt x="8" y="17"/>
                  </a:lnTo>
                  <a:lnTo>
                    <a:pt x="13" y="12"/>
                  </a:lnTo>
                  <a:lnTo>
                    <a:pt x="19" y="6"/>
                  </a:lnTo>
                  <a:lnTo>
                    <a:pt x="27" y="3"/>
                  </a:lnTo>
                  <a:lnTo>
                    <a:pt x="34" y="0"/>
                  </a:lnTo>
                  <a:lnTo>
                    <a:pt x="42" y="0"/>
                  </a:lnTo>
                  <a:lnTo>
                    <a:pt x="199" y="0"/>
                  </a:lnTo>
                  <a:lnTo>
                    <a:pt x="199" y="0"/>
                  </a:lnTo>
                  <a:lnTo>
                    <a:pt x="208" y="0"/>
                  </a:lnTo>
                  <a:lnTo>
                    <a:pt x="216" y="3"/>
                  </a:lnTo>
                  <a:lnTo>
                    <a:pt x="223" y="6"/>
                  </a:lnTo>
                  <a:lnTo>
                    <a:pt x="229" y="12"/>
                  </a:lnTo>
                  <a:lnTo>
                    <a:pt x="233" y="17"/>
                  </a:lnTo>
                  <a:lnTo>
                    <a:pt x="238" y="25"/>
                  </a:lnTo>
                  <a:lnTo>
                    <a:pt x="240" y="33"/>
                  </a:lnTo>
                  <a:lnTo>
                    <a:pt x="241" y="41"/>
                  </a:lnTo>
                  <a:close/>
                </a:path>
              </a:pathLst>
            </a:custGeom>
            <a:solidFill>
              <a:srgbClr val="EC76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42" name="Freeform 75"/>
            <p:cNvSpPr>
              <a:spLocks/>
            </p:cNvSpPr>
            <p:nvPr/>
          </p:nvSpPr>
          <p:spPr bwMode="auto">
            <a:xfrm>
              <a:off x="5688013" y="4957763"/>
              <a:ext cx="382588" cy="131763"/>
            </a:xfrm>
            <a:custGeom>
              <a:avLst/>
              <a:gdLst>
                <a:gd name="T0" fmla="*/ 241 w 241"/>
                <a:gd name="T1" fmla="*/ 41 h 83"/>
                <a:gd name="T2" fmla="*/ 241 w 241"/>
                <a:gd name="T3" fmla="*/ 41 h 83"/>
                <a:gd name="T4" fmla="*/ 240 w 241"/>
                <a:gd name="T5" fmla="*/ 50 h 83"/>
                <a:gd name="T6" fmla="*/ 238 w 241"/>
                <a:gd name="T7" fmla="*/ 58 h 83"/>
                <a:gd name="T8" fmla="*/ 233 w 241"/>
                <a:gd name="T9" fmla="*/ 64 h 83"/>
                <a:gd name="T10" fmla="*/ 229 w 241"/>
                <a:gd name="T11" fmla="*/ 70 h 83"/>
                <a:gd name="T12" fmla="*/ 223 w 241"/>
                <a:gd name="T13" fmla="*/ 75 h 83"/>
                <a:gd name="T14" fmla="*/ 216 w 241"/>
                <a:gd name="T15" fmla="*/ 80 h 83"/>
                <a:gd name="T16" fmla="*/ 208 w 241"/>
                <a:gd name="T17" fmla="*/ 81 h 83"/>
                <a:gd name="T18" fmla="*/ 199 w 241"/>
                <a:gd name="T19" fmla="*/ 83 h 83"/>
                <a:gd name="T20" fmla="*/ 42 w 241"/>
                <a:gd name="T21" fmla="*/ 83 h 83"/>
                <a:gd name="T22" fmla="*/ 42 w 241"/>
                <a:gd name="T23" fmla="*/ 83 h 83"/>
                <a:gd name="T24" fmla="*/ 34 w 241"/>
                <a:gd name="T25" fmla="*/ 81 h 83"/>
                <a:gd name="T26" fmla="*/ 27 w 241"/>
                <a:gd name="T27" fmla="*/ 80 h 83"/>
                <a:gd name="T28" fmla="*/ 19 w 241"/>
                <a:gd name="T29" fmla="*/ 75 h 83"/>
                <a:gd name="T30" fmla="*/ 13 w 241"/>
                <a:gd name="T31" fmla="*/ 70 h 83"/>
                <a:gd name="T32" fmla="*/ 8 w 241"/>
                <a:gd name="T33" fmla="*/ 64 h 83"/>
                <a:gd name="T34" fmla="*/ 5 w 241"/>
                <a:gd name="T35" fmla="*/ 58 h 83"/>
                <a:gd name="T36" fmla="*/ 2 w 241"/>
                <a:gd name="T37" fmla="*/ 50 h 83"/>
                <a:gd name="T38" fmla="*/ 0 w 241"/>
                <a:gd name="T39" fmla="*/ 41 h 83"/>
                <a:gd name="T40" fmla="*/ 0 w 241"/>
                <a:gd name="T41" fmla="*/ 41 h 83"/>
                <a:gd name="T42" fmla="*/ 2 w 241"/>
                <a:gd name="T43" fmla="*/ 33 h 83"/>
                <a:gd name="T44" fmla="*/ 5 w 241"/>
                <a:gd name="T45" fmla="*/ 25 h 83"/>
                <a:gd name="T46" fmla="*/ 8 w 241"/>
                <a:gd name="T47" fmla="*/ 17 h 83"/>
                <a:gd name="T48" fmla="*/ 13 w 241"/>
                <a:gd name="T49" fmla="*/ 12 h 83"/>
                <a:gd name="T50" fmla="*/ 19 w 241"/>
                <a:gd name="T51" fmla="*/ 6 h 83"/>
                <a:gd name="T52" fmla="*/ 27 w 241"/>
                <a:gd name="T53" fmla="*/ 3 h 83"/>
                <a:gd name="T54" fmla="*/ 34 w 241"/>
                <a:gd name="T55" fmla="*/ 0 h 83"/>
                <a:gd name="T56" fmla="*/ 42 w 241"/>
                <a:gd name="T57" fmla="*/ 0 h 83"/>
                <a:gd name="T58" fmla="*/ 199 w 241"/>
                <a:gd name="T59" fmla="*/ 0 h 83"/>
                <a:gd name="T60" fmla="*/ 199 w 241"/>
                <a:gd name="T61" fmla="*/ 0 h 83"/>
                <a:gd name="T62" fmla="*/ 208 w 241"/>
                <a:gd name="T63" fmla="*/ 0 h 83"/>
                <a:gd name="T64" fmla="*/ 216 w 241"/>
                <a:gd name="T65" fmla="*/ 3 h 83"/>
                <a:gd name="T66" fmla="*/ 223 w 241"/>
                <a:gd name="T67" fmla="*/ 6 h 83"/>
                <a:gd name="T68" fmla="*/ 229 w 241"/>
                <a:gd name="T69" fmla="*/ 12 h 83"/>
                <a:gd name="T70" fmla="*/ 233 w 241"/>
                <a:gd name="T71" fmla="*/ 17 h 83"/>
                <a:gd name="T72" fmla="*/ 238 w 241"/>
                <a:gd name="T73" fmla="*/ 25 h 83"/>
                <a:gd name="T74" fmla="*/ 240 w 241"/>
                <a:gd name="T75" fmla="*/ 33 h 83"/>
                <a:gd name="T76" fmla="*/ 241 w 241"/>
                <a:gd name="T77" fmla="*/ 4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41" h="83">
                  <a:moveTo>
                    <a:pt x="241" y="41"/>
                  </a:moveTo>
                  <a:lnTo>
                    <a:pt x="241" y="41"/>
                  </a:lnTo>
                  <a:lnTo>
                    <a:pt x="240" y="50"/>
                  </a:lnTo>
                  <a:lnTo>
                    <a:pt x="238" y="58"/>
                  </a:lnTo>
                  <a:lnTo>
                    <a:pt x="233" y="64"/>
                  </a:lnTo>
                  <a:lnTo>
                    <a:pt x="229" y="70"/>
                  </a:lnTo>
                  <a:lnTo>
                    <a:pt x="223" y="75"/>
                  </a:lnTo>
                  <a:lnTo>
                    <a:pt x="216" y="80"/>
                  </a:lnTo>
                  <a:lnTo>
                    <a:pt x="208" y="81"/>
                  </a:lnTo>
                  <a:lnTo>
                    <a:pt x="199" y="83"/>
                  </a:lnTo>
                  <a:lnTo>
                    <a:pt x="42" y="83"/>
                  </a:lnTo>
                  <a:lnTo>
                    <a:pt x="42" y="83"/>
                  </a:lnTo>
                  <a:lnTo>
                    <a:pt x="34" y="81"/>
                  </a:lnTo>
                  <a:lnTo>
                    <a:pt x="27" y="80"/>
                  </a:lnTo>
                  <a:lnTo>
                    <a:pt x="19" y="75"/>
                  </a:lnTo>
                  <a:lnTo>
                    <a:pt x="13" y="70"/>
                  </a:lnTo>
                  <a:lnTo>
                    <a:pt x="8" y="64"/>
                  </a:lnTo>
                  <a:lnTo>
                    <a:pt x="5" y="58"/>
                  </a:lnTo>
                  <a:lnTo>
                    <a:pt x="2" y="50"/>
                  </a:lnTo>
                  <a:lnTo>
                    <a:pt x="0" y="41"/>
                  </a:lnTo>
                  <a:lnTo>
                    <a:pt x="0" y="41"/>
                  </a:lnTo>
                  <a:lnTo>
                    <a:pt x="2" y="33"/>
                  </a:lnTo>
                  <a:lnTo>
                    <a:pt x="5" y="25"/>
                  </a:lnTo>
                  <a:lnTo>
                    <a:pt x="8" y="17"/>
                  </a:lnTo>
                  <a:lnTo>
                    <a:pt x="13" y="12"/>
                  </a:lnTo>
                  <a:lnTo>
                    <a:pt x="19" y="6"/>
                  </a:lnTo>
                  <a:lnTo>
                    <a:pt x="27" y="3"/>
                  </a:lnTo>
                  <a:lnTo>
                    <a:pt x="34" y="0"/>
                  </a:lnTo>
                  <a:lnTo>
                    <a:pt x="42" y="0"/>
                  </a:lnTo>
                  <a:lnTo>
                    <a:pt x="199" y="0"/>
                  </a:lnTo>
                  <a:lnTo>
                    <a:pt x="199" y="0"/>
                  </a:lnTo>
                  <a:lnTo>
                    <a:pt x="208" y="0"/>
                  </a:lnTo>
                  <a:lnTo>
                    <a:pt x="216" y="3"/>
                  </a:lnTo>
                  <a:lnTo>
                    <a:pt x="223" y="6"/>
                  </a:lnTo>
                  <a:lnTo>
                    <a:pt x="229" y="12"/>
                  </a:lnTo>
                  <a:lnTo>
                    <a:pt x="233" y="17"/>
                  </a:lnTo>
                  <a:lnTo>
                    <a:pt x="238" y="25"/>
                  </a:lnTo>
                  <a:lnTo>
                    <a:pt x="240" y="33"/>
                  </a:lnTo>
                  <a:lnTo>
                    <a:pt x="241" y="4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43" name="Rectangle 76"/>
            <p:cNvSpPr>
              <a:spLocks noChangeArrowheads="1"/>
            </p:cNvSpPr>
            <p:nvPr/>
          </p:nvSpPr>
          <p:spPr bwMode="auto">
            <a:xfrm>
              <a:off x="6157913" y="5084763"/>
              <a:ext cx="296863" cy="79375"/>
            </a:xfrm>
            <a:prstGeom prst="rect">
              <a:avLst/>
            </a:prstGeom>
            <a:solidFill>
              <a:srgbClr val="6A90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44" name="Freeform 77"/>
            <p:cNvSpPr>
              <a:spLocks/>
            </p:cNvSpPr>
            <p:nvPr/>
          </p:nvSpPr>
          <p:spPr bwMode="auto">
            <a:xfrm>
              <a:off x="6116638" y="4954588"/>
              <a:ext cx="379413" cy="134938"/>
            </a:xfrm>
            <a:custGeom>
              <a:avLst/>
              <a:gdLst>
                <a:gd name="T0" fmla="*/ 239 w 239"/>
                <a:gd name="T1" fmla="*/ 43 h 85"/>
                <a:gd name="T2" fmla="*/ 239 w 239"/>
                <a:gd name="T3" fmla="*/ 43 h 85"/>
                <a:gd name="T4" fmla="*/ 239 w 239"/>
                <a:gd name="T5" fmla="*/ 50 h 85"/>
                <a:gd name="T6" fmla="*/ 236 w 239"/>
                <a:gd name="T7" fmla="*/ 58 h 85"/>
                <a:gd name="T8" fmla="*/ 233 w 239"/>
                <a:gd name="T9" fmla="*/ 66 h 85"/>
                <a:gd name="T10" fmla="*/ 227 w 239"/>
                <a:gd name="T11" fmla="*/ 72 h 85"/>
                <a:gd name="T12" fmla="*/ 220 w 239"/>
                <a:gd name="T13" fmla="*/ 77 h 85"/>
                <a:gd name="T14" fmla="*/ 214 w 239"/>
                <a:gd name="T15" fmla="*/ 82 h 85"/>
                <a:gd name="T16" fmla="*/ 206 w 239"/>
                <a:gd name="T17" fmla="*/ 83 h 85"/>
                <a:gd name="T18" fmla="*/ 199 w 239"/>
                <a:gd name="T19" fmla="*/ 85 h 85"/>
                <a:gd name="T20" fmla="*/ 40 w 239"/>
                <a:gd name="T21" fmla="*/ 85 h 85"/>
                <a:gd name="T22" fmla="*/ 40 w 239"/>
                <a:gd name="T23" fmla="*/ 85 h 85"/>
                <a:gd name="T24" fmla="*/ 32 w 239"/>
                <a:gd name="T25" fmla="*/ 83 h 85"/>
                <a:gd name="T26" fmla="*/ 25 w 239"/>
                <a:gd name="T27" fmla="*/ 82 h 85"/>
                <a:gd name="T28" fmla="*/ 18 w 239"/>
                <a:gd name="T29" fmla="*/ 77 h 85"/>
                <a:gd name="T30" fmla="*/ 12 w 239"/>
                <a:gd name="T31" fmla="*/ 72 h 85"/>
                <a:gd name="T32" fmla="*/ 6 w 239"/>
                <a:gd name="T33" fmla="*/ 66 h 85"/>
                <a:gd name="T34" fmla="*/ 3 w 239"/>
                <a:gd name="T35" fmla="*/ 58 h 85"/>
                <a:gd name="T36" fmla="*/ 0 w 239"/>
                <a:gd name="T37" fmla="*/ 50 h 85"/>
                <a:gd name="T38" fmla="*/ 0 w 239"/>
                <a:gd name="T39" fmla="*/ 43 h 85"/>
                <a:gd name="T40" fmla="*/ 0 w 239"/>
                <a:gd name="T41" fmla="*/ 43 h 85"/>
                <a:gd name="T42" fmla="*/ 0 w 239"/>
                <a:gd name="T43" fmla="*/ 35 h 85"/>
                <a:gd name="T44" fmla="*/ 3 w 239"/>
                <a:gd name="T45" fmla="*/ 27 h 85"/>
                <a:gd name="T46" fmla="*/ 6 w 239"/>
                <a:gd name="T47" fmla="*/ 19 h 85"/>
                <a:gd name="T48" fmla="*/ 12 w 239"/>
                <a:gd name="T49" fmla="*/ 13 h 85"/>
                <a:gd name="T50" fmla="*/ 18 w 239"/>
                <a:gd name="T51" fmla="*/ 8 h 85"/>
                <a:gd name="T52" fmla="*/ 25 w 239"/>
                <a:gd name="T53" fmla="*/ 5 h 85"/>
                <a:gd name="T54" fmla="*/ 32 w 239"/>
                <a:gd name="T55" fmla="*/ 2 h 85"/>
                <a:gd name="T56" fmla="*/ 40 w 239"/>
                <a:gd name="T57" fmla="*/ 0 h 85"/>
                <a:gd name="T58" fmla="*/ 199 w 239"/>
                <a:gd name="T59" fmla="*/ 0 h 85"/>
                <a:gd name="T60" fmla="*/ 199 w 239"/>
                <a:gd name="T61" fmla="*/ 0 h 85"/>
                <a:gd name="T62" fmla="*/ 206 w 239"/>
                <a:gd name="T63" fmla="*/ 2 h 85"/>
                <a:gd name="T64" fmla="*/ 214 w 239"/>
                <a:gd name="T65" fmla="*/ 5 h 85"/>
                <a:gd name="T66" fmla="*/ 220 w 239"/>
                <a:gd name="T67" fmla="*/ 8 h 85"/>
                <a:gd name="T68" fmla="*/ 227 w 239"/>
                <a:gd name="T69" fmla="*/ 13 h 85"/>
                <a:gd name="T70" fmla="*/ 233 w 239"/>
                <a:gd name="T71" fmla="*/ 19 h 85"/>
                <a:gd name="T72" fmla="*/ 236 w 239"/>
                <a:gd name="T73" fmla="*/ 27 h 85"/>
                <a:gd name="T74" fmla="*/ 239 w 239"/>
                <a:gd name="T75" fmla="*/ 35 h 85"/>
                <a:gd name="T76" fmla="*/ 239 w 239"/>
                <a:gd name="T77" fmla="*/ 43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39" h="85">
                  <a:moveTo>
                    <a:pt x="239" y="43"/>
                  </a:moveTo>
                  <a:lnTo>
                    <a:pt x="239" y="43"/>
                  </a:lnTo>
                  <a:lnTo>
                    <a:pt x="239" y="50"/>
                  </a:lnTo>
                  <a:lnTo>
                    <a:pt x="236" y="58"/>
                  </a:lnTo>
                  <a:lnTo>
                    <a:pt x="233" y="66"/>
                  </a:lnTo>
                  <a:lnTo>
                    <a:pt x="227" y="72"/>
                  </a:lnTo>
                  <a:lnTo>
                    <a:pt x="220" y="77"/>
                  </a:lnTo>
                  <a:lnTo>
                    <a:pt x="214" y="82"/>
                  </a:lnTo>
                  <a:lnTo>
                    <a:pt x="206" y="83"/>
                  </a:lnTo>
                  <a:lnTo>
                    <a:pt x="199" y="85"/>
                  </a:lnTo>
                  <a:lnTo>
                    <a:pt x="40" y="85"/>
                  </a:lnTo>
                  <a:lnTo>
                    <a:pt x="40" y="85"/>
                  </a:lnTo>
                  <a:lnTo>
                    <a:pt x="32" y="83"/>
                  </a:lnTo>
                  <a:lnTo>
                    <a:pt x="25" y="82"/>
                  </a:lnTo>
                  <a:lnTo>
                    <a:pt x="18" y="77"/>
                  </a:lnTo>
                  <a:lnTo>
                    <a:pt x="12" y="72"/>
                  </a:lnTo>
                  <a:lnTo>
                    <a:pt x="6" y="66"/>
                  </a:lnTo>
                  <a:lnTo>
                    <a:pt x="3" y="58"/>
                  </a:lnTo>
                  <a:lnTo>
                    <a:pt x="0" y="50"/>
                  </a:lnTo>
                  <a:lnTo>
                    <a:pt x="0" y="43"/>
                  </a:lnTo>
                  <a:lnTo>
                    <a:pt x="0" y="43"/>
                  </a:lnTo>
                  <a:lnTo>
                    <a:pt x="0" y="35"/>
                  </a:lnTo>
                  <a:lnTo>
                    <a:pt x="3" y="27"/>
                  </a:lnTo>
                  <a:lnTo>
                    <a:pt x="6" y="19"/>
                  </a:lnTo>
                  <a:lnTo>
                    <a:pt x="12" y="13"/>
                  </a:lnTo>
                  <a:lnTo>
                    <a:pt x="18" y="8"/>
                  </a:lnTo>
                  <a:lnTo>
                    <a:pt x="25" y="5"/>
                  </a:lnTo>
                  <a:lnTo>
                    <a:pt x="32" y="2"/>
                  </a:lnTo>
                  <a:lnTo>
                    <a:pt x="40" y="0"/>
                  </a:lnTo>
                  <a:lnTo>
                    <a:pt x="199" y="0"/>
                  </a:lnTo>
                  <a:lnTo>
                    <a:pt x="199" y="0"/>
                  </a:lnTo>
                  <a:lnTo>
                    <a:pt x="206" y="2"/>
                  </a:lnTo>
                  <a:lnTo>
                    <a:pt x="214" y="5"/>
                  </a:lnTo>
                  <a:lnTo>
                    <a:pt x="220" y="8"/>
                  </a:lnTo>
                  <a:lnTo>
                    <a:pt x="227" y="13"/>
                  </a:lnTo>
                  <a:lnTo>
                    <a:pt x="233" y="19"/>
                  </a:lnTo>
                  <a:lnTo>
                    <a:pt x="236" y="27"/>
                  </a:lnTo>
                  <a:lnTo>
                    <a:pt x="239" y="35"/>
                  </a:lnTo>
                  <a:lnTo>
                    <a:pt x="239" y="43"/>
                  </a:lnTo>
                  <a:close/>
                </a:path>
              </a:pathLst>
            </a:custGeom>
            <a:solidFill>
              <a:srgbClr val="FBAD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45" name="Freeform 78"/>
            <p:cNvSpPr>
              <a:spLocks/>
            </p:cNvSpPr>
            <p:nvPr/>
          </p:nvSpPr>
          <p:spPr bwMode="auto">
            <a:xfrm>
              <a:off x="6116638" y="4954588"/>
              <a:ext cx="379413" cy="134938"/>
            </a:xfrm>
            <a:custGeom>
              <a:avLst/>
              <a:gdLst>
                <a:gd name="T0" fmla="*/ 239 w 239"/>
                <a:gd name="T1" fmla="*/ 43 h 85"/>
                <a:gd name="T2" fmla="*/ 239 w 239"/>
                <a:gd name="T3" fmla="*/ 43 h 85"/>
                <a:gd name="T4" fmla="*/ 239 w 239"/>
                <a:gd name="T5" fmla="*/ 50 h 85"/>
                <a:gd name="T6" fmla="*/ 236 w 239"/>
                <a:gd name="T7" fmla="*/ 58 h 85"/>
                <a:gd name="T8" fmla="*/ 233 w 239"/>
                <a:gd name="T9" fmla="*/ 66 h 85"/>
                <a:gd name="T10" fmla="*/ 227 w 239"/>
                <a:gd name="T11" fmla="*/ 72 h 85"/>
                <a:gd name="T12" fmla="*/ 220 w 239"/>
                <a:gd name="T13" fmla="*/ 77 h 85"/>
                <a:gd name="T14" fmla="*/ 214 w 239"/>
                <a:gd name="T15" fmla="*/ 82 h 85"/>
                <a:gd name="T16" fmla="*/ 206 w 239"/>
                <a:gd name="T17" fmla="*/ 83 h 85"/>
                <a:gd name="T18" fmla="*/ 199 w 239"/>
                <a:gd name="T19" fmla="*/ 85 h 85"/>
                <a:gd name="T20" fmla="*/ 40 w 239"/>
                <a:gd name="T21" fmla="*/ 85 h 85"/>
                <a:gd name="T22" fmla="*/ 40 w 239"/>
                <a:gd name="T23" fmla="*/ 85 h 85"/>
                <a:gd name="T24" fmla="*/ 32 w 239"/>
                <a:gd name="T25" fmla="*/ 83 h 85"/>
                <a:gd name="T26" fmla="*/ 25 w 239"/>
                <a:gd name="T27" fmla="*/ 82 h 85"/>
                <a:gd name="T28" fmla="*/ 18 w 239"/>
                <a:gd name="T29" fmla="*/ 77 h 85"/>
                <a:gd name="T30" fmla="*/ 12 w 239"/>
                <a:gd name="T31" fmla="*/ 72 h 85"/>
                <a:gd name="T32" fmla="*/ 6 w 239"/>
                <a:gd name="T33" fmla="*/ 66 h 85"/>
                <a:gd name="T34" fmla="*/ 3 w 239"/>
                <a:gd name="T35" fmla="*/ 58 h 85"/>
                <a:gd name="T36" fmla="*/ 0 w 239"/>
                <a:gd name="T37" fmla="*/ 50 h 85"/>
                <a:gd name="T38" fmla="*/ 0 w 239"/>
                <a:gd name="T39" fmla="*/ 43 h 85"/>
                <a:gd name="T40" fmla="*/ 0 w 239"/>
                <a:gd name="T41" fmla="*/ 43 h 85"/>
                <a:gd name="T42" fmla="*/ 0 w 239"/>
                <a:gd name="T43" fmla="*/ 35 h 85"/>
                <a:gd name="T44" fmla="*/ 3 w 239"/>
                <a:gd name="T45" fmla="*/ 27 h 85"/>
                <a:gd name="T46" fmla="*/ 6 w 239"/>
                <a:gd name="T47" fmla="*/ 19 h 85"/>
                <a:gd name="T48" fmla="*/ 12 w 239"/>
                <a:gd name="T49" fmla="*/ 13 h 85"/>
                <a:gd name="T50" fmla="*/ 18 w 239"/>
                <a:gd name="T51" fmla="*/ 8 h 85"/>
                <a:gd name="T52" fmla="*/ 25 w 239"/>
                <a:gd name="T53" fmla="*/ 5 h 85"/>
                <a:gd name="T54" fmla="*/ 32 w 239"/>
                <a:gd name="T55" fmla="*/ 2 h 85"/>
                <a:gd name="T56" fmla="*/ 40 w 239"/>
                <a:gd name="T57" fmla="*/ 0 h 85"/>
                <a:gd name="T58" fmla="*/ 199 w 239"/>
                <a:gd name="T59" fmla="*/ 0 h 85"/>
                <a:gd name="T60" fmla="*/ 199 w 239"/>
                <a:gd name="T61" fmla="*/ 0 h 85"/>
                <a:gd name="T62" fmla="*/ 206 w 239"/>
                <a:gd name="T63" fmla="*/ 2 h 85"/>
                <a:gd name="T64" fmla="*/ 214 w 239"/>
                <a:gd name="T65" fmla="*/ 5 h 85"/>
                <a:gd name="T66" fmla="*/ 220 w 239"/>
                <a:gd name="T67" fmla="*/ 8 h 85"/>
                <a:gd name="T68" fmla="*/ 227 w 239"/>
                <a:gd name="T69" fmla="*/ 13 h 85"/>
                <a:gd name="T70" fmla="*/ 233 w 239"/>
                <a:gd name="T71" fmla="*/ 19 h 85"/>
                <a:gd name="T72" fmla="*/ 236 w 239"/>
                <a:gd name="T73" fmla="*/ 27 h 85"/>
                <a:gd name="T74" fmla="*/ 239 w 239"/>
                <a:gd name="T75" fmla="*/ 35 h 85"/>
                <a:gd name="T76" fmla="*/ 239 w 239"/>
                <a:gd name="T77" fmla="*/ 43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39" h="85">
                  <a:moveTo>
                    <a:pt x="239" y="43"/>
                  </a:moveTo>
                  <a:lnTo>
                    <a:pt x="239" y="43"/>
                  </a:lnTo>
                  <a:lnTo>
                    <a:pt x="239" y="50"/>
                  </a:lnTo>
                  <a:lnTo>
                    <a:pt x="236" y="58"/>
                  </a:lnTo>
                  <a:lnTo>
                    <a:pt x="233" y="66"/>
                  </a:lnTo>
                  <a:lnTo>
                    <a:pt x="227" y="72"/>
                  </a:lnTo>
                  <a:lnTo>
                    <a:pt x="220" y="77"/>
                  </a:lnTo>
                  <a:lnTo>
                    <a:pt x="214" y="82"/>
                  </a:lnTo>
                  <a:lnTo>
                    <a:pt x="206" y="83"/>
                  </a:lnTo>
                  <a:lnTo>
                    <a:pt x="199" y="85"/>
                  </a:lnTo>
                  <a:lnTo>
                    <a:pt x="40" y="85"/>
                  </a:lnTo>
                  <a:lnTo>
                    <a:pt x="40" y="85"/>
                  </a:lnTo>
                  <a:lnTo>
                    <a:pt x="32" y="83"/>
                  </a:lnTo>
                  <a:lnTo>
                    <a:pt x="25" y="82"/>
                  </a:lnTo>
                  <a:lnTo>
                    <a:pt x="18" y="77"/>
                  </a:lnTo>
                  <a:lnTo>
                    <a:pt x="12" y="72"/>
                  </a:lnTo>
                  <a:lnTo>
                    <a:pt x="6" y="66"/>
                  </a:lnTo>
                  <a:lnTo>
                    <a:pt x="3" y="58"/>
                  </a:lnTo>
                  <a:lnTo>
                    <a:pt x="0" y="50"/>
                  </a:lnTo>
                  <a:lnTo>
                    <a:pt x="0" y="43"/>
                  </a:lnTo>
                  <a:lnTo>
                    <a:pt x="0" y="43"/>
                  </a:lnTo>
                  <a:lnTo>
                    <a:pt x="0" y="35"/>
                  </a:lnTo>
                  <a:lnTo>
                    <a:pt x="3" y="27"/>
                  </a:lnTo>
                  <a:lnTo>
                    <a:pt x="6" y="19"/>
                  </a:lnTo>
                  <a:lnTo>
                    <a:pt x="12" y="13"/>
                  </a:lnTo>
                  <a:lnTo>
                    <a:pt x="18" y="8"/>
                  </a:lnTo>
                  <a:lnTo>
                    <a:pt x="25" y="5"/>
                  </a:lnTo>
                  <a:lnTo>
                    <a:pt x="32" y="2"/>
                  </a:lnTo>
                  <a:lnTo>
                    <a:pt x="40" y="0"/>
                  </a:lnTo>
                  <a:lnTo>
                    <a:pt x="199" y="0"/>
                  </a:lnTo>
                  <a:lnTo>
                    <a:pt x="199" y="0"/>
                  </a:lnTo>
                  <a:lnTo>
                    <a:pt x="206" y="2"/>
                  </a:lnTo>
                  <a:lnTo>
                    <a:pt x="214" y="5"/>
                  </a:lnTo>
                  <a:lnTo>
                    <a:pt x="220" y="8"/>
                  </a:lnTo>
                  <a:lnTo>
                    <a:pt x="227" y="13"/>
                  </a:lnTo>
                  <a:lnTo>
                    <a:pt x="233" y="19"/>
                  </a:lnTo>
                  <a:lnTo>
                    <a:pt x="236" y="27"/>
                  </a:lnTo>
                  <a:lnTo>
                    <a:pt x="239" y="35"/>
                  </a:lnTo>
                  <a:lnTo>
                    <a:pt x="239" y="4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446" name="Group 445"/>
          <p:cNvGrpSpPr/>
          <p:nvPr/>
        </p:nvGrpSpPr>
        <p:grpSpPr>
          <a:xfrm>
            <a:off x="-370260" y="3984294"/>
            <a:ext cx="2394427" cy="1625675"/>
            <a:chOff x="-1072503" y="1802281"/>
            <a:chExt cx="6644067" cy="4510930"/>
          </a:xfrm>
        </p:grpSpPr>
        <p:sp>
          <p:nvSpPr>
            <p:cNvPr id="447" name="Freeform 107"/>
            <p:cNvSpPr>
              <a:spLocks/>
            </p:cNvSpPr>
            <p:nvPr/>
          </p:nvSpPr>
          <p:spPr bwMode="auto">
            <a:xfrm>
              <a:off x="4158689" y="2896069"/>
              <a:ext cx="560388" cy="333375"/>
            </a:xfrm>
            <a:custGeom>
              <a:avLst/>
              <a:gdLst>
                <a:gd name="T0" fmla="*/ 0 w 353"/>
                <a:gd name="T1" fmla="*/ 0 h 210"/>
                <a:gd name="T2" fmla="*/ 0 w 353"/>
                <a:gd name="T3" fmla="*/ 0 h 210"/>
                <a:gd name="T4" fmla="*/ 43 w 353"/>
                <a:gd name="T5" fmla="*/ 11 h 210"/>
                <a:gd name="T6" fmla="*/ 89 w 353"/>
                <a:gd name="T7" fmla="*/ 26 h 210"/>
                <a:gd name="T8" fmla="*/ 143 w 353"/>
                <a:gd name="T9" fmla="*/ 43 h 210"/>
                <a:gd name="T10" fmla="*/ 173 w 353"/>
                <a:gd name="T11" fmla="*/ 54 h 210"/>
                <a:gd name="T12" fmla="*/ 203 w 353"/>
                <a:gd name="T13" fmla="*/ 65 h 210"/>
                <a:gd name="T14" fmla="*/ 232 w 353"/>
                <a:gd name="T15" fmla="*/ 78 h 210"/>
                <a:gd name="T16" fmla="*/ 261 w 353"/>
                <a:gd name="T17" fmla="*/ 92 h 210"/>
                <a:gd name="T18" fmla="*/ 288 w 353"/>
                <a:gd name="T19" fmla="*/ 106 h 210"/>
                <a:gd name="T20" fmla="*/ 312 w 353"/>
                <a:gd name="T21" fmla="*/ 122 h 210"/>
                <a:gd name="T22" fmla="*/ 335 w 353"/>
                <a:gd name="T23" fmla="*/ 138 h 210"/>
                <a:gd name="T24" fmla="*/ 353 w 353"/>
                <a:gd name="T25" fmla="*/ 155 h 210"/>
                <a:gd name="T26" fmla="*/ 353 w 353"/>
                <a:gd name="T27" fmla="*/ 155 h 210"/>
                <a:gd name="T28" fmla="*/ 343 w 353"/>
                <a:gd name="T29" fmla="*/ 167 h 210"/>
                <a:gd name="T30" fmla="*/ 332 w 353"/>
                <a:gd name="T31" fmla="*/ 179 h 210"/>
                <a:gd name="T32" fmla="*/ 318 w 353"/>
                <a:gd name="T33" fmla="*/ 191 h 210"/>
                <a:gd name="T34" fmla="*/ 310 w 353"/>
                <a:gd name="T35" fmla="*/ 197 h 210"/>
                <a:gd name="T36" fmla="*/ 302 w 353"/>
                <a:gd name="T37" fmla="*/ 201 h 210"/>
                <a:gd name="T38" fmla="*/ 292 w 353"/>
                <a:gd name="T39" fmla="*/ 206 h 210"/>
                <a:gd name="T40" fmla="*/ 284 w 353"/>
                <a:gd name="T41" fmla="*/ 208 h 210"/>
                <a:gd name="T42" fmla="*/ 274 w 353"/>
                <a:gd name="T43" fmla="*/ 210 h 210"/>
                <a:gd name="T44" fmla="*/ 264 w 353"/>
                <a:gd name="T45" fmla="*/ 210 h 210"/>
                <a:gd name="T46" fmla="*/ 252 w 353"/>
                <a:gd name="T47" fmla="*/ 207 h 210"/>
                <a:gd name="T48" fmla="*/ 242 w 353"/>
                <a:gd name="T49" fmla="*/ 201 h 210"/>
                <a:gd name="T50" fmla="*/ 242 w 353"/>
                <a:gd name="T51" fmla="*/ 201 h 210"/>
                <a:gd name="T52" fmla="*/ 181 w 353"/>
                <a:gd name="T53" fmla="*/ 160 h 210"/>
                <a:gd name="T54" fmla="*/ 142 w 353"/>
                <a:gd name="T55" fmla="*/ 133 h 210"/>
                <a:gd name="T56" fmla="*/ 101 w 353"/>
                <a:gd name="T57" fmla="*/ 102 h 210"/>
                <a:gd name="T58" fmla="*/ 62 w 353"/>
                <a:gd name="T59" fmla="*/ 72 h 210"/>
                <a:gd name="T60" fmla="*/ 45 w 353"/>
                <a:gd name="T61" fmla="*/ 58 h 210"/>
                <a:gd name="T62" fmla="*/ 30 w 353"/>
                <a:gd name="T63" fmla="*/ 44 h 210"/>
                <a:gd name="T64" fmla="*/ 18 w 353"/>
                <a:gd name="T65" fmla="*/ 31 h 210"/>
                <a:gd name="T66" fmla="*/ 8 w 353"/>
                <a:gd name="T67" fmla="*/ 18 h 210"/>
                <a:gd name="T68" fmla="*/ 3 w 353"/>
                <a:gd name="T69" fmla="*/ 9 h 210"/>
                <a:gd name="T70" fmla="*/ 1 w 353"/>
                <a:gd name="T71" fmla="*/ 4 h 210"/>
                <a:gd name="T72" fmla="*/ 0 w 353"/>
                <a:gd name="T73"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53" h="210">
                  <a:moveTo>
                    <a:pt x="0" y="0"/>
                  </a:moveTo>
                  <a:lnTo>
                    <a:pt x="0" y="0"/>
                  </a:lnTo>
                  <a:lnTo>
                    <a:pt x="43" y="11"/>
                  </a:lnTo>
                  <a:lnTo>
                    <a:pt x="89" y="26"/>
                  </a:lnTo>
                  <a:lnTo>
                    <a:pt x="143" y="43"/>
                  </a:lnTo>
                  <a:lnTo>
                    <a:pt x="173" y="54"/>
                  </a:lnTo>
                  <a:lnTo>
                    <a:pt x="203" y="65"/>
                  </a:lnTo>
                  <a:lnTo>
                    <a:pt x="232" y="78"/>
                  </a:lnTo>
                  <a:lnTo>
                    <a:pt x="261" y="92"/>
                  </a:lnTo>
                  <a:lnTo>
                    <a:pt x="288" y="106"/>
                  </a:lnTo>
                  <a:lnTo>
                    <a:pt x="312" y="122"/>
                  </a:lnTo>
                  <a:lnTo>
                    <a:pt x="335" y="138"/>
                  </a:lnTo>
                  <a:lnTo>
                    <a:pt x="353" y="155"/>
                  </a:lnTo>
                  <a:lnTo>
                    <a:pt x="353" y="155"/>
                  </a:lnTo>
                  <a:lnTo>
                    <a:pt x="343" y="167"/>
                  </a:lnTo>
                  <a:lnTo>
                    <a:pt x="332" y="179"/>
                  </a:lnTo>
                  <a:lnTo>
                    <a:pt x="318" y="191"/>
                  </a:lnTo>
                  <a:lnTo>
                    <a:pt x="310" y="197"/>
                  </a:lnTo>
                  <a:lnTo>
                    <a:pt x="302" y="201"/>
                  </a:lnTo>
                  <a:lnTo>
                    <a:pt x="292" y="206"/>
                  </a:lnTo>
                  <a:lnTo>
                    <a:pt x="284" y="208"/>
                  </a:lnTo>
                  <a:lnTo>
                    <a:pt x="274" y="210"/>
                  </a:lnTo>
                  <a:lnTo>
                    <a:pt x="264" y="210"/>
                  </a:lnTo>
                  <a:lnTo>
                    <a:pt x="252" y="207"/>
                  </a:lnTo>
                  <a:lnTo>
                    <a:pt x="242" y="201"/>
                  </a:lnTo>
                  <a:lnTo>
                    <a:pt x="242" y="201"/>
                  </a:lnTo>
                  <a:lnTo>
                    <a:pt x="181" y="160"/>
                  </a:lnTo>
                  <a:lnTo>
                    <a:pt x="142" y="133"/>
                  </a:lnTo>
                  <a:lnTo>
                    <a:pt x="101" y="102"/>
                  </a:lnTo>
                  <a:lnTo>
                    <a:pt x="62" y="72"/>
                  </a:lnTo>
                  <a:lnTo>
                    <a:pt x="45" y="58"/>
                  </a:lnTo>
                  <a:lnTo>
                    <a:pt x="30" y="44"/>
                  </a:lnTo>
                  <a:lnTo>
                    <a:pt x="18" y="31"/>
                  </a:lnTo>
                  <a:lnTo>
                    <a:pt x="8" y="18"/>
                  </a:lnTo>
                  <a:lnTo>
                    <a:pt x="3" y="9"/>
                  </a:lnTo>
                  <a:lnTo>
                    <a:pt x="1" y="4"/>
                  </a:lnTo>
                  <a:lnTo>
                    <a:pt x="0" y="0"/>
                  </a:lnTo>
                  <a:close/>
                </a:path>
              </a:pathLst>
            </a:custGeom>
            <a:solidFill>
              <a:srgbClr val="F1C41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48" name="Freeform 108"/>
            <p:cNvSpPr>
              <a:spLocks/>
            </p:cNvSpPr>
            <p:nvPr/>
          </p:nvSpPr>
          <p:spPr bwMode="auto">
            <a:xfrm>
              <a:off x="4158689" y="2896069"/>
              <a:ext cx="560388" cy="333375"/>
            </a:xfrm>
            <a:custGeom>
              <a:avLst/>
              <a:gdLst>
                <a:gd name="T0" fmla="*/ 0 w 353"/>
                <a:gd name="T1" fmla="*/ 0 h 210"/>
                <a:gd name="T2" fmla="*/ 0 w 353"/>
                <a:gd name="T3" fmla="*/ 0 h 210"/>
                <a:gd name="T4" fmla="*/ 43 w 353"/>
                <a:gd name="T5" fmla="*/ 11 h 210"/>
                <a:gd name="T6" fmla="*/ 89 w 353"/>
                <a:gd name="T7" fmla="*/ 26 h 210"/>
                <a:gd name="T8" fmla="*/ 143 w 353"/>
                <a:gd name="T9" fmla="*/ 43 h 210"/>
                <a:gd name="T10" fmla="*/ 173 w 353"/>
                <a:gd name="T11" fmla="*/ 54 h 210"/>
                <a:gd name="T12" fmla="*/ 203 w 353"/>
                <a:gd name="T13" fmla="*/ 65 h 210"/>
                <a:gd name="T14" fmla="*/ 232 w 353"/>
                <a:gd name="T15" fmla="*/ 78 h 210"/>
                <a:gd name="T16" fmla="*/ 261 w 353"/>
                <a:gd name="T17" fmla="*/ 92 h 210"/>
                <a:gd name="T18" fmla="*/ 288 w 353"/>
                <a:gd name="T19" fmla="*/ 106 h 210"/>
                <a:gd name="T20" fmla="*/ 312 w 353"/>
                <a:gd name="T21" fmla="*/ 122 h 210"/>
                <a:gd name="T22" fmla="*/ 335 w 353"/>
                <a:gd name="T23" fmla="*/ 138 h 210"/>
                <a:gd name="T24" fmla="*/ 353 w 353"/>
                <a:gd name="T25" fmla="*/ 155 h 210"/>
                <a:gd name="T26" fmla="*/ 353 w 353"/>
                <a:gd name="T27" fmla="*/ 155 h 210"/>
                <a:gd name="T28" fmla="*/ 343 w 353"/>
                <a:gd name="T29" fmla="*/ 167 h 210"/>
                <a:gd name="T30" fmla="*/ 332 w 353"/>
                <a:gd name="T31" fmla="*/ 179 h 210"/>
                <a:gd name="T32" fmla="*/ 318 w 353"/>
                <a:gd name="T33" fmla="*/ 191 h 210"/>
                <a:gd name="T34" fmla="*/ 310 w 353"/>
                <a:gd name="T35" fmla="*/ 197 h 210"/>
                <a:gd name="T36" fmla="*/ 302 w 353"/>
                <a:gd name="T37" fmla="*/ 201 h 210"/>
                <a:gd name="T38" fmla="*/ 292 w 353"/>
                <a:gd name="T39" fmla="*/ 206 h 210"/>
                <a:gd name="T40" fmla="*/ 284 w 353"/>
                <a:gd name="T41" fmla="*/ 208 h 210"/>
                <a:gd name="T42" fmla="*/ 274 w 353"/>
                <a:gd name="T43" fmla="*/ 210 h 210"/>
                <a:gd name="T44" fmla="*/ 264 w 353"/>
                <a:gd name="T45" fmla="*/ 210 h 210"/>
                <a:gd name="T46" fmla="*/ 252 w 353"/>
                <a:gd name="T47" fmla="*/ 207 h 210"/>
                <a:gd name="T48" fmla="*/ 242 w 353"/>
                <a:gd name="T49" fmla="*/ 201 h 210"/>
                <a:gd name="T50" fmla="*/ 242 w 353"/>
                <a:gd name="T51" fmla="*/ 201 h 210"/>
                <a:gd name="T52" fmla="*/ 181 w 353"/>
                <a:gd name="T53" fmla="*/ 160 h 210"/>
                <a:gd name="T54" fmla="*/ 142 w 353"/>
                <a:gd name="T55" fmla="*/ 133 h 210"/>
                <a:gd name="T56" fmla="*/ 101 w 353"/>
                <a:gd name="T57" fmla="*/ 102 h 210"/>
                <a:gd name="T58" fmla="*/ 62 w 353"/>
                <a:gd name="T59" fmla="*/ 72 h 210"/>
                <a:gd name="T60" fmla="*/ 45 w 353"/>
                <a:gd name="T61" fmla="*/ 58 h 210"/>
                <a:gd name="T62" fmla="*/ 30 w 353"/>
                <a:gd name="T63" fmla="*/ 44 h 210"/>
                <a:gd name="T64" fmla="*/ 18 w 353"/>
                <a:gd name="T65" fmla="*/ 31 h 210"/>
                <a:gd name="T66" fmla="*/ 8 w 353"/>
                <a:gd name="T67" fmla="*/ 18 h 210"/>
                <a:gd name="T68" fmla="*/ 3 w 353"/>
                <a:gd name="T69" fmla="*/ 9 h 210"/>
                <a:gd name="T70" fmla="*/ 1 w 353"/>
                <a:gd name="T71" fmla="*/ 4 h 210"/>
                <a:gd name="T72" fmla="*/ 0 w 353"/>
                <a:gd name="T73"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53" h="210">
                  <a:moveTo>
                    <a:pt x="0" y="0"/>
                  </a:moveTo>
                  <a:lnTo>
                    <a:pt x="0" y="0"/>
                  </a:lnTo>
                  <a:lnTo>
                    <a:pt x="43" y="11"/>
                  </a:lnTo>
                  <a:lnTo>
                    <a:pt x="89" y="26"/>
                  </a:lnTo>
                  <a:lnTo>
                    <a:pt x="143" y="43"/>
                  </a:lnTo>
                  <a:lnTo>
                    <a:pt x="173" y="54"/>
                  </a:lnTo>
                  <a:lnTo>
                    <a:pt x="203" y="65"/>
                  </a:lnTo>
                  <a:lnTo>
                    <a:pt x="232" y="78"/>
                  </a:lnTo>
                  <a:lnTo>
                    <a:pt x="261" y="92"/>
                  </a:lnTo>
                  <a:lnTo>
                    <a:pt x="288" y="106"/>
                  </a:lnTo>
                  <a:lnTo>
                    <a:pt x="312" y="122"/>
                  </a:lnTo>
                  <a:lnTo>
                    <a:pt x="335" y="138"/>
                  </a:lnTo>
                  <a:lnTo>
                    <a:pt x="353" y="155"/>
                  </a:lnTo>
                  <a:lnTo>
                    <a:pt x="353" y="155"/>
                  </a:lnTo>
                  <a:lnTo>
                    <a:pt x="343" y="167"/>
                  </a:lnTo>
                  <a:lnTo>
                    <a:pt x="332" y="179"/>
                  </a:lnTo>
                  <a:lnTo>
                    <a:pt x="318" y="191"/>
                  </a:lnTo>
                  <a:lnTo>
                    <a:pt x="310" y="197"/>
                  </a:lnTo>
                  <a:lnTo>
                    <a:pt x="302" y="201"/>
                  </a:lnTo>
                  <a:lnTo>
                    <a:pt x="292" y="206"/>
                  </a:lnTo>
                  <a:lnTo>
                    <a:pt x="284" y="208"/>
                  </a:lnTo>
                  <a:lnTo>
                    <a:pt x="274" y="210"/>
                  </a:lnTo>
                  <a:lnTo>
                    <a:pt x="264" y="210"/>
                  </a:lnTo>
                  <a:lnTo>
                    <a:pt x="252" y="207"/>
                  </a:lnTo>
                  <a:lnTo>
                    <a:pt x="242" y="201"/>
                  </a:lnTo>
                  <a:lnTo>
                    <a:pt x="242" y="201"/>
                  </a:lnTo>
                  <a:lnTo>
                    <a:pt x="181" y="160"/>
                  </a:lnTo>
                  <a:lnTo>
                    <a:pt x="142" y="133"/>
                  </a:lnTo>
                  <a:lnTo>
                    <a:pt x="101" y="102"/>
                  </a:lnTo>
                  <a:lnTo>
                    <a:pt x="62" y="72"/>
                  </a:lnTo>
                  <a:lnTo>
                    <a:pt x="45" y="58"/>
                  </a:lnTo>
                  <a:lnTo>
                    <a:pt x="30" y="44"/>
                  </a:lnTo>
                  <a:lnTo>
                    <a:pt x="18" y="31"/>
                  </a:lnTo>
                  <a:lnTo>
                    <a:pt x="8" y="18"/>
                  </a:lnTo>
                  <a:lnTo>
                    <a:pt x="3" y="9"/>
                  </a:lnTo>
                  <a:lnTo>
                    <a:pt x="1" y="4"/>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49" name="Freeform 109"/>
            <p:cNvSpPr>
              <a:spLocks/>
            </p:cNvSpPr>
            <p:nvPr/>
          </p:nvSpPr>
          <p:spPr bwMode="auto">
            <a:xfrm>
              <a:off x="3958664" y="2596031"/>
              <a:ext cx="406400" cy="365125"/>
            </a:xfrm>
            <a:custGeom>
              <a:avLst/>
              <a:gdLst>
                <a:gd name="T0" fmla="*/ 0 w 256"/>
                <a:gd name="T1" fmla="*/ 193 h 230"/>
                <a:gd name="T2" fmla="*/ 0 w 256"/>
                <a:gd name="T3" fmla="*/ 193 h 230"/>
                <a:gd name="T4" fmla="*/ 1 w 256"/>
                <a:gd name="T5" fmla="*/ 179 h 230"/>
                <a:gd name="T6" fmla="*/ 8 w 256"/>
                <a:gd name="T7" fmla="*/ 147 h 230"/>
                <a:gd name="T8" fmla="*/ 13 w 256"/>
                <a:gd name="T9" fmla="*/ 127 h 230"/>
                <a:gd name="T10" fmla="*/ 20 w 256"/>
                <a:gd name="T11" fmla="*/ 107 h 230"/>
                <a:gd name="T12" fmla="*/ 28 w 256"/>
                <a:gd name="T13" fmla="*/ 90 h 230"/>
                <a:gd name="T14" fmla="*/ 32 w 256"/>
                <a:gd name="T15" fmla="*/ 83 h 230"/>
                <a:gd name="T16" fmla="*/ 38 w 256"/>
                <a:gd name="T17" fmla="*/ 76 h 230"/>
                <a:gd name="T18" fmla="*/ 38 w 256"/>
                <a:gd name="T19" fmla="*/ 76 h 230"/>
                <a:gd name="T20" fmla="*/ 52 w 256"/>
                <a:gd name="T21" fmla="*/ 63 h 230"/>
                <a:gd name="T22" fmla="*/ 69 w 256"/>
                <a:gd name="T23" fmla="*/ 50 h 230"/>
                <a:gd name="T24" fmla="*/ 89 w 256"/>
                <a:gd name="T25" fmla="*/ 37 h 230"/>
                <a:gd name="T26" fmla="*/ 110 w 256"/>
                <a:gd name="T27" fmla="*/ 26 h 230"/>
                <a:gd name="T28" fmla="*/ 146 w 256"/>
                <a:gd name="T29" fmla="*/ 8 h 230"/>
                <a:gd name="T30" fmla="*/ 161 w 256"/>
                <a:gd name="T31" fmla="*/ 0 h 230"/>
                <a:gd name="T32" fmla="*/ 161 w 256"/>
                <a:gd name="T33" fmla="*/ 0 h 230"/>
                <a:gd name="T34" fmla="*/ 201 w 256"/>
                <a:gd name="T35" fmla="*/ 59 h 230"/>
                <a:gd name="T36" fmla="*/ 234 w 256"/>
                <a:gd name="T37" fmla="*/ 107 h 230"/>
                <a:gd name="T38" fmla="*/ 246 w 256"/>
                <a:gd name="T39" fmla="*/ 128 h 230"/>
                <a:gd name="T40" fmla="*/ 256 w 256"/>
                <a:gd name="T41" fmla="*/ 147 h 230"/>
                <a:gd name="T42" fmla="*/ 256 w 256"/>
                <a:gd name="T43" fmla="*/ 147 h 230"/>
                <a:gd name="T44" fmla="*/ 239 w 256"/>
                <a:gd name="T45" fmla="*/ 158 h 230"/>
                <a:gd name="T46" fmla="*/ 197 w 256"/>
                <a:gd name="T47" fmla="*/ 186 h 230"/>
                <a:gd name="T48" fmla="*/ 171 w 256"/>
                <a:gd name="T49" fmla="*/ 200 h 230"/>
                <a:gd name="T50" fmla="*/ 144 w 256"/>
                <a:gd name="T51" fmla="*/ 215 h 230"/>
                <a:gd name="T52" fmla="*/ 119 w 256"/>
                <a:gd name="T53" fmla="*/ 224 h 230"/>
                <a:gd name="T54" fmla="*/ 108 w 256"/>
                <a:gd name="T55" fmla="*/ 227 h 230"/>
                <a:gd name="T56" fmla="*/ 98 w 256"/>
                <a:gd name="T57" fmla="*/ 230 h 230"/>
                <a:gd name="T58" fmla="*/ 98 w 256"/>
                <a:gd name="T59" fmla="*/ 230 h 230"/>
                <a:gd name="T60" fmla="*/ 88 w 256"/>
                <a:gd name="T61" fmla="*/ 230 h 230"/>
                <a:gd name="T62" fmla="*/ 78 w 256"/>
                <a:gd name="T63" fmla="*/ 230 h 230"/>
                <a:gd name="T64" fmla="*/ 61 w 256"/>
                <a:gd name="T65" fmla="*/ 227 h 230"/>
                <a:gd name="T66" fmla="*/ 44 w 256"/>
                <a:gd name="T67" fmla="*/ 222 h 230"/>
                <a:gd name="T68" fmla="*/ 28 w 256"/>
                <a:gd name="T69" fmla="*/ 213 h 230"/>
                <a:gd name="T70" fmla="*/ 17 w 256"/>
                <a:gd name="T71" fmla="*/ 206 h 230"/>
                <a:gd name="T72" fmla="*/ 7 w 256"/>
                <a:gd name="T73" fmla="*/ 199 h 230"/>
                <a:gd name="T74" fmla="*/ 0 w 256"/>
                <a:gd name="T75" fmla="*/ 193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56" h="230">
                  <a:moveTo>
                    <a:pt x="0" y="193"/>
                  </a:moveTo>
                  <a:lnTo>
                    <a:pt x="0" y="193"/>
                  </a:lnTo>
                  <a:lnTo>
                    <a:pt x="1" y="179"/>
                  </a:lnTo>
                  <a:lnTo>
                    <a:pt x="8" y="147"/>
                  </a:lnTo>
                  <a:lnTo>
                    <a:pt x="13" y="127"/>
                  </a:lnTo>
                  <a:lnTo>
                    <a:pt x="20" y="107"/>
                  </a:lnTo>
                  <a:lnTo>
                    <a:pt x="28" y="90"/>
                  </a:lnTo>
                  <a:lnTo>
                    <a:pt x="32" y="83"/>
                  </a:lnTo>
                  <a:lnTo>
                    <a:pt x="38" y="76"/>
                  </a:lnTo>
                  <a:lnTo>
                    <a:pt x="38" y="76"/>
                  </a:lnTo>
                  <a:lnTo>
                    <a:pt x="52" y="63"/>
                  </a:lnTo>
                  <a:lnTo>
                    <a:pt x="69" y="50"/>
                  </a:lnTo>
                  <a:lnTo>
                    <a:pt x="89" y="37"/>
                  </a:lnTo>
                  <a:lnTo>
                    <a:pt x="110" y="26"/>
                  </a:lnTo>
                  <a:lnTo>
                    <a:pt x="146" y="8"/>
                  </a:lnTo>
                  <a:lnTo>
                    <a:pt x="161" y="0"/>
                  </a:lnTo>
                  <a:lnTo>
                    <a:pt x="161" y="0"/>
                  </a:lnTo>
                  <a:lnTo>
                    <a:pt x="201" y="59"/>
                  </a:lnTo>
                  <a:lnTo>
                    <a:pt x="234" y="107"/>
                  </a:lnTo>
                  <a:lnTo>
                    <a:pt x="246" y="128"/>
                  </a:lnTo>
                  <a:lnTo>
                    <a:pt x="256" y="147"/>
                  </a:lnTo>
                  <a:lnTo>
                    <a:pt x="256" y="147"/>
                  </a:lnTo>
                  <a:lnTo>
                    <a:pt x="239" y="158"/>
                  </a:lnTo>
                  <a:lnTo>
                    <a:pt x="197" y="186"/>
                  </a:lnTo>
                  <a:lnTo>
                    <a:pt x="171" y="200"/>
                  </a:lnTo>
                  <a:lnTo>
                    <a:pt x="144" y="215"/>
                  </a:lnTo>
                  <a:lnTo>
                    <a:pt x="119" y="224"/>
                  </a:lnTo>
                  <a:lnTo>
                    <a:pt x="108" y="227"/>
                  </a:lnTo>
                  <a:lnTo>
                    <a:pt x="98" y="230"/>
                  </a:lnTo>
                  <a:lnTo>
                    <a:pt x="98" y="230"/>
                  </a:lnTo>
                  <a:lnTo>
                    <a:pt x="88" y="230"/>
                  </a:lnTo>
                  <a:lnTo>
                    <a:pt x="78" y="230"/>
                  </a:lnTo>
                  <a:lnTo>
                    <a:pt x="61" y="227"/>
                  </a:lnTo>
                  <a:lnTo>
                    <a:pt x="44" y="222"/>
                  </a:lnTo>
                  <a:lnTo>
                    <a:pt x="28" y="213"/>
                  </a:lnTo>
                  <a:lnTo>
                    <a:pt x="17" y="206"/>
                  </a:lnTo>
                  <a:lnTo>
                    <a:pt x="7" y="199"/>
                  </a:lnTo>
                  <a:lnTo>
                    <a:pt x="0" y="193"/>
                  </a:lnTo>
                  <a:close/>
                </a:path>
              </a:pathLst>
            </a:custGeom>
            <a:solidFill>
              <a:srgbClr val="8989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50" name="Freeform 110"/>
            <p:cNvSpPr>
              <a:spLocks/>
            </p:cNvSpPr>
            <p:nvPr/>
          </p:nvSpPr>
          <p:spPr bwMode="auto">
            <a:xfrm>
              <a:off x="3958664" y="2596031"/>
              <a:ext cx="406400" cy="365125"/>
            </a:xfrm>
            <a:custGeom>
              <a:avLst/>
              <a:gdLst>
                <a:gd name="T0" fmla="*/ 0 w 256"/>
                <a:gd name="T1" fmla="*/ 193 h 230"/>
                <a:gd name="T2" fmla="*/ 0 w 256"/>
                <a:gd name="T3" fmla="*/ 193 h 230"/>
                <a:gd name="T4" fmla="*/ 1 w 256"/>
                <a:gd name="T5" fmla="*/ 179 h 230"/>
                <a:gd name="T6" fmla="*/ 8 w 256"/>
                <a:gd name="T7" fmla="*/ 147 h 230"/>
                <a:gd name="T8" fmla="*/ 13 w 256"/>
                <a:gd name="T9" fmla="*/ 127 h 230"/>
                <a:gd name="T10" fmla="*/ 20 w 256"/>
                <a:gd name="T11" fmla="*/ 107 h 230"/>
                <a:gd name="T12" fmla="*/ 28 w 256"/>
                <a:gd name="T13" fmla="*/ 90 h 230"/>
                <a:gd name="T14" fmla="*/ 32 w 256"/>
                <a:gd name="T15" fmla="*/ 83 h 230"/>
                <a:gd name="T16" fmla="*/ 38 w 256"/>
                <a:gd name="T17" fmla="*/ 76 h 230"/>
                <a:gd name="T18" fmla="*/ 38 w 256"/>
                <a:gd name="T19" fmla="*/ 76 h 230"/>
                <a:gd name="T20" fmla="*/ 52 w 256"/>
                <a:gd name="T21" fmla="*/ 63 h 230"/>
                <a:gd name="T22" fmla="*/ 69 w 256"/>
                <a:gd name="T23" fmla="*/ 50 h 230"/>
                <a:gd name="T24" fmla="*/ 89 w 256"/>
                <a:gd name="T25" fmla="*/ 37 h 230"/>
                <a:gd name="T26" fmla="*/ 110 w 256"/>
                <a:gd name="T27" fmla="*/ 26 h 230"/>
                <a:gd name="T28" fmla="*/ 146 w 256"/>
                <a:gd name="T29" fmla="*/ 8 h 230"/>
                <a:gd name="T30" fmla="*/ 161 w 256"/>
                <a:gd name="T31" fmla="*/ 0 h 230"/>
                <a:gd name="T32" fmla="*/ 161 w 256"/>
                <a:gd name="T33" fmla="*/ 0 h 230"/>
                <a:gd name="T34" fmla="*/ 201 w 256"/>
                <a:gd name="T35" fmla="*/ 59 h 230"/>
                <a:gd name="T36" fmla="*/ 234 w 256"/>
                <a:gd name="T37" fmla="*/ 107 h 230"/>
                <a:gd name="T38" fmla="*/ 246 w 256"/>
                <a:gd name="T39" fmla="*/ 128 h 230"/>
                <a:gd name="T40" fmla="*/ 256 w 256"/>
                <a:gd name="T41" fmla="*/ 147 h 230"/>
                <a:gd name="T42" fmla="*/ 256 w 256"/>
                <a:gd name="T43" fmla="*/ 147 h 230"/>
                <a:gd name="T44" fmla="*/ 239 w 256"/>
                <a:gd name="T45" fmla="*/ 158 h 230"/>
                <a:gd name="T46" fmla="*/ 197 w 256"/>
                <a:gd name="T47" fmla="*/ 186 h 230"/>
                <a:gd name="T48" fmla="*/ 171 w 256"/>
                <a:gd name="T49" fmla="*/ 200 h 230"/>
                <a:gd name="T50" fmla="*/ 144 w 256"/>
                <a:gd name="T51" fmla="*/ 215 h 230"/>
                <a:gd name="T52" fmla="*/ 119 w 256"/>
                <a:gd name="T53" fmla="*/ 224 h 230"/>
                <a:gd name="T54" fmla="*/ 108 w 256"/>
                <a:gd name="T55" fmla="*/ 227 h 230"/>
                <a:gd name="T56" fmla="*/ 98 w 256"/>
                <a:gd name="T57" fmla="*/ 230 h 230"/>
                <a:gd name="T58" fmla="*/ 98 w 256"/>
                <a:gd name="T59" fmla="*/ 230 h 230"/>
                <a:gd name="T60" fmla="*/ 88 w 256"/>
                <a:gd name="T61" fmla="*/ 230 h 230"/>
                <a:gd name="T62" fmla="*/ 78 w 256"/>
                <a:gd name="T63" fmla="*/ 230 h 230"/>
                <a:gd name="T64" fmla="*/ 61 w 256"/>
                <a:gd name="T65" fmla="*/ 227 h 230"/>
                <a:gd name="T66" fmla="*/ 44 w 256"/>
                <a:gd name="T67" fmla="*/ 222 h 230"/>
                <a:gd name="T68" fmla="*/ 28 w 256"/>
                <a:gd name="T69" fmla="*/ 213 h 230"/>
                <a:gd name="T70" fmla="*/ 17 w 256"/>
                <a:gd name="T71" fmla="*/ 206 h 230"/>
                <a:gd name="T72" fmla="*/ 7 w 256"/>
                <a:gd name="T73" fmla="*/ 199 h 230"/>
                <a:gd name="T74" fmla="*/ 0 w 256"/>
                <a:gd name="T75" fmla="*/ 193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56" h="230">
                  <a:moveTo>
                    <a:pt x="0" y="193"/>
                  </a:moveTo>
                  <a:lnTo>
                    <a:pt x="0" y="193"/>
                  </a:lnTo>
                  <a:lnTo>
                    <a:pt x="1" y="179"/>
                  </a:lnTo>
                  <a:lnTo>
                    <a:pt x="8" y="147"/>
                  </a:lnTo>
                  <a:lnTo>
                    <a:pt x="13" y="127"/>
                  </a:lnTo>
                  <a:lnTo>
                    <a:pt x="20" y="107"/>
                  </a:lnTo>
                  <a:lnTo>
                    <a:pt x="28" y="90"/>
                  </a:lnTo>
                  <a:lnTo>
                    <a:pt x="32" y="83"/>
                  </a:lnTo>
                  <a:lnTo>
                    <a:pt x="38" y="76"/>
                  </a:lnTo>
                  <a:lnTo>
                    <a:pt x="38" y="76"/>
                  </a:lnTo>
                  <a:lnTo>
                    <a:pt x="52" y="63"/>
                  </a:lnTo>
                  <a:lnTo>
                    <a:pt x="69" y="50"/>
                  </a:lnTo>
                  <a:lnTo>
                    <a:pt x="89" y="37"/>
                  </a:lnTo>
                  <a:lnTo>
                    <a:pt x="110" y="26"/>
                  </a:lnTo>
                  <a:lnTo>
                    <a:pt x="146" y="8"/>
                  </a:lnTo>
                  <a:lnTo>
                    <a:pt x="161" y="0"/>
                  </a:lnTo>
                  <a:lnTo>
                    <a:pt x="161" y="0"/>
                  </a:lnTo>
                  <a:lnTo>
                    <a:pt x="201" y="59"/>
                  </a:lnTo>
                  <a:lnTo>
                    <a:pt x="234" y="107"/>
                  </a:lnTo>
                  <a:lnTo>
                    <a:pt x="246" y="128"/>
                  </a:lnTo>
                  <a:lnTo>
                    <a:pt x="256" y="147"/>
                  </a:lnTo>
                  <a:lnTo>
                    <a:pt x="256" y="147"/>
                  </a:lnTo>
                  <a:lnTo>
                    <a:pt x="239" y="158"/>
                  </a:lnTo>
                  <a:lnTo>
                    <a:pt x="197" y="186"/>
                  </a:lnTo>
                  <a:lnTo>
                    <a:pt x="171" y="200"/>
                  </a:lnTo>
                  <a:lnTo>
                    <a:pt x="144" y="215"/>
                  </a:lnTo>
                  <a:lnTo>
                    <a:pt x="119" y="224"/>
                  </a:lnTo>
                  <a:lnTo>
                    <a:pt x="108" y="227"/>
                  </a:lnTo>
                  <a:lnTo>
                    <a:pt x="98" y="230"/>
                  </a:lnTo>
                  <a:lnTo>
                    <a:pt x="98" y="230"/>
                  </a:lnTo>
                  <a:lnTo>
                    <a:pt x="88" y="230"/>
                  </a:lnTo>
                  <a:lnTo>
                    <a:pt x="78" y="230"/>
                  </a:lnTo>
                  <a:lnTo>
                    <a:pt x="61" y="227"/>
                  </a:lnTo>
                  <a:lnTo>
                    <a:pt x="44" y="222"/>
                  </a:lnTo>
                  <a:lnTo>
                    <a:pt x="28" y="213"/>
                  </a:lnTo>
                  <a:lnTo>
                    <a:pt x="17" y="206"/>
                  </a:lnTo>
                  <a:lnTo>
                    <a:pt x="7" y="199"/>
                  </a:lnTo>
                  <a:lnTo>
                    <a:pt x="0" y="19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51" name="Freeform 111"/>
            <p:cNvSpPr>
              <a:spLocks/>
            </p:cNvSpPr>
            <p:nvPr/>
          </p:nvSpPr>
          <p:spPr bwMode="auto">
            <a:xfrm>
              <a:off x="4009464" y="2621431"/>
              <a:ext cx="300038" cy="268288"/>
            </a:xfrm>
            <a:custGeom>
              <a:avLst/>
              <a:gdLst>
                <a:gd name="T0" fmla="*/ 0 w 189"/>
                <a:gd name="T1" fmla="*/ 142 h 169"/>
                <a:gd name="T2" fmla="*/ 0 w 189"/>
                <a:gd name="T3" fmla="*/ 142 h 169"/>
                <a:gd name="T4" fmla="*/ 2 w 189"/>
                <a:gd name="T5" fmla="*/ 131 h 169"/>
                <a:gd name="T6" fmla="*/ 6 w 189"/>
                <a:gd name="T7" fmla="*/ 106 h 169"/>
                <a:gd name="T8" fmla="*/ 10 w 189"/>
                <a:gd name="T9" fmla="*/ 92 h 169"/>
                <a:gd name="T10" fmla="*/ 16 w 189"/>
                <a:gd name="T11" fmla="*/ 78 h 169"/>
                <a:gd name="T12" fmla="*/ 22 w 189"/>
                <a:gd name="T13" fmla="*/ 65 h 169"/>
                <a:gd name="T14" fmla="*/ 29 w 189"/>
                <a:gd name="T15" fmla="*/ 55 h 169"/>
                <a:gd name="T16" fmla="*/ 29 w 189"/>
                <a:gd name="T17" fmla="*/ 55 h 169"/>
                <a:gd name="T18" fmla="*/ 39 w 189"/>
                <a:gd name="T19" fmla="*/ 45 h 169"/>
                <a:gd name="T20" fmla="*/ 51 w 189"/>
                <a:gd name="T21" fmla="*/ 37 h 169"/>
                <a:gd name="T22" fmla="*/ 67 w 189"/>
                <a:gd name="T23" fmla="*/ 27 h 169"/>
                <a:gd name="T24" fmla="*/ 81 w 189"/>
                <a:gd name="T25" fmla="*/ 19 h 169"/>
                <a:gd name="T26" fmla="*/ 108 w 189"/>
                <a:gd name="T27" fmla="*/ 6 h 169"/>
                <a:gd name="T28" fmla="*/ 118 w 189"/>
                <a:gd name="T29" fmla="*/ 0 h 169"/>
                <a:gd name="T30" fmla="*/ 118 w 189"/>
                <a:gd name="T31" fmla="*/ 0 h 169"/>
                <a:gd name="T32" fmla="*/ 148 w 189"/>
                <a:gd name="T33" fmla="*/ 43 h 169"/>
                <a:gd name="T34" fmla="*/ 172 w 189"/>
                <a:gd name="T35" fmla="*/ 78 h 169"/>
                <a:gd name="T36" fmla="*/ 189 w 189"/>
                <a:gd name="T37" fmla="*/ 106 h 169"/>
                <a:gd name="T38" fmla="*/ 189 w 189"/>
                <a:gd name="T39" fmla="*/ 106 h 169"/>
                <a:gd name="T40" fmla="*/ 176 w 189"/>
                <a:gd name="T41" fmla="*/ 116 h 169"/>
                <a:gd name="T42" fmla="*/ 145 w 189"/>
                <a:gd name="T43" fmla="*/ 136 h 169"/>
                <a:gd name="T44" fmla="*/ 125 w 189"/>
                <a:gd name="T45" fmla="*/ 148 h 169"/>
                <a:gd name="T46" fmla="*/ 107 w 189"/>
                <a:gd name="T47" fmla="*/ 157 h 169"/>
                <a:gd name="T48" fmla="*/ 88 w 189"/>
                <a:gd name="T49" fmla="*/ 165 h 169"/>
                <a:gd name="T50" fmla="*/ 80 w 189"/>
                <a:gd name="T51" fmla="*/ 167 h 169"/>
                <a:gd name="T52" fmla="*/ 73 w 189"/>
                <a:gd name="T53" fmla="*/ 169 h 169"/>
                <a:gd name="T54" fmla="*/ 73 w 189"/>
                <a:gd name="T55" fmla="*/ 169 h 169"/>
                <a:gd name="T56" fmla="*/ 59 w 189"/>
                <a:gd name="T57" fmla="*/ 169 h 169"/>
                <a:gd name="T58" fmla="*/ 44 w 189"/>
                <a:gd name="T59" fmla="*/ 166 h 169"/>
                <a:gd name="T60" fmla="*/ 33 w 189"/>
                <a:gd name="T61" fmla="*/ 162 h 169"/>
                <a:gd name="T62" fmla="*/ 22 w 189"/>
                <a:gd name="T63" fmla="*/ 156 h 169"/>
                <a:gd name="T64" fmla="*/ 6 w 189"/>
                <a:gd name="T65" fmla="*/ 146 h 169"/>
                <a:gd name="T66" fmla="*/ 0 w 189"/>
                <a:gd name="T67" fmla="*/ 14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89" h="169">
                  <a:moveTo>
                    <a:pt x="0" y="142"/>
                  </a:moveTo>
                  <a:lnTo>
                    <a:pt x="0" y="142"/>
                  </a:lnTo>
                  <a:lnTo>
                    <a:pt x="2" y="131"/>
                  </a:lnTo>
                  <a:lnTo>
                    <a:pt x="6" y="106"/>
                  </a:lnTo>
                  <a:lnTo>
                    <a:pt x="10" y="92"/>
                  </a:lnTo>
                  <a:lnTo>
                    <a:pt x="16" y="78"/>
                  </a:lnTo>
                  <a:lnTo>
                    <a:pt x="22" y="65"/>
                  </a:lnTo>
                  <a:lnTo>
                    <a:pt x="29" y="55"/>
                  </a:lnTo>
                  <a:lnTo>
                    <a:pt x="29" y="55"/>
                  </a:lnTo>
                  <a:lnTo>
                    <a:pt x="39" y="45"/>
                  </a:lnTo>
                  <a:lnTo>
                    <a:pt x="51" y="37"/>
                  </a:lnTo>
                  <a:lnTo>
                    <a:pt x="67" y="27"/>
                  </a:lnTo>
                  <a:lnTo>
                    <a:pt x="81" y="19"/>
                  </a:lnTo>
                  <a:lnTo>
                    <a:pt x="108" y="6"/>
                  </a:lnTo>
                  <a:lnTo>
                    <a:pt x="118" y="0"/>
                  </a:lnTo>
                  <a:lnTo>
                    <a:pt x="118" y="0"/>
                  </a:lnTo>
                  <a:lnTo>
                    <a:pt x="148" y="43"/>
                  </a:lnTo>
                  <a:lnTo>
                    <a:pt x="172" y="78"/>
                  </a:lnTo>
                  <a:lnTo>
                    <a:pt x="189" y="106"/>
                  </a:lnTo>
                  <a:lnTo>
                    <a:pt x="189" y="106"/>
                  </a:lnTo>
                  <a:lnTo>
                    <a:pt x="176" y="116"/>
                  </a:lnTo>
                  <a:lnTo>
                    <a:pt x="145" y="136"/>
                  </a:lnTo>
                  <a:lnTo>
                    <a:pt x="125" y="148"/>
                  </a:lnTo>
                  <a:lnTo>
                    <a:pt x="107" y="157"/>
                  </a:lnTo>
                  <a:lnTo>
                    <a:pt x="88" y="165"/>
                  </a:lnTo>
                  <a:lnTo>
                    <a:pt x="80" y="167"/>
                  </a:lnTo>
                  <a:lnTo>
                    <a:pt x="73" y="169"/>
                  </a:lnTo>
                  <a:lnTo>
                    <a:pt x="73" y="169"/>
                  </a:lnTo>
                  <a:lnTo>
                    <a:pt x="59" y="169"/>
                  </a:lnTo>
                  <a:lnTo>
                    <a:pt x="44" y="166"/>
                  </a:lnTo>
                  <a:lnTo>
                    <a:pt x="33" y="162"/>
                  </a:lnTo>
                  <a:lnTo>
                    <a:pt x="22" y="156"/>
                  </a:lnTo>
                  <a:lnTo>
                    <a:pt x="6" y="146"/>
                  </a:lnTo>
                  <a:lnTo>
                    <a:pt x="0" y="142"/>
                  </a:lnTo>
                  <a:close/>
                </a:path>
              </a:pathLst>
            </a:custGeom>
            <a:solidFill>
              <a:srgbClr val="D4E1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52" name="Freeform 112"/>
            <p:cNvSpPr>
              <a:spLocks/>
            </p:cNvSpPr>
            <p:nvPr/>
          </p:nvSpPr>
          <p:spPr bwMode="auto">
            <a:xfrm>
              <a:off x="4009464" y="2621431"/>
              <a:ext cx="300038" cy="268288"/>
            </a:xfrm>
            <a:custGeom>
              <a:avLst/>
              <a:gdLst>
                <a:gd name="T0" fmla="*/ 0 w 189"/>
                <a:gd name="T1" fmla="*/ 142 h 169"/>
                <a:gd name="T2" fmla="*/ 0 w 189"/>
                <a:gd name="T3" fmla="*/ 142 h 169"/>
                <a:gd name="T4" fmla="*/ 2 w 189"/>
                <a:gd name="T5" fmla="*/ 131 h 169"/>
                <a:gd name="T6" fmla="*/ 6 w 189"/>
                <a:gd name="T7" fmla="*/ 106 h 169"/>
                <a:gd name="T8" fmla="*/ 10 w 189"/>
                <a:gd name="T9" fmla="*/ 92 h 169"/>
                <a:gd name="T10" fmla="*/ 16 w 189"/>
                <a:gd name="T11" fmla="*/ 78 h 169"/>
                <a:gd name="T12" fmla="*/ 22 w 189"/>
                <a:gd name="T13" fmla="*/ 65 h 169"/>
                <a:gd name="T14" fmla="*/ 29 w 189"/>
                <a:gd name="T15" fmla="*/ 55 h 169"/>
                <a:gd name="T16" fmla="*/ 29 w 189"/>
                <a:gd name="T17" fmla="*/ 55 h 169"/>
                <a:gd name="T18" fmla="*/ 39 w 189"/>
                <a:gd name="T19" fmla="*/ 45 h 169"/>
                <a:gd name="T20" fmla="*/ 51 w 189"/>
                <a:gd name="T21" fmla="*/ 37 h 169"/>
                <a:gd name="T22" fmla="*/ 67 w 189"/>
                <a:gd name="T23" fmla="*/ 27 h 169"/>
                <a:gd name="T24" fmla="*/ 81 w 189"/>
                <a:gd name="T25" fmla="*/ 19 h 169"/>
                <a:gd name="T26" fmla="*/ 108 w 189"/>
                <a:gd name="T27" fmla="*/ 6 h 169"/>
                <a:gd name="T28" fmla="*/ 118 w 189"/>
                <a:gd name="T29" fmla="*/ 0 h 169"/>
                <a:gd name="T30" fmla="*/ 118 w 189"/>
                <a:gd name="T31" fmla="*/ 0 h 169"/>
                <a:gd name="T32" fmla="*/ 148 w 189"/>
                <a:gd name="T33" fmla="*/ 43 h 169"/>
                <a:gd name="T34" fmla="*/ 172 w 189"/>
                <a:gd name="T35" fmla="*/ 78 h 169"/>
                <a:gd name="T36" fmla="*/ 189 w 189"/>
                <a:gd name="T37" fmla="*/ 106 h 169"/>
                <a:gd name="T38" fmla="*/ 189 w 189"/>
                <a:gd name="T39" fmla="*/ 106 h 169"/>
                <a:gd name="T40" fmla="*/ 176 w 189"/>
                <a:gd name="T41" fmla="*/ 116 h 169"/>
                <a:gd name="T42" fmla="*/ 145 w 189"/>
                <a:gd name="T43" fmla="*/ 136 h 169"/>
                <a:gd name="T44" fmla="*/ 125 w 189"/>
                <a:gd name="T45" fmla="*/ 148 h 169"/>
                <a:gd name="T46" fmla="*/ 107 w 189"/>
                <a:gd name="T47" fmla="*/ 157 h 169"/>
                <a:gd name="T48" fmla="*/ 88 w 189"/>
                <a:gd name="T49" fmla="*/ 165 h 169"/>
                <a:gd name="T50" fmla="*/ 80 w 189"/>
                <a:gd name="T51" fmla="*/ 167 h 169"/>
                <a:gd name="T52" fmla="*/ 73 w 189"/>
                <a:gd name="T53" fmla="*/ 169 h 169"/>
                <a:gd name="T54" fmla="*/ 73 w 189"/>
                <a:gd name="T55" fmla="*/ 169 h 169"/>
                <a:gd name="T56" fmla="*/ 59 w 189"/>
                <a:gd name="T57" fmla="*/ 169 h 169"/>
                <a:gd name="T58" fmla="*/ 44 w 189"/>
                <a:gd name="T59" fmla="*/ 166 h 169"/>
                <a:gd name="T60" fmla="*/ 33 w 189"/>
                <a:gd name="T61" fmla="*/ 162 h 169"/>
                <a:gd name="T62" fmla="*/ 22 w 189"/>
                <a:gd name="T63" fmla="*/ 156 h 169"/>
                <a:gd name="T64" fmla="*/ 6 w 189"/>
                <a:gd name="T65" fmla="*/ 146 h 169"/>
                <a:gd name="T66" fmla="*/ 0 w 189"/>
                <a:gd name="T67" fmla="*/ 14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89" h="169">
                  <a:moveTo>
                    <a:pt x="0" y="142"/>
                  </a:moveTo>
                  <a:lnTo>
                    <a:pt x="0" y="142"/>
                  </a:lnTo>
                  <a:lnTo>
                    <a:pt x="2" y="131"/>
                  </a:lnTo>
                  <a:lnTo>
                    <a:pt x="6" y="106"/>
                  </a:lnTo>
                  <a:lnTo>
                    <a:pt x="10" y="92"/>
                  </a:lnTo>
                  <a:lnTo>
                    <a:pt x="16" y="78"/>
                  </a:lnTo>
                  <a:lnTo>
                    <a:pt x="22" y="65"/>
                  </a:lnTo>
                  <a:lnTo>
                    <a:pt x="29" y="55"/>
                  </a:lnTo>
                  <a:lnTo>
                    <a:pt x="29" y="55"/>
                  </a:lnTo>
                  <a:lnTo>
                    <a:pt x="39" y="45"/>
                  </a:lnTo>
                  <a:lnTo>
                    <a:pt x="51" y="37"/>
                  </a:lnTo>
                  <a:lnTo>
                    <a:pt x="67" y="27"/>
                  </a:lnTo>
                  <a:lnTo>
                    <a:pt x="81" y="19"/>
                  </a:lnTo>
                  <a:lnTo>
                    <a:pt x="108" y="6"/>
                  </a:lnTo>
                  <a:lnTo>
                    <a:pt x="118" y="0"/>
                  </a:lnTo>
                  <a:lnTo>
                    <a:pt x="118" y="0"/>
                  </a:lnTo>
                  <a:lnTo>
                    <a:pt x="148" y="43"/>
                  </a:lnTo>
                  <a:lnTo>
                    <a:pt x="172" y="78"/>
                  </a:lnTo>
                  <a:lnTo>
                    <a:pt x="189" y="106"/>
                  </a:lnTo>
                  <a:lnTo>
                    <a:pt x="189" y="106"/>
                  </a:lnTo>
                  <a:lnTo>
                    <a:pt x="176" y="116"/>
                  </a:lnTo>
                  <a:lnTo>
                    <a:pt x="145" y="136"/>
                  </a:lnTo>
                  <a:lnTo>
                    <a:pt x="125" y="148"/>
                  </a:lnTo>
                  <a:lnTo>
                    <a:pt x="107" y="157"/>
                  </a:lnTo>
                  <a:lnTo>
                    <a:pt x="88" y="165"/>
                  </a:lnTo>
                  <a:lnTo>
                    <a:pt x="80" y="167"/>
                  </a:lnTo>
                  <a:lnTo>
                    <a:pt x="73" y="169"/>
                  </a:lnTo>
                  <a:lnTo>
                    <a:pt x="73" y="169"/>
                  </a:lnTo>
                  <a:lnTo>
                    <a:pt x="59" y="169"/>
                  </a:lnTo>
                  <a:lnTo>
                    <a:pt x="44" y="166"/>
                  </a:lnTo>
                  <a:lnTo>
                    <a:pt x="33" y="162"/>
                  </a:lnTo>
                  <a:lnTo>
                    <a:pt x="22" y="156"/>
                  </a:lnTo>
                  <a:lnTo>
                    <a:pt x="6" y="146"/>
                  </a:lnTo>
                  <a:lnTo>
                    <a:pt x="0" y="14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53" name="Freeform 113"/>
            <p:cNvSpPr>
              <a:spLocks/>
            </p:cNvSpPr>
            <p:nvPr/>
          </p:nvSpPr>
          <p:spPr bwMode="auto">
            <a:xfrm>
              <a:off x="4130114" y="2638894"/>
              <a:ext cx="169863" cy="231775"/>
            </a:xfrm>
            <a:custGeom>
              <a:avLst/>
              <a:gdLst>
                <a:gd name="T0" fmla="*/ 0 w 107"/>
                <a:gd name="T1" fmla="*/ 0 h 146"/>
                <a:gd name="T2" fmla="*/ 0 w 107"/>
                <a:gd name="T3" fmla="*/ 0 h 146"/>
                <a:gd name="T4" fmla="*/ 12 w 107"/>
                <a:gd name="T5" fmla="*/ 19 h 146"/>
                <a:gd name="T6" fmla="*/ 41 w 107"/>
                <a:gd name="T7" fmla="*/ 63 h 146"/>
                <a:gd name="T8" fmla="*/ 76 w 107"/>
                <a:gd name="T9" fmla="*/ 111 h 146"/>
                <a:gd name="T10" fmla="*/ 93 w 107"/>
                <a:gd name="T11" fmla="*/ 132 h 146"/>
                <a:gd name="T12" fmla="*/ 107 w 107"/>
                <a:gd name="T13" fmla="*/ 146 h 146"/>
                <a:gd name="T14" fmla="*/ 107 w 107"/>
                <a:gd name="T15" fmla="*/ 146 h 146"/>
                <a:gd name="T16" fmla="*/ 93 w 107"/>
                <a:gd name="T17" fmla="*/ 134 h 146"/>
                <a:gd name="T18" fmla="*/ 78 w 107"/>
                <a:gd name="T19" fmla="*/ 120 h 146"/>
                <a:gd name="T20" fmla="*/ 61 w 107"/>
                <a:gd name="T21" fmla="*/ 101 h 146"/>
                <a:gd name="T22" fmla="*/ 42 w 107"/>
                <a:gd name="T23" fmla="*/ 78 h 146"/>
                <a:gd name="T24" fmla="*/ 24 w 107"/>
                <a:gd name="T25" fmla="*/ 53 h 146"/>
                <a:gd name="T26" fmla="*/ 17 w 107"/>
                <a:gd name="T27" fmla="*/ 40 h 146"/>
                <a:gd name="T28" fmla="*/ 9 w 107"/>
                <a:gd name="T29" fmla="*/ 27 h 146"/>
                <a:gd name="T30" fmla="*/ 4 w 107"/>
                <a:gd name="T31" fmla="*/ 15 h 146"/>
                <a:gd name="T32" fmla="*/ 0 w 107"/>
                <a:gd name="T33" fmla="*/ 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7" h="146">
                  <a:moveTo>
                    <a:pt x="0" y="0"/>
                  </a:moveTo>
                  <a:lnTo>
                    <a:pt x="0" y="0"/>
                  </a:lnTo>
                  <a:lnTo>
                    <a:pt x="12" y="19"/>
                  </a:lnTo>
                  <a:lnTo>
                    <a:pt x="41" y="63"/>
                  </a:lnTo>
                  <a:lnTo>
                    <a:pt x="76" y="111"/>
                  </a:lnTo>
                  <a:lnTo>
                    <a:pt x="93" y="132"/>
                  </a:lnTo>
                  <a:lnTo>
                    <a:pt x="107" y="146"/>
                  </a:lnTo>
                  <a:lnTo>
                    <a:pt x="107" y="146"/>
                  </a:lnTo>
                  <a:lnTo>
                    <a:pt x="93" y="134"/>
                  </a:lnTo>
                  <a:lnTo>
                    <a:pt x="78" y="120"/>
                  </a:lnTo>
                  <a:lnTo>
                    <a:pt x="61" y="101"/>
                  </a:lnTo>
                  <a:lnTo>
                    <a:pt x="42" y="78"/>
                  </a:lnTo>
                  <a:lnTo>
                    <a:pt x="24" y="53"/>
                  </a:lnTo>
                  <a:lnTo>
                    <a:pt x="17" y="40"/>
                  </a:lnTo>
                  <a:lnTo>
                    <a:pt x="9" y="27"/>
                  </a:lnTo>
                  <a:lnTo>
                    <a:pt x="4" y="15"/>
                  </a:lnTo>
                  <a:lnTo>
                    <a:pt x="0" y="0"/>
                  </a:lnTo>
                  <a:close/>
                </a:path>
              </a:pathLst>
            </a:custGeom>
            <a:solidFill>
              <a:srgbClr val="474C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54" name="Freeform 114"/>
            <p:cNvSpPr>
              <a:spLocks/>
            </p:cNvSpPr>
            <p:nvPr/>
          </p:nvSpPr>
          <p:spPr bwMode="auto">
            <a:xfrm>
              <a:off x="4130114" y="2638894"/>
              <a:ext cx="169863" cy="231775"/>
            </a:xfrm>
            <a:custGeom>
              <a:avLst/>
              <a:gdLst>
                <a:gd name="T0" fmla="*/ 0 w 107"/>
                <a:gd name="T1" fmla="*/ 0 h 146"/>
                <a:gd name="T2" fmla="*/ 0 w 107"/>
                <a:gd name="T3" fmla="*/ 0 h 146"/>
                <a:gd name="T4" fmla="*/ 12 w 107"/>
                <a:gd name="T5" fmla="*/ 19 h 146"/>
                <a:gd name="T6" fmla="*/ 41 w 107"/>
                <a:gd name="T7" fmla="*/ 63 h 146"/>
                <a:gd name="T8" fmla="*/ 76 w 107"/>
                <a:gd name="T9" fmla="*/ 111 h 146"/>
                <a:gd name="T10" fmla="*/ 93 w 107"/>
                <a:gd name="T11" fmla="*/ 132 h 146"/>
                <a:gd name="T12" fmla="*/ 107 w 107"/>
                <a:gd name="T13" fmla="*/ 146 h 146"/>
                <a:gd name="T14" fmla="*/ 107 w 107"/>
                <a:gd name="T15" fmla="*/ 146 h 146"/>
                <a:gd name="T16" fmla="*/ 93 w 107"/>
                <a:gd name="T17" fmla="*/ 134 h 146"/>
                <a:gd name="T18" fmla="*/ 78 w 107"/>
                <a:gd name="T19" fmla="*/ 120 h 146"/>
                <a:gd name="T20" fmla="*/ 61 w 107"/>
                <a:gd name="T21" fmla="*/ 101 h 146"/>
                <a:gd name="T22" fmla="*/ 42 w 107"/>
                <a:gd name="T23" fmla="*/ 78 h 146"/>
                <a:gd name="T24" fmla="*/ 24 w 107"/>
                <a:gd name="T25" fmla="*/ 53 h 146"/>
                <a:gd name="T26" fmla="*/ 17 w 107"/>
                <a:gd name="T27" fmla="*/ 40 h 146"/>
                <a:gd name="T28" fmla="*/ 9 w 107"/>
                <a:gd name="T29" fmla="*/ 27 h 146"/>
                <a:gd name="T30" fmla="*/ 4 w 107"/>
                <a:gd name="T31" fmla="*/ 15 h 146"/>
                <a:gd name="T32" fmla="*/ 0 w 107"/>
                <a:gd name="T33" fmla="*/ 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7" h="146">
                  <a:moveTo>
                    <a:pt x="0" y="0"/>
                  </a:moveTo>
                  <a:lnTo>
                    <a:pt x="0" y="0"/>
                  </a:lnTo>
                  <a:lnTo>
                    <a:pt x="12" y="19"/>
                  </a:lnTo>
                  <a:lnTo>
                    <a:pt x="41" y="63"/>
                  </a:lnTo>
                  <a:lnTo>
                    <a:pt x="76" y="111"/>
                  </a:lnTo>
                  <a:lnTo>
                    <a:pt x="93" y="132"/>
                  </a:lnTo>
                  <a:lnTo>
                    <a:pt x="107" y="146"/>
                  </a:lnTo>
                  <a:lnTo>
                    <a:pt x="107" y="146"/>
                  </a:lnTo>
                  <a:lnTo>
                    <a:pt x="93" y="134"/>
                  </a:lnTo>
                  <a:lnTo>
                    <a:pt x="78" y="120"/>
                  </a:lnTo>
                  <a:lnTo>
                    <a:pt x="61" y="101"/>
                  </a:lnTo>
                  <a:lnTo>
                    <a:pt x="42" y="78"/>
                  </a:lnTo>
                  <a:lnTo>
                    <a:pt x="24" y="53"/>
                  </a:lnTo>
                  <a:lnTo>
                    <a:pt x="17" y="40"/>
                  </a:lnTo>
                  <a:lnTo>
                    <a:pt x="9" y="27"/>
                  </a:lnTo>
                  <a:lnTo>
                    <a:pt x="4" y="15"/>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55" name="Freeform 115"/>
            <p:cNvSpPr>
              <a:spLocks/>
            </p:cNvSpPr>
            <p:nvPr/>
          </p:nvSpPr>
          <p:spPr bwMode="auto">
            <a:xfrm>
              <a:off x="3091889" y="4142256"/>
              <a:ext cx="798513" cy="801688"/>
            </a:xfrm>
            <a:custGeom>
              <a:avLst/>
              <a:gdLst>
                <a:gd name="T0" fmla="*/ 503 w 503"/>
                <a:gd name="T1" fmla="*/ 271 h 505"/>
                <a:gd name="T2" fmla="*/ 495 w 503"/>
                <a:gd name="T3" fmla="*/ 322 h 505"/>
                <a:gd name="T4" fmla="*/ 476 w 503"/>
                <a:gd name="T5" fmla="*/ 368 h 505"/>
                <a:gd name="T6" fmla="*/ 449 w 503"/>
                <a:gd name="T7" fmla="*/ 409 h 505"/>
                <a:gd name="T8" fmla="*/ 417 w 503"/>
                <a:gd name="T9" fmla="*/ 444 h 505"/>
                <a:gd name="T10" fmla="*/ 377 w 503"/>
                <a:gd name="T11" fmla="*/ 471 h 505"/>
                <a:gd name="T12" fmla="*/ 333 w 503"/>
                <a:gd name="T13" fmla="*/ 491 h 505"/>
                <a:gd name="T14" fmla="*/ 285 w 503"/>
                <a:gd name="T15" fmla="*/ 502 h 505"/>
                <a:gd name="T16" fmla="*/ 234 w 503"/>
                <a:gd name="T17" fmla="*/ 504 h 505"/>
                <a:gd name="T18" fmla="*/ 208 w 503"/>
                <a:gd name="T19" fmla="*/ 501 h 505"/>
                <a:gd name="T20" fmla="*/ 159 w 503"/>
                <a:gd name="T21" fmla="*/ 487 h 505"/>
                <a:gd name="T22" fmla="*/ 116 w 503"/>
                <a:gd name="T23" fmla="*/ 464 h 505"/>
                <a:gd name="T24" fmla="*/ 78 w 503"/>
                <a:gd name="T25" fmla="*/ 434 h 505"/>
                <a:gd name="T26" fmla="*/ 47 w 503"/>
                <a:gd name="T27" fmla="*/ 397 h 505"/>
                <a:gd name="T28" fmla="*/ 23 w 503"/>
                <a:gd name="T29" fmla="*/ 356 h 505"/>
                <a:gd name="T30" fmla="*/ 7 w 503"/>
                <a:gd name="T31" fmla="*/ 310 h 505"/>
                <a:gd name="T32" fmla="*/ 0 w 503"/>
                <a:gd name="T33" fmla="*/ 260 h 505"/>
                <a:gd name="T34" fmla="*/ 1 w 503"/>
                <a:gd name="T35" fmla="*/ 234 h 505"/>
                <a:gd name="T36" fmla="*/ 10 w 503"/>
                <a:gd name="T37" fmla="*/ 183 h 505"/>
                <a:gd name="T38" fmla="*/ 28 w 503"/>
                <a:gd name="T39" fmla="*/ 138 h 505"/>
                <a:gd name="T40" fmla="*/ 54 w 503"/>
                <a:gd name="T41" fmla="*/ 97 h 505"/>
                <a:gd name="T42" fmla="*/ 88 w 503"/>
                <a:gd name="T43" fmla="*/ 61 h 505"/>
                <a:gd name="T44" fmla="*/ 128 w 503"/>
                <a:gd name="T45" fmla="*/ 35 h 505"/>
                <a:gd name="T46" fmla="*/ 172 w 503"/>
                <a:gd name="T47" fmla="*/ 15 h 505"/>
                <a:gd name="T48" fmla="*/ 220 w 503"/>
                <a:gd name="T49" fmla="*/ 3 h 505"/>
                <a:gd name="T50" fmla="*/ 271 w 503"/>
                <a:gd name="T51" fmla="*/ 2 h 505"/>
                <a:gd name="T52" fmla="*/ 296 w 503"/>
                <a:gd name="T53" fmla="*/ 5 h 505"/>
                <a:gd name="T54" fmla="*/ 345 w 503"/>
                <a:gd name="T55" fmla="*/ 19 h 505"/>
                <a:gd name="T56" fmla="*/ 388 w 503"/>
                <a:gd name="T57" fmla="*/ 40 h 505"/>
                <a:gd name="T58" fmla="*/ 427 w 503"/>
                <a:gd name="T59" fmla="*/ 71 h 505"/>
                <a:gd name="T60" fmla="*/ 458 w 503"/>
                <a:gd name="T61" fmla="*/ 107 h 505"/>
                <a:gd name="T62" fmla="*/ 482 w 503"/>
                <a:gd name="T63" fmla="*/ 149 h 505"/>
                <a:gd name="T64" fmla="*/ 498 w 503"/>
                <a:gd name="T65" fmla="*/ 196 h 505"/>
                <a:gd name="T66" fmla="*/ 503 w 503"/>
                <a:gd name="T67" fmla="*/ 246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03" h="505">
                  <a:moveTo>
                    <a:pt x="503" y="271"/>
                  </a:moveTo>
                  <a:lnTo>
                    <a:pt x="503" y="271"/>
                  </a:lnTo>
                  <a:lnTo>
                    <a:pt x="500" y="297"/>
                  </a:lnTo>
                  <a:lnTo>
                    <a:pt x="495" y="322"/>
                  </a:lnTo>
                  <a:lnTo>
                    <a:pt x="486" y="345"/>
                  </a:lnTo>
                  <a:lnTo>
                    <a:pt x="476" y="368"/>
                  </a:lnTo>
                  <a:lnTo>
                    <a:pt x="464" y="389"/>
                  </a:lnTo>
                  <a:lnTo>
                    <a:pt x="449" y="409"/>
                  </a:lnTo>
                  <a:lnTo>
                    <a:pt x="434" y="427"/>
                  </a:lnTo>
                  <a:lnTo>
                    <a:pt x="417" y="444"/>
                  </a:lnTo>
                  <a:lnTo>
                    <a:pt x="397" y="458"/>
                  </a:lnTo>
                  <a:lnTo>
                    <a:pt x="377" y="471"/>
                  </a:lnTo>
                  <a:lnTo>
                    <a:pt x="356" y="483"/>
                  </a:lnTo>
                  <a:lnTo>
                    <a:pt x="333" y="491"/>
                  </a:lnTo>
                  <a:lnTo>
                    <a:pt x="309" y="498"/>
                  </a:lnTo>
                  <a:lnTo>
                    <a:pt x="285" y="502"/>
                  </a:lnTo>
                  <a:lnTo>
                    <a:pt x="259" y="505"/>
                  </a:lnTo>
                  <a:lnTo>
                    <a:pt x="234" y="504"/>
                  </a:lnTo>
                  <a:lnTo>
                    <a:pt x="234" y="504"/>
                  </a:lnTo>
                  <a:lnTo>
                    <a:pt x="208" y="501"/>
                  </a:lnTo>
                  <a:lnTo>
                    <a:pt x="183" y="495"/>
                  </a:lnTo>
                  <a:lnTo>
                    <a:pt x="159" y="487"/>
                  </a:lnTo>
                  <a:lnTo>
                    <a:pt x="138" y="477"/>
                  </a:lnTo>
                  <a:lnTo>
                    <a:pt x="116" y="464"/>
                  </a:lnTo>
                  <a:lnTo>
                    <a:pt x="96" y="450"/>
                  </a:lnTo>
                  <a:lnTo>
                    <a:pt x="78" y="434"/>
                  </a:lnTo>
                  <a:lnTo>
                    <a:pt x="61" y="417"/>
                  </a:lnTo>
                  <a:lnTo>
                    <a:pt x="47" y="397"/>
                  </a:lnTo>
                  <a:lnTo>
                    <a:pt x="34" y="378"/>
                  </a:lnTo>
                  <a:lnTo>
                    <a:pt x="23" y="356"/>
                  </a:lnTo>
                  <a:lnTo>
                    <a:pt x="13" y="334"/>
                  </a:lnTo>
                  <a:lnTo>
                    <a:pt x="7" y="310"/>
                  </a:lnTo>
                  <a:lnTo>
                    <a:pt x="3" y="285"/>
                  </a:lnTo>
                  <a:lnTo>
                    <a:pt x="0" y="260"/>
                  </a:lnTo>
                  <a:lnTo>
                    <a:pt x="1" y="234"/>
                  </a:lnTo>
                  <a:lnTo>
                    <a:pt x="1" y="234"/>
                  </a:lnTo>
                  <a:lnTo>
                    <a:pt x="4" y="209"/>
                  </a:lnTo>
                  <a:lnTo>
                    <a:pt x="10" y="183"/>
                  </a:lnTo>
                  <a:lnTo>
                    <a:pt x="18" y="161"/>
                  </a:lnTo>
                  <a:lnTo>
                    <a:pt x="28" y="138"/>
                  </a:lnTo>
                  <a:lnTo>
                    <a:pt x="40" y="117"/>
                  </a:lnTo>
                  <a:lnTo>
                    <a:pt x="54" y="97"/>
                  </a:lnTo>
                  <a:lnTo>
                    <a:pt x="71" y="78"/>
                  </a:lnTo>
                  <a:lnTo>
                    <a:pt x="88" y="61"/>
                  </a:lnTo>
                  <a:lnTo>
                    <a:pt x="106" y="47"/>
                  </a:lnTo>
                  <a:lnTo>
                    <a:pt x="128" y="35"/>
                  </a:lnTo>
                  <a:lnTo>
                    <a:pt x="149" y="23"/>
                  </a:lnTo>
                  <a:lnTo>
                    <a:pt x="172" y="15"/>
                  </a:lnTo>
                  <a:lnTo>
                    <a:pt x="196" y="8"/>
                  </a:lnTo>
                  <a:lnTo>
                    <a:pt x="220" y="3"/>
                  </a:lnTo>
                  <a:lnTo>
                    <a:pt x="245" y="0"/>
                  </a:lnTo>
                  <a:lnTo>
                    <a:pt x="271" y="2"/>
                  </a:lnTo>
                  <a:lnTo>
                    <a:pt x="271" y="2"/>
                  </a:lnTo>
                  <a:lnTo>
                    <a:pt x="296" y="5"/>
                  </a:lnTo>
                  <a:lnTo>
                    <a:pt x="322" y="10"/>
                  </a:lnTo>
                  <a:lnTo>
                    <a:pt x="345" y="19"/>
                  </a:lnTo>
                  <a:lnTo>
                    <a:pt x="367" y="29"/>
                  </a:lnTo>
                  <a:lnTo>
                    <a:pt x="388" y="40"/>
                  </a:lnTo>
                  <a:lnTo>
                    <a:pt x="408" y="54"/>
                  </a:lnTo>
                  <a:lnTo>
                    <a:pt x="427" y="71"/>
                  </a:lnTo>
                  <a:lnTo>
                    <a:pt x="442" y="88"/>
                  </a:lnTo>
                  <a:lnTo>
                    <a:pt x="458" y="107"/>
                  </a:lnTo>
                  <a:lnTo>
                    <a:pt x="471" y="128"/>
                  </a:lnTo>
                  <a:lnTo>
                    <a:pt x="482" y="149"/>
                  </a:lnTo>
                  <a:lnTo>
                    <a:pt x="491" y="172"/>
                  </a:lnTo>
                  <a:lnTo>
                    <a:pt x="498" y="196"/>
                  </a:lnTo>
                  <a:lnTo>
                    <a:pt x="502" y="220"/>
                  </a:lnTo>
                  <a:lnTo>
                    <a:pt x="503" y="246"/>
                  </a:lnTo>
                  <a:lnTo>
                    <a:pt x="503" y="271"/>
                  </a:lnTo>
                  <a:close/>
                </a:path>
              </a:pathLst>
            </a:custGeom>
            <a:solidFill>
              <a:srgbClr val="2A2D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56" name="Freeform 116"/>
            <p:cNvSpPr>
              <a:spLocks/>
            </p:cNvSpPr>
            <p:nvPr/>
          </p:nvSpPr>
          <p:spPr bwMode="auto">
            <a:xfrm>
              <a:off x="3091889" y="4142256"/>
              <a:ext cx="798513" cy="801688"/>
            </a:xfrm>
            <a:custGeom>
              <a:avLst/>
              <a:gdLst>
                <a:gd name="T0" fmla="*/ 503 w 503"/>
                <a:gd name="T1" fmla="*/ 271 h 505"/>
                <a:gd name="T2" fmla="*/ 495 w 503"/>
                <a:gd name="T3" fmla="*/ 322 h 505"/>
                <a:gd name="T4" fmla="*/ 476 w 503"/>
                <a:gd name="T5" fmla="*/ 368 h 505"/>
                <a:gd name="T6" fmla="*/ 449 w 503"/>
                <a:gd name="T7" fmla="*/ 409 h 505"/>
                <a:gd name="T8" fmla="*/ 417 w 503"/>
                <a:gd name="T9" fmla="*/ 444 h 505"/>
                <a:gd name="T10" fmla="*/ 377 w 503"/>
                <a:gd name="T11" fmla="*/ 471 h 505"/>
                <a:gd name="T12" fmla="*/ 333 w 503"/>
                <a:gd name="T13" fmla="*/ 491 h 505"/>
                <a:gd name="T14" fmla="*/ 285 w 503"/>
                <a:gd name="T15" fmla="*/ 502 h 505"/>
                <a:gd name="T16" fmla="*/ 234 w 503"/>
                <a:gd name="T17" fmla="*/ 504 h 505"/>
                <a:gd name="T18" fmla="*/ 208 w 503"/>
                <a:gd name="T19" fmla="*/ 501 h 505"/>
                <a:gd name="T20" fmla="*/ 159 w 503"/>
                <a:gd name="T21" fmla="*/ 487 h 505"/>
                <a:gd name="T22" fmla="*/ 116 w 503"/>
                <a:gd name="T23" fmla="*/ 464 h 505"/>
                <a:gd name="T24" fmla="*/ 78 w 503"/>
                <a:gd name="T25" fmla="*/ 434 h 505"/>
                <a:gd name="T26" fmla="*/ 47 w 503"/>
                <a:gd name="T27" fmla="*/ 397 h 505"/>
                <a:gd name="T28" fmla="*/ 23 w 503"/>
                <a:gd name="T29" fmla="*/ 356 h 505"/>
                <a:gd name="T30" fmla="*/ 7 w 503"/>
                <a:gd name="T31" fmla="*/ 310 h 505"/>
                <a:gd name="T32" fmla="*/ 0 w 503"/>
                <a:gd name="T33" fmla="*/ 260 h 505"/>
                <a:gd name="T34" fmla="*/ 1 w 503"/>
                <a:gd name="T35" fmla="*/ 234 h 505"/>
                <a:gd name="T36" fmla="*/ 10 w 503"/>
                <a:gd name="T37" fmla="*/ 183 h 505"/>
                <a:gd name="T38" fmla="*/ 28 w 503"/>
                <a:gd name="T39" fmla="*/ 138 h 505"/>
                <a:gd name="T40" fmla="*/ 54 w 503"/>
                <a:gd name="T41" fmla="*/ 97 h 505"/>
                <a:gd name="T42" fmla="*/ 88 w 503"/>
                <a:gd name="T43" fmla="*/ 61 h 505"/>
                <a:gd name="T44" fmla="*/ 128 w 503"/>
                <a:gd name="T45" fmla="*/ 35 h 505"/>
                <a:gd name="T46" fmla="*/ 172 w 503"/>
                <a:gd name="T47" fmla="*/ 15 h 505"/>
                <a:gd name="T48" fmla="*/ 220 w 503"/>
                <a:gd name="T49" fmla="*/ 3 h 505"/>
                <a:gd name="T50" fmla="*/ 271 w 503"/>
                <a:gd name="T51" fmla="*/ 2 h 505"/>
                <a:gd name="T52" fmla="*/ 296 w 503"/>
                <a:gd name="T53" fmla="*/ 5 h 505"/>
                <a:gd name="T54" fmla="*/ 345 w 503"/>
                <a:gd name="T55" fmla="*/ 19 h 505"/>
                <a:gd name="T56" fmla="*/ 388 w 503"/>
                <a:gd name="T57" fmla="*/ 40 h 505"/>
                <a:gd name="T58" fmla="*/ 427 w 503"/>
                <a:gd name="T59" fmla="*/ 71 h 505"/>
                <a:gd name="T60" fmla="*/ 458 w 503"/>
                <a:gd name="T61" fmla="*/ 107 h 505"/>
                <a:gd name="T62" fmla="*/ 482 w 503"/>
                <a:gd name="T63" fmla="*/ 149 h 505"/>
                <a:gd name="T64" fmla="*/ 498 w 503"/>
                <a:gd name="T65" fmla="*/ 196 h 505"/>
                <a:gd name="T66" fmla="*/ 503 w 503"/>
                <a:gd name="T67" fmla="*/ 246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03" h="505">
                  <a:moveTo>
                    <a:pt x="503" y="271"/>
                  </a:moveTo>
                  <a:lnTo>
                    <a:pt x="503" y="271"/>
                  </a:lnTo>
                  <a:lnTo>
                    <a:pt x="500" y="297"/>
                  </a:lnTo>
                  <a:lnTo>
                    <a:pt x="495" y="322"/>
                  </a:lnTo>
                  <a:lnTo>
                    <a:pt x="486" y="345"/>
                  </a:lnTo>
                  <a:lnTo>
                    <a:pt x="476" y="368"/>
                  </a:lnTo>
                  <a:lnTo>
                    <a:pt x="464" y="389"/>
                  </a:lnTo>
                  <a:lnTo>
                    <a:pt x="449" y="409"/>
                  </a:lnTo>
                  <a:lnTo>
                    <a:pt x="434" y="427"/>
                  </a:lnTo>
                  <a:lnTo>
                    <a:pt x="417" y="444"/>
                  </a:lnTo>
                  <a:lnTo>
                    <a:pt x="397" y="458"/>
                  </a:lnTo>
                  <a:lnTo>
                    <a:pt x="377" y="471"/>
                  </a:lnTo>
                  <a:lnTo>
                    <a:pt x="356" y="483"/>
                  </a:lnTo>
                  <a:lnTo>
                    <a:pt x="333" y="491"/>
                  </a:lnTo>
                  <a:lnTo>
                    <a:pt x="309" y="498"/>
                  </a:lnTo>
                  <a:lnTo>
                    <a:pt x="285" y="502"/>
                  </a:lnTo>
                  <a:lnTo>
                    <a:pt x="259" y="505"/>
                  </a:lnTo>
                  <a:lnTo>
                    <a:pt x="234" y="504"/>
                  </a:lnTo>
                  <a:lnTo>
                    <a:pt x="234" y="504"/>
                  </a:lnTo>
                  <a:lnTo>
                    <a:pt x="208" y="501"/>
                  </a:lnTo>
                  <a:lnTo>
                    <a:pt x="183" y="495"/>
                  </a:lnTo>
                  <a:lnTo>
                    <a:pt x="159" y="487"/>
                  </a:lnTo>
                  <a:lnTo>
                    <a:pt x="138" y="477"/>
                  </a:lnTo>
                  <a:lnTo>
                    <a:pt x="116" y="464"/>
                  </a:lnTo>
                  <a:lnTo>
                    <a:pt x="96" y="450"/>
                  </a:lnTo>
                  <a:lnTo>
                    <a:pt x="78" y="434"/>
                  </a:lnTo>
                  <a:lnTo>
                    <a:pt x="61" y="417"/>
                  </a:lnTo>
                  <a:lnTo>
                    <a:pt x="47" y="397"/>
                  </a:lnTo>
                  <a:lnTo>
                    <a:pt x="34" y="378"/>
                  </a:lnTo>
                  <a:lnTo>
                    <a:pt x="23" y="356"/>
                  </a:lnTo>
                  <a:lnTo>
                    <a:pt x="13" y="334"/>
                  </a:lnTo>
                  <a:lnTo>
                    <a:pt x="7" y="310"/>
                  </a:lnTo>
                  <a:lnTo>
                    <a:pt x="3" y="285"/>
                  </a:lnTo>
                  <a:lnTo>
                    <a:pt x="0" y="260"/>
                  </a:lnTo>
                  <a:lnTo>
                    <a:pt x="1" y="234"/>
                  </a:lnTo>
                  <a:lnTo>
                    <a:pt x="1" y="234"/>
                  </a:lnTo>
                  <a:lnTo>
                    <a:pt x="4" y="209"/>
                  </a:lnTo>
                  <a:lnTo>
                    <a:pt x="10" y="183"/>
                  </a:lnTo>
                  <a:lnTo>
                    <a:pt x="18" y="161"/>
                  </a:lnTo>
                  <a:lnTo>
                    <a:pt x="28" y="138"/>
                  </a:lnTo>
                  <a:lnTo>
                    <a:pt x="40" y="117"/>
                  </a:lnTo>
                  <a:lnTo>
                    <a:pt x="54" y="97"/>
                  </a:lnTo>
                  <a:lnTo>
                    <a:pt x="71" y="78"/>
                  </a:lnTo>
                  <a:lnTo>
                    <a:pt x="88" y="61"/>
                  </a:lnTo>
                  <a:lnTo>
                    <a:pt x="106" y="47"/>
                  </a:lnTo>
                  <a:lnTo>
                    <a:pt x="128" y="35"/>
                  </a:lnTo>
                  <a:lnTo>
                    <a:pt x="149" y="23"/>
                  </a:lnTo>
                  <a:lnTo>
                    <a:pt x="172" y="15"/>
                  </a:lnTo>
                  <a:lnTo>
                    <a:pt x="196" y="8"/>
                  </a:lnTo>
                  <a:lnTo>
                    <a:pt x="220" y="3"/>
                  </a:lnTo>
                  <a:lnTo>
                    <a:pt x="245" y="0"/>
                  </a:lnTo>
                  <a:lnTo>
                    <a:pt x="271" y="2"/>
                  </a:lnTo>
                  <a:lnTo>
                    <a:pt x="271" y="2"/>
                  </a:lnTo>
                  <a:lnTo>
                    <a:pt x="296" y="5"/>
                  </a:lnTo>
                  <a:lnTo>
                    <a:pt x="322" y="10"/>
                  </a:lnTo>
                  <a:lnTo>
                    <a:pt x="345" y="19"/>
                  </a:lnTo>
                  <a:lnTo>
                    <a:pt x="367" y="29"/>
                  </a:lnTo>
                  <a:lnTo>
                    <a:pt x="388" y="40"/>
                  </a:lnTo>
                  <a:lnTo>
                    <a:pt x="408" y="54"/>
                  </a:lnTo>
                  <a:lnTo>
                    <a:pt x="427" y="71"/>
                  </a:lnTo>
                  <a:lnTo>
                    <a:pt x="442" y="88"/>
                  </a:lnTo>
                  <a:lnTo>
                    <a:pt x="458" y="107"/>
                  </a:lnTo>
                  <a:lnTo>
                    <a:pt x="471" y="128"/>
                  </a:lnTo>
                  <a:lnTo>
                    <a:pt x="482" y="149"/>
                  </a:lnTo>
                  <a:lnTo>
                    <a:pt x="491" y="172"/>
                  </a:lnTo>
                  <a:lnTo>
                    <a:pt x="498" y="196"/>
                  </a:lnTo>
                  <a:lnTo>
                    <a:pt x="502" y="220"/>
                  </a:lnTo>
                  <a:lnTo>
                    <a:pt x="503" y="246"/>
                  </a:lnTo>
                  <a:lnTo>
                    <a:pt x="503" y="27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57" name="Freeform 117"/>
            <p:cNvSpPr>
              <a:spLocks/>
            </p:cNvSpPr>
            <p:nvPr/>
          </p:nvSpPr>
          <p:spPr bwMode="auto">
            <a:xfrm>
              <a:off x="3195076" y="4247031"/>
              <a:ext cx="595313" cy="593725"/>
            </a:xfrm>
            <a:custGeom>
              <a:avLst/>
              <a:gdLst>
                <a:gd name="T0" fmla="*/ 373 w 375"/>
                <a:gd name="T1" fmla="*/ 201 h 374"/>
                <a:gd name="T2" fmla="*/ 367 w 375"/>
                <a:gd name="T3" fmla="*/ 238 h 374"/>
                <a:gd name="T4" fmla="*/ 353 w 375"/>
                <a:gd name="T5" fmla="*/ 272 h 374"/>
                <a:gd name="T6" fmla="*/ 333 w 375"/>
                <a:gd name="T7" fmla="*/ 303 h 374"/>
                <a:gd name="T8" fmla="*/ 309 w 375"/>
                <a:gd name="T9" fmla="*/ 329 h 374"/>
                <a:gd name="T10" fmla="*/ 280 w 375"/>
                <a:gd name="T11" fmla="*/ 348 h 374"/>
                <a:gd name="T12" fmla="*/ 247 w 375"/>
                <a:gd name="T13" fmla="*/ 364 h 374"/>
                <a:gd name="T14" fmla="*/ 211 w 375"/>
                <a:gd name="T15" fmla="*/ 373 h 374"/>
                <a:gd name="T16" fmla="*/ 173 w 375"/>
                <a:gd name="T17" fmla="*/ 373 h 374"/>
                <a:gd name="T18" fmla="*/ 155 w 375"/>
                <a:gd name="T19" fmla="*/ 371 h 374"/>
                <a:gd name="T20" fmla="*/ 118 w 375"/>
                <a:gd name="T21" fmla="*/ 361 h 374"/>
                <a:gd name="T22" fmla="*/ 85 w 375"/>
                <a:gd name="T23" fmla="*/ 344 h 374"/>
                <a:gd name="T24" fmla="*/ 58 w 375"/>
                <a:gd name="T25" fmla="*/ 322 h 374"/>
                <a:gd name="T26" fmla="*/ 34 w 375"/>
                <a:gd name="T27" fmla="*/ 295 h 374"/>
                <a:gd name="T28" fmla="*/ 17 w 375"/>
                <a:gd name="T29" fmla="*/ 263 h 374"/>
                <a:gd name="T30" fmla="*/ 5 w 375"/>
                <a:gd name="T31" fmla="*/ 229 h 374"/>
                <a:gd name="T32" fmla="*/ 0 w 375"/>
                <a:gd name="T33" fmla="*/ 193 h 374"/>
                <a:gd name="T34" fmla="*/ 0 w 375"/>
                <a:gd name="T35" fmla="*/ 173 h 374"/>
                <a:gd name="T36" fmla="*/ 7 w 375"/>
                <a:gd name="T37" fmla="*/ 136 h 374"/>
                <a:gd name="T38" fmla="*/ 20 w 375"/>
                <a:gd name="T39" fmla="*/ 102 h 374"/>
                <a:gd name="T40" fmla="*/ 40 w 375"/>
                <a:gd name="T41" fmla="*/ 71 h 374"/>
                <a:gd name="T42" fmla="*/ 65 w 375"/>
                <a:gd name="T43" fmla="*/ 45 h 374"/>
                <a:gd name="T44" fmla="*/ 94 w 375"/>
                <a:gd name="T45" fmla="*/ 24 h 374"/>
                <a:gd name="T46" fmla="*/ 128 w 375"/>
                <a:gd name="T47" fmla="*/ 10 h 374"/>
                <a:gd name="T48" fmla="*/ 163 w 375"/>
                <a:gd name="T49" fmla="*/ 1 h 374"/>
                <a:gd name="T50" fmla="*/ 202 w 375"/>
                <a:gd name="T51" fmla="*/ 0 h 374"/>
                <a:gd name="T52" fmla="*/ 220 w 375"/>
                <a:gd name="T53" fmla="*/ 3 h 374"/>
                <a:gd name="T54" fmla="*/ 255 w 375"/>
                <a:gd name="T55" fmla="*/ 12 h 374"/>
                <a:gd name="T56" fmla="*/ 288 w 375"/>
                <a:gd name="T57" fmla="*/ 29 h 374"/>
                <a:gd name="T58" fmla="*/ 316 w 375"/>
                <a:gd name="T59" fmla="*/ 52 h 374"/>
                <a:gd name="T60" fmla="*/ 340 w 375"/>
                <a:gd name="T61" fmla="*/ 79 h 374"/>
                <a:gd name="T62" fmla="*/ 357 w 375"/>
                <a:gd name="T63" fmla="*/ 110 h 374"/>
                <a:gd name="T64" fmla="*/ 369 w 375"/>
                <a:gd name="T65" fmla="*/ 144 h 374"/>
                <a:gd name="T66" fmla="*/ 375 w 375"/>
                <a:gd name="T67" fmla="*/ 181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75" h="374">
                  <a:moveTo>
                    <a:pt x="373" y="201"/>
                  </a:moveTo>
                  <a:lnTo>
                    <a:pt x="373" y="201"/>
                  </a:lnTo>
                  <a:lnTo>
                    <a:pt x="372" y="219"/>
                  </a:lnTo>
                  <a:lnTo>
                    <a:pt x="367" y="238"/>
                  </a:lnTo>
                  <a:lnTo>
                    <a:pt x="360" y="255"/>
                  </a:lnTo>
                  <a:lnTo>
                    <a:pt x="353" y="272"/>
                  </a:lnTo>
                  <a:lnTo>
                    <a:pt x="345" y="288"/>
                  </a:lnTo>
                  <a:lnTo>
                    <a:pt x="333" y="303"/>
                  </a:lnTo>
                  <a:lnTo>
                    <a:pt x="322" y="316"/>
                  </a:lnTo>
                  <a:lnTo>
                    <a:pt x="309" y="329"/>
                  </a:lnTo>
                  <a:lnTo>
                    <a:pt x="295" y="340"/>
                  </a:lnTo>
                  <a:lnTo>
                    <a:pt x="280" y="348"/>
                  </a:lnTo>
                  <a:lnTo>
                    <a:pt x="264" y="357"/>
                  </a:lnTo>
                  <a:lnTo>
                    <a:pt x="247" y="364"/>
                  </a:lnTo>
                  <a:lnTo>
                    <a:pt x="230" y="368"/>
                  </a:lnTo>
                  <a:lnTo>
                    <a:pt x="211" y="373"/>
                  </a:lnTo>
                  <a:lnTo>
                    <a:pt x="192" y="374"/>
                  </a:lnTo>
                  <a:lnTo>
                    <a:pt x="173" y="373"/>
                  </a:lnTo>
                  <a:lnTo>
                    <a:pt x="173" y="373"/>
                  </a:lnTo>
                  <a:lnTo>
                    <a:pt x="155" y="371"/>
                  </a:lnTo>
                  <a:lnTo>
                    <a:pt x="136" y="367"/>
                  </a:lnTo>
                  <a:lnTo>
                    <a:pt x="118" y="361"/>
                  </a:lnTo>
                  <a:lnTo>
                    <a:pt x="102" y="353"/>
                  </a:lnTo>
                  <a:lnTo>
                    <a:pt x="85" y="344"/>
                  </a:lnTo>
                  <a:lnTo>
                    <a:pt x="71" y="333"/>
                  </a:lnTo>
                  <a:lnTo>
                    <a:pt x="58" y="322"/>
                  </a:lnTo>
                  <a:lnTo>
                    <a:pt x="46" y="309"/>
                  </a:lnTo>
                  <a:lnTo>
                    <a:pt x="34" y="295"/>
                  </a:lnTo>
                  <a:lnTo>
                    <a:pt x="24" y="279"/>
                  </a:lnTo>
                  <a:lnTo>
                    <a:pt x="17" y="263"/>
                  </a:lnTo>
                  <a:lnTo>
                    <a:pt x="10" y="246"/>
                  </a:lnTo>
                  <a:lnTo>
                    <a:pt x="5" y="229"/>
                  </a:lnTo>
                  <a:lnTo>
                    <a:pt x="2" y="211"/>
                  </a:lnTo>
                  <a:lnTo>
                    <a:pt x="0" y="193"/>
                  </a:lnTo>
                  <a:lnTo>
                    <a:pt x="0" y="173"/>
                  </a:lnTo>
                  <a:lnTo>
                    <a:pt x="0" y="173"/>
                  </a:lnTo>
                  <a:lnTo>
                    <a:pt x="3" y="154"/>
                  </a:lnTo>
                  <a:lnTo>
                    <a:pt x="7" y="136"/>
                  </a:lnTo>
                  <a:lnTo>
                    <a:pt x="13" y="117"/>
                  </a:lnTo>
                  <a:lnTo>
                    <a:pt x="20" y="102"/>
                  </a:lnTo>
                  <a:lnTo>
                    <a:pt x="30" y="86"/>
                  </a:lnTo>
                  <a:lnTo>
                    <a:pt x="40" y="71"/>
                  </a:lnTo>
                  <a:lnTo>
                    <a:pt x="53" y="58"/>
                  </a:lnTo>
                  <a:lnTo>
                    <a:pt x="65" y="45"/>
                  </a:lnTo>
                  <a:lnTo>
                    <a:pt x="80" y="34"/>
                  </a:lnTo>
                  <a:lnTo>
                    <a:pt x="94" y="24"/>
                  </a:lnTo>
                  <a:lnTo>
                    <a:pt x="111" y="17"/>
                  </a:lnTo>
                  <a:lnTo>
                    <a:pt x="128" y="10"/>
                  </a:lnTo>
                  <a:lnTo>
                    <a:pt x="145" y="4"/>
                  </a:lnTo>
                  <a:lnTo>
                    <a:pt x="163" y="1"/>
                  </a:lnTo>
                  <a:lnTo>
                    <a:pt x="182" y="0"/>
                  </a:lnTo>
                  <a:lnTo>
                    <a:pt x="202" y="0"/>
                  </a:lnTo>
                  <a:lnTo>
                    <a:pt x="202" y="0"/>
                  </a:lnTo>
                  <a:lnTo>
                    <a:pt x="220" y="3"/>
                  </a:lnTo>
                  <a:lnTo>
                    <a:pt x="238" y="7"/>
                  </a:lnTo>
                  <a:lnTo>
                    <a:pt x="255" y="12"/>
                  </a:lnTo>
                  <a:lnTo>
                    <a:pt x="272" y="21"/>
                  </a:lnTo>
                  <a:lnTo>
                    <a:pt x="288" y="29"/>
                  </a:lnTo>
                  <a:lnTo>
                    <a:pt x="304" y="39"/>
                  </a:lnTo>
                  <a:lnTo>
                    <a:pt x="316" y="52"/>
                  </a:lnTo>
                  <a:lnTo>
                    <a:pt x="329" y="65"/>
                  </a:lnTo>
                  <a:lnTo>
                    <a:pt x="340" y="79"/>
                  </a:lnTo>
                  <a:lnTo>
                    <a:pt x="349" y="95"/>
                  </a:lnTo>
                  <a:lnTo>
                    <a:pt x="357" y="110"/>
                  </a:lnTo>
                  <a:lnTo>
                    <a:pt x="365" y="127"/>
                  </a:lnTo>
                  <a:lnTo>
                    <a:pt x="369" y="144"/>
                  </a:lnTo>
                  <a:lnTo>
                    <a:pt x="373" y="163"/>
                  </a:lnTo>
                  <a:lnTo>
                    <a:pt x="375" y="181"/>
                  </a:lnTo>
                  <a:lnTo>
                    <a:pt x="373" y="201"/>
                  </a:lnTo>
                  <a:close/>
                </a:path>
              </a:pathLst>
            </a:custGeom>
            <a:solidFill>
              <a:srgbClr val="9E9E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58" name="Freeform 118"/>
            <p:cNvSpPr>
              <a:spLocks/>
            </p:cNvSpPr>
            <p:nvPr/>
          </p:nvSpPr>
          <p:spPr bwMode="auto">
            <a:xfrm>
              <a:off x="3195076" y="4247031"/>
              <a:ext cx="595313" cy="593725"/>
            </a:xfrm>
            <a:custGeom>
              <a:avLst/>
              <a:gdLst>
                <a:gd name="T0" fmla="*/ 373 w 375"/>
                <a:gd name="T1" fmla="*/ 201 h 374"/>
                <a:gd name="T2" fmla="*/ 367 w 375"/>
                <a:gd name="T3" fmla="*/ 238 h 374"/>
                <a:gd name="T4" fmla="*/ 353 w 375"/>
                <a:gd name="T5" fmla="*/ 272 h 374"/>
                <a:gd name="T6" fmla="*/ 333 w 375"/>
                <a:gd name="T7" fmla="*/ 303 h 374"/>
                <a:gd name="T8" fmla="*/ 309 w 375"/>
                <a:gd name="T9" fmla="*/ 329 h 374"/>
                <a:gd name="T10" fmla="*/ 280 w 375"/>
                <a:gd name="T11" fmla="*/ 348 h 374"/>
                <a:gd name="T12" fmla="*/ 247 w 375"/>
                <a:gd name="T13" fmla="*/ 364 h 374"/>
                <a:gd name="T14" fmla="*/ 211 w 375"/>
                <a:gd name="T15" fmla="*/ 373 h 374"/>
                <a:gd name="T16" fmla="*/ 173 w 375"/>
                <a:gd name="T17" fmla="*/ 373 h 374"/>
                <a:gd name="T18" fmla="*/ 155 w 375"/>
                <a:gd name="T19" fmla="*/ 371 h 374"/>
                <a:gd name="T20" fmla="*/ 118 w 375"/>
                <a:gd name="T21" fmla="*/ 361 h 374"/>
                <a:gd name="T22" fmla="*/ 85 w 375"/>
                <a:gd name="T23" fmla="*/ 344 h 374"/>
                <a:gd name="T24" fmla="*/ 58 w 375"/>
                <a:gd name="T25" fmla="*/ 322 h 374"/>
                <a:gd name="T26" fmla="*/ 34 w 375"/>
                <a:gd name="T27" fmla="*/ 295 h 374"/>
                <a:gd name="T28" fmla="*/ 17 w 375"/>
                <a:gd name="T29" fmla="*/ 263 h 374"/>
                <a:gd name="T30" fmla="*/ 5 w 375"/>
                <a:gd name="T31" fmla="*/ 229 h 374"/>
                <a:gd name="T32" fmla="*/ 0 w 375"/>
                <a:gd name="T33" fmla="*/ 193 h 374"/>
                <a:gd name="T34" fmla="*/ 0 w 375"/>
                <a:gd name="T35" fmla="*/ 173 h 374"/>
                <a:gd name="T36" fmla="*/ 7 w 375"/>
                <a:gd name="T37" fmla="*/ 136 h 374"/>
                <a:gd name="T38" fmla="*/ 20 w 375"/>
                <a:gd name="T39" fmla="*/ 102 h 374"/>
                <a:gd name="T40" fmla="*/ 40 w 375"/>
                <a:gd name="T41" fmla="*/ 71 h 374"/>
                <a:gd name="T42" fmla="*/ 65 w 375"/>
                <a:gd name="T43" fmla="*/ 45 h 374"/>
                <a:gd name="T44" fmla="*/ 94 w 375"/>
                <a:gd name="T45" fmla="*/ 24 h 374"/>
                <a:gd name="T46" fmla="*/ 128 w 375"/>
                <a:gd name="T47" fmla="*/ 10 h 374"/>
                <a:gd name="T48" fmla="*/ 163 w 375"/>
                <a:gd name="T49" fmla="*/ 1 h 374"/>
                <a:gd name="T50" fmla="*/ 202 w 375"/>
                <a:gd name="T51" fmla="*/ 0 h 374"/>
                <a:gd name="T52" fmla="*/ 220 w 375"/>
                <a:gd name="T53" fmla="*/ 3 h 374"/>
                <a:gd name="T54" fmla="*/ 255 w 375"/>
                <a:gd name="T55" fmla="*/ 12 h 374"/>
                <a:gd name="T56" fmla="*/ 288 w 375"/>
                <a:gd name="T57" fmla="*/ 29 h 374"/>
                <a:gd name="T58" fmla="*/ 316 w 375"/>
                <a:gd name="T59" fmla="*/ 52 h 374"/>
                <a:gd name="T60" fmla="*/ 340 w 375"/>
                <a:gd name="T61" fmla="*/ 79 h 374"/>
                <a:gd name="T62" fmla="*/ 357 w 375"/>
                <a:gd name="T63" fmla="*/ 110 h 374"/>
                <a:gd name="T64" fmla="*/ 369 w 375"/>
                <a:gd name="T65" fmla="*/ 144 h 374"/>
                <a:gd name="T66" fmla="*/ 375 w 375"/>
                <a:gd name="T67" fmla="*/ 181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75" h="374">
                  <a:moveTo>
                    <a:pt x="373" y="201"/>
                  </a:moveTo>
                  <a:lnTo>
                    <a:pt x="373" y="201"/>
                  </a:lnTo>
                  <a:lnTo>
                    <a:pt x="372" y="219"/>
                  </a:lnTo>
                  <a:lnTo>
                    <a:pt x="367" y="238"/>
                  </a:lnTo>
                  <a:lnTo>
                    <a:pt x="360" y="255"/>
                  </a:lnTo>
                  <a:lnTo>
                    <a:pt x="353" y="272"/>
                  </a:lnTo>
                  <a:lnTo>
                    <a:pt x="345" y="288"/>
                  </a:lnTo>
                  <a:lnTo>
                    <a:pt x="333" y="303"/>
                  </a:lnTo>
                  <a:lnTo>
                    <a:pt x="322" y="316"/>
                  </a:lnTo>
                  <a:lnTo>
                    <a:pt x="309" y="329"/>
                  </a:lnTo>
                  <a:lnTo>
                    <a:pt x="295" y="340"/>
                  </a:lnTo>
                  <a:lnTo>
                    <a:pt x="280" y="348"/>
                  </a:lnTo>
                  <a:lnTo>
                    <a:pt x="264" y="357"/>
                  </a:lnTo>
                  <a:lnTo>
                    <a:pt x="247" y="364"/>
                  </a:lnTo>
                  <a:lnTo>
                    <a:pt x="230" y="368"/>
                  </a:lnTo>
                  <a:lnTo>
                    <a:pt x="211" y="373"/>
                  </a:lnTo>
                  <a:lnTo>
                    <a:pt x="192" y="374"/>
                  </a:lnTo>
                  <a:lnTo>
                    <a:pt x="173" y="373"/>
                  </a:lnTo>
                  <a:lnTo>
                    <a:pt x="173" y="373"/>
                  </a:lnTo>
                  <a:lnTo>
                    <a:pt x="155" y="371"/>
                  </a:lnTo>
                  <a:lnTo>
                    <a:pt x="136" y="367"/>
                  </a:lnTo>
                  <a:lnTo>
                    <a:pt x="118" y="361"/>
                  </a:lnTo>
                  <a:lnTo>
                    <a:pt x="102" y="353"/>
                  </a:lnTo>
                  <a:lnTo>
                    <a:pt x="85" y="344"/>
                  </a:lnTo>
                  <a:lnTo>
                    <a:pt x="71" y="333"/>
                  </a:lnTo>
                  <a:lnTo>
                    <a:pt x="58" y="322"/>
                  </a:lnTo>
                  <a:lnTo>
                    <a:pt x="46" y="309"/>
                  </a:lnTo>
                  <a:lnTo>
                    <a:pt x="34" y="295"/>
                  </a:lnTo>
                  <a:lnTo>
                    <a:pt x="24" y="279"/>
                  </a:lnTo>
                  <a:lnTo>
                    <a:pt x="17" y="263"/>
                  </a:lnTo>
                  <a:lnTo>
                    <a:pt x="10" y="246"/>
                  </a:lnTo>
                  <a:lnTo>
                    <a:pt x="5" y="229"/>
                  </a:lnTo>
                  <a:lnTo>
                    <a:pt x="2" y="211"/>
                  </a:lnTo>
                  <a:lnTo>
                    <a:pt x="0" y="193"/>
                  </a:lnTo>
                  <a:lnTo>
                    <a:pt x="0" y="173"/>
                  </a:lnTo>
                  <a:lnTo>
                    <a:pt x="0" y="173"/>
                  </a:lnTo>
                  <a:lnTo>
                    <a:pt x="3" y="154"/>
                  </a:lnTo>
                  <a:lnTo>
                    <a:pt x="7" y="136"/>
                  </a:lnTo>
                  <a:lnTo>
                    <a:pt x="13" y="117"/>
                  </a:lnTo>
                  <a:lnTo>
                    <a:pt x="20" y="102"/>
                  </a:lnTo>
                  <a:lnTo>
                    <a:pt x="30" y="86"/>
                  </a:lnTo>
                  <a:lnTo>
                    <a:pt x="40" y="71"/>
                  </a:lnTo>
                  <a:lnTo>
                    <a:pt x="53" y="58"/>
                  </a:lnTo>
                  <a:lnTo>
                    <a:pt x="65" y="45"/>
                  </a:lnTo>
                  <a:lnTo>
                    <a:pt x="80" y="34"/>
                  </a:lnTo>
                  <a:lnTo>
                    <a:pt x="94" y="24"/>
                  </a:lnTo>
                  <a:lnTo>
                    <a:pt x="111" y="17"/>
                  </a:lnTo>
                  <a:lnTo>
                    <a:pt x="128" y="10"/>
                  </a:lnTo>
                  <a:lnTo>
                    <a:pt x="145" y="4"/>
                  </a:lnTo>
                  <a:lnTo>
                    <a:pt x="163" y="1"/>
                  </a:lnTo>
                  <a:lnTo>
                    <a:pt x="182" y="0"/>
                  </a:lnTo>
                  <a:lnTo>
                    <a:pt x="202" y="0"/>
                  </a:lnTo>
                  <a:lnTo>
                    <a:pt x="202" y="0"/>
                  </a:lnTo>
                  <a:lnTo>
                    <a:pt x="220" y="3"/>
                  </a:lnTo>
                  <a:lnTo>
                    <a:pt x="238" y="7"/>
                  </a:lnTo>
                  <a:lnTo>
                    <a:pt x="255" y="12"/>
                  </a:lnTo>
                  <a:lnTo>
                    <a:pt x="272" y="21"/>
                  </a:lnTo>
                  <a:lnTo>
                    <a:pt x="288" y="29"/>
                  </a:lnTo>
                  <a:lnTo>
                    <a:pt x="304" y="39"/>
                  </a:lnTo>
                  <a:lnTo>
                    <a:pt x="316" y="52"/>
                  </a:lnTo>
                  <a:lnTo>
                    <a:pt x="329" y="65"/>
                  </a:lnTo>
                  <a:lnTo>
                    <a:pt x="340" y="79"/>
                  </a:lnTo>
                  <a:lnTo>
                    <a:pt x="349" y="95"/>
                  </a:lnTo>
                  <a:lnTo>
                    <a:pt x="357" y="110"/>
                  </a:lnTo>
                  <a:lnTo>
                    <a:pt x="365" y="127"/>
                  </a:lnTo>
                  <a:lnTo>
                    <a:pt x="369" y="144"/>
                  </a:lnTo>
                  <a:lnTo>
                    <a:pt x="373" y="163"/>
                  </a:lnTo>
                  <a:lnTo>
                    <a:pt x="375" y="181"/>
                  </a:lnTo>
                  <a:lnTo>
                    <a:pt x="373" y="20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59" name="Freeform 119"/>
            <p:cNvSpPr>
              <a:spLocks/>
            </p:cNvSpPr>
            <p:nvPr/>
          </p:nvSpPr>
          <p:spPr bwMode="auto">
            <a:xfrm>
              <a:off x="3237939" y="4289894"/>
              <a:ext cx="509588" cy="508000"/>
            </a:xfrm>
            <a:custGeom>
              <a:avLst/>
              <a:gdLst>
                <a:gd name="T0" fmla="*/ 321 w 321"/>
                <a:gd name="T1" fmla="*/ 171 h 320"/>
                <a:gd name="T2" fmla="*/ 315 w 321"/>
                <a:gd name="T3" fmla="*/ 204 h 320"/>
                <a:gd name="T4" fmla="*/ 302 w 321"/>
                <a:gd name="T5" fmla="*/ 234 h 320"/>
                <a:gd name="T6" fmla="*/ 287 w 321"/>
                <a:gd name="T7" fmla="*/ 259 h 320"/>
                <a:gd name="T8" fmla="*/ 265 w 321"/>
                <a:gd name="T9" fmla="*/ 282 h 320"/>
                <a:gd name="T10" fmla="*/ 240 w 321"/>
                <a:gd name="T11" fmla="*/ 299 h 320"/>
                <a:gd name="T12" fmla="*/ 211 w 321"/>
                <a:gd name="T13" fmla="*/ 312 h 320"/>
                <a:gd name="T14" fmla="*/ 180 w 321"/>
                <a:gd name="T15" fmla="*/ 319 h 320"/>
                <a:gd name="T16" fmla="*/ 148 w 321"/>
                <a:gd name="T17" fmla="*/ 320 h 320"/>
                <a:gd name="T18" fmla="*/ 132 w 321"/>
                <a:gd name="T19" fmla="*/ 317 h 320"/>
                <a:gd name="T20" fmla="*/ 101 w 321"/>
                <a:gd name="T21" fmla="*/ 309 h 320"/>
                <a:gd name="T22" fmla="*/ 74 w 321"/>
                <a:gd name="T23" fmla="*/ 295 h 320"/>
                <a:gd name="T24" fmla="*/ 50 w 321"/>
                <a:gd name="T25" fmla="*/ 276 h 320"/>
                <a:gd name="T26" fmla="*/ 29 w 321"/>
                <a:gd name="T27" fmla="*/ 252 h 320"/>
                <a:gd name="T28" fmla="*/ 14 w 321"/>
                <a:gd name="T29" fmla="*/ 225 h 320"/>
                <a:gd name="T30" fmla="*/ 4 w 321"/>
                <a:gd name="T31" fmla="*/ 195 h 320"/>
                <a:gd name="T32" fmla="*/ 0 w 321"/>
                <a:gd name="T33" fmla="*/ 164 h 320"/>
                <a:gd name="T34" fmla="*/ 0 w 321"/>
                <a:gd name="T35" fmla="*/ 147 h 320"/>
                <a:gd name="T36" fmla="*/ 6 w 321"/>
                <a:gd name="T37" fmla="*/ 116 h 320"/>
                <a:gd name="T38" fmla="*/ 17 w 321"/>
                <a:gd name="T39" fmla="*/ 86 h 320"/>
                <a:gd name="T40" fmla="*/ 34 w 321"/>
                <a:gd name="T41" fmla="*/ 61 h 320"/>
                <a:gd name="T42" fmla="*/ 55 w 321"/>
                <a:gd name="T43" fmla="*/ 38 h 320"/>
                <a:gd name="T44" fmla="*/ 81 w 321"/>
                <a:gd name="T45" fmla="*/ 21 h 320"/>
                <a:gd name="T46" fmla="*/ 109 w 321"/>
                <a:gd name="T47" fmla="*/ 8 h 320"/>
                <a:gd name="T48" fmla="*/ 139 w 321"/>
                <a:gd name="T49" fmla="*/ 1 h 320"/>
                <a:gd name="T50" fmla="*/ 172 w 321"/>
                <a:gd name="T51" fmla="*/ 0 h 320"/>
                <a:gd name="T52" fmla="*/ 189 w 321"/>
                <a:gd name="T53" fmla="*/ 2 h 320"/>
                <a:gd name="T54" fmla="*/ 219 w 321"/>
                <a:gd name="T55" fmla="*/ 11 h 320"/>
                <a:gd name="T56" fmla="*/ 247 w 321"/>
                <a:gd name="T57" fmla="*/ 25 h 320"/>
                <a:gd name="T58" fmla="*/ 271 w 321"/>
                <a:gd name="T59" fmla="*/ 44 h 320"/>
                <a:gd name="T60" fmla="*/ 291 w 321"/>
                <a:gd name="T61" fmla="*/ 68 h 320"/>
                <a:gd name="T62" fmla="*/ 306 w 321"/>
                <a:gd name="T63" fmla="*/ 95 h 320"/>
                <a:gd name="T64" fmla="*/ 316 w 321"/>
                <a:gd name="T65" fmla="*/ 123 h 320"/>
                <a:gd name="T66" fmla="*/ 321 w 321"/>
                <a:gd name="T67" fmla="*/ 156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21" h="320">
                  <a:moveTo>
                    <a:pt x="321" y="171"/>
                  </a:moveTo>
                  <a:lnTo>
                    <a:pt x="321" y="171"/>
                  </a:lnTo>
                  <a:lnTo>
                    <a:pt x="318" y="188"/>
                  </a:lnTo>
                  <a:lnTo>
                    <a:pt x="315" y="204"/>
                  </a:lnTo>
                  <a:lnTo>
                    <a:pt x="309" y="218"/>
                  </a:lnTo>
                  <a:lnTo>
                    <a:pt x="302" y="234"/>
                  </a:lnTo>
                  <a:lnTo>
                    <a:pt x="295" y="246"/>
                  </a:lnTo>
                  <a:lnTo>
                    <a:pt x="287" y="259"/>
                  </a:lnTo>
                  <a:lnTo>
                    <a:pt x="275" y="270"/>
                  </a:lnTo>
                  <a:lnTo>
                    <a:pt x="265" y="282"/>
                  </a:lnTo>
                  <a:lnTo>
                    <a:pt x="253" y="290"/>
                  </a:lnTo>
                  <a:lnTo>
                    <a:pt x="240" y="299"/>
                  </a:lnTo>
                  <a:lnTo>
                    <a:pt x="226" y="306"/>
                  </a:lnTo>
                  <a:lnTo>
                    <a:pt x="211" y="312"/>
                  </a:lnTo>
                  <a:lnTo>
                    <a:pt x="196" y="316"/>
                  </a:lnTo>
                  <a:lnTo>
                    <a:pt x="180" y="319"/>
                  </a:lnTo>
                  <a:lnTo>
                    <a:pt x="165" y="320"/>
                  </a:lnTo>
                  <a:lnTo>
                    <a:pt x="148" y="320"/>
                  </a:lnTo>
                  <a:lnTo>
                    <a:pt x="148" y="320"/>
                  </a:lnTo>
                  <a:lnTo>
                    <a:pt x="132" y="317"/>
                  </a:lnTo>
                  <a:lnTo>
                    <a:pt x="116" y="314"/>
                  </a:lnTo>
                  <a:lnTo>
                    <a:pt x="101" y="309"/>
                  </a:lnTo>
                  <a:lnTo>
                    <a:pt x="87" y="302"/>
                  </a:lnTo>
                  <a:lnTo>
                    <a:pt x="74" y="295"/>
                  </a:lnTo>
                  <a:lnTo>
                    <a:pt x="61" y="286"/>
                  </a:lnTo>
                  <a:lnTo>
                    <a:pt x="50" y="276"/>
                  </a:lnTo>
                  <a:lnTo>
                    <a:pt x="38" y="265"/>
                  </a:lnTo>
                  <a:lnTo>
                    <a:pt x="29" y="252"/>
                  </a:lnTo>
                  <a:lnTo>
                    <a:pt x="21" y="239"/>
                  </a:lnTo>
                  <a:lnTo>
                    <a:pt x="14" y="225"/>
                  </a:lnTo>
                  <a:lnTo>
                    <a:pt x="9" y="211"/>
                  </a:lnTo>
                  <a:lnTo>
                    <a:pt x="4" y="195"/>
                  </a:lnTo>
                  <a:lnTo>
                    <a:pt x="2" y="180"/>
                  </a:lnTo>
                  <a:lnTo>
                    <a:pt x="0" y="164"/>
                  </a:lnTo>
                  <a:lnTo>
                    <a:pt x="0" y="147"/>
                  </a:lnTo>
                  <a:lnTo>
                    <a:pt x="0" y="147"/>
                  </a:lnTo>
                  <a:lnTo>
                    <a:pt x="3" y="132"/>
                  </a:lnTo>
                  <a:lnTo>
                    <a:pt x="6" y="116"/>
                  </a:lnTo>
                  <a:lnTo>
                    <a:pt x="12" y="100"/>
                  </a:lnTo>
                  <a:lnTo>
                    <a:pt x="17" y="86"/>
                  </a:lnTo>
                  <a:lnTo>
                    <a:pt x="26" y="73"/>
                  </a:lnTo>
                  <a:lnTo>
                    <a:pt x="34" y="61"/>
                  </a:lnTo>
                  <a:lnTo>
                    <a:pt x="44" y="49"/>
                  </a:lnTo>
                  <a:lnTo>
                    <a:pt x="55" y="38"/>
                  </a:lnTo>
                  <a:lnTo>
                    <a:pt x="68" y="29"/>
                  </a:lnTo>
                  <a:lnTo>
                    <a:pt x="81" y="21"/>
                  </a:lnTo>
                  <a:lnTo>
                    <a:pt x="95" y="14"/>
                  </a:lnTo>
                  <a:lnTo>
                    <a:pt x="109" y="8"/>
                  </a:lnTo>
                  <a:lnTo>
                    <a:pt x="124" y="4"/>
                  </a:lnTo>
                  <a:lnTo>
                    <a:pt x="139" y="1"/>
                  </a:lnTo>
                  <a:lnTo>
                    <a:pt x="156" y="0"/>
                  </a:lnTo>
                  <a:lnTo>
                    <a:pt x="172" y="0"/>
                  </a:lnTo>
                  <a:lnTo>
                    <a:pt x="172" y="0"/>
                  </a:lnTo>
                  <a:lnTo>
                    <a:pt x="189" y="2"/>
                  </a:lnTo>
                  <a:lnTo>
                    <a:pt x="204" y="5"/>
                  </a:lnTo>
                  <a:lnTo>
                    <a:pt x="219" y="11"/>
                  </a:lnTo>
                  <a:lnTo>
                    <a:pt x="233" y="17"/>
                  </a:lnTo>
                  <a:lnTo>
                    <a:pt x="247" y="25"/>
                  </a:lnTo>
                  <a:lnTo>
                    <a:pt x="260" y="34"/>
                  </a:lnTo>
                  <a:lnTo>
                    <a:pt x="271" y="44"/>
                  </a:lnTo>
                  <a:lnTo>
                    <a:pt x="281" y="55"/>
                  </a:lnTo>
                  <a:lnTo>
                    <a:pt x="291" y="68"/>
                  </a:lnTo>
                  <a:lnTo>
                    <a:pt x="299" y="80"/>
                  </a:lnTo>
                  <a:lnTo>
                    <a:pt x="306" y="95"/>
                  </a:lnTo>
                  <a:lnTo>
                    <a:pt x="312" y="109"/>
                  </a:lnTo>
                  <a:lnTo>
                    <a:pt x="316" y="123"/>
                  </a:lnTo>
                  <a:lnTo>
                    <a:pt x="319" y="139"/>
                  </a:lnTo>
                  <a:lnTo>
                    <a:pt x="321" y="156"/>
                  </a:lnTo>
                  <a:lnTo>
                    <a:pt x="321" y="171"/>
                  </a:lnTo>
                  <a:close/>
                </a:path>
              </a:pathLst>
            </a:custGeom>
            <a:solidFill>
              <a:srgbClr val="6767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60" name="Freeform 120"/>
            <p:cNvSpPr>
              <a:spLocks/>
            </p:cNvSpPr>
            <p:nvPr/>
          </p:nvSpPr>
          <p:spPr bwMode="auto">
            <a:xfrm>
              <a:off x="3237939" y="4289894"/>
              <a:ext cx="509588" cy="508000"/>
            </a:xfrm>
            <a:custGeom>
              <a:avLst/>
              <a:gdLst>
                <a:gd name="T0" fmla="*/ 321 w 321"/>
                <a:gd name="T1" fmla="*/ 171 h 320"/>
                <a:gd name="T2" fmla="*/ 315 w 321"/>
                <a:gd name="T3" fmla="*/ 204 h 320"/>
                <a:gd name="T4" fmla="*/ 302 w 321"/>
                <a:gd name="T5" fmla="*/ 234 h 320"/>
                <a:gd name="T6" fmla="*/ 287 w 321"/>
                <a:gd name="T7" fmla="*/ 259 h 320"/>
                <a:gd name="T8" fmla="*/ 265 w 321"/>
                <a:gd name="T9" fmla="*/ 282 h 320"/>
                <a:gd name="T10" fmla="*/ 240 w 321"/>
                <a:gd name="T11" fmla="*/ 299 h 320"/>
                <a:gd name="T12" fmla="*/ 211 w 321"/>
                <a:gd name="T13" fmla="*/ 312 h 320"/>
                <a:gd name="T14" fmla="*/ 180 w 321"/>
                <a:gd name="T15" fmla="*/ 319 h 320"/>
                <a:gd name="T16" fmla="*/ 148 w 321"/>
                <a:gd name="T17" fmla="*/ 320 h 320"/>
                <a:gd name="T18" fmla="*/ 132 w 321"/>
                <a:gd name="T19" fmla="*/ 317 h 320"/>
                <a:gd name="T20" fmla="*/ 101 w 321"/>
                <a:gd name="T21" fmla="*/ 309 h 320"/>
                <a:gd name="T22" fmla="*/ 74 w 321"/>
                <a:gd name="T23" fmla="*/ 295 h 320"/>
                <a:gd name="T24" fmla="*/ 50 w 321"/>
                <a:gd name="T25" fmla="*/ 276 h 320"/>
                <a:gd name="T26" fmla="*/ 29 w 321"/>
                <a:gd name="T27" fmla="*/ 252 h 320"/>
                <a:gd name="T28" fmla="*/ 14 w 321"/>
                <a:gd name="T29" fmla="*/ 225 h 320"/>
                <a:gd name="T30" fmla="*/ 4 w 321"/>
                <a:gd name="T31" fmla="*/ 195 h 320"/>
                <a:gd name="T32" fmla="*/ 0 w 321"/>
                <a:gd name="T33" fmla="*/ 164 h 320"/>
                <a:gd name="T34" fmla="*/ 0 w 321"/>
                <a:gd name="T35" fmla="*/ 147 h 320"/>
                <a:gd name="T36" fmla="*/ 6 w 321"/>
                <a:gd name="T37" fmla="*/ 116 h 320"/>
                <a:gd name="T38" fmla="*/ 17 w 321"/>
                <a:gd name="T39" fmla="*/ 86 h 320"/>
                <a:gd name="T40" fmla="*/ 34 w 321"/>
                <a:gd name="T41" fmla="*/ 61 h 320"/>
                <a:gd name="T42" fmla="*/ 55 w 321"/>
                <a:gd name="T43" fmla="*/ 38 h 320"/>
                <a:gd name="T44" fmla="*/ 81 w 321"/>
                <a:gd name="T45" fmla="*/ 21 h 320"/>
                <a:gd name="T46" fmla="*/ 109 w 321"/>
                <a:gd name="T47" fmla="*/ 8 h 320"/>
                <a:gd name="T48" fmla="*/ 139 w 321"/>
                <a:gd name="T49" fmla="*/ 1 h 320"/>
                <a:gd name="T50" fmla="*/ 172 w 321"/>
                <a:gd name="T51" fmla="*/ 0 h 320"/>
                <a:gd name="T52" fmla="*/ 189 w 321"/>
                <a:gd name="T53" fmla="*/ 2 h 320"/>
                <a:gd name="T54" fmla="*/ 219 w 321"/>
                <a:gd name="T55" fmla="*/ 11 h 320"/>
                <a:gd name="T56" fmla="*/ 247 w 321"/>
                <a:gd name="T57" fmla="*/ 25 h 320"/>
                <a:gd name="T58" fmla="*/ 271 w 321"/>
                <a:gd name="T59" fmla="*/ 44 h 320"/>
                <a:gd name="T60" fmla="*/ 291 w 321"/>
                <a:gd name="T61" fmla="*/ 68 h 320"/>
                <a:gd name="T62" fmla="*/ 306 w 321"/>
                <a:gd name="T63" fmla="*/ 95 h 320"/>
                <a:gd name="T64" fmla="*/ 316 w 321"/>
                <a:gd name="T65" fmla="*/ 123 h 320"/>
                <a:gd name="T66" fmla="*/ 321 w 321"/>
                <a:gd name="T67" fmla="*/ 156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21" h="320">
                  <a:moveTo>
                    <a:pt x="321" y="171"/>
                  </a:moveTo>
                  <a:lnTo>
                    <a:pt x="321" y="171"/>
                  </a:lnTo>
                  <a:lnTo>
                    <a:pt x="318" y="188"/>
                  </a:lnTo>
                  <a:lnTo>
                    <a:pt x="315" y="204"/>
                  </a:lnTo>
                  <a:lnTo>
                    <a:pt x="309" y="218"/>
                  </a:lnTo>
                  <a:lnTo>
                    <a:pt x="302" y="234"/>
                  </a:lnTo>
                  <a:lnTo>
                    <a:pt x="295" y="246"/>
                  </a:lnTo>
                  <a:lnTo>
                    <a:pt x="287" y="259"/>
                  </a:lnTo>
                  <a:lnTo>
                    <a:pt x="275" y="270"/>
                  </a:lnTo>
                  <a:lnTo>
                    <a:pt x="265" y="282"/>
                  </a:lnTo>
                  <a:lnTo>
                    <a:pt x="253" y="290"/>
                  </a:lnTo>
                  <a:lnTo>
                    <a:pt x="240" y="299"/>
                  </a:lnTo>
                  <a:lnTo>
                    <a:pt x="226" y="306"/>
                  </a:lnTo>
                  <a:lnTo>
                    <a:pt x="211" y="312"/>
                  </a:lnTo>
                  <a:lnTo>
                    <a:pt x="196" y="316"/>
                  </a:lnTo>
                  <a:lnTo>
                    <a:pt x="180" y="319"/>
                  </a:lnTo>
                  <a:lnTo>
                    <a:pt x="165" y="320"/>
                  </a:lnTo>
                  <a:lnTo>
                    <a:pt x="148" y="320"/>
                  </a:lnTo>
                  <a:lnTo>
                    <a:pt x="148" y="320"/>
                  </a:lnTo>
                  <a:lnTo>
                    <a:pt x="132" y="317"/>
                  </a:lnTo>
                  <a:lnTo>
                    <a:pt x="116" y="314"/>
                  </a:lnTo>
                  <a:lnTo>
                    <a:pt x="101" y="309"/>
                  </a:lnTo>
                  <a:lnTo>
                    <a:pt x="87" y="302"/>
                  </a:lnTo>
                  <a:lnTo>
                    <a:pt x="74" y="295"/>
                  </a:lnTo>
                  <a:lnTo>
                    <a:pt x="61" y="286"/>
                  </a:lnTo>
                  <a:lnTo>
                    <a:pt x="50" y="276"/>
                  </a:lnTo>
                  <a:lnTo>
                    <a:pt x="38" y="265"/>
                  </a:lnTo>
                  <a:lnTo>
                    <a:pt x="29" y="252"/>
                  </a:lnTo>
                  <a:lnTo>
                    <a:pt x="21" y="239"/>
                  </a:lnTo>
                  <a:lnTo>
                    <a:pt x="14" y="225"/>
                  </a:lnTo>
                  <a:lnTo>
                    <a:pt x="9" y="211"/>
                  </a:lnTo>
                  <a:lnTo>
                    <a:pt x="4" y="195"/>
                  </a:lnTo>
                  <a:lnTo>
                    <a:pt x="2" y="180"/>
                  </a:lnTo>
                  <a:lnTo>
                    <a:pt x="0" y="164"/>
                  </a:lnTo>
                  <a:lnTo>
                    <a:pt x="0" y="147"/>
                  </a:lnTo>
                  <a:lnTo>
                    <a:pt x="0" y="147"/>
                  </a:lnTo>
                  <a:lnTo>
                    <a:pt x="3" y="132"/>
                  </a:lnTo>
                  <a:lnTo>
                    <a:pt x="6" y="116"/>
                  </a:lnTo>
                  <a:lnTo>
                    <a:pt x="12" y="100"/>
                  </a:lnTo>
                  <a:lnTo>
                    <a:pt x="17" y="86"/>
                  </a:lnTo>
                  <a:lnTo>
                    <a:pt x="26" y="73"/>
                  </a:lnTo>
                  <a:lnTo>
                    <a:pt x="34" y="61"/>
                  </a:lnTo>
                  <a:lnTo>
                    <a:pt x="44" y="49"/>
                  </a:lnTo>
                  <a:lnTo>
                    <a:pt x="55" y="38"/>
                  </a:lnTo>
                  <a:lnTo>
                    <a:pt x="68" y="29"/>
                  </a:lnTo>
                  <a:lnTo>
                    <a:pt x="81" y="21"/>
                  </a:lnTo>
                  <a:lnTo>
                    <a:pt x="95" y="14"/>
                  </a:lnTo>
                  <a:lnTo>
                    <a:pt x="109" y="8"/>
                  </a:lnTo>
                  <a:lnTo>
                    <a:pt x="124" y="4"/>
                  </a:lnTo>
                  <a:lnTo>
                    <a:pt x="139" y="1"/>
                  </a:lnTo>
                  <a:lnTo>
                    <a:pt x="156" y="0"/>
                  </a:lnTo>
                  <a:lnTo>
                    <a:pt x="172" y="0"/>
                  </a:lnTo>
                  <a:lnTo>
                    <a:pt x="172" y="0"/>
                  </a:lnTo>
                  <a:lnTo>
                    <a:pt x="189" y="2"/>
                  </a:lnTo>
                  <a:lnTo>
                    <a:pt x="204" y="5"/>
                  </a:lnTo>
                  <a:lnTo>
                    <a:pt x="219" y="11"/>
                  </a:lnTo>
                  <a:lnTo>
                    <a:pt x="233" y="17"/>
                  </a:lnTo>
                  <a:lnTo>
                    <a:pt x="247" y="25"/>
                  </a:lnTo>
                  <a:lnTo>
                    <a:pt x="260" y="34"/>
                  </a:lnTo>
                  <a:lnTo>
                    <a:pt x="271" y="44"/>
                  </a:lnTo>
                  <a:lnTo>
                    <a:pt x="281" y="55"/>
                  </a:lnTo>
                  <a:lnTo>
                    <a:pt x="291" y="68"/>
                  </a:lnTo>
                  <a:lnTo>
                    <a:pt x="299" y="80"/>
                  </a:lnTo>
                  <a:lnTo>
                    <a:pt x="306" y="95"/>
                  </a:lnTo>
                  <a:lnTo>
                    <a:pt x="312" y="109"/>
                  </a:lnTo>
                  <a:lnTo>
                    <a:pt x="316" y="123"/>
                  </a:lnTo>
                  <a:lnTo>
                    <a:pt x="319" y="139"/>
                  </a:lnTo>
                  <a:lnTo>
                    <a:pt x="321" y="156"/>
                  </a:lnTo>
                  <a:lnTo>
                    <a:pt x="321" y="17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61" name="Freeform 121"/>
            <p:cNvSpPr>
              <a:spLocks/>
            </p:cNvSpPr>
            <p:nvPr/>
          </p:nvSpPr>
          <p:spPr bwMode="auto">
            <a:xfrm>
              <a:off x="3398276" y="4448644"/>
              <a:ext cx="188913" cy="188913"/>
            </a:xfrm>
            <a:custGeom>
              <a:avLst/>
              <a:gdLst>
                <a:gd name="T0" fmla="*/ 119 w 119"/>
                <a:gd name="T1" fmla="*/ 64 h 119"/>
                <a:gd name="T2" fmla="*/ 119 w 119"/>
                <a:gd name="T3" fmla="*/ 64 h 119"/>
                <a:gd name="T4" fmla="*/ 118 w 119"/>
                <a:gd name="T5" fmla="*/ 77 h 119"/>
                <a:gd name="T6" fmla="*/ 113 w 119"/>
                <a:gd name="T7" fmla="*/ 87 h 119"/>
                <a:gd name="T8" fmla="*/ 106 w 119"/>
                <a:gd name="T9" fmla="*/ 97 h 119"/>
                <a:gd name="T10" fmla="*/ 98 w 119"/>
                <a:gd name="T11" fmla="*/ 105 h 119"/>
                <a:gd name="T12" fmla="*/ 89 w 119"/>
                <a:gd name="T13" fmla="*/ 112 h 119"/>
                <a:gd name="T14" fmla="*/ 78 w 119"/>
                <a:gd name="T15" fmla="*/ 117 h 119"/>
                <a:gd name="T16" fmla="*/ 66 w 119"/>
                <a:gd name="T17" fmla="*/ 119 h 119"/>
                <a:gd name="T18" fmla="*/ 55 w 119"/>
                <a:gd name="T19" fmla="*/ 119 h 119"/>
                <a:gd name="T20" fmla="*/ 55 w 119"/>
                <a:gd name="T21" fmla="*/ 119 h 119"/>
                <a:gd name="T22" fmla="*/ 42 w 119"/>
                <a:gd name="T23" fmla="*/ 118 h 119"/>
                <a:gd name="T24" fmla="*/ 31 w 119"/>
                <a:gd name="T25" fmla="*/ 114 h 119"/>
                <a:gd name="T26" fmla="*/ 23 w 119"/>
                <a:gd name="T27" fmla="*/ 107 h 119"/>
                <a:gd name="T28" fmla="*/ 14 w 119"/>
                <a:gd name="T29" fmla="*/ 100 h 119"/>
                <a:gd name="T30" fmla="*/ 7 w 119"/>
                <a:gd name="T31" fmla="*/ 90 h 119"/>
                <a:gd name="T32" fmla="*/ 3 w 119"/>
                <a:gd name="T33" fmla="*/ 78 h 119"/>
                <a:gd name="T34" fmla="*/ 0 w 119"/>
                <a:gd name="T35" fmla="*/ 67 h 119"/>
                <a:gd name="T36" fmla="*/ 0 w 119"/>
                <a:gd name="T37" fmla="*/ 56 h 119"/>
                <a:gd name="T38" fmla="*/ 0 w 119"/>
                <a:gd name="T39" fmla="*/ 56 h 119"/>
                <a:gd name="T40" fmla="*/ 1 w 119"/>
                <a:gd name="T41" fmla="*/ 43 h 119"/>
                <a:gd name="T42" fmla="*/ 6 w 119"/>
                <a:gd name="T43" fmla="*/ 33 h 119"/>
                <a:gd name="T44" fmla="*/ 13 w 119"/>
                <a:gd name="T45" fmla="*/ 23 h 119"/>
                <a:gd name="T46" fmla="*/ 20 w 119"/>
                <a:gd name="T47" fmla="*/ 14 h 119"/>
                <a:gd name="T48" fmla="*/ 30 w 119"/>
                <a:gd name="T49" fmla="*/ 7 h 119"/>
                <a:gd name="T50" fmla="*/ 40 w 119"/>
                <a:gd name="T51" fmla="*/ 3 h 119"/>
                <a:gd name="T52" fmla="*/ 51 w 119"/>
                <a:gd name="T53" fmla="*/ 0 h 119"/>
                <a:gd name="T54" fmla="*/ 64 w 119"/>
                <a:gd name="T55" fmla="*/ 0 h 119"/>
                <a:gd name="T56" fmla="*/ 64 w 119"/>
                <a:gd name="T57" fmla="*/ 0 h 119"/>
                <a:gd name="T58" fmla="*/ 75 w 119"/>
                <a:gd name="T59" fmla="*/ 2 h 119"/>
                <a:gd name="T60" fmla="*/ 86 w 119"/>
                <a:gd name="T61" fmla="*/ 6 h 119"/>
                <a:gd name="T62" fmla="*/ 96 w 119"/>
                <a:gd name="T63" fmla="*/ 13 h 119"/>
                <a:gd name="T64" fmla="*/ 105 w 119"/>
                <a:gd name="T65" fmla="*/ 20 h 119"/>
                <a:gd name="T66" fmla="*/ 112 w 119"/>
                <a:gd name="T67" fmla="*/ 30 h 119"/>
                <a:gd name="T68" fmla="*/ 116 w 119"/>
                <a:gd name="T69" fmla="*/ 40 h 119"/>
                <a:gd name="T70" fmla="*/ 119 w 119"/>
                <a:gd name="T71" fmla="*/ 51 h 119"/>
                <a:gd name="T72" fmla="*/ 119 w 119"/>
                <a:gd name="T73" fmla="*/ 64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9" h="119">
                  <a:moveTo>
                    <a:pt x="119" y="64"/>
                  </a:moveTo>
                  <a:lnTo>
                    <a:pt x="119" y="64"/>
                  </a:lnTo>
                  <a:lnTo>
                    <a:pt x="118" y="77"/>
                  </a:lnTo>
                  <a:lnTo>
                    <a:pt x="113" y="87"/>
                  </a:lnTo>
                  <a:lnTo>
                    <a:pt x="106" y="97"/>
                  </a:lnTo>
                  <a:lnTo>
                    <a:pt x="98" y="105"/>
                  </a:lnTo>
                  <a:lnTo>
                    <a:pt x="89" y="112"/>
                  </a:lnTo>
                  <a:lnTo>
                    <a:pt x="78" y="117"/>
                  </a:lnTo>
                  <a:lnTo>
                    <a:pt x="66" y="119"/>
                  </a:lnTo>
                  <a:lnTo>
                    <a:pt x="55" y="119"/>
                  </a:lnTo>
                  <a:lnTo>
                    <a:pt x="55" y="119"/>
                  </a:lnTo>
                  <a:lnTo>
                    <a:pt x="42" y="118"/>
                  </a:lnTo>
                  <a:lnTo>
                    <a:pt x="31" y="114"/>
                  </a:lnTo>
                  <a:lnTo>
                    <a:pt x="23" y="107"/>
                  </a:lnTo>
                  <a:lnTo>
                    <a:pt x="14" y="100"/>
                  </a:lnTo>
                  <a:lnTo>
                    <a:pt x="7" y="90"/>
                  </a:lnTo>
                  <a:lnTo>
                    <a:pt x="3" y="78"/>
                  </a:lnTo>
                  <a:lnTo>
                    <a:pt x="0" y="67"/>
                  </a:lnTo>
                  <a:lnTo>
                    <a:pt x="0" y="56"/>
                  </a:lnTo>
                  <a:lnTo>
                    <a:pt x="0" y="56"/>
                  </a:lnTo>
                  <a:lnTo>
                    <a:pt x="1" y="43"/>
                  </a:lnTo>
                  <a:lnTo>
                    <a:pt x="6" y="33"/>
                  </a:lnTo>
                  <a:lnTo>
                    <a:pt x="13" y="23"/>
                  </a:lnTo>
                  <a:lnTo>
                    <a:pt x="20" y="14"/>
                  </a:lnTo>
                  <a:lnTo>
                    <a:pt x="30" y="7"/>
                  </a:lnTo>
                  <a:lnTo>
                    <a:pt x="40" y="3"/>
                  </a:lnTo>
                  <a:lnTo>
                    <a:pt x="51" y="0"/>
                  </a:lnTo>
                  <a:lnTo>
                    <a:pt x="64" y="0"/>
                  </a:lnTo>
                  <a:lnTo>
                    <a:pt x="64" y="0"/>
                  </a:lnTo>
                  <a:lnTo>
                    <a:pt x="75" y="2"/>
                  </a:lnTo>
                  <a:lnTo>
                    <a:pt x="86" y="6"/>
                  </a:lnTo>
                  <a:lnTo>
                    <a:pt x="96" y="13"/>
                  </a:lnTo>
                  <a:lnTo>
                    <a:pt x="105" y="20"/>
                  </a:lnTo>
                  <a:lnTo>
                    <a:pt x="112" y="30"/>
                  </a:lnTo>
                  <a:lnTo>
                    <a:pt x="116" y="40"/>
                  </a:lnTo>
                  <a:lnTo>
                    <a:pt x="119" y="51"/>
                  </a:lnTo>
                  <a:lnTo>
                    <a:pt x="119" y="64"/>
                  </a:lnTo>
                  <a:close/>
                </a:path>
              </a:pathLst>
            </a:custGeom>
            <a:solidFill>
              <a:srgbClr val="9E9E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62" name="Freeform 122"/>
            <p:cNvSpPr>
              <a:spLocks/>
            </p:cNvSpPr>
            <p:nvPr/>
          </p:nvSpPr>
          <p:spPr bwMode="auto">
            <a:xfrm>
              <a:off x="3398276" y="4448644"/>
              <a:ext cx="188913" cy="188913"/>
            </a:xfrm>
            <a:custGeom>
              <a:avLst/>
              <a:gdLst>
                <a:gd name="T0" fmla="*/ 119 w 119"/>
                <a:gd name="T1" fmla="*/ 64 h 119"/>
                <a:gd name="T2" fmla="*/ 119 w 119"/>
                <a:gd name="T3" fmla="*/ 64 h 119"/>
                <a:gd name="T4" fmla="*/ 118 w 119"/>
                <a:gd name="T5" fmla="*/ 77 h 119"/>
                <a:gd name="T6" fmla="*/ 113 w 119"/>
                <a:gd name="T7" fmla="*/ 87 h 119"/>
                <a:gd name="T8" fmla="*/ 106 w 119"/>
                <a:gd name="T9" fmla="*/ 97 h 119"/>
                <a:gd name="T10" fmla="*/ 98 w 119"/>
                <a:gd name="T11" fmla="*/ 105 h 119"/>
                <a:gd name="T12" fmla="*/ 89 w 119"/>
                <a:gd name="T13" fmla="*/ 112 h 119"/>
                <a:gd name="T14" fmla="*/ 78 w 119"/>
                <a:gd name="T15" fmla="*/ 117 h 119"/>
                <a:gd name="T16" fmla="*/ 66 w 119"/>
                <a:gd name="T17" fmla="*/ 119 h 119"/>
                <a:gd name="T18" fmla="*/ 55 w 119"/>
                <a:gd name="T19" fmla="*/ 119 h 119"/>
                <a:gd name="T20" fmla="*/ 55 w 119"/>
                <a:gd name="T21" fmla="*/ 119 h 119"/>
                <a:gd name="T22" fmla="*/ 42 w 119"/>
                <a:gd name="T23" fmla="*/ 118 h 119"/>
                <a:gd name="T24" fmla="*/ 31 w 119"/>
                <a:gd name="T25" fmla="*/ 114 h 119"/>
                <a:gd name="T26" fmla="*/ 23 w 119"/>
                <a:gd name="T27" fmla="*/ 107 h 119"/>
                <a:gd name="T28" fmla="*/ 14 w 119"/>
                <a:gd name="T29" fmla="*/ 100 h 119"/>
                <a:gd name="T30" fmla="*/ 7 w 119"/>
                <a:gd name="T31" fmla="*/ 90 h 119"/>
                <a:gd name="T32" fmla="*/ 3 w 119"/>
                <a:gd name="T33" fmla="*/ 78 h 119"/>
                <a:gd name="T34" fmla="*/ 0 w 119"/>
                <a:gd name="T35" fmla="*/ 67 h 119"/>
                <a:gd name="T36" fmla="*/ 0 w 119"/>
                <a:gd name="T37" fmla="*/ 56 h 119"/>
                <a:gd name="T38" fmla="*/ 0 w 119"/>
                <a:gd name="T39" fmla="*/ 56 h 119"/>
                <a:gd name="T40" fmla="*/ 1 w 119"/>
                <a:gd name="T41" fmla="*/ 43 h 119"/>
                <a:gd name="T42" fmla="*/ 6 w 119"/>
                <a:gd name="T43" fmla="*/ 33 h 119"/>
                <a:gd name="T44" fmla="*/ 13 w 119"/>
                <a:gd name="T45" fmla="*/ 23 h 119"/>
                <a:gd name="T46" fmla="*/ 20 w 119"/>
                <a:gd name="T47" fmla="*/ 14 h 119"/>
                <a:gd name="T48" fmla="*/ 30 w 119"/>
                <a:gd name="T49" fmla="*/ 7 h 119"/>
                <a:gd name="T50" fmla="*/ 40 w 119"/>
                <a:gd name="T51" fmla="*/ 3 h 119"/>
                <a:gd name="T52" fmla="*/ 51 w 119"/>
                <a:gd name="T53" fmla="*/ 0 h 119"/>
                <a:gd name="T54" fmla="*/ 64 w 119"/>
                <a:gd name="T55" fmla="*/ 0 h 119"/>
                <a:gd name="T56" fmla="*/ 64 w 119"/>
                <a:gd name="T57" fmla="*/ 0 h 119"/>
                <a:gd name="T58" fmla="*/ 75 w 119"/>
                <a:gd name="T59" fmla="*/ 2 h 119"/>
                <a:gd name="T60" fmla="*/ 86 w 119"/>
                <a:gd name="T61" fmla="*/ 6 h 119"/>
                <a:gd name="T62" fmla="*/ 96 w 119"/>
                <a:gd name="T63" fmla="*/ 13 h 119"/>
                <a:gd name="T64" fmla="*/ 105 w 119"/>
                <a:gd name="T65" fmla="*/ 20 h 119"/>
                <a:gd name="T66" fmla="*/ 112 w 119"/>
                <a:gd name="T67" fmla="*/ 30 h 119"/>
                <a:gd name="T68" fmla="*/ 116 w 119"/>
                <a:gd name="T69" fmla="*/ 40 h 119"/>
                <a:gd name="T70" fmla="*/ 119 w 119"/>
                <a:gd name="T71" fmla="*/ 51 h 119"/>
                <a:gd name="T72" fmla="*/ 119 w 119"/>
                <a:gd name="T73" fmla="*/ 64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9" h="119">
                  <a:moveTo>
                    <a:pt x="119" y="64"/>
                  </a:moveTo>
                  <a:lnTo>
                    <a:pt x="119" y="64"/>
                  </a:lnTo>
                  <a:lnTo>
                    <a:pt x="118" y="77"/>
                  </a:lnTo>
                  <a:lnTo>
                    <a:pt x="113" y="87"/>
                  </a:lnTo>
                  <a:lnTo>
                    <a:pt x="106" y="97"/>
                  </a:lnTo>
                  <a:lnTo>
                    <a:pt x="98" y="105"/>
                  </a:lnTo>
                  <a:lnTo>
                    <a:pt x="89" y="112"/>
                  </a:lnTo>
                  <a:lnTo>
                    <a:pt x="78" y="117"/>
                  </a:lnTo>
                  <a:lnTo>
                    <a:pt x="66" y="119"/>
                  </a:lnTo>
                  <a:lnTo>
                    <a:pt x="55" y="119"/>
                  </a:lnTo>
                  <a:lnTo>
                    <a:pt x="55" y="119"/>
                  </a:lnTo>
                  <a:lnTo>
                    <a:pt x="42" y="118"/>
                  </a:lnTo>
                  <a:lnTo>
                    <a:pt x="31" y="114"/>
                  </a:lnTo>
                  <a:lnTo>
                    <a:pt x="23" y="107"/>
                  </a:lnTo>
                  <a:lnTo>
                    <a:pt x="14" y="100"/>
                  </a:lnTo>
                  <a:lnTo>
                    <a:pt x="7" y="90"/>
                  </a:lnTo>
                  <a:lnTo>
                    <a:pt x="3" y="78"/>
                  </a:lnTo>
                  <a:lnTo>
                    <a:pt x="0" y="67"/>
                  </a:lnTo>
                  <a:lnTo>
                    <a:pt x="0" y="56"/>
                  </a:lnTo>
                  <a:lnTo>
                    <a:pt x="0" y="56"/>
                  </a:lnTo>
                  <a:lnTo>
                    <a:pt x="1" y="43"/>
                  </a:lnTo>
                  <a:lnTo>
                    <a:pt x="6" y="33"/>
                  </a:lnTo>
                  <a:lnTo>
                    <a:pt x="13" y="23"/>
                  </a:lnTo>
                  <a:lnTo>
                    <a:pt x="20" y="14"/>
                  </a:lnTo>
                  <a:lnTo>
                    <a:pt x="30" y="7"/>
                  </a:lnTo>
                  <a:lnTo>
                    <a:pt x="40" y="3"/>
                  </a:lnTo>
                  <a:lnTo>
                    <a:pt x="51" y="0"/>
                  </a:lnTo>
                  <a:lnTo>
                    <a:pt x="64" y="0"/>
                  </a:lnTo>
                  <a:lnTo>
                    <a:pt x="64" y="0"/>
                  </a:lnTo>
                  <a:lnTo>
                    <a:pt x="75" y="2"/>
                  </a:lnTo>
                  <a:lnTo>
                    <a:pt x="86" y="6"/>
                  </a:lnTo>
                  <a:lnTo>
                    <a:pt x="96" y="13"/>
                  </a:lnTo>
                  <a:lnTo>
                    <a:pt x="105" y="20"/>
                  </a:lnTo>
                  <a:lnTo>
                    <a:pt x="112" y="30"/>
                  </a:lnTo>
                  <a:lnTo>
                    <a:pt x="116" y="40"/>
                  </a:lnTo>
                  <a:lnTo>
                    <a:pt x="119" y="51"/>
                  </a:lnTo>
                  <a:lnTo>
                    <a:pt x="119" y="6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63" name="Freeform 123"/>
            <p:cNvSpPr>
              <a:spLocks/>
            </p:cNvSpPr>
            <p:nvPr/>
          </p:nvSpPr>
          <p:spPr bwMode="auto">
            <a:xfrm>
              <a:off x="3256989" y="4289894"/>
              <a:ext cx="280988" cy="287338"/>
            </a:xfrm>
            <a:custGeom>
              <a:avLst/>
              <a:gdLst>
                <a:gd name="T0" fmla="*/ 0 w 177"/>
                <a:gd name="T1" fmla="*/ 35 h 181"/>
                <a:gd name="T2" fmla="*/ 138 w 177"/>
                <a:gd name="T3" fmla="*/ 181 h 181"/>
                <a:gd name="T4" fmla="*/ 177 w 177"/>
                <a:gd name="T5" fmla="*/ 149 h 181"/>
                <a:gd name="T6" fmla="*/ 42 w 177"/>
                <a:gd name="T7" fmla="*/ 0 h 181"/>
                <a:gd name="T8" fmla="*/ 0 w 177"/>
                <a:gd name="T9" fmla="*/ 35 h 181"/>
              </a:gdLst>
              <a:ahLst/>
              <a:cxnLst>
                <a:cxn ang="0">
                  <a:pos x="T0" y="T1"/>
                </a:cxn>
                <a:cxn ang="0">
                  <a:pos x="T2" y="T3"/>
                </a:cxn>
                <a:cxn ang="0">
                  <a:pos x="T4" y="T5"/>
                </a:cxn>
                <a:cxn ang="0">
                  <a:pos x="T6" y="T7"/>
                </a:cxn>
                <a:cxn ang="0">
                  <a:pos x="T8" y="T9"/>
                </a:cxn>
              </a:cxnLst>
              <a:rect l="0" t="0" r="r" b="b"/>
              <a:pathLst>
                <a:path w="177" h="181">
                  <a:moveTo>
                    <a:pt x="0" y="35"/>
                  </a:moveTo>
                  <a:lnTo>
                    <a:pt x="138" y="181"/>
                  </a:lnTo>
                  <a:lnTo>
                    <a:pt x="177" y="149"/>
                  </a:lnTo>
                  <a:lnTo>
                    <a:pt x="42" y="0"/>
                  </a:lnTo>
                  <a:lnTo>
                    <a:pt x="0" y="35"/>
                  </a:lnTo>
                  <a:close/>
                </a:path>
              </a:pathLst>
            </a:custGeom>
            <a:solidFill>
              <a:srgbClr val="9E9E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64" name="Freeform 124"/>
            <p:cNvSpPr>
              <a:spLocks/>
            </p:cNvSpPr>
            <p:nvPr/>
          </p:nvSpPr>
          <p:spPr bwMode="auto">
            <a:xfrm>
              <a:off x="3437964" y="4489919"/>
              <a:ext cx="107950" cy="107950"/>
            </a:xfrm>
            <a:custGeom>
              <a:avLst/>
              <a:gdLst>
                <a:gd name="T0" fmla="*/ 68 w 68"/>
                <a:gd name="T1" fmla="*/ 37 h 68"/>
                <a:gd name="T2" fmla="*/ 68 w 68"/>
                <a:gd name="T3" fmla="*/ 37 h 68"/>
                <a:gd name="T4" fmla="*/ 67 w 68"/>
                <a:gd name="T5" fmla="*/ 44 h 68"/>
                <a:gd name="T6" fmla="*/ 64 w 68"/>
                <a:gd name="T7" fmla="*/ 49 h 68"/>
                <a:gd name="T8" fmla="*/ 61 w 68"/>
                <a:gd name="T9" fmla="*/ 55 h 68"/>
                <a:gd name="T10" fmla="*/ 57 w 68"/>
                <a:gd name="T11" fmla="*/ 59 h 68"/>
                <a:gd name="T12" fmla="*/ 51 w 68"/>
                <a:gd name="T13" fmla="*/ 64 h 68"/>
                <a:gd name="T14" fmla="*/ 46 w 68"/>
                <a:gd name="T15" fmla="*/ 66 h 68"/>
                <a:gd name="T16" fmla="*/ 39 w 68"/>
                <a:gd name="T17" fmla="*/ 68 h 68"/>
                <a:gd name="T18" fmla="*/ 32 w 68"/>
                <a:gd name="T19" fmla="*/ 68 h 68"/>
                <a:gd name="T20" fmla="*/ 32 w 68"/>
                <a:gd name="T21" fmla="*/ 68 h 68"/>
                <a:gd name="T22" fmla="*/ 24 w 68"/>
                <a:gd name="T23" fmla="*/ 66 h 68"/>
                <a:gd name="T24" fmla="*/ 19 w 68"/>
                <a:gd name="T25" fmla="*/ 64 h 68"/>
                <a:gd name="T26" fmla="*/ 13 w 68"/>
                <a:gd name="T27" fmla="*/ 61 h 68"/>
                <a:gd name="T28" fmla="*/ 7 w 68"/>
                <a:gd name="T29" fmla="*/ 57 h 68"/>
                <a:gd name="T30" fmla="*/ 5 w 68"/>
                <a:gd name="T31" fmla="*/ 51 h 68"/>
                <a:gd name="T32" fmla="*/ 2 w 68"/>
                <a:gd name="T33" fmla="*/ 45 h 68"/>
                <a:gd name="T34" fmla="*/ 0 w 68"/>
                <a:gd name="T35" fmla="*/ 38 h 68"/>
                <a:gd name="T36" fmla="*/ 0 w 68"/>
                <a:gd name="T37" fmla="*/ 31 h 68"/>
                <a:gd name="T38" fmla="*/ 0 w 68"/>
                <a:gd name="T39" fmla="*/ 31 h 68"/>
                <a:gd name="T40" fmla="*/ 2 w 68"/>
                <a:gd name="T41" fmla="*/ 24 h 68"/>
                <a:gd name="T42" fmla="*/ 3 w 68"/>
                <a:gd name="T43" fmla="*/ 18 h 68"/>
                <a:gd name="T44" fmla="*/ 7 w 68"/>
                <a:gd name="T45" fmla="*/ 13 h 68"/>
                <a:gd name="T46" fmla="*/ 12 w 68"/>
                <a:gd name="T47" fmla="*/ 8 h 68"/>
                <a:gd name="T48" fmla="*/ 17 w 68"/>
                <a:gd name="T49" fmla="*/ 4 h 68"/>
                <a:gd name="T50" fmla="*/ 23 w 68"/>
                <a:gd name="T51" fmla="*/ 1 h 68"/>
                <a:gd name="T52" fmla="*/ 30 w 68"/>
                <a:gd name="T53" fmla="*/ 0 h 68"/>
                <a:gd name="T54" fmla="*/ 37 w 68"/>
                <a:gd name="T55" fmla="*/ 0 h 68"/>
                <a:gd name="T56" fmla="*/ 37 w 68"/>
                <a:gd name="T57" fmla="*/ 0 h 68"/>
                <a:gd name="T58" fmla="*/ 43 w 68"/>
                <a:gd name="T59" fmla="*/ 1 h 68"/>
                <a:gd name="T60" fmla="*/ 50 w 68"/>
                <a:gd name="T61" fmla="*/ 3 h 68"/>
                <a:gd name="T62" fmla="*/ 56 w 68"/>
                <a:gd name="T63" fmla="*/ 7 h 68"/>
                <a:gd name="T64" fmla="*/ 60 w 68"/>
                <a:gd name="T65" fmla="*/ 11 h 68"/>
                <a:gd name="T66" fmla="*/ 64 w 68"/>
                <a:gd name="T67" fmla="*/ 17 h 68"/>
                <a:gd name="T68" fmla="*/ 67 w 68"/>
                <a:gd name="T69" fmla="*/ 23 h 68"/>
                <a:gd name="T70" fmla="*/ 68 w 68"/>
                <a:gd name="T71" fmla="*/ 30 h 68"/>
                <a:gd name="T72" fmla="*/ 68 w 68"/>
                <a:gd name="T73" fmla="*/ 3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8" h="68">
                  <a:moveTo>
                    <a:pt x="68" y="37"/>
                  </a:moveTo>
                  <a:lnTo>
                    <a:pt x="68" y="37"/>
                  </a:lnTo>
                  <a:lnTo>
                    <a:pt x="67" y="44"/>
                  </a:lnTo>
                  <a:lnTo>
                    <a:pt x="64" y="49"/>
                  </a:lnTo>
                  <a:lnTo>
                    <a:pt x="61" y="55"/>
                  </a:lnTo>
                  <a:lnTo>
                    <a:pt x="57" y="59"/>
                  </a:lnTo>
                  <a:lnTo>
                    <a:pt x="51" y="64"/>
                  </a:lnTo>
                  <a:lnTo>
                    <a:pt x="46" y="66"/>
                  </a:lnTo>
                  <a:lnTo>
                    <a:pt x="39" y="68"/>
                  </a:lnTo>
                  <a:lnTo>
                    <a:pt x="32" y="68"/>
                  </a:lnTo>
                  <a:lnTo>
                    <a:pt x="32" y="68"/>
                  </a:lnTo>
                  <a:lnTo>
                    <a:pt x="24" y="66"/>
                  </a:lnTo>
                  <a:lnTo>
                    <a:pt x="19" y="64"/>
                  </a:lnTo>
                  <a:lnTo>
                    <a:pt x="13" y="61"/>
                  </a:lnTo>
                  <a:lnTo>
                    <a:pt x="7" y="57"/>
                  </a:lnTo>
                  <a:lnTo>
                    <a:pt x="5" y="51"/>
                  </a:lnTo>
                  <a:lnTo>
                    <a:pt x="2" y="45"/>
                  </a:lnTo>
                  <a:lnTo>
                    <a:pt x="0" y="38"/>
                  </a:lnTo>
                  <a:lnTo>
                    <a:pt x="0" y="31"/>
                  </a:lnTo>
                  <a:lnTo>
                    <a:pt x="0" y="31"/>
                  </a:lnTo>
                  <a:lnTo>
                    <a:pt x="2" y="24"/>
                  </a:lnTo>
                  <a:lnTo>
                    <a:pt x="3" y="18"/>
                  </a:lnTo>
                  <a:lnTo>
                    <a:pt x="7" y="13"/>
                  </a:lnTo>
                  <a:lnTo>
                    <a:pt x="12" y="8"/>
                  </a:lnTo>
                  <a:lnTo>
                    <a:pt x="17" y="4"/>
                  </a:lnTo>
                  <a:lnTo>
                    <a:pt x="23" y="1"/>
                  </a:lnTo>
                  <a:lnTo>
                    <a:pt x="30" y="0"/>
                  </a:lnTo>
                  <a:lnTo>
                    <a:pt x="37" y="0"/>
                  </a:lnTo>
                  <a:lnTo>
                    <a:pt x="37" y="0"/>
                  </a:lnTo>
                  <a:lnTo>
                    <a:pt x="43" y="1"/>
                  </a:lnTo>
                  <a:lnTo>
                    <a:pt x="50" y="3"/>
                  </a:lnTo>
                  <a:lnTo>
                    <a:pt x="56" y="7"/>
                  </a:lnTo>
                  <a:lnTo>
                    <a:pt x="60" y="11"/>
                  </a:lnTo>
                  <a:lnTo>
                    <a:pt x="64" y="17"/>
                  </a:lnTo>
                  <a:lnTo>
                    <a:pt x="67" y="23"/>
                  </a:lnTo>
                  <a:lnTo>
                    <a:pt x="68" y="30"/>
                  </a:lnTo>
                  <a:lnTo>
                    <a:pt x="68" y="37"/>
                  </a:lnTo>
                  <a:close/>
                </a:path>
              </a:pathLst>
            </a:custGeom>
            <a:solidFill>
              <a:srgbClr val="D1D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65" name="Freeform 125"/>
            <p:cNvSpPr>
              <a:spLocks/>
            </p:cNvSpPr>
            <p:nvPr/>
          </p:nvSpPr>
          <p:spPr bwMode="auto">
            <a:xfrm>
              <a:off x="3437964" y="4489919"/>
              <a:ext cx="107950" cy="107950"/>
            </a:xfrm>
            <a:custGeom>
              <a:avLst/>
              <a:gdLst>
                <a:gd name="T0" fmla="*/ 68 w 68"/>
                <a:gd name="T1" fmla="*/ 37 h 68"/>
                <a:gd name="T2" fmla="*/ 68 w 68"/>
                <a:gd name="T3" fmla="*/ 37 h 68"/>
                <a:gd name="T4" fmla="*/ 67 w 68"/>
                <a:gd name="T5" fmla="*/ 44 h 68"/>
                <a:gd name="T6" fmla="*/ 64 w 68"/>
                <a:gd name="T7" fmla="*/ 49 h 68"/>
                <a:gd name="T8" fmla="*/ 61 w 68"/>
                <a:gd name="T9" fmla="*/ 55 h 68"/>
                <a:gd name="T10" fmla="*/ 57 w 68"/>
                <a:gd name="T11" fmla="*/ 59 h 68"/>
                <a:gd name="T12" fmla="*/ 51 w 68"/>
                <a:gd name="T13" fmla="*/ 64 h 68"/>
                <a:gd name="T14" fmla="*/ 46 w 68"/>
                <a:gd name="T15" fmla="*/ 66 h 68"/>
                <a:gd name="T16" fmla="*/ 39 w 68"/>
                <a:gd name="T17" fmla="*/ 68 h 68"/>
                <a:gd name="T18" fmla="*/ 32 w 68"/>
                <a:gd name="T19" fmla="*/ 68 h 68"/>
                <a:gd name="T20" fmla="*/ 32 w 68"/>
                <a:gd name="T21" fmla="*/ 68 h 68"/>
                <a:gd name="T22" fmla="*/ 24 w 68"/>
                <a:gd name="T23" fmla="*/ 66 h 68"/>
                <a:gd name="T24" fmla="*/ 19 w 68"/>
                <a:gd name="T25" fmla="*/ 64 h 68"/>
                <a:gd name="T26" fmla="*/ 13 w 68"/>
                <a:gd name="T27" fmla="*/ 61 h 68"/>
                <a:gd name="T28" fmla="*/ 7 w 68"/>
                <a:gd name="T29" fmla="*/ 57 h 68"/>
                <a:gd name="T30" fmla="*/ 5 w 68"/>
                <a:gd name="T31" fmla="*/ 51 h 68"/>
                <a:gd name="T32" fmla="*/ 2 w 68"/>
                <a:gd name="T33" fmla="*/ 45 h 68"/>
                <a:gd name="T34" fmla="*/ 0 w 68"/>
                <a:gd name="T35" fmla="*/ 38 h 68"/>
                <a:gd name="T36" fmla="*/ 0 w 68"/>
                <a:gd name="T37" fmla="*/ 31 h 68"/>
                <a:gd name="T38" fmla="*/ 0 w 68"/>
                <a:gd name="T39" fmla="*/ 31 h 68"/>
                <a:gd name="T40" fmla="*/ 2 w 68"/>
                <a:gd name="T41" fmla="*/ 24 h 68"/>
                <a:gd name="T42" fmla="*/ 3 w 68"/>
                <a:gd name="T43" fmla="*/ 18 h 68"/>
                <a:gd name="T44" fmla="*/ 7 w 68"/>
                <a:gd name="T45" fmla="*/ 13 h 68"/>
                <a:gd name="T46" fmla="*/ 12 w 68"/>
                <a:gd name="T47" fmla="*/ 8 h 68"/>
                <a:gd name="T48" fmla="*/ 17 w 68"/>
                <a:gd name="T49" fmla="*/ 4 h 68"/>
                <a:gd name="T50" fmla="*/ 23 w 68"/>
                <a:gd name="T51" fmla="*/ 1 h 68"/>
                <a:gd name="T52" fmla="*/ 30 w 68"/>
                <a:gd name="T53" fmla="*/ 0 h 68"/>
                <a:gd name="T54" fmla="*/ 37 w 68"/>
                <a:gd name="T55" fmla="*/ 0 h 68"/>
                <a:gd name="T56" fmla="*/ 37 w 68"/>
                <a:gd name="T57" fmla="*/ 0 h 68"/>
                <a:gd name="T58" fmla="*/ 43 w 68"/>
                <a:gd name="T59" fmla="*/ 1 h 68"/>
                <a:gd name="T60" fmla="*/ 50 w 68"/>
                <a:gd name="T61" fmla="*/ 3 h 68"/>
                <a:gd name="T62" fmla="*/ 56 w 68"/>
                <a:gd name="T63" fmla="*/ 7 h 68"/>
                <a:gd name="T64" fmla="*/ 60 w 68"/>
                <a:gd name="T65" fmla="*/ 11 h 68"/>
                <a:gd name="T66" fmla="*/ 64 w 68"/>
                <a:gd name="T67" fmla="*/ 17 h 68"/>
                <a:gd name="T68" fmla="*/ 67 w 68"/>
                <a:gd name="T69" fmla="*/ 23 h 68"/>
                <a:gd name="T70" fmla="*/ 68 w 68"/>
                <a:gd name="T71" fmla="*/ 30 h 68"/>
                <a:gd name="T72" fmla="*/ 68 w 68"/>
                <a:gd name="T73" fmla="*/ 3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8" h="68">
                  <a:moveTo>
                    <a:pt x="68" y="37"/>
                  </a:moveTo>
                  <a:lnTo>
                    <a:pt x="68" y="37"/>
                  </a:lnTo>
                  <a:lnTo>
                    <a:pt x="67" y="44"/>
                  </a:lnTo>
                  <a:lnTo>
                    <a:pt x="64" y="49"/>
                  </a:lnTo>
                  <a:lnTo>
                    <a:pt x="61" y="55"/>
                  </a:lnTo>
                  <a:lnTo>
                    <a:pt x="57" y="59"/>
                  </a:lnTo>
                  <a:lnTo>
                    <a:pt x="51" y="64"/>
                  </a:lnTo>
                  <a:lnTo>
                    <a:pt x="46" y="66"/>
                  </a:lnTo>
                  <a:lnTo>
                    <a:pt x="39" y="68"/>
                  </a:lnTo>
                  <a:lnTo>
                    <a:pt x="32" y="68"/>
                  </a:lnTo>
                  <a:lnTo>
                    <a:pt x="32" y="68"/>
                  </a:lnTo>
                  <a:lnTo>
                    <a:pt x="24" y="66"/>
                  </a:lnTo>
                  <a:lnTo>
                    <a:pt x="19" y="64"/>
                  </a:lnTo>
                  <a:lnTo>
                    <a:pt x="13" y="61"/>
                  </a:lnTo>
                  <a:lnTo>
                    <a:pt x="7" y="57"/>
                  </a:lnTo>
                  <a:lnTo>
                    <a:pt x="5" y="51"/>
                  </a:lnTo>
                  <a:lnTo>
                    <a:pt x="2" y="45"/>
                  </a:lnTo>
                  <a:lnTo>
                    <a:pt x="0" y="38"/>
                  </a:lnTo>
                  <a:lnTo>
                    <a:pt x="0" y="31"/>
                  </a:lnTo>
                  <a:lnTo>
                    <a:pt x="0" y="31"/>
                  </a:lnTo>
                  <a:lnTo>
                    <a:pt x="2" y="24"/>
                  </a:lnTo>
                  <a:lnTo>
                    <a:pt x="3" y="18"/>
                  </a:lnTo>
                  <a:lnTo>
                    <a:pt x="7" y="13"/>
                  </a:lnTo>
                  <a:lnTo>
                    <a:pt x="12" y="8"/>
                  </a:lnTo>
                  <a:lnTo>
                    <a:pt x="17" y="4"/>
                  </a:lnTo>
                  <a:lnTo>
                    <a:pt x="23" y="1"/>
                  </a:lnTo>
                  <a:lnTo>
                    <a:pt x="30" y="0"/>
                  </a:lnTo>
                  <a:lnTo>
                    <a:pt x="37" y="0"/>
                  </a:lnTo>
                  <a:lnTo>
                    <a:pt x="37" y="0"/>
                  </a:lnTo>
                  <a:lnTo>
                    <a:pt x="43" y="1"/>
                  </a:lnTo>
                  <a:lnTo>
                    <a:pt x="50" y="3"/>
                  </a:lnTo>
                  <a:lnTo>
                    <a:pt x="56" y="7"/>
                  </a:lnTo>
                  <a:lnTo>
                    <a:pt x="60" y="11"/>
                  </a:lnTo>
                  <a:lnTo>
                    <a:pt x="64" y="17"/>
                  </a:lnTo>
                  <a:lnTo>
                    <a:pt x="67" y="23"/>
                  </a:lnTo>
                  <a:lnTo>
                    <a:pt x="68" y="30"/>
                  </a:lnTo>
                  <a:lnTo>
                    <a:pt x="68" y="3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66" name="Freeform 126"/>
            <p:cNvSpPr>
              <a:spLocks/>
            </p:cNvSpPr>
            <p:nvPr/>
          </p:nvSpPr>
          <p:spPr bwMode="auto">
            <a:xfrm>
              <a:off x="4620651" y="3037356"/>
              <a:ext cx="800100" cy="800100"/>
            </a:xfrm>
            <a:custGeom>
              <a:avLst/>
              <a:gdLst>
                <a:gd name="T0" fmla="*/ 503 w 504"/>
                <a:gd name="T1" fmla="*/ 271 h 504"/>
                <a:gd name="T2" fmla="*/ 494 w 504"/>
                <a:gd name="T3" fmla="*/ 321 h 504"/>
                <a:gd name="T4" fmla="*/ 476 w 504"/>
                <a:gd name="T5" fmla="*/ 368 h 504"/>
                <a:gd name="T6" fmla="*/ 450 w 504"/>
                <a:gd name="T7" fmla="*/ 407 h 504"/>
                <a:gd name="T8" fmla="*/ 416 w 504"/>
                <a:gd name="T9" fmla="*/ 443 h 504"/>
                <a:gd name="T10" fmla="*/ 377 w 504"/>
                <a:gd name="T11" fmla="*/ 471 h 504"/>
                <a:gd name="T12" fmla="*/ 333 w 504"/>
                <a:gd name="T13" fmla="*/ 491 h 504"/>
                <a:gd name="T14" fmla="*/ 285 w 504"/>
                <a:gd name="T15" fmla="*/ 502 h 504"/>
                <a:gd name="T16" fmla="*/ 233 w 504"/>
                <a:gd name="T17" fmla="*/ 504 h 504"/>
                <a:gd name="T18" fmla="*/ 208 w 504"/>
                <a:gd name="T19" fmla="*/ 499 h 504"/>
                <a:gd name="T20" fmla="*/ 160 w 504"/>
                <a:gd name="T21" fmla="*/ 487 h 504"/>
                <a:gd name="T22" fmla="*/ 116 w 504"/>
                <a:gd name="T23" fmla="*/ 464 h 504"/>
                <a:gd name="T24" fmla="*/ 78 w 504"/>
                <a:gd name="T25" fmla="*/ 434 h 504"/>
                <a:gd name="T26" fmla="*/ 46 w 504"/>
                <a:gd name="T27" fmla="*/ 397 h 504"/>
                <a:gd name="T28" fmla="*/ 22 w 504"/>
                <a:gd name="T29" fmla="*/ 355 h 504"/>
                <a:gd name="T30" fmla="*/ 7 w 504"/>
                <a:gd name="T31" fmla="*/ 308 h 504"/>
                <a:gd name="T32" fmla="*/ 0 w 504"/>
                <a:gd name="T33" fmla="*/ 258 h 504"/>
                <a:gd name="T34" fmla="*/ 1 w 504"/>
                <a:gd name="T35" fmla="*/ 233 h 504"/>
                <a:gd name="T36" fmla="*/ 10 w 504"/>
                <a:gd name="T37" fmla="*/ 183 h 504"/>
                <a:gd name="T38" fmla="*/ 28 w 504"/>
                <a:gd name="T39" fmla="*/ 136 h 504"/>
                <a:gd name="T40" fmla="*/ 55 w 504"/>
                <a:gd name="T41" fmla="*/ 95 h 504"/>
                <a:gd name="T42" fmla="*/ 87 w 504"/>
                <a:gd name="T43" fmla="*/ 61 h 504"/>
                <a:gd name="T44" fmla="*/ 127 w 504"/>
                <a:gd name="T45" fmla="*/ 33 h 504"/>
                <a:gd name="T46" fmla="*/ 171 w 504"/>
                <a:gd name="T47" fmla="*/ 13 h 504"/>
                <a:gd name="T48" fmla="*/ 219 w 504"/>
                <a:gd name="T49" fmla="*/ 2 h 504"/>
                <a:gd name="T50" fmla="*/ 270 w 504"/>
                <a:gd name="T51" fmla="*/ 0 h 504"/>
                <a:gd name="T52" fmla="*/ 296 w 504"/>
                <a:gd name="T53" fmla="*/ 3 h 504"/>
                <a:gd name="T54" fmla="*/ 344 w 504"/>
                <a:gd name="T55" fmla="*/ 17 h 504"/>
                <a:gd name="T56" fmla="*/ 388 w 504"/>
                <a:gd name="T57" fmla="*/ 40 h 504"/>
                <a:gd name="T58" fmla="*/ 426 w 504"/>
                <a:gd name="T59" fmla="*/ 70 h 504"/>
                <a:gd name="T60" fmla="*/ 457 w 504"/>
                <a:gd name="T61" fmla="*/ 107 h 504"/>
                <a:gd name="T62" fmla="*/ 482 w 504"/>
                <a:gd name="T63" fmla="*/ 149 h 504"/>
                <a:gd name="T64" fmla="*/ 497 w 504"/>
                <a:gd name="T65" fmla="*/ 195 h 504"/>
                <a:gd name="T66" fmla="*/ 504 w 504"/>
                <a:gd name="T67" fmla="*/ 244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04" h="504">
                  <a:moveTo>
                    <a:pt x="503" y="271"/>
                  </a:moveTo>
                  <a:lnTo>
                    <a:pt x="503" y="271"/>
                  </a:lnTo>
                  <a:lnTo>
                    <a:pt x="500" y="297"/>
                  </a:lnTo>
                  <a:lnTo>
                    <a:pt x="494" y="321"/>
                  </a:lnTo>
                  <a:lnTo>
                    <a:pt x="486" y="345"/>
                  </a:lnTo>
                  <a:lnTo>
                    <a:pt x="476" y="368"/>
                  </a:lnTo>
                  <a:lnTo>
                    <a:pt x="463" y="387"/>
                  </a:lnTo>
                  <a:lnTo>
                    <a:pt x="450" y="407"/>
                  </a:lnTo>
                  <a:lnTo>
                    <a:pt x="433" y="426"/>
                  </a:lnTo>
                  <a:lnTo>
                    <a:pt x="416" y="443"/>
                  </a:lnTo>
                  <a:lnTo>
                    <a:pt x="397" y="457"/>
                  </a:lnTo>
                  <a:lnTo>
                    <a:pt x="377" y="471"/>
                  </a:lnTo>
                  <a:lnTo>
                    <a:pt x="355" y="481"/>
                  </a:lnTo>
                  <a:lnTo>
                    <a:pt x="333" y="491"/>
                  </a:lnTo>
                  <a:lnTo>
                    <a:pt x="309" y="497"/>
                  </a:lnTo>
                  <a:lnTo>
                    <a:pt x="285" y="502"/>
                  </a:lnTo>
                  <a:lnTo>
                    <a:pt x="259" y="504"/>
                  </a:lnTo>
                  <a:lnTo>
                    <a:pt x="233" y="504"/>
                  </a:lnTo>
                  <a:lnTo>
                    <a:pt x="233" y="504"/>
                  </a:lnTo>
                  <a:lnTo>
                    <a:pt x="208" y="499"/>
                  </a:lnTo>
                  <a:lnTo>
                    <a:pt x="182" y="494"/>
                  </a:lnTo>
                  <a:lnTo>
                    <a:pt x="160" y="487"/>
                  </a:lnTo>
                  <a:lnTo>
                    <a:pt x="137" y="475"/>
                  </a:lnTo>
                  <a:lnTo>
                    <a:pt x="116" y="464"/>
                  </a:lnTo>
                  <a:lnTo>
                    <a:pt x="96" y="450"/>
                  </a:lnTo>
                  <a:lnTo>
                    <a:pt x="78" y="434"/>
                  </a:lnTo>
                  <a:lnTo>
                    <a:pt x="61" y="416"/>
                  </a:lnTo>
                  <a:lnTo>
                    <a:pt x="46" y="397"/>
                  </a:lnTo>
                  <a:lnTo>
                    <a:pt x="34" y="376"/>
                  </a:lnTo>
                  <a:lnTo>
                    <a:pt x="22" y="355"/>
                  </a:lnTo>
                  <a:lnTo>
                    <a:pt x="14" y="332"/>
                  </a:lnTo>
                  <a:lnTo>
                    <a:pt x="7" y="308"/>
                  </a:lnTo>
                  <a:lnTo>
                    <a:pt x="2" y="284"/>
                  </a:lnTo>
                  <a:lnTo>
                    <a:pt x="0" y="258"/>
                  </a:lnTo>
                  <a:lnTo>
                    <a:pt x="1" y="233"/>
                  </a:lnTo>
                  <a:lnTo>
                    <a:pt x="1" y="233"/>
                  </a:lnTo>
                  <a:lnTo>
                    <a:pt x="4" y="207"/>
                  </a:lnTo>
                  <a:lnTo>
                    <a:pt x="10" y="183"/>
                  </a:lnTo>
                  <a:lnTo>
                    <a:pt x="18" y="159"/>
                  </a:lnTo>
                  <a:lnTo>
                    <a:pt x="28" y="136"/>
                  </a:lnTo>
                  <a:lnTo>
                    <a:pt x="41" y="115"/>
                  </a:lnTo>
                  <a:lnTo>
                    <a:pt x="55" y="95"/>
                  </a:lnTo>
                  <a:lnTo>
                    <a:pt x="70" y="77"/>
                  </a:lnTo>
                  <a:lnTo>
                    <a:pt x="87" y="61"/>
                  </a:lnTo>
                  <a:lnTo>
                    <a:pt x="107" y="46"/>
                  </a:lnTo>
                  <a:lnTo>
                    <a:pt x="127" y="33"/>
                  </a:lnTo>
                  <a:lnTo>
                    <a:pt x="148" y="22"/>
                  </a:lnTo>
                  <a:lnTo>
                    <a:pt x="171" y="13"/>
                  </a:lnTo>
                  <a:lnTo>
                    <a:pt x="195" y="6"/>
                  </a:lnTo>
                  <a:lnTo>
                    <a:pt x="219" y="2"/>
                  </a:lnTo>
                  <a:lnTo>
                    <a:pt x="245" y="0"/>
                  </a:lnTo>
                  <a:lnTo>
                    <a:pt x="270" y="0"/>
                  </a:lnTo>
                  <a:lnTo>
                    <a:pt x="270" y="0"/>
                  </a:lnTo>
                  <a:lnTo>
                    <a:pt x="296" y="3"/>
                  </a:lnTo>
                  <a:lnTo>
                    <a:pt x="321" y="9"/>
                  </a:lnTo>
                  <a:lnTo>
                    <a:pt x="344" y="17"/>
                  </a:lnTo>
                  <a:lnTo>
                    <a:pt x="367" y="27"/>
                  </a:lnTo>
                  <a:lnTo>
                    <a:pt x="388" y="40"/>
                  </a:lnTo>
                  <a:lnTo>
                    <a:pt x="408" y="54"/>
                  </a:lnTo>
                  <a:lnTo>
                    <a:pt x="426" y="70"/>
                  </a:lnTo>
                  <a:lnTo>
                    <a:pt x="443" y="87"/>
                  </a:lnTo>
                  <a:lnTo>
                    <a:pt x="457" y="107"/>
                  </a:lnTo>
                  <a:lnTo>
                    <a:pt x="470" y="127"/>
                  </a:lnTo>
                  <a:lnTo>
                    <a:pt x="482" y="149"/>
                  </a:lnTo>
                  <a:lnTo>
                    <a:pt x="490" y="172"/>
                  </a:lnTo>
                  <a:lnTo>
                    <a:pt x="497" y="195"/>
                  </a:lnTo>
                  <a:lnTo>
                    <a:pt x="501" y="220"/>
                  </a:lnTo>
                  <a:lnTo>
                    <a:pt x="504" y="244"/>
                  </a:lnTo>
                  <a:lnTo>
                    <a:pt x="503" y="271"/>
                  </a:lnTo>
                  <a:close/>
                </a:path>
              </a:pathLst>
            </a:custGeom>
            <a:solidFill>
              <a:srgbClr val="2A2D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67" name="Freeform 127"/>
            <p:cNvSpPr>
              <a:spLocks/>
            </p:cNvSpPr>
            <p:nvPr/>
          </p:nvSpPr>
          <p:spPr bwMode="auto">
            <a:xfrm>
              <a:off x="4620651" y="3037356"/>
              <a:ext cx="800100" cy="800100"/>
            </a:xfrm>
            <a:custGeom>
              <a:avLst/>
              <a:gdLst>
                <a:gd name="T0" fmla="*/ 503 w 504"/>
                <a:gd name="T1" fmla="*/ 271 h 504"/>
                <a:gd name="T2" fmla="*/ 494 w 504"/>
                <a:gd name="T3" fmla="*/ 321 h 504"/>
                <a:gd name="T4" fmla="*/ 476 w 504"/>
                <a:gd name="T5" fmla="*/ 368 h 504"/>
                <a:gd name="T6" fmla="*/ 450 w 504"/>
                <a:gd name="T7" fmla="*/ 407 h 504"/>
                <a:gd name="T8" fmla="*/ 416 w 504"/>
                <a:gd name="T9" fmla="*/ 443 h 504"/>
                <a:gd name="T10" fmla="*/ 377 w 504"/>
                <a:gd name="T11" fmla="*/ 471 h 504"/>
                <a:gd name="T12" fmla="*/ 333 w 504"/>
                <a:gd name="T13" fmla="*/ 491 h 504"/>
                <a:gd name="T14" fmla="*/ 285 w 504"/>
                <a:gd name="T15" fmla="*/ 502 h 504"/>
                <a:gd name="T16" fmla="*/ 233 w 504"/>
                <a:gd name="T17" fmla="*/ 504 h 504"/>
                <a:gd name="T18" fmla="*/ 208 w 504"/>
                <a:gd name="T19" fmla="*/ 499 h 504"/>
                <a:gd name="T20" fmla="*/ 160 w 504"/>
                <a:gd name="T21" fmla="*/ 487 h 504"/>
                <a:gd name="T22" fmla="*/ 116 w 504"/>
                <a:gd name="T23" fmla="*/ 464 h 504"/>
                <a:gd name="T24" fmla="*/ 78 w 504"/>
                <a:gd name="T25" fmla="*/ 434 h 504"/>
                <a:gd name="T26" fmla="*/ 46 w 504"/>
                <a:gd name="T27" fmla="*/ 397 h 504"/>
                <a:gd name="T28" fmla="*/ 22 w 504"/>
                <a:gd name="T29" fmla="*/ 355 h 504"/>
                <a:gd name="T30" fmla="*/ 7 w 504"/>
                <a:gd name="T31" fmla="*/ 308 h 504"/>
                <a:gd name="T32" fmla="*/ 0 w 504"/>
                <a:gd name="T33" fmla="*/ 258 h 504"/>
                <a:gd name="T34" fmla="*/ 1 w 504"/>
                <a:gd name="T35" fmla="*/ 233 h 504"/>
                <a:gd name="T36" fmla="*/ 10 w 504"/>
                <a:gd name="T37" fmla="*/ 183 h 504"/>
                <a:gd name="T38" fmla="*/ 28 w 504"/>
                <a:gd name="T39" fmla="*/ 136 h 504"/>
                <a:gd name="T40" fmla="*/ 55 w 504"/>
                <a:gd name="T41" fmla="*/ 95 h 504"/>
                <a:gd name="T42" fmla="*/ 87 w 504"/>
                <a:gd name="T43" fmla="*/ 61 h 504"/>
                <a:gd name="T44" fmla="*/ 127 w 504"/>
                <a:gd name="T45" fmla="*/ 33 h 504"/>
                <a:gd name="T46" fmla="*/ 171 w 504"/>
                <a:gd name="T47" fmla="*/ 13 h 504"/>
                <a:gd name="T48" fmla="*/ 219 w 504"/>
                <a:gd name="T49" fmla="*/ 2 h 504"/>
                <a:gd name="T50" fmla="*/ 270 w 504"/>
                <a:gd name="T51" fmla="*/ 0 h 504"/>
                <a:gd name="T52" fmla="*/ 296 w 504"/>
                <a:gd name="T53" fmla="*/ 3 h 504"/>
                <a:gd name="T54" fmla="*/ 344 w 504"/>
                <a:gd name="T55" fmla="*/ 17 h 504"/>
                <a:gd name="T56" fmla="*/ 388 w 504"/>
                <a:gd name="T57" fmla="*/ 40 h 504"/>
                <a:gd name="T58" fmla="*/ 426 w 504"/>
                <a:gd name="T59" fmla="*/ 70 h 504"/>
                <a:gd name="T60" fmla="*/ 457 w 504"/>
                <a:gd name="T61" fmla="*/ 107 h 504"/>
                <a:gd name="T62" fmla="*/ 482 w 504"/>
                <a:gd name="T63" fmla="*/ 149 h 504"/>
                <a:gd name="T64" fmla="*/ 497 w 504"/>
                <a:gd name="T65" fmla="*/ 195 h 504"/>
                <a:gd name="T66" fmla="*/ 504 w 504"/>
                <a:gd name="T67" fmla="*/ 244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04" h="504">
                  <a:moveTo>
                    <a:pt x="503" y="271"/>
                  </a:moveTo>
                  <a:lnTo>
                    <a:pt x="503" y="271"/>
                  </a:lnTo>
                  <a:lnTo>
                    <a:pt x="500" y="297"/>
                  </a:lnTo>
                  <a:lnTo>
                    <a:pt x="494" y="321"/>
                  </a:lnTo>
                  <a:lnTo>
                    <a:pt x="486" y="345"/>
                  </a:lnTo>
                  <a:lnTo>
                    <a:pt x="476" y="368"/>
                  </a:lnTo>
                  <a:lnTo>
                    <a:pt x="463" y="387"/>
                  </a:lnTo>
                  <a:lnTo>
                    <a:pt x="450" y="407"/>
                  </a:lnTo>
                  <a:lnTo>
                    <a:pt x="433" y="426"/>
                  </a:lnTo>
                  <a:lnTo>
                    <a:pt x="416" y="443"/>
                  </a:lnTo>
                  <a:lnTo>
                    <a:pt x="397" y="457"/>
                  </a:lnTo>
                  <a:lnTo>
                    <a:pt x="377" y="471"/>
                  </a:lnTo>
                  <a:lnTo>
                    <a:pt x="355" y="481"/>
                  </a:lnTo>
                  <a:lnTo>
                    <a:pt x="333" y="491"/>
                  </a:lnTo>
                  <a:lnTo>
                    <a:pt x="309" y="497"/>
                  </a:lnTo>
                  <a:lnTo>
                    <a:pt x="285" y="502"/>
                  </a:lnTo>
                  <a:lnTo>
                    <a:pt x="259" y="504"/>
                  </a:lnTo>
                  <a:lnTo>
                    <a:pt x="233" y="504"/>
                  </a:lnTo>
                  <a:lnTo>
                    <a:pt x="233" y="504"/>
                  </a:lnTo>
                  <a:lnTo>
                    <a:pt x="208" y="499"/>
                  </a:lnTo>
                  <a:lnTo>
                    <a:pt x="182" y="494"/>
                  </a:lnTo>
                  <a:lnTo>
                    <a:pt x="160" y="487"/>
                  </a:lnTo>
                  <a:lnTo>
                    <a:pt x="137" y="475"/>
                  </a:lnTo>
                  <a:lnTo>
                    <a:pt x="116" y="464"/>
                  </a:lnTo>
                  <a:lnTo>
                    <a:pt x="96" y="450"/>
                  </a:lnTo>
                  <a:lnTo>
                    <a:pt x="78" y="434"/>
                  </a:lnTo>
                  <a:lnTo>
                    <a:pt x="61" y="416"/>
                  </a:lnTo>
                  <a:lnTo>
                    <a:pt x="46" y="397"/>
                  </a:lnTo>
                  <a:lnTo>
                    <a:pt x="34" y="376"/>
                  </a:lnTo>
                  <a:lnTo>
                    <a:pt x="22" y="355"/>
                  </a:lnTo>
                  <a:lnTo>
                    <a:pt x="14" y="332"/>
                  </a:lnTo>
                  <a:lnTo>
                    <a:pt x="7" y="308"/>
                  </a:lnTo>
                  <a:lnTo>
                    <a:pt x="2" y="284"/>
                  </a:lnTo>
                  <a:lnTo>
                    <a:pt x="0" y="258"/>
                  </a:lnTo>
                  <a:lnTo>
                    <a:pt x="1" y="233"/>
                  </a:lnTo>
                  <a:lnTo>
                    <a:pt x="1" y="233"/>
                  </a:lnTo>
                  <a:lnTo>
                    <a:pt x="4" y="207"/>
                  </a:lnTo>
                  <a:lnTo>
                    <a:pt x="10" y="183"/>
                  </a:lnTo>
                  <a:lnTo>
                    <a:pt x="18" y="159"/>
                  </a:lnTo>
                  <a:lnTo>
                    <a:pt x="28" y="136"/>
                  </a:lnTo>
                  <a:lnTo>
                    <a:pt x="41" y="115"/>
                  </a:lnTo>
                  <a:lnTo>
                    <a:pt x="55" y="95"/>
                  </a:lnTo>
                  <a:lnTo>
                    <a:pt x="70" y="77"/>
                  </a:lnTo>
                  <a:lnTo>
                    <a:pt x="87" y="61"/>
                  </a:lnTo>
                  <a:lnTo>
                    <a:pt x="107" y="46"/>
                  </a:lnTo>
                  <a:lnTo>
                    <a:pt x="127" y="33"/>
                  </a:lnTo>
                  <a:lnTo>
                    <a:pt x="148" y="22"/>
                  </a:lnTo>
                  <a:lnTo>
                    <a:pt x="171" y="13"/>
                  </a:lnTo>
                  <a:lnTo>
                    <a:pt x="195" y="6"/>
                  </a:lnTo>
                  <a:lnTo>
                    <a:pt x="219" y="2"/>
                  </a:lnTo>
                  <a:lnTo>
                    <a:pt x="245" y="0"/>
                  </a:lnTo>
                  <a:lnTo>
                    <a:pt x="270" y="0"/>
                  </a:lnTo>
                  <a:lnTo>
                    <a:pt x="270" y="0"/>
                  </a:lnTo>
                  <a:lnTo>
                    <a:pt x="296" y="3"/>
                  </a:lnTo>
                  <a:lnTo>
                    <a:pt x="321" y="9"/>
                  </a:lnTo>
                  <a:lnTo>
                    <a:pt x="344" y="17"/>
                  </a:lnTo>
                  <a:lnTo>
                    <a:pt x="367" y="27"/>
                  </a:lnTo>
                  <a:lnTo>
                    <a:pt x="388" y="40"/>
                  </a:lnTo>
                  <a:lnTo>
                    <a:pt x="408" y="54"/>
                  </a:lnTo>
                  <a:lnTo>
                    <a:pt x="426" y="70"/>
                  </a:lnTo>
                  <a:lnTo>
                    <a:pt x="443" y="87"/>
                  </a:lnTo>
                  <a:lnTo>
                    <a:pt x="457" y="107"/>
                  </a:lnTo>
                  <a:lnTo>
                    <a:pt x="470" y="127"/>
                  </a:lnTo>
                  <a:lnTo>
                    <a:pt x="482" y="149"/>
                  </a:lnTo>
                  <a:lnTo>
                    <a:pt x="490" y="172"/>
                  </a:lnTo>
                  <a:lnTo>
                    <a:pt x="497" y="195"/>
                  </a:lnTo>
                  <a:lnTo>
                    <a:pt x="501" y="220"/>
                  </a:lnTo>
                  <a:lnTo>
                    <a:pt x="504" y="244"/>
                  </a:lnTo>
                  <a:lnTo>
                    <a:pt x="503" y="27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68" name="Freeform 128"/>
            <p:cNvSpPr>
              <a:spLocks/>
            </p:cNvSpPr>
            <p:nvPr/>
          </p:nvSpPr>
          <p:spPr bwMode="auto">
            <a:xfrm>
              <a:off x="4723839" y="3142131"/>
              <a:ext cx="593725" cy="590550"/>
            </a:xfrm>
            <a:custGeom>
              <a:avLst/>
              <a:gdLst>
                <a:gd name="T0" fmla="*/ 374 w 374"/>
                <a:gd name="T1" fmla="*/ 199 h 372"/>
                <a:gd name="T2" fmla="*/ 367 w 374"/>
                <a:gd name="T3" fmla="*/ 236 h 372"/>
                <a:gd name="T4" fmla="*/ 353 w 374"/>
                <a:gd name="T5" fmla="*/ 272 h 372"/>
                <a:gd name="T6" fmla="*/ 334 w 374"/>
                <a:gd name="T7" fmla="*/ 302 h 372"/>
                <a:gd name="T8" fmla="*/ 309 w 374"/>
                <a:gd name="T9" fmla="*/ 327 h 372"/>
                <a:gd name="T10" fmla="*/ 279 w 374"/>
                <a:gd name="T11" fmla="*/ 348 h 372"/>
                <a:gd name="T12" fmla="*/ 246 w 374"/>
                <a:gd name="T13" fmla="*/ 363 h 372"/>
                <a:gd name="T14" fmla="*/ 211 w 374"/>
                <a:gd name="T15" fmla="*/ 371 h 372"/>
                <a:gd name="T16" fmla="*/ 173 w 374"/>
                <a:gd name="T17" fmla="*/ 372 h 372"/>
                <a:gd name="T18" fmla="*/ 154 w 374"/>
                <a:gd name="T19" fmla="*/ 370 h 372"/>
                <a:gd name="T20" fmla="*/ 119 w 374"/>
                <a:gd name="T21" fmla="*/ 360 h 372"/>
                <a:gd name="T22" fmla="*/ 86 w 374"/>
                <a:gd name="T23" fmla="*/ 343 h 372"/>
                <a:gd name="T24" fmla="*/ 58 w 374"/>
                <a:gd name="T25" fmla="*/ 321 h 372"/>
                <a:gd name="T26" fmla="*/ 34 w 374"/>
                <a:gd name="T27" fmla="*/ 293 h 372"/>
                <a:gd name="T28" fmla="*/ 17 w 374"/>
                <a:gd name="T29" fmla="*/ 262 h 372"/>
                <a:gd name="T30" fmla="*/ 5 w 374"/>
                <a:gd name="T31" fmla="*/ 228 h 372"/>
                <a:gd name="T32" fmla="*/ 0 w 374"/>
                <a:gd name="T33" fmla="*/ 191 h 372"/>
                <a:gd name="T34" fmla="*/ 1 w 374"/>
                <a:gd name="T35" fmla="*/ 173 h 372"/>
                <a:gd name="T36" fmla="*/ 7 w 374"/>
                <a:gd name="T37" fmla="*/ 134 h 372"/>
                <a:gd name="T38" fmla="*/ 21 w 374"/>
                <a:gd name="T39" fmla="*/ 100 h 372"/>
                <a:gd name="T40" fmla="*/ 39 w 374"/>
                <a:gd name="T41" fmla="*/ 70 h 372"/>
                <a:gd name="T42" fmla="*/ 65 w 374"/>
                <a:gd name="T43" fmla="*/ 44 h 372"/>
                <a:gd name="T44" fmla="*/ 95 w 374"/>
                <a:gd name="T45" fmla="*/ 24 h 372"/>
                <a:gd name="T46" fmla="*/ 127 w 374"/>
                <a:gd name="T47" fmla="*/ 8 h 372"/>
                <a:gd name="T48" fmla="*/ 163 w 374"/>
                <a:gd name="T49" fmla="*/ 1 h 372"/>
                <a:gd name="T50" fmla="*/ 201 w 374"/>
                <a:gd name="T51" fmla="*/ 0 h 372"/>
                <a:gd name="T52" fmla="*/ 220 w 374"/>
                <a:gd name="T53" fmla="*/ 2 h 372"/>
                <a:gd name="T54" fmla="*/ 256 w 374"/>
                <a:gd name="T55" fmla="*/ 12 h 372"/>
                <a:gd name="T56" fmla="*/ 288 w 374"/>
                <a:gd name="T57" fmla="*/ 28 h 372"/>
                <a:gd name="T58" fmla="*/ 316 w 374"/>
                <a:gd name="T59" fmla="*/ 51 h 372"/>
                <a:gd name="T60" fmla="*/ 340 w 374"/>
                <a:gd name="T61" fmla="*/ 78 h 372"/>
                <a:gd name="T62" fmla="*/ 357 w 374"/>
                <a:gd name="T63" fmla="*/ 109 h 372"/>
                <a:gd name="T64" fmla="*/ 370 w 374"/>
                <a:gd name="T65" fmla="*/ 144 h 372"/>
                <a:gd name="T66" fmla="*/ 374 w 374"/>
                <a:gd name="T67" fmla="*/ 181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74" h="372">
                  <a:moveTo>
                    <a:pt x="374" y="199"/>
                  </a:moveTo>
                  <a:lnTo>
                    <a:pt x="374" y="199"/>
                  </a:lnTo>
                  <a:lnTo>
                    <a:pt x="371" y="219"/>
                  </a:lnTo>
                  <a:lnTo>
                    <a:pt x="367" y="236"/>
                  </a:lnTo>
                  <a:lnTo>
                    <a:pt x="361" y="255"/>
                  </a:lnTo>
                  <a:lnTo>
                    <a:pt x="353" y="272"/>
                  </a:lnTo>
                  <a:lnTo>
                    <a:pt x="344" y="287"/>
                  </a:lnTo>
                  <a:lnTo>
                    <a:pt x="334" y="302"/>
                  </a:lnTo>
                  <a:lnTo>
                    <a:pt x="322" y="316"/>
                  </a:lnTo>
                  <a:lnTo>
                    <a:pt x="309" y="327"/>
                  </a:lnTo>
                  <a:lnTo>
                    <a:pt x="295" y="338"/>
                  </a:lnTo>
                  <a:lnTo>
                    <a:pt x="279" y="348"/>
                  </a:lnTo>
                  <a:lnTo>
                    <a:pt x="263" y="357"/>
                  </a:lnTo>
                  <a:lnTo>
                    <a:pt x="246" y="363"/>
                  </a:lnTo>
                  <a:lnTo>
                    <a:pt x="229" y="368"/>
                  </a:lnTo>
                  <a:lnTo>
                    <a:pt x="211" y="371"/>
                  </a:lnTo>
                  <a:lnTo>
                    <a:pt x="193" y="372"/>
                  </a:lnTo>
                  <a:lnTo>
                    <a:pt x="173" y="372"/>
                  </a:lnTo>
                  <a:lnTo>
                    <a:pt x="173" y="372"/>
                  </a:lnTo>
                  <a:lnTo>
                    <a:pt x="154" y="370"/>
                  </a:lnTo>
                  <a:lnTo>
                    <a:pt x="136" y="365"/>
                  </a:lnTo>
                  <a:lnTo>
                    <a:pt x="119" y="360"/>
                  </a:lnTo>
                  <a:lnTo>
                    <a:pt x="102" y="353"/>
                  </a:lnTo>
                  <a:lnTo>
                    <a:pt x="86" y="343"/>
                  </a:lnTo>
                  <a:lnTo>
                    <a:pt x="71" y="333"/>
                  </a:lnTo>
                  <a:lnTo>
                    <a:pt x="58" y="321"/>
                  </a:lnTo>
                  <a:lnTo>
                    <a:pt x="45" y="307"/>
                  </a:lnTo>
                  <a:lnTo>
                    <a:pt x="34" y="293"/>
                  </a:lnTo>
                  <a:lnTo>
                    <a:pt x="24" y="279"/>
                  </a:lnTo>
                  <a:lnTo>
                    <a:pt x="17" y="262"/>
                  </a:lnTo>
                  <a:lnTo>
                    <a:pt x="10" y="245"/>
                  </a:lnTo>
                  <a:lnTo>
                    <a:pt x="5" y="228"/>
                  </a:lnTo>
                  <a:lnTo>
                    <a:pt x="1" y="209"/>
                  </a:lnTo>
                  <a:lnTo>
                    <a:pt x="0" y="191"/>
                  </a:lnTo>
                  <a:lnTo>
                    <a:pt x="1" y="173"/>
                  </a:lnTo>
                  <a:lnTo>
                    <a:pt x="1" y="173"/>
                  </a:lnTo>
                  <a:lnTo>
                    <a:pt x="3" y="153"/>
                  </a:lnTo>
                  <a:lnTo>
                    <a:pt x="7" y="134"/>
                  </a:lnTo>
                  <a:lnTo>
                    <a:pt x="13" y="117"/>
                  </a:lnTo>
                  <a:lnTo>
                    <a:pt x="21" y="100"/>
                  </a:lnTo>
                  <a:lnTo>
                    <a:pt x="30" y="85"/>
                  </a:lnTo>
                  <a:lnTo>
                    <a:pt x="39" y="70"/>
                  </a:lnTo>
                  <a:lnTo>
                    <a:pt x="52" y="56"/>
                  </a:lnTo>
                  <a:lnTo>
                    <a:pt x="65" y="44"/>
                  </a:lnTo>
                  <a:lnTo>
                    <a:pt x="79" y="34"/>
                  </a:lnTo>
                  <a:lnTo>
                    <a:pt x="95" y="24"/>
                  </a:lnTo>
                  <a:lnTo>
                    <a:pt x="110" y="15"/>
                  </a:lnTo>
                  <a:lnTo>
                    <a:pt x="127" y="8"/>
                  </a:lnTo>
                  <a:lnTo>
                    <a:pt x="144" y="4"/>
                  </a:lnTo>
                  <a:lnTo>
                    <a:pt x="163" y="1"/>
                  </a:lnTo>
                  <a:lnTo>
                    <a:pt x="181" y="0"/>
                  </a:lnTo>
                  <a:lnTo>
                    <a:pt x="201" y="0"/>
                  </a:lnTo>
                  <a:lnTo>
                    <a:pt x="201" y="0"/>
                  </a:lnTo>
                  <a:lnTo>
                    <a:pt x="220" y="2"/>
                  </a:lnTo>
                  <a:lnTo>
                    <a:pt x="238" y="7"/>
                  </a:lnTo>
                  <a:lnTo>
                    <a:pt x="256" y="12"/>
                  </a:lnTo>
                  <a:lnTo>
                    <a:pt x="272" y="19"/>
                  </a:lnTo>
                  <a:lnTo>
                    <a:pt x="288" y="28"/>
                  </a:lnTo>
                  <a:lnTo>
                    <a:pt x="303" y="39"/>
                  </a:lnTo>
                  <a:lnTo>
                    <a:pt x="316" y="51"/>
                  </a:lnTo>
                  <a:lnTo>
                    <a:pt x="329" y="63"/>
                  </a:lnTo>
                  <a:lnTo>
                    <a:pt x="340" y="78"/>
                  </a:lnTo>
                  <a:lnTo>
                    <a:pt x="350" y="93"/>
                  </a:lnTo>
                  <a:lnTo>
                    <a:pt x="357" y="109"/>
                  </a:lnTo>
                  <a:lnTo>
                    <a:pt x="364" y="126"/>
                  </a:lnTo>
                  <a:lnTo>
                    <a:pt x="370" y="144"/>
                  </a:lnTo>
                  <a:lnTo>
                    <a:pt x="373" y="161"/>
                  </a:lnTo>
                  <a:lnTo>
                    <a:pt x="374" y="181"/>
                  </a:lnTo>
                  <a:lnTo>
                    <a:pt x="374" y="199"/>
                  </a:lnTo>
                  <a:close/>
                </a:path>
              </a:pathLst>
            </a:custGeom>
            <a:solidFill>
              <a:srgbClr val="9E9E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69" name="Freeform 129"/>
            <p:cNvSpPr>
              <a:spLocks/>
            </p:cNvSpPr>
            <p:nvPr/>
          </p:nvSpPr>
          <p:spPr bwMode="auto">
            <a:xfrm>
              <a:off x="4723839" y="3142131"/>
              <a:ext cx="593725" cy="590550"/>
            </a:xfrm>
            <a:custGeom>
              <a:avLst/>
              <a:gdLst>
                <a:gd name="T0" fmla="*/ 374 w 374"/>
                <a:gd name="T1" fmla="*/ 199 h 372"/>
                <a:gd name="T2" fmla="*/ 367 w 374"/>
                <a:gd name="T3" fmla="*/ 236 h 372"/>
                <a:gd name="T4" fmla="*/ 353 w 374"/>
                <a:gd name="T5" fmla="*/ 272 h 372"/>
                <a:gd name="T6" fmla="*/ 334 w 374"/>
                <a:gd name="T7" fmla="*/ 302 h 372"/>
                <a:gd name="T8" fmla="*/ 309 w 374"/>
                <a:gd name="T9" fmla="*/ 327 h 372"/>
                <a:gd name="T10" fmla="*/ 279 w 374"/>
                <a:gd name="T11" fmla="*/ 348 h 372"/>
                <a:gd name="T12" fmla="*/ 246 w 374"/>
                <a:gd name="T13" fmla="*/ 363 h 372"/>
                <a:gd name="T14" fmla="*/ 211 w 374"/>
                <a:gd name="T15" fmla="*/ 371 h 372"/>
                <a:gd name="T16" fmla="*/ 173 w 374"/>
                <a:gd name="T17" fmla="*/ 372 h 372"/>
                <a:gd name="T18" fmla="*/ 154 w 374"/>
                <a:gd name="T19" fmla="*/ 370 h 372"/>
                <a:gd name="T20" fmla="*/ 119 w 374"/>
                <a:gd name="T21" fmla="*/ 360 h 372"/>
                <a:gd name="T22" fmla="*/ 86 w 374"/>
                <a:gd name="T23" fmla="*/ 343 h 372"/>
                <a:gd name="T24" fmla="*/ 58 w 374"/>
                <a:gd name="T25" fmla="*/ 321 h 372"/>
                <a:gd name="T26" fmla="*/ 34 w 374"/>
                <a:gd name="T27" fmla="*/ 293 h 372"/>
                <a:gd name="T28" fmla="*/ 17 w 374"/>
                <a:gd name="T29" fmla="*/ 262 h 372"/>
                <a:gd name="T30" fmla="*/ 5 w 374"/>
                <a:gd name="T31" fmla="*/ 228 h 372"/>
                <a:gd name="T32" fmla="*/ 0 w 374"/>
                <a:gd name="T33" fmla="*/ 191 h 372"/>
                <a:gd name="T34" fmla="*/ 1 w 374"/>
                <a:gd name="T35" fmla="*/ 173 h 372"/>
                <a:gd name="T36" fmla="*/ 7 w 374"/>
                <a:gd name="T37" fmla="*/ 134 h 372"/>
                <a:gd name="T38" fmla="*/ 21 w 374"/>
                <a:gd name="T39" fmla="*/ 100 h 372"/>
                <a:gd name="T40" fmla="*/ 39 w 374"/>
                <a:gd name="T41" fmla="*/ 70 h 372"/>
                <a:gd name="T42" fmla="*/ 65 w 374"/>
                <a:gd name="T43" fmla="*/ 44 h 372"/>
                <a:gd name="T44" fmla="*/ 95 w 374"/>
                <a:gd name="T45" fmla="*/ 24 h 372"/>
                <a:gd name="T46" fmla="*/ 127 w 374"/>
                <a:gd name="T47" fmla="*/ 8 h 372"/>
                <a:gd name="T48" fmla="*/ 163 w 374"/>
                <a:gd name="T49" fmla="*/ 1 h 372"/>
                <a:gd name="T50" fmla="*/ 201 w 374"/>
                <a:gd name="T51" fmla="*/ 0 h 372"/>
                <a:gd name="T52" fmla="*/ 220 w 374"/>
                <a:gd name="T53" fmla="*/ 2 h 372"/>
                <a:gd name="T54" fmla="*/ 256 w 374"/>
                <a:gd name="T55" fmla="*/ 12 h 372"/>
                <a:gd name="T56" fmla="*/ 288 w 374"/>
                <a:gd name="T57" fmla="*/ 28 h 372"/>
                <a:gd name="T58" fmla="*/ 316 w 374"/>
                <a:gd name="T59" fmla="*/ 51 h 372"/>
                <a:gd name="T60" fmla="*/ 340 w 374"/>
                <a:gd name="T61" fmla="*/ 78 h 372"/>
                <a:gd name="T62" fmla="*/ 357 w 374"/>
                <a:gd name="T63" fmla="*/ 109 h 372"/>
                <a:gd name="T64" fmla="*/ 370 w 374"/>
                <a:gd name="T65" fmla="*/ 144 h 372"/>
                <a:gd name="T66" fmla="*/ 374 w 374"/>
                <a:gd name="T67" fmla="*/ 181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74" h="372">
                  <a:moveTo>
                    <a:pt x="374" y="199"/>
                  </a:moveTo>
                  <a:lnTo>
                    <a:pt x="374" y="199"/>
                  </a:lnTo>
                  <a:lnTo>
                    <a:pt x="371" y="219"/>
                  </a:lnTo>
                  <a:lnTo>
                    <a:pt x="367" y="236"/>
                  </a:lnTo>
                  <a:lnTo>
                    <a:pt x="361" y="255"/>
                  </a:lnTo>
                  <a:lnTo>
                    <a:pt x="353" y="272"/>
                  </a:lnTo>
                  <a:lnTo>
                    <a:pt x="344" y="287"/>
                  </a:lnTo>
                  <a:lnTo>
                    <a:pt x="334" y="302"/>
                  </a:lnTo>
                  <a:lnTo>
                    <a:pt x="322" y="316"/>
                  </a:lnTo>
                  <a:lnTo>
                    <a:pt x="309" y="327"/>
                  </a:lnTo>
                  <a:lnTo>
                    <a:pt x="295" y="338"/>
                  </a:lnTo>
                  <a:lnTo>
                    <a:pt x="279" y="348"/>
                  </a:lnTo>
                  <a:lnTo>
                    <a:pt x="263" y="357"/>
                  </a:lnTo>
                  <a:lnTo>
                    <a:pt x="246" y="363"/>
                  </a:lnTo>
                  <a:lnTo>
                    <a:pt x="229" y="368"/>
                  </a:lnTo>
                  <a:lnTo>
                    <a:pt x="211" y="371"/>
                  </a:lnTo>
                  <a:lnTo>
                    <a:pt x="193" y="372"/>
                  </a:lnTo>
                  <a:lnTo>
                    <a:pt x="173" y="372"/>
                  </a:lnTo>
                  <a:lnTo>
                    <a:pt x="173" y="372"/>
                  </a:lnTo>
                  <a:lnTo>
                    <a:pt x="154" y="370"/>
                  </a:lnTo>
                  <a:lnTo>
                    <a:pt x="136" y="365"/>
                  </a:lnTo>
                  <a:lnTo>
                    <a:pt x="119" y="360"/>
                  </a:lnTo>
                  <a:lnTo>
                    <a:pt x="102" y="353"/>
                  </a:lnTo>
                  <a:lnTo>
                    <a:pt x="86" y="343"/>
                  </a:lnTo>
                  <a:lnTo>
                    <a:pt x="71" y="333"/>
                  </a:lnTo>
                  <a:lnTo>
                    <a:pt x="58" y="321"/>
                  </a:lnTo>
                  <a:lnTo>
                    <a:pt x="45" y="307"/>
                  </a:lnTo>
                  <a:lnTo>
                    <a:pt x="34" y="293"/>
                  </a:lnTo>
                  <a:lnTo>
                    <a:pt x="24" y="279"/>
                  </a:lnTo>
                  <a:lnTo>
                    <a:pt x="17" y="262"/>
                  </a:lnTo>
                  <a:lnTo>
                    <a:pt x="10" y="245"/>
                  </a:lnTo>
                  <a:lnTo>
                    <a:pt x="5" y="228"/>
                  </a:lnTo>
                  <a:lnTo>
                    <a:pt x="1" y="209"/>
                  </a:lnTo>
                  <a:lnTo>
                    <a:pt x="0" y="191"/>
                  </a:lnTo>
                  <a:lnTo>
                    <a:pt x="1" y="173"/>
                  </a:lnTo>
                  <a:lnTo>
                    <a:pt x="1" y="173"/>
                  </a:lnTo>
                  <a:lnTo>
                    <a:pt x="3" y="153"/>
                  </a:lnTo>
                  <a:lnTo>
                    <a:pt x="7" y="134"/>
                  </a:lnTo>
                  <a:lnTo>
                    <a:pt x="13" y="117"/>
                  </a:lnTo>
                  <a:lnTo>
                    <a:pt x="21" y="100"/>
                  </a:lnTo>
                  <a:lnTo>
                    <a:pt x="30" y="85"/>
                  </a:lnTo>
                  <a:lnTo>
                    <a:pt x="39" y="70"/>
                  </a:lnTo>
                  <a:lnTo>
                    <a:pt x="52" y="56"/>
                  </a:lnTo>
                  <a:lnTo>
                    <a:pt x="65" y="44"/>
                  </a:lnTo>
                  <a:lnTo>
                    <a:pt x="79" y="34"/>
                  </a:lnTo>
                  <a:lnTo>
                    <a:pt x="95" y="24"/>
                  </a:lnTo>
                  <a:lnTo>
                    <a:pt x="110" y="15"/>
                  </a:lnTo>
                  <a:lnTo>
                    <a:pt x="127" y="8"/>
                  </a:lnTo>
                  <a:lnTo>
                    <a:pt x="144" y="4"/>
                  </a:lnTo>
                  <a:lnTo>
                    <a:pt x="163" y="1"/>
                  </a:lnTo>
                  <a:lnTo>
                    <a:pt x="181" y="0"/>
                  </a:lnTo>
                  <a:lnTo>
                    <a:pt x="201" y="0"/>
                  </a:lnTo>
                  <a:lnTo>
                    <a:pt x="201" y="0"/>
                  </a:lnTo>
                  <a:lnTo>
                    <a:pt x="220" y="2"/>
                  </a:lnTo>
                  <a:lnTo>
                    <a:pt x="238" y="7"/>
                  </a:lnTo>
                  <a:lnTo>
                    <a:pt x="256" y="12"/>
                  </a:lnTo>
                  <a:lnTo>
                    <a:pt x="272" y="19"/>
                  </a:lnTo>
                  <a:lnTo>
                    <a:pt x="288" y="28"/>
                  </a:lnTo>
                  <a:lnTo>
                    <a:pt x="303" y="39"/>
                  </a:lnTo>
                  <a:lnTo>
                    <a:pt x="316" y="51"/>
                  </a:lnTo>
                  <a:lnTo>
                    <a:pt x="329" y="63"/>
                  </a:lnTo>
                  <a:lnTo>
                    <a:pt x="340" y="78"/>
                  </a:lnTo>
                  <a:lnTo>
                    <a:pt x="350" y="93"/>
                  </a:lnTo>
                  <a:lnTo>
                    <a:pt x="357" y="109"/>
                  </a:lnTo>
                  <a:lnTo>
                    <a:pt x="364" y="126"/>
                  </a:lnTo>
                  <a:lnTo>
                    <a:pt x="370" y="144"/>
                  </a:lnTo>
                  <a:lnTo>
                    <a:pt x="373" y="161"/>
                  </a:lnTo>
                  <a:lnTo>
                    <a:pt x="374" y="181"/>
                  </a:lnTo>
                  <a:lnTo>
                    <a:pt x="374" y="19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70" name="Freeform 130"/>
            <p:cNvSpPr>
              <a:spLocks/>
            </p:cNvSpPr>
            <p:nvPr/>
          </p:nvSpPr>
          <p:spPr bwMode="auto">
            <a:xfrm>
              <a:off x="4766701" y="3181819"/>
              <a:ext cx="508000" cy="509588"/>
            </a:xfrm>
            <a:custGeom>
              <a:avLst/>
              <a:gdLst>
                <a:gd name="T0" fmla="*/ 320 w 320"/>
                <a:gd name="T1" fmla="*/ 173 h 321"/>
                <a:gd name="T2" fmla="*/ 314 w 320"/>
                <a:gd name="T3" fmla="*/ 204 h 321"/>
                <a:gd name="T4" fmla="*/ 303 w 320"/>
                <a:gd name="T5" fmla="*/ 234 h 321"/>
                <a:gd name="T6" fmla="*/ 286 w 320"/>
                <a:gd name="T7" fmla="*/ 260 h 321"/>
                <a:gd name="T8" fmla="*/ 265 w 320"/>
                <a:gd name="T9" fmla="*/ 282 h 321"/>
                <a:gd name="T10" fmla="*/ 239 w 320"/>
                <a:gd name="T11" fmla="*/ 301 h 321"/>
                <a:gd name="T12" fmla="*/ 211 w 320"/>
                <a:gd name="T13" fmla="*/ 312 h 321"/>
                <a:gd name="T14" fmla="*/ 180 w 320"/>
                <a:gd name="T15" fmla="*/ 319 h 321"/>
                <a:gd name="T16" fmla="*/ 149 w 320"/>
                <a:gd name="T17" fmla="*/ 321 h 321"/>
                <a:gd name="T18" fmla="*/ 132 w 320"/>
                <a:gd name="T19" fmla="*/ 319 h 321"/>
                <a:gd name="T20" fmla="*/ 100 w 320"/>
                <a:gd name="T21" fmla="*/ 309 h 321"/>
                <a:gd name="T22" fmla="*/ 73 w 320"/>
                <a:gd name="T23" fmla="*/ 295 h 321"/>
                <a:gd name="T24" fmla="*/ 49 w 320"/>
                <a:gd name="T25" fmla="*/ 277 h 321"/>
                <a:gd name="T26" fmla="*/ 29 w 320"/>
                <a:gd name="T27" fmla="*/ 254 h 321"/>
                <a:gd name="T28" fmla="*/ 14 w 320"/>
                <a:gd name="T29" fmla="*/ 227 h 321"/>
                <a:gd name="T30" fmla="*/ 4 w 320"/>
                <a:gd name="T31" fmla="*/ 197 h 321"/>
                <a:gd name="T32" fmla="*/ 0 w 320"/>
                <a:gd name="T33" fmla="*/ 165 h 321"/>
                <a:gd name="T34" fmla="*/ 0 w 320"/>
                <a:gd name="T35" fmla="*/ 149 h 321"/>
                <a:gd name="T36" fmla="*/ 5 w 320"/>
                <a:gd name="T37" fmla="*/ 116 h 321"/>
                <a:gd name="T38" fmla="*/ 17 w 320"/>
                <a:gd name="T39" fmla="*/ 88 h 321"/>
                <a:gd name="T40" fmla="*/ 34 w 320"/>
                <a:gd name="T41" fmla="*/ 61 h 321"/>
                <a:gd name="T42" fmla="*/ 55 w 320"/>
                <a:gd name="T43" fmla="*/ 40 h 321"/>
                <a:gd name="T44" fmla="*/ 81 w 320"/>
                <a:gd name="T45" fmla="*/ 21 h 321"/>
                <a:gd name="T46" fmla="*/ 109 w 320"/>
                <a:gd name="T47" fmla="*/ 9 h 321"/>
                <a:gd name="T48" fmla="*/ 140 w 320"/>
                <a:gd name="T49" fmla="*/ 2 h 321"/>
                <a:gd name="T50" fmla="*/ 171 w 320"/>
                <a:gd name="T51" fmla="*/ 2 h 321"/>
                <a:gd name="T52" fmla="*/ 188 w 320"/>
                <a:gd name="T53" fmla="*/ 3 h 321"/>
                <a:gd name="T54" fmla="*/ 219 w 320"/>
                <a:gd name="T55" fmla="*/ 11 h 321"/>
                <a:gd name="T56" fmla="*/ 246 w 320"/>
                <a:gd name="T57" fmla="*/ 26 h 321"/>
                <a:gd name="T58" fmla="*/ 270 w 320"/>
                <a:gd name="T59" fmla="*/ 45 h 321"/>
                <a:gd name="T60" fmla="*/ 290 w 320"/>
                <a:gd name="T61" fmla="*/ 68 h 321"/>
                <a:gd name="T62" fmla="*/ 306 w 320"/>
                <a:gd name="T63" fmla="*/ 95 h 321"/>
                <a:gd name="T64" fmla="*/ 316 w 320"/>
                <a:gd name="T65" fmla="*/ 125 h 321"/>
                <a:gd name="T66" fmla="*/ 320 w 320"/>
                <a:gd name="T67" fmla="*/ 156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20" h="321">
                  <a:moveTo>
                    <a:pt x="320" y="173"/>
                  </a:moveTo>
                  <a:lnTo>
                    <a:pt x="320" y="173"/>
                  </a:lnTo>
                  <a:lnTo>
                    <a:pt x="317" y="189"/>
                  </a:lnTo>
                  <a:lnTo>
                    <a:pt x="314" y="204"/>
                  </a:lnTo>
                  <a:lnTo>
                    <a:pt x="309" y="220"/>
                  </a:lnTo>
                  <a:lnTo>
                    <a:pt x="303" y="234"/>
                  </a:lnTo>
                  <a:lnTo>
                    <a:pt x="295" y="247"/>
                  </a:lnTo>
                  <a:lnTo>
                    <a:pt x="286" y="260"/>
                  </a:lnTo>
                  <a:lnTo>
                    <a:pt x="276" y="272"/>
                  </a:lnTo>
                  <a:lnTo>
                    <a:pt x="265" y="282"/>
                  </a:lnTo>
                  <a:lnTo>
                    <a:pt x="252" y="292"/>
                  </a:lnTo>
                  <a:lnTo>
                    <a:pt x="239" y="301"/>
                  </a:lnTo>
                  <a:lnTo>
                    <a:pt x="225" y="306"/>
                  </a:lnTo>
                  <a:lnTo>
                    <a:pt x="211" y="312"/>
                  </a:lnTo>
                  <a:lnTo>
                    <a:pt x="195" y="316"/>
                  </a:lnTo>
                  <a:lnTo>
                    <a:pt x="180" y="319"/>
                  </a:lnTo>
                  <a:lnTo>
                    <a:pt x="164" y="321"/>
                  </a:lnTo>
                  <a:lnTo>
                    <a:pt x="149" y="321"/>
                  </a:lnTo>
                  <a:lnTo>
                    <a:pt x="149" y="321"/>
                  </a:lnTo>
                  <a:lnTo>
                    <a:pt x="132" y="319"/>
                  </a:lnTo>
                  <a:lnTo>
                    <a:pt x="116" y="315"/>
                  </a:lnTo>
                  <a:lnTo>
                    <a:pt x="100" y="309"/>
                  </a:lnTo>
                  <a:lnTo>
                    <a:pt x="86" y="304"/>
                  </a:lnTo>
                  <a:lnTo>
                    <a:pt x="73" y="295"/>
                  </a:lnTo>
                  <a:lnTo>
                    <a:pt x="61" y="286"/>
                  </a:lnTo>
                  <a:lnTo>
                    <a:pt x="49" y="277"/>
                  </a:lnTo>
                  <a:lnTo>
                    <a:pt x="38" y="265"/>
                  </a:lnTo>
                  <a:lnTo>
                    <a:pt x="29" y="254"/>
                  </a:lnTo>
                  <a:lnTo>
                    <a:pt x="21" y="240"/>
                  </a:lnTo>
                  <a:lnTo>
                    <a:pt x="14" y="227"/>
                  </a:lnTo>
                  <a:lnTo>
                    <a:pt x="8" y="211"/>
                  </a:lnTo>
                  <a:lnTo>
                    <a:pt x="4" y="197"/>
                  </a:lnTo>
                  <a:lnTo>
                    <a:pt x="1" y="182"/>
                  </a:lnTo>
                  <a:lnTo>
                    <a:pt x="0" y="165"/>
                  </a:lnTo>
                  <a:lnTo>
                    <a:pt x="0" y="149"/>
                  </a:lnTo>
                  <a:lnTo>
                    <a:pt x="0" y="149"/>
                  </a:lnTo>
                  <a:lnTo>
                    <a:pt x="3" y="132"/>
                  </a:lnTo>
                  <a:lnTo>
                    <a:pt x="5" y="116"/>
                  </a:lnTo>
                  <a:lnTo>
                    <a:pt x="11" y="102"/>
                  </a:lnTo>
                  <a:lnTo>
                    <a:pt x="17" y="88"/>
                  </a:lnTo>
                  <a:lnTo>
                    <a:pt x="25" y="74"/>
                  </a:lnTo>
                  <a:lnTo>
                    <a:pt x="34" y="61"/>
                  </a:lnTo>
                  <a:lnTo>
                    <a:pt x="44" y="50"/>
                  </a:lnTo>
                  <a:lnTo>
                    <a:pt x="55" y="40"/>
                  </a:lnTo>
                  <a:lnTo>
                    <a:pt x="68" y="30"/>
                  </a:lnTo>
                  <a:lnTo>
                    <a:pt x="81" y="21"/>
                  </a:lnTo>
                  <a:lnTo>
                    <a:pt x="95" y="14"/>
                  </a:lnTo>
                  <a:lnTo>
                    <a:pt x="109" y="9"/>
                  </a:lnTo>
                  <a:lnTo>
                    <a:pt x="124" y="4"/>
                  </a:lnTo>
                  <a:lnTo>
                    <a:pt x="140" y="2"/>
                  </a:lnTo>
                  <a:lnTo>
                    <a:pt x="156" y="0"/>
                  </a:lnTo>
                  <a:lnTo>
                    <a:pt x="171" y="2"/>
                  </a:lnTo>
                  <a:lnTo>
                    <a:pt x="171" y="2"/>
                  </a:lnTo>
                  <a:lnTo>
                    <a:pt x="188" y="3"/>
                  </a:lnTo>
                  <a:lnTo>
                    <a:pt x="204" y="7"/>
                  </a:lnTo>
                  <a:lnTo>
                    <a:pt x="219" y="11"/>
                  </a:lnTo>
                  <a:lnTo>
                    <a:pt x="234" y="19"/>
                  </a:lnTo>
                  <a:lnTo>
                    <a:pt x="246" y="26"/>
                  </a:lnTo>
                  <a:lnTo>
                    <a:pt x="259" y="36"/>
                  </a:lnTo>
                  <a:lnTo>
                    <a:pt x="270" y="45"/>
                  </a:lnTo>
                  <a:lnTo>
                    <a:pt x="282" y="57"/>
                  </a:lnTo>
                  <a:lnTo>
                    <a:pt x="290" y="68"/>
                  </a:lnTo>
                  <a:lnTo>
                    <a:pt x="299" y="81"/>
                  </a:lnTo>
                  <a:lnTo>
                    <a:pt x="306" y="95"/>
                  </a:lnTo>
                  <a:lnTo>
                    <a:pt x="312" y="109"/>
                  </a:lnTo>
                  <a:lnTo>
                    <a:pt x="316" y="125"/>
                  </a:lnTo>
                  <a:lnTo>
                    <a:pt x="319" y="140"/>
                  </a:lnTo>
                  <a:lnTo>
                    <a:pt x="320" y="156"/>
                  </a:lnTo>
                  <a:lnTo>
                    <a:pt x="320" y="173"/>
                  </a:lnTo>
                  <a:close/>
                </a:path>
              </a:pathLst>
            </a:custGeom>
            <a:solidFill>
              <a:srgbClr val="6767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71" name="Freeform 131"/>
            <p:cNvSpPr>
              <a:spLocks/>
            </p:cNvSpPr>
            <p:nvPr/>
          </p:nvSpPr>
          <p:spPr bwMode="auto">
            <a:xfrm>
              <a:off x="4766701" y="3181819"/>
              <a:ext cx="508000" cy="509588"/>
            </a:xfrm>
            <a:custGeom>
              <a:avLst/>
              <a:gdLst>
                <a:gd name="T0" fmla="*/ 320 w 320"/>
                <a:gd name="T1" fmla="*/ 173 h 321"/>
                <a:gd name="T2" fmla="*/ 314 w 320"/>
                <a:gd name="T3" fmla="*/ 204 h 321"/>
                <a:gd name="T4" fmla="*/ 303 w 320"/>
                <a:gd name="T5" fmla="*/ 234 h 321"/>
                <a:gd name="T6" fmla="*/ 286 w 320"/>
                <a:gd name="T7" fmla="*/ 260 h 321"/>
                <a:gd name="T8" fmla="*/ 265 w 320"/>
                <a:gd name="T9" fmla="*/ 282 h 321"/>
                <a:gd name="T10" fmla="*/ 239 w 320"/>
                <a:gd name="T11" fmla="*/ 301 h 321"/>
                <a:gd name="T12" fmla="*/ 211 w 320"/>
                <a:gd name="T13" fmla="*/ 312 h 321"/>
                <a:gd name="T14" fmla="*/ 180 w 320"/>
                <a:gd name="T15" fmla="*/ 319 h 321"/>
                <a:gd name="T16" fmla="*/ 149 w 320"/>
                <a:gd name="T17" fmla="*/ 321 h 321"/>
                <a:gd name="T18" fmla="*/ 132 w 320"/>
                <a:gd name="T19" fmla="*/ 319 h 321"/>
                <a:gd name="T20" fmla="*/ 100 w 320"/>
                <a:gd name="T21" fmla="*/ 309 h 321"/>
                <a:gd name="T22" fmla="*/ 73 w 320"/>
                <a:gd name="T23" fmla="*/ 295 h 321"/>
                <a:gd name="T24" fmla="*/ 49 w 320"/>
                <a:gd name="T25" fmla="*/ 277 h 321"/>
                <a:gd name="T26" fmla="*/ 29 w 320"/>
                <a:gd name="T27" fmla="*/ 254 h 321"/>
                <a:gd name="T28" fmla="*/ 14 w 320"/>
                <a:gd name="T29" fmla="*/ 227 h 321"/>
                <a:gd name="T30" fmla="*/ 4 w 320"/>
                <a:gd name="T31" fmla="*/ 197 h 321"/>
                <a:gd name="T32" fmla="*/ 0 w 320"/>
                <a:gd name="T33" fmla="*/ 165 h 321"/>
                <a:gd name="T34" fmla="*/ 0 w 320"/>
                <a:gd name="T35" fmla="*/ 149 h 321"/>
                <a:gd name="T36" fmla="*/ 5 w 320"/>
                <a:gd name="T37" fmla="*/ 116 h 321"/>
                <a:gd name="T38" fmla="*/ 17 w 320"/>
                <a:gd name="T39" fmla="*/ 88 h 321"/>
                <a:gd name="T40" fmla="*/ 34 w 320"/>
                <a:gd name="T41" fmla="*/ 61 h 321"/>
                <a:gd name="T42" fmla="*/ 55 w 320"/>
                <a:gd name="T43" fmla="*/ 40 h 321"/>
                <a:gd name="T44" fmla="*/ 81 w 320"/>
                <a:gd name="T45" fmla="*/ 21 h 321"/>
                <a:gd name="T46" fmla="*/ 109 w 320"/>
                <a:gd name="T47" fmla="*/ 9 h 321"/>
                <a:gd name="T48" fmla="*/ 140 w 320"/>
                <a:gd name="T49" fmla="*/ 2 h 321"/>
                <a:gd name="T50" fmla="*/ 171 w 320"/>
                <a:gd name="T51" fmla="*/ 2 h 321"/>
                <a:gd name="T52" fmla="*/ 188 w 320"/>
                <a:gd name="T53" fmla="*/ 3 h 321"/>
                <a:gd name="T54" fmla="*/ 219 w 320"/>
                <a:gd name="T55" fmla="*/ 11 h 321"/>
                <a:gd name="T56" fmla="*/ 246 w 320"/>
                <a:gd name="T57" fmla="*/ 26 h 321"/>
                <a:gd name="T58" fmla="*/ 270 w 320"/>
                <a:gd name="T59" fmla="*/ 45 h 321"/>
                <a:gd name="T60" fmla="*/ 290 w 320"/>
                <a:gd name="T61" fmla="*/ 68 h 321"/>
                <a:gd name="T62" fmla="*/ 306 w 320"/>
                <a:gd name="T63" fmla="*/ 95 h 321"/>
                <a:gd name="T64" fmla="*/ 316 w 320"/>
                <a:gd name="T65" fmla="*/ 125 h 321"/>
                <a:gd name="T66" fmla="*/ 320 w 320"/>
                <a:gd name="T67" fmla="*/ 156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20" h="321">
                  <a:moveTo>
                    <a:pt x="320" y="173"/>
                  </a:moveTo>
                  <a:lnTo>
                    <a:pt x="320" y="173"/>
                  </a:lnTo>
                  <a:lnTo>
                    <a:pt x="317" y="189"/>
                  </a:lnTo>
                  <a:lnTo>
                    <a:pt x="314" y="204"/>
                  </a:lnTo>
                  <a:lnTo>
                    <a:pt x="309" y="220"/>
                  </a:lnTo>
                  <a:lnTo>
                    <a:pt x="303" y="234"/>
                  </a:lnTo>
                  <a:lnTo>
                    <a:pt x="295" y="247"/>
                  </a:lnTo>
                  <a:lnTo>
                    <a:pt x="286" y="260"/>
                  </a:lnTo>
                  <a:lnTo>
                    <a:pt x="276" y="272"/>
                  </a:lnTo>
                  <a:lnTo>
                    <a:pt x="265" y="282"/>
                  </a:lnTo>
                  <a:lnTo>
                    <a:pt x="252" y="292"/>
                  </a:lnTo>
                  <a:lnTo>
                    <a:pt x="239" y="301"/>
                  </a:lnTo>
                  <a:lnTo>
                    <a:pt x="225" y="306"/>
                  </a:lnTo>
                  <a:lnTo>
                    <a:pt x="211" y="312"/>
                  </a:lnTo>
                  <a:lnTo>
                    <a:pt x="195" y="316"/>
                  </a:lnTo>
                  <a:lnTo>
                    <a:pt x="180" y="319"/>
                  </a:lnTo>
                  <a:lnTo>
                    <a:pt x="164" y="321"/>
                  </a:lnTo>
                  <a:lnTo>
                    <a:pt x="149" y="321"/>
                  </a:lnTo>
                  <a:lnTo>
                    <a:pt x="149" y="321"/>
                  </a:lnTo>
                  <a:lnTo>
                    <a:pt x="132" y="319"/>
                  </a:lnTo>
                  <a:lnTo>
                    <a:pt x="116" y="315"/>
                  </a:lnTo>
                  <a:lnTo>
                    <a:pt x="100" y="309"/>
                  </a:lnTo>
                  <a:lnTo>
                    <a:pt x="86" y="304"/>
                  </a:lnTo>
                  <a:lnTo>
                    <a:pt x="73" y="295"/>
                  </a:lnTo>
                  <a:lnTo>
                    <a:pt x="61" y="286"/>
                  </a:lnTo>
                  <a:lnTo>
                    <a:pt x="49" y="277"/>
                  </a:lnTo>
                  <a:lnTo>
                    <a:pt x="38" y="265"/>
                  </a:lnTo>
                  <a:lnTo>
                    <a:pt x="29" y="254"/>
                  </a:lnTo>
                  <a:lnTo>
                    <a:pt x="21" y="240"/>
                  </a:lnTo>
                  <a:lnTo>
                    <a:pt x="14" y="227"/>
                  </a:lnTo>
                  <a:lnTo>
                    <a:pt x="8" y="211"/>
                  </a:lnTo>
                  <a:lnTo>
                    <a:pt x="4" y="197"/>
                  </a:lnTo>
                  <a:lnTo>
                    <a:pt x="1" y="182"/>
                  </a:lnTo>
                  <a:lnTo>
                    <a:pt x="0" y="165"/>
                  </a:lnTo>
                  <a:lnTo>
                    <a:pt x="0" y="149"/>
                  </a:lnTo>
                  <a:lnTo>
                    <a:pt x="0" y="149"/>
                  </a:lnTo>
                  <a:lnTo>
                    <a:pt x="3" y="132"/>
                  </a:lnTo>
                  <a:lnTo>
                    <a:pt x="5" y="116"/>
                  </a:lnTo>
                  <a:lnTo>
                    <a:pt x="11" y="102"/>
                  </a:lnTo>
                  <a:lnTo>
                    <a:pt x="17" y="88"/>
                  </a:lnTo>
                  <a:lnTo>
                    <a:pt x="25" y="74"/>
                  </a:lnTo>
                  <a:lnTo>
                    <a:pt x="34" y="61"/>
                  </a:lnTo>
                  <a:lnTo>
                    <a:pt x="44" y="50"/>
                  </a:lnTo>
                  <a:lnTo>
                    <a:pt x="55" y="40"/>
                  </a:lnTo>
                  <a:lnTo>
                    <a:pt x="68" y="30"/>
                  </a:lnTo>
                  <a:lnTo>
                    <a:pt x="81" y="21"/>
                  </a:lnTo>
                  <a:lnTo>
                    <a:pt x="95" y="14"/>
                  </a:lnTo>
                  <a:lnTo>
                    <a:pt x="109" y="9"/>
                  </a:lnTo>
                  <a:lnTo>
                    <a:pt x="124" y="4"/>
                  </a:lnTo>
                  <a:lnTo>
                    <a:pt x="140" y="2"/>
                  </a:lnTo>
                  <a:lnTo>
                    <a:pt x="156" y="0"/>
                  </a:lnTo>
                  <a:lnTo>
                    <a:pt x="171" y="2"/>
                  </a:lnTo>
                  <a:lnTo>
                    <a:pt x="171" y="2"/>
                  </a:lnTo>
                  <a:lnTo>
                    <a:pt x="188" y="3"/>
                  </a:lnTo>
                  <a:lnTo>
                    <a:pt x="204" y="7"/>
                  </a:lnTo>
                  <a:lnTo>
                    <a:pt x="219" y="11"/>
                  </a:lnTo>
                  <a:lnTo>
                    <a:pt x="234" y="19"/>
                  </a:lnTo>
                  <a:lnTo>
                    <a:pt x="246" y="26"/>
                  </a:lnTo>
                  <a:lnTo>
                    <a:pt x="259" y="36"/>
                  </a:lnTo>
                  <a:lnTo>
                    <a:pt x="270" y="45"/>
                  </a:lnTo>
                  <a:lnTo>
                    <a:pt x="282" y="57"/>
                  </a:lnTo>
                  <a:lnTo>
                    <a:pt x="290" y="68"/>
                  </a:lnTo>
                  <a:lnTo>
                    <a:pt x="299" y="81"/>
                  </a:lnTo>
                  <a:lnTo>
                    <a:pt x="306" y="95"/>
                  </a:lnTo>
                  <a:lnTo>
                    <a:pt x="312" y="109"/>
                  </a:lnTo>
                  <a:lnTo>
                    <a:pt x="316" y="125"/>
                  </a:lnTo>
                  <a:lnTo>
                    <a:pt x="319" y="140"/>
                  </a:lnTo>
                  <a:lnTo>
                    <a:pt x="320" y="156"/>
                  </a:lnTo>
                  <a:lnTo>
                    <a:pt x="320" y="17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72" name="Freeform 132"/>
            <p:cNvSpPr>
              <a:spLocks/>
            </p:cNvSpPr>
            <p:nvPr/>
          </p:nvSpPr>
          <p:spPr bwMode="auto">
            <a:xfrm>
              <a:off x="4925451" y="3342156"/>
              <a:ext cx="188913" cy="190500"/>
            </a:xfrm>
            <a:custGeom>
              <a:avLst/>
              <a:gdLst>
                <a:gd name="T0" fmla="*/ 119 w 119"/>
                <a:gd name="T1" fmla="*/ 65 h 120"/>
                <a:gd name="T2" fmla="*/ 119 w 119"/>
                <a:gd name="T3" fmla="*/ 65 h 120"/>
                <a:gd name="T4" fmla="*/ 118 w 119"/>
                <a:gd name="T5" fmla="*/ 76 h 120"/>
                <a:gd name="T6" fmla="*/ 114 w 119"/>
                <a:gd name="T7" fmla="*/ 88 h 120"/>
                <a:gd name="T8" fmla="*/ 107 w 119"/>
                <a:gd name="T9" fmla="*/ 98 h 120"/>
                <a:gd name="T10" fmla="*/ 100 w 119"/>
                <a:gd name="T11" fmla="*/ 105 h 120"/>
                <a:gd name="T12" fmla="*/ 90 w 119"/>
                <a:gd name="T13" fmla="*/ 112 h 120"/>
                <a:gd name="T14" fmla="*/ 80 w 119"/>
                <a:gd name="T15" fmla="*/ 117 h 120"/>
                <a:gd name="T16" fmla="*/ 67 w 119"/>
                <a:gd name="T17" fmla="*/ 119 h 120"/>
                <a:gd name="T18" fmla="*/ 56 w 119"/>
                <a:gd name="T19" fmla="*/ 120 h 120"/>
                <a:gd name="T20" fmla="*/ 56 w 119"/>
                <a:gd name="T21" fmla="*/ 120 h 120"/>
                <a:gd name="T22" fmla="*/ 43 w 119"/>
                <a:gd name="T23" fmla="*/ 117 h 120"/>
                <a:gd name="T24" fmla="*/ 33 w 119"/>
                <a:gd name="T25" fmla="*/ 113 h 120"/>
                <a:gd name="T26" fmla="*/ 23 w 119"/>
                <a:gd name="T27" fmla="*/ 108 h 120"/>
                <a:gd name="T28" fmla="*/ 15 w 119"/>
                <a:gd name="T29" fmla="*/ 99 h 120"/>
                <a:gd name="T30" fmla="*/ 7 w 119"/>
                <a:gd name="T31" fmla="*/ 89 h 120"/>
                <a:gd name="T32" fmla="*/ 3 w 119"/>
                <a:gd name="T33" fmla="*/ 79 h 120"/>
                <a:gd name="T34" fmla="*/ 0 w 119"/>
                <a:gd name="T35" fmla="*/ 68 h 120"/>
                <a:gd name="T36" fmla="*/ 0 w 119"/>
                <a:gd name="T37" fmla="*/ 55 h 120"/>
                <a:gd name="T38" fmla="*/ 0 w 119"/>
                <a:gd name="T39" fmla="*/ 55 h 120"/>
                <a:gd name="T40" fmla="*/ 2 w 119"/>
                <a:gd name="T41" fmla="*/ 44 h 120"/>
                <a:gd name="T42" fmla="*/ 6 w 119"/>
                <a:gd name="T43" fmla="*/ 32 h 120"/>
                <a:gd name="T44" fmla="*/ 13 w 119"/>
                <a:gd name="T45" fmla="*/ 22 h 120"/>
                <a:gd name="T46" fmla="*/ 20 w 119"/>
                <a:gd name="T47" fmla="*/ 14 h 120"/>
                <a:gd name="T48" fmla="*/ 30 w 119"/>
                <a:gd name="T49" fmla="*/ 8 h 120"/>
                <a:gd name="T50" fmla="*/ 40 w 119"/>
                <a:gd name="T51" fmla="*/ 3 h 120"/>
                <a:gd name="T52" fmla="*/ 53 w 119"/>
                <a:gd name="T53" fmla="*/ 0 h 120"/>
                <a:gd name="T54" fmla="*/ 64 w 119"/>
                <a:gd name="T55" fmla="*/ 0 h 120"/>
                <a:gd name="T56" fmla="*/ 64 w 119"/>
                <a:gd name="T57" fmla="*/ 0 h 120"/>
                <a:gd name="T58" fmla="*/ 77 w 119"/>
                <a:gd name="T59" fmla="*/ 3 h 120"/>
                <a:gd name="T60" fmla="*/ 87 w 119"/>
                <a:gd name="T61" fmla="*/ 7 h 120"/>
                <a:gd name="T62" fmla="*/ 97 w 119"/>
                <a:gd name="T63" fmla="*/ 13 h 120"/>
                <a:gd name="T64" fmla="*/ 105 w 119"/>
                <a:gd name="T65" fmla="*/ 21 h 120"/>
                <a:gd name="T66" fmla="*/ 112 w 119"/>
                <a:gd name="T67" fmla="*/ 30 h 120"/>
                <a:gd name="T68" fmla="*/ 117 w 119"/>
                <a:gd name="T69" fmla="*/ 41 h 120"/>
                <a:gd name="T70" fmla="*/ 119 w 119"/>
                <a:gd name="T71" fmla="*/ 52 h 120"/>
                <a:gd name="T72" fmla="*/ 119 w 119"/>
                <a:gd name="T73" fmla="*/ 65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9" h="120">
                  <a:moveTo>
                    <a:pt x="119" y="65"/>
                  </a:moveTo>
                  <a:lnTo>
                    <a:pt x="119" y="65"/>
                  </a:lnTo>
                  <a:lnTo>
                    <a:pt x="118" y="76"/>
                  </a:lnTo>
                  <a:lnTo>
                    <a:pt x="114" y="88"/>
                  </a:lnTo>
                  <a:lnTo>
                    <a:pt x="107" y="98"/>
                  </a:lnTo>
                  <a:lnTo>
                    <a:pt x="100" y="105"/>
                  </a:lnTo>
                  <a:lnTo>
                    <a:pt x="90" y="112"/>
                  </a:lnTo>
                  <a:lnTo>
                    <a:pt x="80" y="117"/>
                  </a:lnTo>
                  <a:lnTo>
                    <a:pt x="67" y="119"/>
                  </a:lnTo>
                  <a:lnTo>
                    <a:pt x="56" y="120"/>
                  </a:lnTo>
                  <a:lnTo>
                    <a:pt x="56" y="120"/>
                  </a:lnTo>
                  <a:lnTo>
                    <a:pt x="43" y="117"/>
                  </a:lnTo>
                  <a:lnTo>
                    <a:pt x="33" y="113"/>
                  </a:lnTo>
                  <a:lnTo>
                    <a:pt x="23" y="108"/>
                  </a:lnTo>
                  <a:lnTo>
                    <a:pt x="15" y="99"/>
                  </a:lnTo>
                  <a:lnTo>
                    <a:pt x="7" y="89"/>
                  </a:lnTo>
                  <a:lnTo>
                    <a:pt x="3" y="79"/>
                  </a:lnTo>
                  <a:lnTo>
                    <a:pt x="0" y="68"/>
                  </a:lnTo>
                  <a:lnTo>
                    <a:pt x="0" y="55"/>
                  </a:lnTo>
                  <a:lnTo>
                    <a:pt x="0" y="55"/>
                  </a:lnTo>
                  <a:lnTo>
                    <a:pt x="2" y="44"/>
                  </a:lnTo>
                  <a:lnTo>
                    <a:pt x="6" y="32"/>
                  </a:lnTo>
                  <a:lnTo>
                    <a:pt x="13" y="22"/>
                  </a:lnTo>
                  <a:lnTo>
                    <a:pt x="20" y="14"/>
                  </a:lnTo>
                  <a:lnTo>
                    <a:pt x="30" y="8"/>
                  </a:lnTo>
                  <a:lnTo>
                    <a:pt x="40" y="3"/>
                  </a:lnTo>
                  <a:lnTo>
                    <a:pt x="53" y="0"/>
                  </a:lnTo>
                  <a:lnTo>
                    <a:pt x="64" y="0"/>
                  </a:lnTo>
                  <a:lnTo>
                    <a:pt x="64" y="0"/>
                  </a:lnTo>
                  <a:lnTo>
                    <a:pt x="77" y="3"/>
                  </a:lnTo>
                  <a:lnTo>
                    <a:pt x="87" y="7"/>
                  </a:lnTo>
                  <a:lnTo>
                    <a:pt x="97" y="13"/>
                  </a:lnTo>
                  <a:lnTo>
                    <a:pt x="105" y="21"/>
                  </a:lnTo>
                  <a:lnTo>
                    <a:pt x="112" y="30"/>
                  </a:lnTo>
                  <a:lnTo>
                    <a:pt x="117" y="41"/>
                  </a:lnTo>
                  <a:lnTo>
                    <a:pt x="119" y="52"/>
                  </a:lnTo>
                  <a:lnTo>
                    <a:pt x="119" y="65"/>
                  </a:lnTo>
                  <a:close/>
                </a:path>
              </a:pathLst>
            </a:custGeom>
            <a:solidFill>
              <a:srgbClr val="9E9E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73" name="Freeform 133"/>
            <p:cNvSpPr>
              <a:spLocks/>
            </p:cNvSpPr>
            <p:nvPr/>
          </p:nvSpPr>
          <p:spPr bwMode="auto">
            <a:xfrm>
              <a:off x="4925451" y="3342156"/>
              <a:ext cx="188913" cy="190500"/>
            </a:xfrm>
            <a:custGeom>
              <a:avLst/>
              <a:gdLst>
                <a:gd name="T0" fmla="*/ 119 w 119"/>
                <a:gd name="T1" fmla="*/ 65 h 120"/>
                <a:gd name="T2" fmla="*/ 119 w 119"/>
                <a:gd name="T3" fmla="*/ 65 h 120"/>
                <a:gd name="T4" fmla="*/ 118 w 119"/>
                <a:gd name="T5" fmla="*/ 76 h 120"/>
                <a:gd name="T6" fmla="*/ 114 w 119"/>
                <a:gd name="T7" fmla="*/ 88 h 120"/>
                <a:gd name="T8" fmla="*/ 107 w 119"/>
                <a:gd name="T9" fmla="*/ 98 h 120"/>
                <a:gd name="T10" fmla="*/ 100 w 119"/>
                <a:gd name="T11" fmla="*/ 105 h 120"/>
                <a:gd name="T12" fmla="*/ 90 w 119"/>
                <a:gd name="T13" fmla="*/ 112 h 120"/>
                <a:gd name="T14" fmla="*/ 80 w 119"/>
                <a:gd name="T15" fmla="*/ 117 h 120"/>
                <a:gd name="T16" fmla="*/ 67 w 119"/>
                <a:gd name="T17" fmla="*/ 119 h 120"/>
                <a:gd name="T18" fmla="*/ 56 w 119"/>
                <a:gd name="T19" fmla="*/ 120 h 120"/>
                <a:gd name="T20" fmla="*/ 56 w 119"/>
                <a:gd name="T21" fmla="*/ 120 h 120"/>
                <a:gd name="T22" fmla="*/ 43 w 119"/>
                <a:gd name="T23" fmla="*/ 117 h 120"/>
                <a:gd name="T24" fmla="*/ 33 w 119"/>
                <a:gd name="T25" fmla="*/ 113 h 120"/>
                <a:gd name="T26" fmla="*/ 23 w 119"/>
                <a:gd name="T27" fmla="*/ 108 h 120"/>
                <a:gd name="T28" fmla="*/ 15 w 119"/>
                <a:gd name="T29" fmla="*/ 99 h 120"/>
                <a:gd name="T30" fmla="*/ 7 w 119"/>
                <a:gd name="T31" fmla="*/ 89 h 120"/>
                <a:gd name="T32" fmla="*/ 3 w 119"/>
                <a:gd name="T33" fmla="*/ 79 h 120"/>
                <a:gd name="T34" fmla="*/ 0 w 119"/>
                <a:gd name="T35" fmla="*/ 68 h 120"/>
                <a:gd name="T36" fmla="*/ 0 w 119"/>
                <a:gd name="T37" fmla="*/ 55 h 120"/>
                <a:gd name="T38" fmla="*/ 0 w 119"/>
                <a:gd name="T39" fmla="*/ 55 h 120"/>
                <a:gd name="T40" fmla="*/ 2 w 119"/>
                <a:gd name="T41" fmla="*/ 44 h 120"/>
                <a:gd name="T42" fmla="*/ 6 w 119"/>
                <a:gd name="T43" fmla="*/ 32 h 120"/>
                <a:gd name="T44" fmla="*/ 13 w 119"/>
                <a:gd name="T45" fmla="*/ 22 h 120"/>
                <a:gd name="T46" fmla="*/ 20 w 119"/>
                <a:gd name="T47" fmla="*/ 14 h 120"/>
                <a:gd name="T48" fmla="*/ 30 w 119"/>
                <a:gd name="T49" fmla="*/ 8 h 120"/>
                <a:gd name="T50" fmla="*/ 40 w 119"/>
                <a:gd name="T51" fmla="*/ 3 h 120"/>
                <a:gd name="T52" fmla="*/ 53 w 119"/>
                <a:gd name="T53" fmla="*/ 0 h 120"/>
                <a:gd name="T54" fmla="*/ 64 w 119"/>
                <a:gd name="T55" fmla="*/ 0 h 120"/>
                <a:gd name="T56" fmla="*/ 64 w 119"/>
                <a:gd name="T57" fmla="*/ 0 h 120"/>
                <a:gd name="T58" fmla="*/ 77 w 119"/>
                <a:gd name="T59" fmla="*/ 3 h 120"/>
                <a:gd name="T60" fmla="*/ 87 w 119"/>
                <a:gd name="T61" fmla="*/ 7 h 120"/>
                <a:gd name="T62" fmla="*/ 97 w 119"/>
                <a:gd name="T63" fmla="*/ 13 h 120"/>
                <a:gd name="T64" fmla="*/ 105 w 119"/>
                <a:gd name="T65" fmla="*/ 21 h 120"/>
                <a:gd name="T66" fmla="*/ 112 w 119"/>
                <a:gd name="T67" fmla="*/ 30 h 120"/>
                <a:gd name="T68" fmla="*/ 117 w 119"/>
                <a:gd name="T69" fmla="*/ 41 h 120"/>
                <a:gd name="T70" fmla="*/ 119 w 119"/>
                <a:gd name="T71" fmla="*/ 52 h 120"/>
                <a:gd name="T72" fmla="*/ 119 w 119"/>
                <a:gd name="T73" fmla="*/ 65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9" h="120">
                  <a:moveTo>
                    <a:pt x="119" y="65"/>
                  </a:moveTo>
                  <a:lnTo>
                    <a:pt x="119" y="65"/>
                  </a:lnTo>
                  <a:lnTo>
                    <a:pt x="118" y="76"/>
                  </a:lnTo>
                  <a:lnTo>
                    <a:pt x="114" y="88"/>
                  </a:lnTo>
                  <a:lnTo>
                    <a:pt x="107" y="98"/>
                  </a:lnTo>
                  <a:lnTo>
                    <a:pt x="100" y="105"/>
                  </a:lnTo>
                  <a:lnTo>
                    <a:pt x="90" y="112"/>
                  </a:lnTo>
                  <a:lnTo>
                    <a:pt x="80" y="117"/>
                  </a:lnTo>
                  <a:lnTo>
                    <a:pt x="67" y="119"/>
                  </a:lnTo>
                  <a:lnTo>
                    <a:pt x="56" y="120"/>
                  </a:lnTo>
                  <a:lnTo>
                    <a:pt x="56" y="120"/>
                  </a:lnTo>
                  <a:lnTo>
                    <a:pt x="43" y="117"/>
                  </a:lnTo>
                  <a:lnTo>
                    <a:pt x="33" y="113"/>
                  </a:lnTo>
                  <a:lnTo>
                    <a:pt x="23" y="108"/>
                  </a:lnTo>
                  <a:lnTo>
                    <a:pt x="15" y="99"/>
                  </a:lnTo>
                  <a:lnTo>
                    <a:pt x="7" y="89"/>
                  </a:lnTo>
                  <a:lnTo>
                    <a:pt x="3" y="79"/>
                  </a:lnTo>
                  <a:lnTo>
                    <a:pt x="0" y="68"/>
                  </a:lnTo>
                  <a:lnTo>
                    <a:pt x="0" y="55"/>
                  </a:lnTo>
                  <a:lnTo>
                    <a:pt x="0" y="55"/>
                  </a:lnTo>
                  <a:lnTo>
                    <a:pt x="2" y="44"/>
                  </a:lnTo>
                  <a:lnTo>
                    <a:pt x="6" y="32"/>
                  </a:lnTo>
                  <a:lnTo>
                    <a:pt x="13" y="22"/>
                  </a:lnTo>
                  <a:lnTo>
                    <a:pt x="20" y="14"/>
                  </a:lnTo>
                  <a:lnTo>
                    <a:pt x="30" y="8"/>
                  </a:lnTo>
                  <a:lnTo>
                    <a:pt x="40" y="3"/>
                  </a:lnTo>
                  <a:lnTo>
                    <a:pt x="53" y="0"/>
                  </a:lnTo>
                  <a:lnTo>
                    <a:pt x="64" y="0"/>
                  </a:lnTo>
                  <a:lnTo>
                    <a:pt x="64" y="0"/>
                  </a:lnTo>
                  <a:lnTo>
                    <a:pt x="77" y="3"/>
                  </a:lnTo>
                  <a:lnTo>
                    <a:pt x="87" y="7"/>
                  </a:lnTo>
                  <a:lnTo>
                    <a:pt x="97" y="13"/>
                  </a:lnTo>
                  <a:lnTo>
                    <a:pt x="105" y="21"/>
                  </a:lnTo>
                  <a:lnTo>
                    <a:pt x="112" y="30"/>
                  </a:lnTo>
                  <a:lnTo>
                    <a:pt x="117" y="41"/>
                  </a:lnTo>
                  <a:lnTo>
                    <a:pt x="119" y="52"/>
                  </a:lnTo>
                  <a:lnTo>
                    <a:pt x="119" y="6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74" name="Freeform 134"/>
            <p:cNvSpPr>
              <a:spLocks/>
            </p:cNvSpPr>
            <p:nvPr/>
          </p:nvSpPr>
          <p:spPr bwMode="auto">
            <a:xfrm>
              <a:off x="4785751" y="3184994"/>
              <a:ext cx="279400" cy="287338"/>
            </a:xfrm>
            <a:custGeom>
              <a:avLst/>
              <a:gdLst>
                <a:gd name="T0" fmla="*/ 0 w 176"/>
                <a:gd name="T1" fmla="*/ 35 h 181"/>
                <a:gd name="T2" fmla="*/ 138 w 176"/>
                <a:gd name="T3" fmla="*/ 181 h 181"/>
                <a:gd name="T4" fmla="*/ 176 w 176"/>
                <a:gd name="T5" fmla="*/ 148 h 181"/>
                <a:gd name="T6" fmla="*/ 43 w 176"/>
                <a:gd name="T7" fmla="*/ 0 h 181"/>
                <a:gd name="T8" fmla="*/ 0 w 176"/>
                <a:gd name="T9" fmla="*/ 35 h 181"/>
              </a:gdLst>
              <a:ahLst/>
              <a:cxnLst>
                <a:cxn ang="0">
                  <a:pos x="T0" y="T1"/>
                </a:cxn>
                <a:cxn ang="0">
                  <a:pos x="T2" y="T3"/>
                </a:cxn>
                <a:cxn ang="0">
                  <a:pos x="T4" y="T5"/>
                </a:cxn>
                <a:cxn ang="0">
                  <a:pos x="T6" y="T7"/>
                </a:cxn>
                <a:cxn ang="0">
                  <a:pos x="T8" y="T9"/>
                </a:cxn>
              </a:cxnLst>
              <a:rect l="0" t="0" r="r" b="b"/>
              <a:pathLst>
                <a:path w="176" h="181">
                  <a:moveTo>
                    <a:pt x="0" y="35"/>
                  </a:moveTo>
                  <a:lnTo>
                    <a:pt x="138" y="181"/>
                  </a:lnTo>
                  <a:lnTo>
                    <a:pt x="176" y="148"/>
                  </a:lnTo>
                  <a:lnTo>
                    <a:pt x="43" y="0"/>
                  </a:lnTo>
                  <a:lnTo>
                    <a:pt x="0" y="35"/>
                  </a:lnTo>
                  <a:close/>
                </a:path>
              </a:pathLst>
            </a:custGeom>
            <a:solidFill>
              <a:srgbClr val="9E9E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75" name="Freeform 135"/>
            <p:cNvSpPr>
              <a:spLocks/>
            </p:cNvSpPr>
            <p:nvPr/>
          </p:nvSpPr>
          <p:spPr bwMode="auto">
            <a:xfrm>
              <a:off x="4966726" y="3381844"/>
              <a:ext cx="107950" cy="107950"/>
            </a:xfrm>
            <a:custGeom>
              <a:avLst/>
              <a:gdLst>
                <a:gd name="T0" fmla="*/ 68 w 68"/>
                <a:gd name="T1" fmla="*/ 37 h 68"/>
                <a:gd name="T2" fmla="*/ 68 w 68"/>
                <a:gd name="T3" fmla="*/ 37 h 68"/>
                <a:gd name="T4" fmla="*/ 67 w 68"/>
                <a:gd name="T5" fmla="*/ 44 h 68"/>
                <a:gd name="T6" fmla="*/ 65 w 68"/>
                <a:gd name="T7" fmla="*/ 50 h 68"/>
                <a:gd name="T8" fmla="*/ 61 w 68"/>
                <a:gd name="T9" fmla="*/ 56 h 68"/>
                <a:gd name="T10" fmla="*/ 57 w 68"/>
                <a:gd name="T11" fmla="*/ 61 h 68"/>
                <a:gd name="T12" fmla="*/ 51 w 68"/>
                <a:gd name="T13" fmla="*/ 64 h 68"/>
                <a:gd name="T14" fmla="*/ 45 w 68"/>
                <a:gd name="T15" fmla="*/ 67 h 68"/>
                <a:gd name="T16" fmla="*/ 38 w 68"/>
                <a:gd name="T17" fmla="*/ 68 h 68"/>
                <a:gd name="T18" fmla="*/ 31 w 68"/>
                <a:gd name="T19" fmla="*/ 68 h 68"/>
                <a:gd name="T20" fmla="*/ 31 w 68"/>
                <a:gd name="T21" fmla="*/ 68 h 68"/>
                <a:gd name="T22" fmla="*/ 24 w 68"/>
                <a:gd name="T23" fmla="*/ 68 h 68"/>
                <a:gd name="T24" fmla="*/ 18 w 68"/>
                <a:gd name="T25" fmla="*/ 66 h 68"/>
                <a:gd name="T26" fmla="*/ 13 w 68"/>
                <a:gd name="T27" fmla="*/ 61 h 68"/>
                <a:gd name="T28" fmla="*/ 8 w 68"/>
                <a:gd name="T29" fmla="*/ 57 h 68"/>
                <a:gd name="T30" fmla="*/ 4 w 68"/>
                <a:gd name="T31" fmla="*/ 51 h 68"/>
                <a:gd name="T32" fmla="*/ 1 w 68"/>
                <a:gd name="T33" fmla="*/ 46 h 68"/>
                <a:gd name="T34" fmla="*/ 0 w 68"/>
                <a:gd name="T35" fmla="*/ 39 h 68"/>
                <a:gd name="T36" fmla="*/ 0 w 68"/>
                <a:gd name="T37" fmla="*/ 33 h 68"/>
                <a:gd name="T38" fmla="*/ 0 w 68"/>
                <a:gd name="T39" fmla="*/ 33 h 68"/>
                <a:gd name="T40" fmla="*/ 1 w 68"/>
                <a:gd name="T41" fmla="*/ 26 h 68"/>
                <a:gd name="T42" fmla="*/ 3 w 68"/>
                <a:gd name="T43" fmla="*/ 19 h 68"/>
                <a:gd name="T44" fmla="*/ 7 w 68"/>
                <a:gd name="T45" fmla="*/ 13 h 68"/>
                <a:gd name="T46" fmla="*/ 11 w 68"/>
                <a:gd name="T47" fmla="*/ 9 h 68"/>
                <a:gd name="T48" fmla="*/ 17 w 68"/>
                <a:gd name="T49" fmla="*/ 5 h 68"/>
                <a:gd name="T50" fmla="*/ 23 w 68"/>
                <a:gd name="T51" fmla="*/ 2 h 68"/>
                <a:gd name="T52" fmla="*/ 30 w 68"/>
                <a:gd name="T53" fmla="*/ 0 h 68"/>
                <a:gd name="T54" fmla="*/ 37 w 68"/>
                <a:gd name="T55" fmla="*/ 0 h 68"/>
                <a:gd name="T56" fmla="*/ 37 w 68"/>
                <a:gd name="T57" fmla="*/ 0 h 68"/>
                <a:gd name="T58" fmla="*/ 44 w 68"/>
                <a:gd name="T59" fmla="*/ 2 h 68"/>
                <a:gd name="T60" fmla="*/ 50 w 68"/>
                <a:gd name="T61" fmla="*/ 5 h 68"/>
                <a:gd name="T62" fmla="*/ 55 w 68"/>
                <a:gd name="T63" fmla="*/ 7 h 68"/>
                <a:gd name="T64" fmla="*/ 59 w 68"/>
                <a:gd name="T65" fmla="*/ 13 h 68"/>
                <a:gd name="T66" fmla="*/ 64 w 68"/>
                <a:gd name="T67" fmla="*/ 17 h 68"/>
                <a:gd name="T68" fmla="*/ 67 w 68"/>
                <a:gd name="T69" fmla="*/ 24 h 68"/>
                <a:gd name="T70" fmla="*/ 68 w 68"/>
                <a:gd name="T71" fmla="*/ 30 h 68"/>
                <a:gd name="T72" fmla="*/ 68 w 68"/>
                <a:gd name="T73" fmla="*/ 3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8" h="68">
                  <a:moveTo>
                    <a:pt x="68" y="37"/>
                  </a:moveTo>
                  <a:lnTo>
                    <a:pt x="68" y="37"/>
                  </a:lnTo>
                  <a:lnTo>
                    <a:pt x="67" y="44"/>
                  </a:lnTo>
                  <a:lnTo>
                    <a:pt x="65" y="50"/>
                  </a:lnTo>
                  <a:lnTo>
                    <a:pt x="61" y="56"/>
                  </a:lnTo>
                  <a:lnTo>
                    <a:pt x="57" y="61"/>
                  </a:lnTo>
                  <a:lnTo>
                    <a:pt x="51" y="64"/>
                  </a:lnTo>
                  <a:lnTo>
                    <a:pt x="45" y="67"/>
                  </a:lnTo>
                  <a:lnTo>
                    <a:pt x="38" y="68"/>
                  </a:lnTo>
                  <a:lnTo>
                    <a:pt x="31" y="68"/>
                  </a:lnTo>
                  <a:lnTo>
                    <a:pt x="31" y="68"/>
                  </a:lnTo>
                  <a:lnTo>
                    <a:pt x="24" y="68"/>
                  </a:lnTo>
                  <a:lnTo>
                    <a:pt x="18" y="66"/>
                  </a:lnTo>
                  <a:lnTo>
                    <a:pt x="13" y="61"/>
                  </a:lnTo>
                  <a:lnTo>
                    <a:pt x="8" y="57"/>
                  </a:lnTo>
                  <a:lnTo>
                    <a:pt x="4" y="51"/>
                  </a:lnTo>
                  <a:lnTo>
                    <a:pt x="1" y="46"/>
                  </a:lnTo>
                  <a:lnTo>
                    <a:pt x="0" y="39"/>
                  </a:lnTo>
                  <a:lnTo>
                    <a:pt x="0" y="33"/>
                  </a:lnTo>
                  <a:lnTo>
                    <a:pt x="0" y="33"/>
                  </a:lnTo>
                  <a:lnTo>
                    <a:pt x="1" y="26"/>
                  </a:lnTo>
                  <a:lnTo>
                    <a:pt x="3" y="19"/>
                  </a:lnTo>
                  <a:lnTo>
                    <a:pt x="7" y="13"/>
                  </a:lnTo>
                  <a:lnTo>
                    <a:pt x="11" y="9"/>
                  </a:lnTo>
                  <a:lnTo>
                    <a:pt x="17" y="5"/>
                  </a:lnTo>
                  <a:lnTo>
                    <a:pt x="23" y="2"/>
                  </a:lnTo>
                  <a:lnTo>
                    <a:pt x="30" y="0"/>
                  </a:lnTo>
                  <a:lnTo>
                    <a:pt x="37" y="0"/>
                  </a:lnTo>
                  <a:lnTo>
                    <a:pt x="37" y="0"/>
                  </a:lnTo>
                  <a:lnTo>
                    <a:pt x="44" y="2"/>
                  </a:lnTo>
                  <a:lnTo>
                    <a:pt x="50" y="5"/>
                  </a:lnTo>
                  <a:lnTo>
                    <a:pt x="55" y="7"/>
                  </a:lnTo>
                  <a:lnTo>
                    <a:pt x="59" y="13"/>
                  </a:lnTo>
                  <a:lnTo>
                    <a:pt x="64" y="17"/>
                  </a:lnTo>
                  <a:lnTo>
                    <a:pt x="67" y="24"/>
                  </a:lnTo>
                  <a:lnTo>
                    <a:pt x="68" y="30"/>
                  </a:lnTo>
                  <a:lnTo>
                    <a:pt x="68" y="37"/>
                  </a:lnTo>
                  <a:close/>
                </a:path>
              </a:pathLst>
            </a:custGeom>
            <a:solidFill>
              <a:srgbClr val="D1D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76" name="Freeform 136"/>
            <p:cNvSpPr>
              <a:spLocks/>
            </p:cNvSpPr>
            <p:nvPr/>
          </p:nvSpPr>
          <p:spPr bwMode="auto">
            <a:xfrm>
              <a:off x="4966726" y="3381844"/>
              <a:ext cx="107950" cy="107950"/>
            </a:xfrm>
            <a:custGeom>
              <a:avLst/>
              <a:gdLst>
                <a:gd name="T0" fmla="*/ 68 w 68"/>
                <a:gd name="T1" fmla="*/ 37 h 68"/>
                <a:gd name="T2" fmla="*/ 68 w 68"/>
                <a:gd name="T3" fmla="*/ 37 h 68"/>
                <a:gd name="T4" fmla="*/ 67 w 68"/>
                <a:gd name="T5" fmla="*/ 44 h 68"/>
                <a:gd name="T6" fmla="*/ 65 w 68"/>
                <a:gd name="T7" fmla="*/ 50 h 68"/>
                <a:gd name="T8" fmla="*/ 61 w 68"/>
                <a:gd name="T9" fmla="*/ 56 h 68"/>
                <a:gd name="T10" fmla="*/ 57 w 68"/>
                <a:gd name="T11" fmla="*/ 61 h 68"/>
                <a:gd name="T12" fmla="*/ 51 w 68"/>
                <a:gd name="T13" fmla="*/ 64 h 68"/>
                <a:gd name="T14" fmla="*/ 45 w 68"/>
                <a:gd name="T15" fmla="*/ 67 h 68"/>
                <a:gd name="T16" fmla="*/ 38 w 68"/>
                <a:gd name="T17" fmla="*/ 68 h 68"/>
                <a:gd name="T18" fmla="*/ 31 w 68"/>
                <a:gd name="T19" fmla="*/ 68 h 68"/>
                <a:gd name="T20" fmla="*/ 31 w 68"/>
                <a:gd name="T21" fmla="*/ 68 h 68"/>
                <a:gd name="T22" fmla="*/ 24 w 68"/>
                <a:gd name="T23" fmla="*/ 68 h 68"/>
                <a:gd name="T24" fmla="*/ 18 w 68"/>
                <a:gd name="T25" fmla="*/ 66 h 68"/>
                <a:gd name="T26" fmla="*/ 13 w 68"/>
                <a:gd name="T27" fmla="*/ 61 h 68"/>
                <a:gd name="T28" fmla="*/ 8 w 68"/>
                <a:gd name="T29" fmla="*/ 57 h 68"/>
                <a:gd name="T30" fmla="*/ 4 w 68"/>
                <a:gd name="T31" fmla="*/ 51 h 68"/>
                <a:gd name="T32" fmla="*/ 1 w 68"/>
                <a:gd name="T33" fmla="*/ 46 h 68"/>
                <a:gd name="T34" fmla="*/ 0 w 68"/>
                <a:gd name="T35" fmla="*/ 39 h 68"/>
                <a:gd name="T36" fmla="*/ 0 w 68"/>
                <a:gd name="T37" fmla="*/ 33 h 68"/>
                <a:gd name="T38" fmla="*/ 0 w 68"/>
                <a:gd name="T39" fmla="*/ 33 h 68"/>
                <a:gd name="T40" fmla="*/ 1 w 68"/>
                <a:gd name="T41" fmla="*/ 26 h 68"/>
                <a:gd name="T42" fmla="*/ 3 w 68"/>
                <a:gd name="T43" fmla="*/ 19 h 68"/>
                <a:gd name="T44" fmla="*/ 7 w 68"/>
                <a:gd name="T45" fmla="*/ 13 h 68"/>
                <a:gd name="T46" fmla="*/ 11 w 68"/>
                <a:gd name="T47" fmla="*/ 9 h 68"/>
                <a:gd name="T48" fmla="*/ 17 w 68"/>
                <a:gd name="T49" fmla="*/ 5 h 68"/>
                <a:gd name="T50" fmla="*/ 23 w 68"/>
                <a:gd name="T51" fmla="*/ 2 h 68"/>
                <a:gd name="T52" fmla="*/ 30 w 68"/>
                <a:gd name="T53" fmla="*/ 0 h 68"/>
                <a:gd name="T54" fmla="*/ 37 w 68"/>
                <a:gd name="T55" fmla="*/ 0 h 68"/>
                <a:gd name="T56" fmla="*/ 37 w 68"/>
                <a:gd name="T57" fmla="*/ 0 h 68"/>
                <a:gd name="T58" fmla="*/ 44 w 68"/>
                <a:gd name="T59" fmla="*/ 2 h 68"/>
                <a:gd name="T60" fmla="*/ 50 w 68"/>
                <a:gd name="T61" fmla="*/ 5 h 68"/>
                <a:gd name="T62" fmla="*/ 55 w 68"/>
                <a:gd name="T63" fmla="*/ 7 h 68"/>
                <a:gd name="T64" fmla="*/ 59 w 68"/>
                <a:gd name="T65" fmla="*/ 13 h 68"/>
                <a:gd name="T66" fmla="*/ 64 w 68"/>
                <a:gd name="T67" fmla="*/ 17 h 68"/>
                <a:gd name="T68" fmla="*/ 67 w 68"/>
                <a:gd name="T69" fmla="*/ 24 h 68"/>
                <a:gd name="T70" fmla="*/ 68 w 68"/>
                <a:gd name="T71" fmla="*/ 30 h 68"/>
                <a:gd name="T72" fmla="*/ 68 w 68"/>
                <a:gd name="T73" fmla="*/ 3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8" h="68">
                  <a:moveTo>
                    <a:pt x="68" y="37"/>
                  </a:moveTo>
                  <a:lnTo>
                    <a:pt x="68" y="37"/>
                  </a:lnTo>
                  <a:lnTo>
                    <a:pt x="67" y="44"/>
                  </a:lnTo>
                  <a:lnTo>
                    <a:pt x="65" y="50"/>
                  </a:lnTo>
                  <a:lnTo>
                    <a:pt x="61" y="56"/>
                  </a:lnTo>
                  <a:lnTo>
                    <a:pt x="57" y="61"/>
                  </a:lnTo>
                  <a:lnTo>
                    <a:pt x="51" y="64"/>
                  </a:lnTo>
                  <a:lnTo>
                    <a:pt x="45" y="67"/>
                  </a:lnTo>
                  <a:lnTo>
                    <a:pt x="38" y="68"/>
                  </a:lnTo>
                  <a:lnTo>
                    <a:pt x="31" y="68"/>
                  </a:lnTo>
                  <a:lnTo>
                    <a:pt x="31" y="68"/>
                  </a:lnTo>
                  <a:lnTo>
                    <a:pt x="24" y="68"/>
                  </a:lnTo>
                  <a:lnTo>
                    <a:pt x="18" y="66"/>
                  </a:lnTo>
                  <a:lnTo>
                    <a:pt x="13" y="61"/>
                  </a:lnTo>
                  <a:lnTo>
                    <a:pt x="8" y="57"/>
                  </a:lnTo>
                  <a:lnTo>
                    <a:pt x="4" y="51"/>
                  </a:lnTo>
                  <a:lnTo>
                    <a:pt x="1" y="46"/>
                  </a:lnTo>
                  <a:lnTo>
                    <a:pt x="0" y="39"/>
                  </a:lnTo>
                  <a:lnTo>
                    <a:pt x="0" y="33"/>
                  </a:lnTo>
                  <a:lnTo>
                    <a:pt x="0" y="33"/>
                  </a:lnTo>
                  <a:lnTo>
                    <a:pt x="1" y="26"/>
                  </a:lnTo>
                  <a:lnTo>
                    <a:pt x="3" y="19"/>
                  </a:lnTo>
                  <a:lnTo>
                    <a:pt x="7" y="13"/>
                  </a:lnTo>
                  <a:lnTo>
                    <a:pt x="11" y="9"/>
                  </a:lnTo>
                  <a:lnTo>
                    <a:pt x="17" y="5"/>
                  </a:lnTo>
                  <a:lnTo>
                    <a:pt x="23" y="2"/>
                  </a:lnTo>
                  <a:lnTo>
                    <a:pt x="30" y="0"/>
                  </a:lnTo>
                  <a:lnTo>
                    <a:pt x="37" y="0"/>
                  </a:lnTo>
                  <a:lnTo>
                    <a:pt x="37" y="0"/>
                  </a:lnTo>
                  <a:lnTo>
                    <a:pt x="44" y="2"/>
                  </a:lnTo>
                  <a:lnTo>
                    <a:pt x="50" y="5"/>
                  </a:lnTo>
                  <a:lnTo>
                    <a:pt x="55" y="7"/>
                  </a:lnTo>
                  <a:lnTo>
                    <a:pt x="59" y="13"/>
                  </a:lnTo>
                  <a:lnTo>
                    <a:pt x="64" y="17"/>
                  </a:lnTo>
                  <a:lnTo>
                    <a:pt x="67" y="24"/>
                  </a:lnTo>
                  <a:lnTo>
                    <a:pt x="68" y="30"/>
                  </a:lnTo>
                  <a:lnTo>
                    <a:pt x="68" y="3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77" name="Freeform 137"/>
            <p:cNvSpPr>
              <a:spLocks/>
            </p:cNvSpPr>
            <p:nvPr/>
          </p:nvSpPr>
          <p:spPr bwMode="auto">
            <a:xfrm>
              <a:off x="2898214" y="2837331"/>
              <a:ext cx="1778000" cy="1524000"/>
            </a:xfrm>
            <a:custGeom>
              <a:avLst/>
              <a:gdLst>
                <a:gd name="T0" fmla="*/ 339 w 1120"/>
                <a:gd name="T1" fmla="*/ 573 h 960"/>
                <a:gd name="T2" fmla="*/ 403 w 1120"/>
                <a:gd name="T3" fmla="*/ 594 h 960"/>
                <a:gd name="T4" fmla="*/ 433 w 1120"/>
                <a:gd name="T5" fmla="*/ 613 h 960"/>
                <a:gd name="T6" fmla="*/ 542 w 1120"/>
                <a:gd name="T7" fmla="*/ 736 h 960"/>
                <a:gd name="T8" fmla="*/ 632 w 1120"/>
                <a:gd name="T9" fmla="*/ 840 h 960"/>
                <a:gd name="T10" fmla="*/ 639 w 1120"/>
                <a:gd name="T11" fmla="*/ 844 h 960"/>
                <a:gd name="T12" fmla="*/ 672 w 1120"/>
                <a:gd name="T13" fmla="*/ 827 h 960"/>
                <a:gd name="T14" fmla="*/ 801 w 1120"/>
                <a:gd name="T15" fmla="*/ 735 h 960"/>
                <a:gd name="T16" fmla="*/ 934 w 1120"/>
                <a:gd name="T17" fmla="*/ 625 h 960"/>
                <a:gd name="T18" fmla="*/ 977 w 1120"/>
                <a:gd name="T19" fmla="*/ 583 h 960"/>
                <a:gd name="T20" fmla="*/ 981 w 1120"/>
                <a:gd name="T21" fmla="*/ 569 h 960"/>
                <a:gd name="T22" fmla="*/ 987 w 1120"/>
                <a:gd name="T23" fmla="*/ 492 h 960"/>
                <a:gd name="T24" fmla="*/ 970 w 1120"/>
                <a:gd name="T25" fmla="*/ 397 h 960"/>
                <a:gd name="T26" fmla="*/ 949 w 1120"/>
                <a:gd name="T27" fmla="*/ 333 h 960"/>
                <a:gd name="T28" fmla="*/ 917 w 1120"/>
                <a:gd name="T29" fmla="*/ 271 h 960"/>
                <a:gd name="T30" fmla="*/ 873 w 1120"/>
                <a:gd name="T31" fmla="*/ 209 h 960"/>
                <a:gd name="T32" fmla="*/ 814 w 1120"/>
                <a:gd name="T33" fmla="*/ 153 h 960"/>
                <a:gd name="T34" fmla="*/ 742 w 1120"/>
                <a:gd name="T35" fmla="*/ 107 h 960"/>
                <a:gd name="T36" fmla="*/ 651 w 1120"/>
                <a:gd name="T37" fmla="*/ 72 h 960"/>
                <a:gd name="T38" fmla="*/ 610 w 1120"/>
                <a:gd name="T39" fmla="*/ 63 h 960"/>
                <a:gd name="T40" fmla="*/ 588 w 1120"/>
                <a:gd name="T41" fmla="*/ 51 h 960"/>
                <a:gd name="T42" fmla="*/ 581 w 1120"/>
                <a:gd name="T43" fmla="*/ 38 h 960"/>
                <a:gd name="T44" fmla="*/ 581 w 1120"/>
                <a:gd name="T45" fmla="*/ 19 h 960"/>
                <a:gd name="T46" fmla="*/ 587 w 1120"/>
                <a:gd name="T47" fmla="*/ 6 h 960"/>
                <a:gd name="T48" fmla="*/ 601 w 1120"/>
                <a:gd name="T49" fmla="*/ 0 h 960"/>
                <a:gd name="T50" fmla="*/ 628 w 1120"/>
                <a:gd name="T51" fmla="*/ 10 h 960"/>
                <a:gd name="T52" fmla="*/ 645 w 1120"/>
                <a:gd name="T53" fmla="*/ 23 h 960"/>
                <a:gd name="T54" fmla="*/ 716 w 1120"/>
                <a:gd name="T55" fmla="*/ 36 h 960"/>
                <a:gd name="T56" fmla="*/ 808 w 1120"/>
                <a:gd name="T57" fmla="*/ 63 h 960"/>
                <a:gd name="T58" fmla="*/ 919 w 1120"/>
                <a:gd name="T59" fmla="*/ 111 h 960"/>
                <a:gd name="T60" fmla="*/ 1015 w 1120"/>
                <a:gd name="T61" fmla="*/ 172 h 960"/>
                <a:gd name="T62" fmla="*/ 1072 w 1120"/>
                <a:gd name="T63" fmla="*/ 219 h 960"/>
                <a:gd name="T64" fmla="*/ 1107 w 1120"/>
                <a:gd name="T65" fmla="*/ 255 h 960"/>
                <a:gd name="T66" fmla="*/ 1119 w 1120"/>
                <a:gd name="T67" fmla="*/ 447 h 960"/>
                <a:gd name="T68" fmla="*/ 1120 w 1120"/>
                <a:gd name="T69" fmla="*/ 543 h 960"/>
                <a:gd name="T70" fmla="*/ 1113 w 1120"/>
                <a:gd name="T71" fmla="*/ 559 h 960"/>
                <a:gd name="T72" fmla="*/ 977 w 1120"/>
                <a:gd name="T73" fmla="*/ 674 h 960"/>
                <a:gd name="T74" fmla="*/ 720 w 1120"/>
                <a:gd name="T75" fmla="*/ 872 h 960"/>
                <a:gd name="T76" fmla="*/ 598 w 1120"/>
                <a:gd name="T77" fmla="*/ 960 h 960"/>
                <a:gd name="T78" fmla="*/ 546 w 1120"/>
                <a:gd name="T79" fmla="*/ 926 h 960"/>
                <a:gd name="T80" fmla="*/ 489 w 1120"/>
                <a:gd name="T81" fmla="*/ 905 h 960"/>
                <a:gd name="T82" fmla="*/ 441 w 1120"/>
                <a:gd name="T83" fmla="*/ 898 h 960"/>
                <a:gd name="T84" fmla="*/ 386 w 1120"/>
                <a:gd name="T85" fmla="*/ 902 h 960"/>
                <a:gd name="T86" fmla="*/ 233 w 1120"/>
                <a:gd name="T87" fmla="*/ 902 h 960"/>
                <a:gd name="T88" fmla="*/ 122 w 1120"/>
                <a:gd name="T89" fmla="*/ 889 h 960"/>
                <a:gd name="T90" fmla="*/ 88 w 1120"/>
                <a:gd name="T91" fmla="*/ 878 h 960"/>
                <a:gd name="T92" fmla="*/ 57 w 1120"/>
                <a:gd name="T93" fmla="*/ 838 h 960"/>
                <a:gd name="T94" fmla="*/ 21 w 1120"/>
                <a:gd name="T95" fmla="*/ 770 h 960"/>
                <a:gd name="T96" fmla="*/ 4 w 1120"/>
                <a:gd name="T97" fmla="*/ 713 h 960"/>
                <a:gd name="T98" fmla="*/ 2 w 1120"/>
                <a:gd name="T99" fmla="*/ 657 h 960"/>
                <a:gd name="T100" fmla="*/ 11 w 1120"/>
                <a:gd name="T101" fmla="*/ 624 h 960"/>
                <a:gd name="T102" fmla="*/ 23 w 1120"/>
                <a:gd name="T103" fmla="*/ 610 h 960"/>
                <a:gd name="T104" fmla="*/ 58 w 1120"/>
                <a:gd name="T105" fmla="*/ 590 h 960"/>
                <a:gd name="T106" fmla="*/ 132 w 1120"/>
                <a:gd name="T107" fmla="*/ 572 h 960"/>
                <a:gd name="T108" fmla="*/ 240 w 1120"/>
                <a:gd name="T109" fmla="*/ 566 h 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120" h="960">
                  <a:moveTo>
                    <a:pt x="328" y="570"/>
                  </a:moveTo>
                  <a:lnTo>
                    <a:pt x="328" y="570"/>
                  </a:lnTo>
                  <a:lnTo>
                    <a:pt x="339" y="573"/>
                  </a:lnTo>
                  <a:lnTo>
                    <a:pt x="367" y="580"/>
                  </a:lnTo>
                  <a:lnTo>
                    <a:pt x="384" y="586"/>
                  </a:lnTo>
                  <a:lnTo>
                    <a:pt x="403" y="594"/>
                  </a:lnTo>
                  <a:lnTo>
                    <a:pt x="418" y="603"/>
                  </a:lnTo>
                  <a:lnTo>
                    <a:pt x="433" y="613"/>
                  </a:lnTo>
                  <a:lnTo>
                    <a:pt x="433" y="613"/>
                  </a:lnTo>
                  <a:lnTo>
                    <a:pt x="451" y="631"/>
                  </a:lnTo>
                  <a:lnTo>
                    <a:pt x="476" y="661"/>
                  </a:lnTo>
                  <a:lnTo>
                    <a:pt x="542" y="736"/>
                  </a:lnTo>
                  <a:lnTo>
                    <a:pt x="604" y="808"/>
                  </a:lnTo>
                  <a:lnTo>
                    <a:pt x="625" y="832"/>
                  </a:lnTo>
                  <a:lnTo>
                    <a:pt x="632" y="840"/>
                  </a:lnTo>
                  <a:lnTo>
                    <a:pt x="637" y="844"/>
                  </a:lnTo>
                  <a:lnTo>
                    <a:pt x="637" y="844"/>
                  </a:lnTo>
                  <a:lnTo>
                    <a:pt x="639" y="844"/>
                  </a:lnTo>
                  <a:lnTo>
                    <a:pt x="644" y="842"/>
                  </a:lnTo>
                  <a:lnTo>
                    <a:pt x="655" y="837"/>
                  </a:lnTo>
                  <a:lnTo>
                    <a:pt x="672" y="827"/>
                  </a:lnTo>
                  <a:lnTo>
                    <a:pt x="692" y="813"/>
                  </a:lnTo>
                  <a:lnTo>
                    <a:pt x="743" y="777"/>
                  </a:lnTo>
                  <a:lnTo>
                    <a:pt x="801" y="735"/>
                  </a:lnTo>
                  <a:lnTo>
                    <a:pt x="859" y="689"/>
                  </a:lnTo>
                  <a:lnTo>
                    <a:pt x="913" y="645"/>
                  </a:lnTo>
                  <a:lnTo>
                    <a:pt x="934" y="625"/>
                  </a:lnTo>
                  <a:lnTo>
                    <a:pt x="954" y="608"/>
                  </a:lnTo>
                  <a:lnTo>
                    <a:pt x="968" y="594"/>
                  </a:lnTo>
                  <a:lnTo>
                    <a:pt x="977" y="583"/>
                  </a:lnTo>
                  <a:lnTo>
                    <a:pt x="977" y="583"/>
                  </a:lnTo>
                  <a:lnTo>
                    <a:pt x="980" y="577"/>
                  </a:lnTo>
                  <a:lnTo>
                    <a:pt x="981" y="569"/>
                  </a:lnTo>
                  <a:lnTo>
                    <a:pt x="985" y="549"/>
                  </a:lnTo>
                  <a:lnTo>
                    <a:pt x="987" y="523"/>
                  </a:lnTo>
                  <a:lnTo>
                    <a:pt x="987" y="492"/>
                  </a:lnTo>
                  <a:lnTo>
                    <a:pt x="983" y="457"/>
                  </a:lnTo>
                  <a:lnTo>
                    <a:pt x="975" y="417"/>
                  </a:lnTo>
                  <a:lnTo>
                    <a:pt x="970" y="397"/>
                  </a:lnTo>
                  <a:lnTo>
                    <a:pt x="964" y="376"/>
                  </a:lnTo>
                  <a:lnTo>
                    <a:pt x="957" y="355"/>
                  </a:lnTo>
                  <a:lnTo>
                    <a:pt x="949" y="333"/>
                  </a:lnTo>
                  <a:lnTo>
                    <a:pt x="940" y="312"/>
                  </a:lnTo>
                  <a:lnTo>
                    <a:pt x="929" y="291"/>
                  </a:lnTo>
                  <a:lnTo>
                    <a:pt x="917" y="271"/>
                  </a:lnTo>
                  <a:lnTo>
                    <a:pt x="903" y="250"/>
                  </a:lnTo>
                  <a:lnTo>
                    <a:pt x="889" y="228"/>
                  </a:lnTo>
                  <a:lnTo>
                    <a:pt x="873" y="209"/>
                  </a:lnTo>
                  <a:lnTo>
                    <a:pt x="855" y="190"/>
                  </a:lnTo>
                  <a:lnTo>
                    <a:pt x="835" y="172"/>
                  </a:lnTo>
                  <a:lnTo>
                    <a:pt x="814" y="153"/>
                  </a:lnTo>
                  <a:lnTo>
                    <a:pt x="791" y="136"/>
                  </a:lnTo>
                  <a:lnTo>
                    <a:pt x="767" y="121"/>
                  </a:lnTo>
                  <a:lnTo>
                    <a:pt x="742" y="107"/>
                  </a:lnTo>
                  <a:lnTo>
                    <a:pt x="713" y="94"/>
                  </a:lnTo>
                  <a:lnTo>
                    <a:pt x="682" y="82"/>
                  </a:lnTo>
                  <a:lnTo>
                    <a:pt x="651" y="72"/>
                  </a:lnTo>
                  <a:lnTo>
                    <a:pt x="617" y="64"/>
                  </a:lnTo>
                  <a:lnTo>
                    <a:pt x="617" y="64"/>
                  </a:lnTo>
                  <a:lnTo>
                    <a:pt x="610" y="63"/>
                  </a:lnTo>
                  <a:lnTo>
                    <a:pt x="603" y="61"/>
                  </a:lnTo>
                  <a:lnTo>
                    <a:pt x="596" y="57"/>
                  </a:lnTo>
                  <a:lnTo>
                    <a:pt x="588" y="51"/>
                  </a:lnTo>
                  <a:lnTo>
                    <a:pt x="584" y="47"/>
                  </a:lnTo>
                  <a:lnTo>
                    <a:pt x="583" y="43"/>
                  </a:lnTo>
                  <a:lnTo>
                    <a:pt x="581" y="38"/>
                  </a:lnTo>
                  <a:lnTo>
                    <a:pt x="580" y="31"/>
                  </a:lnTo>
                  <a:lnTo>
                    <a:pt x="580" y="26"/>
                  </a:lnTo>
                  <a:lnTo>
                    <a:pt x="581" y="19"/>
                  </a:lnTo>
                  <a:lnTo>
                    <a:pt x="581" y="19"/>
                  </a:lnTo>
                  <a:lnTo>
                    <a:pt x="584" y="12"/>
                  </a:lnTo>
                  <a:lnTo>
                    <a:pt x="587" y="6"/>
                  </a:lnTo>
                  <a:lnTo>
                    <a:pt x="591" y="3"/>
                  </a:lnTo>
                  <a:lnTo>
                    <a:pt x="596" y="2"/>
                  </a:lnTo>
                  <a:lnTo>
                    <a:pt x="601" y="0"/>
                  </a:lnTo>
                  <a:lnTo>
                    <a:pt x="607" y="2"/>
                  </a:lnTo>
                  <a:lnTo>
                    <a:pt x="618" y="4"/>
                  </a:lnTo>
                  <a:lnTo>
                    <a:pt x="628" y="10"/>
                  </a:lnTo>
                  <a:lnTo>
                    <a:pt x="637" y="16"/>
                  </a:lnTo>
                  <a:lnTo>
                    <a:pt x="645" y="23"/>
                  </a:lnTo>
                  <a:lnTo>
                    <a:pt x="645" y="23"/>
                  </a:lnTo>
                  <a:lnTo>
                    <a:pt x="658" y="24"/>
                  </a:lnTo>
                  <a:lnTo>
                    <a:pt x="692" y="30"/>
                  </a:lnTo>
                  <a:lnTo>
                    <a:pt x="716" y="36"/>
                  </a:lnTo>
                  <a:lnTo>
                    <a:pt x="743" y="43"/>
                  </a:lnTo>
                  <a:lnTo>
                    <a:pt x="774" y="51"/>
                  </a:lnTo>
                  <a:lnTo>
                    <a:pt x="808" y="63"/>
                  </a:lnTo>
                  <a:lnTo>
                    <a:pt x="844" y="77"/>
                  </a:lnTo>
                  <a:lnTo>
                    <a:pt x="880" y="92"/>
                  </a:lnTo>
                  <a:lnTo>
                    <a:pt x="919" y="111"/>
                  </a:lnTo>
                  <a:lnTo>
                    <a:pt x="957" y="133"/>
                  </a:lnTo>
                  <a:lnTo>
                    <a:pt x="997" y="159"/>
                  </a:lnTo>
                  <a:lnTo>
                    <a:pt x="1015" y="172"/>
                  </a:lnTo>
                  <a:lnTo>
                    <a:pt x="1035" y="187"/>
                  </a:lnTo>
                  <a:lnTo>
                    <a:pt x="1053" y="203"/>
                  </a:lnTo>
                  <a:lnTo>
                    <a:pt x="1072" y="219"/>
                  </a:lnTo>
                  <a:lnTo>
                    <a:pt x="1089" y="237"/>
                  </a:lnTo>
                  <a:lnTo>
                    <a:pt x="1107" y="255"/>
                  </a:lnTo>
                  <a:lnTo>
                    <a:pt x="1107" y="255"/>
                  </a:lnTo>
                  <a:lnTo>
                    <a:pt x="1110" y="298"/>
                  </a:lnTo>
                  <a:lnTo>
                    <a:pt x="1116" y="394"/>
                  </a:lnTo>
                  <a:lnTo>
                    <a:pt x="1119" y="447"/>
                  </a:lnTo>
                  <a:lnTo>
                    <a:pt x="1120" y="495"/>
                  </a:lnTo>
                  <a:lnTo>
                    <a:pt x="1120" y="532"/>
                  </a:lnTo>
                  <a:lnTo>
                    <a:pt x="1120" y="543"/>
                  </a:lnTo>
                  <a:lnTo>
                    <a:pt x="1119" y="552"/>
                  </a:lnTo>
                  <a:lnTo>
                    <a:pt x="1119" y="552"/>
                  </a:lnTo>
                  <a:lnTo>
                    <a:pt x="1113" y="559"/>
                  </a:lnTo>
                  <a:lnTo>
                    <a:pt x="1097" y="573"/>
                  </a:lnTo>
                  <a:lnTo>
                    <a:pt x="1048" y="616"/>
                  </a:lnTo>
                  <a:lnTo>
                    <a:pt x="977" y="674"/>
                  </a:lnTo>
                  <a:lnTo>
                    <a:pt x="893" y="740"/>
                  </a:lnTo>
                  <a:lnTo>
                    <a:pt x="805" y="808"/>
                  </a:lnTo>
                  <a:lnTo>
                    <a:pt x="720" y="872"/>
                  </a:lnTo>
                  <a:lnTo>
                    <a:pt x="649" y="925"/>
                  </a:lnTo>
                  <a:lnTo>
                    <a:pt x="598" y="960"/>
                  </a:lnTo>
                  <a:lnTo>
                    <a:pt x="598" y="960"/>
                  </a:lnTo>
                  <a:lnTo>
                    <a:pt x="584" y="949"/>
                  </a:lnTo>
                  <a:lnTo>
                    <a:pt x="567" y="937"/>
                  </a:lnTo>
                  <a:lnTo>
                    <a:pt x="546" y="926"/>
                  </a:lnTo>
                  <a:lnTo>
                    <a:pt x="519" y="913"/>
                  </a:lnTo>
                  <a:lnTo>
                    <a:pt x="505" y="909"/>
                  </a:lnTo>
                  <a:lnTo>
                    <a:pt x="489" y="905"/>
                  </a:lnTo>
                  <a:lnTo>
                    <a:pt x="474" y="900"/>
                  </a:lnTo>
                  <a:lnTo>
                    <a:pt x="458" y="899"/>
                  </a:lnTo>
                  <a:lnTo>
                    <a:pt x="441" y="898"/>
                  </a:lnTo>
                  <a:lnTo>
                    <a:pt x="424" y="899"/>
                  </a:lnTo>
                  <a:lnTo>
                    <a:pt x="424" y="899"/>
                  </a:lnTo>
                  <a:lnTo>
                    <a:pt x="386" y="902"/>
                  </a:lnTo>
                  <a:lnTo>
                    <a:pt x="338" y="903"/>
                  </a:lnTo>
                  <a:lnTo>
                    <a:pt x="285" y="903"/>
                  </a:lnTo>
                  <a:lnTo>
                    <a:pt x="233" y="902"/>
                  </a:lnTo>
                  <a:lnTo>
                    <a:pt x="183" y="898"/>
                  </a:lnTo>
                  <a:lnTo>
                    <a:pt x="139" y="893"/>
                  </a:lnTo>
                  <a:lnTo>
                    <a:pt x="122" y="889"/>
                  </a:lnTo>
                  <a:lnTo>
                    <a:pt x="106" y="886"/>
                  </a:lnTo>
                  <a:lnTo>
                    <a:pt x="95" y="882"/>
                  </a:lnTo>
                  <a:lnTo>
                    <a:pt x="88" y="878"/>
                  </a:lnTo>
                  <a:lnTo>
                    <a:pt x="88" y="878"/>
                  </a:lnTo>
                  <a:lnTo>
                    <a:pt x="74" y="862"/>
                  </a:lnTo>
                  <a:lnTo>
                    <a:pt x="57" y="838"/>
                  </a:lnTo>
                  <a:lnTo>
                    <a:pt x="38" y="807"/>
                  </a:lnTo>
                  <a:lnTo>
                    <a:pt x="30" y="788"/>
                  </a:lnTo>
                  <a:lnTo>
                    <a:pt x="21" y="770"/>
                  </a:lnTo>
                  <a:lnTo>
                    <a:pt x="14" y="752"/>
                  </a:lnTo>
                  <a:lnTo>
                    <a:pt x="9" y="732"/>
                  </a:lnTo>
                  <a:lnTo>
                    <a:pt x="4" y="713"/>
                  </a:lnTo>
                  <a:lnTo>
                    <a:pt x="0" y="693"/>
                  </a:lnTo>
                  <a:lnTo>
                    <a:pt x="0" y="675"/>
                  </a:lnTo>
                  <a:lnTo>
                    <a:pt x="2" y="657"/>
                  </a:lnTo>
                  <a:lnTo>
                    <a:pt x="6" y="640"/>
                  </a:lnTo>
                  <a:lnTo>
                    <a:pt x="9" y="631"/>
                  </a:lnTo>
                  <a:lnTo>
                    <a:pt x="11" y="624"/>
                  </a:lnTo>
                  <a:lnTo>
                    <a:pt x="11" y="624"/>
                  </a:lnTo>
                  <a:lnTo>
                    <a:pt x="17" y="617"/>
                  </a:lnTo>
                  <a:lnTo>
                    <a:pt x="23" y="610"/>
                  </a:lnTo>
                  <a:lnTo>
                    <a:pt x="30" y="604"/>
                  </a:lnTo>
                  <a:lnTo>
                    <a:pt x="38" y="598"/>
                  </a:lnTo>
                  <a:lnTo>
                    <a:pt x="58" y="590"/>
                  </a:lnTo>
                  <a:lnTo>
                    <a:pt x="81" y="581"/>
                  </a:lnTo>
                  <a:lnTo>
                    <a:pt x="105" y="576"/>
                  </a:lnTo>
                  <a:lnTo>
                    <a:pt x="132" y="572"/>
                  </a:lnTo>
                  <a:lnTo>
                    <a:pt x="159" y="569"/>
                  </a:lnTo>
                  <a:lnTo>
                    <a:pt x="187" y="567"/>
                  </a:lnTo>
                  <a:lnTo>
                    <a:pt x="240" y="566"/>
                  </a:lnTo>
                  <a:lnTo>
                    <a:pt x="285" y="567"/>
                  </a:lnTo>
                  <a:lnTo>
                    <a:pt x="328" y="570"/>
                  </a:lnTo>
                  <a:close/>
                </a:path>
              </a:pathLst>
            </a:custGeom>
            <a:solidFill>
              <a:srgbClr val="E2A7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78" name="Freeform 138"/>
            <p:cNvSpPr>
              <a:spLocks/>
            </p:cNvSpPr>
            <p:nvPr/>
          </p:nvSpPr>
          <p:spPr bwMode="auto">
            <a:xfrm>
              <a:off x="2898214" y="2837331"/>
              <a:ext cx="1778000" cy="1524000"/>
            </a:xfrm>
            <a:custGeom>
              <a:avLst/>
              <a:gdLst>
                <a:gd name="T0" fmla="*/ 339 w 1120"/>
                <a:gd name="T1" fmla="*/ 573 h 960"/>
                <a:gd name="T2" fmla="*/ 403 w 1120"/>
                <a:gd name="T3" fmla="*/ 594 h 960"/>
                <a:gd name="T4" fmla="*/ 433 w 1120"/>
                <a:gd name="T5" fmla="*/ 613 h 960"/>
                <a:gd name="T6" fmla="*/ 542 w 1120"/>
                <a:gd name="T7" fmla="*/ 736 h 960"/>
                <a:gd name="T8" fmla="*/ 632 w 1120"/>
                <a:gd name="T9" fmla="*/ 840 h 960"/>
                <a:gd name="T10" fmla="*/ 639 w 1120"/>
                <a:gd name="T11" fmla="*/ 844 h 960"/>
                <a:gd name="T12" fmla="*/ 672 w 1120"/>
                <a:gd name="T13" fmla="*/ 827 h 960"/>
                <a:gd name="T14" fmla="*/ 801 w 1120"/>
                <a:gd name="T15" fmla="*/ 735 h 960"/>
                <a:gd name="T16" fmla="*/ 934 w 1120"/>
                <a:gd name="T17" fmla="*/ 625 h 960"/>
                <a:gd name="T18" fmla="*/ 977 w 1120"/>
                <a:gd name="T19" fmla="*/ 583 h 960"/>
                <a:gd name="T20" fmla="*/ 981 w 1120"/>
                <a:gd name="T21" fmla="*/ 569 h 960"/>
                <a:gd name="T22" fmla="*/ 987 w 1120"/>
                <a:gd name="T23" fmla="*/ 492 h 960"/>
                <a:gd name="T24" fmla="*/ 970 w 1120"/>
                <a:gd name="T25" fmla="*/ 397 h 960"/>
                <a:gd name="T26" fmla="*/ 949 w 1120"/>
                <a:gd name="T27" fmla="*/ 333 h 960"/>
                <a:gd name="T28" fmla="*/ 917 w 1120"/>
                <a:gd name="T29" fmla="*/ 271 h 960"/>
                <a:gd name="T30" fmla="*/ 873 w 1120"/>
                <a:gd name="T31" fmla="*/ 209 h 960"/>
                <a:gd name="T32" fmla="*/ 814 w 1120"/>
                <a:gd name="T33" fmla="*/ 153 h 960"/>
                <a:gd name="T34" fmla="*/ 742 w 1120"/>
                <a:gd name="T35" fmla="*/ 107 h 960"/>
                <a:gd name="T36" fmla="*/ 651 w 1120"/>
                <a:gd name="T37" fmla="*/ 72 h 960"/>
                <a:gd name="T38" fmla="*/ 610 w 1120"/>
                <a:gd name="T39" fmla="*/ 63 h 960"/>
                <a:gd name="T40" fmla="*/ 588 w 1120"/>
                <a:gd name="T41" fmla="*/ 51 h 960"/>
                <a:gd name="T42" fmla="*/ 581 w 1120"/>
                <a:gd name="T43" fmla="*/ 38 h 960"/>
                <a:gd name="T44" fmla="*/ 581 w 1120"/>
                <a:gd name="T45" fmla="*/ 19 h 960"/>
                <a:gd name="T46" fmla="*/ 587 w 1120"/>
                <a:gd name="T47" fmla="*/ 6 h 960"/>
                <a:gd name="T48" fmla="*/ 601 w 1120"/>
                <a:gd name="T49" fmla="*/ 0 h 960"/>
                <a:gd name="T50" fmla="*/ 628 w 1120"/>
                <a:gd name="T51" fmla="*/ 10 h 960"/>
                <a:gd name="T52" fmla="*/ 645 w 1120"/>
                <a:gd name="T53" fmla="*/ 23 h 960"/>
                <a:gd name="T54" fmla="*/ 716 w 1120"/>
                <a:gd name="T55" fmla="*/ 36 h 960"/>
                <a:gd name="T56" fmla="*/ 808 w 1120"/>
                <a:gd name="T57" fmla="*/ 63 h 960"/>
                <a:gd name="T58" fmla="*/ 919 w 1120"/>
                <a:gd name="T59" fmla="*/ 111 h 960"/>
                <a:gd name="T60" fmla="*/ 1015 w 1120"/>
                <a:gd name="T61" fmla="*/ 172 h 960"/>
                <a:gd name="T62" fmla="*/ 1072 w 1120"/>
                <a:gd name="T63" fmla="*/ 219 h 960"/>
                <a:gd name="T64" fmla="*/ 1107 w 1120"/>
                <a:gd name="T65" fmla="*/ 255 h 960"/>
                <a:gd name="T66" fmla="*/ 1119 w 1120"/>
                <a:gd name="T67" fmla="*/ 447 h 960"/>
                <a:gd name="T68" fmla="*/ 1120 w 1120"/>
                <a:gd name="T69" fmla="*/ 543 h 960"/>
                <a:gd name="T70" fmla="*/ 1113 w 1120"/>
                <a:gd name="T71" fmla="*/ 559 h 960"/>
                <a:gd name="T72" fmla="*/ 977 w 1120"/>
                <a:gd name="T73" fmla="*/ 674 h 960"/>
                <a:gd name="T74" fmla="*/ 720 w 1120"/>
                <a:gd name="T75" fmla="*/ 872 h 960"/>
                <a:gd name="T76" fmla="*/ 598 w 1120"/>
                <a:gd name="T77" fmla="*/ 960 h 960"/>
                <a:gd name="T78" fmla="*/ 546 w 1120"/>
                <a:gd name="T79" fmla="*/ 926 h 960"/>
                <a:gd name="T80" fmla="*/ 489 w 1120"/>
                <a:gd name="T81" fmla="*/ 905 h 960"/>
                <a:gd name="T82" fmla="*/ 441 w 1120"/>
                <a:gd name="T83" fmla="*/ 898 h 960"/>
                <a:gd name="T84" fmla="*/ 386 w 1120"/>
                <a:gd name="T85" fmla="*/ 902 h 960"/>
                <a:gd name="T86" fmla="*/ 233 w 1120"/>
                <a:gd name="T87" fmla="*/ 902 h 960"/>
                <a:gd name="T88" fmla="*/ 122 w 1120"/>
                <a:gd name="T89" fmla="*/ 889 h 960"/>
                <a:gd name="T90" fmla="*/ 88 w 1120"/>
                <a:gd name="T91" fmla="*/ 878 h 960"/>
                <a:gd name="T92" fmla="*/ 57 w 1120"/>
                <a:gd name="T93" fmla="*/ 838 h 960"/>
                <a:gd name="T94" fmla="*/ 21 w 1120"/>
                <a:gd name="T95" fmla="*/ 770 h 960"/>
                <a:gd name="T96" fmla="*/ 4 w 1120"/>
                <a:gd name="T97" fmla="*/ 713 h 960"/>
                <a:gd name="T98" fmla="*/ 2 w 1120"/>
                <a:gd name="T99" fmla="*/ 657 h 960"/>
                <a:gd name="T100" fmla="*/ 11 w 1120"/>
                <a:gd name="T101" fmla="*/ 624 h 960"/>
                <a:gd name="T102" fmla="*/ 23 w 1120"/>
                <a:gd name="T103" fmla="*/ 610 h 960"/>
                <a:gd name="T104" fmla="*/ 58 w 1120"/>
                <a:gd name="T105" fmla="*/ 590 h 960"/>
                <a:gd name="T106" fmla="*/ 132 w 1120"/>
                <a:gd name="T107" fmla="*/ 572 h 960"/>
                <a:gd name="T108" fmla="*/ 240 w 1120"/>
                <a:gd name="T109" fmla="*/ 566 h 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120" h="960">
                  <a:moveTo>
                    <a:pt x="328" y="570"/>
                  </a:moveTo>
                  <a:lnTo>
                    <a:pt x="328" y="570"/>
                  </a:lnTo>
                  <a:lnTo>
                    <a:pt x="339" y="573"/>
                  </a:lnTo>
                  <a:lnTo>
                    <a:pt x="367" y="580"/>
                  </a:lnTo>
                  <a:lnTo>
                    <a:pt x="384" y="586"/>
                  </a:lnTo>
                  <a:lnTo>
                    <a:pt x="403" y="594"/>
                  </a:lnTo>
                  <a:lnTo>
                    <a:pt x="418" y="603"/>
                  </a:lnTo>
                  <a:lnTo>
                    <a:pt x="433" y="613"/>
                  </a:lnTo>
                  <a:lnTo>
                    <a:pt x="433" y="613"/>
                  </a:lnTo>
                  <a:lnTo>
                    <a:pt x="451" y="631"/>
                  </a:lnTo>
                  <a:lnTo>
                    <a:pt x="476" y="661"/>
                  </a:lnTo>
                  <a:lnTo>
                    <a:pt x="542" y="736"/>
                  </a:lnTo>
                  <a:lnTo>
                    <a:pt x="604" y="808"/>
                  </a:lnTo>
                  <a:lnTo>
                    <a:pt x="625" y="832"/>
                  </a:lnTo>
                  <a:lnTo>
                    <a:pt x="632" y="840"/>
                  </a:lnTo>
                  <a:lnTo>
                    <a:pt x="637" y="844"/>
                  </a:lnTo>
                  <a:lnTo>
                    <a:pt x="637" y="844"/>
                  </a:lnTo>
                  <a:lnTo>
                    <a:pt x="639" y="844"/>
                  </a:lnTo>
                  <a:lnTo>
                    <a:pt x="644" y="842"/>
                  </a:lnTo>
                  <a:lnTo>
                    <a:pt x="655" y="837"/>
                  </a:lnTo>
                  <a:lnTo>
                    <a:pt x="672" y="827"/>
                  </a:lnTo>
                  <a:lnTo>
                    <a:pt x="692" y="813"/>
                  </a:lnTo>
                  <a:lnTo>
                    <a:pt x="743" y="777"/>
                  </a:lnTo>
                  <a:lnTo>
                    <a:pt x="801" y="735"/>
                  </a:lnTo>
                  <a:lnTo>
                    <a:pt x="859" y="689"/>
                  </a:lnTo>
                  <a:lnTo>
                    <a:pt x="913" y="645"/>
                  </a:lnTo>
                  <a:lnTo>
                    <a:pt x="934" y="625"/>
                  </a:lnTo>
                  <a:lnTo>
                    <a:pt x="954" y="608"/>
                  </a:lnTo>
                  <a:lnTo>
                    <a:pt x="968" y="594"/>
                  </a:lnTo>
                  <a:lnTo>
                    <a:pt x="977" y="583"/>
                  </a:lnTo>
                  <a:lnTo>
                    <a:pt x="977" y="583"/>
                  </a:lnTo>
                  <a:lnTo>
                    <a:pt x="980" y="577"/>
                  </a:lnTo>
                  <a:lnTo>
                    <a:pt x="981" y="569"/>
                  </a:lnTo>
                  <a:lnTo>
                    <a:pt x="985" y="549"/>
                  </a:lnTo>
                  <a:lnTo>
                    <a:pt x="987" y="523"/>
                  </a:lnTo>
                  <a:lnTo>
                    <a:pt x="987" y="492"/>
                  </a:lnTo>
                  <a:lnTo>
                    <a:pt x="983" y="457"/>
                  </a:lnTo>
                  <a:lnTo>
                    <a:pt x="975" y="417"/>
                  </a:lnTo>
                  <a:lnTo>
                    <a:pt x="970" y="397"/>
                  </a:lnTo>
                  <a:lnTo>
                    <a:pt x="964" y="376"/>
                  </a:lnTo>
                  <a:lnTo>
                    <a:pt x="957" y="355"/>
                  </a:lnTo>
                  <a:lnTo>
                    <a:pt x="949" y="333"/>
                  </a:lnTo>
                  <a:lnTo>
                    <a:pt x="940" y="312"/>
                  </a:lnTo>
                  <a:lnTo>
                    <a:pt x="929" y="291"/>
                  </a:lnTo>
                  <a:lnTo>
                    <a:pt x="917" y="271"/>
                  </a:lnTo>
                  <a:lnTo>
                    <a:pt x="903" y="250"/>
                  </a:lnTo>
                  <a:lnTo>
                    <a:pt x="889" y="228"/>
                  </a:lnTo>
                  <a:lnTo>
                    <a:pt x="873" y="209"/>
                  </a:lnTo>
                  <a:lnTo>
                    <a:pt x="855" y="190"/>
                  </a:lnTo>
                  <a:lnTo>
                    <a:pt x="835" y="172"/>
                  </a:lnTo>
                  <a:lnTo>
                    <a:pt x="814" y="153"/>
                  </a:lnTo>
                  <a:lnTo>
                    <a:pt x="791" y="136"/>
                  </a:lnTo>
                  <a:lnTo>
                    <a:pt x="767" y="121"/>
                  </a:lnTo>
                  <a:lnTo>
                    <a:pt x="742" y="107"/>
                  </a:lnTo>
                  <a:lnTo>
                    <a:pt x="713" y="94"/>
                  </a:lnTo>
                  <a:lnTo>
                    <a:pt x="682" y="82"/>
                  </a:lnTo>
                  <a:lnTo>
                    <a:pt x="651" y="72"/>
                  </a:lnTo>
                  <a:lnTo>
                    <a:pt x="617" y="64"/>
                  </a:lnTo>
                  <a:lnTo>
                    <a:pt x="617" y="64"/>
                  </a:lnTo>
                  <a:lnTo>
                    <a:pt x="610" y="63"/>
                  </a:lnTo>
                  <a:lnTo>
                    <a:pt x="603" y="61"/>
                  </a:lnTo>
                  <a:lnTo>
                    <a:pt x="596" y="57"/>
                  </a:lnTo>
                  <a:lnTo>
                    <a:pt x="588" y="51"/>
                  </a:lnTo>
                  <a:lnTo>
                    <a:pt x="584" y="47"/>
                  </a:lnTo>
                  <a:lnTo>
                    <a:pt x="583" y="43"/>
                  </a:lnTo>
                  <a:lnTo>
                    <a:pt x="581" y="38"/>
                  </a:lnTo>
                  <a:lnTo>
                    <a:pt x="580" y="31"/>
                  </a:lnTo>
                  <a:lnTo>
                    <a:pt x="580" y="26"/>
                  </a:lnTo>
                  <a:lnTo>
                    <a:pt x="581" y="19"/>
                  </a:lnTo>
                  <a:lnTo>
                    <a:pt x="581" y="19"/>
                  </a:lnTo>
                  <a:lnTo>
                    <a:pt x="584" y="12"/>
                  </a:lnTo>
                  <a:lnTo>
                    <a:pt x="587" y="6"/>
                  </a:lnTo>
                  <a:lnTo>
                    <a:pt x="591" y="3"/>
                  </a:lnTo>
                  <a:lnTo>
                    <a:pt x="596" y="2"/>
                  </a:lnTo>
                  <a:lnTo>
                    <a:pt x="601" y="0"/>
                  </a:lnTo>
                  <a:lnTo>
                    <a:pt x="607" y="2"/>
                  </a:lnTo>
                  <a:lnTo>
                    <a:pt x="618" y="4"/>
                  </a:lnTo>
                  <a:lnTo>
                    <a:pt x="628" y="10"/>
                  </a:lnTo>
                  <a:lnTo>
                    <a:pt x="637" y="16"/>
                  </a:lnTo>
                  <a:lnTo>
                    <a:pt x="645" y="23"/>
                  </a:lnTo>
                  <a:lnTo>
                    <a:pt x="645" y="23"/>
                  </a:lnTo>
                  <a:lnTo>
                    <a:pt x="658" y="24"/>
                  </a:lnTo>
                  <a:lnTo>
                    <a:pt x="692" y="30"/>
                  </a:lnTo>
                  <a:lnTo>
                    <a:pt x="716" y="36"/>
                  </a:lnTo>
                  <a:lnTo>
                    <a:pt x="743" y="43"/>
                  </a:lnTo>
                  <a:lnTo>
                    <a:pt x="774" y="51"/>
                  </a:lnTo>
                  <a:lnTo>
                    <a:pt x="808" y="63"/>
                  </a:lnTo>
                  <a:lnTo>
                    <a:pt x="844" y="77"/>
                  </a:lnTo>
                  <a:lnTo>
                    <a:pt x="880" y="92"/>
                  </a:lnTo>
                  <a:lnTo>
                    <a:pt x="919" y="111"/>
                  </a:lnTo>
                  <a:lnTo>
                    <a:pt x="957" y="133"/>
                  </a:lnTo>
                  <a:lnTo>
                    <a:pt x="997" y="159"/>
                  </a:lnTo>
                  <a:lnTo>
                    <a:pt x="1015" y="172"/>
                  </a:lnTo>
                  <a:lnTo>
                    <a:pt x="1035" y="187"/>
                  </a:lnTo>
                  <a:lnTo>
                    <a:pt x="1053" y="203"/>
                  </a:lnTo>
                  <a:lnTo>
                    <a:pt x="1072" y="219"/>
                  </a:lnTo>
                  <a:lnTo>
                    <a:pt x="1089" y="237"/>
                  </a:lnTo>
                  <a:lnTo>
                    <a:pt x="1107" y="255"/>
                  </a:lnTo>
                  <a:lnTo>
                    <a:pt x="1107" y="255"/>
                  </a:lnTo>
                  <a:lnTo>
                    <a:pt x="1110" y="298"/>
                  </a:lnTo>
                  <a:lnTo>
                    <a:pt x="1116" y="394"/>
                  </a:lnTo>
                  <a:lnTo>
                    <a:pt x="1119" y="447"/>
                  </a:lnTo>
                  <a:lnTo>
                    <a:pt x="1120" y="495"/>
                  </a:lnTo>
                  <a:lnTo>
                    <a:pt x="1120" y="532"/>
                  </a:lnTo>
                  <a:lnTo>
                    <a:pt x="1120" y="543"/>
                  </a:lnTo>
                  <a:lnTo>
                    <a:pt x="1119" y="552"/>
                  </a:lnTo>
                  <a:lnTo>
                    <a:pt x="1119" y="552"/>
                  </a:lnTo>
                  <a:lnTo>
                    <a:pt x="1113" y="559"/>
                  </a:lnTo>
                  <a:lnTo>
                    <a:pt x="1097" y="573"/>
                  </a:lnTo>
                  <a:lnTo>
                    <a:pt x="1048" y="616"/>
                  </a:lnTo>
                  <a:lnTo>
                    <a:pt x="977" y="674"/>
                  </a:lnTo>
                  <a:lnTo>
                    <a:pt x="893" y="740"/>
                  </a:lnTo>
                  <a:lnTo>
                    <a:pt x="805" y="808"/>
                  </a:lnTo>
                  <a:lnTo>
                    <a:pt x="720" y="872"/>
                  </a:lnTo>
                  <a:lnTo>
                    <a:pt x="649" y="925"/>
                  </a:lnTo>
                  <a:lnTo>
                    <a:pt x="598" y="960"/>
                  </a:lnTo>
                  <a:lnTo>
                    <a:pt x="598" y="960"/>
                  </a:lnTo>
                  <a:lnTo>
                    <a:pt x="584" y="949"/>
                  </a:lnTo>
                  <a:lnTo>
                    <a:pt x="567" y="937"/>
                  </a:lnTo>
                  <a:lnTo>
                    <a:pt x="546" y="926"/>
                  </a:lnTo>
                  <a:lnTo>
                    <a:pt x="519" y="913"/>
                  </a:lnTo>
                  <a:lnTo>
                    <a:pt x="505" y="909"/>
                  </a:lnTo>
                  <a:lnTo>
                    <a:pt x="489" y="905"/>
                  </a:lnTo>
                  <a:lnTo>
                    <a:pt x="474" y="900"/>
                  </a:lnTo>
                  <a:lnTo>
                    <a:pt x="458" y="899"/>
                  </a:lnTo>
                  <a:lnTo>
                    <a:pt x="441" y="898"/>
                  </a:lnTo>
                  <a:lnTo>
                    <a:pt x="424" y="899"/>
                  </a:lnTo>
                  <a:lnTo>
                    <a:pt x="424" y="899"/>
                  </a:lnTo>
                  <a:lnTo>
                    <a:pt x="386" y="902"/>
                  </a:lnTo>
                  <a:lnTo>
                    <a:pt x="338" y="903"/>
                  </a:lnTo>
                  <a:lnTo>
                    <a:pt x="285" y="903"/>
                  </a:lnTo>
                  <a:lnTo>
                    <a:pt x="233" y="902"/>
                  </a:lnTo>
                  <a:lnTo>
                    <a:pt x="183" y="898"/>
                  </a:lnTo>
                  <a:lnTo>
                    <a:pt x="139" y="893"/>
                  </a:lnTo>
                  <a:lnTo>
                    <a:pt x="122" y="889"/>
                  </a:lnTo>
                  <a:lnTo>
                    <a:pt x="106" y="886"/>
                  </a:lnTo>
                  <a:lnTo>
                    <a:pt x="95" y="882"/>
                  </a:lnTo>
                  <a:lnTo>
                    <a:pt x="88" y="878"/>
                  </a:lnTo>
                  <a:lnTo>
                    <a:pt x="88" y="878"/>
                  </a:lnTo>
                  <a:lnTo>
                    <a:pt x="74" y="862"/>
                  </a:lnTo>
                  <a:lnTo>
                    <a:pt x="57" y="838"/>
                  </a:lnTo>
                  <a:lnTo>
                    <a:pt x="38" y="807"/>
                  </a:lnTo>
                  <a:lnTo>
                    <a:pt x="30" y="788"/>
                  </a:lnTo>
                  <a:lnTo>
                    <a:pt x="21" y="770"/>
                  </a:lnTo>
                  <a:lnTo>
                    <a:pt x="14" y="752"/>
                  </a:lnTo>
                  <a:lnTo>
                    <a:pt x="9" y="732"/>
                  </a:lnTo>
                  <a:lnTo>
                    <a:pt x="4" y="713"/>
                  </a:lnTo>
                  <a:lnTo>
                    <a:pt x="0" y="693"/>
                  </a:lnTo>
                  <a:lnTo>
                    <a:pt x="0" y="675"/>
                  </a:lnTo>
                  <a:lnTo>
                    <a:pt x="2" y="657"/>
                  </a:lnTo>
                  <a:lnTo>
                    <a:pt x="6" y="640"/>
                  </a:lnTo>
                  <a:lnTo>
                    <a:pt x="9" y="631"/>
                  </a:lnTo>
                  <a:lnTo>
                    <a:pt x="11" y="624"/>
                  </a:lnTo>
                  <a:lnTo>
                    <a:pt x="11" y="624"/>
                  </a:lnTo>
                  <a:lnTo>
                    <a:pt x="17" y="617"/>
                  </a:lnTo>
                  <a:lnTo>
                    <a:pt x="23" y="610"/>
                  </a:lnTo>
                  <a:lnTo>
                    <a:pt x="30" y="604"/>
                  </a:lnTo>
                  <a:lnTo>
                    <a:pt x="38" y="598"/>
                  </a:lnTo>
                  <a:lnTo>
                    <a:pt x="58" y="590"/>
                  </a:lnTo>
                  <a:lnTo>
                    <a:pt x="81" y="581"/>
                  </a:lnTo>
                  <a:lnTo>
                    <a:pt x="105" y="576"/>
                  </a:lnTo>
                  <a:lnTo>
                    <a:pt x="132" y="572"/>
                  </a:lnTo>
                  <a:lnTo>
                    <a:pt x="159" y="569"/>
                  </a:lnTo>
                  <a:lnTo>
                    <a:pt x="187" y="567"/>
                  </a:lnTo>
                  <a:lnTo>
                    <a:pt x="240" y="566"/>
                  </a:lnTo>
                  <a:lnTo>
                    <a:pt x="285" y="567"/>
                  </a:lnTo>
                  <a:lnTo>
                    <a:pt x="328" y="57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79" name="Freeform 478"/>
            <p:cNvSpPr>
              <a:spLocks/>
            </p:cNvSpPr>
            <p:nvPr/>
          </p:nvSpPr>
          <p:spPr bwMode="auto">
            <a:xfrm>
              <a:off x="2781126" y="3896194"/>
              <a:ext cx="914013" cy="780899"/>
            </a:xfrm>
            <a:custGeom>
              <a:avLst/>
              <a:gdLst>
                <a:gd name="connsiteX0" fmla="*/ 529838 w 914013"/>
                <a:gd name="connsiteY0" fmla="*/ 0 h 780899"/>
                <a:gd name="connsiteX1" fmla="*/ 564763 w 914013"/>
                <a:gd name="connsiteY1" fmla="*/ 0 h 780899"/>
                <a:gd name="connsiteX2" fmla="*/ 596513 w 914013"/>
                <a:gd name="connsiteY2" fmla="*/ 1588 h 780899"/>
                <a:gd name="connsiteX3" fmla="*/ 628263 w 914013"/>
                <a:gd name="connsiteY3" fmla="*/ 3175 h 780899"/>
                <a:gd name="connsiteX4" fmla="*/ 656838 w 914013"/>
                <a:gd name="connsiteY4" fmla="*/ 11113 h 780899"/>
                <a:gd name="connsiteX5" fmla="*/ 687001 w 914013"/>
                <a:gd name="connsiteY5" fmla="*/ 17463 h 780899"/>
                <a:gd name="connsiteX6" fmla="*/ 710813 w 914013"/>
                <a:gd name="connsiteY6" fmla="*/ 26988 h 780899"/>
                <a:gd name="connsiteX7" fmla="*/ 736213 w 914013"/>
                <a:gd name="connsiteY7" fmla="*/ 38100 h 780899"/>
                <a:gd name="connsiteX8" fmla="*/ 758438 w 914013"/>
                <a:gd name="connsiteY8" fmla="*/ 49213 h 780899"/>
                <a:gd name="connsiteX9" fmla="*/ 779076 w 914013"/>
                <a:gd name="connsiteY9" fmla="*/ 60325 h 780899"/>
                <a:gd name="connsiteX10" fmla="*/ 799713 w 914013"/>
                <a:gd name="connsiteY10" fmla="*/ 76200 h 780899"/>
                <a:gd name="connsiteX11" fmla="*/ 815588 w 914013"/>
                <a:gd name="connsiteY11" fmla="*/ 88900 h 780899"/>
                <a:gd name="connsiteX12" fmla="*/ 833051 w 914013"/>
                <a:gd name="connsiteY12" fmla="*/ 104775 h 780899"/>
                <a:gd name="connsiteX13" fmla="*/ 845751 w 914013"/>
                <a:gd name="connsiteY13" fmla="*/ 120650 h 780899"/>
                <a:gd name="connsiteX14" fmla="*/ 871151 w 914013"/>
                <a:gd name="connsiteY14" fmla="*/ 152400 h 780899"/>
                <a:gd name="connsiteX15" fmla="*/ 888613 w 914013"/>
                <a:gd name="connsiteY15" fmla="*/ 185738 h 780899"/>
                <a:gd name="connsiteX16" fmla="*/ 902901 w 914013"/>
                <a:gd name="connsiteY16" fmla="*/ 217488 h 780899"/>
                <a:gd name="connsiteX17" fmla="*/ 912426 w 914013"/>
                <a:gd name="connsiteY17" fmla="*/ 246063 h 780899"/>
                <a:gd name="connsiteX18" fmla="*/ 914013 w 914013"/>
                <a:gd name="connsiteY18" fmla="*/ 271463 h 780899"/>
                <a:gd name="connsiteX19" fmla="*/ 914013 w 914013"/>
                <a:gd name="connsiteY19" fmla="*/ 292100 h 780899"/>
                <a:gd name="connsiteX20" fmla="*/ 912426 w 914013"/>
                <a:gd name="connsiteY20" fmla="*/ 301625 h 780899"/>
                <a:gd name="connsiteX21" fmla="*/ 907663 w 914013"/>
                <a:gd name="connsiteY21" fmla="*/ 304800 h 780899"/>
                <a:gd name="connsiteX22" fmla="*/ 893376 w 914013"/>
                <a:gd name="connsiteY22" fmla="*/ 320675 h 780899"/>
                <a:gd name="connsiteX23" fmla="*/ 869563 w 914013"/>
                <a:gd name="connsiteY23" fmla="*/ 341313 h 780899"/>
                <a:gd name="connsiteX24" fmla="*/ 796538 w 914013"/>
                <a:gd name="connsiteY24" fmla="*/ 395288 h 780899"/>
                <a:gd name="connsiteX25" fmla="*/ 699701 w 914013"/>
                <a:gd name="connsiteY25" fmla="*/ 465138 h 780899"/>
                <a:gd name="connsiteX26" fmla="*/ 590163 w 914013"/>
                <a:gd name="connsiteY26" fmla="*/ 541338 h 780899"/>
                <a:gd name="connsiteX27" fmla="*/ 477450 w 914013"/>
                <a:gd name="connsiteY27" fmla="*/ 615950 h 780899"/>
                <a:gd name="connsiteX28" fmla="*/ 379025 w 914013"/>
                <a:gd name="connsiteY28" fmla="*/ 679450 h 780899"/>
                <a:gd name="connsiteX29" fmla="*/ 299650 w 914013"/>
                <a:gd name="connsiteY29" fmla="*/ 728663 h 780899"/>
                <a:gd name="connsiteX30" fmla="*/ 271075 w 914013"/>
                <a:gd name="connsiteY30" fmla="*/ 741363 h 780899"/>
                <a:gd name="connsiteX31" fmla="*/ 255200 w 914013"/>
                <a:gd name="connsiteY31" fmla="*/ 750888 h 780899"/>
                <a:gd name="connsiteX32" fmla="*/ 240913 w 914013"/>
                <a:gd name="connsiteY32" fmla="*/ 754063 h 780899"/>
                <a:gd name="connsiteX33" fmla="*/ 229800 w 914013"/>
                <a:gd name="connsiteY33" fmla="*/ 755650 h 780899"/>
                <a:gd name="connsiteX34" fmla="*/ 217100 w 914013"/>
                <a:gd name="connsiteY34" fmla="*/ 754063 h 780899"/>
                <a:gd name="connsiteX35" fmla="*/ 204400 w 914013"/>
                <a:gd name="connsiteY35" fmla="*/ 750888 h 780899"/>
                <a:gd name="connsiteX36" fmla="*/ 182175 w 914013"/>
                <a:gd name="connsiteY36" fmla="*/ 741363 h 780899"/>
                <a:gd name="connsiteX37" fmla="*/ 163125 w 914013"/>
                <a:gd name="connsiteY37" fmla="*/ 728663 h 780899"/>
                <a:gd name="connsiteX38" fmla="*/ 157889 w 914013"/>
                <a:gd name="connsiteY38" fmla="*/ 724998 h 780899"/>
                <a:gd name="connsiteX39" fmla="*/ 88663 w 914013"/>
                <a:gd name="connsiteY39" fmla="*/ 773536 h 780899"/>
                <a:gd name="connsiteX40" fmla="*/ 32088 w 914013"/>
                <a:gd name="connsiteY40" fmla="*/ 763597 h 780899"/>
                <a:gd name="connsiteX41" fmla="*/ 7363 w 914013"/>
                <a:gd name="connsiteY41" fmla="*/ 728334 h 780899"/>
                <a:gd name="connsiteX42" fmla="*/ 17302 w 914013"/>
                <a:gd name="connsiteY42" fmla="*/ 671760 h 780899"/>
                <a:gd name="connsiteX43" fmla="*/ 99012 w 914013"/>
                <a:gd name="connsiteY43" fmla="*/ 614469 h 780899"/>
                <a:gd name="connsiteX44" fmla="*/ 94863 w 914013"/>
                <a:gd name="connsiteY44" fmla="*/ 593725 h 780899"/>
                <a:gd name="connsiteX45" fmla="*/ 93275 w 914013"/>
                <a:gd name="connsiteY45" fmla="*/ 568325 h 780899"/>
                <a:gd name="connsiteX46" fmla="*/ 90100 w 914013"/>
                <a:gd name="connsiteY46" fmla="*/ 541338 h 780899"/>
                <a:gd name="connsiteX47" fmla="*/ 93275 w 914013"/>
                <a:gd name="connsiteY47" fmla="*/ 490538 h 780899"/>
                <a:gd name="connsiteX48" fmla="*/ 99625 w 914013"/>
                <a:gd name="connsiteY48" fmla="*/ 438150 h 780899"/>
                <a:gd name="connsiteX49" fmla="*/ 110738 w 914013"/>
                <a:gd name="connsiteY49" fmla="*/ 385763 h 780899"/>
                <a:gd name="connsiteX50" fmla="*/ 126613 w 914013"/>
                <a:gd name="connsiteY50" fmla="*/ 336550 h 780899"/>
                <a:gd name="connsiteX51" fmla="*/ 142488 w 914013"/>
                <a:gd name="connsiteY51" fmla="*/ 287338 h 780899"/>
                <a:gd name="connsiteX52" fmla="*/ 163125 w 914013"/>
                <a:gd name="connsiteY52" fmla="*/ 242888 h 780899"/>
                <a:gd name="connsiteX53" fmla="*/ 185350 w 914013"/>
                <a:gd name="connsiteY53" fmla="*/ 200025 h 780899"/>
                <a:gd name="connsiteX54" fmla="*/ 209163 w 914013"/>
                <a:gd name="connsiteY54" fmla="*/ 161925 h 780899"/>
                <a:gd name="connsiteX55" fmla="*/ 234563 w 914013"/>
                <a:gd name="connsiteY55" fmla="*/ 125413 h 780899"/>
                <a:gd name="connsiteX56" fmla="*/ 256788 w 914013"/>
                <a:gd name="connsiteY56" fmla="*/ 96838 h 780899"/>
                <a:gd name="connsiteX57" fmla="*/ 282188 w 914013"/>
                <a:gd name="connsiteY57" fmla="*/ 71438 h 780899"/>
                <a:gd name="connsiteX58" fmla="*/ 304413 w 914013"/>
                <a:gd name="connsiteY58" fmla="*/ 55563 h 780899"/>
                <a:gd name="connsiteX59" fmla="*/ 315525 w 914013"/>
                <a:gd name="connsiteY59" fmla="*/ 49213 h 780899"/>
                <a:gd name="connsiteX60" fmla="*/ 326638 w 914013"/>
                <a:gd name="connsiteY60" fmla="*/ 44450 h 780899"/>
                <a:gd name="connsiteX61" fmla="*/ 371088 w 914013"/>
                <a:gd name="connsiteY61" fmla="*/ 28575 h 780899"/>
                <a:gd name="connsiteX62" fmla="*/ 413950 w 914013"/>
                <a:gd name="connsiteY62" fmla="*/ 17463 h 780899"/>
                <a:gd name="connsiteX63" fmla="*/ 455225 w 914013"/>
                <a:gd name="connsiteY63" fmla="*/ 7938 h 780899"/>
                <a:gd name="connsiteX64" fmla="*/ 493325 w 914013"/>
                <a:gd name="connsiteY64" fmla="*/ 3175 h 780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914013" h="780899">
                  <a:moveTo>
                    <a:pt x="529838" y="0"/>
                  </a:moveTo>
                  <a:lnTo>
                    <a:pt x="564763" y="0"/>
                  </a:lnTo>
                  <a:lnTo>
                    <a:pt x="596513" y="1588"/>
                  </a:lnTo>
                  <a:lnTo>
                    <a:pt x="628263" y="3175"/>
                  </a:lnTo>
                  <a:lnTo>
                    <a:pt x="656838" y="11113"/>
                  </a:lnTo>
                  <a:lnTo>
                    <a:pt x="687001" y="17463"/>
                  </a:lnTo>
                  <a:lnTo>
                    <a:pt x="710813" y="26988"/>
                  </a:lnTo>
                  <a:lnTo>
                    <a:pt x="736213" y="38100"/>
                  </a:lnTo>
                  <a:lnTo>
                    <a:pt x="758438" y="49213"/>
                  </a:lnTo>
                  <a:lnTo>
                    <a:pt x="779076" y="60325"/>
                  </a:lnTo>
                  <a:lnTo>
                    <a:pt x="799713" y="76200"/>
                  </a:lnTo>
                  <a:lnTo>
                    <a:pt x="815588" y="88900"/>
                  </a:lnTo>
                  <a:lnTo>
                    <a:pt x="833051" y="104775"/>
                  </a:lnTo>
                  <a:lnTo>
                    <a:pt x="845751" y="120650"/>
                  </a:lnTo>
                  <a:lnTo>
                    <a:pt x="871151" y="152400"/>
                  </a:lnTo>
                  <a:lnTo>
                    <a:pt x="888613" y="185738"/>
                  </a:lnTo>
                  <a:lnTo>
                    <a:pt x="902901" y="217488"/>
                  </a:lnTo>
                  <a:lnTo>
                    <a:pt x="912426" y="246063"/>
                  </a:lnTo>
                  <a:lnTo>
                    <a:pt x="914013" y="271463"/>
                  </a:lnTo>
                  <a:lnTo>
                    <a:pt x="914013" y="292100"/>
                  </a:lnTo>
                  <a:lnTo>
                    <a:pt x="912426" y="301625"/>
                  </a:lnTo>
                  <a:lnTo>
                    <a:pt x="907663" y="304800"/>
                  </a:lnTo>
                  <a:lnTo>
                    <a:pt x="893376" y="320675"/>
                  </a:lnTo>
                  <a:lnTo>
                    <a:pt x="869563" y="341313"/>
                  </a:lnTo>
                  <a:lnTo>
                    <a:pt x="796538" y="395288"/>
                  </a:lnTo>
                  <a:lnTo>
                    <a:pt x="699701" y="465138"/>
                  </a:lnTo>
                  <a:lnTo>
                    <a:pt x="590163" y="541338"/>
                  </a:lnTo>
                  <a:lnTo>
                    <a:pt x="477450" y="615950"/>
                  </a:lnTo>
                  <a:lnTo>
                    <a:pt x="379025" y="679450"/>
                  </a:lnTo>
                  <a:lnTo>
                    <a:pt x="299650" y="728663"/>
                  </a:lnTo>
                  <a:lnTo>
                    <a:pt x="271075" y="741363"/>
                  </a:lnTo>
                  <a:lnTo>
                    <a:pt x="255200" y="750888"/>
                  </a:lnTo>
                  <a:lnTo>
                    <a:pt x="240913" y="754063"/>
                  </a:lnTo>
                  <a:lnTo>
                    <a:pt x="229800" y="755650"/>
                  </a:lnTo>
                  <a:lnTo>
                    <a:pt x="217100" y="754063"/>
                  </a:lnTo>
                  <a:lnTo>
                    <a:pt x="204400" y="750888"/>
                  </a:lnTo>
                  <a:lnTo>
                    <a:pt x="182175" y="741363"/>
                  </a:lnTo>
                  <a:lnTo>
                    <a:pt x="163125" y="728663"/>
                  </a:lnTo>
                  <a:lnTo>
                    <a:pt x="157889" y="724998"/>
                  </a:lnTo>
                  <a:lnTo>
                    <a:pt x="88663" y="773536"/>
                  </a:lnTo>
                  <a:cubicBezTo>
                    <a:pt x="70295" y="786414"/>
                    <a:pt x="44966" y="781964"/>
                    <a:pt x="32088" y="763597"/>
                  </a:cubicBezTo>
                  <a:lnTo>
                    <a:pt x="7363" y="728334"/>
                  </a:lnTo>
                  <a:cubicBezTo>
                    <a:pt x="-5515" y="709967"/>
                    <a:pt x="-1065" y="684638"/>
                    <a:pt x="17302" y="671760"/>
                  </a:cubicBezTo>
                  <a:lnTo>
                    <a:pt x="99012" y="614469"/>
                  </a:lnTo>
                  <a:lnTo>
                    <a:pt x="94863" y="593725"/>
                  </a:lnTo>
                  <a:lnTo>
                    <a:pt x="93275" y="568325"/>
                  </a:lnTo>
                  <a:lnTo>
                    <a:pt x="90100" y="541338"/>
                  </a:lnTo>
                  <a:lnTo>
                    <a:pt x="93275" y="490538"/>
                  </a:lnTo>
                  <a:lnTo>
                    <a:pt x="99625" y="438150"/>
                  </a:lnTo>
                  <a:lnTo>
                    <a:pt x="110738" y="385763"/>
                  </a:lnTo>
                  <a:lnTo>
                    <a:pt x="126613" y="336550"/>
                  </a:lnTo>
                  <a:lnTo>
                    <a:pt x="142488" y="287338"/>
                  </a:lnTo>
                  <a:lnTo>
                    <a:pt x="163125" y="242888"/>
                  </a:lnTo>
                  <a:lnTo>
                    <a:pt x="185350" y="200025"/>
                  </a:lnTo>
                  <a:lnTo>
                    <a:pt x="209163" y="161925"/>
                  </a:lnTo>
                  <a:lnTo>
                    <a:pt x="234563" y="125413"/>
                  </a:lnTo>
                  <a:lnTo>
                    <a:pt x="256788" y="96838"/>
                  </a:lnTo>
                  <a:lnTo>
                    <a:pt x="282188" y="71438"/>
                  </a:lnTo>
                  <a:lnTo>
                    <a:pt x="304413" y="55563"/>
                  </a:lnTo>
                  <a:lnTo>
                    <a:pt x="315525" y="49213"/>
                  </a:lnTo>
                  <a:lnTo>
                    <a:pt x="326638" y="44450"/>
                  </a:lnTo>
                  <a:lnTo>
                    <a:pt x="371088" y="28575"/>
                  </a:lnTo>
                  <a:lnTo>
                    <a:pt x="413950" y="17463"/>
                  </a:lnTo>
                  <a:lnTo>
                    <a:pt x="455225" y="7938"/>
                  </a:lnTo>
                  <a:lnTo>
                    <a:pt x="493325" y="3175"/>
                  </a:lnTo>
                  <a:close/>
                </a:path>
              </a:pathLst>
            </a:custGeom>
            <a:solidFill>
              <a:srgbClr val="F1C41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80" name="Freeform 140"/>
            <p:cNvSpPr>
              <a:spLocks/>
            </p:cNvSpPr>
            <p:nvPr/>
          </p:nvSpPr>
          <p:spPr bwMode="auto">
            <a:xfrm>
              <a:off x="2871226" y="3896194"/>
              <a:ext cx="823913" cy="755650"/>
            </a:xfrm>
            <a:custGeom>
              <a:avLst/>
              <a:gdLst>
                <a:gd name="T0" fmla="*/ 149 w 519"/>
                <a:gd name="T1" fmla="*/ 28 h 476"/>
                <a:gd name="T2" fmla="*/ 135 w 519"/>
                <a:gd name="T3" fmla="*/ 35 h 476"/>
                <a:gd name="T4" fmla="*/ 105 w 519"/>
                <a:gd name="T5" fmla="*/ 61 h 476"/>
                <a:gd name="T6" fmla="*/ 75 w 519"/>
                <a:gd name="T7" fmla="*/ 102 h 476"/>
                <a:gd name="T8" fmla="*/ 46 w 519"/>
                <a:gd name="T9" fmla="*/ 153 h 476"/>
                <a:gd name="T10" fmla="*/ 23 w 519"/>
                <a:gd name="T11" fmla="*/ 212 h 476"/>
                <a:gd name="T12" fmla="*/ 6 w 519"/>
                <a:gd name="T13" fmla="*/ 276 h 476"/>
                <a:gd name="T14" fmla="*/ 0 w 519"/>
                <a:gd name="T15" fmla="*/ 341 h 476"/>
                <a:gd name="T16" fmla="*/ 3 w 519"/>
                <a:gd name="T17" fmla="*/ 374 h 476"/>
                <a:gd name="T18" fmla="*/ 9 w 519"/>
                <a:gd name="T19" fmla="*/ 405 h 476"/>
                <a:gd name="T20" fmla="*/ 20 w 519"/>
                <a:gd name="T21" fmla="*/ 436 h 476"/>
                <a:gd name="T22" fmla="*/ 27 w 519"/>
                <a:gd name="T23" fmla="*/ 443 h 476"/>
                <a:gd name="T24" fmla="*/ 46 w 519"/>
                <a:gd name="T25" fmla="*/ 459 h 476"/>
                <a:gd name="T26" fmla="*/ 72 w 519"/>
                <a:gd name="T27" fmla="*/ 473 h 476"/>
                <a:gd name="T28" fmla="*/ 88 w 519"/>
                <a:gd name="T29" fmla="*/ 476 h 476"/>
                <a:gd name="T30" fmla="*/ 104 w 519"/>
                <a:gd name="T31" fmla="*/ 473 h 476"/>
                <a:gd name="T32" fmla="*/ 114 w 519"/>
                <a:gd name="T33" fmla="*/ 467 h 476"/>
                <a:gd name="T34" fmla="*/ 182 w 519"/>
                <a:gd name="T35" fmla="*/ 428 h 476"/>
                <a:gd name="T36" fmla="*/ 315 w 519"/>
                <a:gd name="T37" fmla="*/ 341 h 476"/>
                <a:gd name="T38" fmla="*/ 445 w 519"/>
                <a:gd name="T39" fmla="*/ 249 h 476"/>
                <a:gd name="T40" fmla="*/ 506 w 519"/>
                <a:gd name="T41" fmla="*/ 202 h 476"/>
                <a:gd name="T42" fmla="*/ 515 w 519"/>
                <a:gd name="T43" fmla="*/ 192 h 476"/>
                <a:gd name="T44" fmla="*/ 519 w 519"/>
                <a:gd name="T45" fmla="*/ 184 h 476"/>
                <a:gd name="T46" fmla="*/ 518 w 519"/>
                <a:gd name="T47" fmla="*/ 155 h 476"/>
                <a:gd name="T48" fmla="*/ 503 w 519"/>
                <a:gd name="T49" fmla="*/ 117 h 476"/>
                <a:gd name="T50" fmla="*/ 476 w 519"/>
                <a:gd name="T51" fmla="*/ 76 h 476"/>
                <a:gd name="T52" fmla="*/ 457 w 519"/>
                <a:gd name="T53" fmla="*/ 56 h 476"/>
                <a:gd name="T54" fmla="*/ 434 w 519"/>
                <a:gd name="T55" fmla="*/ 38 h 476"/>
                <a:gd name="T56" fmla="*/ 407 w 519"/>
                <a:gd name="T57" fmla="*/ 24 h 476"/>
                <a:gd name="T58" fmla="*/ 376 w 519"/>
                <a:gd name="T59" fmla="*/ 11 h 476"/>
                <a:gd name="T60" fmla="*/ 339 w 519"/>
                <a:gd name="T61" fmla="*/ 2 h 476"/>
                <a:gd name="T62" fmla="*/ 299 w 519"/>
                <a:gd name="T63" fmla="*/ 0 h 476"/>
                <a:gd name="T64" fmla="*/ 254 w 519"/>
                <a:gd name="T65" fmla="*/ 2 h 476"/>
                <a:gd name="T66" fmla="*/ 204 w 519"/>
                <a:gd name="T67" fmla="*/ 11 h 476"/>
                <a:gd name="T68" fmla="*/ 149 w 519"/>
                <a:gd name="T69" fmla="*/ 28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19" h="476">
                  <a:moveTo>
                    <a:pt x="149" y="28"/>
                  </a:moveTo>
                  <a:lnTo>
                    <a:pt x="149" y="28"/>
                  </a:lnTo>
                  <a:lnTo>
                    <a:pt x="142" y="31"/>
                  </a:lnTo>
                  <a:lnTo>
                    <a:pt x="135" y="35"/>
                  </a:lnTo>
                  <a:lnTo>
                    <a:pt x="121" y="45"/>
                  </a:lnTo>
                  <a:lnTo>
                    <a:pt x="105" y="61"/>
                  </a:lnTo>
                  <a:lnTo>
                    <a:pt x="91" y="79"/>
                  </a:lnTo>
                  <a:lnTo>
                    <a:pt x="75" y="102"/>
                  </a:lnTo>
                  <a:lnTo>
                    <a:pt x="60" y="126"/>
                  </a:lnTo>
                  <a:lnTo>
                    <a:pt x="46" y="153"/>
                  </a:lnTo>
                  <a:lnTo>
                    <a:pt x="33" y="181"/>
                  </a:lnTo>
                  <a:lnTo>
                    <a:pt x="23" y="212"/>
                  </a:lnTo>
                  <a:lnTo>
                    <a:pt x="13" y="243"/>
                  </a:lnTo>
                  <a:lnTo>
                    <a:pt x="6" y="276"/>
                  </a:lnTo>
                  <a:lnTo>
                    <a:pt x="2" y="309"/>
                  </a:lnTo>
                  <a:lnTo>
                    <a:pt x="0" y="341"/>
                  </a:lnTo>
                  <a:lnTo>
                    <a:pt x="2" y="358"/>
                  </a:lnTo>
                  <a:lnTo>
                    <a:pt x="3" y="374"/>
                  </a:lnTo>
                  <a:lnTo>
                    <a:pt x="6" y="389"/>
                  </a:lnTo>
                  <a:lnTo>
                    <a:pt x="9" y="405"/>
                  </a:lnTo>
                  <a:lnTo>
                    <a:pt x="14" y="421"/>
                  </a:lnTo>
                  <a:lnTo>
                    <a:pt x="20" y="436"/>
                  </a:lnTo>
                  <a:lnTo>
                    <a:pt x="20" y="436"/>
                  </a:lnTo>
                  <a:lnTo>
                    <a:pt x="27" y="443"/>
                  </a:lnTo>
                  <a:lnTo>
                    <a:pt x="36" y="452"/>
                  </a:lnTo>
                  <a:lnTo>
                    <a:pt x="46" y="459"/>
                  </a:lnTo>
                  <a:lnTo>
                    <a:pt x="58" y="467"/>
                  </a:lnTo>
                  <a:lnTo>
                    <a:pt x="72" y="473"/>
                  </a:lnTo>
                  <a:lnTo>
                    <a:pt x="80" y="475"/>
                  </a:lnTo>
                  <a:lnTo>
                    <a:pt x="88" y="476"/>
                  </a:lnTo>
                  <a:lnTo>
                    <a:pt x="95" y="475"/>
                  </a:lnTo>
                  <a:lnTo>
                    <a:pt x="104" y="473"/>
                  </a:lnTo>
                  <a:lnTo>
                    <a:pt x="104" y="473"/>
                  </a:lnTo>
                  <a:lnTo>
                    <a:pt x="114" y="467"/>
                  </a:lnTo>
                  <a:lnTo>
                    <a:pt x="132" y="459"/>
                  </a:lnTo>
                  <a:lnTo>
                    <a:pt x="182" y="428"/>
                  </a:lnTo>
                  <a:lnTo>
                    <a:pt x="244" y="388"/>
                  </a:lnTo>
                  <a:lnTo>
                    <a:pt x="315" y="341"/>
                  </a:lnTo>
                  <a:lnTo>
                    <a:pt x="384" y="293"/>
                  </a:lnTo>
                  <a:lnTo>
                    <a:pt x="445" y="249"/>
                  </a:lnTo>
                  <a:lnTo>
                    <a:pt x="491" y="215"/>
                  </a:lnTo>
                  <a:lnTo>
                    <a:pt x="506" y="202"/>
                  </a:lnTo>
                  <a:lnTo>
                    <a:pt x="515" y="192"/>
                  </a:lnTo>
                  <a:lnTo>
                    <a:pt x="515" y="192"/>
                  </a:lnTo>
                  <a:lnTo>
                    <a:pt x="518" y="190"/>
                  </a:lnTo>
                  <a:lnTo>
                    <a:pt x="519" y="184"/>
                  </a:lnTo>
                  <a:lnTo>
                    <a:pt x="519" y="171"/>
                  </a:lnTo>
                  <a:lnTo>
                    <a:pt x="518" y="155"/>
                  </a:lnTo>
                  <a:lnTo>
                    <a:pt x="512" y="137"/>
                  </a:lnTo>
                  <a:lnTo>
                    <a:pt x="503" y="117"/>
                  </a:lnTo>
                  <a:lnTo>
                    <a:pt x="492" y="96"/>
                  </a:lnTo>
                  <a:lnTo>
                    <a:pt x="476" y="76"/>
                  </a:lnTo>
                  <a:lnTo>
                    <a:pt x="468" y="66"/>
                  </a:lnTo>
                  <a:lnTo>
                    <a:pt x="457" y="56"/>
                  </a:lnTo>
                  <a:lnTo>
                    <a:pt x="447" y="48"/>
                  </a:lnTo>
                  <a:lnTo>
                    <a:pt x="434" y="38"/>
                  </a:lnTo>
                  <a:lnTo>
                    <a:pt x="421" y="31"/>
                  </a:lnTo>
                  <a:lnTo>
                    <a:pt x="407" y="24"/>
                  </a:lnTo>
                  <a:lnTo>
                    <a:pt x="391" y="17"/>
                  </a:lnTo>
                  <a:lnTo>
                    <a:pt x="376" y="11"/>
                  </a:lnTo>
                  <a:lnTo>
                    <a:pt x="357" y="7"/>
                  </a:lnTo>
                  <a:lnTo>
                    <a:pt x="339" y="2"/>
                  </a:lnTo>
                  <a:lnTo>
                    <a:pt x="319" y="1"/>
                  </a:lnTo>
                  <a:lnTo>
                    <a:pt x="299" y="0"/>
                  </a:lnTo>
                  <a:lnTo>
                    <a:pt x="277" y="0"/>
                  </a:lnTo>
                  <a:lnTo>
                    <a:pt x="254" y="2"/>
                  </a:lnTo>
                  <a:lnTo>
                    <a:pt x="230" y="5"/>
                  </a:lnTo>
                  <a:lnTo>
                    <a:pt x="204" y="11"/>
                  </a:lnTo>
                  <a:lnTo>
                    <a:pt x="177" y="18"/>
                  </a:lnTo>
                  <a:lnTo>
                    <a:pt x="149" y="2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81" name="Freeform 141"/>
            <p:cNvSpPr>
              <a:spLocks/>
            </p:cNvSpPr>
            <p:nvPr/>
          </p:nvSpPr>
          <p:spPr bwMode="auto">
            <a:xfrm>
              <a:off x="2687076" y="3686644"/>
              <a:ext cx="862013" cy="239713"/>
            </a:xfrm>
            <a:custGeom>
              <a:avLst/>
              <a:gdLst>
                <a:gd name="T0" fmla="*/ 527 w 543"/>
                <a:gd name="T1" fmla="*/ 10 h 151"/>
                <a:gd name="T2" fmla="*/ 527 w 543"/>
                <a:gd name="T3" fmla="*/ 10 h 151"/>
                <a:gd name="T4" fmla="*/ 524 w 543"/>
                <a:gd name="T5" fmla="*/ 8 h 151"/>
                <a:gd name="T6" fmla="*/ 522 w 543"/>
                <a:gd name="T7" fmla="*/ 7 h 151"/>
                <a:gd name="T8" fmla="*/ 510 w 543"/>
                <a:gd name="T9" fmla="*/ 4 h 151"/>
                <a:gd name="T10" fmla="*/ 495 w 543"/>
                <a:gd name="T11" fmla="*/ 1 h 151"/>
                <a:gd name="T12" fmla="*/ 473 w 543"/>
                <a:gd name="T13" fmla="*/ 0 h 151"/>
                <a:gd name="T14" fmla="*/ 425 w 543"/>
                <a:gd name="T15" fmla="*/ 0 h 151"/>
                <a:gd name="T16" fmla="*/ 367 w 543"/>
                <a:gd name="T17" fmla="*/ 0 h 151"/>
                <a:gd name="T18" fmla="*/ 306 w 543"/>
                <a:gd name="T19" fmla="*/ 3 h 151"/>
                <a:gd name="T20" fmla="*/ 247 w 543"/>
                <a:gd name="T21" fmla="*/ 5 h 151"/>
                <a:gd name="T22" fmla="*/ 152 w 543"/>
                <a:gd name="T23" fmla="*/ 12 h 151"/>
                <a:gd name="T24" fmla="*/ 152 w 543"/>
                <a:gd name="T25" fmla="*/ 12 h 151"/>
                <a:gd name="T26" fmla="*/ 119 w 543"/>
                <a:gd name="T27" fmla="*/ 14 h 151"/>
                <a:gd name="T28" fmla="*/ 91 w 543"/>
                <a:gd name="T29" fmla="*/ 12 h 151"/>
                <a:gd name="T30" fmla="*/ 48 w 543"/>
                <a:gd name="T31" fmla="*/ 11 h 151"/>
                <a:gd name="T32" fmla="*/ 33 w 543"/>
                <a:gd name="T33" fmla="*/ 11 h 151"/>
                <a:gd name="T34" fmla="*/ 25 w 543"/>
                <a:gd name="T35" fmla="*/ 11 h 151"/>
                <a:gd name="T36" fmla="*/ 20 w 543"/>
                <a:gd name="T37" fmla="*/ 14 h 151"/>
                <a:gd name="T38" fmla="*/ 15 w 543"/>
                <a:gd name="T39" fmla="*/ 15 h 151"/>
                <a:gd name="T40" fmla="*/ 11 w 543"/>
                <a:gd name="T41" fmla="*/ 20 h 151"/>
                <a:gd name="T42" fmla="*/ 7 w 543"/>
                <a:gd name="T43" fmla="*/ 24 h 151"/>
                <a:gd name="T44" fmla="*/ 4 w 543"/>
                <a:gd name="T45" fmla="*/ 29 h 151"/>
                <a:gd name="T46" fmla="*/ 4 w 543"/>
                <a:gd name="T47" fmla="*/ 29 h 151"/>
                <a:gd name="T48" fmla="*/ 1 w 543"/>
                <a:gd name="T49" fmla="*/ 37 h 151"/>
                <a:gd name="T50" fmla="*/ 0 w 543"/>
                <a:gd name="T51" fmla="*/ 45 h 151"/>
                <a:gd name="T52" fmla="*/ 1 w 543"/>
                <a:gd name="T53" fmla="*/ 55 h 151"/>
                <a:gd name="T54" fmla="*/ 6 w 543"/>
                <a:gd name="T55" fmla="*/ 63 h 151"/>
                <a:gd name="T56" fmla="*/ 10 w 543"/>
                <a:gd name="T57" fmla="*/ 73 h 151"/>
                <a:gd name="T58" fmla="*/ 17 w 543"/>
                <a:gd name="T59" fmla="*/ 82 h 151"/>
                <a:gd name="T60" fmla="*/ 25 w 543"/>
                <a:gd name="T61" fmla="*/ 92 h 151"/>
                <a:gd name="T62" fmla="*/ 34 w 543"/>
                <a:gd name="T63" fmla="*/ 100 h 151"/>
                <a:gd name="T64" fmla="*/ 45 w 543"/>
                <a:gd name="T65" fmla="*/ 109 h 151"/>
                <a:gd name="T66" fmla="*/ 57 w 543"/>
                <a:gd name="T67" fmla="*/ 117 h 151"/>
                <a:gd name="T68" fmla="*/ 69 w 543"/>
                <a:gd name="T69" fmla="*/ 126 h 151"/>
                <a:gd name="T70" fmla="*/ 82 w 543"/>
                <a:gd name="T71" fmla="*/ 132 h 151"/>
                <a:gd name="T72" fmla="*/ 96 w 543"/>
                <a:gd name="T73" fmla="*/ 139 h 151"/>
                <a:gd name="T74" fmla="*/ 110 w 543"/>
                <a:gd name="T75" fmla="*/ 143 h 151"/>
                <a:gd name="T76" fmla="*/ 126 w 543"/>
                <a:gd name="T77" fmla="*/ 147 h 151"/>
                <a:gd name="T78" fmla="*/ 140 w 543"/>
                <a:gd name="T79" fmla="*/ 150 h 151"/>
                <a:gd name="T80" fmla="*/ 140 w 543"/>
                <a:gd name="T81" fmla="*/ 150 h 151"/>
                <a:gd name="T82" fmla="*/ 157 w 543"/>
                <a:gd name="T83" fmla="*/ 151 h 151"/>
                <a:gd name="T84" fmla="*/ 179 w 543"/>
                <a:gd name="T85" fmla="*/ 151 h 151"/>
                <a:gd name="T86" fmla="*/ 203 w 543"/>
                <a:gd name="T87" fmla="*/ 150 h 151"/>
                <a:gd name="T88" fmla="*/ 230 w 543"/>
                <a:gd name="T89" fmla="*/ 149 h 151"/>
                <a:gd name="T90" fmla="*/ 289 w 543"/>
                <a:gd name="T91" fmla="*/ 140 h 151"/>
                <a:gd name="T92" fmla="*/ 351 w 543"/>
                <a:gd name="T93" fmla="*/ 132 h 151"/>
                <a:gd name="T94" fmla="*/ 411 w 543"/>
                <a:gd name="T95" fmla="*/ 120 h 151"/>
                <a:gd name="T96" fmla="*/ 462 w 543"/>
                <a:gd name="T97" fmla="*/ 109 h 151"/>
                <a:gd name="T98" fmla="*/ 500 w 543"/>
                <a:gd name="T99" fmla="*/ 99 h 151"/>
                <a:gd name="T100" fmla="*/ 513 w 543"/>
                <a:gd name="T101" fmla="*/ 95 h 151"/>
                <a:gd name="T102" fmla="*/ 522 w 543"/>
                <a:gd name="T103" fmla="*/ 90 h 151"/>
                <a:gd name="T104" fmla="*/ 522 w 543"/>
                <a:gd name="T105" fmla="*/ 90 h 151"/>
                <a:gd name="T106" fmla="*/ 530 w 543"/>
                <a:gd name="T107" fmla="*/ 83 h 151"/>
                <a:gd name="T108" fmla="*/ 537 w 543"/>
                <a:gd name="T109" fmla="*/ 75 h 151"/>
                <a:gd name="T110" fmla="*/ 541 w 543"/>
                <a:gd name="T111" fmla="*/ 65 h 151"/>
                <a:gd name="T112" fmla="*/ 543 w 543"/>
                <a:gd name="T113" fmla="*/ 54 h 151"/>
                <a:gd name="T114" fmla="*/ 543 w 543"/>
                <a:gd name="T115" fmla="*/ 44 h 151"/>
                <a:gd name="T116" fmla="*/ 540 w 543"/>
                <a:gd name="T117" fmla="*/ 32 h 151"/>
                <a:gd name="T118" fmla="*/ 534 w 543"/>
                <a:gd name="T119" fmla="*/ 21 h 151"/>
                <a:gd name="T120" fmla="*/ 527 w 543"/>
                <a:gd name="T121" fmla="*/ 10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43" h="151">
                  <a:moveTo>
                    <a:pt x="527" y="10"/>
                  </a:moveTo>
                  <a:lnTo>
                    <a:pt x="527" y="10"/>
                  </a:lnTo>
                  <a:lnTo>
                    <a:pt x="524" y="8"/>
                  </a:lnTo>
                  <a:lnTo>
                    <a:pt x="522" y="7"/>
                  </a:lnTo>
                  <a:lnTo>
                    <a:pt x="510" y="4"/>
                  </a:lnTo>
                  <a:lnTo>
                    <a:pt x="495" y="1"/>
                  </a:lnTo>
                  <a:lnTo>
                    <a:pt x="473" y="0"/>
                  </a:lnTo>
                  <a:lnTo>
                    <a:pt x="425" y="0"/>
                  </a:lnTo>
                  <a:lnTo>
                    <a:pt x="367" y="0"/>
                  </a:lnTo>
                  <a:lnTo>
                    <a:pt x="306" y="3"/>
                  </a:lnTo>
                  <a:lnTo>
                    <a:pt x="247" y="5"/>
                  </a:lnTo>
                  <a:lnTo>
                    <a:pt x="152" y="12"/>
                  </a:lnTo>
                  <a:lnTo>
                    <a:pt x="152" y="12"/>
                  </a:lnTo>
                  <a:lnTo>
                    <a:pt x="119" y="14"/>
                  </a:lnTo>
                  <a:lnTo>
                    <a:pt x="91" y="12"/>
                  </a:lnTo>
                  <a:lnTo>
                    <a:pt x="48" y="11"/>
                  </a:lnTo>
                  <a:lnTo>
                    <a:pt x="33" y="11"/>
                  </a:lnTo>
                  <a:lnTo>
                    <a:pt x="25" y="11"/>
                  </a:lnTo>
                  <a:lnTo>
                    <a:pt x="20" y="14"/>
                  </a:lnTo>
                  <a:lnTo>
                    <a:pt x="15" y="15"/>
                  </a:lnTo>
                  <a:lnTo>
                    <a:pt x="11" y="20"/>
                  </a:lnTo>
                  <a:lnTo>
                    <a:pt x="7" y="24"/>
                  </a:lnTo>
                  <a:lnTo>
                    <a:pt x="4" y="29"/>
                  </a:lnTo>
                  <a:lnTo>
                    <a:pt x="4" y="29"/>
                  </a:lnTo>
                  <a:lnTo>
                    <a:pt x="1" y="37"/>
                  </a:lnTo>
                  <a:lnTo>
                    <a:pt x="0" y="45"/>
                  </a:lnTo>
                  <a:lnTo>
                    <a:pt x="1" y="55"/>
                  </a:lnTo>
                  <a:lnTo>
                    <a:pt x="6" y="63"/>
                  </a:lnTo>
                  <a:lnTo>
                    <a:pt x="10" y="73"/>
                  </a:lnTo>
                  <a:lnTo>
                    <a:pt x="17" y="82"/>
                  </a:lnTo>
                  <a:lnTo>
                    <a:pt x="25" y="92"/>
                  </a:lnTo>
                  <a:lnTo>
                    <a:pt x="34" y="100"/>
                  </a:lnTo>
                  <a:lnTo>
                    <a:pt x="45" y="109"/>
                  </a:lnTo>
                  <a:lnTo>
                    <a:pt x="57" y="117"/>
                  </a:lnTo>
                  <a:lnTo>
                    <a:pt x="69" y="126"/>
                  </a:lnTo>
                  <a:lnTo>
                    <a:pt x="82" y="132"/>
                  </a:lnTo>
                  <a:lnTo>
                    <a:pt x="96" y="139"/>
                  </a:lnTo>
                  <a:lnTo>
                    <a:pt x="110" y="143"/>
                  </a:lnTo>
                  <a:lnTo>
                    <a:pt x="126" y="147"/>
                  </a:lnTo>
                  <a:lnTo>
                    <a:pt x="140" y="150"/>
                  </a:lnTo>
                  <a:lnTo>
                    <a:pt x="140" y="150"/>
                  </a:lnTo>
                  <a:lnTo>
                    <a:pt x="157" y="151"/>
                  </a:lnTo>
                  <a:lnTo>
                    <a:pt x="179" y="151"/>
                  </a:lnTo>
                  <a:lnTo>
                    <a:pt x="203" y="150"/>
                  </a:lnTo>
                  <a:lnTo>
                    <a:pt x="230" y="149"/>
                  </a:lnTo>
                  <a:lnTo>
                    <a:pt x="289" y="140"/>
                  </a:lnTo>
                  <a:lnTo>
                    <a:pt x="351" y="132"/>
                  </a:lnTo>
                  <a:lnTo>
                    <a:pt x="411" y="120"/>
                  </a:lnTo>
                  <a:lnTo>
                    <a:pt x="462" y="109"/>
                  </a:lnTo>
                  <a:lnTo>
                    <a:pt x="500" y="99"/>
                  </a:lnTo>
                  <a:lnTo>
                    <a:pt x="513" y="95"/>
                  </a:lnTo>
                  <a:lnTo>
                    <a:pt x="522" y="90"/>
                  </a:lnTo>
                  <a:lnTo>
                    <a:pt x="522" y="90"/>
                  </a:lnTo>
                  <a:lnTo>
                    <a:pt x="530" y="83"/>
                  </a:lnTo>
                  <a:lnTo>
                    <a:pt x="537" y="75"/>
                  </a:lnTo>
                  <a:lnTo>
                    <a:pt x="541" y="65"/>
                  </a:lnTo>
                  <a:lnTo>
                    <a:pt x="543" y="54"/>
                  </a:lnTo>
                  <a:lnTo>
                    <a:pt x="543" y="44"/>
                  </a:lnTo>
                  <a:lnTo>
                    <a:pt x="540" y="32"/>
                  </a:lnTo>
                  <a:lnTo>
                    <a:pt x="534" y="21"/>
                  </a:lnTo>
                  <a:lnTo>
                    <a:pt x="527" y="10"/>
                  </a:lnTo>
                  <a:close/>
                </a:path>
              </a:pathLst>
            </a:custGeom>
            <a:solidFill>
              <a:srgbClr val="2024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82" name="Freeform 142"/>
            <p:cNvSpPr>
              <a:spLocks/>
            </p:cNvSpPr>
            <p:nvPr/>
          </p:nvSpPr>
          <p:spPr bwMode="auto">
            <a:xfrm>
              <a:off x="2687076" y="3686644"/>
              <a:ext cx="862013" cy="239713"/>
            </a:xfrm>
            <a:custGeom>
              <a:avLst/>
              <a:gdLst>
                <a:gd name="T0" fmla="*/ 527 w 543"/>
                <a:gd name="T1" fmla="*/ 10 h 151"/>
                <a:gd name="T2" fmla="*/ 527 w 543"/>
                <a:gd name="T3" fmla="*/ 10 h 151"/>
                <a:gd name="T4" fmla="*/ 524 w 543"/>
                <a:gd name="T5" fmla="*/ 8 h 151"/>
                <a:gd name="T6" fmla="*/ 522 w 543"/>
                <a:gd name="T7" fmla="*/ 7 h 151"/>
                <a:gd name="T8" fmla="*/ 510 w 543"/>
                <a:gd name="T9" fmla="*/ 4 h 151"/>
                <a:gd name="T10" fmla="*/ 495 w 543"/>
                <a:gd name="T11" fmla="*/ 1 h 151"/>
                <a:gd name="T12" fmla="*/ 473 w 543"/>
                <a:gd name="T13" fmla="*/ 0 h 151"/>
                <a:gd name="T14" fmla="*/ 425 w 543"/>
                <a:gd name="T15" fmla="*/ 0 h 151"/>
                <a:gd name="T16" fmla="*/ 367 w 543"/>
                <a:gd name="T17" fmla="*/ 0 h 151"/>
                <a:gd name="T18" fmla="*/ 306 w 543"/>
                <a:gd name="T19" fmla="*/ 3 h 151"/>
                <a:gd name="T20" fmla="*/ 247 w 543"/>
                <a:gd name="T21" fmla="*/ 5 h 151"/>
                <a:gd name="T22" fmla="*/ 152 w 543"/>
                <a:gd name="T23" fmla="*/ 12 h 151"/>
                <a:gd name="T24" fmla="*/ 152 w 543"/>
                <a:gd name="T25" fmla="*/ 12 h 151"/>
                <a:gd name="T26" fmla="*/ 119 w 543"/>
                <a:gd name="T27" fmla="*/ 14 h 151"/>
                <a:gd name="T28" fmla="*/ 91 w 543"/>
                <a:gd name="T29" fmla="*/ 12 h 151"/>
                <a:gd name="T30" fmla="*/ 48 w 543"/>
                <a:gd name="T31" fmla="*/ 11 h 151"/>
                <a:gd name="T32" fmla="*/ 33 w 543"/>
                <a:gd name="T33" fmla="*/ 11 h 151"/>
                <a:gd name="T34" fmla="*/ 25 w 543"/>
                <a:gd name="T35" fmla="*/ 11 h 151"/>
                <a:gd name="T36" fmla="*/ 20 w 543"/>
                <a:gd name="T37" fmla="*/ 14 h 151"/>
                <a:gd name="T38" fmla="*/ 15 w 543"/>
                <a:gd name="T39" fmla="*/ 15 h 151"/>
                <a:gd name="T40" fmla="*/ 11 w 543"/>
                <a:gd name="T41" fmla="*/ 20 h 151"/>
                <a:gd name="T42" fmla="*/ 7 w 543"/>
                <a:gd name="T43" fmla="*/ 24 h 151"/>
                <a:gd name="T44" fmla="*/ 4 w 543"/>
                <a:gd name="T45" fmla="*/ 29 h 151"/>
                <a:gd name="T46" fmla="*/ 4 w 543"/>
                <a:gd name="T47" fmla="*/ 29 h 151"/>
                <a:gd name="T48" fmla="*/ 1 w 543"/>
                <a:gd name="T49" fmla="*/ 37 h 151"/>
                <a:gd name="T50" fmla="*/ 0 w 543"/>
                <a:gd name="T51" fmla="*/ 45 h 151"/>
                <a:gd name="T52" fmla="*/ 1 w 543"/>
                <a:gd name="T53" fmla="*/ 55 h 151"/>
                <a:gd name="T54" fmla="*/ 6 w 543"/>
                <a:gd name="T55" fmla="*/ 63 h 151"/>
                <a:gd name="T56" fmla="*/ 10 w 543"/>
                <a:gd name="T57" fmla="*/ 73 h 151"/>
                <a:gd name="T58" fmla="*/ 17 w 543"/>
                <a:gd name="T59" fmla="*/ 82 h 151"/>
                <a:gd name="T60" fmla="*/ 25 w 543"/>
                <a:gd name="T61" fmla="*/ 92 h 151"/>
                <a:gd name="T62" fmla="*/ 34 w 543"/>
                <a:gd name="T63" fmla="*/ 100 h 151"/>
                <a:gd name="T64" fmla="*/ 45 w 543"/>
                <a:gd name="T65" fmla="*/ 109 h 151"/>
                <a:gd name="T66" fmla="*/ 57 w 543"/>
                <a:gd name="T67" fmla="*/ 117 h 151"/>
                <a:gd name="T68" fmla="*/ 69 w 543"/>
                <a:gd name="T69" fmla="*/ 126 h 151"/>
                <a:gd name="T70" fmla="*/ 82 w 543"/>
                <a:gd name="T71" fmla="*/ 132 h 151"/>
                <a:gd name="T72" fmla="*/ 96 w 543"/>
                <a:gd name="T73" fmla="*/ 139 h 151"/>
                <a:gd name="T74" fmla="*/ 110 w 543"/>
                <a:gd name="T75" fmla="*/ 143 h 151"/>
                <a:gd name="T76" fmla="*/ 126 w 543"/>
                <a:gd name="T77" fmla="*/ 147 h 151"/>
                <a:gd name="T78" fmla="*/ 140 w 543"/>
                <a:gd name="T79" fmla="*/ 150 h 151"/>
                <a:gd name="T80" fmla="*/ 140 w 543"/>
                <a:gd name="T81" fmla="*/ 150 h 151"/>
                <a:gd name="T82" fmla="*/ 157 w 543"/>
                <a:gd name="T83" fmla="*/ 151 h 151"/>
                <a:gd name="T84" fmla="*/ 179 w 543"/>
                <a:gd name="T85" fmla="*/ 151 h 151"/>
                <a:gd name="T86" fmla="*/ 203 w 543"/>
                <a:gd name="T87" fmla="*/ 150 h 151"/>
                <a:gd name="T88" fmla="*/ 230 w 543"/>
                <a:gd name="T89" fmla="*/ 149 h 151"/>
                <a:gd name="T90" fmla="*/ 289 w 543"/>
                <a:gd name="T91" fmla="*/ 140 h 151"/>
                <a:gd name="T92" fmla="*/ 351 w 543"/>
                <a:gd name="T93" fmla="*/ 132 h 151"/>
                <a:gd name="T94" fmla="*/ 411 w 543"/>
                <a:gd name="T95" fmla="*/ 120 h 151"/>
                <a:gd name="T96" fmla="*/ 462 w 543"/>
                <a:gd name="T97" fmla="*/ 109 h 151"/>
                <a:gd name="T98" fmla="*/ 500 w 543"/>
                <a:gd name="T99" fmla="*/ 99 h 151"/>
                <a:gd name="T100" fmla="*/ 513 w 543"/>
                <a:gd name="T101" fmla="*/ 95 h 151"/>
                <a:gd name="T102" fmla="*/ 522 w 543"/>
                <a:gd name="T103" fmla="*/ 90 h 151"/>
                <a:gd name="T104" fmla="*/ 522 w 543"/>
                <a:gd name="T105" fmla="*/ 90 h 151"/>
                <a:gd name="T106" fmla="*/ 530 w 543"/>
                <a:gd name="T107" fmla="*/ 83 h 151"/>
                <a:gd name="T108" fmla="*/ 537 w 543"/>
                <a:gd name="T109" fmla="*/ 75 h 151"/>
                <a:gd name="T110" fmla="*/ 541 w 543"/>
                <a:gd name="T111" fmla="*/ 65 h 151"/>
                <a:gd name="T112" fmla="*/ 543 w 543"/>
                <a:gd name="T113" fmla="*/ 54 h 151"/>
                <a:gd name="T114" fmla="*/ 543 w 543"/>
                <a:gd name="T115" fmla="*/ 44 h 151"/>
                <a:gd name="T116" fmla="*/ 540 w 543"/>
                <a:gd name="T117" fmla="*/ 32 h 151"/>
                <a:gd name="T118" fmla="*/ 534 w 543"/>
                <a:gd name="T119" fmla="*/ 21 h 151"/>
                <a:gd name="T120" fmla="*/ 527 w 543"/>
                <a:gd name="T121" fmla="*/ 10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43" h="151">
                  <a:moveTo>
                    <a:pt x="527" y="10"/>
                  </a:moveTo>
                  <a:lnTo>
                    <a:pt x="527" y="10"/>
                  </a:lnTo>
                  <a:lnTo>
                    <a:pt x="524" y="8"/>
                  </a:lnTo>
                  <a:lnTo>
                    <a:pt x="522" y="7"/>
                  </a:lnTo>
                  <a:lnTo>
                    <a:pt x="510" y="4"/>
                  </a:lnTo>
                  <a:lnTo>
                    <a:pt x="495" y="1"/>
                  </a:lnTo>
                  <a:lnTo>
                    <a:pt x="473" y="0"/>
                  </a:lnTo>
                  <a:lnTo>
                    <a:pt x="425" y="0"/>
                  </a:lnTo>
                  <a:lnTo>
                    <a:pt x="367" y="0"/>
                  </a:lnTo>
                  <a:lnTo>
                    <a:pt x="306" y="3"/>
                  </a:lnTo>
                  <a:lnTo>
                    <a:pt x="247" y="5"/>
                  </a:lnTo>
                  <a:lnTo>
                    <a:pt x="152" y="12"/>
                  </a:lnTo>
                  <a:lnTo>
                    <a:pt x="152" y="12"/>
                  </a:lnTo>
                  <a:lnTo>
                    <a:pt x="119" y="14"/>
                  </a:lnTo>
                  <a:lnTo>
                    <a:pt x="91" y="12"/>
                  </a:lnTo>
                  <a:lnTo>
                    <a:pt x="48" y="11"/>
                  </a:lnTo>
                  <a:lnTo>
                    <a:pt x="33" y="11"/>
                  </a:lnTo>
                  <a:lnTo>
                    <a:pt x="25" y="11"/>
                  </a:lnTo>
                  <a:lnTo>
                    <a:pt x="20" y="14"/>
                  </a:lnTo>
                  <a:lnTo>
                    <a:pt x="15" y="15"/>
                  </a:lnTo>
                  <a:lnTo>
                    <a:pt x="11" y="20"/>
                  </a:lnTo>
                  <a:lnTo>
                    <a:pt x="7" y="24"/>
                  </a:lnTo>
                  <a:lnTo>
                    <a:pt x="4" y="29"/>
                  </a:lnTo>
                  <a:lnTo>
                    <a:pt x="4" y="29"/>
                  </a:lnTo>
                  <a:lnTo>
                    <a:pt x="1" y="37"/>
                  </a:lnTo>
                  <a:lnTo>
                    <a:pt x="0" y="45"/>
                  </a:lnTo>
                  <a:lnTo>
                    <a:pt x="1" y="55"/>
                  </a:lnTo>
                  <a:lnTo>
                    <a:pt x="6" y="63"/>
                  </a:lnTo>
                  <a:lnTo>
                    <a:pt x="10" y="73"/>
                  </a:lnTo>
                  <a:lnTo>
                    <a:pt x="17" y="82"/>
                  </a:lnTo>
                  <a:lnTo>
                    <a:pt x="25" y="92"/>
                  </a:lnTo>
                  <a:lnTo>
                    <a:pt x="34" y="100"/>
                  </a:lnTo>
                  <a:lnTo>
                    <a:pt x="45" y="109"/>
                  </a:lnTo>
                  <a:lnTo>
                    <a:pt x="57" y="117"/>
                  </a:lnTo>
                  <a:lnTo>
                    <a:pt x="69" y="126"/>
                  </a:lnTo>
                  <a:lnTo>
                    <a:pt x="82" y="132"/>
                  </a:lnTo>
                  <a:lnTo>
                    <a:pt x="96" y="139"/>
                  </a:lnTo>
                  <a:lnTo>
                    <a:pt x="110" y="143"/>
                  </a:lnTo>
                  <a:lnTo>
                    <a:pt x="126" y="147"/>
                  </a:lnTo>
                  <a:lnTo>
                    <a:pt x="140" y="150"/>
                  </a:lnTo>
                  <a:lnTo>
                    <a:pt x="140" y="150"/>
                  </a:lnTo>
                  <a:lnTo>
                    <a:pt x="157" y="151"/>
                  </a:lnTo>
                  <a:lnTo>
                    <a:pt x="179" y="151"/>
                  </a:lnTo>
                  <a:lnTo>
                    <a:pt x="203" y="150"/>
                  </a:lnTo>
                  <a:lnTo>
                    <a:pt x="230" y="149"/>
                  </a:lnTo>
                  <a:lnTo>
                    <a:pt x="289" y="140"/>
                  </a:lnTo>
                  <a:lnTo>
                    <a:pt x="351" y="132"/>
                  </a:lnTo>
                  <a:lnTo>
                    <a:pt x="411" y="120"/>
                  </a:lnTo>
                  <a:lnTo>
                    <a:pt x="462" y="109"/>
                  </a:lnTo>
                  <a:lnTo>
                    <a:pt x="500" y="99"/>
                  </a:lnTo>
                  <a:lnTo>
                    <a:pt x="513" y="95"/>
                  </a:lnTo>
                  <a:lnTo>
                    <a:pt x="522" y="90"/>
                  </a:lnTo>
                  <a:lnTo>
                    <a:pt x="522" y="90"/>
                  </a:lnTo>
                  <a:lnTo>
                    <a:pt x="530" y="83"/>
                  </a:lnTo>
                  <a:lnTo>
                    <a:pt x="537" y="75"/>
                  </a:lnTo>
                  <a:lnTo>
                    <a:pt x="541" y="65"/>
                  </a:lnTo>
                  <a:lnTo>
                    <a:pt x="543" y="54"/>
                  </a:lnTo>
                  <a:lnTo>
                    <a:pt x="543" y="44"/>
                  </a:lnTo>
                  <a:lnTo>
                    <a:pt x="540" y="32"/>
                  </a:lnTo>
                  <a:lnTo>
                    <a:pt x="534" y="21"/>
                  </a:lnTo>
                  <a:lnTo>
                    <a:pt x="527" y="1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83" name="Freeform 143"/>
            <p:cNvSpPr>
              <a:spLocks/>
            </p:cNvSpPr>
            <p:nvPr/>
          </p:nvSpPr>
          <p:spPr bwMode="auto">
            <a:xfrm>
              <a:off x="4593664" y="2950044"/>
              <a:ext cx="701675" cy="754063"/>
            </a:xfrm>
            <a:custGeom>
              <a:avLst/>
              <a:gdLst>
                <a:gd name="T0" fmla="*/ 34 w 442"/>
                <a:gd name="T1" fmla="*/ 475 h 475"/>
                <a:gd name="T2" fmla="*/ 17 w 442"/>
                <a:gd name="T3" fmla="*/ 398 h 475"/>
                <a:gd name="T4" fmla="*/ 2 w 442"/>
                <a:gd name="T5" fmla="*/ 303 h 475"/>
                <a:gd name="T6" fmla="*/ 0 w 442"/>
                <a:gd name="T7" fmla="*/ 255 h 475"/>
                <a:gd name="T8" fmla="*/ 2 w 442"/>
                <a:gd name="T9" fmla="*/ 213 h 475"/>
                <a:gd name="T10" fmla="*/ 11 w 442"/>
                <a:gd name="T11" fmla="*/ 183 h 475"/>
                <a:gd name="T12" fmla="*/ 27 w 442"/>
                <a:gd name="T13" fmla="*/ 156 h 475"/>
                <a:gd name="T14" fmla="*/ 65 w 442"/>
                <a:gd name="T15" fmla="*/ 99 h 475"/>
                <a:gd name="T16" fmla="*/ 90 w 442"/>
                <a:gd name="T17" fmla="*/ 71 h 475"/>
                <a:gd name="T18" fmla="*/ 120 w 442"/>
                <a:gd name="T19" fmla="*/ 45 h 475"/>
                <a:gd name="T20" fmla="*/ 154 w 442"/>
                <a:gd name="T21" fmla="*/ 24 h 475"/>
                <a:gd name="T22" fmla="*/ 194 w 442"/>
                <a:gd name="T23" fmla="*/ 10 h 475"/>
                <a:gd name="T24" fmla="*/ 241 w 442"/>
                <a:gd name="T25" fmla="*/ 1 h 475"/>
                <a:gd name="T26" fmla="*/ 256 w 442"/>
                <a:gd name="T27" fmla="*/ 0 h 475"/>
                <a:gd name="T28" fmla="*/ 289 w 442"/>
                <a:gd name="T29" fmla="*/ 3 h 475"/>
                <a:gd name="T30" fmla="*/ 320 w 442"/>
                <a:gd name="T31" fmla="*/ 7 h 475"/>
                <a:gd name="T32" fmla="*/ 348 w 442"/>
                <a:gd name="T33" fmla="*/ 17 h 475"/>
                <a:gd name="T34" fmla="*/ 387 w 442"/>
                <a:gd name="T35" fmla="*/ 34 h 475"/>
                <a:gd name="T36" fmla="*/ 419 w 442"/>
                <a:gd name="T37" fmla="*/ 57 h 475"/>
                <a:gd name="T38" fmla="*/ 436 w 442"/>
                <a:gd name="T39" fmla="*/ 74 h 475"/>
                <a:gd name="T40" fmla="*/ 442 w 442"/>
                <a:gd name="T41" fmla="*/ 84 h 475"/>
                <a:gd name="T42" fmla="*/ 306 w 442"/>
                <a:gd name="T43" fmla="*/ 190 h 475"/>
                <a:gd name="T44" fmla="*/ 246 w 442"/>
                <a:gd name="T45" fmla="*/ 231 h 475"/>
                <a:gd name="T46" fmla="*/ 221 w 442"/>
                <a:gd name="T47" fmla="*/ 248 h 475"/>
                <a:gd name="T48" fmla="*/ 165 w 442"/>
                <a:gd name="T49" fmla="*/ 289 h 475"/>
                <a:gd name="T50" fmla="*/ 141 w 442"/>
                <a:gd name="T51" fmla="*/ 313 h 475"/>
                <a:gd name="T52" fmla="*/ 121 w 442"/>
                <a:gd name="T53" fmla="*/ 339 h 475"/>
                <a:gd name="T54" fmla="*/ 109 w 442"/>
                <a:gd name="T55" fmla="*/ 366 h 475"/>
                <a:gd name="T56" fmla="*/ 103 w 442"/>
                <a:gd name="T57" fmla="*/ 396 h 475"/>
                <a:gd name="T58" fmla="*/ 109 w 442"/>
                <a:gd name="T59" fmla="*/ 427 h 475"/>
                <a:gd name="T60" fmla="*/ 104 w 442"/>
                <a:gd name="T61" fmla="*/ 431 h 475"/>
                <a:gd name="T62" fmla="*/ 93 w 442"/>
                <a:gd name="T63" fmla="*/ 444 h 475"/>
                <a:gd name="T64" fmla="*/ 69 w 442"/>
                <a:gd name="T65" fmla="*/ 459 h 475"/>
                <a:gd name="T66" fmla="*/ 34 w 442"/>
                <a:gd name="T67" fmla="*/ 475 h 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2" h="475">
                  <a:moveTo>
                    <a:pt x="34" y="475"/>
                  </a:moveTo>
                  <a:lnTo>
                    <a:pt x="34" y="475"/>
                  </a:lnTo>
                  <a:lnTo>
                    <a:pt x="25" y="438"/>
                  </a:lnTo>
                  <a:lnTo>
                    <a:pt x="17" y="398"/>
                  </a:lnTo>
                  <a:lnTo>
                    <a:pt x="10" y="353"/>
                  </a:lnTo>
                  <a:lnTo>
                    <a:pt x="2" y="303"/>
                  </a:lnTo>
                  <a:lnTo>
                    <a:pt x="1" y="278"/>
                  </a:lnTo>
                  <a:lnTo>
                    <a:pt x="0" y="255"/>
                  </a:lnTo>
                  <a:lnTo>
                    <a:pt x="1" y="233"/>
                  </a:lnTo>
                  <a:lnTo>
                    <a:pt x="2" y="213"/>
                  </a:lnTo>
                  <a:lnTo>
                    <a:pt x="5" y="196"/>
                  </a:lnTo>
                  <a:lnTo>
                    <a:pt x="11" y="183"/>
                  </a:lnTo>
                  <a:lnTo>
                    <a:pt x="11" y="183"/>
                  </a:lnTo>
                  <a:lnTo>
                    <a:pt x="27" y="156"/>
                  </a:lnTo>
                  <a:lnTo>
                    <a:pt x="44" y="129"/>
                  </a:lnTo>
                  <a:lnTo>
                    <a:pt x="65" y="99"/>
                  </a:lnTo>
                  <a:lnTo>
                    <a:pt x="76" y="85"/>
                  </a:lnTo>
                  <a:lnTo>
                    <a:pt x="90" y="71"/>
                  </a:lnTo>
                  <a:lnTo>
                    <a:pt x="104" y="58"/>
                  </a:lnTo>
                  <a:lnTo>
                    <a:pt x="120" y="45"/>
                  </a:lnTo>
                  <a:lnTo>
                    <a:pt x="136" y="36"/>
                  </a:lnTo>
                  <a:lnTo>
                    <a:pt x="154" y="24"/>
                  </a:lnTo>
                  <a:lnTo>
                    <a:pt x="174" y="16"/>
                  </a:lnTo>
                  <a:lnTo>
                    <a:pt x="194" y="10"/>
                  </a:lnTo>
                  <a:lnTo>
                    <a:pt x="216" y="4"/>
                  </a:lnTo>
                  <a:lnTo>
                    <a:pt x="241" y="1"/>
                  </a:lnTo>
                  <a:lnTo>
                    <a:pt x="241" y="1"/>
                  </a:lnTo>
                  <a:lnTo>
                    <a:pt x="256" y="0"/>
                  </a:lnTo>
                  <a:lnTo>
                    <a:pt x="273" y="1"/>
                  </a:lnTo>
                  <a:lnTo>
                    <a:pt x="289" y="3"/>
                  </a:lnTo>
                  <a:lnTo>
                    <a:pt x="304" y="4"/>
                  </a:lnTo>
                  <a:lnTo>
                    <a:pt x="320" y="7"/>
                  </a:lnTo>
                  <a:lnTo>
                    <a:pt x="334" y="11"/>
                  </a:lnTo>
                  <a:lnTo>
                    <a:pt x="348" y="17"/>
                  </a:lnTo>
                  <a:lnTo>
                    <a:pt x="362" y="21"/>
                  </a:lnTo>
                  <a:lnTo>
                    <a:pt x="387" y="34"/>
                  </a:lnTo>
                  <a:lnTo>
                    <a:pt x="409" y="50"/>
                  </a:lnTo>
                  <a:lnTo>
                    <a:pt x="419" y="57"/>
                  </a:lnTo>
                  <a:lnTo>
                    <a:pt x="428" y="65"/>
                  </a:lnTo>
                  <a:lnTo>
                    <a:pt x="436" y="74"/>
                  </a:lnTo>
                  <a:lnTo>
                    <a:pt x="442" y="84"/>
                  </a:lnTo>
                  <a:lnTo>
                    <a:pt x="442" y="84"/>
                  </a:lnTo>
                  <a:lnTo>
                    <a:pt x="370" y="140"/>
                  </a:lnTo>
                  <a:lnTo>
                    <a:pt x="306" y="190"/>
                  </a:lnTo>
                  <a:lnTo>
                    <a:pt x="275" y="213"/>
                  </a:lnTo>
                  <a:lnTo>
                    <a:pt x="246" y="231"/>
                  </a:lnTo>
                  <a:lnTo>
                    <a:pt x="246" y="231"/>
                  </a:lnTo>
                  <a:lnTo>
                    <a:pt x="221" y="248"/>
                  </a:lnTo>
                  <a:lnTo>
                    <a:pt x="192" y="268"/>
                  </a:lnTo>
                  <a:lnTo>
                    <a:pt x="165" y="289"/>
                  </a:lnTo>
                  <a:lnTo>
                    <a:pt x="153" y="301"/>
                  </a:lnTo>
                  <a:lnTo>
                    <a:pt x="141" y="313"/>
                  </a:lnTo>
                  <a:lnTo>
                    <a:pt x="131" y="326"/>
                  </a:lnTo>
                  <a:lnTo>
                    <a:pt x="121" y="339"/>
                  </a:lnTo>
                  <a:lnTo>
                    <a:pt x="114" y="352"/>
                  </a:lnTo>
                  <a:lnTo>
                    <a:pt x="109" y="366"/>
                  </a:lnTo>
                  <a:lnTo>
                    <a:pt x="104" y="380"/>
                  </a:lnTo>
                  <a:lnTo>
                    <a:pt x="103" y="396"/>
                  </a:lnTo>
                  <a:lnTo>
                    <a:pt x="104" y="411"/>
                  </a:lnTo>
                  <a:lnTo>
                    <a:pt x="109" y="427"/>
                  </a:lnTo>
                  <a:lnTo>
                    <a:pt x="109" y="427"/>
                  </a:lnTo>
                  <a:lnTo>
                    <a:pt x="104" y="431"/>
                  </a:lnTo>
                  <a:lnTo>
                    <a:pt x="100" y="437"/>
                  </a:lnTo>
                  <a:lnTo>
                    <a:pt x="93" y="444"/>
                  </a:lnTo>
                  <a:lnTo>
                    <a:pt x="83" y="451"/>
                  </a:lnTo>
                  <a:lnTo>
                    <a:pt x="69" y="459"/>
                  </a:lnTo>
                  <a:lnTo>
                    <a:pt x="53" y="467"/>
                  </a:lnTo>
                  <a:lnTo>
                    <a:pt x="34" y="475"/>
                  </a:lnTo>
                  <a:close/>
                </a:path>
              </a:pathLst>
            </a:custGeom>
            <a:solidFill>
              <a:srgbClr val="F1C41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84" name="Freeform 144"/>
            <p:cNvSpPr>
              <a:spLocks/>
            </p:cNvSpPr>
            <p:nvPr/>
          </p:nvSpPr>
          <p:spPr bwMode="auto">
            <a:xfrm>
              <a:off x="4593664" y="2950044"/>
              <a:ext cx="701675" cy="754063"/>
            </a:xfrm>
            <a:custGeom>
              <a:avLst/>
              <a:gdLst>
                <a:gd name="T0" fmla="*/ 34 w 442"/>
                <a:gd name="T1" fmla="*/ 475 h 475"/>
                <a:gd name="T2" fmla="*/ 17 w 442"/>
                <a:gd name="T3" fmla="*/ 398 h 475"/>
                <a:gd name="T4" fmla="*/ 2 w 442"/>
                <a:gd name="T5" fmla="*/ 303 h 475"/>
                <a:gd name="T6" fmla="*/ 0 w 442"/>
                <a:gd name="T7" fmla="*/ 255 h 475"/>
                <a:gd name="T8" fmla="*/ 2 w 442"/>
                <a:gd name="T9" fmla="*/ 213 h 475"/>
                <a:gd name="T10" fmla="*/ 11 w 442"/>
                <a:gd name="T11" fmla="*/ 183 h 475"/>
                <a:gd name="T12" fmla="*/ 27 w 442"/>
                <a:gd name="T13" fmla="*/ 156 h 475"/>
                <a:gd name="T14" fmla="*/ 65 w 442"/>
                <a:gd name="T15" fmla="*/ 99 h 475"/>
                <a:gd name="T16" fmla="*/ 90 w 442"/>
                <a:gd name="T17" fmla="*/ 71 h 475"/>
                <a:gd name="T18" fmla="*/ 120 w 442"/>
                <a:gd name="T19" fmla="*/ 45 h 475"/>
                <a:gd name="T20" fmla="*/ 154 w 442"/>
                <a:gd name="T21" fmla="*/ 24 h 475"/>
                <a:gd name="T22" fmla="*/ 194 w 442"/>
                <a:gd name="T23" fmla="*/ 10 h 475"/>
                <a:gd name="T24" fmla="*/ 241 w 442"/>
                <a:gd name="T25" fmla="*/ 1 h 475"/>
                <a:gd name="T26" fmla="*/ 256 w 442"/>
                <a:gd name="T27" fmla="*/ 0 h 475"/>
                <a:gd name="T28" fmla="*/ 289 w 442"/>
                <a:gd name="T29" fmla="*/ 3 h 475"/>
                <a:gd name="T30" fmla="*/ 320 w 442"/>
                <a:gd name="T31" fmla="*/ 7 h 475"/>
                <a:gd name="T32" fmla="*/ 348 w 442"/>
                <a:gd name="T33" fmla="*/ 17 h 475"/>
                <a:gd name="T34" fmla="*/ 387 w 442"/>
                <a:gd name="T35" fmla="*/ 34 h 475"/>
                <a:gd name="T36" fmla="*/ 419 w 442"/>
                <a:gd name="T37" fmla="*/ 57 h 475"/>
                <a:gd name="T38" fmla="*/ 436 w 442"/>
                <a:gd name="T39" fmla="*/ 74 h 475"/>
                <a:gd name="T40" fmla="*/ 442 w 442"/>
                <a:gd name="T41" fmla="*/ 84 h 475"/>
                <a:gd name="T42" fmla="*/ 306 w 442"/>
                <a:gd name="T43" fmla="*/ 190 h 475"/>
                <a:gd name="T44" fmla="*/ 246 w 442"/>
                <a:gd name="T45" fmla="*/ 231 h 475"/>
                <a:gd name="T46" fmla="*/ 221 w 442"/>
                <a:gd name="T47" fmla="*/ 248 h 475"/>
                <a:gd name="T48" fmla="*/ 165 w 442"/>
                <a:gd name="T49" fmla="*/ 289 h 475"/>
                <a:gd name="T50" fmla="*/ 141 w 442"/>
                <a:gd name="T51" fmla="*/ 313 h 475"/>
                <a:gd name="T52" fmla="*/ 121 w 442"/>
                <a:gd name="T53" fmla="*/ 339 h 475"/>
                <a:gd name="T54" fmla="*/ 109 w 442"/>
                <a:gd name="T55" fmla="*/ 366 h 475"/>
                <a:gd name="T56" fmla="*/ 103 w 442"/>
                <a:gd name="T57" fmla="*/ 396 h 475"/>
                <a:gd name="T58" fmla="*/ 109 w 442"/>
                <a:gd name="T59" fmla="*/ 427 h 475"/>
                <a:gd name="T60" fmla="*/ 104 w 442"/>
                <a:gd name="T61" fmla="*/ 431 h 475"/>
                <a:gd name="T62" fmla="*/ 93 w 442"/>
                <a:gd name="T63" fmla="*/ 444 h 475"/>
                <a:gd name="T64" fmla="*/ 69 w 442"/>
                <a:gd name="T65" fmla="*/ 459 h 475"/>
                <a:gd name="T66" fmla="*/ 34 w 442"/>
                <a:gd name="T67" fmla="*/ 475 h 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2" h="475">
                  <a:moveTo>
                    <a:pt x="34" y="475"/>
                  </a:moveTo>
                  <a:lnTo>
                    <a:pt x="34" y="475"/>
                  </a:lnTo>
                  <a:lnTo>
                    <a:pt x="25" y="438"/>
                  </a:lnTo>
                  <a:lnTo>
                    <a:pt x="17" y="398"/>
                  </a:lnTo>
                  <a:lnTo>
                    <a:pt x="10" y="353"/>
                  </a:lnTo>
                  <a:lnTo>
                    <a:pt x="2" y="303"/>
                  </a:lnTo>
                  <a:lnTo>
                    <a:pt x="1" y="278"/>
                  </a:lnTo>
                  <a:lnTo>
                    <a:pt x="0" y="255"/>
                  </a:lnTo>
                  <a:lnTo>
                    <a:pt x="1" y="233"/>
                  </a:lnTo>
                  <a:lnTo>
                    <a:pt x="2" y="213"/>
                  </a:lnTo>
                  <a:lnTo>
                    <a:pt x="5" y="196"/>
                  </a:lnTo>
                  <a:lnTo>
                    <a:pt x="11" y="183"/>
                  </a:lnTo>
                  <a:lnTo>
                    <a:pt x="11" y="183"/>
                  </a:lnTo>
                  <a:lnTo>
                    <a:pt x="27" y="156"/>
                  </a:lnTo>
                  <a:lnTo>
                    <a:pt x="44" y="129"/>
                  </a:lnTo>
                  <a:lnTo>
                    <a:pt x="65" y="99"/>
                  </a:lnTo>
                  <a:lnTo>
                    <a:pt x="76" y="85"/>
                  </a:lnTo>
                  <a:lnTo>
                    <a:pt x="90" y="71"/>
                  </a:lnTo>
                  <a:lnTo>
                    <a:pt x="104" y="58"/>
                  </a:lnTo>
                  <a:lnTo>
                    <a:pt x="120" y="45"/>
                  </a:lnTo>
                  <a:lnTo>
                    <a:pt x="136" y="36"/>
                  </a:lnTo>
                  <a:lnTo>
                    <a:pt x="154" y="24"/>
                  </a:lnTo>
                  <a:lnTo>
                    <a:pt x="174" y="16"/>
                  </a:lnTo>
                  <a:lnTo>
                    <a:pt x="194" y="10"/>
                  </a:lnTo>
                  <a:lnTo>
                    <a:pt x="216" y="4"/>
                  </a:lnTo>
                  <a:lnTo>
                    <a:pt x="241" y="1"/>
                  </a:lnTo>
                  <a:lnTo>
                    <a:pt x="241" y="1"/>
                  </a:lnTo>
                  <a:lnTo>
                    <a:pt x="256" y="0"/>
                  </a:lnTo>
                  <a:lnTo>
                    <a:pt x="273" y="1"/>
                  </a:lnTo>
                  <a:lnTo>
                    <a:pt x="289" y="3"/>
                  </a:lnTo>
                  <a:lnTo>
                    <a:pt x="304" y="4"/>
                  </a:lnTo>
                  <a:lnTo>
                    <a:pt x="320" y="7"/>
                  </a:lnTo>
                  <a:lnTo>
                    <a:pt x="334" y="11"/>
                  </a:lnTo>
                  <a:lnTo>
                    <a:pt x="348" y="17"/>
                  </a:lnTo>
                  <a:lnTo>
                    <a:pt x="362" y="21"/>
                  </a:lnTo>
                  <a:lnTo>
                    <a:pt x="387" y="34"/>
                  </a:lnTo>
                  <a:lnTo>
                    <a:pt x="409" y="50"/>
                  </a:lnTo>
                  <a:lnTo>
                    <a:pt x="419" y="57"/>
                  </a:lnTo>
                  <a:lnTo>
                    <a:pt x="428" y="65"/>
                  </a:lnTo>
                  <a:lnTo>
                    <a:pt x="436" y="74"/>
                  </a:lnTo>
                  <a:lnTo>
                    <a:pt x="442" y="84"/>
                  </a:lnTo>
                  <a:lnTo>
                    <a:pt x="442" y="84"/>
                  </a:lnTo>
                  <a:lnTo>
                    <a:pt x="370" y="140"/>
                  </a:lnTo>
                  <a:lnTo>
                    <a:pt x="306" y="190"/>
                  </a:lnTo>
                  <a:lnTo>
                    <a:pt x="275" y="213"/>
                  </a:lnTo>
                  <a:lnTo>
                    <a:pt x="246" y="231"/>
                  </a:lnTo>
                  <a:lnTo>
                    <a:pt x="246" y="231"/>
                  </a:lnTo>
                  <a:lnTo>
                    <a:pt x="221" y="248"/>
                  </a:lnTo>
                  <a:lnTo>
                    <a:pt x="192" y="268"/>
                  </a:lnTo>
                  <a:lnTo>
                    <a:pt x="165" y="289"/>
                  </a:lnTo>
                  <a:lnTo>
                    <a:pt x="153" y="301"/>
                  </a:lnTo>
                  <a:lnTo>
                    <a:pt x="141" y="313"/>
                  </a:lnTo>
                  <a:lnTo>
                    <a:pt x="131" y="326"/>
                  </a:lnTo>
                  <a:lnTo>
                    <a:pt x="121" y="339"/>
                  </a:lnTo>
                  <a:lnTo>
                    <a:pt x="114" y="352"/>
                  </a:lnTo>
                  <a:lnTo>
                    <a:pt x="109" y="366"/>
                  </a:lnTo>
                  <a:lnTo>
                    <a:pt x="104" y="380"/>
                  </a:lnTo>
                  <a:lnTo>
                    <a:pt x="103" y="396"/>
                  </a:lnTo>
                  <a:lnTo>
                    <a:pt x="104" y="411"/>
                  </a:lnTo>
                  <a:lnTo>
                    <a:pt x="109" y="427"/>
                  </a:lnTo>
                  <a:lnTo>
                    <a:pt x="109" y="427"/>
                  </a:lnTo>
                  <a:lnTo>
                    <a:pt x="104" y="431"/>
                  </a:lnTo>
                  <a:lnTo>
                    <a:pt x="100" y="437"/>
                  </a:lnTo>
                  <a:lnTo>
                    <a:pt x="93" y="444"/>
                  </a:lnTo>
                  <a:lnTo>
                    <a:pt x="83" y="451"/>
                  </a:lnTo>
                  <a:lnTo>
                    <a:pt x="69" y="459"/>
                  </a:lnTo>
                  <a:lnTo>
                    <a:pt x="53" y="467"/>
                  </a:lnTo>
                  <a:lnTo>
                    <a:pt x="34" y="47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85" name="Freeform 145"/>
            <p:cNvSpPr>
              <a:spLocks/>
            </p:cNvSpPr>
            <p:nvPr/>
          </p:nvSpPr>
          <p:spPr bwMode="auto">
            <a:xfrm>
              <a:off x="3915801" y="4386731"/>
              <a:ext cx="71438" cy="206375"/>
            </a:xfrm>
            <a:custGeom>
              <a:avLst/>
              <a:gdLst>
                <a:gd name="T0" fmla="*/ 3 w 45"/>
                <a:gd name="T1" fmla="*/ 15 h 130"/>
                <a:gd name="T2" fmla="*/ 3 w 45"/>
                <a:gd name="T3" fmla="*/ 15 h 130"/>
                <a:gd name="T4" fmla="*/ 8 w 45"/>
                <a:gd name="T5" fmla="*/ 27 h 130"/>
                <a:gd name="T6" fmla="*/ 14 w 45"/>
                <a:gd name="T7" fmla="*/ 39 h 130"/>
                <a:gd name="T8" fmla="*/ 18 w 45"/>
                <a:gd name="T9" fmla="*/ 52 h 130"/>
                <a:gd name="T10" fmla="*/ 21 w 45"/>
                <a:gd name="T11" fmla="*/ 65 h 130"/>
                <a:gd name="T12" fmla="*/ 23 w 45"/>
                <a:gd name="T13" fmla="*/ 92 h 130"/>
                <a:gd name="T14" fmla="*/ 24 w 45"/>
                <a:gd name="T15" fmla="*/ 120 h 130"/>
                <a:gd name="T16" fmla="*/ 24 w 45"/>
                <a:gd name="T17" fmla="*/ 120 h 130"/>
                <a:gd name="T18" fmla="*/ 24 w 45"/>
                <a:gd name="T19" fmla="*/ 124 h 130"/>
                <a:gd name="T20" fmla="*/ 27 w 45"/>
                <a:gd name="T21" fmla="*/ 127 h 130"/>
                <a:gd name="T22" fmla="*/ 30 w 45"/>
                <a:gd name="T23" fmla="*/ 130 h 130"/>
                <a:gd name="T24" fmla="*/ 34 w 45"/>
                <a:gd name="T25" fmla="*/ 130 h 130"/>
                <a:gd name="T26" fmla="*/ 38 w 45"/>
                <a:gd name="T27" fmla="*/ 130 h 130"/>
                <a:gd name="T28" fmla="*/ 41 w 45"/>
                <a:gd name="T29" fmla="*/ 127 h 130"/>
                <a:gd name="T30" fmla="*/ 44 w 45"/>
                <a:gd name="T31" fmla="*/ 124 h 130"/>
                <a:gd name="T32" fmla="*/ 45 w 45"/>
                <a:gd name="T33" fmla="*/ 120 h 130"/>
                <a:gd name="T34" fmla="*/ 45 w 45"/>
                <a:gd name="T35" fmla="*/ 120 h 130"/>
                <a:gd name="T36" fmla="*/ 44 w 45"/>
                <a:gd name="T37" fmla="*/ 89 h 130"/>
                <a:gd name="T38" fmla="*/ 42 w 45"/>
                <a:gd name="T39" fmla="*/ 75 h 130"/>
                <a:gd name="T40" fmla="*/ 41 w 45"/>
                <a:gd name="T41" fmla="*/ 59 h 130"/>
                <a:gd name="T42" fmla="*/ 38 w 45"/>
                <a:gd name="T43" fmla="*/ 45 h 130"/>
                <a:gd name="T44" fmla="*/ 34 w 45"/>
                <a:gd name="T45" fmla="*/ 31 h 130"/>
                <a:gd name="T46" fmla="*/ 28 w 45"/>
                <a:gd name="T47" fmla="*/ 17 h 130"/>
                <a:gd name="T48" fmla="*/ 20 w 45"/>
                <a:gd name="T49" fmla="*/ 4 h 130"/>
                <a:gd name="T50" fmla="*/ 20 w 45"/>
                <a:gd name="T51" fmla="*/ 4 h 130"/>
                <a:gd name="T52" fmla="*/ 17 w 45"/>
                <a:gd name="T53" fmla="*/ 1 h 130"/>
                <a:gd name="T54" fmla="*/ 13 w 45"/>
                <a:gd name="T55" fmla="*/ 0 h 130"/>
                <a:gd name="T56" fmla="*/ 10 w 45"/>
                <a:gd name="T57" fmla="*/ 0 h 130"/>
                <a:gd name="T58" fmla="*/ 6 w 45"/>
                <a:gd name="T59" fmla="*/ 1 h 130"/>
                <a:gd name="T60" fmla="*/ 3 w 45"/>
                <a:gd name="T61" fmla="*/ 4 h 130"/>
                <a:gd name="T62" fmla="*/ 1 w 45"/>
                <a:gd name="T63" fmla="*/ 7 h 130"/>
                <a:gd name="T64" fmla="*/ 0 w 45"/>
                <a:gd name="T65" fmla="*/ 11 h 130"/>
                <a:gd name="T66" fmla="*/ 3 w 45"/>
                <a:gd name="T67" fmla="*/ 15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5" h="130">
                  <a:moveTo>
                    <a:pt x="3" y="15"/>
                  </a:moveTo>
                  <a:lnTo>
                    <a:pt x="3" y="15"/>
                  </a:lnTo>
                  <a:lnTo>
                    <a:pt x="8" y="27"/>
                  </a:lnTo>
                  <a:lnTo>
                    <a:pt x="14" y="39"/>
                  </a:lnTo>
                  <a:lnTo>
                    <a:pt x="18" y="52"/>
                  </a:lnTo>
                  <a:lnTo>
                    <a:pt x="21" y="65"/>
                  </a:lnTo>
                  <a:lnTo>
                    <a:pt x="23" y="92"/>
                  </a:lnTo>
                  <a:lnTo>
                    <a:pt x="24" y="120"/>
                  </a:lnTo>
                  <a:lnTo>
                    <a:pt x="24" y="120"/>
                  </a:lnTo>
                  <a:lnTo>
                    <a:pt x="24" y="124"/>
                  </a:lnTo>
                  <a:lnTo>
                    <a:pt x="27" y="127"/>
                  </a:lnTo>
                  <a:lnTo>
                    <a:pt x="30" y="130"/>
                  </a:lnTo>
                  <a:lnTo>
                    <a:pt x="34" y="130"/>
                  </a:lnTo>
                  <a:lnTo>
                    <a:pt x="38" y="130"/>
                  </a:lnTo>
                  <a:lnTo>
                    <a:pt x="41" y="127"/>
                  </a:lnTo>
                  <a:lnTo>
                    <a:pt x="44" y="124"/>
                  </a:lnTo>
                  <a:lnTo>
                    <a:pt x="45" y="120"/>
                  </a:lnTo>
                  <a:lnTo>
                    <a:pt x="45" y="120"/>
                  </a:lnTo>
                  <a:lnTo>
                    <a:pt x="44" y="89"/>
                  </a:lnTo>
                  <a:lnTo>
                    <a:pt x="42" y="75"/>
                  </a:lnTo>
                  <a:lnTo>
                    <a:pt x="41" y="59"/>
                  </a:lnTo>
                  <a:lnTo>
                    <a:pt x="38" y="45"/>
                  </a:lnTo>
                  <a:lnTo>
                    <a:pt x="34" y="31"/>
                  </a:lnTo>
                  <a:lnTo>
                    <a:pt x="28" y="17"/>
                  </a:lnTo>
                  <a:lnTo>
                    <a:pt x="20" y="4"/>
                  </a:lnTo>
                  <a:lnTo>
                    <a:pt x="20" y="4"/>
                  </a:lnTo>
                  <a:lnTo>
                    <a:pt x="17" y="1"/>
                  </a:lnTo>
                  <a:lnTo>
                    <a:pt x="13" y="0"/>
                  </a:lnTo>
                  <a:lnTo>
                    <a:pt x="10" y="0"/>
                  </a:lnTo>
                  <a:lnTo>
                    <a:pt x="6" y="1"/>
                  </a:lnTo>
                  <a:lnTo>
                    <a:pt x="3" y="4"/>
                  </a:lnTo>
                  <a:lnTo>
                    <a:pt x="1" y="7"/>
                  </a:lnTo>
                  <a:lnTo>
                    <a:pt x="0" y="11"/>
                  </a:lnTo>
                  <a:lnTo>
                    <a:pt x="3" y="15"/>
                  </a:lnTo>
                  <a:close/>
                </a:path>
              </a:pathLst>
            </a:custGeom>
            <a:solidFill>
              <a:srgbClr val="2B5E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86" name="Freeform 146"/>
            <p:cNvSpPr>
              <a:spLocks/>
            </p:cNvSpPr>
            <p:nvPr/>
          </p:nvSpPr>
          <p:spPr bwMode="auto">
            <a:xfrm>
              <a:off x="3915801" y="4386731"/>
              <a:ext cx="71438" cy="206375"/>
            </a:xfrm>
            <a:custGeom>
              <a:avLst/>
              <a:gdLst>
                <a:gd name="T0" fmla="*/ 3 w 45"/>
                <a:gd name="T1" fmla="*/ 15 h 130"/>
                <a:gd name="T2" fmla="*/ 3 w 45"/>
                <a:gd name="T3" fmla="*/ 15 h 130"/>
                <a:gd name="T4" fmla="*/ 8 w 45"/>
                <a:gd name="T5" fmla="*/ 27 h 130"/>
                <a:gd name="T6" fmla="*/ 14 w 45"/>
                <a:gd name="T7" fmla="*/ 39 h 130"/>
                <a:gd name="T8" fmla="*/ 18 w 45"/>
                <a:gd name="T9" fmla="*/ 52 h 130"/>
                <a:gd name="T10" fmla="*/ 21 w 45"/>
                <a:gd name="T11" fmla="*/ 65 h 130"/>
                <a:gd name="T12" fmla="*/ 23 w 45"/>
                <a:gd name="T13" fmla="*/ 92 h 130"/>
                <a:gd name="T14" fmla="*/ 24 w 45"/>
                <a:gd name="T15" fmla="*/ 120 h 130"/>
                <a:gd name="T16" fmla="*/ 24 w 45"/>
                <a:gd name="T17" fmla="*/ 120 h 130"/>
                <a:gd name="T18" fmla="*/ 24 w 45"/>
                <a:gd name="T19" fmla="*/ 124 h 130"/>
                <a:gd name="T20" fmla="*/ 27 w 45"/>
                <a:gd name="T21" fmla="*/ 127 h 130"/>
                <a:gd name="T22" fmla="*/ 30 w 45"/>
                <a:gd name="T23" fmla="*/ 130 h 130"/>
                <a:gd name="T24" fmla="*/ 34 w 45"/>
                <a:gd name="T25" fmla="*/ 130 h 130"/>
                <a:gd name="T26" fmla="*/ 38 w 45"/>
                <a:gd name="T27" fmla="*/ 130 h 130"/>
                <a:gd name="T28" fmla="*/ 41 w 45"/>
                <a:gd name="T29" fmla="*/ 127 h 130"/>
                <a:gd name="T30" fmla="*/ 44 w 45"/>
                <a:gd name="T31" fmla="*/ 124 h 130"/>
                <a:gd name="T32" fmla="*/ 45 w 45"/>
                <a:gd name="T33" fmla="*/ 120 h 130"/>
                <a:gd name="T34" fmla="*/ 45 w 45"/>
                <a:gd name="T35" fmla="*/ 120 h 130"/>
                <a:gd name="T36" fmla="*/ 44 w 45"/>
                <a:gd name="T37" fmla="*/ 89 h 130"/>
                <a:gd name="T38" fmla="*/ 42 w 45"/>
                <a:gd name="T39" fmla="*/ 75 h 130"/>
                <a:gd name="T40" fmla="*/ 41 w 45"/>
                <a:gd name="T41" fmla="*/ 59 h 130"/>
                <a:gd name="T42" fmla="*/ 38 w 45"/>
                <a:gd name="T43" fmla="*/ 45 h 130"/>
                <a:gd name="T44" fmla="*/ 34 w 45"/>
                <a:gd name="T45" fmla="*/ 31 h 130"/>
                <a:gd name="T46" fmla="*/ 28 w 45"/>
                <a:gd name="T47" fmla="*/ 17 h 130"/>
                <a:gd name="T48" fmla="*/ 20 w 45"/>
                <a:gd name="T49" fmla="*/ 4 h 130"/>
                <a:gd name="T50" fmla="*/ 20 w 45"/>
                <a:gd name="T51" fmla="*/ 4 h 130"/>
                <a:gd name="T52" fmla="*/ 17 w 45"/>
                <a:gd name="T53" fmla="*/ 1 h 130"/>
                <a:gd name="T54" fmla="*/ 13 w 45"/>
                <a:gd name="T55" fmla="*/ 0 h 130"/>
                <a:gd name="T56" fmla="*/ 10 w 45"/>
                <a:gd name="T57" fmla="*/ 0 h 130"/>
                <a:gd name="T58" fmla="*/ 6 w 45"/>
                <a:gd name="T59" fmla="*/ 1 h 130"/>
                <a:gd name="T60" fmla="*/ 3 w 45"/>
                <a:gd name="T61" fmla="*/ 4 h 130"/>
                <a:gd name="T62" fmla="*/ 1 w 45"/>
                <a:gd name="T63" fmla="*/ 7 h 130"/>
                <a:gd name="T64" fmla="*/ 0 w 45"/>
                <a:gd name="T65" fmla="*/ 11 h 130"/>
                <a:gd name="T66" fmla="*/ 3 w 45"/>
                <a:gd name="T67" fmla="*/ 15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5" h="130">
                  <a:moveTo>
                    <a:pt x="3" y="15"/>
                  </a:moveTo>
                  <a:lnTo>
                    <a:pt x="3" y="15"/>
                  </a:lnTo>
                  <a:lnTo>
                    <a:pt x="8" y="27"/>
                  </a:lnTo>
                  <a:lnTo>
                    <a:pt x="14" y="39"/>
                  </a:lnTo>
                  <a:lnTo>
                    <a:pt x="18" y="52"/>
                  </a:lnTo>
                  <a:lnTo>
                    <a:pt x="21" y="65"/>
                  </a:lnTo>
                  <a:lnTo>
                    <a:pt x="23" y="92"/>
                  </a:lnTo>
                  <a:lnTo>
                    <a:pt x="24" y="120"/>
                  </a:lnTo>
                  <a:lnTo>
                    <a:pt x="24" y="120"/>
                  </a:lnTo>
                  <a:lnTo>
                    <a:pt x="24" y="124"/>
                  </a:lnTo>
                  <a:lnTo>
                    <a:pt x="27" y="127"/>
                  </a:lnTo>
                  <a:lnTo>
                    <a:pt x="30" y="130"/>
                  </a:lnTo>
                  <a:lnTo>
                    <a:pt x="34" y="130"/>
                  </a:lnTo>
                  <a:lnTo>
                    <a:pt x="38" y="130"/>
                  </a:lnTo>
                  <a:lnTo>
                    <a:pt x="41" y="127"/>
                  </a:lnTo>
                  <a:lnTo>
                    <a:pt x="44" y="124"/>
                  </a:lnTo>
                  <a:lnTo>
                    <a:pt x="45" y="120"/>
                  </a:lnTo>
                  <a:lnTo>
                    <a:pt x="45" y="120"/>
                  </a:lnTo>
                  <a:lnTo>
                    <a:pt x="44" y="89"/>
                  </a:lnTo>
                  <a:lnTo>
                    <a:pt x="42" y="75"/>
                  </a:lnTo>
                  <a:lnTo>
                    <a:pt x="41" y="59"/>
                  </a:lnTo>
                  <a:lnTo>
                    <a:pt x="38" y="45"/>
                  </a:lnTo>
                  <a:lnTo>
                    <a:pt x="34" y="31"/>
                  </a:lnTo>
                  <a:lnTo>
                    <a:pt x="28" y="17"/>
                  </a:lnTo>
                  <a:lnTo>
                    <a:pt x="20" y="4"/>
                  </a:lnTo>
                  <a:lnTo>
                    <a:pt x="20" y="4"/>
                  </a:lnTo>
                  <a:lnTo>
                    <a:pt x="17" y="1"/>
                  </a:lnTo>
                  <a:lnTo>
                    <a:pt x="13" y="0"/>
                  </a:lnTo>
                  <a:lnTo>
                    <a:pt x="10" y="0"/>
                  </a:lnTo>
                  <a:lnTo>
                    <a:pt x="6" y="1"/>
                  </a:lnTo>
                  <a:lnTo>
                    <a:pt x="3" y="4"/>
                  </a:lnTo>
                  <a:lnTo>
                    <a:pt x="1" y="7"/>
                  </a:lnTo>
                  <a:lnTo>
                    <a:pt x="0" y="11"/>
                  </a:lnTo>
                  <a:lnTo>
                    <a:pt x="3" y="1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87" name="Freeform 147"/>
            <p:cNvSpPr>
              <a:spLocks/>
            </p:cNvSpPr>
            <p:nvPr/>
          </p:nvSpPr>
          <p:spPr bwMode="auto">
            <a:xfrm>
              <a:off x="3992001" y="4386731"/>
              <a:ext cx="58738" cy="152400"/>
            </a:xfrm>
            <a:custGeom>
              <a:avLst/>
              <a:gdLst>
                <a:gd name="T0" fmla="*/ 3 w 37"/>
                <a:gd name="T1" fmla="*/ 15 h 96"/>
                <a:gd name="T2" fmla="*/ 3 w 37"/>
                <a:gd name="T3" fmla="*/ 15 h 96"/>
                <a:gd name="T4" fmla="*/ 6 w 37"/>
                <a:gd name="T5" fmla="*/ 24 h 96"/>
                <a:gd name="T6" fmla="*/ 10 w 37"/>
                <a:gd name="T7" fmla="*/ 32 h 96"/>
                <a:gd name="T8" fmla="*/ 13 w 37"/>
                <a:gd name="T9" fmla="*/ 49 h 96"/>
                <a:gd name="T10" fmla="*/ 14 w 37"/>
                <a:gd name="T11" fmla="*/ 68 h 96"/>
                <a:gd name="T12" fmla="*/ 16 w 37"/>
                <a:gd name="T13" fmla="*/ 86 h 96"/>
                <a:gd name="T14" fmla="*/ 16 w 37"/>
                <a:gd name="T15" fmla="*/ 86 h 96"/>
                <a:gd name="T16" fmla="*/ 16 w 37"/>
                <a:gd name="T17" fmla="*/ 90 h 96"/>
                <a:gd name="T18" fmla="*/ 19 w 37"/>
                <a:gd name="T19" fmla="*/ 93 h 96"/>
                <a:gd name="T20" fmla="*/ 21 w 37"/>
                <a:gd name="T21" fmla="*/ 96 h 96"/>
                <a:gd name="T22" fmla="*/ 26 w 37"/>
                <a:gd name="T23" fmla="*/ 96 h 96"/>
                <a:gd name="T24" fmla="*/ 30 w 37"/>
                <a:gd name="T25" fmla="*/ 96 h 96"/>
                <a:gd name="T26" fmla="*/ 33 w 37"/>
                <a:gd name="T27" fmla="*/ 93 h 96"/>
                <a:gd name="T28" fmla="*/ 36 w 37"/>
                <a:gd name="T29" fmla="*/ 90 h 96"/>
                <a:gd name="T30" fmla="*/ 37 w 37"/>
                <a:gd name="T31" fmla="*/ 86 h 96"/>
                <a:gd name="T32" fmla="*/ 37 w 37"/>
                <a:gd name="T33" fmla="*/ 86 h 96"/>
                <a:gd name="T34" fmla="*/ 36 w 37"/>
                <a:gd name="T35" fmla="*/ 65 h 96"/>
                <a:gd name="T36" fmla="*/ 34 w 37"/>
                <a:gd name="T37" fmla="*/ 44 h 96"/>
                <a:gd name="T38" fmla="*/ 31 w 37"/>
                <a:gd name="T39" fmla="*/ 34 h 96"/>
                <a:gd name="T40" fmla="*/ 30 w 37"/>
                <a:gd name="T41" fmla="*/ 24 h 96"/>
                <a:gd name="T42" fmla="*/ 26 w 37"/>
                <a:gd name="T43" fmla="*/ 14 h 96"/>
                <a:gd name="T44" fmla="*/ 20 w 37"/>
                <a:gd name="T45" fmla="*/ 4 h 96"/>
                <a:gd name="T46" fmla="*/ 20 w 37"/>
                <a:gd name="T47" fmla="*/ 4 h 96"/>
                <a:gd name="T48" fmla="*/ 17 w 37"/>
                <a:gd name="T49" fmla="*/ 1 h 96"/>
                <a:gd name="T50" fmla="*/ 14 w 37"/>
                <a:gd name="T51" fmla="*/ 0 h 96"/>
                <a:gd name="T52" fmla="*/ 10 w 37"/>
                <a:gd name="T53" fmla="*/ 0 h 96"/>
                <a:gd name="T54" fmla="*/ 6 w 37"/>
                <a:gd name="T55" fmla="*/ 1 h 96"/>
                <a:gd name="T56" fmla="*/ 3 w 37"/>
                <a:gd name="T57" fmla="*/ 2 h 96"/>
                <a:gd name="T58" fmla="*/ 2 w 37"/>
                <a:gd name="T59" fmla="*/ 7 h 96"/>
                <a:gd name="T60" fmla="*/ 0 w 37"/>
                <a:gd name="T61" fmla="*/ 11 h 96"/>
                <a:gd name="T62" fmla="*/ 3 w 37"/>
                <a:gd name="T63" fmla="*/ 15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7" h="96">
                  <a:moveTo>
                    <a:pt x="3" y="15"/>
                  </a:moveTo>
                  <a:lnTo>
                    <a:pt x="3" y="15"/>
                  </a:lnTo>
                  <a:lnTo>
                    <a:pt x="6" y="24"/>
                  </a:lnTo>
                  <a:lnTo>
                    <a:pt x="10" y="32"/>
                  </a:lnTo>
                  <a:lnTo>
                    <a:pt x="13" y="49"/>
                  </a:lnTo>
                  <a:lnTo>
                    <a:pt x="14" y="68"/>
                  </a:lnTo>
                  <a:lnTo>
                    <a:pt x="16" y="86"/>
                  </a:lnTo>
                  <a:lnTo>
                    <a:pt x="16" y="86"/>
                  </a:lnTo>
                  <a:lnTo>
                    <a:pt x="16" y="90"/>
                  </a:lnTo>
                  <a:lnTo>
                    <a:pt x="19" y="93"/>
                  </a:lnTo>
                  <a:lnTo>
                    <a:pt x="21" y="96"/>
                  </a:lnTo>
                  <a:lnTo>
                    <a:pt x="26" y="96"/>
                  </a:lnTo>
                  <a:lnTo>
                    <a:pt x="30" y="96"/>
                  </a:lnTo>
                  <a:lnTo>
                    <a:pt x="33" y="93"/>
                  </a:lnTo>
                  <a:lnTo>
                    <a:pt x="36" y="90"/>
                  </a:lnTo>
                  <a:lnTo>
                    <a:pt x="37" y="86"/>
                  </a:lnTo>
                  <a:lnTo>
                    <a:pt x="37" y="86"/>
                  </a:lnTo>
                  <a:lnTo>
                    <a:pt x="36" y="65"/>
                  </a:lnTo>
                  <a:lnTo>
                    <a:pt x="34" y="44"/>
                  </a:lnTo>
                  <a:lnTo>
                    <a:pt x="31" y="34"/>
                  </a:lnTo>
                  <a:lnTo>
                    <a:pt x="30" y="24"/>
                  </a:lnTo>
                  <a:lnTo>
                    <a:pt x="26" y="14"/>
                  </a:lnTo>
                  <a:lnTo>
                    <a:pt x="20" y="4"/>
                  </a:lnTo>
                  <a:lnTo>
                    <a:pt x="20" y="4"/>
                  </a:lnTo>
                  <a:lnTo>
                    <a:pt x="17" y="1"/>
                  </a:lnTo>
                  <a:lnTo>
                    <a:pt x="14" y="0"/>
                  </a:lnTo>
                  <a:lnTo>
                    <a:pt x="10" y="0"/>
                  </a:lnTo>
                  <a:lnTo>
                    <a:pt x="6" y="1"/>
                  </a:lnTo>
                  <a:lnTo>
                    <a:pt x="3" y="2"/>
                  </a:lnTo>
                  <a:lnTo>
                    <a:pt x="2" y="7"/>
                  </a:lnTo>
                  <a:lnTo>
                    <a:pt x="0" y="11"/>
                  </a:lnTo>
                  <a:lnTo>
                    <a:pt x="3" y="15"/>
                  </a:lnTo>
                  <a:close/>
                </a:path>
              </a:pathLst>
            </a:custGeom>
            <a:solidFill>
              <a:srgbClr val="2B5E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88" name="Freeform 148"/>
            <p:cNvSpPr>
              <a:spLocks/>
            </p:cNvSpPr>
            <p:nvPr/>
          </p:nvSpPr>
          <p:spPr bwMode="auto">
            <a:xfrm>
              <a:off x="3992001" y="4386731"/>
              <a:ext cx="58738" cy="152400"/>
            </a:xfrm>
            <a:custGeom>
              <a:avLst/>
              <a:gdLst>
                <a:gd name="T0" fmla="*/ 3 w 37"/>
                <a:gd name="T1" fmla="*/ 15 h 96"/>
                <a:gd name="T2" fmla="*/ 3 w 37"/>
                <a:gd name="T3" fmla="*/ 15 h 96"/>
                <a:gd name="T4" fmla="*/ 6 w 37"/>
                <a:gd name="T5" fmla="*/ 24 h 96"/>
                <a:gd name="T6" fmla="*/ 10 w 37"/>
                <a:gd name="T7" fmla="*/ 32 h 96"/>
                <a:gd name="T8" fmla="*/ 13 w 37"/>
                <a:gd name="T9" fmla="*/ 49 h 96"/>
                <a:gd name="T10" fmla="*/ 14 w 37"/>
                <a:gd name="T11" fmla="*/ 68 h 96"/>
                <a:gd name="T12" fmla="*/ 16 w 37"/>
                <a:gd name="T13" fmla="*/ 86 h 96"/>
                <a:gd name="T14" fmla="*/ 16 w 37"/>
                <a:gd name="T15" fmla="*/ 86 h 96"/>
                <a:gd name="T16" fmla="*/ 16 w 37"/>
                <a:gd name="T17" fmla="*/ 90 h 96"/>
                <a:gd name="T18" fmla="*/ 19 w 37"/>
                <a:gd name="T19" fmla="*/ 93 h 96"/>
                <a:gd name="T20" fmla="*/ 21 w 37"/>
                <a:gd name="T21" fmla="*/ 96 h 96"/>
                <a:gd name="T22" fmla="*/ 26 w 37"/>
                <a:gd name="T23" fmla="*/ 96 h 96"/>
                <a:gd name="T24" fmla="*/ 30 w 37"/>
                <a:gd name="T25" fmla="*/ 96 h 96"/>
                <a:gd name="T26" fmla="*/ 33 w 37"/>
                <a:gd name="T27" fmla="*/ 93 h 96"/>
                <a:gd name="T28" fmla="*/ 36 w 37"/>
                <a:gd name="T29" fmla="*/ 90 h 96"/>
                <a:gd name="T30" fmla="*/ 37 w 37"/>
                <a:gd name="T31" fmla="*/ 86 h 96"/>
                <a:gd name="T32" fmla="*/ 37 w 37"/>
                <a:gd name="T33" fmla="*/ 86 h 96"/>
                <a:gd name="T34" fmla="*/ 36 w 37"/>
                <a:gd name="T35" fmla="*/ 65 h 96"/>
                <a:gd name="T36" fmla="*/ 34 w 37"/>
                <a:gd name="T37" fmla="*/ 44 h 96"/>
                <a:gd name="T38" fmla="*/ 31 w 37"/>
                <a:gd name="T39" fmla="*/ 34 h 96"/>
                <a:gd name="T40" fmla="*/ 30 w 37"/>
                <a:gd name="T41" fmla="*/ 24 h 96"/>
                <a:gd name="T42" fmla="*/ 26 w 37"/>
                <a:gd name="T43" fmla="*/ 14 h 96"/>
                <a:gd name="T44" fmla="*/ 20 w 37"/>
                <a:gd name="T45" fmla="*/ 4 h 96"/>
                <a:gd name="T46" fmla="*/ 20 w 37"/>
                <a:gd name="T47" fmla="*/ 4 h 96"/>
                <a:gd name="T48" fmla="*/ 17 w 37"/>
                <a:gd name="T49" fmla="*/ 1 h 96"/>
                <a:gd name="T50" fmla="*/ 14 w 37"/>
                <a:gd name="T51" fmla="*/ 0 h 96"/>
                <a:gd name="T52" fmla="*/ 10 w 37"/>
                <a:gd name="T53" fmla="*/ 0 h 96"/>
                <a:gd name="T54" fmla="*/ 6 w 37"/>
                <a:gd name="T55" fmla="*/ 1 h 96"/>
                <a:gd name="T56" fmla="*/ 3 w 37"/>
                <a:gd name="T57" fmla="*/ 2 h 96"/>
                <a:gd name="T58" fmla="*/ 2 w 37"/>
                <a:gd name="T59" fmla="*/ 7 h 96"/>
                <a:gd name="T60" fmla="*/ 0 w 37"/>
                <a:gd name="T61" fmla="*/ 11 h 96"/>
                <a:gd name="T62" fmla="*/ 3 w 37"/>
                <a:gd name="T63" fmla="*/ 15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7" h="96">
                  <a:moveTo>
                    <a:pt x="3" y="15"/>
                  </a:moveTo>
                  <a:lnTo>
                    <a:pt x="3" y="15"/>
                  </a:lnTo>
                  <a:lnTo>
                    <a:pt x="6" y="24"/>
                  </a:lnTo>
                  <a:lnTo>
                    <a:pt x="10" y="32"/>
                  </a:lnTo>
                  <a:lnTo>
                    <a:pt x="13" y="49"/>
                  </a:lnTo>
                  <a:lnTo>
                    <a:pt x="14" y="68"/>
                  </a:lnTo>
                  <a:lnTo>
                    <a:pt x="16" y="86"/>
                  </a:lnTo>
                  <a:lnTo>
                    <a:pt x="16" y="86"/>
                  </a:lnTo>
                  <a:lnTo>
                    <a:pt x="16" y="90"/>
                  </a:lnTo>
                  <a:lnTo>
                    <a:pt x="19" y="93"/>
                  </a:lnTo>
                  <a:lnTo>
                    <a:pt x="21" y="96"/>
                  </a:lnTo>
                  <a:lnTo>
                    <a:pt x="26" y="96"/>
                  </a:lnTo>
                  <a:lnTo>
                    <a:pt x="30" y="96"/>
                  </a:lnTo>
                  <a:lnTo>
                    <a:pt x="33" y="93"/>
                  </a:lnTo>
                  <a:lnTo>
                    <a:pt x="36" y="90"/>
                  </a:lnTo>
                  <a:lnTo>
                    <a:pt x="37" y="86"/>
                  </a:lnTo>
                  <a:lnTo>
                    <a:pt x="37" y="86"/>
                  </a:lnTo>
                  <a:lnTo>
                    <a:pt x="36" y="65"/>
                  </a:lnTo>
                  <a:lnTo>
                    <a:pt x="34" y="44"/>
                  </a:lnTo>
                  <a:lnTo>
                    <a:pt x="31" y="34"/>
                  </a:lnTo>
                  <a:lnTo>
                    <a:pt x="30" y="24"/>
                  </a:lnTo>
                  <a:lnTo>
                    <a:pt x="26" y="14"/>
                  </a:lnTo>
                  <a:lnTo>
                    <a:pt x="20" y="4"/>
                  </a:lnTo>
                  <a:lnTo>
                    <a:pt x="20" y="4"/>
                  </a:lnTo>
                  <a:lnTo>
                    <a:pt x="17" y="1"/>
                  </a:lnTo>
                  <a:lnTo>
                    <a:pt x="14" y="0"/>
                  </a:lnTo>
                  <a:lnTo>
                    <a:pt x="10" y="0"/>
                  </a:lnTo>
                  <a:lnTo>
                    <a:pt x="6" y="1"/>
                  </a:lnTo>
                  <a:lnTo>
                    <a:pt x="3" y="2"/>
                  </a:lnTo>
                  <a:lnTo>
                    <a:pt x="2" y="7"/>
                  </a:lnTo>
                  <a:lnTo>
                    <a:pt x="0" y="11"/>
                  </a:lnTo>
                  <a:lnTo>
                    <a:pt x="3" y="1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89" name="Freeform 149"/>
            <p:cNvSpPr>
              <a:spLocks/>
            </p:cNvSpPr>
            <p:nvPr/>
          </p:nvSpPr>
          <p:spPr bwMode="auto">
            <a:xfrm>
              <a:off x="3022039" y="4731219"/>
              <a:ext cx="150813" cy="163513"/>
            </a:xfrm>
            <a:custGeom>
              <a:avLst/>
              <a:gdLst>
                <a:gd name="T0" fmla="*/ 2 w 95"/>
                <a:gd name="T1" fmla="*/ 17 h 103"/>
                <a:gd name="T2" fmla="*/ 2 w 95"/>
                <a:gd name="T3" fmla="*/ 17 h 103"/>
                <a:gd name="T4" fmla="*/ 9 w 95"/>
                <a:gd name="T5" fmla="*/ 28 h 103"/>
                <a:gd name="T6" fmla="*/ 16 w 95"/>
                <a:gd name="T7" fmla="*/ 41 h 103"/>
                <a:gd name="T8" fmla="*/ 26 w 95"/>
                <a:gd name="T9" fmla="*/ 51 h 103"/>
                <a:gd name="T10" fmla="*/ 34 w 95"/>
                <a:gd name="T11" fmla="*/ 62 h 103"/>
                <a:gd name="T12" fmla="*/ 55 w 95"/>
                <a:gd name="T13" fmla="*/ 82 h 103"/>
                <a:gd name="T14" fmla="*/ 77 w 95"/>
                <a:gd name="T15" fmla="*/ 100 h 103"/>
                <a:gd name="T16" fmla="*/ 77 w 95"/>
                <a:gd name="T17" fmla="*/ 100 h 103"/>
                <a:gd name="T18" fmla="*/ 81 w 95"/>
                <a:gd name="T19" fmla="*/ 103 h 103"/>
                <a:gd name="T20" fmla="*/ 84 w 95"/>
                <a:gd name="T21" fmla="*/ 103 h 103"/>
                <a:gd name="T22" fmla="*/ 88 w 95"/>
                <a:gd name="T23" fmla="*/ 102 h 103"/>
                <a:gd name="T24" fmla="*/ 91 w 95"/>
                <a:gd name="T25" fmla="*/ 100 h 103"/>
                <a:gd name="T26" fmla="*/ 94 w 95"/>
                <a:gd name="T27" fmla="*/ 96 h 103"/>
                <a:gd name="T28" fmla="*/ 95 w 95"/>
                <a:gd name="T29" fmla="*/ 93 h 103"/>
                <a:gd name="T30" fmla="*/ 94 w 95"/>
                <a:gd name="T31" fmla="*/ 89 h 103"/>
                <a:gd name="T32" fmla="*/ 91 w 95"/>
                <a:gd name="T33" fmla="*/ 86 h 103"/>
                <a:gd name="T34" fmla="*/ 91 w 95"/>
                <a:gd name="T35" fmla="*/ 86 h 103"/>
                <a:gd name="T36" fmla="*/ 71 w 95"/>
                <a:gd name="T37" fmla="*/ 68 h 103"/>
                <a:gd name="T38" fmla="*/ 51 w 95"/>
                <a:gd name="T39" fmla="*/ 49 h 103"/>
                <a:gd name="T40" fmla="*/ 43 w 95"/>
                <a:gd name="T41" fmla="*/ 39 h 103"/>
                <a:gd name="T42" fmla="*/ 34 w 95"/>
                <a:gd name="T43" fmla="*/ 28 h 103"/>
                <a:gd name="T44" fmla="*/ 26 w 95"/>
                <a:gd name="T45" fmla="*/ 17 h 103"/>
                <a:gd name="T46" fmla="*/ 19 w 95"/>
                <a:gd name="T47" fmla="*/ 5 h 103"/>
                <a:gd name="T48" fmla="*/ 19 w 95"/>
                <a:gd name="T49" fmla="*/ 5 h 103"/>
                <a:gd name="T50" fmla="*/ 16 w 95"/>
                <a:gd name="T51" fmla="*/ 2 h 103"/>
                <a:gd name="T52" fmla="*/ 13 w 95"/>
                <a:gd name="T53" fmla="*/ 0 h 103"/>
                <a:gd name="T54" fmla="*/ 9 w 95"/>
                <a:gd name="T55" fmla="*/ 0 h 103"/>
                <a:gd name="T56" fmla="*/ 6 w 95"/>
                <a:gd name="T57" fmla="*/ 1 h 103"/>
                <a:gd name="T58" fmla="*/ 2 w 95"/>
                <a:gd name="T59" fmla="*/ 4 h 103"/>
                <a:gd name="T60" fmla="*/ 0 w 95"/>
                <a:gd name="T61" fmla="*/ 8 h 103"/>
                <a:gd name="T62" fmla="*/ 0 w 95"/>
                <a:gd name="T63" fmla="*/ 12 h 103"/>
                <a:gd name="T64" fmla="*/ 2 w 95"/>
                <a:gd name="T65" fmla="*/ 17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5" h="103">
                  <a:moveTo>
                    <a:pt x="2" y="17"/>
                  </a:moveTo>
                  <a:lnTo>
                    <a:pt x="2" y="17"/>
                  </a:lnTo>
                  <a:lnTo>
                    <a:pt x="9" y="28"/>
                  </a:lnTo>
                  <a:lnTo>
                    <a:pt x="16" y="41"/>
                  </a:lnTo>
                  <a:lnTo>
                    <a:pt x="26" y="51"/>
                  </a:lnTo>
                  <a:lnTo>
                    <a:pt x="34" y="62"/>
                  </a:lnTo>
                  <a:lnTo>
                    <a:pt x="55" y="82"/>
                  </a:lnTo>
                  <a:lnTo>
                    <a:pt x="77" y="100"/>
                  </a:lnTo>
                  <a:lnTo>
                    <a:pt x="77" y="100"/>
                  </a:lnTo>
                  <a:lnTo>
                    <a:pt x="81" y="103"/>
                  </a:lnTo>
                  <a:lnTo>
                    <a:pt x="84" y="103"/>
                  </a:lnTo>
                  <a:lnTo>
                    <a:pt x="88" y="102"/>
                  </a:lnTo>
                  <a:lnTo>
                    <a:pt x="91" y="100"/>
                  </a:lnTo>
                  <a:lnTo>
                    <a:pt x="94" y="96"/>
                  </a:lnTo>
                  <a:lnTo>
                    <a:pt x="95" y="93"/>
                  </a:lnTo>
                  <a:lnTo>
                    <a:pt x="94" y="89"/>
                  </a:lnTo>
                  <a:lnTo>
                    <a:pt x="91" y="86"/>
                  </a:lnTo>
                  <a:lnTo>
                    <a:pt x="91" y="86"/>
                  </a:lnTo>
                  <a:lnTo>
                    <a:pt x="71" y="68"/>
                  </a:lnTo>
                  <a:lnTo>
                    <a:pt x="51" y="49"/>
                  </a:lnTo>
                  <a:lnTo>
                    <a:pt x="43" y="39"/>
                  </a:lnTo>
                  <a:lnTo>
                    <a:pt x="34" y="28"/>
                  </a:lnTo>
                  <a:lnTo>
                    <a:pt x="26" y="17"/>
                  </a:lnTo>
                  <a:lnTo>
                    <a:pt x="19" y="5"/>
                  </a:lnTo>
                  <a:lnTo>
                    <a:pt x="19" y="5"/>
                  </a:lnTo>
                  <a:lnTo>
                    <a:pt x="16" y="2"/>
                  </a:lnTo>
                  <a:lnTo>
                    <a:pt x="13" y="0"/>
                  </a:lnTo>
                  <a:lnTo>
                    <a:pt x="9" y="0"/>
                  </a:lnTo>
                  <a:lnTo>
                    <a:pt x="6" y="1"/>
                  </a:lnTo>
                  <a:lnTo>
                    <a:pt x="2" y="4"/>
                  </a:lnTo>
                  <a:lnTo>
                    <a:pt x="0" y="8"/>
                  </a:lnTo>
                  <a:lnTo>
                    <a:pt x="0" y="12"/>
                  </a:lnTo>
                  <a:lnTo>
                    <a:pt x="2" y="17"/>
                  </a:lnTo>
                  <a:close/>
                </a:path>
              </a:pathLst>
            </a:custGeom>
            <a:solidFill>
              <a:srgbClr val="2B5E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90" name="Freeform 150"/>
            <p:cNvSpPr>
              <a:spLocks/>
            </p:cNvSpPr>
            <p:nvPr/>
          </p:nvSpPr>
          <p:spPr bwMode="auto">
            <a:xfrm>
              <a:off x="3022039" y="4731219"/>
              <a:ext cx="150813" cy="163513"/>
            </a:xfrm>
            <a:custGeom>
              <a:avLst/>
              <a:gdLst>
                <a:gd name="T0" fmla="*/ 2 w 95"/>
                <a:gd name="T1" fmla="*/ 17 h 103"/>
                <a:gd name="T2" fmla="*/ 2 w 95"/>
                <a:gd name="T3" fmla="*/ 17 h 103"/>
                <a:gd name="T4" fmla="*/ 9 w 95"/>
                <a:gd name="T5" fmla="*/ 28 h 103"/>
                <a:gd name="T6" fmla="*/ 16 w 95"/>
                <a:gd name="T7" fmla="*/ 41 h 103"/>
                <a:gd name="T8" fmla="*/ 26 w 95"/>
                <a:gd name="T9" fmla="*/ 51 h 103"/>
                <a:gd name="T10" fmla="*/ 34 w 95"/>
                <a:gd name="T11" fmla="*/ 62 h 103"/>
                <a:gd name="T12" fmla="*/ 55 w 95"/>
                <a:gd name="T13" fmla="*/ 82 h 103"/>
                <a:gd name="T14" fmla="*/ 77 w 95"/>
                <a:gd name="T15" fmla="*/ 100 h 103"/>
                <a:gd name="T16" fmla="*/ 77 w 95"/>
                <a:gd name="T17" fmla="*/ 100 h 103"/>
                <a:gd name="T18" fmla="*/ 81 w 95"/>
                <a:gd name="T19" fmla="*/ 103 h 103"/>
                <a:gd name="T20" fmla="*/ 84 w 95"/>
                <a:gd name="T21" fmla="*/ 103 h 103"/>
                <a:gd name="T22" fmla="*/ 88 w 95"/>
                <a:gd name="T23" fmla="*/ 102 h 103"/>
                <a:gd name="T24" fmla="*/ 91 w 95"/>
                <a:gd name="T25" fmla="*/ 100 h 103"/>
                <a:gd name="T26" fmla="*/ 94 w 95"/>
                <a:gd name="T27" fmla="*/ 96 h 103"/>
                <a:gd name="T28" fmla="*/ 95 w 95"/>
                <a:gd name="T29" fmla="*/ 93 h 103"/>
                <a:gd name="T30" fmla="*/ 94 w 95"/>
                <a:gd name="T31" fmla="*/ 89 h 103"/>
                <a:gd name="T32" fmla="*/ 91 w 95"/>
                <a:gd name="T33" fmla="*/ 86 h 103"/>
                <a:gd name="T34" fmla="*/ 91 w 95"/>
                <a:gd name="T35" fmla="*/ 86 h 103"/>
                <a:gd name="T36" fmla="*/ 71 w 95"/>
                <a:gd name="T37" fmla="*/ 68 h 103"/>
                <a:gd name="T38" fmla="*/ 51 w 95"/>
                <a:gd name="T39" fmla="*/ 49 h 103"/>
                <a:gd name="T40" fmla="*/ 43 w 95"/>
                <a:gd name="T41" fmla="*/ 39 h 103"/>
                <a:gd name="T42" fmla="*/ 34 w 95"/>
                <a:gd name="T43" fmla="*/ 28 h 103"/>
                <a:gd name="T44" fmla="*/ 26 w 95"/>
                <a:gd name="T45" fmla="*/ 17 h 103"/>
                <a:gd name="T46" fmla="*/ 19 w 95"/>
                <a:gd name="T47" fmla="*/ 5 h 103"/>
                <a:gd name="T48" fmla="*/ 19 w 95"/>
                <a:gd name="T49" fmla="*/ 5 h 103"/>
                <a:gd name="T50" fmla="*/ 16 w 95"/>
                <a:gd name="T51" fmla="*/ 2 h 103"/>
                <a:gd name="T52" fmla="*/ 13 w 95"/>
                <a:gd name="T53" fmla="*/ 0 h 103"/>
                <a:gd name="T54" fmla="*/ 9 w 95"/>
                <a:gd name="T55" fmla="*/ 0 h 103"/>
                <a:gd name="T56" fmla="*/ 6 w 95"/>
                <a:gd name="T57" fmla="*/ 1 h 103"/>
                <a:gd name="T58" fmla="*/ 2 w 95"/>
                <a:gd name="T59" fmla="*/ 4 h 103"/>
                <a:gd name="T60" fmla="*/ 0 w 95"/>
                <a:gd name="T61" fmla="*/ 8 h 103"/>
                <a:gd name="T62" fmla="*/ 0 w 95"/>
                <a:gd name="T63" fmla="*/ 12 h 103"/>
                <a:gd name="T64" fmla="*/ 2 w 95"/>
                <a:gd name="T65" fmla="*/ 17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5" h="103">
                  <a:moveTo>
                    <a:pt x="2" y="17"/>
                  </a:moveTo>
                  <a:lnTo>
                    <a:pt x="2" y="17"/>
                  </a:lnTo>
                  <a:lnTo>
                    <a:pt x="9" y="28"/>
                  </a:lnTo>
                  <a:lnTo>
                    <a:pt x="16" y="41"/>
                  </a:lnTo>
                  <a:lnTo>
                    <a:pt x="26" y="51"/>
                  </a:lnTo>
                  <a:lnTo>
                    <a:pt x="34" y="62"/>
                  </a:lnTo>
                  <a:lnTo>
                    <a:pt x="55" y="82"/>
                  </a:lnTo>
                  <a:lnTo>
                    <a:pt x="77" y="100"/>
                  </a:lnTo>
                  <a:lnTo>
                    <a:pt x="77" y="100"/>
                  </a:lnTo>
                  <a:lnTo>
                    <a:pt x="81" y="103"/>
                  </a:lnTo>
                  <a:lnTo>
                    <a:pt x="84" y="103"/>
                  </a:lnTo>
                  <a:lnTo>
                    <a:pt x="88" y="102"/>
                  </a:lnTo>
                  <a:lnTo>
                    <a:pt x="91" y="100"/>
                  </a:lnTo>
                  <a:lnTo>
                    <a:pt x="94" y="96"/>
                  </a:lnTo>
                  <a:lnTo>
                    <a:pt x="95" y="93"/>
                  </a:lnTo>
                  <a:lnTo>
                    <a:pt x="94" y="89"/>
                  </a:lnTo>
                  <a:lnTo>
                    <a:pt x="91" y="86"/>
                  </a:lnTo>
                  <a:lnTo>
                    <a:pt x="91" y="86"/>
                  </a:lnTo>
                  <a:lnTo>
                    <a:pt x="71" y="68"/>
                  </a:lnTo>
                  <a:lnTo>
                    <a:pt x="51" y="49"/>
                  </a:lnTo>
                  <a:lnTo>
                    <a:pt x="43" y="39"/>
                  </a:lnTo>
                  <a:lnTo>
                    <a:pt x="34" y="28"/>
                  </a:lnTo>
                  <a:lnTo>
                    <a:pt x="26" y="17"/>
                  </a:lnTo>
                  <a:lnTo>
                    <a:pt x="19" y="5"/>
                  </a:lnTo>
                  <a:lnTo>
                    <a:pt x="19" y="5"/>
                  </a:lnTo>
                  <a:lnTo>
                    <a:pt x="16" y="2"/>
                  </a:lnTo>
                  <a:lnTo>
                    <a:pt x="13" y="0"/>
                  </a:lnTo>
                  <a:lnTo>
                    <a:pt x="9" y="0"/>
                  </a:lnTo>
                  <a:lnTo>
                    <a:pt x="6" y="1"/>
                  </a:lnTo>
                  <a:lnTo>
                    <a:pt x="2" y="4"/>
                  </a:lnTo>
                  <a:lnTo>
                    <a:pt x="0" y="8"/>
                  </a:lnTo>
                  <a:lnTo>
                    <a:pt x="0" y="12"/>
                  </a:lnTo>
                  <a:lnTo>
                    <a:pt x="2" y="1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91" name="Freeform 151"/>
            <p:cNvSpPr>
              <a:spLocks/>
            </p:cNvSpPr>
            <p:nvPr/>
          </p:nvSpPr>
          <p:spPr bwMode="auto">
            <a:xfrm>
              <a:off x="2974414" y="4796306"/>
              <a:ext cx="96838" cy="109538"/>
            </a:xfrm>
            <a:custGeom>
              <a:avLst/>
              <a:gdLst>
                <a:gd name="T0" fmla="*/ 3 w 61"/>
                <a:gd name="T1" fmla="*/ 15 h 69"/>
                <a:gd name="T2" fmla="*/ 3 w 61"/>
                <a:gd name="T3" fmla="*/ 15 h 69"/>
                <a:gd name="T4" fmla="*/ 12 w 61"/>
                <a:gd name="T5" fmla="*/ 29 h 69"/>
                <a:gd name="T6" fmla="*/ 22 w 61"/>
                <a:gd name="T7" fmla="*/ 42 h 69"/>
                <a:gd name="T8" fmla="*/ 33 w 61"/>
                <a:gd name="T9" fmla="*/ 56 h 69"/>
                <a:gd name="T10" fmla="*/ 46 w 61"/>
                <a:gd name="T11" fmla="*/ 66 h 69"/>
                <a:gd name="T12" fmla="*/ 46 w 61"/>
                <a:gd name="T13" fmla="*/ 66 h 69"/>
                <a:gd name="T14" fmla="*/ 50 w 61"/>
                <a:gd name="T15" fmla="*/ 69 h 69"/>
                <a:gd name="T16" fmla="*/ 54 w 61"/>
                <a:gd name="T17" fmla="*/ 68 h 69"/>
                <a:gd name="T18" fmla="*/ 57 w 61"/>
                <a:gd name="T19" fmla="*/ 66 h 69"/>
                <a:gd name="T20" fmla="*/ 60 w 61"/>
                <a:gd name="T21" fmla="*/ 63 h 69"/>
                <a:gd name="T22" fmla="*/ 61 w 61"/>
                <a:gd name="T23" fmla="*/ 59 h 69"/>
                <a:gd name="T24" fmla="*/ 61 w 61"/>
                <a:gd name="T25" fmla="*/ 56 h 69"/>
                <a:gd name="T26" fmla="*/ 60 w 61"/>
                <a:gd name="T27" fmla="*/ 52 h 69"/>
                <a:gd name="T28" fmla="*/ 57 w 61"/>
                <a:gd name="T29" fmla="*/ 48 h 69"/>
                <a:gd name="T30" fmla="*/ 57 w 61"/>
                <a:gd name="T31" fmla="*/ 48 h 69"/>
                <a:gd name="T32" fmla="*/ 46 w 61"/>
                <a:gd name="T33" fmla="*/ 39 h 69"/>
                <a:gd name="T34" fmla="*/ 37 w 61"/>
                <a:gd name="T35" fmla="*/ 28 h 69"/>
                <a:gd name="T36" fmla="*/ 20 w 61"/>
                <a:gd name="T37" fmla="*/ 4 h 69"/>
                <a:gd name="T38" fmla="*/ 20 w 61"/>
                <a:gd name="T39" fmla="*/ 4 h 69"/>
                <a:gd name="T40" fmla="*/ 17 w 61"/>
                <a:gd name="T41" fmla="*/ 1 h 69"/>
                <a:gd name="T42" fmla="*/ 13 w 61"/>
                <a:gd name="T43" fmla="*/ 0 h 69"/>
                <a:gd name="T44" fmla="*/ 10 w 61"/>
                <a:gd name="T45" fmla="*/ 0 h 69"/>
                <a:gd name="T46" fmla="*/ 6 w 61"/>
                <a:gd name="T47" fmla="*/ 1 h 69"/>
                <a:gd name="T48" fmla="*/ 3 w 61"/>
                <a:gd name="T49" fmla="*/ 4 h 69"/>
                <a:gd name="T50" fmla="*/ 2 w 61"/>
                <a:gd name="T51" fmla="*/ 7 h 69"/>
                <a:gd name="T52" fmla="*/ 0 w 61"/>
                <a:gd name="T53" fmla="*/ 11 h 69"/>
                <a:gd name="T54" fmla="*/ 3 w 61"/>
                <a:gd name="T55" fmla="*/ 1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1" h="69">
                  <a:moveTo>
                    <a:pt x="3" y="15"/>
                  </a:moveTo>
                  <a:lnTo>
                    <a:pt x="3" y="15"/>
                  </a:lnTo>
                  <a:lnTo>
                    <a:pt x="12" y="29"/>
                  </a:lnTo>
                  <a:lnTo>
                    <a:pt x="22" y="42"/>
                  </a:lnTo>
                  <a:lnTo>
                    <a:pt x="33" y="56"/>
                  </a:lnTo>
                  <a:lnTo>
                    <a:pt x="46" y="66"/>
                  </a:lnTo>
                  <a:lnTo>
                    <a:pt x="46" y="66"/>
                  </a:lnTo>
                  <a:lnTo>
                    <a:pt x="50" y="69"/>
                  </a:lnTo>
                  <a:lnTo>
                    <a:pt x="54" y="68"/>
                  </a:lnTo>
                  <a:lnTo>
                    <a:pt x="57" y="66"/>
                  </a:lnTo>
                  <a:lnTo>
                    <a:pt x="60" y="63"/>
                  </a:lnTo>
                  <a:lnTo>
                    <a:pt x="61" y="59"/>
                  </a:lnTo>
                  <a:lnTo>
                    <a:pt x="61" y="56"/>
                  </a:lnTo>
                  <a:lnTo>
                    <a:pt x="60" y="52"/>
                  </a:lnTo>
                  <a:lnTo>
                    <a:pt x="57" y="48"/>
                  </a:lnTo>
                  <a:lnTo>
                    <a:pt x="57" y="48"/>
                  </a:lnTo>
                  <a:lnTo>
                    <a:pt x="46" y="39"/>
                  </a:lnTo>
                  <a:lnTo>
                    <a:pt x="37" y="28"/>
                  </a:lnTo>
                  <a:lnTo>
                    <a:pt x="20" y="4"/>
                  </a:lnTo>
                  <a:lnTo>
                    <a:pt x="20" y="4"/>
                  </a:lnTo>
                  <a:lnTo>
                    <a:pt x="17" y="1"/>
                  </a:lnTo>
                  <a:lnTo>
                    <a:pt x="13" y="0"/>
                  </a:lnTo>
                  <a:lnTo>
                    <a:pt x="10" y="0"/>
                  </a:lnTo>
                  <a:lnTo>
                    <a:pt x="6" y="1"/>
                  </a:lnTo>
                  <a:lnTo>
                    <a:pt x="3" y="4"/>
                  </a:lnTo>
                  <a:lnTo>
                    <a:pt x="2" y="7"/>
                  </a:lnTo>
                  <a:lnTo>
                    <a:pt x="0" y="11"/>
                  </a:lnTo>
                  <a:lnTo>
                    <a:pt x="3" y="15"/>
                  </a:lnTo>
                  <a:close/>
                </a:path>
              </a:pathLst>
            </a:custGeom>
            <a:solidFill>
              <a:srgbClr val="2B5E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92" name="Freeform 152"/>
            <p:cNvSpPr>
              <a:spLocks/>
            </p:cNvSpPr>
            <p:nvPr/>
          </p:nvSpPr>
          <p:spPr bwMode="auto">
            <a:xfrm>
              <a:off x="2974414" y="4796306"/>
              <a:ext cx="96838" cy="109538"/>
            </a:xfrm>
            <a:custGeom>
              <a:avLst/>
              <a:gdLst>
                <a:gd name="T0" fmla="*/ 3 w 61"/>
                <a:gd name="T1" fmla="*/ 15 h 69"/>
                <a:gd name="T2" fmla="*/ 3 w 61"/>
                <a:gd name="T3" fmla="*/ 15 h 69"/>
                <a:gd name="T4" fmla="*/ 12 w 61"/>
                <a:gd name="T5" fmla="*/ 29 h 69"/>
                <a:gd name="T6" fmla="*/ 22 w 61"/>
                <a:gd name="T7" fmla="*/ 42 h 69"/>
                <a:gd name="T8" fmla="*/ 33 w 61"/>
                <a:gd name="T9" fmla="*/ 56 h 69"/>
                <a:gd name="T10" fmla="*/ 46 w 61"/>
                <a:gd name="T11" fmla="*/ 66 h 69"/>
                <a:gd name="T12" fmla="*/ 46 w 61"/>
                <a:gd name="T13" fmla="*/ 66 h 69"/>
                <a:gd name="T14" fmla="*/ 50 w 61"/>
                <a:gd name="T15" fmla="*/ 69 h 69"/>
                <a:gd name="T16" fmla="*/ 54 w 61"/>
                <a:gd name="T17" fmla="*/ 68 h 69"/>
                <a:gd name="T18" fmla="*/ 57 w 61"/>
                <a:gd name="T19" fmla="*/ 66 h 69"/>
                <a:gd name="T20" fmla="*/ 60 w 61"/>
                <a:gd name="T21" fmla="*/ 63 h 69"/>
                <a:gd name="T22" fmla="*/ 61 w 61"/>
                <a:gd name="T23" fmla="*/ 59 h 69"/>
                <a:gd name="T24" fmla="*/ 61 w 61"/>
                <a:gd name="T25" fmla="*/ 56 h 69"/>
                <a:gd name="T26" fmla="*/ 60 w 61"/>
                <a:gd name="T27" fmla="*/ 52 h 69"/>
                <a:gd name="T28" fmla="*/ 57 w 61"/>
                <a:gd name="T29" fmla="*/ 48 h 69"/>
                <a:gd name="T30" fmla="*/ 57 w 61"/>
                <a:gd name="T31" fmla="*/ 48 h 69"/>
                <a:gd name="T32" fmla="*/ 46 w 61"/>
                <a:gd name="T33" fmla="*/ 39 h 69"/>
                <a:gd name="T34" fmla="*/ 37 w 61"/>
                <a:gd name="T35" fmla="*/ 28 h 69"/>
                <a:gd name="T36" fmla="*/ 20 w 61"/>
                <a:gd name="T37" fmla="*/ 4 h 69"/>
                <a:gd name="T38" fmla="*/ 20 w 61"/>
                <a:gd name="T39" fmla="*/ 4 h 69"/>
                <a:gd name="T40" fmla="*/ 17 w 61"/>
                <a:gd name="T41" fmla="*/ 1 h 69"/>
                <a:gd name="T42" fmla="*/ 13 w 61"/>
                <a:gd name="T43" fmla="*/ 0 h 69"/>
                <a:gd name="T44" fmla="*/ 10 w 61"/>
                <a:gd name="T45" fmla="*/ 0 h 69"/>
                <a:gd name="T46" fmla="*/ 6 w 61"/>
                <a:gd name="T47" fmla="*/ 1 h 69"/>
                <a:gd name="T48" fmla="*/ 3 w 61"/>
                <a:gd name="T49" fmla="*/ 4 h 69"/>
                <a:gd name="T50" fmla="*/ 2 w 61"/>
                <a:gd name="T51" fmla="*/ 7 h 69"/>
                <a:gd name="T52" fmla="*/ 0 w 61"/>
                <a:gd name="T53" fmla="*/ 11 h 69"/>
                <a:gd name="T54" fmla="*/ 3 w 61"/>
                <a:gd name="T55" fmla="*/ 1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1" h="69">
                  <a:moveTo>
                    <a:pt x="3" y="15"/>
                  </a:moveTo>
                  <a:lnTo>
                    <a:pt x="3" y="15"/>
                  </a:lnTo>
                  <a:lnTo>
                    <a:pt x="12" y="29"/>
                  </a:lnTo>
                  <a:lnTo>
                    <a:pt x="22" y="42"/>
                  </a:lnTo>
                  <a:lnTo>
                    <a:pt x="33" y="56"/>
                  </a:lnTo>
                  <a:lnTo>
                    <a:pt x="46" y="66"/>
                  </a:lnTo>
                  <a:lnTo>
                    <a:pt x="46" y="66"/>
                  </a:lnTo>
                  <a:lnTo>
                    <a:pt x="50" y="69"/>
                  </a:lnTo>
                  <a:lnTo>
                    <a:pt x="54" y="68"/>
                  </a:lnTo>
                  <a:lnTo>
                    <a:pt x="57" y="66"/>
                  </a:lnTo>
                  <a:lnTo>
                    <a:pt x="60" y="63"/>
                  </a:lnTo>
                  <a:lnTo>
                    <a:pt x="61" y="59"/>
                  </a:lnTo>
                  <a:lnTo>
                    <a:pt x="61" y="56"/>
                  </a:lnTo>
                  <a:lnTo>
                    <a:pt x="60" y="52"/>
                  </a:lnTo>
                  <a:lnTo>
                    <a:pt x="57" y="48"/>
                  </a:lnTo>
                  <a:lnTo>
                    <a:pt x="57" y="48"/>
                  </a:lnTo>
                  <a:lnTo>
                    <a:pt x="46" y="39"/>
                  </a:lnTo>
                  <a:lnTo>
                    <a:pt x="37" y="28"/>
                  </a:lnTo>
                  <a:lnTo>
                    <a:pt x="20" y="4"/>
                  </a:lnTo>
                  <a:lnTo>
                    <a:pt x="20" y="4"/>
                  </a:lnTo>
                  <a:lnTo>
                    <a:pt x="17" y="1"/>
                  </a:lnTo>
                  <a:lnTo>
                    <a:pt x="13" y="0"/>
                  </a:lnTo>
                  <a:lnTo>
                    <a:pt x="10" y="0"/>
                  </a:lnTo>
                  <a:lnTo>
                    <a:pt x="6" y="1"/>
                  </a:lnTo>
                  <a:lnTo>
                    <a:pt x="3" y="4"/>
                  </a:lnTo>
                  <a:lnTo>
                    <a:pt x="2" y="7"/>
                  </a:lnTo>
                  <a:lnTo>
                    <a:pt x="0" y="11"/>
                  </a:lnTo>
                  <a:lnTo>
                    <a:pt x="3" y="1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93" name="Freeform 153"/>
            <p:cNvSpPr>
              <a:spLocks/>
            </p:cNvSpPr>
            <p:nvPr/>
          </p:nvSpPr>
          <p:spPr bwMode="auto">
            <a:xfrm>
              <a:off x="4731776" y="3794594"/>
              <a:ext cx="131763" cy="77788"/>
            </a:xfrm>
            <a:custGeom>
              <a:avLst/>
              <a:gdLst>
                <a:gd name="T0" fmla="*/ 5 w 83"/>
                <a:gd name="T1" fmla="*/ 20 h 49"/>
                <a:gd name="T2" fmla="*/ 5 w 83"/>
                <a:gd name="T3" fmla="*/ 20 h 49"/>
                <a:gd name="T4" fmla="*/ 36 w 83"/>
                <a:gd name="T5" fmla="*/ 37 h 49"/>
                <a:gd name="T6" fmla="*/ 53 w 83"/>
                <a:gd name="T7" fmla="*/ 44 h 49"/>
                <a:gd name="T8" fmla="*/ 70 w 83"/>
                <a:gd name="T9" fmla="*/ 49 h 49"/>
                <a:gd name="T10" fmla="*/ 70 w 83"/>
                <a:gd name="T11" fmla="*/ 49 h 49"/>
                <a:gd name="T12" fmla="*/ 74 w 83"/>
                <a:gd name="T13" fmla="*/ 49 h 49"/>
                <a:gd name="T14" fmla="*/ 78 w 83"/>
                <a:gd name="T15" fmla="*/ 48 h 49"/>
                <a:gd name="T16" fmla="*/ 81 w 83"/>
                <a:gd name="T17" fmla="*/ 45 h 49"/>
                <a:gd name="T18" fmla="*/ 83 w 83"/>
                <a:gd name="T19" fmla="*/ 42 h 49"/>
                <a:gd name="T20" fmla="*/ 83 w 83"/>
                <a:gd name="T21" fmla="*/ 38 h 49"/>
                <a:gd name="T22" fmla="*/ 83 w 83"/>
                <a:gd name="T23" fmla="*/ 34 h 49"/>
                <a:gd name="T24" fmla="*/ 80 w 83"/>
                <a:gd name="T25" fmla="*/ 31 h 49"/>
                <a:gd name="T26" fmla="*/ 76 w 83"/>
                <a:gd name="T27" fmla="*/ 30 h 49"/>
                <a:gd name="T28" fmla="*/ 76 w 83"/>
                <a:gd name="T29" fmla="*/ 30 h 49"/>
                <a:gd name="T30" fmla="*/ 60 w 83"/>
                <a:gd name="T31" fmla="*/ 24 h 49"/>
                <a:gd name="T32" fmla="*/ 44 w 83"/>
                <a:gd name="T33" fmla="*/ 17 h 49"/>
                <a:gd name="T34" fmla="*/ 16 w 83"/>
                <a:gd name="T35" fmla="*/ 1 h 49"/>
                <a:gd name="T36" fmla="*/ 16 w 83"/>
                <a:gd name="T37" fmla="*/ 1 h 49"/>
                <a:gd name="T38" fmla="*/ 12 w 83"/>
                <a:gd name="T39" fmla="*/ 0 h 49"/>
                <a:gd name="T40" fmla="*/ 8 w 83"/>
                <a:gd name="T41" fmla="*/ 1 h 49"/>
                <a:gd name="T42" fmla="*/ 3 w 83"/>
                <a:gd name="T43" fmla="*/ 3 h 49"/>
                <a:gd name="T44" fmla="*/ 2 w 83"/>
                <a:gd name="T45" fmla="*/ 5 h 49"/>
                <a:gd name="T46" fmla="*/ 0 w 83"/>
                <a:gd name="T47" fmla="*/ 10 h 49"/>
                <a:gd name="T48" fmla="*/ 0 w 83"/>
                <a:gd name="T49" fmla="*/ 14 h 49"/>
                <a:gd name="T50" fmla="*/ 2 w 83"/>
                <a:gd name="T51" fmla="*/ 17 h 49"/>
                <a:gd name="T52" fmla="*/ 5 w 83"/>
                <a:gd name="T53" fmla="*/ 2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3" h="49">
                  <a:moveTo>
                    <a:pt x="5" y="20"/>
                  </a:moveTo>
                  <a:lnTo>
                    <a:pt x="5" y="20"/>
                  </a:lnTo>
                  <a:lnTo>
                    <a:pt x="36" y="37"/>
                  </a:lnTo>
                  <a:lnTo>
                    <a:pt x="53" y="44"/>
                  </a:lnTo>
                  <a:lnTo>
                    <a:pt x="70" y="49"/>
                  </a:lnTo>
                  <a:lnTo>
                    <a:pt x="70" y="49"/>
                  </a:lnTo>
                  <a:lnTo>
                    <a:pt x="74" y="49"/>
                  </a:lnTo>
                  <a:lnTo>
                    <a:pt x="78" y="48"/>
                  </a:lnTo>
                  <a:lnTo>
                    <a:pt x="81" y="45"/>
                  </a:lnTo>
                  <a:lnTo>
                    <a:pt x="83" y="42"/>
                  </a:lnTo>
                  <a:lnTo>
                    <a:pt x="83" y="38"/>
                  </a:lnTo>
                  <a:lnTo>
                    <a:pt x="83" y="34"/>
                  </a:lnTo>
                  <a:lnTo>
                    <a:pt x="80" y="31"/>
                  </a:lnTo>
                  <a:lnTo>
                    <a:pt x="76" y="30"/>
                  </a:lnTo>
                  <a:lnTo>
                    <a:pt x="76" y="30"/>
                  </a:lnTo>
                  <a:lnTo>
                    <a:pt x="60" y="24"/>
                  </a:lnTo>
                  <a:lnTo>
                    <a:pt x="44" y="17"/>
                  </a:lnTo>
                  <a:lnTo>
                    <a:pt x="16" y="1"/>
                  </a:lnTo>
                  <a:lnTo>
                    <a:pt x="16" y="1"/>
                  </a:lnTo>
                  <a:lnTo>
                    <a:pt x="12" y="0"/>
                  </a:lnTo>
                  <a:lnTo>
                    <a:pt x="8" y="1"/>
                  </a:lnTo>
                  <a:lnTo>
                    <a:pt x="3" y="3"/>
                  </a:lnTo>
                  <a:lnTo>
                    <a:pt x="2" y="5"/>
                  </a:lnTo>
                  <a:lnTo>
                    <a:pt x="0" y="10"/>
                  </a:lnTo>
                  <a:lnTo>
                    <a:pt x="0" y="14"/>
                  </a:lnTo>
                  <a:lnTo>
                    <a:pt x="2" y="17"/>
                  </a:lnTo>
                  <a:lnTo>
                    <a:pt x="5" y="20"/>
                  </a:lnTo>
                  <a:close/>
                </a:path>
              </a:pathLst>
            </a:custGeom>
            <a:solidFill>
              <a:srgbClr val="2B5E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94" name="Freeform 154"/>
            <p:cNvSpPr>
              <a:spLocks/>
            </p:cNvSpPr>
            <p:nvPr/>
          </p:nvSpPr>
          <p:spPr bwMode="auto">
            <a:xfrm>
              <a:off x="4731776" y="3794594"/>
              <a:ext cx="131763" cy="77788"/>
            </a:xfrm>
            <a:custGeom>
              <a:avLst/>
              <a:gdLst>
                <a:gd name="T0" fmla="*/ 5 w 83"/>
                <a:gd name="T1" fmla="*/ 20 h 49"/>
                <a:gd name="T2" fmla="*/ 5 w 83"/>
                <a:gd name="T3" fmla="*/ 20 h 49"/>
                <a:gd name="T4" fmla="*/ 36 w 83"/>
                <a:gd name="T5" fmla="*/ 37 h 49"/>
                <a:gd name="T6" fmla="*/ 53 w 83"/>
                <a:gd name="T7" fmla="*/ 44 h 49"/>
                <a:gd name="T8" fmla="*/ 70 w 83"/>
                <a:gd name="T9" fmla="*/ 49 h 49"/>
                <a:gd name="T10" fmla="*/ 70 w 83"/>
                <a:gd name="T11" fmla="*/ 49 h 49"/>
                <a:gd name="T12" fmla="*/ 74 w 83"/>
                <a:gd name="T13" fmla="*/ 49 h 49"/>
                <a:gd name="T14" fmla="*/ 78 w 83"/>
                <a:gd name="T15" fmla="*/ 48 h 49"/>
                <a:gd name="T16" fmla="*/ 81 w 83"/>
                <a:gd name="T17" fmla="*/ 45 h 49"/>
                <a:gd name="T18" fmla="*/ 83 w 83"/>
                <a:gd name="T19" fmla="*/ 42 h 49"/>
                <a:gd name="T20" fmla="*/ 83 w 83"/>
                <a:gd name="T21" fmla="*/ 38 h 49"/>
                <a:gd name="T22" fmla="*/ 83 w 83"/>
                <a:gd name="T23" fmla="*/ 34 h 49"/>
                <a:gd name="T24" fmla="*/ 80 w 83"/>
                <a:gd name="T25" fmla="*/ 31 h 49"/>
                <a:gd name="T26" fmla="*/ 76 w 83"/>
                <a:gd name="T27" fmla="*/ 30 h 49"/>
                <a:gd name="T28" fmla="*/ 76 w 83"/>
                <a:gd name="T29" fmla="*/ 30 h 49"/>
                <a:gd name="T30" fmla="*/ 60 w 83"/>
                <a:gd name="T31" fmla="*/ 24 h 49"/>
                <a:gd name="T32" fmla="*/ 44 w 83"/>
                <a:gd name="T33" fmla="*/ 17 h 49"/>
                <a:gd name="T34" fmla="*/ 16 w 83"/>
                <a:gd name="T35" fmla="*/ 1 h 49"/>
                <a:gd name="T36" fmla="*/ 16 w 83"/>
                <a:gd name="T37" fmla="*/ 1 h 49"/>
                <a:gd name="T38" fmla="*/ 12 w 83"/>
                <a:gd name="T39" fmla="*/ 0 h 49"/>
                <a:gd name="T40" fmla="*/ 8 w 83"/>
                <a:gd name="T41" fmla="*/ 1 h 49"/>
                <a:gd name="T42" fmla="*/ 3 w 83"/>
                <a:gd name="T43" fmla="*/ 3 h 49"/>
                <a:gd name="T44" fmla="*/ 2 w 83"/>
                <a:gd name="T45" fmla="*/ 5 h 49"/>
                <a:gd name="T46" fmla="*/ 0 w 83"/>
                <a:gd name="T47" fmla="*/ 10 h 49"/>
                <a:gd name="T48" fmla="*/ 0 w 83"/>
                <a:gd name="T49" fmla="*/ 14 h 49"/>
                <a:gd name="T50" fmla="*/ 2 w 83"/>
                <a:gd name="T51" fmla="*/ 17 h 49"/>
                <a:gd name="T52" fmla="*/ 5 w 83"/>
                <a:gd name="T53" fmla="*/ 2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3" h="49">
                  <a:moveTo>
                    <a:pt x="5" y="20"/>
                  </a:moveTo>
                  <a:lnTo>
                    <a:pt x="5" y="20"/>
                  </a:lnTo>
                  <a:lnTo>
                    <a:pt x="36" y="37"/>
                  </a:lnTo>
                  <a:lnTo>
                    <a:pt x="53" y="44"/>
                  </a:lnTo>
                  <a:lnTo>
                    <a:pt x="70" y="49"/>
                  </a:lnTo>
                  <a:lnTo>
                    <a:pt x="70" y="49"/>
                  </a:lnTo>
                  <a:lnTo>
                    <a:pt x="74" y="49"/>
                  </a:lnTo>
                  <a:lnTo>
                    <a:pt x="78" y="48"/>
                  </a:lnTo>
                  <a:lnTo>
                    <a:pt x="81" y="45"/>
                  </a:lnTo>
                  <a:lnTo>
                    <a:pt x="83" y="42"/>
                  </a:lnTo>
                  <a:lnTo>
                    <a:pt x="83" y="38"/>
                  </a:lnTo>
                  <a:lnTo>
                    <a:pt x="83" y="34"/>
                  </a:lnTo>
                  <a:lnTo>
                    <a:pt x="80" y="31"/>
                  </a:lnTo>
                  <a:lnTo>
                    <a:pt x="76" y="30"/>
                  </a:lnTo>
                  <a:lnTo>
                    <a:pt x="76" y="30"/>
                  </a:lnTo>
                  <a:lnTo>
                    <a:pt x="60" y="24"/>
                  </a:lnTo>
                  <a:lnTo>
                    <a:pt x="44" y="17"/>
                  </a:lnTo>
                  <a:lnTo>
                    <a:pt x="16" y="1"/>
                  </a:lnTo>
                  <a:lnTo>
                    <a:pt x="16" y="1"/>
                  </a:lnTo>
                  <a:lnTo>
                    <a:pt x="12" y="0"/>
                  </a:lnTo>
                  <a:lnTo>
                    <a:pt x="8" y="1"/>
                  </a:lnTo>
                  <a:lnTo>
                    <a:pt x="3" y="3"/>
                  </a:lnTo>
                  <a:lnTo>
                    <a:pt x="2" y="5"/>
                  </a:lnTo>
                  <a:lnTo>
                    <a:pt x="0" y="10"/>
                  </a:lnTo>
                  <a:lnTo>
                    <a:pt x="0" y="14"/>
                  </a:lnTo>
                  <a:lnTo>
                    <a:pt x="2" y="17"/>
                  </a:lnTo>
                  <a:lnTo>
                    <a:pt x="5" y="2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95" name="Freeform 155"/>
            <p:cNvSpPr>
              <a:spLocks/>
            </p:cNvSpPr>
            <p:nvPr/>
          </p:nvSpPr>
          <p:spPr bwMode="auto">
            <a:xfrm>
              <a:off x="4714314" y="3870794"/>
              <a:ext cx="103188" cy="55563"/>
            </a:xfrm>
            <a:custGeom>
              <a:avLst/>
              <a:gdLst>
                <a:gd name="T0" fmla="*/ 4 w 65"/>
                <a:gd name="T1" fmla="*/ 20 h 35"/>
                <a:gd name="T2" fmla="*/ 4 w 65"/>
                <a:gd name="T3" fmla="*/ 20 h 35"/>
                <a:gd name="T4" fmla="*/ 16 w 65"/>
                <a:gd name="T5" fmla="*/ 25 h 35"/>
                <a:gd name="T6" fmla="*/ 28 w 65"/>
                <a:gd name="T7" fmla="*/ 30 h 35"/>
                <a:gd name="T8" fmla="*/ 53 w 65"/>
                <a:gd name="T9" fmla="*/ 35 h 35"/>
                <a:gd name="T10" fmla="*/ 53 w 65"/>
                <a:gd name="T11" fmla="*/ 35 h 35"/>
                <a:gd name="T12" fmla="*/ 57 w 65"/>
                <a:gd name="T13" fmla="*/ 35 h 35"/>
                <a:gd name="T14" fmla="*/ 61 w 65"/>
                <a:gd name="T15" fmla="*/ 34 h 35"/>
                <a:gd name="T16" fmla="*/ 64 w 65"/>
                <a:gd name="T17" fmla="*/ 31 h 35"/>
                <a:gd name="T18" fmla="*/ 65 w 65"/>
                <a:gd name="T19" fmla="*/ 27 h 35"/>
                <a:gd name="T20" fmla="*/ 65 w 65"/>
                <a:gd name="T21" fmla="*/ 24 h 35"/>
                <a:gd name="T22" fmla="*/ 65 w 65"/>
                <a:gd name="T23" fmla="*/ 20 h 35"/>
                <a:gd name="T24" fmla="*/ 62 w 65"/>
                <a:gd name="T25" fmla="*/ 17 h 35"/>
                <a:gd name="T26" fmla="*/ 58 w 65"/>
                <a:gd name="T27" fmla="*/ 16 h 35"/>
                <a:gd name="T28" fmla="*/ 58 w 65"/>
                <a:gd name="T29" fmla="*/ 16 h 35"/>
                <a:gd name="T30" fmla="*/ 36 w 65"/>
                <a:gd name="T31" fmla="*/ 10 h 35"/>
                <a:gd name="T32" fmla="*/ 26 w 65"/>
                <a:gd name="T33" fmla="*/ 7 h 35"/>
                <a:gd name="T34" fmla="*/ 16 w 65"/>
                <a:gd name="T35" fmla="*/ 1 h 35"/>
                <a:gd name="T36" fmla="*/ 16 w 65"/>
                <a:gd name="T37" fmla="*/ 1 h 35"/>
                <a:gd name="T38" fmla="*/ 11 w 65"/>
                <a:gd name="T39" fmla="*/ 0 h 35"/>
                <a:gd name="T40" fmla="*/ 7 w 65"/>
                <a:gd name="T41" fmla="*/ 1 h 35"/>
                <a:gd name="T42" fmla="*/ 3 w 65"/>
                <a:gd name="T43" fmla="*/ 3 h 35"/>
                <a:gd name="T44" fmla="*/ 2 w 65"/>
                <a:gd name="T45" fmla="*/ 6 h 35"/>
                <a:gd name="T46" fmla="*/ 0 w 65"/>
                <a:gd name="T47" fmla="*/ 10 h 35"/>
                <a:gd name="T48" fmla="*/ 0 w 65"/>
                <a:gd name="T49" fmla="*/ 14 h 35"/>
                <a:gd name="T50" fmla="*/ 2 w 65"/>
                <a:gd name="T51" fmla="*/ 17 h 35"/>
                <a:gd name="T52" fmla="*/ 4 w 65"/>
                <a:gd name="T53" fmla="*/ 2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5" h="35">
                  <a:moveTo>
                    <a:pt x="4" y="20"/>
                  </a:moveTo>
                  <a:lnTo>
                    <a:pt x="4" y="20"/>
                  </a:lnTo>
                  <a:lnTo>
                    <a:pt x="16" y="25"/>
                  </a:lnTo>
                  <a:lnTo>
                    <a:pt x="28" y="30"/>
                  </a:lnTo>
                  <a:lnTo>
                    <a:pt x="53" y="35"/>
                  </a:lnTo>
                  <a:lnTo>
                    <a:pt x="53" y="35"/>
                  </a:lnTo>
                  <a:lnTo>
                    <a:pt x="57" y="35"/>
                  </a:lnTo>
                  <a:lnTo>
                    <a:pt x="61" y="34"/>
                  </a:lnTo>
                  <a:lnTo>
                    <a:pt x="64" y="31"/>
                  </a:lnTo>
                  <a:lnTo>
                    <a:pt x="65" y="27"/>
                  </a:lnTo>
                  <a:lnTo>
                    <a:pt x="65" y="24"/>
                  </a:lnTo>
                  <a:lnTo>
                    <a:pt x="65" y="20"/>
                  </a:lnTo>
                  <a:lnTo>
                    <a:pt x="62" y="17"/>
                  </a:lnTo>
                  <a:lnTo>
                    <a:pt x="58" y="16"/>
                  </a:lnTo>
                  <a:lnTo>
                    <a:pt x="58" y="16"/>
                  </a:lnTo>
                  <a:lnTo>
                    <a:pt x="36" y="10"/>
                  </a:lnTo>
                  <a:lnTo>
                    <a:pt x="26" y="7"/>
                  </a:lnTo>
                  <a:lnTo>
                    <a:pt x="16" y="1"/>
                  </a:lnTo>
                  <a:lnTo>
                    <a:pt x="16" y="1"/>
                  </a:lnTo>
                  <a:lnTo>
                    <a:pt x="11" y="0"/>
                  </a:lnTo>
                  <a:lnTo>
                    <a:pt x="7" y="1"/>
                  </a:lnTo>
                  <a:lnTo>
                    <a:pt x="3" y="3"/>
                  </a:lnTo>
                  <a:lnTo>
                    <a:pt x="2" y="6"/>
                  </a:lnTo>
                  <a:lnTo>
                    <a:pt x="0" y="10"/>
                  </a:lnTo>
                  <a:lnTo>
                    <a:pt x="0" y="14"/>
                  </a:lnTo>
                  <a:lnTo>
                    <a:pt x="2" y="17"/>
                  </a:lnTo>
                  <a:lnTo>
                    <a:pt x="4" y="20"/>
                  </a:lnTo>
                  <a:close/>
                </a:path>
              </a:pathLst>
            </a:custGeom>
            <a:solidFill>
              <a:srgbClr val="2B5E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96" name="Freeform 156"/>
            <p:cNvSpPr>
              <a:spLocks/>
            </p:cNvSpPr>
            <p:nvPr/>
          </p:nvSpPr>
          <p:spPr bwMode="auto">
            <a:xfrm>
              <a:off x="4714314" y="3870794"/>
              <a:ext cx="103188" cy="55563"/>
            </a:xfrm>
            <a:custGeom>
              <a:avLst/>
              <a:gdLst>
                <a:gd name="T0" fmla="*/ 4 w 65"/>
                <a:gd name="T1" fmla="*/ 20 h 35"/>
                <a:gd name="T2" fmla="*/ 4 w 65"/>
                <a:gd name="T3" fmla="*/ 20 h 35"/>
                <a:gd name="T4" fmla="*/ 16 w 65"/>
                <a:gd name="T5" fmla="*/ 25 h 35"/>
                <a:gd name="T6" fmla="*/ 28 w 65"/>
                <a:gd name="T7" fmla="*/ 30 h 35"/>
                <a:gd name="T8" fmla="*/ 53 w 65"/>
                <a:gd name="T9" fmla="*/ 35 h 35"/>
                <a:gd name="T10" fmla="*/ 53 w 65"/>
                <a:gd name="T11" fmla="*/ 35 h 35"/>
                <a:gd name="T12" fmla="*/ 57 w 65"/>
                <a:gd name="T13" fmla="*/ 35 h 35"/>
                <a:gd name="T14" fmla="*/ 61 w 65"/>
                <a:gd name="T15" fmla="*/ 34 h 35"/>
                <a:gd name="T16" fmla="*/ 64 w 65"/>
                <a:gd name="T17" fmla="*/ 31 h 35"/>
                <a:gd name="T18" fmla="*/ 65 w 65"/>
                <a:gd name="T19" fmla="*/ 27 h 35"/>
                <a:gd name="T20" fmla="*/ 65 w 65"/>
                <a:gd name="T21" fmla="*/ 24 h 35"/>
                <a:gd name="T22" fmla="*/ 65 w 65"/>
                <a:gd name="T23" fmla="*/ 20 h 35"/>
                <a:gd name="T24" fmla="*/ 62 w 65"/>
                <a:gd name="T25" fmla="*/ 17 h 35"/>
                <a:gd name="T26" fmla="*/ 58 w 65"/>
                <a:gd name="T27" fmla="*/ 16 h 35"/>
                <a:gd name="T28" fmla="*/ 58 w 65"/>
                <a:gd name="T29" fmla="*/ 16 h 35"/>
                <a:gd name="T30" fmla="*/ 36 w 65"/>
                <a:gd name="T31" fmla="*/ 10 h 35"/>
                <a:gd name="T32" fmla="*/ 26 w 65"/>
                <a:gd name="T33" fmla="*/ 7 h 35"/>
                <a:gd name="T34" fmla="*/ 16 w 65"/>
                <a:gd name="T35" fmla="*/ 1 h 35"/>
                <a:gd name="T36" fmla="*/ 16 w 65"/>
                <a:gd name="T37" fmla="*/ 1 h 35"/>
                <a:gd name="T38" fmla="*/ 11 w 65"/>
                <a:gd name="T39" fmla="*/ 0 h 35"/>
                <a:gd name="T40" fmla="*/ 7 w 65"/>
                <a:gd name="T41" fmla="*/ 1 h 35"/>
                <a:gd name="T42" fmla="*/ 3 w 65"/>
                <a:gd name="T43" fmla="*/ 3 h 35"/>
                <a:gd name="T44" fmla="*/ 2 w 65"/>
                <a:gd name="T45" fmla="*/ 6 h 35"/>
                <a:gd name="T46" fmla="*/ 0 w 65"/>
                <a:gd name="T47" fmla="*/ 10 h 35"/>
                <a:gd name="T48" fmla="*/ 0 w 65"/>
                <a:gd name="T49" fmla="*/ 14 h 35"/>
                <a:gd name="T50" fmla="*/ 2 w 65"/>
                <a:gd name="T51" fmla="*/ 17 h 35"/>
                <a:gd name="T52" fmla="*/ 4 w 65"/>
                <a:gd name="T53" fmla="*/ 2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5" h="35">
                  <a:moveTo>
                    <a:pt x="4" y="20"/>
                  </a:moveTo>
                  <a:lnTo>
                    <a:pt x="4" y="20"/>
                  </a:lnTo>
                  <a:lnTo>
                    <a:pt x="16" y="25"/>
                  </a:lnTo>
                  <a:lnTo>
                    <a:pt x="28" y="30"/>
                  </a:lnTo>
                  <a:lnTo>
                    <a:pt x="53" y="35"/>
                  </a:lnTo>
                  <a:lnTo>
                    <a:pt x="53" y="35"/>
                  </a:lnTo>
                  <a:lnTo>
                    <a:pt x="57" y="35"/>
                  </a:lnTo>
                  <a:lnTo>
                    <a:pt x="61" y="34"/>
                  </a:lnTo>
                  <a:lnTo>
                    <a:pt x="64" y="31"/>
                  </a:lnTo>
                  <a:lnTo>
                    <a:pt x="65" y="27"/>
                  </a:lnTo>
                  <a:lnTo>
                    <a:pt x="65" y="24"/>
                  </a:lnTo>
                  <a:lnTo>
                    <a:pt x="65" y="20"/>
                  </a:lnTo>
                  <a:lnTo>
                    <a:pt x="62" y="17"/>
                  </a:lnTo>
                  <a:lnTo>
                    <a:pt x="58" y="16"/>
                  </a:lnTo>
                  <a:lnTo>
                    <a:pt x="58" y="16"/>
                  </a:lnTo>
                  <a:lnTo>
                    <a:pt x="36" y="10"/>
                  </a:lnTo>
                  <a:lnTo>
                    <a:pt x="26" y="7"/>
                  </a:lnTo>
                  <a:lnTo>
                    <a:pt x="16" y="1"/>
                  </a:lnTo>
                  <a:lnTo>
                    <a:pt x="16" y="1"/>
                  </a:lnTo>
                  <a:lnTo>
                    <a:pt x="11" y="0"/>
                  </a:lnTo>
                  <a:lnTo>
                    <a:pt x="7" y="1"/>
                  </a:lnTo>
                  <a:lnTo>
                    <a:pt x="3" y="3"/>
                  </a:lnTo>
                  <a:lnTo>
                    <a:pt x="2" y="6"/>
                  </a:lnTo>
                  <a:lnTo>
                    <a:pt x="0" y="10"/>
                  </a:lnTo>
                  <a:lnTo>
                    <a:pt x="0" y="14"/>
                  </a:lnTo>
                  <a:lnTo>
                    <a:pt x="2" y="17"/>
                  </a:lnTo>
                  <a:lnTo>
                    <a:pt x="4" y="2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97" name="Freeform 157"/>
            <p:cNvSpPr>
              <a:spLocks/>
            </p:cNvSpPr>
            <p:nvPr/>
          </p:nvSpPr>
          <p:spPr bwMode="auto">
            <a:xfrm>
              <a:off x="5442976" y="3240556"/>
              <a:ext cx="57150" cy="146050"/>
            </a:xfrm>
            <a:custGeom>
              <a:avLst/>
              <a:gdLst>
                <a:gd name="T0" fmla="*/ 2 w 36"/>
                <a:gd name="T1" fmla="*/ 17 h 92"/>
                <a:gd name="T2" fmla="*/ 2 w 36"/>
                <a:gd name="T3" fmla="*/ 17 h 92"/>
                <a:gd name="T4" fmla="*/ 8 w 36"/>
                <a:gd name="T5" fmla="*/ 33 h 92"/>
                <a:gd name="T6" fmla="*/ 12 w 36"/>
                <a:gd name="T7" fmla="*/ 48 h 92"/>
                <a:gd name="T8" fmla="*/ 13 w 36"/>
                <a:gd name="T9" fmla="*/ 65 h 92"/>
                <a:gd name="T10" fmla="*/ 15 w 36"/>
                <a:gd name="T11" fmla="*/ 82 h 92"/>
                <a:gd name="T12" fmla="*/ 15 w 36"/>
                <a:gd name="T13" fmla="*/ 82 h 92"/>
                <a:gd name="T14" fmla="*/ 15 w 36"/>
                <a:gd name="T15" fmla="*/ 86 h 92"/>
                <a:gd name="T16" fmla="*/ 17 w 36"/>
                <a:gd name="T17" fmla="*/ 89 h 92"/>
                <a:gd name="T18" fmla="*/ 20 w 36"/>
                <a:gd name="T19" fmla="*/ 92 h 92"/>
                <a:gd name="T20" fmla="*/ 25 w 36"/>
                <a:gd name="T21" fmla="*/ 92 h 92"/>
                <a:gd name="T22" fmla="*/ 29 w 36"/>
                <a:gd name="T23" fmla="*/ 92 h 92"/>
                <a:gd name="T24" fmla="*/ 32 w 36"/>
                <a:gd name="T25" fmla="*/ 89 h 92"/>
                <a:gd name="T26" fmla="*/ 34 w 36"/>
                <a:gd name="T27" fmla="*/ 86 h 92"/>
                <a:gd name="T28" fmla="*/ 36 w 36"/>
                <a:gd name="T29" fmla="*/ 82 h 92"/>
                <a:gd name="T30" fmla="*/ 36 w 36"/>
                <a:gd name="T31" fmla="*/ 82 h 92"/>
                <a:gd name="T32" fmla="*/ 34 w 36"/>
                <a:gd name="T33" fmla="*/ 62 h 92"/>
                <a:gd name="T34" fmla="*/ 32 w 36"/>
                <a:gd name="T35" fmla="*/ 43 h 92"/>
                <a:gd name="T36" fmla="*/ 27 w 36"/>
                <a:gd name="T37" fmla="*/ 24 h 92"/>
                <a:gd name="T38" fmla="*/ 23 w 36"/>
                <a:gd name="T39" fmla="*/ 14 h 92"/>
                <a:gd name="T40" fmla="*/ 19 w 36"/>
                <a:gd name="T41" fmla="*/ 6 h 92"/>
                <a:gd name="T42" fmla="*/ 19 w 36"/>
                <a:gd name="T43" fmla="*/ 6 h 92"/>
                <a:gd name="T44" fmla="*/ 16 w 36"/>
                <a:gd name="T45" fmla="*/ 3 h 92"/>
                <a:gd name="T46" fmla="*/ 13 w 36"/>
                <a:gd name="T47" fmla="*/ 0 h 92"/>
                <a:gd name="T48" fmla="*/ 9 w 36"/>
                <a:gd name="T49" fmla="*/ 0 h 92"/>
                <a:gd name="T50" fmla="*/ 6 w 36"/>
                <a:gd name="T51" fmla="*/ 1 h 92"/>
                <a:gd name="T52" fmla="*/ 2 w 36"/>
                <a:gd name="T53" fmla="*/ 4 h 92"/>
                <a:gd name="T54" fmla="*/ 0 w 36"/>
                <a:gd name="T55" fmla="*/ 8 h 92"/>
                <a:gd name="T56" fmla="*/ 0 w 36"/>
                <a:gd name="T57" fmla="*/ 13 h 92"/>
                <a:gd name="T58" fmla="*/ 2 w 36"/>
                <a:gd name="T59" fmla="*/ 1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92">
                  <a:moveTo>
                    <a:pt x="2" y="17"/>
                  </a:moveTo>
                  <a:lnTo>
                    <a:pt x="2" y="17"/>
                  </a:lnTo>
                  <a:lnTo>
                    <a:pt x="8" y="33"/>
                  </a:lnTo>
                  <a:lnTo>
                    <a:pt x="12" y="48"/>
                  </a:lnTo>
                  <a:lnTo>
                    <a:pt x="13" y="65"/>
                  </a:lnTo>
                  <a:lnTo>
                    <a:pt x="15" y="82"/>
                  </a:lnTo>
                  <a:lnTo>
                    <a:pt x="15" y="82"/>
                  </a:lnTo>
                  <a:lnTo>
                    <a:pt x="15" y="86"/>
                  </a:lnTo>
                  <a:lnTo>
                    <a:pt x="17" y="89"/>
                  </a:lnTo>
                  <a:lnTo>
                    <a:pt x="20" y="92"/>
                  </a:lnTo>
                  <a:lnTo>
                    <a:pt x="25" y="92"/>
                  </a:lnTo>
                  <a:lnTo>
                    <a:pt x="29" y="92"/>
                  </a:lnTo>
                  <a:lnTo>
                    <a:pt x="32" y="89"/>
                  </a:lnTo>
                  <a:lnTo>
                    <a:pt x="34" y="86"/>
                  </a:lnTo>
                  <a:lnTo>
                    <a:pt x="36" y="82"/>
                  </a:lnTo>
                  <a:lnTo>
                    <a:pt x="36" y="82"/>
                  </a:lnTo>
                  <a:lnTo>
                    <a:pt x="34" y="62"/>
                  </a:lnTo>
                  <a:lnTo>
                    <a:pt x="32" y="43"/>
                  </a:lnTo>
                  <a:lnTo>
                    <a:pt x="27" y="24"/>
                  </a:lnTo>
                  <a:lnTo>
                    <a:pt x="23" y="14"/>
                  </a:lnTo>
                  <a:lnTo>
                    <a:pt x="19" y="6"/>
                  </a:lnTo>
                  <a:lnTo>
                    <a:pt x="19" y="6"/>
                  </a:lnTo>
                  <a:lnTo>
                    <a:pt x="16" y="3"/>
                  </a:lnTo>
                  <a:lnTo>
                    <a:pt x="13" y="0"/>
                  </a:lnTo>
                  <a:lnTo>
                    <a:pt x="9" y="0"/>
                  </a:lnTo>
                  <a:lnTo>
                    <a:pt x="6" y="1"/>
                  </a:lnTo>
                  <a:lnTo>
                    <a:pt x="2" y="4"/>
                  </a:lnTo>
                  <a:lnTo>
                    <a:pt x="0" y="8"/>
                  </a:lnTo>
                  <a:lnTo>
                    <a:pt x="0" y="13"/>
                  </a:lnTo>
                  <a:lnTo>
                    <a:pt x="2" y="17"/>
                  </a:lnTo>
                  <a:close/>
                </a:path>
              </a:pathLst>
            </a:custGeom>
            <a:solidFill>
              <a:srgbClr val="2B5E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98" name="Freeform 158"/>
            <p:cNvSpPr>
              <a:spLocks/>
            </p:cNvSpPr>
            <p:nvPr/>
          </p:nvSpPr>
          <p:spPr bwMode="auto">
            <a:xfrm>
              <a:off x="5442976" y="3240556"/>
              <a:ext cx="57150" cy="146050"/>
            </a:xfrm>
            <a:custGeom>
              <a:avLst/>
              <a:gdLst>
                <a:gd name="T0" fmla="*/ 2 w 36"/>
                <a:gd name="T1" fmla="*/ 17 h 92"/>
                <a:gd name="T2" fmla="*/ 2 w 36"/>
                <a:gd name="T3" fmla="*/ 17 h 92"/>
                <a:gd name="T4" fmla="*/ 8 w 36"/>
                <a:gd name="T5" fmla="*/ 33 h 92"/>
                <a:gd name="T6" fmla="*/ 12 w 36"/>
                <a:gd name="T7" fmla="*/ 48 h 92"/>
                <a:gd name="T8" fmla="*/ 13 w 36"/>
                <a:gd name="T9" fmla="*/ 65 h 92"/>
                <a:gd name="T10" fmla="*/ 15 w 36"/>
                <a:gd name="T11" fmla="*/ 82 h 92"/>
                <a:gd name="T12" fmla="*/ 15 w 36"/>
                <a:gd name="T13" fmla="*/ 82 h 92"/>
                <a:gd name="T14" fmla="*/ 15 w 36"/>
                <a:gd name="T15" fmla="*/ 86 h 92"/>
                <a:gd name="T16" fmla="*/ 17 w 36"/>
                <a:gd name="T17" fmla="*/ 89 h 92"/>
                <a:gd name="T18" fmla="*/ 20 w 36"/>
                <a:gd name="T19" fmla="*/ 92 h 92"/>
                <a:gd name="T20" fmla="*/ 25 w 36"/>
                <a:gd name="T21" fmla="*/ 92 h 92"/>
                <a:gd name="T22" fmla="*/ 29 w 36"/>
                <a:gd name="T23" fmla="*/ 92 h 92"/>
                <a:gd name="T24" fmla="*/ 32 w 36"/>
                <a:gd name="T25" fmla="*/ 89 h 92"/>
                <a:gd name="T26" fmla="*/ 34 w 36"/>
                <a:gd name="T27" fmla="*/ 86 h 92"/>
                <a:gd name="T28" fmla="*/ 36 w 36"/>
                <a:gd name="T29" fmla="*/ 82 h 92"/>
                <a:gd name="T30" fmla="*/ 36 w 36"/>
                <a:gd name="T31" fmla="*/ 82 h 92"/>
                <a:gd name="T32" fmla="*/ 34 w 36"/>
                <a:gd name="T33" fmla="*/ 62 h 92"/>
                <a:gd name="T34" fmla="*/ 32 w 36"/>
                <a:gd name="T35" fmla="*/ 43 h 92"/>
                <a:gd name="T36" fmla="*/ 27 w 36"/>
                <a:gd name="T37" fmla="*/ 24 h 92"/>
                <a:gd name="T38" fmla="*/ 23 w 36"/>
                <a:gd name="T39" fmla="*/ 14 h 92"/>
                <a:gd name="T40" fmla="*/ 19 w 36"/>
                <a:gd name="T41" fmla="*/ 6 h 92"/>
                <a:gd name="T42" fmla="*/ 19 w 36"/>
                <a:gd name="T43" fmla="*/ 6 h 92"/>
                <a:gd name="T44" fmla="*/ 16 w 36"/>
                <a:gd name="T45" fmla="*/ 3 h 92"/>
                <a:gd name="T46" fmla="*/ 13 w 36"/>
                <a:gd name="T47" fmla="*/ 0 h 92"/>
                <a:gd name="T48" fmla="*/ 9 w 36"/>
                <a:gd name="T49" fmla="*/ 0 h 92"/>
                <a:gd name="T50" fmla="*/ 6 w 36"/>
                <a:gd name="T51" fmla="*/ 1 h 92"/>
                <a:gd name="T52" fmla="*/ 2 w 36"/>
                <a:gd name="T53" fmla="*/ 4 h 92"/>
                <a:gd name="T54" fmla="*/ 0 w 36"/>
                <a:gd name="T55" fmla="*/ 8 h 92"/>
                <a:gd name="T56" fmla="*/ 0 w 36"/>
                <a:gd name="T57" fmla="*/ 13 h 92"/>
                <a:gd name="T58" fmla="*/ 2 w 36"/>
                <a:gd name="T59" fmla="*/ 1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92">
                  <a:moveTo>
                    <a:pt x="2" y="17"/>
                  </a:moveTo>
                  <a:lnTo>
                    <a:pt x="2" y="17"/>
                  </a:lnTo>
                  <a:lnTo>
                    <a:pt x="8" y="33"/>
                  </a:lnTo>
                  <a:lnTo>
                    <a:pt x="12" y="48"/>
                  </a:lnTo>
                  <a:lnTo>
                    <a:pt x="13" y="65"/>
                  </a:lnTo>
                  <a:lnTo>
                    <a:pt x="15" y="82"/>
                  </a:lnTo>
                  <a:lnTo>
                    <a:pt x="15" y="82"/>
                  </a:lnTo>
                  <a:lnTo>
                    <a:pt x="15" y="86"/>
                  </a:lnTo>
                  <a:lnTo>
                    <a:pt x="17" y="89"/>
                  </a:lnTo>
                  <a:lnTo>
                    <a:pt x="20" y="92"/>
                  </a:lnTo>
                  <a:lnTo>
                    <a:pt x="25" y="92"/>
                  </a:lnTo>
                  <a:lnTo>
                    <a:pt x="29" y="92"/>
                  </a:lnTo>
                  <a:lnTo>
                    <a:pt x="32" y="89"/>
                  </a:lnTo>
                  <a:lnTo>
                    <a:pt x="34" y="86"/>
                  </a:lnTo>
                  <a:lnTo>
                    <a:pt x="36" y="82"/>
                  </a:lnTo>
                  <a:lnTo>
                    <a:pt x="36" y="82"/>
                  </a:lnTo>
                  <a:lnTo>
                    <a:pt x="34" y="62"/>
                  </a:lnTo>
                  <a:lnTo>
                    <a:pt x="32" y="43"/>
                  </a:lnTo>
                  <a:lnTo>
                    <a:pt x="27" y="24"/>
                  </a:lnTo>
                  <a:lnTo>
                    <a:pt x="23" y="14"/>
                  </a:lnTo>
                  <a:lnTo>
                    <a:pt x="19" y="6"/>
                  </a:lnTo>
                  <a:lnTo>
                    <a:pt x="19" y="6"/>
                  </a:lnTo>
                  <a:lnTo>
                    <a:pt x="16" y="3"/>
                  </a:lnTo>
                  <a:lnTo>
                    <a:pt x="13" y="0"/>
                  </a:lnTo>
                  <a:lnTo>
                    <a:pt x="9" y="0"/>
                  </a:lnTo>
                  <a:lnTo>
                    <a:pt x="6" y="1"/>
                  </a:lnTo>
                  <a:lnTo>
                    <a:pt x="2" y="4"/>
                  </a:lnTo>
                  <a:lnTo>
                    <a:pt x="0" y="8"/>
                  </a:lnTo>
                  <a:lnTo>
                    <a:pt x="0" y="13"/>
                  </a:lnTo>
                  <a:lnTo>
                    <a:pt x="2" y="1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99" name="Freeform 159"/>
            <p:cNvSpPr>
              <a:spLocks/>
            </p:cNvSpPr>
            <p:nvPr/>
          </p:nvSpPr>
          <p:spPr bwMode="auto">
            <a:xfrm>
              <a:off x="5517589" y="3219919"/>
              <a:ext cx="53975" cy="134938"/>
            </a:xfrm>
            <a:custGeom>
              <a:avLst/>
              <a:gdLst>
                <a:gd name="T0" fmla="*/ 2 w 34"/>
                <a:gd name="T1" fmla="*/ 13 h 85"/>
                <a:gd name="T2" fmla="*/ 2 w 34"/>
                <a:gd name="T3" fmla="*/ 13 h 85"/>
                <a:gd name="T4" fmla="*/ 6 w 34"/>
                <a:gd name="T5" fmla="*/ 29 h 85"/>
                <a:gd name="T6" fmla="*/ 10 w 34"/>
                <a:gd name="T7" fmla="*/ 43 h 85"/>
                <a:gd name="T8" fmla="*/ 12 w 34"/>
                <a:gd name="T9" fmla="*/ 60 h 85"/>
                <a:gd name="T10" fmla="*/ 13 w 34"/>
                <a:gd name="T11" fmla="*/ 75 h 85"/>
                <a:gd name="T12" fmla="*/ 13 w 34"/>
                <a:gd name="T13" fmla="*/ 75 h 85"/>
                <a:gd name="T14" fmla="*/ 13 w 34"/>
                <a:gd name="T15" fmla="*/ 80 h 85"/>
                <a:gd name="T16" fmla="*/ 16 w 34"/>
                <a:gd name="T17" fmla="*/ 82 h 85"/>
                <a:gd name="T18" fmla="*/ 19 w 34"/>
                <a:gd name="T19" fmla="*/ 85 h 85"/>
                <a:gd name="T20" fmla="*/ 23 w 34"/>
                <a:gd name="T21" fmla="*/ 85 h 85"/>
                <a:gd name="T22" fmla="*/ 27 w 34"/>
                <a:gd name="T23" fmla="*/ 85 h 85"/>
                <a:gd name="T24" fmla="*/ 30 w 34"/>
                <a:gd name="T25" fmla="*/ 82 h 85"/>
                <a:gd name="T26" fmla="*/ 33 w 34"/>
                <a:gd name="T27" fmla="*/ 80 h 85"/>
                <a:gd name="T28" fmla="*/ 34 w 34"/>
                <a:gd name="T29" fmla="*/ 75 h 85"/>
                <a:gd name="T30" fmla="*/ 34 w 34"/>
                <a:gd name="T31" fmla="*/ 75 h 85"/>
                <a:gd name="T32" fmla="*/ 33 w 34"/>
                <a:gd name="T33" fmla="*/ 58 h 85"/>
                <a:gd name="T34" fmla="*/ 31 w 34"/>
                <a:gd name="T35" fmla="*/ 40 h 85"/>
                <a:gd name="T36" fmla="*/ 27 w 34"/>
                <a:gd name="T37" fmla="*/ 24 h 85"/>
                <a:gd name="T38" fmla="*/ 21 w 34"/>
                <a:gd name="T39" fmla="*/ 7 h 85"/>
                <a:gd name="T40" fmla="*/ 21 w 34"/>
                <a:gd name="T41" fmla="*/ 7 h 85"/>
                <a:gd name="T42" fmla="*/ 19 w 34"/>
                <a:gd name="T43" fmla="*/ 3 h 85"/>
                <a:gd name="T44" fmla="*/ 16 w 34"/>
                <a:gd name="T45" fmla="*/ 0 h 85"/>
                <a:gd name="T46" fmla="*/ 12 w 34"/>
                <a:gd name="T47" fmla="*/ 0 h 85"/>
                <a:gd name="T48" fmla="*/ 7 w 34"/>
                <a:gd name="T49" fmla="*/ 0 h 85"/>
                <a:gd name="T50" fmla="*/ 4 w 34"/>
                <a:gd name="T51" fmla="*/ 2 h 85"/>
                <a:gd name="T52" fmla="*/ 2 w 34"/>
                <a:gd name="T53" fmla="*/ 4 h 85"/>
                <a:gd name="T54" fmla="*/ 0 w 34"/>
                <a:gd name="T55" fmla="*/ 9 h 85"/>
                <a:gd name="T56" fmla="*/ 2 w 34"/>
                <a:gd name="T57" fmla="*/ 13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4" h="85">
                  <a:moveTo>
                    <a:pt x="2" y="13"/>
                  </a:moveTo>
                  <a:lnTo>
                    <a:pt x="2" y="13"/>
                  </a:lnTo>
                  <a:lnTo>
                    <a:pt x="6" y="29"/>
                  </a:lnTo>
                  <a:lnTo>
                    <a:pt x="10" y="43"/>
                  </a:lnTo>
                  <a:lnTo>
                    <a:pt x="12" y="60"/>
                  </a:lnTo>
                  <a:lnTo>
                    <a:pt x="13" y="75"/>
                  </a:lnTo>
                  <a:lnTo>
                    <a:pt x="13" y="75"/>
                  </a:lnTo>
                  <a:lnTo>
                    <a:pt x="13" y="80"/>
                  </a:lnTo>
                  <a:lnTo>
                    <a:pt x="16" y="82"/>
                  </a:lnTo>
                  <a:lnTo>
                    <a:pt x="19" y="85"/>
                  </a:lnTo>
                  <a:lnTo>
                    <a:pt x="23" y="85"/>
                  </a:lnTo>
                  <a:lnTo>
                    <a:pt x="27" y="85"/>
                  </a:lnTo>
                  <a:lnTo>
                    <a:pt x="30" y="82"/>
                  </a:lnTo>
                  <a:lnTo>
                    <a:pt x="33" y="80"/>
                  </a:lnTo>
                  <a:lnTo>
                    <a:pt x="34" y="75"/>
                  </a:lnTo>
                  <a:lnTo>
                    <a:pt x="34" y="75"/>
                  </a:lnTo>
                  <a:lnTo>
                    <a:pt x="33" y="58"/>
                  </a:lnTo>
                  <a:lnTo>
                    <a:pt x="31" y="40"/>
                  </a:lnTo>
                  <a:lnTo>
                    <a:pt x="27" y="24"/>
                  </a:lnTo>
                  <a:lnTo>
                    <a:pt x="21" y="7"/>
                  </a:lnTo>
                  <a:lnTo>
                    <a:pt x="21" y="7"/>
                  </a:lnTo>
                  <a:lnTo>
                    <a:pt x="19" y="3"/>
                  </a:lnTo>
                  <a:lnTo>
                    <a:pt x="16" y="0"/>
                  </a:lnTo>
                  <a:lnTo>
                    <a:pt x="12" y="0"/>
                  </a:lnTo>
                  <a:lnTo>
                    <a:pt x="7" y="0"/>
                  </a:lnTo>
                  <a:lnTo>
                    <a:pt x="4" y="2"/>
                  </a:lnTo>
                  <a:lnTo>
                    <a:pt x="2" y="4"/>
                  </a:lnTo>
                  <a:lnTo>
                    <a:pt x="0" y="9"/>
                  </a:lnTo>
                  <a:lnTo>
                    <a:pt x="2" y="13"/>
                  </a:lnTo>
                  <a:close/>
                </a:path>
              </a:pathLst>
            </a:custGeom>
            <a:solidFill>
              <a:srgbClr val="2B5E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00" name="Freeform 160"/>
            <p:cNvSpPr>
              <a:spLocks/>
            </p:cNvSpPr>
            <p:nvPr/>
          </p:nvSpPr>
          <p:spPr bwMode="auto">
            <a:xfrm>
              <a:off x="5517589" y="3219919"/>
              <a:ext cx="53975" cy="134938"/>
            </a:xfrm>
            <a:custGeom>
              <a:avLst/>
              <a:gdLst>
                <a:gd name="T0" fmla="*/ 2 w 34"/>
                <a:gd name="T1" fmla="*/ 13 h 85"/>
                <a:gd name="T2" fmla="*/ 2 w 34"/>
                <a:gd name="T3" fmla="*/ 13 h 85"/>
                <a:gd name="T4" fmla="*/ 6 w 34"/>
                <a:gd name="T5" fmla="*/ 29 h 85"/>
                <a:gd name="T6" fmla="*/ 10 w 34"/>
                <a:gd name="T7" fmla="*/ 43 h 85"/>
                <a:gd name="T8" fmla="*/ 12 w 34"/>
                <a:gd name="T9" fmla="*/ 60 h 85"/>
                <a:gd name="T10" fmla="*/ 13 w 34"/>
                <a:gd name="T11" fmla="*/ 75 h 85"/>
                <a:gd name="T12" fmla="*/ 13 w 34"/>
                <a:gd name="T13" fmla="*/ 75 h 85"/>
                <a:gd name="T14" fmla="*/ 13 w 34"/>
                <a:gd name="T15" fmla="*/ 80 h 85"/>
                <a:gd name="T16" fmla="*/ 16 w 34"/>
                <a:gd name="T17" fmla="*/ 82 h 85"/>
                <a:gd name="T18" fmla="*/ 19 w 34"/>
                <a:gd name="T19" fmla="*/ 85 h 85"/>
                <a:gd name="T20" fmla="*/ 23 w 34"/>
                <a:gd name="T21" fmla="*/ 85 h 85"/>
                <a:gd name="T22" fmla="*/ 27 w 34"/>
                <a:gd name="T23" fmla="*/ 85 h 85"/>
                <a:gd name="T24" fmla="*/ 30 w 34"/>
                <a:gd name="T25" fmla="*/ 82 h 85"/>
                <a:gd name="T26" fmla="*/ 33 w 34"/>
                <a:gd name="T27" fmla="*/ 80 h 85"/>
                <a:gd name="T28" fmla="*/ 34 w 34"/>
                <a:gd name="T29" fmla="*/ 75 h 85"/>
                <a:gd name="T30" fmla="*/ 34 w 34"/>
                <a:gd name="T31" fmla="*/ 75 h 85"/>
                <a:gd name="T32" fmla="*/ 33 w 34"/>
                <a:gd name="T33" fmla="*/ 58 h 85"/>
                <a:gd name="T34" fmla="*/ 31 w 34"/>
                <a:gd name="T35" fmla="*/ 40 h 85"/>
                <a:gd name="T36" fmla="*/ 27 w 34"/>
                <a:gd name="T37" fmla="*/ 24 h 85"/>
                <a:gd name="T38" fmla="*/ 21 w 34"/>
                <a:gd name="T39" fmla="*/ 7 h 85"/>
                <a:gd name="T40" fmla="*/ 21 w 34"/>
                <a:gd name="T41" fmla="*/ 7 h 85"/>
                <a:gd name="T42" fmla="*/ 19 w 34"/>
                <a:gd name="T43" fmla="*/ 3 h 85"/>
                <a:gd name="T44" fmla="*/ 16 w 34"/>
                <a:gd name="T45" fmla="*/ 0 h 85"/>
                <a:gd name="T46" fmla="*/ 12 w 34"/>
                <a:gd name="T47" fmla="*/ 0 h 85"/>
                <a:gd name="T48" fmla="*/ 7 w 34"/>
                <a:gd name="T49" fmla="*/ 0 h 85"/>
                <a:gd name="T50" fmla="*/ 4 w 34"/>
                <a:gd name="T51" fmla="*/ 2 h 85"/>
                <a:gd name="T52" fmla="*/ 2 w 34"/>
                <a:gd name="T53" fmla="*/ 4 h 85"/>
                <a:gd name="T54" fmla="*/ 0 w 34"/>
                <a:gd name="T55" fmla="*/ 9 h 85"/>
                <a:gd name="T56" fmla="*/ 2 w 34"/>
                <a:gd name="T57" fmla="*/ 13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4" h="85">
                  <a:moveTo>
                    <a:pt x="2" y="13"/>
                  </a:moveTo>
                  <a:lnTo>
                    <a:pt x="2" y="13"/>
                  </a:lnTo>
                  <a:lnTo>
                    <a:pt x="6" y="29"/>
                  </a:lnTo>
                  <a:lnTo>
                    <a:pt x="10" y="43"/>
                  </a:lnTo>
                  <a:lnTo>
                    <a:pt x="12" y="60"/>
                  </a:lnTo>
                  <a:lnTo>
                    <a:pt x="13" y="75"/>
                  </a:lnTo>
                  <a:lnTo>
                    <a:pt x="13" y="75"/>
                  </a:lnTo>
                  <a:lnTo>
                    <a:pt x="13" y="80"/>
                  </a:lnTo>
                  <a:lnTo>
                    <a:pt x="16" y="82"/>
                  </a:lnTo>
                  <a:lnTo>
                    <a:pt x="19" y="85"/>
                  </a:lnTo>
                  <a:lnTo>
                    <a:pt x="23" y="85"/>
                  </a:lnTo>
                  <a:lnTo>
                    <a:pt x="27" y="85"/>
                  </a:lnTo>
                  <a:lnTo>
                    <a:pt x="30" y="82"/>
                  </a:lnTo>
                  <a:lnTo>
                    <a:pt x="33" y="80"/>
                  </a:lnTo>
                  <a:lnTo>
                    <a:pt x="34" y="75"/>
                  </a:lnTo>
                  <a:lnTo>
                    <a:pt x="34" y="75"/>
                  </a:lnTo>
                  <a:lnTo>
                    <a:pt x="33" y="58"/>
                  </a:lnTo>
                  <a:lnTo>
                    <a:pt x="31" y="40"/>
                  </a:lnTo>
                  <a:lnTo>
                    <a:pt x="27" y="24"/>
                  </a:lnTo>
                  <a:lnTo>
                    <a:pt x="21" y="7"/>
                  </a:lnTo>
                  <a:lnTo>
                    <a:pt x="21" y="7"/>
                  </a:lnTo>
                  <a:lnTo>
                    <a:pt x="19" y="3"/>
                  </a:lnTo>
                  <a:lnTo>
                    <a:pt x="16" y="0"/>
                  </a:lnTo>
                  <a:lnTo>
                    <a:pt x="12" y="0"/>
                  </a:lnTo>
                  <a:lnTo>
                    <a:pt x="7" y="0"/>
                  </a:lnTo>
                  <a:lnTo>
                    <a:pt x="4" y="2"/>
                  </a:lnTo>
                  <a:lnTo>
                    <a:pt x="2" y="4"/>
                  </a:lnTo>
                  <a:lnTo>
                    <a:pt x="0" y="9"/>
                  </a:lnTo>
                  <a:lnTo>
                    <a:pt x="2" y="1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01" name="Freeform 161"/>
            <p:cNvSpPr>
              <a:spLocks/>
            </p:cNvSpPr>
            <p:nvPr/>
          </p:nvSpPr>
          <p:spPr bwMode="auto">
            <a:xfrm>
              <a:off x="3818964" y="3359619"/>
              <a:ext cx="371475" cy="236538"/>
            </a:xfrm>
            <a:custGeom>
              <a:avLst/>
              <a:gdLst>
                <a:gd name="T0" fmla="*/ 50 w 234"/>
                <a:gd name="T1" fmla="*/ 61 h 149"/>
                <a:gd name="T2" fmla="*/ 50 w 234"/>
                <a:gd name="T3" fmla="*/ 61 h 149"/>
                <a:gd name="T4" fmla="*/ 75 w 234"/>
                <a:gd name="T5" fmla="*/ 64 h 149"/>
                <a:gd name="T6" fmla="*/ 98 w 234"/>
                <a:gd name="T7" fmla="*/ 65 h 149"/>
                <a:gd name="T8" fmla="*/ 108 w 234"/>
                <a:gd name="T9" fmla="*/ 65 h 149"/>
                <a:gd name="T10" fmla="*/ 115 w 234"/>
                <a:gd name="T11" fmla="*/ 65 h 149"/>
                <a:gd name="T12" fmla="*/ 115 w 234"/>
                <a:gd name="T13" fmla="*/ 65 h 149"/>
                <a:gd name="T14" fmla="*/ 123 w 234"/>
                <a:gd name="T15" fmla="*/ 61 h 149"/>
                <a:gd name="T16" fmla="*/ 132 w 234"/>
                <a:gd name="T17" fmla="*/ 54 h 149"/>
                <a:gd name="T18" fmla="*/ 153 w 234"/>
                <a:gd name="T19" fmla="*/ 34 h 149"/>
                <a:gd name="T20" fmla="*/ 173 w 234"/>
                <a:gd name="T21" fmla="*/ 13 h 149"/>
                <a:gd name="T22" fmla="*/ 180 w 234"/>
                <a:gd name="T23" fmla="*/ 4 h 149"/>
                <a:gd name="T24" fmla="*/ 186 w 234"/>
                <a:gd name="T25" fmla="*/ 0 h 149"/>
                <a:gd name="T26" fmla="*/ 186 w 234"/>
                <a:gd name="T27" fmla="*/ 0 h 149"/>
                <a:gd name="T28" fmla="*/ 188 w 234"/>
                <a:gd name="T29" fmla="*/ 0 h 149"/>
                <a:gd name="T30" fmla="*/ 191 w 234"/>
                <a:gd name="T31" fmla="*/ 0 h 149"/>
                <a:gd name="T32" fmla="*/ 198 w 234"/>
                <a:gd name="T33" fmla="*/ 3 h 149"/>
                <a:gd name="T34" fmla="*/ 205 w 234"/>
                <a:gd name="T35" fmla="*/ 10 h 149"/>
                <a:gd name="T36" fmla="*/ 214 w 234"/>
                <a:gd name="T37" fmla="*/ 17 h 149"/>
                <a:gd name="T38" fmla="*/ 228 w 234"/>
                <a:gd name="T39" fmla="*/ 31 h 149"/>
                <a:gd name="T40" fmla="*/ 234 w 234"/>
                <a:gd name="T41" fmla="*/ 38 h 149"/>
                <a:gd name="T42" fmla="*/ 234 w 234"/>
                <a:gd name="T43" fmla="*/ 38 h 149"/>
                <a:gd name="T44" fmla="*/ 176 w 234"/>
                <a:gd name="T45" fmla="*/ 85 h 149"/>
                <a:gd name="T46" fmla="*/ 132 w 234"/>
                <a:gd name="T47" fmla="*/ 119 h 149"/>
                <a:gd name="T48" fmla="*/ 113 w 234"/>
                <a:gd name="T49" fmla="*/ 132 h 149"/>
                <a:gd name="T50" fmla="*/ 101 w 234"/>
                <a:gd name="T51" fmla="*/ 139 h 149"/>
                <a:gd name="T52" fmla="*/ 75 w 234"/>
                <a:gd name="T53" fmla="*/ 136 h 149"/>
                <a:gd name="T54" fmla="*/ 59 w 234"/>
                <a:gd name="T55" fmla="*/ 146 h 149"/>
                <a:gd name="T56" fmla="*/ 59 w 234"/>
                <a:gd name="T57" fmla="*/ 146 h 149"/>
                <a:gd name="T58" fmla="*/ 51 w 234"/>
                <a:gd name="T59" fmla="*/ 148 h 149"/>
                <a:gd name="T60" fmla="*/ 34 w 234"/>
                <a:gd name="T61" fmla="*/ 149 h 149"/>
                <a:gd name="T62" fmla="*/ 24 w 234"/>
                <a:gd name="T63" fmla="*/ 149 h 149"/>
                <a:gd name="T64" fmla="*/ 16 w 234"/>
                <a:gd name="T65" fmla="*/ 149 h 149"/>
                <a:gd name="T66" fmla="*/ 8 w 234"/>
                <a:gd name="T67" fmla="*/ 146 h 149"/>
                <a:gd name="T68" fmla="*/ 6 w 234"/>
                <a:gd name="T69" fmla="*/ 145 h 149"/>
                <a:gd name="T70" fmla="*/ 3 w 234"/>
                <a:gd name="T71" fmla="*/ 143 h 149"/>
                <a:gd name="T72" fmla="*/ 3 w 234"/>
                <a:gd name="T73" fmla="*/ 143 h 149"/>
                <a:gd name="T74" fmla="*/ 1 w 234"/>
                <a:gd name="T75" fmla="*/ 136 h 149"/>
                <a:gd name="T76" fmla="*/ 0 w 234"/>
                <a:gd name="T77" fmla="*/ 126 h 149"/>
                <a:gd name="T78" fmla="*/ 3 w 234"/>
                <a:gd name="T79" fmla="*/ 101 h 149"/>
                <a:gd name="T80" fmla="*/ 6 w 234"/>
                <a:gd name="T81" fmla="*/ 78 h 149"/>
                <a:gd name="T82" fmla="*/ 7 w 234"/>
                <a:gd name="T83" fmla="*/ 68 h 149"/>
                <a:gd name="T84" fmla="*/ 7 w 234"/>
                <a:gd name="T85" fmla="*/ 68 h 149"/>
                <a:gd name="T86" fmla="*/ 23 w 234"/>
                <a:gd name="T87" fmla="*/ 64 h 149"/>
                <a:gd name="T88" fmla="*/ 37 w 234"/>
                <a:gd name="T89" fmla="*/ 61 h 149"/>
                <a:gd name="T90" fmla="*/ 50 w 234"/>
                <a:gd name="T91" fmla="*/ 61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34" h="149">
                  <a:moveTo>
                    <a:pt x="50" y="61"/>
                  </a:moveTo>
                  <a:lnTo>
                    <a:pt x="50" y="61"/>
                  </a:lnTo>
                  <a:lnTo>
                    <a:pt x="75" y="64"/>
                  </a:lnTo>
                  <a:lnTo>
                    <a:pt x="98" y="65"/>
                  </a:lnTo>
                  <a:lnTo>
                    <a:pt x="108" y="65"/>
                  </a:lnTo>
                  <a:lnTo>
                    <a:pt x="115" y="65"/>
                  </a:lnTo>
                  <a:lnTo>
                    <a:pt x="115" y="65"/>
                  </a:lnTo>
                  <a:lnTo>
                    <a:pt x="123" y="61"/>
                  </a:lnTo>
                  <a:lnTo>
                    <a:pt x="132" y="54"/>
                  </a:lnTo>
                  <a:lnTo>
                    <a:pt x="153" y="34"/>
                  </a:lnTo>
                  <a:lnTo>
                    <a:pt x="173" y="13"/>
                  </a:lnTo>
                  <a:lnTo>
                    <a:pt x="180" y="4"/>
                  </a:lnTo>
                  <a:lnTo>
                    <a:pt x="186" y="0"/>
                  </a:lnTo>
                  <a:lnTo>
                    <a:pt x="186" y="0"/>
                  </a:lnTo>
                  <a:lnTo>
                    <a:pt x="188" y="0"/>
                  </a:lnTo>
                  <a:lnTo>
                    <a:pt x="191" y="0"/>
                  </a:lnTo>
                  <a:lnTo>
                    <a:pt x="198" y="3"/>
                  </a:lnTo>
                  <a:lnTo>
                    <a:pt x="205" y="10"/>
                  </a:lnTo>
                  <a:lnTo>
                    <a:pt x="214" y="17"/>
                  </a:lnTo>
                  <a:lnTo>
                    <a:pt x="228" y="31"/>
                  </a:lnTo>
                  <a:lnTo>
                    <a:pt x="234" y="38"/>
                  </a:lnTo>
                  <a:lnTo>
                    <a:pt x="234" y="38"/>
                  </a:lnTo>
                  <a:lnTo>
                    <a:pt x="176" y="85"/>
                  </a:lnTo>
                  <a:lnTo>
                    <a:pt x="132" y="119"/>
                  </a:lnTo>
                  <a:lnTo>
                    <a:pt x="113" y="132"/>
                  </a:lnTo>
                  <a:lnTo>
                    <a:pt x="101" y="139"/>
                  </a:lnTo>
                  <a:lnTo>
                    <a:pt x="75" y="136"/>
                  </a:lnTo>
                  <a:lnTo>
                    <a:pt x="59" y="146"/>
                  </a:lnTo>
                  <a:lnTo>
                    <a:pt x="59" y="146"/>
                  </a:lnTo>
                  <a:lnTo>
                    <a:pt x="51" y="148"/>
                  </a:lnTo>
                  <a:lnTo>
                    <a:pt x="34" y="149"/>
                  </a:lnTo>
                  <a:lnTo>
                    <a:pt x="24" y="149"/>
                  </a:lnTo>
                  <a:lnTo>
                    <a:pt x="16" y="149"/>
                  </a:lnTo>
                  <a:lnTo>
                    <a:pt x="8" y="146"/>
                  </a:lnTo>
                  <a:lnTo>
                    <a:pt x="6" y="145"/>
                  </a:lnTo>
                  <a:lnTo>
                    <a:pt x="3" y="143"/>
                  </a:lnTo>
                  <a:lnTo>
                    <a:pt x="3" y="143"/>
                  </a:lnTo>
                  <a:lnTo>
                    <a:pt x="1" y="136"/>
                  </a:lnTo>
                  <a:lnTo>
                    <a:pt x="0" y="126"/>
                  </a:lnTo>
                  <a:lnTo>
                    <a:pt x="3" y="101"/>
                  </a:lnTo>
                  <a:lnTo>
                    <a:pt x="6" y="78"/>
                  </a:lnTo>
                  <a:lnTo>
                    <a:pt x="7" y="68"/>
                  </a:lnTo>
                  <a:lnTo>
                    <a:pt x="7" y="68"/>
                  </a:lnTo>
                  <a:lnTo>
                    <a:pt x="23" y="64"/>
                  </a:lnTo>
                  <a:lnTo>
                    <a:pt x="37" y="61"/>
                  </a:lnTo>
                  <a:lnTo>
                    <a:pt x="50" y="61"/>
                  </a:lnTo>
                  <a:close/>
                </a:path>
              </a:pathLst>
            </a:custGeom>
            <a:solidFill>
              <a:srgbClr val="291E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02" name="Freeform 162"/>
            <p:cNvSpPr>
              <a:spLocks/>
            </p:cNvSpPr>
            <p:nvPr/>
          </p:nvSpPr>
          <p:spPr bwMode="auto">
            <a:xfrm>
              <a:off x="3818964" y="3359619"/>
              <a:ext cx="371475" cy="236538"/>
            </a:xfrm>
            <a:custGeom>
              <a:avLst/>
              <a:gdLst>
                <a:gd name="T0" fmla="*/ 50 w 234"/>
                <a:gd name="T1" fmla="*/ 61 h 149"/>
                <a:gd name="T2" fmla="*/ 50 w 234"/>
                <a:gd name="T3" fmla="*/ 61 h 149"/>
                <a:gd name="T4" fmla="*/ 75 w 234"/>
                <a:gd name="T5" fmla="*/ 64 h 149"/>
                <a:gd name="T6" fmla="*/ 98 w 234"/>
                <a:gd name="T7" fmla="*/ 65 h 149"/>
                <a:gd name="T8" fmla="*/ 108 w 234"/>
                <a:gd name="T9" fmla="*/ 65 h 149"/>
                <a:gd name="T10" fmla="*/ 115 w 234"/>
                <a:gd name="T11" fmla="*/ 65 h 149"/>
                <a:gd name="T12" fmla="*/ 115 w 234"/>
                <a:gd name="T13" fmla="*/ 65 h 149"/>
                <a:gd name="T14" fmla="*/ 123 w 234"/>
                <a:gd name="T15" fmla="*/ 61 h 149"/>
                <a:gd name="T16" fmla="*/ 132 w 234"/>
                <a:gd name="T17" fmla="*/ 54 h 149"/>
                <a:gd name="T18" fmla="*/ 153 w 234"/>
                <a:gd name="T19" fmla="*/ 34 h 149"/>
                <a:gd name="T20" fmla="*/ 173 w 234"/>
                <a:gd name="T21" fmla="*/ 13 h 149"/>
                <a:gd name="T22" fmla="*/ 180 w 234"/>
                <a:gd name="T23" fmla="*/ 4 h 149"/>
                <a:gd name="T24" fmla="*/ 186 w 234"/>
                <a:gd name="T25" fmla="*/ 0 h 149"/>
                <a:gd name="T26" fmla="*/ 186 w 234"/>
                <a:gd name="T27" fmla="*/ 0 h 149"/>
                <a:gd name="T28" fmla="*/ 188 w 234"/>
                <a:gd name="T29" fmla="*/ 0 h 149"/>
                <a:gd name="T30" fmla="*/ 191 w 234"/>
                <a:gd name="T31" fmla="*/ 0 h 149"/>
                <a:gd name="T32" fmla="*/ 198 w 234"/>
                <a:gd name="T33" fmla="*/ 3 h 149"/>
                <a:gd name="T34" fmla="*/ 205 w 234"/>
                <a:gd name="T35" fmla="*/ 10 h 149"/>
                <a:gd name="T36" fmla="*/ 214 w 234"/>
                <a:gd name="T37" fmla="*/ 17 h 149"/>
                <a:gd name="T38" fmla="*/ 228 w 234"/>
                <a:gd name="T39" fmla="*/ 31 h 149"/>
                <a:gd name="T40" fmla="*/ 234 w 234"/>
                <a:gd name="T41" fmla="*/ 38 h 149"/>
                <a:gd name="T42" fmla="*/ 234 w 234"/>
                <a:gd name="T43" fmla="*/ 38 h 149"/>
                <a:gd name="T44" fmla="*/ 176 w 234"/>
                <a:gd name="T45" fmla="*/ 85 h 149"/>
                <a:gd name="T46" fmla="*/ 132 w 234"/>
                <a:gd name="T47" fmla="*/ 119 h 149"/>
                <a:gd name="T48" fmla="*/ 113 w 234"/>
                <a:gd name="T49" fmla="*/ 132 h 149"/>
                <a:gd name="T50" fmla="*/ 101 w 234"/>
                <a:gd name="T51" fmla="*/ 139 h 149"/>
                <a:gd name="T52" fmla="*/ 75 w 234"/>
                <a:gd name="T53" fmla="*/ 136 h 149"/>
                <a:gd name="T54" fmla="*/ 59 w 234"/>
                <a:gd name="T55" fmla="*/ 146 h 149"/>
                <a:gd name="T56" fmla="*/ 59 w 234"/>
                <a:gd name="T57" fmla="*/ 146 h 149"/>
                <a:gd name="T58" fmla="*/ 51 w 234"/>
                <a:gd name="T59" fmla="*/ 148 h 149"/>
                <a:gd name="T60" fmla="*/ 34 w 234"/>
                <a:gd name="T61" fmla="*/ 149 h 149"/>
                <a:gd name="T62" fmla="*/ 24 w 234"/>
                <a:gd name="T63" fmla="*/ 149 h 149"/>
                <a:gd name="T64" fmla="*/ 16 w 234"/>
                <a:gd name="T65" fmla="*/ 149 h 149"/>
                <a:gd name="T66" fmla="*/ 8 w 234"/>
                <a:gd name="T67" fmla="*/ 146 h 149"/>
                <a:gd name="T68" fmla="*/ 6 w 234"/>
                <a:gd name="T69" fmla="*/ 145 h 149"/>
                <a:gd name="T70" fmla="*/ 3 w 234"/>
                <a:gd name="T71" fmla="*/ 143 h 149"/>
                <a:gd name="T72" fmla="*/ 3 w 234"/>
                <a:gd name="T73" fmla="*/ 143 h 149"/>
                <a:gd name="T74" fmla="*/ 1 w 234"/>
                <a:gd name="T75" fmla="*/ 136 h 149"/>
                <a:gd name="T76" fmla="*/ 0 w 234"/>
                <a:gd name="T77" fmla="*/ 126 h 149"/>
                <a:gd name="T78" fmla="*/ 3 w 234"/>
                <a:gd name="T79" fmla="*/ 101 h 149"/>
                <a:gd name="T80" fmla="*/ 6 w 234"/>
                <a:gd name="T81" fmla="*/ 78 h 149"/>
                <a:gd name="T82" fmla="*/ 7 w 234"/>
                <a:gd name="T83" fmla="*/ 68 h 149"/>
                <a:gd name="T84" fmla="*/ 7 w 234"/>
                <a:gd name="T85" fmla="*/ 68 h 149"/>
                <a:gd name="T86" fmla="*/ 23 w 234"/>
                <a:gd name="T87" fmla="*/ 64 h 149"/>
                <a:gd name="T88" fmla="*/ 37 w 234"/>
                <a:gd name="T89" fmla="*/ 61 h 149"/>
                <a:gd name="T90" fmla="*/ 50 w 234"/>
                <a:gd name="T91" fmla="*/ 61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34" h="149">
                  <a:moveTo>
                    <a:pt x="50" y="61"/>
                  </a:moveTo>
                  <a:lnTo>
                    <a:pt x="50" y="61"/>
                  </a:lnTo>
                  <a:lnTo>
                    <a:pt x="75" y="64"/>
                  </a:lnTo>
                  <a:lnTo>
                    <a:pt x="98" y="65"/>
                  </a:lnTo>
                  <a:lnTo>
                    <a:pt x="108" y="65"/>
                  </a:lnTo>
                  <a:lnTo>
                    <a:pt x="115" y="65"/>
                  </a:lnTo>
                  <a:lnTo>
                    <a:pt x="115" y="65"/>
                  </a:lnTo>
                  <a:lnTo>
                    <a:pt x="123" y="61"/>
                  </a:lnTo>
                  <a:lnTo>
                    <a:pt x="132" y="54"/>
                  </a:lnTo>
                  <a:lnTo>
                    <a:pt x="153" y="34"/>
                  </a:lnTo>
                  <a:lnTo>
                    <a:pt x="173" y="13"/>
                  </a:lnTo>
                  <a:lnTo>
                    <a:pt x="180" y="4"/>
                  </a:lnTo>
                  <a:lnTo>
                    <a:pt x="186" y="0"/>
                  </a:lnTo>
                  <a:lnTo>
                    <a:pt x="186" y="0"/>
                  </a:lnTo>
                  <a:lnTo>
                    <a:pt x="188" y="0"/>
                  </a:lnTo>
                  <a:lnTo>
                    <a:pt x="191" y="0"/>
                  </a:lnTo>
                  <a:lnTo>
                    <a:pt x="198" y="3"/>
                  </a:lnTo>
                  <a:lnTo>
                    <a:pt x="205" y="10"/>
                  </a:lnTo>
                  <a:lnTo>
                    <a:pt x="214" y="17"/>
                  </a:lnTo>
                  <a:lnTo>
                    <a:pt x="228" y="31"/>
                  </a:lnTo>
                  <a:lnTo>
                    <a:pt x="234" y="38"/>
                  </a:lnTo>
                  <a:lnTo>
                    <a:pt x="234" y="38"/>
                  </a:lnTo>
                  <a:lnTo>
                    <a:pt x="176" y="85"/>
                  </a:lnTo>
                  <a:lnTo>
                    <a:pt x="132" y="119"/>
                  </a:lnTo>
                  <a:lnTo>
                    <a:pt x="113" y="132"/>
                  </a:lnTo>
                  <a:lnTo>
                    <a:pt x="101" y="139"/>
                  </a:lnTo>
                  <a:lnTo>
                    <a:pt x="75" y="136"/>
                  </a:lnTo>
                  <a:lnTo>
                    <a:pt x="59" y="146"/>
                  </a:lnTo>
                  <a:lnTo>
                    <a:pt x="59" y="146"/>
                  </a:lnTo>
                  <a:lnTo>
                    <a:pt x="51" y="148"/>
                  </a:lnTo>
                  <a:lnTo>
                    <a:pt x="34" y="149"/>
                  </a:lnTo>
                  <a:lnTo>
                    <a:pt x="24" y="149"/>
                  </a:lnTo>
                  <a:lnTo>
                    <a:pt x="16" y="149"/>
                  </a:lnTo>
                  <a:lnTo>
                    <a:pt x="8" y="146"/>
                  </a:lnTo>
                  <a:lnTo>
                    <a:pt x="6" y="145"/>
                  </a:lnTo>
                  <a:lnTo>
                    <a:pt x="3" y="143"/>
                  </a:lnTo>
                  <a:lnTo>
                    <a:pt x="3" y="143"/>
                  </a:lnTo>
                  <a:lnTo>
                    <a:pt x="1" y="136"/>
                  </a:lnTo>
                  <a:lnTo>
                    <a:pt x="0" y="126"/>
                  </a:lnTo>
                  <a:lnTo>
                    <a:pt x="3" y="101"/>
                  </a:lnTo>
                  <a:lnTo>
                    <a:pt x="6" y="78"/>
                  </a:lnTo>
                  <a:lnTo>
                    <a:pt x="7" y="68"/>
                  </a:lnTo>
                  <a:lnTo>
                    <a:pt x="7" y="68"/>
                  </a:lnTo>
                  <a:lnTo>
                    <a:pt x="23" y="64"/>
                  </a:lnTo>
                  <a:lnTo>
                    <a:pt x="37" y="61"/>
                  </a:lnTo>
                  <a:lnTo>
                    <a:pt x="50" y="6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03" name="Freeform 163"/>
            <p:cNvSpPr>
              <a:spLocks/>
            </p:cNvSpPr>
            <p:nvPr/>
          </p:nvSpPr>
          <p:spPr bwMode="auto">
            <a:xfrm>
              <a:off x="3063314" y="3132606"/>
              <a:ext cx="857250" cy="360363"/>
            </a:xfrm>
            <a:custGeom>
              <a:avLst/>
              <a:gdLst>
                <a:gd name="T0" fmla="*/ 102 w 540"/>
                <a:gd name="T1" fmla="*/ 150 h 227"/>
                <a:gd name="T2" fmla="*/ 164 w 540"/>
                <a:gd name="T3" fmla="*/ 98 h 227"/>
                <a:gd name="T4" fmla="*/ 226 w 540"/>
                <a:gd name="T5" fmla="*/ 54 h 227"/>
                <a:gd name="T6" fmla="*/ 273 w 540"/>
                <a:gd name="T7" fmla="*/ 27 h 227"/>
                <a:gd name="T8" fmla="*/ 321 w 540"/>
                <a:gd name="T9" fmla="*/ 8 h 227"/>
                <a:gd name="T10" fmla="*/ 355 w 540"/>
                <a:gd name="T11" fmla="*/ 0 h 227"/>
                <a:gd name="T12" fmla="*/ 377 w 540"/>
                <a:gd name="T13" fmla="*/ 0 h 227"/>
                <a:gd name="T14" fmla="*/ 387 w 540"/>
                <a:gd name="T15" fmla="*/ 1 h 227"/>
                <a:gd name="T16" fmla="*/ 423 w 540"/>
                <a:gd name="T17" fmla="*/ 13 h 227"/>
                <a:gd name="T18" fmla="*/ 453 w 540"/>
                <a:gd name="T19" fmla="*/ 33 h 227"/>
                <a:gd name="T20" fmla="*/ 479 w 540"/>
                <a:gd name="T21" fmla="*/ 57 h 227"/>
                <a:gd name="T22" fmla="*/ 499 w 540"/>
                <a:gd name="T23" fmla="*/ 85 h 227"/>
                <a:gd name="T24" fmla="*/ 514 w 540"/>
                <a:gd name="T25" fmla="*/ 116 h 227"/>
                <a:gd name="T26" fmla="*/ 534 w 540"/>
                <a:gd name="T27" fmla="*/ 179 h 227"/>
                <a:gd name="T28" fmla="*/ 540 w 540"/>
                <a:gd name="T29" fmla="*/ 204 h 227"/>
                <a:gd name="T30" fmla="*/ 518 w 540"/>
                <a:gd name="T31" fmla="*/ 217 h 227"/>
                <a:gd name="T32" fmla="*/ 499 w 540"/>
                <a:gd name="T33" fmla="*/ 225 h 227"/>
                <a:gd name="T34" fmla="*/ 480 w 540"/>
                <a:gd name="T35" fmla="*/ 227 h 227"/>
                <a:gd name="T36" fmla="*/ 476 w 540"/>
                <a:gd name="T37" fmla="*/ 200 h 227"/>
                <a:gd name="T38" fmla="*/ 460 w 540"/>
                <a:gd name="T39" fmla="*/ 139 h 227"/>
                <a:gd name="T40" fmla="*/ 448 w 540"/>
                <a:gd name="T41" fmla="*/ 106 h 227"/>
                <a:gd name="T42" fmla="*/ 431 w 540"/>
                <a:gd name="T43" fmla="*/ 79 h 227"/>
                <a:gd name="T44" fmla="*/ 409 w 540"/>
                <a:gd name="T45" fmla="*/ 61 h 227"/>
                <a:gd name="T46" fmla="*/ 397 w 540"/>
                <a:gd name="T47" fmla="*/ 57 h 227"/>
                <a:gd name="T48" fmla="*/ 384 w 540"/>
                <a:gd name="T49" fmla="*/ 55 h 227"/>
                <a:gd name="T50" fmla="*/ 368 w 540"/>
                <a:gd name="T51" fmla="*/ 58 h 227"/>
                <a:gd name="T52" fmla="*/ 331 w 540"/>
                <a:gd name="T53" fmla="*/ 71 h 227"/>
                <a:gd name="T54" fmla="*/ 268 w 540"/>
                <a:gd name="T55" fmla="*/ 103 h 227"/>
                <a:gd name="T56" fmla="*/ 185 w 540"/>
                <a:gd name="T57" fmla="*/ 156 h 227"/>
                <a:gd name="T58" fmla="*/ 113 w 540"/>
                <a:gd name="T59" fmla="*/ 204 h 227"/>
                <a:gd name="T60" fmla="*/ 109 w 540"/>
                <a:gd name="T61" fmla="*/ 205 h 227"/>
                <a:gd name="T62" fmla="*/ 73 w 540"/>
                <a:gd name="T63" fmla="*/ 204 h 227"/>
                <a:gd name="T64" fmla="*/ 28 w 540"/>
                <a:gd name="T65" fmla="*/ 196 h 227"/>
                <a:gd name="T66" fmla="*/ 7 w 540"/>
                <a:gd name="T67" fmla="*/ 187 h 227"/>
                <a:gd name="T68" fmla="*/ 0 w 540"/>
                <a:gd name="T69" fmla="*/ 180 h 227"/>
                <a:gd name="T70" fmla="*/ 2 w 540"/>
                <a:gd name="T71" fmla="*/ 174 h 227"/>
                <a:gd name="T72" fmla="*/ 17 w 540"/>
                <a:gd name="T73" fmla="*/ 166 h 227"/>
                <a:gd name="T74" fmla="*/ 63 w 540"/>
                <a:gd name="T75" fmla="*/ 156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40" h="227">
                  <a:moveTo>
                    <a:pt x="102" y="150"/>
                  </a:moveTo>
                  <a:lnTo>
                    <a:pt x="102" y="150"/>
                  </a:lnTo>
                  <a:lnTo>
                    <a:pt x="131" y="125"/>
                  </a:lnTo>
                  <a:lnTo>
                    <a:pt x="164" y="98"/>
                  </a:lnTo>
                  <a:lnTo>
                    <a:pt x="204" y="68"/>
                  </a:lnTo>
                  <a:lnTo>
                    <a:pt x="226" y="54"/>
                  </a:lnTo>
                  <a:lnTo>
                    <a:pt x="249" y="40"/>
                  </a:lnTo>
                  <a:lnTo>
                    <a:pt x="273" y="27"/>
                  </a:lnTo>
                  <a:lnTo>
                    <a:pt x="297" y="17"/>
                  </a:lnTo>
                  <a:lnTo>
                    <a:pt x="321" y="8"/>
                  </a:lnTo>
                  <a:lnTo>
                    <a:pt x="344" y="1"/>
                  </a:lnTo>
                  <a:lnTo>
                    <a:pt x="355" y="0"/>
                  </a:lnTo>
                  <a:lnTo>
                    <a:pt x="365" y="0"/>
                  </a:lnTo>
                  <a:lnTo>
                    <a:pt x="377" y="0"/>
                  </a:lnTo>
                  <a:lnTo>
                    <a:pt x="387" y="1"/>
                  </a:lnTo>
                  <a:lnTo>
                    <a:pt x="387" y="1"/>
                  </a:lnTo>
                  <a:lnTo>
                    <a:pt x="405" y="6"/>
                  </a:lnTo>
                  <a:lnTo>
                    <a:pt x="423" y="13"/>
                  </a:lnTo>
                  <a:lnTo>
                    <a:pt x="439" y="21"/>
                  </a:lnTo>
                  <a:lnTo>
                    <a:pt x="453" y="33"/>
                  </a:lnTo>
                  <a:lnTo>
                    <a:pt x="466" y="44"/>
                  </a:lnTo>
                  <a:lnTo>
                    <a:pt x="479" y="57"/>
                  </a:lnTo>
                  <a:lnTo>
                    <a:pt x="489" y="71"/>
                  </a:lnTo>
                  <a:lnTo>
                    <a:pt x="499" y="85"/>
                  </a:lnTo>
                  <a:lnTo>
                    <a:pt x="506" y="101"/>
                  </a:lnTo>
                  <a:lnTo>
                    <a:pt x="514" y="116"/>
                  </a:lnTo>
                  <a:lnTo>
                    <a:pt x="526" y="147"/>
                  </a:lnTo>
                  <a:lnTo>
                    <a:pt x="534" y="179"/>
                  </a:lnTo>
                  <a:lnTo>
                    <a:pt x="540" y="204"/>
                  </a:lnTo>
                  <a:lnTo>
                    <a:pt x="540" y="204"/>
                  </a:lnTo>
                  <a:lnTo>
                    <a:pt x="534" y="208"/>
                  </a:lnTo>
                  <a:lnTo>
                    <a:pt x="518" y="217"/>
                  </a:lnTo>
                  <a:lnTo>
                    <a:pt x="509" y="221"/>
                  </a:lnTo>
                  <a:lnTo>
                    <a:pt x="499" y="225"/>
                  </a:lnTo>
                  <a:lnTo>
                    <a:pt x="489" y="227"/>
                  </a:lnTo>
                  <a:lnTo>
                    <a:pt x="480" y="227"/>
                  </a:lnTo>
                  <a:lnTo>
                    <a:pt x="480" y="227"/>
                  </a:lnTo>
                  <a:lnTo>
                    <a:pt x="476" y="200"/>
                  </a:lnTo>
                  <a:lnTo>
                    <a:pt x="470" y="171"/>
                  </a:lnTo>
                  <a:lnTo>
                    <a:pt x="460" y="139"/>
                  </a:lnTo>
                  <a:lnTo>
                    <a:pt x="455" y="122"/>
                  </a:lnTo>
                  <a:lnTo>
                    <a:pt x="448" y="106"/>
                  </a:lnTo>
                  <a:lnTo>
                    <a:pt x="440" y="92"/>
                  </a:lnTo>
                  <a:lnTo>
                    <a:pt x="431" y="79"/>
                  </a:lnTo>
                  <a:lnTo>
                    <a:pt x="421" y="69"/>
                  </a:lnTo>
                  <a:lnTo>
                    <a:pt x="409" y="61"/>
                  </a:lnTo>
                  <a:lnTo>
                    <a:pt x="404" y="58"/>
                  </a:lnTo>
                  <a:lnTo>
                    <a:pt x="397" y="57"/>
                  </a:lnTo>
                  <a:lnTo>
                    <a:pt x="391" y="55"/>
                  </a:lnTo>
                  <a:lnTo>
                    <a:pt x="384" y="55"/>
                  </a:lnTo>
                  <a:lnTo>
                    <a:pt x="384" y="55"/>
                  </a:lnTo>
                  <a:lnTo>
                    <a:pt x="368" y="58"/>
                  </a:lnTo>
                  <a:lnTo>
                    <a:pt x="350" y="64"/>
                  </a:lnTo>
                  <a:lnTo>
                    <a:pt x="331" y="71"/>
                  </a:lnTo>
                  <a:lnTo>
                    <a:pt x="310" y="81"/>
                  </a:lnTo>
                  <a:lnTo>
                    <a:pt x="268" y="103"/>
                  </a:lnTo>
                  <a:lnTo>
                    <a:pt x="225" y="129"/>
                  </a:lnTo>
                  <a:lnTo>
                    <a:pt x="185" y="156"/>
                  </a:lnTo>
                  <a:lnTo>
                    <a:pt x="151" y="179"/>
                  </a:lnTo>
                  <a:lnTo>
                    <a:pt x="113" y="204"/>
                  </a:lnTo>
                  <a:lnTo>
                    <a:pt x="113" y="204"/>
                  </a:lnTo>
                  <a:lnTo>
                    <a:pt x="109" y="205"/>
                  </a:lnTo>
                  <a:lnTo>
                    <a:pt x="99" y="205"/>
                  </a:lnTo>
                  <a:lnTo>
                    <a:pt x="73" y="204"/>
                  </a:lnTo>
                  <a:lnTo>
                    <a:pt x="42" y="198"/>
                  </a:lnTo>
                  <a:lnTo>
                    <a:pt x="28" y="196"/>
                  </a:lnTo>
                  <a:lnTo>
                    <a:pt x="17" y="191"/>
                  </a:lnTo>
                  <a:lnTo>
                    <a:pt x="7" y="187"/>
                  </a:lnTo>
                  <a:lnTo>
                    <a:pt x="1" y="181"/>
                  </a:lnTo>
                  <a:lnTo>
                    <a:pt x="0" y="180"/>
                  </a:lnTo>
                  <a:lnTo>
                    <a:pt x="0" y="177"/>
                  </a:lnTo>
                  <a:lnTo>
                    <a:pt x="2" y="174"/>
                  </a:lnTo>
                  <a:lnTo>
                    <a:pt x="5" y="171"/>
                  </a:lnTo>
                  <a:lnTo>
                    <a:pt x="17" y="166"/>
                  </a:lnTo>
                  <a:lnTo>
                    <a:pt x="36" y="160"/>
                  </a:lnTo>
                  <a:lnTo>
                    <a:pt x="63" y="156"/>
                  </a:lnTo>
                  <a:lnTo>
                    <a:pt x="102" y="150"/>
                  </a:lnTo>
                  <a:close/>
                </a:path>
              </a:pathLst>
            </a:custGeom>
            <a:solidFill>
              <a:srgbClr val="474C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04" name="Freeform 164"/>
            <p:cNvSpPr>
              <a:spLocks/>
            </p:cNvSpPr>
            <p:nvPr/>
          </p:nvSpPr>
          <p:spPr bwMode="auto">
            <a:xfrm>
              <a:off x="3063314" y="3132606"/>
              <a:ext cx="857250" cy="360363"/>
            </a:xfrm>
            <a:custGeom>
              <a:avLst/>
              <a:gdLst>
                <a:gd name="T0" fmla="*/ 102 w 540"/>
                <a:gd name="T1" fmla="*/ 150 h 227"/>
                <a:gd name="T2" fmla="*/ 164 w 540"/>
                <a:gd name="T3" fmla="*/ 98 h 227"/>
                <a:gd name="T4" fmla="*/ 226 w 540"/>
                <a:gd name="T5" fmla="*/ 54 h 227"/>
                <a:gd name="T6" fmla="*/ 273 w 540"/>
                <a:gd name="T7" fmla="*/ 27 h 227"/>
                <a:gd name="T8" fmla="*/ 321 w 540"/>
                <a:gd name="T9" fmla="*/ 8 h 227"/>
                <a:gd name="T10" fmla="*/ 355 w 540"/>
                <a:gd name="T11" fmla="*/ 0 h 227"/>
                <a:gd name="T12" fmla="*/ 377 w 540"/>
                <a:gd name="T13" fmla="*/ 0 h 227"/>
                <a:gd name="T14" fmla="*/ 387 w 540"/>
                <a:gd name="T15" fmla="*/ 1 h 227"/>
                <a:gd name="T16" fmla="*/ 423 w 540"/>
                <a:gd name="T17" fmla="*/ 13 h 227"/>
                <a:gd name="T18" fmla="*/ 453 w 540"/>
                <a:gd name="T19" fmla="*/ 33 h 227"/>
                <a:gd name="T20" fmla="*/ 479 w 540"/>
                <a:gd name="T21" fmla="*/ 57 h 227"/>
                <a:gd name="T22" fmla="*/ 499 w 540"/>
                <a:gd name="T23" fmla="*/ 85 h 227"/>
                <a:gd name="T24" fmla="*/ 514 w 540"/>
                <a:gd name="T25" fmla="*/ 116 h 227"/>
                <a:gd name="T26" fmla="*/ 534 w 540"/>
                <a:gd name="T27" fmla="*/ 179 h 227"/>
                <a:gd name="T28" fmla="*/ 540 w 540"/>
                <a:gd name="T29" fmla="*/ 204 h 227"/>
                <a:gd name="T30" fmla="*/ 518 w 540"/>
                <a:gd name="T31" fmla="*/ 217 h 227"/>
                <a:gd name="T32" fmla="*/ 499 w 540"/>
                <a:gd name="T33" fmla="*/ 225 h 227"/>
                <a:gd name="T34" fmla="*/ 480 w 540"/>
                <a:gd name="T35" fmla="*/ 227 h 227"/>
                <a:gd name="T36" fmla="*/ 476 w 540"/>
                <a:gd name="T37" fmla="*/ 200 h 227"/>
                <a:gd name="T38" fmla="*/ 460 w 540"/>
                <a:gd name="T39" fmla="*/ 139 h 227"/>
                <a:gd name="T40" fmla="*/ 448 w 540"/>
                <a:gd name="T41" fmla="*/ 106 h 227"/>
                <a:gd name="T42" fmla="*/ 431 w 540"/>
                <a:gd name="T43" fmla="*/ 79 h 227"/>
                <a:gd name="T44" fmla="*/ 409 w 540"/>
                <a:gd name="T45" fmla="*/ 61 h 227"/>
                <a:gd name="T46" fmla="*/ 397 w 540"/>
                <a:gd name="T47" fmla="*/ 57 h 227"/>
                <a:gd name="T48" fmla="*/ 384 w 540"/>
                <a:gd name="T49" fmla="*/ 55 h 227"/>
                <a:gd name="T50" fmla="*/ 368 w 540"/>
                <a:gd name="T51" fmla="*/ 58 h 227"/>
                <a:gd name="T52" fmla="*/ 331 w 540"/>
                <a:gd name="T53" fmla="*/ 71 h 227"/>
                <a:gd name="T54" fmla="*/ 268 w 540"/>
                <a:gd name="T55" fmla="*/ 103 h 227"/>
                <a:gd name="T56" fmla="*/ 185 w 540"/>
                <a:gd name="T57" fmla="*/ 156 h 227"/>
                <a:gd name="T58" fmla="*/ 113 w 540"/>
                <a:gd name="T59" fmla="*/ 204 h 227"/>
                <a:gd name="T60" fmla="*/ 109 w 540"/>
                <a:gd name="T61" fmla="*/ 205 h 227"/>
                <a:gd name="T62" fmla="*/ 73 w 540"/>
                <a:gd name="T63" fmla="*/ 204 h 227"/>
                <a:gd name="T64" fmla="*/ 28 w 540"/>
                <a:gd name="T65" fmla="*/ 196 h 227"/>
                <a:gd name="T66" fmla="*/ 7 w 540"/>
                <a:gd name="T67" fmla="*/ 187 h 227"/>
                <a:gd name="T68" fmla="*/ 0 w 540"/>
                <a:gd name="T69" fmla="*/ 180 h 227"/>
                <a:gd name="T70" fmla="*/ 2 w 540"/>
                <a:gd name="T71" fmla="*/ 174 h 227"/>
                <a:gd name="T72" fmla="*/ 17 w 540"/>
                <a:gd name="T73" fmla="*/ 166 h 227"/>
                <a:gd name="T74" fmla="*/ 63 w 540"/>
                <a:gd name="T75" fmla="*/ 156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40" h="227">
                  <a:moveTo>
                    <a:pt x="102" y="150"/>
                  </a:moveTo>
                  <a:lnTo>
                    <a:pt x="102" y="150"/>
                  </a:lnTo>
                  <a:lnTo>
                    <a:pt x="131" y="125"/>
                  </a:lnTo>
                  <a:lnTo>
                    <a:pt x="164" y="98"/>
                  </a:lnTo>
                  <a:lnTo>
                    <a:pt x="204" y="68"/>
                  </a:lnTo>
                  <a:lnTo>
                    <a:pt x="226" y="54"/>
                  </a:lnTo>
                  <a:lnTo>
                    <a:pt x="249" y="40"/>
                  </a:lnTo>
                  <a:lnTo>
                    <a:pt x="273" y="27"/>
                  </a:lnTo>
                  <a:lnTo>
                    <a:pt x="297" y="17"/>
                  </a:lnTo>
                  <a:lnTo>
                    <a:pt x="321" y="8"/>
                  </a:lnTo>
                  <a:lnTo>
                    <a:pt x="344" y="1"/>
                  </a:lnTo>
                  <a:lnTo>
                    <a:pt x="355" y="0"/>
                  </a:lnTo>
                  <a:lnTo>
                    <a:pt x="365" y="0"/>
                  </a:lnTo>
                  <a:lnTo>
                    <a:pt x="377" y="0"/>
                  </a:lnTo>
                  <a:lnTo>
                    <a:pt x="387" y="1"/>
                  </a:lnTo>
                  <a:lnTo>
                    <a:pt x="387" y="1"/>
                  </a:lnTo>
                  <a:lnTo>
                    <a:pt x="405" y="6"/>
                  </a:lnTo>
                  <a:lnTo>
                    <a:pt x="423" y="13"/>
                  </a:lnTo>
                  <a:lnTo>
                    <a:pt x="439" y="21"/>
                  </a:lnTo>
                  <a:lnTo>
                    <a:pt x="453" y="33"/>
                  </a:lnTo>
                  <a:lnTo>
                    <a:pt x="466" y="44"/>
                  </a:lnTo>
                  <a:lnTo>
                    <a:pt x="479" y="57"/>
                  </a:lnTo>
                  <a:lnTo>
                    <a:pt x="489" y="71"/>
                  </a:lnTo>
                  <a:lnTo>
                    <a:pt x="499" y="85"/>
                  </a:lnTo>
                  <a:lnTo>
                    <a:pt x="506" y="101"/>
                  </a:lnTo>
                  <a:lnTo>
                    <a:pt x="514" y="116"/>
                  </a:lnTo>
                  <a:lnTo>
                    <a:pt x="526" y="147"/>
                  </a:lnTo>
                  <a:lnTo>
                    <a:pt x="534" y="179"/>
                  </a:lnTo>
                  <a:lnTo>
                    <a:pt x="540" y="204"/>
                  </a:lnTo>
                  <a:lnTo>
                    <a:pt x="540" y="204"/>
                  </a:lnTo>
                  <a:lnTo>
                    <a:pt x="534" y="208"/>
                  </a:lnTo>
                  <a:lnTo>
                    <a:pt x="518" y="217"/>
                  </a:lnTo>
                  <a:lnTo>
                    <a:pt x="509" y="221"/>
                  </a:lnTo>
                  <a:lnTo>
                    <a:pt x="499" y="225"/>
                  </a:lnTo>
                  <a:lnTo>
                    <a:pt x="489" y="227"/>
                  </a:lnTo>
                  <a:lnTo>
                    <a:pt x="480" y="227"/>
                  </a:lnTo>
                  <a:lnTo>
                    <a:pt x="480" y="227"/>
                  </a:lnTo>
                  <a:lnTo>
                    <a:pt x="476" y="200"/>
                  </a:lnTo>
                  <a:lnTo>
                    <a:pt x="470" y="171"/>
                  </a:lnTo>
                  <a:lnTo>
                    <a:pt x="460" y="139"/>
                  </a:lnTo>
                  <a:lnTo>
                    <a:pt x="455" y="122"/>
                  </a:lnTo>
                  <a:lnTo>
                    <a:pt x="448" y="106"/>
                  </a:lnTo>
                  <a:lnTo>
                    <a:pt x="440" y="92"/>
                  </a:lnTo>
                  <a:lnTo>
                    <a:pt x="431" y="79"/>
                  </a:lnTo>
                  <a:lnTo>
                    <a:pt x="421" y="69"/>
                  </a:lnTo>
                  <a:lnTo>
                    <a:pt x="409" y="61"/>
                  </a:lnTo>
                  <a:lnTo>
                    <a:pt x="404" y="58"/>
                  </a:lnTo>
                  <a:lnTo>
                    <a:pt x="397" y="57"/>
                  </a:lnTo>
                  <a:lnTo>
                    <a:pt x="391" y="55"/>
                  </a:lnTo>
                  <a:lnTo>
                    <a:pt x="384" y="55"/>
                  </a:lnTo>
                  <a:lnTo>
                    <a:pt x="384" y="55"/>
                  </a:lnTo>
                  <a:lnTo>
                    <a:pt x="368" y="58"/>
                  </a:lnTo>
                  <a:lnTo>
                    <a:pt x="350" y="64"/>
                  </a:lnTo>
                  <a:lnTo>
                    <a:pt x="331" y="71"/>
                  </a:lnTo>
                  <a:lnTo>
                    <a:pt x="310" y="81"/>
                  </a:lnTo>
                  <a:lnTo>
                    <a:pt x="268" y="103"/>
                  </a:lnTo>
                  <a:lnTo>
                    <a:pt x="225" y="129"/>
                  </a:lnTo>
                  <a:lnTo>
                    <a:pt x="185" y="156"/>
                  </a:lnTo>
                  <a:lnTo>
                    <a:pt x="151" y="179"/>
                  </a:lnTo>
                  <a:lnTo>
                    <a:pt x="113" y="204"/>
                  </a:lnTo>
                  <a:lnTo>
                    <a:pt x="113" y="204"/>
                  </a:lnTo>
                  <a:lnTo>
                    <a:pt x="109" y="205"/>
                  </a:lnTo>
                  <a:lnTo>
                    <a:pt x="99" y="205"/>
                  </a:lnTo>
                  <a:lnTo>
                    <a:pt x="73" y="204"/>
                  </a:lnTo>
                  <a:lnTo>
                    <a:pt x="42" y="198"/>
                  </a:lnTo>
                  <a:lnTo>
                    <a:pt x="28" y="196"/>
                  </a:lnTo>
                  <a:lnTo>
                    <a:pt x="17" y="191"/>
                  </a:lnTo>
                  <a:lnTo>
                    <a:pt x="7" y="187"/>
                  </a:lnTo>
                  <a:lnTo>
                    <a:pt x="1" y="181"/>
                  </a:lnTo>
                  <a:lnTo>
                    <a:pt x="0" y="180"/>
                  </a:lnTo>
                  <a:lnTo>
                    <a:pt x="0" y="177"/>
                  </a:lnTo>
                  <a:lnTo>
                    <a:pt x="2" y="174"/>
                  </a:lnTo>
                  <a:lnTo>
                    <a:pt x="5" y="171"/>
                  </a:lnTo>
                  <a:lnTo>
                    <a:pt x="17" y="166"/>
                  </a:lnTo>
                  <a:lnTo>
                    <a:pt x="36" y="160"/>
                  </a:lnTo>
                  <a:lnTo>
                    <a:pt x="63" y="156"/>
                  </a:lnTo>
                  <a:lnTo>
                    <a:pt x="102" y="15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05" name="Freeform 165"/>
            <p:cNvSpPr>
              <a:spLocks/>
            </p:cNvSpPr>
            <p:nvPr/>
          </p:nvSpPr>
          <p:spPr bwMode="auto">
            <a:xfrm>
              <a:off x="3963426" y="3553294"/>
              <a:ext cx="309563" cy="439738"/>
            </a:xfrm>
            <a:custGeom>
              <a:avLst/>
              <a:gdLst>
                <a:gd name="T0" fmla="*/ 52 w 195"/>
                <a:gd name="T1" fmla="*/ 165 h 277"/>
                <a:gd name="T2" fmla="*/ 75 w 195"/>
                <a:gd name="T3" fmla="*/ 156 h 277"/>
                <a:gd name="T4" fmla="*/ 93 w 195"/>
                <a:gd name="T5" fmla="*/ 146 h 277"/>
                <a:gd name="T6" fmla="*/ 107 w 195"/>
                <a:gd name="T7" fmla="*/ 132 h 277"/>
                <a:gd name="T8" fmla="*/ 112 w 195"/>
                <a:gd name="T9" fmla="*/ 123 h 277"/>
                <a:gd name="T10" fmla="*/ 119 w 195"/>
                <a:gd name="T11" fmla="*/ 95 h 277"/>
                <a:gd name="T12" fmla="*/ 122 w 195"/>
                <a:gd name="T13" fmla="*/ 61 h 277"/>
                <a:gd name="T14" fmla="*/ 119 w 195"/>
                <a:gd name="T15" fmla="*/ 31 h 277"/>
                <a:gd name="T16" fmla="*/ 114 w 195"/>
                <a:gd name="T17" fmla="*/ 20 h 277"/>
                <a:gd name="T18" fmla="*/ 134 w 195"/>
                <a:gd name="T19" fmla="*/ 10 h 277"/>
                <a:gd name="T20" fmla="*/ 160 w 195"/>
                <a:gd name="T21" fmla="*/ 1 h 277"/>
                <a:gd name="T22" fmla="*/ 180 w 195"/>
                <a:gd name="T23" fmla="*/ 0 h 277"/>
                <a:gd name="T24" fmla="*/ 190 w 195"/>
                <a:gd name="T25" fmla="*/ 4 h 277"/>
                <a:gd name="T26" fmla="*/ 194 w 195"/>
                <a:gd name="T27" fmla="*/ 7 h 277"/>
                <a:gd name="T28" fmla="*/ 195 w 195"/>
                <a:gd name="T29" fmla="*/ 60 h 277"/>
                <a:gd name="T30" fmla="*/ 188 w 195"/>
                <a:gd name="T31" fmla="*/ 125 h 277"/>
                <a:gd name="T32" fmla="*/ 181 w 195"/>
                <a:gd name="T33" fmla="*/ 157 h 277"/>
                <a:gd name="T34" fmla="*/ 168 w 195"/>
                <a:gd name="T35" fmla="*/ 186 h 277"/>
                <a:gd name="T36" fmla="*/ 151 w 195"/>
                <a:gd name="T37" fmla="*/ 207 h 277"/>
                <a:gd name="T38" fmla="*/ 129 w 195"/>
                <a:gd name="T39" fmla="*/ 206 h 277"/>
                <a:gd name="T40" fmla="*/ 133 w 195"/>
                <a:gd name="T41" fmla="*/ 223 h 277"/>
                <a:gd name="T42" fmla="*/ 133 w 195"/>
                <a:gd name="T43" fmla="*/ 235 h 277"/>
                <a:gd name="T44" fmla="*/ 126 w 195"/>
                <a:gd name="T45" fmla="*/ 245 h 277"/>
                <a:gd name="T46" fmla="*/ 107 w 195"/>
                <a:gd name="T47" fmla="*/ 255 h 277"/>
                <a:gd name="T48" fmla="*/ 58 w 195"/>
                <a:gd name="T49" fmla="*/ 274 h 277"/>
                <a:gd name="T50" fmla="*/ 45 w 195"/>
                <a:gd name="T51" fmla="*/ 277 h 277"/>
                <a:gd name="T52" fmla="*/ 11 w 195"/>
                <a:gd name="T53" fmla="*/ 223 h 277"/>
                <a:gd name="T54" fmla="*/ 0 w 195"/>
                <a:gd name="T55" fmla="*/ 203 h 277"/>
                <a:gd name="T56" fmla="*/ 0 w 195"/>
                <a:gd name="T57" fmla="*/ 196 h 277"/>
                <a:gd name="T58" fmla="*/ 4 w 195"/>
                <a:gd name="T59" fmla="*/ 190 h 277"/>
                <a:gd name="T60" fmla="*/ 22 w 195"/>
                <a:gd name="T61" fmla="*/ 177 h 277"/>
                <a:gd name="T62" fmla="*/ 52 w 195"/>
                <a:gd name="T63" fmla="*/ 165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5" h="277">
                  <a:moveTo>
                    <a:pt x="52" y="165"/>
                  </a:moveTo>
                  <a:lnTo>
                    <a:pt x="52" y="165"/>
                  </a:lnTo>
                  <a:lnTo>
                    <a:pt x="59" y="163"/>
                  </a:lnTo>
                  <a:lnTo>
                    <a:pt x="75" y="156"/>
                  </a:lnTo>
                  <a:lnTo>
                    <a:pt x="85" y="152"/>
                  </a:lnTo>
                  <a:lnTo>
                    <a:pt x="93" y="146"/>
                  </a:lnTo>
                  <a:lnTo>
                    <a:pt x="102" y="139"/>
                  </a:lnTo>
                  <a:lnTo>
                    <a:pt x="107" y="132"/>
                  </a:lnTo>
                  <a:lnTo>
                    <a:pt x="107" y="132"/>
                  </a:lnTo>
                  <a:lnTo>
                    <a:pt x="112" y="123"/>
                  </a:lnTo>
                  <a:lnTo>
                    <a:pt x="116" y="109"/>
                  </a:lnTo>
                  <a:lnTo>
                    <a:pt x="119" y="95"/>
                  </a:lnTo>
                  <a:lnTo>
                    <a:pt x="120" y="78"/>
                  </a:lnTo>
                  <a:lnTo>
                    <a:pt x="122" y="61"/>
                  </a:lnTo>
                  <a:lnTo>
                    <a:pt x="120" y="45"/>
                  </a:lnTo>
                  <a:lnTo>
                    <a:pt x="119" y="31"/>
                  </a:lnTo>
                  <a:lnTo>
                    <a:pt x="114" y="20"/>
                  </a:lnTo>
                  <a:lnTo>
                    <a:pt x="114" y="20"/>
                  </a:lnTo>
                  <a:lnTo>
                    <a:pt x="124" y="16"/>
                  </a:lnTo>
                  <a:lnTo>
                    <a:pt x="134" y="10"/>
                  </a:lnTo>
                  <a:lnTo>
                    <a:pt x="147" y="6"/>
                  </a:lnTo>
                  <a:lnTo>
                    <a:pt x="160" y="1"/>
                  </a:lnTo>
                  <a:lnTo>
                    <a:pt x="174" y="0"/>
                  </a:lnTo>
                  <a:lnTo>
                    <a:pt x="180" y="0"/>
                  </a:lnTo>
                  <a:lnTo>
                    <a:pt x="185" y="1"/>
                  </a:lnTo>
                  <a:lnTo>
                    <a:pt x="190" y="4"/>
                  </a:lnTo>
                  <a:lnTo>
                    <a:pt x="194" y="7"/>
                  </a:lnTo>
                  <a:lnTo>
                    <a:pt x="194" y="7"/>
                  </a:lnTo>
                  <a:lnTo>
                    <a:pt x="195" y="33"/>
                  </a:lnTo>
                  <a:lnTo>
                    <a:pt x="195" y="60"/>
                  </a:lnTo>
                  <a:lnTo>
                    <a:pt x="192" y="91"/>
                  </a:lnTo>
                  <a:lnTo>
                    <a:pt x="188" y="125"/>
                  </a:lnTo>
                  <a:lnTo>
                    <a:pt x="185" y="142"/>
                  </a:lnTo>
                  <a:lnTo>
                    <a:pt x="181" y="157"/>
                  </a:lnTo>
                  <a:lnTo>
                    <a:pt x="175" y="173"/>
                  </a:lnTo>
                  <a:lnTo>
                    <a:pt x="168" y="186"/>
                  </a:lnTo>
                  <a:lnTo>
                    <a:pt x="161" y="197"/>
                  </a:lnTo>
                  <a:lnTo>
                    <a:pt x="151" y="207"/>
                  </a:lnTo>
                  <a:lnTo>
                    <a:pt x="129" y="206"/>
                  </a:lnTo>
                  <a:lnTo>
                    <a:pt x="129" y="206"/>
                  </a:lnTo>
                  <a:lnTo>
                    <a:pt x="130" y="210"/>
                  </a:lnTo>
                  <a:lnTo>
                    <a:pt x="133" y="223"/>
                  </a:lnTo>
                  <a:lnTo>
                    <a:pt x="134" y="228"/>
                  </a:lnTo>
                  <a:lnTo>
                    <a:pt x="133" y="235"/>
                  </a:lnTo>
                  <a:lnTo>
                    <a:pt x="130" y="241"/>
                  </a:lnTo>
                  <a:lnTo>
                    <a:pt x="126" y="245"/>
                  </a:lnTo>
                  <a:lnTo>
                    <a:pt x="126" y="245"/>
                  </a:lnTo>
                  <a:lnTo>
                    <a:pt x="107" y="255"/>
                  </a:lnTo>
                  <a:lnTo>
                    <a:pt x="82" y="265"/>
                  </a:lnTo>
                  <a:lnTo>
                    <a:pt x="58" y="274"/>
                  </a:lnTo>
                  <a:lnTo>
                    <a:pt x="45" y="277"/>
                  </a:lnTo>
                  <a:lnTo>
                    <a:pt x="45" y="277"/>
                  </a:lnTo>
                  <a:lnTo>
                    <a:pt x="25" y="247"/>
                  </a:lnTo>
                  <a:lnTo>
                    <a:pt x="11" y="223"/>
                  </a:lnTo>
                  <a:lnTo>
                    <a:pt x="0" y="203"/>
                  </a:lnTo>
                  <a:lnTo>
                    <a:pt x="0" y="203"/>
                  </a:lnTo>
                  <a:lnTo>
                    <a:pt x="0" y="200"/>
                  </a:lnTo>
                  <a:lnTo>
                    <a:pt x="0" y="196"/>
                  </a:lnTo>
                  <a:lnTo>
                    <a:pt x="1" y="193"/>
                  </a:lnTo>
                  <a:lnTo>
                    <a:pt x="4" y="190"/>
                  </a:lnTo>
                  <a:lnTo>
                    <a:pt x="12" y="183"/>
                  </a:lnTo>
                  <a:lnTo>
                    <a:pt x="22" y="177"/>
                  </a:lnTo>
                  <a:lnTo>
                    <a:pt x="42" y="169"/>
                  </a:lnTo>
                  <a:lnTo>
                    <a:pt x="52" y="165"/>
                  </a:lnTo>
                  <a:close/>
                </a:path>
              </a:pathLst>
            </a:custGeom>
            <a:solidFill>
              <a:srgbClr val="291E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06" name="Freeform 166"/>
            <p:cNvSpPr>
              <a:spLocks/>
            </p:cNvSpPr>
            <p:nvPr/>
          </p:nvSpPr>
          <p:spPr bwMode="auto">
            <a:xfrm>
              <a:off x="3963426" y="3553294"/>
              <a:ext cx="309563" cy="439738"/>
            </a:xfrm>
            <a:custGeom>
              <a:avLst/>
              <a:gdLst>
                <a:gd name="T0" fmla="*/ 52 w 195"/>
                <a:gd name="T1" fmla="*/ 165 h 277"/>
                <a:gd name="T2" fmla="*/ 75 w 195"/>
                <a:gd name="T3" fmla="*/ 156 h 277"/>
                <a:gd name="T4" fmla="*/ 93 w 195"/>
                <a:gd name="T5" fmla="*/ 146 h 277"/>
                <a:gd name="T6" fmla="*/ 107 w 195"/>
                <a:gd name="T7" fmla="*/ 132 h 277"/>
                <a:gd name="T8" fmla="*/ 112 w 195"/>
                <a:gd name="T9" fmla="*/ 123 h 277"/>
                <a:gd name="T10" fmla="*/ 119 w 195"/>
                <a:gd name="T11" fmla="*/ 95 h 277"/>
                <a:gd name="T12" fmla="*/ 122 w 195"/>
                <a:gd name="T13" fmla="*/ 61 h 277"/>
                <a:gd name="T14" fmla="*/ 119 w 195"/>
                <a:gd name="T15" fmla="*/ 31 h 277"/>
                <a:gd name="T16" fmla="*/ 114 w 195"/>
                <a:gd name="T17" fmla="*/ 20 h 277"/>
                <a:gd name="T18" fmla="*/ 134 w 195"/>
                <a:gd name="T19" fmla="*/ 10 h 277"/>
                <a:gd name="T20" fmla="*/ 160 w 195"/>
                <a:gd name="T21" fmla="*/ 1 h 277"/>
                <a:gd name="T22" fmla="*/ 180 w 195"/>
                <a:gd name="T23" fmla="*/ 0 h 277"/>
                <a:gd name="T24" fmla="*/ 190 w 195"/>
                <a:gd name="T25" fmla="*/ 4 h 277"/>
                <a:gd name="T26" fmla="*/ 194 w 195"/>
                <a:gd name="T27" fmla="*/ 7 h 277"/>
                <a:gd name="T28" fmla="*/ 195 w 195"/>
                <a:gd name="T29" fmla="*/ 60 h 277"/>
                <a:gd name="T30" fmla="*/ 188 w 195"/>
                <a:gd name="T31" fmla="*/ 125 h 277"/>
                <a:gd name="T32" fmla="*/ 181 w 195"/>
                <a:gd name="T33" fmla="*/ 157 h 277"/>
                <a:gd name="T34" fmla="*/ 168 w 195"/>
                <a:gd name="T35" fmla="*/ 186 h 277"/>
                <a:gd name="T36" fmla="*/ 151 w 195"/>
                <a:gd name="T37" fmla="*/ 207 h 277"/>
                <a:gd name="T38" fmla="*/ 129 w 195"/>
                <a:gd name="T39" fmla="*/ 206 h 277"/>
                <a:gd name="T40" fmla="*/ 133 w 195"/>
                <a:gd name="T41" fmla="*/ 223 h 277"/>
                <a:gd name="T42" fmla="*/ 133 w 195"/>
                <a:gd name="T43" fmla="*/ 235 h 277"/>
                <a:gd name="T44" fmla="*/ 126 w 195"/>
                <a:gd name="T45" fmla="*/ 245 h 277"/>
                <a:gd name="T46" fmla="*/ 107 w 195"/>
                <a:gd name="T47" fmla="*/ 255 h 277"/>
                <a:gd name="T48" fmla="*/ 58 w 195"/>
                <a:gd name="T49" fmla="*/ 274 h 277"/>
                <a:gd name="T50" fmla="*/ 45 w 195"/>
                <a:gd name="T51" fmla="*/ 277 h 277"/>
                <a:gd name="T52" fmla="*/ 11 w 195"/>
                <a:gd name="T53" fmla="*/ 223 h 277"/>
                <a:gd name="T54" fmla="*/ 0 w 195"/>
                <a:gd name="T55" fmla="*/ 203 h 277"/>
                <a:gd name="T56" fmla="*/ 0 w 195"/>
                <a:gd name="T57" fmla="*/ 196 h 277"/>
                <a:gd name="T58" fmla="*/ 4 w 195"/>
                <a:gd name="T59" fmla="*/ 190 h 277"/>
                <a:gd name="T60" fmla="*/ 22 w 195"/>
                <a:gd name="T61" fmla="*/ 177 h 277"/>
                <a:gd name="T62" fmla="*/ 52 w 195"/>
                <a:gd name="T63" fmla="*/ 165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5" h="277">
                  <a:moveTo>
                    <a:pt x="52" y="165"/>
                  </a:moveTo>
                  <a:lnTo>
                    <a:pt x="52" y="165"/>
                  </a:lnTo>
                  <a:lnTo>
                    <a:pt x="59" y="163"/>
                  </a:lnTo>
                  <a:lnTo>
                    <a:pt x="75" y="156"/>
                  </a:lnTo>
                  <a:lnTo>
                    <a:pt x="85" y="152"/>
                  </a:lnTo>
                  <a:lnTo>
                    <a:pt x="93" y="146"/>
                  </a:lnTo>
                  <a:lnTo>
                    <a:pt x="102" y="139"/>
                  </a:lnTo>
                  <a:lnTo>
                    <a:pt x="107" y="132"/>
                  </a:lnTo>
                  <a:lnTo>
                    <a:pt x="107" y="132"/>
                  </a:lnTo>
                  <a:lnTo>
                    <a:pt x="112" y="123"/>
                  </a:lnTo>
                  <a:lnTo>
                    <a:pt x="116" y="109"/>
                  </a:lnTo>
                  <a:lnTo>
                    <a:pt x="119" y="95"/>
                  </a:lnTo>
                  <a:lnTo>
                    <a:pt x="120" y="78"/>
                  </a:lnTo>
                  <a:lnTo>
                    <a:pt x="122" y="61"/>
                  </a:lnTo>
                  <a:lnTo>
                    <a:pt x="120" y="45"/>
                  </a:lnTo>
                  <a:lnTo>
                    <a:pt x="119" y="31"/>
                  </a:lnTo>
                  <a:lnTo>
                    <a:pt x="114" y="20"/>
                  </a:lnTo>
                  <a:lnTo>
                    <a:pt x="114" y="20"/>
                  </a:lnTo>
                  <a:lnTo>
                    <a:pt x="124" y="16"/>
                  </a:lnTo>
                  <a:lnTo>
                    <a:pt x="134" y="10"/>
                  </a:lnTo>
                  <a:lnTo>
                    <a:pt x="147" y="6"/>
                  </a:lnTo>
                  <a:lnTo>
                    <a:pt x="160" y="1"/>
                  </a:lnTo>
                  <a:lnTo>
                    <a:pt x="174" y="0"/>
                  </a:lnTo>
                  <a:lnTo>
                    <a:pt x="180" y="0"/>
                  </a:lnTo>
                  <a:lnTo>
                    <a:pt x="185" y="1"/>
                  </a:lnTo>
                  <a:lnTo>
                    <a:pt x="190" y="4"/>
                  </a:lnTo>
                  <a:lnTo>
                    <a:pt x="194" y="7"/>
                  </a:lnTo>
                  <a:lnTo>
                    <a:pt x="194" y="7"/>
                  </a:lnTo>
                  <a:lnTo>
                    <a:pt x="195" y="33"/>
                  </a:lnTo>
                  <a:lnTo>
                    <a:pt x="195" y="60"/>
                  </a:lnTo>
                  <a:lnTo>
                    <a:pt x="192" y="91"/>
                  </a:lnTo>
                  <a:lnTo>
                    <a:pt x="188" y="125"/>
                  </a:lnTo>
                  <a:lnTo>
                    <a:pt x="185" y="142"/>
                  </a:lnTo>
                  <a:lnTo>
                    <a:pt x="181" y="157"/>
                  </a:lnTo>
                  <a:lnTo>
                    <a:pt x="175" y="173"/>
                  </a:lnTo>
                  <a:lnTo>
                    <a:pt x="168" y="186"/>
                  </a:lnTo>
                  <a:lnTo>
                    <a:pt x="161" y="197"/>
                  </a:lnTo>
                  <a:lnTo>
                    <a:pt x="151" y="207"/>
                  </a:lnTo>
                  <a:lnTo>
                    <a:pt x="129" y="206"/>
                  </a:lnTo>
                  <a:lnTo>
                    <a:pt x="129" y="206"/>
                  </a:lnTo>
                  <a:lnTo>
                    <a:pt x="130" y="210"/>
                  </a:lnTo>
                  <a:lnTo>
                    <a:pt x="133" y="223"/>
                  </a:lnTo>
                  <a:lnTo>
                    <a:pt x="134" y="228"/>
                  </a:lnTo>
                  <a:lnTo>
                    <a:pt x="133" y="235"/>
                  </a:lnTo>
                  <a:lnTo>
                    <a:pt x="130" y="241"/>
                  </a:lnTo>
                  <a:lnTo>
                    <a:pt x="126" y="245"/>
                  </a:lnTo>
                  <a:lnTo>
                    <a:pt x="126" y="245"/>
                  </a:lnTo>
                  <a:lnTo>
                    <a:pt x="107" y="255"/>
                  </a:lnTo>
                  <a:lnTo>
                    <a:pt x="82" y="265"/>
                  </a:lnTo>
                  <a:lnTo>
                    <a:pt x="58" y="274"/>
                  </a:lnTo>
                  <a:lnTo>
                    <a:pt x="45" y="277"/>
                  </a:lnTo>
                  <a:lnTo>
                    <a:pt x="45" y="277"/>
                  </a:lnTo>
                  <a:lnTo>
                    <a:pt x="25" y="247"/>
                  </a:lnTo>
                  <a:lnTo>
                    <a:pt x="11" y="223"/>
                  </a:lnTo>
                  <a:lnTo>
                    <a:pt x="0" y="203"/>
                  </a:lnTo>
                  <a:lnTo>
                    <a:pt x="0" y="203"/>
                  </a:lnTo>
                  <a:lnTo>
                    <a:pt x="0" y="200"/>
                  </a:lnTo>
                  <a:lnTo>
                    <a:pt x="0" y="196"/>
                  </a:lnTo>
                  <a:lnTo>
                    <a:pt x="1" y="193"/>
                  </a:lnTo>
                  <a:lnTo>
                    <a:pt x="4" y="190"/>
                  </a:lnTo>
                  <a:lnTo>
                    <a:pt x="12" y="183"/>
                  </a:lnTo>
                  <a:lnTo>
                    <a:pt x="22" y="177"/>
                  </a:lnTo>
                  <a:lnTo>
                    <a:pt x="42" y="169"/>
                  </a:lnTo>
                  <a:lnTo>
                    <a:pt x="52" y="16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07" name="Freeform 167"/>
            <p:cNvSpPr>
              <a:spLocks/>
            </p:cNvSpPr>
            <p:nvPr/>
          </p:nvSpPr>
          <p:spPr bwMode="auto">
            <a:xfrm>
              <a:off x="2810901" y="3402481"/>
              <a:ext cx="1235075" cy="493713"/>
            </a:xfrm>
            <a:custGeom>
              <a:avLst/>
              <a:gdLst>
                <a:gd name="T0" fmla="*/ 208 w 778"/>
                <a:gd name="T1" fmla="*/ 14 h 311"/>
                <a:gd name="T2" fmla="*/ 248 w 778"/>
                <a:gd name="T3" fmla="*/ 11 h 311"/>
                <a:gd name="T4" fmla="*/ 310 w 778"/>
                <a:gd name="T5" fmla="*/ 13 h 311"/>
                <a:gd name="T6" fmla="*/ 391 w 778"/>
                <a:gd name="T7" fmla="*/ 21 h 311"/>
                <a:gd name="T8" fmla="*/ 485 w 778"/>
                <a:gd name="T9" fmla="*/ 41 h 311"/>
                <a:gd name="T10" fmla="*/ 531 w 778"/>
                <a:gd name="T11" fmla="*/ 57 h 311"/>
                <a:gd name="T12" fmla="*/ 580 w 778"/>
                <a:gd name="T13" fmla="*/ 77 h 311"/>
                <a:gd name="T14" fmla="*/ 626 w 778"/>
                <a:gd name="T15" fmla="*/ 101 h 311"/>
                <a:gd name="T16" fmla="*/ 670 w 778"/>
                <a:gd name="T17" fmla="*/ 130 h 311"/>
                <a:gd name="T18" fmla="*/ 710 w 778"/>
                <a:gd name="T19" fmla="*/ 167 h 311"/>
                <a:gd name="T20" fmla="*/ 747 w 778"/>
                <a:gd name="T21" fmla="*/ 210 h 311"/>
                <a:gd name="T22" fmla="*/ 778 w 778"/>
                <a:gd name="T23" fmla="*/ 260 h 311"/>
                <a:gd name="T24" fmla="*/ 758 w 778"/>
                <a:gd name="T25" fmla="*/ 279 h 311"/>
                <a:gd name="T26" fmla="*/ 731 w 778"/>
                <a:gd name="T27" fmla="*/ 311 h 311"/>
                <a:gd name="T28" fmla="*/ 726 w 778"/>
                <a:gd name="T29" fmla="*/ 299 h 311"/>
                <a:gd name="T30" fmla="*/ 709 w 778"/>
                <a:gd name="T31" fmla="*/ 268 h 311"/>
                <a:gd name="T32" fmla="*/ 677 w 778"/>
                <a:gd name="T33" fmla="*/ 224 h 311"/>
                <a:gd name="T34" fmla="*/ 642 w 778"/>
                <a:gd name="T35" fmla="*/ 189 h 311"/>
                <a:gd name="T36" fmla="*/ 612 w 778"/>
                <a:gd name="T37" fmla="*/ 165 h 311"/>
                <a:gd name="T38" fmla="*/ 577 w 778"/>
                <a:gd name="T39" fmla="*/ 142 h 311"/>
                <a:gd name="T40" fmla="*/ 536 w 778"/>
                <a:gd name="T41" fmla="*/ 121 h 311"/>
                <a:gd name="T42" fmla="*/ 488 w 778"/>
                <a:gd name="T43" fmla="*/ 104 h 311"/>
                <a:gd name="T44" fmla="*/ 434 w 778"/>
                <a:gd name="T45" fmla="*/ 89 h 311"/>
                <a:gd name="T46" fmla="*/ 373 w 778"/>
                <a:gd name="T47" fmla="*/ 79 h 311"/>
                <a:gd name="T48" fmla="*/ 305 w 778"/>
                <a:gd name="T49" fmla="*/ 77 h 311"/>
                <a:gd name="T50" fmla="*/ 228 w 778"/>
                <a:gd name="T51" fmla="*/ 79 h 311"/>
                <a:gd name="T52" fmla="*/ 187 w 778"/>
                <a:gd name="T53" fmla="*/ 82 h 311"/>
                <a:gd name="T54" fmla="*/ 177 w 778"/>
                <a:gd name="T55" fmla="*/ 85 h 311"/>
                <a:gd name="T56" fmla="*/ 133 w 778"/>
                <a:gd name="T57" fmla="*/ 99 h 311"/>
                <a:gd name="T58" fmla="*/ 89 w 778"/>
                <a:gd name="T59" fmla="*/ 111 h 311"/>
                <a:gd name="T60" fmla="*/ 61 w 778"/>
                <a:gd name="T61" fmla="*/ 111 h 311"/>
                <a:gd name="T62" fmla="*/ 34 w 778"/>
                <a:gd name="T63" fmla="*/ 105 h 311"/>
                <a:gd name="T64" fmla="*/ 18 w 778"/>
                <a:gd name="T65" fmla="*/ 94 h 311"/>
                <a:gd name="T66" fmla="*/ 10 w 778"/>
                <a:gd name="T67" fmla="*/ 81 h 311"/>
                <a:gd name="T68" fmla="*/ 7 w 778"/>
                <a:gd name="T69" fmla="*/ 74 h 311"/>
                <a:gd name="T70" fmla="*/ 1 w 778"/>
                <a:gd name="T71" fmla="*/ 54 h 311"/>
                <a:gd name="T72" fmla="*/ 1 w 778"/>
                <a:gd name="T73" fmla="*/ 38 h 311"/>
                <a:gd name="T74" fmla="*/ 7 w 778"/>
                <a:gd name="T75" fmla="*/ 26 h 311"/>
                <a:gd name="T76" fmla="*/ 18 w 778"/>
                <a:gd name="T77" fmla="*/ 16 h 311"/>
                <a:gd name="T78" fmla="*/ 32 w 778"/>
                <a:gd name="T79" fmla="*/ 9 h 311"/>
                <a:gd name="T80" fmla="*/ 68 w 778"/>
                <a:gd name="T81" fmla="*/ 1 h 311"/>
                <a:gd name="T82" fmla="*/ 110 w 778"/>
                <a:gd name="T83" fmla="*/ 0 h 311"/>
                <a:gd name="T84" fmla="*/ 170 w 778"/>
                <a:gd name="T85" fmla="*/ 7 h 311"/>
                <a:gd name="T86" fmla="*/ 208 w 778"/>
                <a:gd name="T87" fmla="*/ 14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78" h="311">
                  <a:moveTo>
                    <a:pt x="208" y="14"/>
                  </a:moveTo>
                  <a:lnTo>
                    <a:pt x="208" y="14"/>
                  </a:lnTo>
                  <a:lnTo>
                    <a:pt x="227" y="13"/>
                  </a:lnTo>
                  <a:lnTo>
                    <a:pt x="248" y="11"/>
                  </a:lnTo>
                  <a:lnTo>
                    <a:pt x="276" y="11"/>
                  </a:lnTo>
                  <a:lnTo>
                    <a:pt x="310" y="13"/>
                  </a:lnTo>
                  <a:lnTo>
                    <a:pt x="349" y="16"/>
                  </a:lnTo>
                  <a:lnTo>
                    <a:pt x="391" y="21"/>
                  </a:lnTo>
                  <a:lnTo>
                    <a:pt x="436" y="30"/>
                  </a:lnTo>
                  <a:lnTo>
                    <a:pt x="485" y="41"/>
                  </a:lnTo>
                  <a:lnTo>
                    <a:pt x="509" y="48"/>
                  </a:lnTo>
                  <a:lnTo>
                    <a:pt x="531" y="57"/>
                  </a:lnTo>
                  <a:lnTo>
                    <a:pt x="556" y="65"/>
                  </a:lnTo>
                  <a:lnTo>
                    <a:pt x="580" y="77"/>
                  </a:lnTo>
                  <a:lnTo>
                    <a:pt x="602" y="88"/>
                  </a:lnTo>
                  <a:lnTo>
                    <a:pt x="626" y="101"/>
                  </a:lnTo>
                  <a:lnTo>
                    <a:pt x="648" y="115"/>
                  </a:lnTo>
                  <a:lnTo>
                    <a:pt x="670" y="130"/>
                  </a:lnTo>
                  <a:lnTo>
                    <a:pt x="690" y="149"/>
                  </a:lnTo>
                  <a:lnTo>
                    <a:pt x="710" y="167"/>
                  </a:lnTo>
                  <a:lnTo>
                    <a:pt x="730" y="187"/>
                  </a:lnTo>
                  <a:lnTo>
                    <a:pt x="747" y="210"/>
                  </a:lnTo>
                  <a:lnTo>
                    <a:pt x="763" y="234"/>
                  </a:lnTo>
                  <a:lnTo>
                    <a:pt x="778" y="260"/>
                  </a:lnTo>
                  <a:lnTo>
                    <a:pt x="778" y="260"/>
                  </a:lnTo>
                  <a:lnTo>
                    <a:pt x="758" y="279"/>
                  </a:lnTo>
                  <a:lnTo>
                    <a:pt x="743" y="296"/>
                  </a:lnTo>
                  <a:lnTo>
                    <a:pt x="731" y="311"/>
                  </a:lnTo>
                  <a:lnTo>
                    <a:pt x="731" y="311"/>
                  </a:lnTo>
                  <a:lnTo>
                    <a:pt x="726" y="299"/>
                  </a:lnTo>
                  <a:lnTo>
                    <a:pt x="720" y="285"/>
                  </a:lnTo>
                  <a:lnTo>
                    <a:pt x="709" y="268"/>
                  </a:lnTo>
                  <a:lnTo>
                    <a:pt x="696" y="247"/>
                  </a:lnTo>
                  <a:lnTo>
                    <a:pt x="677" y="224"/>
                  </a:lnTo>
                  <a:lnTo>
                    <a:pt x="655" y="200"/>
                  </a:lnTo>
                  <a:lnTo>
                    <a:pt x="642" y="189"/>
                  </a:lnTo>
                  <a:lnTo>
                    <a:pt x="628" y="176"/>
                  </a:lnTo>
                  <a:lnTo>
                    <a:pt x="612" y="165"/>
                  </a:lnTo>
                  <a:lnTo>
                    <a:pt x="595" y="153"/>
                  </a:lnTo>
                  <a:lnTo>
                    <a:pt x="577" y="142"/>
                  </a:lnTo>
                  <a:lnTo>
                    <a:pt x="557" y="130"/>
                  </a:lnTo>
                  <a:lnTo>
                    <a:pt x="536" y="121"/>
                  </a:lnTo>
                  <a:lnTo>
                    <a:pt x="512" y="112"/>
                  </a:lnTo>
                  <a:lnTo>
                    <a:pt x="488" y="104"/>
                  </a:lnTo>
                  <a:lnTo>
                    <a:pt x="462" y="95"/>
                  </a:lnTo>
                  <a:lnTo>
                    <a:pt x="434" y="89"/>
                  </a:lnTo>
                  <a:lnTo>
                    <a:pt x="404" y="84"/>
                  </a:lnTo>
                  <a:lnTo>
                    <a:pt x="373" y="79"/>
                  </a:lnTo>
                  <a:lnTo>
                    <a:pt x="340" y="77"/>
                  </a:lnTo>
                  <a:lnTo>
                    <a:pt x="305" y="77"/>
                  </a:lnTo>
                  <a:lnTo>
                    <a:pt x="268" y="77"/>
                  </a:lnTo>
                  <a:lnTo>
                    <a:pt x="228" y="79"/>
                  </a:lnTo>
                  <a:lnTo>
                    <a:pt x="187" y="82"/>
                  </a:lnTo>
                  <a:lnTo>
                    <a:pt x="187" y="82"/>
                  </a:lnTo>
                  <a:lnTo>
                    <a:pt x="184" y="84"/>
                  </a:lnTo>
                  <a:lnTo>
                    <a:pt x="177" y="85"/>
                  </a:lnTo>
                  <a:lnTo>
                    <a:pt x="159" y="91"/>
                  </a:lnTo>
                  <a:lnTo>
                    <a:pt x="133" y="99"/>
                  </a:lnTo>
                  <a:lnTo>
                    <a:pt x="105" y="108"/>
                  </a:lnTo>
                  <a:lnTo>
                    <a:pt x="89" y="111"/>
                  </a:lnTo>
                  <a:lnTo>
                    <a:pt x="75" y="112"/>
                  </a:lnTo>
                  <a:lnTo>
                    <a:pt x="61" y="111"/>
                  </a:lnTo>
                  <a:lnTo>
                    <a:pt x="47" y="109"/>
                  </a:lnTo>
                  <a:lnTo>
                    <a:pt x="34" y="105"/>
                  </a:lnTo>
                  <a:lnTo>
                    <a:pt x="23" y="98"/>
                  </a:lnTo>
                  <a:lnTo>
                    <a:pt x="18" y="94"/>
                  </a:lnTo>
                  <a:lnTo>
                    <a:pt x="14" y="88"/>
                  </a:lnTo>
                  <a:lnTo>
                    <a:pt x="10" y="81"/>
                  </a:lnTo>
                  <a:lnTo>
                    <a:pt x="7" y="74"/>
                  </a:lnTo>
                  <a:lnTo>
                    <a:pt x="7" y="74"/>
                  </a:lnTo>
                  <a:lnTo>
                    <a:pt x="3" y="64"/>
                  </a:lnTo>
                  <a:lnTo>
                    <a:pt x="1" y="54"/>
                  </a:lnTo>
                  <a:lnTo>
                    <a:pt x="0" y="45"/>
                  </a:lnTo>
                  <a:lnTo>
                    <a:pt x="1" y="38"/>
                  </a:lnTo>
                  <a:lnTo>
                    <a:pt x="4" y="31"/>
                  </a:lnTo>
                  <a:lnTo>
                    <a:pt x="7" y="26"/>
                  </a:lnTo>
                  <a:lnTo>
                    <a:pt x="13" y="20"/>
                  </a:lnTo>
                  <a:lnTo>
                    <a:pt x="18" y="16"/>
                  </a:lnTo>
                  <a:lnTo>
                    <a:pt x="24" y="11"/>
                  </a:lnTo>
                  <a:lnTo>
                    <a:pt x="32" y="9"/>
                  </a:lnTo>
                  <a:lnTo>
                    <a:pt x="49" y="3"/>
                  </a:lnTo>
                  <a:lnTo>
                    <a:pt x="68" y="1"/>
                  </a:lnTo>
                  <a:lnTo>
                    <a:pt x="89" y="0"/>
                  </a:lnTo>
                  <a:lnTo>
                    <a:pt x="110" y="0"/>
                  </a:lnTo>
                  <a:lnTo>
                    <a:pt x="132" y="1"/>
                  </a:lnTo>
                  <a:lnTo>
                    <a:pt x="170" y="7"/>
                  </a:lnTo>
                  <a:lnTo>
                    <a:pt x="197" y="11"/>
                  </a:lnTo>
                  <a:lnTo>
                    <a:pt x="208" y="14"/>
                  </a:lnTo>
                  <a:close/>
                </a:path>
              </a:pathLst>
            </a:custGeom>
            <a:solidFill>
              <a:srgbClr val="474C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08" name="Freeform 168"/>
            <p:cNvSpPr>
              <a:spLocks/>
            </p:cNvSpPr>
            <p:nvPr/>
          </p:nvSpPr>
          <p:spPr bwMode="auto">
            <a:xfrm>
              <a:off x="2810901" y="3402481"/>
              <a:ext cx="1235075" cy="493713"/>
            </a:xfrm>
            <a:custGeom>
              <a:avLst/>
              <a:gdLst>
                <a:gd name="T0" fmla="*/ 208 w 778"/>
                <a:gd name="T1" fmla="*/ 14 h 311"/>
                <a:gd name="T2" fmla="*/ 248 w 778"/>
                <a:gd name="T3" fmla="*/ 11 h 311"/>
                <a:gd name="T4" fmla="*/ 310 w 778"/>
                <a:gd name="T5" fmla="*/ 13 h 311"/>
                <a:gd name="T6" fmla="*/ 391 w 778"/>
                <a:gd name="T7" fmla="*/ 21 h 311"/>
                <a:gd name="T8" fmla="*/ 485 w 778"/>
                <a:gd name="T9" fmla="*/ 41 h 311"/>
                <a:gd name="T10" fmla="*/ 531 w 778"/>
                <a:gd name="T11" fmla="*/ 57 h 311"/>
                <a:gd name="T12" fmla="*/ 580 w 778"/>
                <a:gd name="T13" fmla="*/ 77 h 311"/>
                <a:gd name="T14" fmla="*/ 626 w 778"/>
                <a:gd name="T15" fmla="*/ 101 h 311"/>
                <a:gd name="T16" fmla="*/ 670 w 778"/>
                <a:gd name="T17" fmla="*/ 130 h 311"/>
                <a:gd name="T18" fmla="*/ 710 w 778"/>
                <a:gd name="T19" fmla="*/ 167 h 311"/>
                <a:gd name="T20" fmla="*/ 747 w 778"/>
                <a:gd name="T21" fmla="*/ 210 h 311"/>
                <a:gd name="T22" fmla="*/ 778 w 778"/>
                <a:gd name="T23" fmla="*/ 260 h 311"/>
                <a:gd name="T24" fmla="*/ 758 w 778"/>
                <a:gd name="T25" fmla="*/ 279 h 311"/>
                <a:gd name="T26" fmla="*/ 731 w 778"/>
                <a:gd name="T27" fmla="*/ 311 h 311"/>
                <a:gd name="T28" fmla="*/ 726 w 778"/>
                <a:gd name="T29" fmla="*/ 299 h 311"/>
                <a:gd name="T30" fmla="*/ 709 w 778"/>
                <a:gd name="T31" fmla="*/ 268 h 311"/>
                <a:gd name="T32" fmla="*/ 677 w 778"/>
                <a:gd name="T33" fmla="*/ 224 h 311"/>
                <a:gd name="T34" fmla="*/ 642 w 778"/>
                <a:gd name="T35" fmla="*/ 189 h 311"/>
                <a:gd name="T36" fmla="*/ 612 w 778"/>
                <a:gd name="T37" fmla="*/ 165 h 311"/>
                <a:gd name="T38" fmla="*/ 577 w 778"/>
                <a:gd name="T39" fmla="*/ 142 h 311"/>
                <a:gd name="T40" fmla="*/ 536 w 778"/>
                <a:gd name="T41" fmla="*/ 121 h 311"/>
                <a:gd name="T42" fmla="*/ 488 w 778"/>
                <a:gd name="T43" fmla="*/ 104 h 311"/>
                <a:gd name="T44" fmla="*/ 434 w 778"/>
                <a:gd name="T45" fmla="*/ 89 h 311"/>
                <a:gd name="T46" fmla="*/ 373 w 778"/>
                <a:gd name="T47" fmla="*/ 79 h 311"/>
                <a:gd name="T48" fmla="*/ 305 w 778"/>
                <a:gd name="T49" fmla="*/ 77 h 311"/>
                <a:gd name="T50" fmla="*/ 228 w 778"/>
                <a:gd name="T51" fmla="*/ 79 h 311"/>
                <a:gd name="T52" fmla="*/ 187 w 778"/>
                <a:gd name="T53" fmla="*/ 82 h 311"/>
                <a:gd name="T54" fmla="*/ 177 w 778"/>
                <a:gd name="T55" fmla="*/ 85 h 311"/>
                <a:gd name="T56" fmla="*/ 133 w 778"/>
                <a:gd name="T57" fmla="*/ 99 h 311"/>
                <a:gd name="T58" fmla="*/ 89 w 778"/>
                <a:gd name="T59" fmla="*/ 111 h 311"/>
                <a:gd name="T60" fmla="*/ 61 w 778"/>
                <a:gd name="T61" fmla="*/ 111 h 311"/>
                <a:gd name="T62" fmla="*/ 34 w 778"/>
                <a:gd name="T63" fmla="*/ 105 h 311"/>
                <a:gd name="T64" fmla="*/ 18 w 778"/>
                <a:gd name="T65" fmla="*/ 94 h 311"/>
                <a:gd name="T66" fmla="*/ 10 w 778"/>
                <a:gd name="T67" fmla="*/ 81 h 311"/>
                <a:gd name="T68" fmla="*/ 7 w 778"/>
                <a:gd name="T69" fmla="*/ 74 h 311"/>
                <a:gd name="T70" fmla="*/ 1 w 778"/>
                <a:gd name="T71" fmla="*/ 54 h 311"/>
                <a:gd name="T72" fmla="*/ 1 w 778"/>
                <a:gd name="T73" fmla="*/ 38 h 311"/>
                <a:gd name="T74" fmla="*/ 7 w 778"/>
                <a:gd name="T75" fmla="*/ 26 h 311"/>
                <a:gd name="T76" fmla="*/ 18 w 778"/>
                <a:gd name="T77" fmla="*/ 16 h 311"/>
                <a:gd name="T78" fmla="*/ 32 w 778"/>
                <a:gd name="T79" fmla="*/ 9 h 311"/>
                <a:gd name="T80" fmla="*/ 68 w 778"/>
                <a:gd name="T81" fmla="*/ 1 h 311"/>
                <a:gd name="T82" fmla="*/ 110 w 778"/>
                <a:gd name="T83" fmla="*/ 0 h 311"/>
                <a:gd name="T84" fmla="*/ 170 w 778"/>
                <a:gd name="T85" fmla="*/ 7 h 311"/>
                <a:gd name="T86" fmla="*/ 208 w 778"/>
                <a:gd name="T87" fmla="*/ 14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78" h="311">
                  <a:moveTo>
                    <a:pt x="208" y="14"/>
                  </a:moveTo>
                  <a:lnTo>
                    <a:pt x="208" y="14"/>
                  </a:lnTo>
                  <a:lnTo>
                    <a:pt x="227" y="13"/>
                  </a:lnTo>
                  <a:lnTo>
                    <a:pt x="248" y="11"/>
                  </a:lnTo>
                  <a:lnTo>
                    <a:pt x="276" y="11"/>
                  </a:lnTo>
                  <a:lnTo>
                    <a:pt x="310" y="13"/>
                  </a:lnTo>
                  <a:lnTo>
                    <a:pt x="349" y="16"/>
                  </a:lnTo>
                  <a:lnTo>
                    <a:pt x="391" y="21"/>
                  </a:lnTo>
                  <a:lnTo>
                    <a:pt x="436" y="30"/>
                  </a:lnTo>
                  <a:lnTo>
                    <a:pt x="485" y="41"/>
                  </a:lnTo>
                  <a:lnTo>
                    <a:pt x="509" y="48"/>
                  </a:lnTo>
                  <a:lnTo>
                    <a:pt x="531" y="57"/>
                  </a:lnTo>
                  <a:lnTo>
                    <a:pt x="556" y="65"/>
                  </a:lnTo>
                  <a:lnTo>
                    <a:pt x="580" y="77"/>
                  </a:lnTo>
                  <a:lnTo>
                    <a:pt x="602" y="88"/>
                  </a:lnTo>
                  <a:lnTo>
                    <a:pt x="626" y="101"/>
                  </a:lnTo>
                  <a:lnTo>
                    <a:pt x="648" y="115"/>
                  </a:lnTo>
                  <a:lnTo>
                    <a:pt x="670" y="130"/>
                  </a:lnTo>
                  <a:lnTo>
                    <a:pt x="690" y="149"/>
                  </a:lnTo>
                  <a:lnTo>
                    <a:pt x="710" y="167"/>
                  </a:lnTo>
                  <a:lnTo>
                    <a:pt x="730" y="187"/>
                  </a:lnTo>
                  <a:lnTo>
                    <a:pt x="747" y="210"/>
                  </a:lnTo>
                  <a:lnTo>
                    <a:pt x="763" y="234"/>
                  </a:lnTo>
                  <a:lnTo>
                    <a:pt x="778" y="260"/>
                  </a:lnTo>
                  <a:lnTo>
                    <a:pt x="778" y="260"/>
                  </a:lnTo>
                  <a:lnTo>
                    <a:pt x="758" y="279"/>
                  </a:lnTo>
                  <a:lnTo>
                    <a:pt x="743" y="296"/>
                  </a:lnTo>
                  <a:lnTo>
                    <a:pt x="731" y="311"/>
                  </a:lnTo>
                  <a:lnTo>
                    <a:pt x="731" y="311"/>
                  </a:lnTo>
                  <a:lnTo>
                    <a:pt x="726" y="299"/>
                  </a:lnTo>
                  <a:lnTo>
                    <a:pt x="720" y="285"/>
                  </a:lnTo>
                  <a:lnTo>
                    <a:pt x="709" y="268"/>
                  </a:lnTo>
                  <a:lnTo>
                    <a:pt x="696" y="247"/>
                  </a:lnTo>
                  <a:lnTo>
                    <a:pt x="677" y="224"/>
                  </a:lnTo>
                  <a:lnTo>
                    <a:pt x="655" y="200"/>
                  </a:lnTo>
                  <a:lnTo>
                    <a:pt x="642" y="189"/>
                  </a:lnTo>
                  <a:lnTo>
                    <a:pt x="628" y="176"/>
                  </a:lnTo>
                  <a:lnTo>
                    <a:pt x="612" y="165"/>
                  </a:lnTo>
                  <a:lnTo>
                    <a:pt x="595" y="153"/>
                  </a:lnTo>
                  <a:lnTo>
                    <a:pt x="577" y="142"/>
                  </a:lnTo>
                  <a:lnTo>
                    <a:pt x="557" y="130"/>
                  </a:lnTo>
                  <a:lnTo>
                    <a:pt x="536" y="121"/>
                  </a:lnTo>
                  <a:lnTo>
                    <a:pt x="512" y="112"/>
                  </a:lnTo>
                  <a:lnTo>
                    <a:pt x="488" y="104"/>
                  </a:lnTo>
                  <a:lnTo>
                    <a:pt x="462" y="95"/>
                  </a:lnTo>
                  <a:lnTo>
                    <a:pt x="434" y="89"/>
                  </a:lnTo>
                  <a:lnTo>
                    <a:pt x="404" y="84"/>
                  </a:lnTo>
                  <a:lnTo>
                    <a:pt x="373" y="79"/>
                  </a:lnTo>
                  <a:lnTo>
                    <a:pt x="340" y="77"/>
                  </a:lnTo>
                  <a:lnTo>
                    <a:pt x="305" y="77"/>
                  </a:lnTo>
                  <a:lnTo>
                    <a:pt x="268" y="77"/>
                  </a:lnTo>
                  <a:lnTo>
                    <a:pt x="228" y="79"/>
                  </a:lnTo>
                  <a:lnTo>
                    <a:pt x="187" y="82"/>
                  </a:lnTo>
                  <a:lnTo>
                    <a:pt x="187" y="82"/>
                  </a:lnTo>
                  <a:lnTo>
                    <a:pt x="184" y="84"/>
                  </a:lnTo>
                  <a:lnTo>
                    <a:pt x="177" y="85"/>
                  </a:lnTo>
                  <a:lnTo>
                    <a:pt x="159" y="91"/>
                  </a:lnTo>
                  <a:lnTo>
                    <a:pt x="133" y="99"/>
                  </a:lnTo>
                  <a:lnTo>
                    <a:pt x="105" y="108"/>
                  </a:lnTo>
                  <a:lnTo>
                    <a:pt x="89" y="111"/>
                  </a:lnTo>
                  <a:lnTo>
                    <a:pt x="75" y="112"/>
                  </a:lnTo>
                  <a:lnTo>
                    <a:pt x="61" y="111"/>
                  </a:lnTo>
                  <a:lnTo>
                    <a:pt x="47" y="109"/>
                  </a:lnTo>
                  <a:lnTo>
                    <a:pt x="34" y="105"/>
                  </a:lnTo>
                  <a:lnTo>
                    <a:pt x="23" y="98"/>
                  </a:lnTo>
                  <a:lnTo>
                    <a:pt x="18" y="94"/>
                  </a:lnTo>
                  <a:lnTo>
                    <a:pt x="14" y="88"/>
                  </a:lnTo>
                  <a:lnTo>
                    <a:pt x="10" y="81"/>
                  </a:lnTo>
                  <a:lnTo>
                    <a:pt x="7" y="74"/>
                  </a:lnTo>
                  <a:lnTo>
                    <a:pt x="7" y="74"/>
                  </a:lnTo>
                  <a:lnTo>
                    <a:pt x="3" y="64"/>
                  </a:lnTo>
                  <a:lnTo>
                    <a:pt x="1" y="54"/>
                  </a:lnTo>
                  <a:lnTo>
                    <a:pt x="0" y="45"/>
                  </a:lnTo>
                  <a:lnTo>
                    <a:pt x="1" y="38"/>
                  </a:lnTo>
                  <a:lnTo>
                    <a:pt x="4" y="31"/>
                  </a:lnTo>
                  <a:lnTo>
                    <a:pt x="7" y="26"/>
                  </a:lnTo>
                  <a:lnTo>
                    <a:pt x="13" y="20"/>
                  </a:lnTo>
                  <a:lnTo>
                    <a:pt x="18" y="16"/>
                  </a:lnTo>
                  <a:lnTo>
                    <a:pt x="24" y="11"/>
                  </a:lnTo>
                  <a:lnTo>
                    <a:pt x="32" y="9"/>
                  </a:lnTo>
                  <a:lnTo>
                    <a:pt x="49" y="3"/>
                  </a:lnTo>
                  <a:lnTo>
                    <a:pt x="68" y="1"/>
                  </a:lnTo>
                  <a:lnTo>
                    <a:pt x="89" y="0"/>
                  </a:lnTo>
                  <a:lnTo>
                    <a:pt x="110" y="0"/>
                  </a:lnTo>
                  <a:lnTo>
                    <a:pt x="132" y="1"/>
                  </a:lnTo>
                  <a:lnTo>
                    <a:pt x="170" y="7"/>
                  </a:lnTo>
                  <a:lnTo>
                    <a:pt x="197" y="11"/>
                  </a:lnTo>
                  <a:lnTo>
                    <a:pt x="208" y="1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09" name="Freeform 169"/>
            <p:cNvSpPr>
              <a:spLocks/>
            </p:cNvSpPr>
            <p:nvPr/>
          </p:nvSpPr>
          <p:spPr bwMode="auto">
            <a:xfrm>
              <a:off x="3350651" y="2021356"/>
              <a:ext cx="506413" cy="657225"/>
            </a:xfrm>
            <a:custGeom>
              <a:avLst/>
              <a:gdLst>
                <a:gd name="T0" fmla="*/ 319 w 319"/>
                <a:gd name="T1" fmla="*/ 365 h 414"/>
                <a:gd name="T2" fmla="*/ 306 w 319"/>
                <a:gd name="T3" fmla="*/ 303 h 414"/>
                <a:gd name="T4" fmla="*/ 296 w 319"/>
                <a:gd name="T5" fmla="*/ 314 h 414"/>
                <a:gd name="T6" fmla="*/ 275 w 319"/>
                <a:gd name="T7" fmla="*/ 331 h 414"/>
                <a:gd name="T8" fmla="*/ 255 w 319"/>
                <a:gd name="T9" fmla="*/ 343 h 414"/>
                <a:gd name="T10" fmla="*/ 238 w 319"/>
                <a:gd name="T11" fmla="*/ 348 h 414"/>
                <a:gd name="T12" fmla="*/ 221 w 319"/>
                <a:gd name="T13" fmla="*/ 351 h 414"/>
                <a:gd name="T14" fmla="*/ 199 w 319"/>
                <a:gd name="T15" fmla="*/ 347 h 414"/>
                <a:gd name="T16" fmla="*/ 173 w 319"/>
                <a:gd name="T17" fmla="*/ 333 h 414"/>
                <a:gd name="T18" fmla="*/ 153 w 319"/>
                <a:gd name="T19" fmla="*/ 314 h 414"/>
                <a:gd name="T20" fmla="*/ 139 w 319"/>
                <a:gd name="T21" fmla="*/ 293 h 414"/>
                <a:gd name="T22" fmla="*/ 128 w 319"/>
                <a:gd name="T23" fmla="*/ 270 h 414"/>
                <a:gd name="T24" fmla="*/ 152 w 319"/>
                <a:gd name="T25" fmla="*/ 265 h 414"/>
                <a:gd name="T26" fmla="*/ 285 w 319"/>
                <a:gd name="T27" fmla="*/ 226 h 414"/>
                <a:gd name="T28" fmla="*/ 279 w 319"/>
                <a:gd name="T29" fmla="*/ 204 h 414"/>
                <a:gd name="T30" fmla="*/ 286 w 319"/>
                <a:gd name="T31" fmla="*/ 202 h 414"/>
                <a:gd name="T32" fmla="*/ 298 w 319"/>
                <a:gd name="T33" fmla="*/ 199 h 414"/>
                <a:gd name="T34" fmla="*/ 308 w 319"/>
                <a:gd name="T35" fmla="*/ 192 h 414"/>
                <a:gd name="T36" fmla="*/ 315 w 319"/>
                <a:gd name="T37" fmla="*/ 180 h 414"/>
                <a:gd name="T38" fmla="*/ 316 w 319"/>
                <a:gd name="T39" fmla="*/ 168 h 414"/>
                <a:gd name="T40" fmla="*/ 312 w 319"/>
                <a:gd name="T41" fmla="*/ 164 h 414"/>
                <a:gd name="T42" fmla="*/ 303 w 319"/>
                <a:gd name="T43" fmla="*/ 163 h 414"/>
                <a:gd name="T44" fmla="*/ 298 w 319"/>
                <a:gd name="T45" fmla="*/ 165 h 414"/>
                <a:gd name="T46" fmla="*/ 284 w 319"/>
                <a:gd name="T47" fmla="*/ 168 h 414"/>
                <a:gd name="T48" fmla="*/ 272 w 319"/>
                <a:gd name="T49" fmla="*/ 163 h 414"/>
                <a:gd name="T50" fmla="*/ 265 w 319"/>
                <a:gd name="T51" fmla="*/ 154 h 414"/>
                <a:gd name="T52" fmla="*/ 261 w 319"/>
                <a:gd name="T53" fmla="*/ 146 h 414"/>
                <a:gd name="T54" fmla="*/ 259 w 319"/>
                <a:gd name="T55" fmla="*/ 140 h 414"/>
                <a:gd name="T56" fmla="*/ 230 w 319"/>
                <a:gd name="T57" fmla="*/ 43 h 414"/>
                <a:gd name="T58" fmla="*/ 214 w 319"/>
                <a:gd name="T59" fmla="*/ 31 h 414"/>
                <a:gd name="T60" fmla="*/ 186 w 319"/>
                <a:gd name="T61" fmla="*/ 14 h 414"/>
                <a:gd name="T62" fmla="*/ 159 w 319"/>
                <a:gd name="T63" fmla="*/ 2 h 414"/>
                <a:gd name="T64" fmla="*/ 135 w 319"/>
                <a:gd name="T65" fmla="*/ 0 h 414"/>
                <a:gd name="T66" fmla="*/ 112 w 319"/>
                <a:gd name="T67" fmla="*/ 1 h 414"/>
                <a:gd name="T68" fmla="*/ 92 w 319"/>
                <a:gd name="T69" fmla="*/ 8 h 414"/>
                <a:gd name="T70" fmla="*/ 74 w 319"/>
                <a:gd name="T71" fmla="*/ 18 h 414"/>
                <a:gd name="T72" fmla="*/ 51 w 319"/>
                <a:gd name="T73" fmla="*/ 41 h 414"/>
                <a:gd name="T74" fmla="*/ 26 w 319"/>
                <a:gd name="T75" fmla="*/ 76 h 414"/>
                <a:gd name="T76" fmla="*/ 10 w 319"/>
                <a:gd name="T77" fmla="*/ 112 h 414"/>
                <a:gd name="T78" fmla="*/ 1 w 319"/>
                <a:gd name="T79" fmla="*/ 143 h 414"/>
                <a:gd name="T80" fmla="*/ 1 w 319"/>
                <a:gd name="T81" fmla="*/ 161 h 414"/>
                <a:gd name="T82" fmla="*/ 14 w 319"/>
                <a:gd name="T83" fmla="*/ 202 h 414"/>
                <a:gd name="T84" fmla="*/ 36 w 319"/>
                <a:gd name="T85" fmla="*/ 267 h 414"/>
                <a:gd name="T86" fmla="*/ 64 w 319"/>
                <a:gd name="T87" fmla="*/ 337 h 414"/>
                <a:gd name="T88" fmla="*/ 79 w 319"/>
                <a:gd name="T89" fmla="*/ 365 h 414"/>
                <a:gd name="T90" fmla="*/ 95 w 319"/>
                <a:gd name="T91" fmla="*/ 385 h 414"/>
                <a:gd name="T92" fmla="*/ 105 w 319"/>
                <a:gd name="T93" fmla="*/ 394 h 414"/>
                <a:gd name="T94" fmla="*/ 132 w 319"/>
                <a:gd name="T95" fmla="*/ 405 h 414"/>
                <a:gd name="T96" fmla="*/ 167 w 319"/>
                <a:gd name="T97" fmla="*/ 412 h 414"/>
                <a:gd name="T98" fmla="*/ 206 w 319"/>
                <a:gd name="T99" fmla="*/ 414 h 414"/>
                <a:gd name="T100" fmla="*/ 244 w 319"/>
                <a:gd name="T101" fmla="*/ 412 h 414"/>
                <a:gd name="T102" fmla="*/ 278 w 319"/>
                <a:gd name="T103" fmla="*/ 404 h 414"/>
                <a:gd name="T104" fmla="*/ 303 w 319"/>
                <a:gd name="T105" fmla="*/ 392 h 414"/>
                <a:gd name="T106" fmla="*/ 316 w 319"/>
                <a:gd name="T107" fmla="*/ 379 h 414"/>
                <a:gd name="T108" fmla="*/ 319 w 319"/>
                <a:gd name="T109" fmla="*/ 371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9" h="414">
                  <a:moveTo>
                    <a:pt x="319" y="365"/>
                  </a:moveTo>
                  <a:lnTo>
                    <a:pt x="319" y="365"/>
                  </a:lnTo>
                  <a:lnTo>
                    <a:pt x="315" y="340"/>
                  </a:lnTo>
                  <a:lnTo>
                    <a:pt x="306" y="303"/>
                  </a:lnTo>
                  <a:lnTo>
                    <a:pt x="306" y="303"/>
                  </a:lnTo>
                  <a:lnTo>
                    <a:pt x="296" y="314"/>
                  </a:lnTo>
                  <a:lnTo>
                    <a:pt x="285" y="323"/>
                  </a:lnTo>
                  <a:lnTo>
                    <a:pt x="275" y="331"/>
                  </a:lnTo>
                  <a:lnTo>
                    <a:pt x="265" y="337"/>
                  </a:lnTo>
                  <a:lnTo>
                    <a:pt x="255" y="343"/>
                  </a:lnTo>
                  <a:lnTo>
                    <a:pt x="247" y="345"/>
                  </a:lnTo>
                  <a:lnTo>
                    <a:pt x="238" y="348"/>
                  </a:lnTo>
                  <a:lnTo>
                    <a:pt x="230" y="350"/>
                  </a:lnTo>
                  <a:lnTo>
                    <a:pt x="221" y="351"/>
                  </a:lnTo>
                  <a:lnTo>
                    <a:pt x="213" y="351"/>
                  </a:lnTo>
                  <a:lnTo>
                    <a:pt x="199" y="347"/>
                  </a:lnTo>
                  <a:lnTo>
                    <a:pt x="186" y="341"/>
                  </a:lnTo>
                  <a:lnTo>
                    <a:pt x="173" y="333"/>
                  </a:lnTo>
                  <a:lnTo>
                    <a:pt x="163" y="324"/>
                  </a:lnTo>
                  <a:lnTo>
                    <a:pt x="153" y="314"/>
                  </a:lnTo>
                  <a:lnTo>
                    <a:pt x="146" y="303"/>
                  </a:lnTo>
                  <a:lnTo>
                    <a:pt x="139" y="293"/>
                  </a:lnTo>
                  <a:lnTo>
                    <a:pt x="130" y="277"/>
                  </a:lnTo>
                  <a:lnTo>
                    <a:pt x="128" y="270"/>
                  </a:lnTo>
                  <a:lnTo>
                    <a:pt x="128" y="270"/>
                  </a:lnTo>
                  <a:lnTo>
                    <a:pt x="152" y="265"/>
                  </a:lnTo>
                  <a:lnTo>
                    <a:pt x="196" y="252"/>
                  </a:lnTo>
                  <a:lnTo>
                    <a:pt x="285" y="226"/>
                  </a:lnTo>
                  <a:lnTo>
                    <a:pt x="285" y="226"/>
                  </a:lnTo>
                  <a:lnTo>
                    <a:pt x="279" y="204"/>
                  </a:lnTo>
                  <a:lnTo>
                    <a:pt x="279" y="204"/>
                  </a:lnTo>
                  <a:lnTo>
                    <a:pt x="286" y="202"/>
                  </a:lnTo>
                  <a:lnTo>
                    <a:pt x="292" y="201"/>
                  </a:lnTo>
                  <a:lnTo>
                    <a:pt x="298" y="199"/>
                  </a:lnTo>
                  <a:lnTo>
                    <a:pt x="303" y="195"/>
                  </a:lnTo>
                  <a:lnTo>
                    <a:pt x="308" y="192"/>
                  </a:lnTo>
                  <a:lnTo>
                    <a:pt x="311" y="188"/>
                  </a:lnTo>
                  <a:lnTo>
                    <a:pt x="315" y="180"/>
                  </a:lnTo>
                  <a:lnTo>
                    <a:pt x="316" y="171"/>
                  </a:lnTo>
                  <a:lnTo>
                    <a:pt x="316" y="168"/>
                  </a:lnTo>
                  <a:lnTo>
                    <a:pt x="313" y="165"/>
                  </a:lnTo>
                  <a:lnTo>
                    <a:pt x="312" y="164"/>
                  </a:lnTo>
                  <a:lnTo>
                    <a:pt x="308" y="163"/>
                  </a:lnTo>
                  <a:lnTo>
                    <a:pt x="303" y="163"/>
                  </a:lnTo>
                  <a:lnTo>
                    <a:pt x="298" y="165"/>
                  </a:lnTo>
                  <a:lnTo>
                    <a:pt x="298" y="165"/>
                  </a:lnTo>
                  <a:lnTo>
                    <a:pt x="291" y="167"/>
                  </a:lnTo>
                  <a:lnTo>
                    <a:pt x="284" y="168"/>
                  </a:lnTo>
                  <a:lnTo>
                    <a:pt x="278" y="167"/>
                  </a:lnTo>
                  <a:lnTo>
                    <a:pt x="272" y="163"/>
                  </a:lnTo>
                  <a:lnTo>
                    <a:pt x="269" y="160"/>
                  </a:lnTo>
                  <a:lnTo>
                    <a:pt x="265" y="154"/>
                  </a:lnTo>
                  <a:lnTo>
                    <a:pt x="261" y="146"/>
                  </a:lnTo>
                  <a:lnTo>
                    <a:pt x="261" y="146"/>
                  </a:lnTo>
                  <a:lnTo>
                    <a:pt x="259" y="140"/>
                  </a:lnTo>
                  <a:lnTo>
                    <a:pt x="259" y="140"/>
                  </a:lnTo>
                  <a:lnTo>
                    <a:pt x="259" y="140"/>
                  </a:lnTo>
                  <a:lnTo>
                    <a:pt x="230" y="43"/>
                  </a:lnTo>
                  <a:lnTo>
                    <a:pt x="230" y="43"/>
                  </a:lnTo>
                  <a:lnTo>
                    <a:pt x="214" y="31"/>
                  </a:lnTo>
                  <a:lnTo>
                    <a:pt x="200" y="21"/>
                  </a:lnTo>
                  <a:lnTo>
                    <a:pt x="186" y="14"/>
                  </a:lnTo>
                  <a:lnTo>
                    <a:pt x="172" y="7"/>
                  </a:lnTo>
                  <a:lnTo>
                    <a:pt x="159" y="2"/>
                  </a:lnTo>
                  <a:lnTo>
                    <a:pt x="146" y="0"/>
                  </a:lnTo>
                  <a:lnTo>
                    <a:pt x="135" y="0"/>
                  </a:lnTo>
                  <a:lnTo>
                    <a:pt x="123" y="0"/>
                  </a:lnTo>
                  <a:lnTo>
                    <a:pt x="112" y="1"/>
                  </a:lnTo>
                  <a:lnTo>
                    <a:pt x="102" y="4"/>
                  </a:lnTo>
                  <a:lnTo>
                    <a:pt x="92" y="8"/>
                  </a:lnTo>
                  <a:lnTo>
                    <a:pt x="82" y="12"/>
                  </a:lnTo>
                  <a:lnTo>
                    <a:pt x="74" y="18"/>
                  </a:lnTo>
                  <a:lnTo>
                    <a:pt x="65" y="25"/>
                  </a:lnTo>
                  <a:lnTo>
                    <a:pt x="51" y="41"/>
                  </a:lnTo>
                  <a:lnTo>
                    <a:pt x="37" y="58"/>
                  </a:lnTo>
                  <a:lnTo>
                    <a:pt x="26" y="76"/>
                  </a:lnTo>
                  <a:lnTo>
                    <a:pt x="17" y="95"/>
                  </a:lnTo>
                  <a:lnTo>
                    <a:pt x="10" y="112"/>
                  </a:lnTo>
                  <a:lnTo>
                    <a:pt x="4" y="129"/>
                  </a:lnTo>
                  <a:lnTo>
                    <a:pt x="1" y="143"/>
                  </a:lnTo>
                  <a:lnTo>
                    <a:pt x="0" y="154"/>
                  </a:lnTo>
                  <a:lnTo>
                    <a:pt x="1" y="161"/>
                  </a:lnTo>
                  <a:lnTo>
                    <a:pt x="1" y="161"/>
                  </a:lnTo>
                  <a:lnTo>
                    <a:pt x="14" y="202"/>
                  </a:lnTo>
                  <a:lnTo>
                    <a:pt x="24" y="233"/>
                  </a:lnTo>
                  <a:lnTo>
                    <a:pt x="36" y="267"/>
                  </a:lnTo>
                  <a:lnTo>
                    <a:pt x="50" y="303"/>
                  </a:lnTo>
                  <a:lnTo>
                    <a:pt x="64" y="337"/>
                  </a:lnTo>
                  <a:lnTo>
                    <a:pt x="71" y="351"/>
                  </a:lnTo>
                  <a:lnTo>
                    <a:pt x="79" y="365"/>
                  </a:lnTo>
                  <a:lnTo>
                    <a:pt x="88" y="377"/>
                  </a:lnTo>
                  <a:lnTo>
                    <a:pt x="95" y="385"/>
                  </a:lnTo>
                  <a:lnTo>
                    <a:pt x="95" y="385"/>
                  </a:lnTo>
                  <a:lnTo>
                    <a:pt x="105" y="394"/>
                  </a:lnTo>
                  <a:lnTo>
                    <a:pt x="118" y="399"/>
                  </a:lnTo>
                  <a:lnTo>
                    <a:pt x="132" y="405"/>
                  </a:lnTo>
                  <a:lnTo>
                    <a:pt x="149" y="409"/>
                  </a:lnTo>
                  <a:lnTo>
                    <a:pt x="167" y="412"/>
                  </a:lnTo>
                  <a:lnTo>
                    <a:pt x="186" y="414"/>
                  </a:lnTo>
                  <a:lnTo>
                    <a:pt x="206" y="414"/>
                  </a:lnTo>
                  <a:lnTo>
                    <a:pt x="225" y="414"/>
                  </a:lnTo>
                  <a:lnTo>
                    <a:pt x="244" y="412"/>
                  </a:lnTo>
                  <a:lnTo>
                    <a:pt x="261" y="408"/>
                  </a:lnTo>
                  <a:lnTo>
                    <a:pt x="278" y="404"/>
                  </a:lnTo>
                  <a:lnTo>
                    <a:pt x="292" y="399"/>
                  </a:lnTo>
                  <a:lnTo>
                    <a:pt x="303" y="392"/>
                  </a:lnTo>
                  <a:lnTo>
                    <a:pt x="313" y="384"/>
                  </a:lnTo>
                  <a:lnTo>
                    <a:pt x="316" y="379"/>
                  </a:lnTo>
                  <a:lnTo>
                    <a:pt x="318" y="375"/>
                  </a:lnTo>
                  <a:lnTo>
                    <a:pt x="319" y="371"/>
                  </a:lnTo>
                  <a:lnTo>
                    <a:pt x="319" y="365"/>
                  </a:lnTo>
                  <a:close/>
                </a:path>
              </a:pathLst>
            </a:custGeom>
            <a:solidFill>
              <a:srgbClr val="FEDC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10" name="Freeform 170"/>
            <p:cNvSpPr>
              <a:spLocks/>
            </p:cNvSpPr>
            <p:nvPr/>
          </p:nvSpPr>
          <p:spPr bwMode="auto">
            <a:xfrm>
              <a:off x="3350651" y="2021356"/>
              <a:ext cx="506413" cy="657225"/>
            </a:xfrm>
            <a:custGeom>
              <a:avLst/>
              <a:gdLst>
                <a:gd name="T0" fmla="*/ 319 w 319"/>
                <a:gd name="T1" fmla="*/ 365 h 414"/>
                <a:gd name="T2" fmla="*/ 306 w 319"/>
                <a:gd name="T3" fmla="*/ 303 h 414"/>
                <a:gd name="T4" fmla="*/ 296 w 319"/>
                <a:gd name="T5" fmla="*/ 314 h 414"/>
                <a:gd name="T6" fmla="*/ 275 w 319"/>
                <a:gd name="T7" fmla="*/ 331 h 414"/>
                <a:gd name="T8" fmla="*/ 255 w 319"/>
                <a:gd name="T9" fmla="*/ 343 h 414"/>
                <a:gd name="T10" fmla="*/ 238 w 319"/>
                <a:gd name="T11" fmla="*/ 348 h 414"/>
                <a:gd name="T12" fmla="*/ 221 w 319"/>
                <a:gd name="T13" fmla="*/ 351 h 414"/>
                <a:gd name="T14" fmla="*/ 199 w 319"/>
                <a:gd name="T15" fmla="*/ 347 h 414"/>
                <a:gd name="T16" fmla="*/ 173 w 319"/>
                <a:gd name="T17" fmla="*/ 333 h 414"/>
                <a:gd name="T18" fmla="*/ 153 w 319"/>
                <a:gd name="T19" fmla="*/ 314 h 414"/>
                <a:gd name="T20" fmla="*/ 139 w 319"/>
                <a:gd name="T21" fmla="*/ 293 h 414"/>
                <a:gd name="T22" fmla="*/ 128 w 319"/>
                <a:gd name="T23" fmla="*/ 270 h 414"/>
                <a:gd name="T24" fmla="*/ 152 w 319"/>
                <a:gd name="T25" fmla="*/ 265 h 414"/>
                <a:gd name="T26" fmla="*/ 285 w 319"/>
                <a:gd name="T27" fmla="*/ 226 h 414"/>
                <a:gd name="T28" fmla="*/ 279 w 319"/>
                <a:gd name="T29" fmla="*/ 204 h 414"/>
                <a:gd name="T30" fmla="*/ 286 w 319"/>
                <a:gd name="T31" fmla="*/ 202 h 414"/>
                <a:gd name="T32" fmla="*/ 298 w 319"/>
                <a:gd name="T33" fmla="*/ 199 h 414"/>
                <a:gd name="T34" fmla="*/ 308 w 319"/>
                <a:gd name="T35" fmla="*/ 192 h 414"/>
                <a:gd name="T36" fmla="*/ 315 w 319"/>
                <a:gd name="T37" fmla="*/ 180 h 414"/>
                <a:gd name="T38" fmla="*/ 316 w 319"/>
                <a:gd name="T39" fmla="*/ 168 h 414"/>
                <a:gd name="T40" fmla="*/ 312 w 319"/>
                <a:gd name="T41" fmla="*/ 164 h 414"/>
                <a:gd name="T42" fmla="*/ 303 w 319"/>
                <a:gd name="T43" fmla="*/ 163 h 414"/>
                <a:gd name="T44" fmla="*/ 298 w 319"/>
                <a:gd name="T45" fmla="*/ 165 h 414"/>
                <a:gd name="T46" fmla="*/ 284 w 319"/>
                <a:gd name="T47" fmla="*/ 168 h 414"/>
                <a:gd name="T48" fmla="*/ 272 w 319"/>
                <a:gd name="T49" fmla="*/ 163 h 414"/>
                <a:gd name="T50" fmla="*/ 265 w 319"/>
                <a:gd name="T51" fmla="*/ 154 h 414"/>
                <a:gd name="T52" fmla="*/ 261 w 319"/>
                <a:gd name="T53" fmla="*/ 146 h 414"/>
                <a:gd name="T54" fmla="*/ 259 w 319"/>
                <a:gd name="T55" fmla="*/ 140 h 414"/>
                <a:gd name="T56" fmla="*/ 230 w 319"/>
                <a:gd name="T57" fmla="*/ 43 h 414"/>
                <a:gd name="T58" fmla="*/ 214 w 319"/>
                <a:gd name="T59" fmla="*/ 31 h 414"/>
                <a:gd name="T60" fmla="*/ 186 w 319"/>
                <a:gd name="T61" fmla="*/ 14 h 414"/>
                <a:gd name="T62" fmla="*/ 159 w 319"/>
                <a:gd name="T63" fmla="*/ 2 h 414"/>
                <a:gd name="T64" fmla="*/ 135 w 319"/>
                <a:gd name="T65" fmla="*/ 0 h 414"/>
                <a:gd name="T66" fmla="*/ 112 w 319"/>
                <a:gd name="T67" fmla="*/ 1 h 414"/>
                <a:gd name="T68" fmla="*/ 92 w 319"/>
                <a:gd name="T69" fmla="*/ 8 h 414"/>
                <a:gd name="T70" fmla="*/ 74 w 319"/>
                <a:gd name="T71" fmla="*/ 18 h 414"/>
                <a:gd name="T72" fmla="*/ 51 w 319"/>
                <a:gd name="T73" fmla="*/ 41 h 414"/>
                <a:gd name="T74" fmla="*/ 26 w 319"/>
                <a:gd name="T75" fmla="*/ 76 h 414"/>
                <a:gd name="T76" fmla="*/ 10 w 319"/>
                <a:gd name="T77" fmla="*/ 112 h 414"/>
                <a:gd name="T78" fmla="*/ 1 w 319"/>
                <a:gd name="T79" fmla="*/ 143 h 414"/>
                <a:gd name="T80" fmla="*/ 1 w 319"/>
                <a:gd name="T81" fmla="*/ 161 h 414"/>
                <a:gd name="T82" fmla="*/ 14 w 319"/>
                <a:gd name="T83" fmla="*/ 202 h 414"/>
                <a:gd name="T84" fmla="*/ 36 w 319"/>
                <a:gd name="T85" fmla="*/ 267 h 414"/>
                <a:gd name="T86" fmla="*/ 64 w 319"/>
                <a:gd name="T87" fmla="*/ 337 h 414"/>
                <a:gd name="T88" fmla="*/ 79 w 319"/>
                <a:gd name="T89" fmla="*/ 365 h 414"/>
                <a:gd name="T90" fmla="*/ 95 w 319"/>
                <a:gd name="T91" fmla="*/ 385 h 414"/>
                <a:gd name="T92" fmla="*/ 105 w 319"/>
                <a:gd name="T93" fmla="*/ 394 h 414"/>
                <a:gd name="T94" fmla="*/ 132 w 319"/>
                <a:gd name="T95" fmla="*/ 405 h 414"/>
                <a:gd name="T96" fmla="*/ 167 w 319"/>
                <a:gd name="T97" fmla="*/ 412 h 414"/>
                <a:gd name="T98" fmla="*/ 206 w 319"/>
                <a:gd name="T99" fmla="*/ 414 h 414"/>
                <a:gd name="T100" fmla="*/ 244 w 319"/>
                <a:gd name="T101" fmla="*/ 412 h 414"/>
                <a:gd name="T102" fmla="*/ 278 w 319"/>
                <a:gd name="T103" fmla="*/ 404 h 414"/>
                <a:gd name="T104" fmla="*/ 303 w 319"/>
                <a:gd name="T105" fmla="*/ 392 h 414"/>
                <a:gd name="T106" fmla="*/ 316 w 319"/>
                <a:gd name="T107" fmla="*/ 379 h 414"/>
                <a:gd name="T108" fmla="*/ 319 w 319"/>
                <a:gd name="T109" fmla="*/ 371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9" h="414">
                  <a:moveTo>
                    <a:pt x="319" y="365"/>
                  </a:moveTo>
                  <a:lnTo>
                    <a:pt x="319" y="365"/>
                  </a:lnTo>
                  <a:lnTo>
                    <a:pt x="315" y="340"/>
                  </a:lnTo>
                  <a:lnTo>
                    <a:pt x="306" y="303"/>
                  </a:lnTo>
                  <a:lnTo>
                    <a:pt x="306" y="303"/>
                  </a:lnTo>
                  <a:lnTo>
                    <a:pt x="296" y="314"/>
                  </a:lnTo>
                  <a:lnTo>
                    <a:pt x="285" y="323"/>
                  </a:lnTo>
                  <a:lnTo>
                    <a:pt x="275" y="331"/>
                  </a:lnTo>
                  <a:lnTo>
                    <a:pt x="265" y="337"/>
                  </a:lnTo>
                  <a:lnTo>
                    <a:pt x="255" y="343"/>
                  </a:lnTo>
                  <a:lnTo>
                    <a:pt x="247" y="345"/>
                  </a:lnTo>
                  <a:lnTo>
                    <a:pt x="238" y="348"/>
                  </a:lnTo>
                  <a:lnTo>
                    <a:pt x="230" y="350"/>
                  </a:lnTo>
                  <a:lnTo>
                    <a:pt x="221" y="351"/>
                  </a:lnTo>
                  <a:lnTo>
                    <a:pt x="213" y="351"/>
                  </a:lnTo>
                  <a:lnTo>
                    <a:pt x="199" y="347"/>
                  </a:lnTo>
                  <a:lnTo>
                    <a:pt x="186" y="341"/>
                  </a:lnTo>
                  <a:lnTo>
                    <a:pt x="173" y="333"/>
                  </a:lnTo>
                  <a:lnTo>
                    <a:pt x="163" y="324"/>
                  </a:lnTo>
                  <a:lnTo>
                    <a:pt x="153" y="314"/>
                  </a:lnTo>
                  <a:lnTo>
                    <a:pt x="146" y="303"/>
                  </a:lnTo>
                  <a:lnTo>
                    <a:pt x="139" y="293"/>
                  </a:lnTo>
                  <a:lnTo>
                    <a:pt x="130" y="277"/>
                  </a:lnTo>
                  <a:lnTo>
                    <a:pt x="128" y="270"/>
                  </a:lnTo>
                  <a:lnTo>
                    <a:pt x="128" y="270"/>
                  </a:lnTo>
                  <a:lnTo>
                    <a:pt x="152" y="265"/>
                  </a:lnTo>
                  <a:lnTo>
                    <a:pt x="196" y="252"/>
                  </a:lnTo>
                  <a:lnTo>
                    <a:pt x="285" y="226"/>
                  </a:lnTo>
                  <a:lnTo>
                    <a:pt x="285" y="226"/>
                  </a:lnTo>
                  <a:lnTo>
                    <a:pt x="279" y="204"/>
                  </a:lnTo>
                  <a:lnTo>
                    <a:pt x="279" y="204"/>
                  </a:lnTo>
                  <a:lnTo>
                    <a:pt x="286" y="202"/>
                  </a:lnTo>
                  <a:lnTo>
                    <a:pt x="292" y="201"/>
                  </a:lnTo>
                  <a:lnTo>
                    <a:pt x="298" y="199"/>
                  </a:lnTo>
                  <a:lnTo>
                    <a:pt x="303" y="195"/>
                  </a:lnTo>
                  <a:lnTo>
                    <a:pt x="308" y="192"/>
                  </a:lnTo>
                  <a:lnTo>
                    <a:pt x="311" y="188"/>
                  </a:lnTo>
                  <a:lnTo>
                    <a:pt x="315" y="180"/>
                  </a:lnTo>
                  <a:lnTo>
                    <a:pt x="316" y="171"/>
                  </a:lnTo>
                  <a:lnTo>
                    <a:pt x="316" y="168"/>
                  </a:lnTo>
                  <a:lnTo>
                    <a:pt x="313" y="165"/>
                  </a:lnTo>
                  <a:lnTo>
                    <a:pt x="312" y="164"/>
                  </a:lnTo>
                  <a:lnTo>
                    <a:pt x="308" y="163"/>
                  </a:lnTo>
                  <a:lnTo>
                    <a:pt x="303" y="163"/>
                  </a:lnTo>
                  <a:lnTo>
                    <a:pt x="298" y="165"/>
                  </a:lnTo>
                  <a:lnTo>
                    <a:pt x="298" y="165"/>
                  </a:lnTo>
                  <a:lnTo>
                    <a:pt x="291" y="167"/>
                  </a:lnTo>
                  <a:lnTo>
                    <a:pt x="284" y="168"/>
                  </a:lnTo>
                  <a:lnTo>
                    <a:pt x="278" y="167"/>
                  </a:lnTo>
                  <a:lnTo>
                    <a:pt x="272" y="163"/>
                  </a:lnTo>
                  <a:lnTo>
                    <a:pt x="269" y="160"/>
                  </a:lnTo>
                  <a:lnTo>
                    <a:pt x="265" y="154"/>
                  </a:lnTo>
                  <a:lnTo>
                    <a:pt x="261" y="146"/>
                  </a:lnTo>
                  <a:lnTo>
                    <a:pt x="261" y="146"/>
                  </a:lnTo>
                  <a:lnTo>
                    <a:pt x="259" y="140"/>
                  </a:lnTo>
                  <a:lnTo>
                    <a:pt x="259" y="140"/>
                  </a:lnTo>
                  <a:lnTo>
                    <a:pt x="259" y="140"/>
                  </a:lnTo>
                  <a:lnTo>
                    <a:pt x="230" y="43"/>
                  </a:lnTo>
                  <a:lnTo>
                    <a:pt x="230" y="43"/>
                  </a:lnTo>
                  <a:lnTo>
                    <a:pt x="214" y="31"/>
                  </a:lnTo>
                  <a:lnTo>
                    <a:pt x="200" y="21"/>
                  </a:lnTo>
                  <a:lnTo>
                    <a:pt x="186" y="14"/>
                  </a:lnTo>
                  <a:lnTo>
                    <a:pt x="172" y="7"/>
                  </a:lnTo>
                  <a:lnTo>
                    <a:pt x="159" y="2"/>
                  </a:lnTo>
                  <a:lnTo>
                    <a:pt x="146" y="0"/>
                  </a:lnTo>
                  <a:lnTo>
                    <a:pt x="135" y="0"/>
                  </a:lnTo>
                  <a:lnTo>
                    <a:pt x="123" y="0"/>
                  </a:lnTo>
                  <a:lnTo>
                    <a:pt x="112" y="1"/>
                  </a:lnTo>
                  <a:lnTo>
                    <a:pt x="102" y="4"/>
                  </a:lnTo>
                  <a:lnTo>
                    <a:pt x="92" y="8"/>
                  </a:lnTo>
                  <a:lnTo>
                    <a:pt x="82" y="12"/>
                  </a:lnTo>
                  <a:lnTo>
                    <a:pt x="74" y="18"/>
                  </a:lnTo>
                  <a:lnTo>
                    <a:pt x="65" y="25"/>
                  </a:lnTo>
                  <a:lnTo>
                    <a:pt x="51" y="41"/>
                  </a:lnTo>
                  <a:lnTo>
                    <a:pt x="37" y="58"/>
                  </a:lnTo>
                  <a:lnTo>
                    <a:pt x="26" y="76"/>
                  </a:lnTo>
                  <a:lnTo>
                    <a:pt x="17" y="95"/>
                  </a:lnTo>
                  <a:lnTo>
                    <a:pt x="10" y="112"/>
                  </a:lnTo>
                  <a:lnTo>
                    <a:pt x="4" y="129"/>
                  </a:lnTo>
                  <a:lnTo>
                    <a:pt x="1" y="143"/>
                  </a:lnTo>
                  <a:lnTo>
                    <a:pt x="0" y="154"/>
                  </a:lnTo>
                  <a:lnTo>
                    <a:pt x="1" y="161"/>
                  </a:lnTo>
                  <a:lnTo>
                    <a:pt x="1" y="161"/>
                  </a:lnTo>
                  <a:lnTo>
                    <a:pt x="14" y="202"/>
                  </a:lnTo>
                  <a:lnTo>
                    <a:pt x="24" y="233"/>
                  </a:lnTo>
                  <a:lnTo>
                    <a:pt x="36" y="267"/>
                  </a:lnTo>
                  <a:lnTo>
                    <a:pt x="50" y="303"/>
                  </a:lnTo>
                  <a:lnTo>
                    <a:pt x="64" y="337"/>
                  </a:lnTo>
                  <a:lnTo>
                    <a:pt x="71" y="351"/>
                  </a:lnTo>
                  <a:lnTo>
                    <a:pt x="79" y="365"/>
                  </a:lnTo>
                  <a:lnTo>
                    <a:pt x="88" y="377"/>
                  </a:lnTo>
                  <a:lnTo>
                    <a:pt x="95" y="385"/>
                  </a:lnTo>
                  <a:lnTo>
                    <a:pt x="95" y="385"/>
                  </a:lnTo>
                  <a:lnTo>
                    <a:pt x="105" y="394"/>
                  </a:lnTo>
                  <a:lnTo>
                    <a:pt x="118" y="399"/>
                  </a:lnTo>
                  <a:lnTo>
                    <a:pt x="132" y="405"/>
                  </a:lnTo>
                  <a:lnTo>
                    <a:pt x="149" y="409"/>
                  </a:lnTo>
                  <a:lnTo>
                    <a:pt x="167" y="412"/>
                  </a:lnTo>
                  <a:lnTo>
                    <a:pt x="186" y="414"/>
                  </a:lnTo>
                  <a:lnTo>
                    <a:pt x="206" y="414"/>
                  </a:lnTo>
                  <a:lnTo>
                    <a:pt x="225" y="414"/>
                  </a:lnTo>
                  <a:lnTo>
                    <a:pt x="244" y="412"/>
                  </a:lnTo>
                  <a:lnTo>
                    <a:pt x="261" y="408"/>
                  </a:lnTo>
                  <a:lnTo>
                    <a:pt x="278" y="404"/>
                  </a:lnTo>
                  <a:lnTo>
                    <a:pt x="292" y="399"/>
                  </a:lnTo>
                  <a:lnTo>
                    <a:pt x="303" y="392"/>
                  </a:lnTo>
                  <a:lnTo>
                    <a:pt x="313" y="384"/>
                  </a:lnTo>
                  <a:lnTo>
                    <a:pt x="316" y="379"/>
                  </a:lnTo>
                  <a:lnTo>
                    <a:pt x="318" y="375"/>
                  </a:lnTo>
                  <a:lnTo>
                    <a:pt x="319" y="371"/>
                  </a:lnTo>
                  <a:lnTo>
                    <a:pt x="319" y="36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11" name="Freeform 172"/>
            <p:cNvSpPr>
              <a:spLocks/>
            </p:cNvSpPr>
            <p:nvPr/>
          </p:nvSpPr>
          <p:spPr bwMode="auto">
            <a:xfrm>
              <a:off x="3093476" y="1802281"/>
              <a:ext cx="693738" cy="701675"/>
            </a:xfrm>
            <a:custGeom>
              <a:avLst/>
              <a:gdLst>
                <a:gd name="T0" fmla="*/ 223 w 437"/>
                <a:gd name="T1" fmla="*/ 388 h 442"/>
                <a:gd name="T2" fmla="*/ 233 w 437"/>
                <a:gd name="T3" fmla="*/ 332 h 442"/>
                <a:gd name="T4" fmla="*/ 216 w 437"/>
                <a:gd name="T5" fmla="*/ 275 h 442"/>
                <a:gd name="T6" fmla="*/ 176 w 437"/>
                <a:gd name="T7" fmla="*/ 238 h 442"/>
                <a:gd name="T8" fmla="*/ 312 w 437"/>
                <a:gd name="T9" fmla="*/ 221 h 442"/>
                <a:gd name="T10" fmla="*/ 327 w 437"/>
                <a:gd name="T11" fmla="*/ 211 h 442"/>
                <a:gd name="T12" fmla="*/ 315 w 437"/>
                <a:gd name="T13" fmla="*/ 203 h 442"/>
                <a:gd name="T14" fmla="*/ 281 w 437"/>
                <a:gd name="T15" fmla="*/ 191 h 442"/>
                <a:gd name="T16" fmla="*/ 353 w 437"/>
                <a:gd name="T17" fmla="*/ 196 h 442"/>
                <a:gd name="T18" fmla="*/ 416 w 437"/>
                <a:gd name="T19" fmla="*/ 186 h 442"/>
                <a:gd name="T20" fmla="*/ 434 w 437"/>
                <a:gd name="T21" fmla="*/ 166 h 442"/>
                <a:gd name="T22" fmla="*/ 433 w 437"/>
                <a:gd name="T23" fmla="*/ 146 h 442"/>
                <a:gd name="T24" fmla="*/ 407 w 437"/>
                <a:gd name="T25" fmla="*/ 173 h 442"/>
                <a:gd name="T26" fmla="*/ 412 w 437"/>
                <a:gd name="T27" fmla="*/ 94 h 442"/>
                <a:gd name="T28" fmla="*/ 402 w 437"/>
                <a:gd name="T29" fmla="*/ 37 h 442"/>
                <a:gd name="T30" fmla="*/ 379 w 437"/>
                <a:gd name="T31" fmla="*/ 10 h 442"/>
                <a:gd name="T32" fmla="*/ 356 w 437"/>
                <a:gd name="T33" fmla="*/ 6 h 442"/>
                <a:gd name="T34" fmla="*/ 332 w 437"/>
                <a:gd name="T35" fmla="*/ 17 h 442"/>
                <a:gd name="T36" fmla="*/ 334 w 437"/>
                <a:gd name="T37" fmla="*/ 50 h 442"/>
                <a:gd name="T38" fmla="*/ 336 w 437"/>
                <a:gd name="T39" fmla="*/ 64 h 442"/>
                <a:gd name="T40" fmla="*/ 294 w 437"/>
                <a:gd name="T41" fmla="*/ 23 h 442"/>
                <a:gd name="T42" fmla="*/ 249 w 437"/>
                <a:gd name="T43" fmla="*/ 4 h 442"/>
                <a:gd name="T44" fmla="*/ 210 w 437"/>
                <a:gd name="T45" fmla="*/ 0 h 442"/>
                <a:gd name="T46" fmla="*/ 185 w 437"/>
                <a:gd name="T47" fmla="*/ 14 h 442"/>
                <a:gd name="T48" fmla="*/ 188 w 437"/>
                <a:gd name="T49" fmla="*/ 38 h 442"/>
                <a:gd name="T50" fmla="*/ 210 w 437"/>
                <a:gd name="T51" fmla="*/ 62 h 442"/>
                <a:gd name="T52" fmla="*/ 206 w 437"/>
                <a:gd name="T53" fmla="*/ 74 h 442"/>
                <a:gd name="T54" fmla="*/ 121 w 437"/>
                <a:gd name="T55" fmla="*/ 105 h 442"/>
                <a:gd name="T56" fmla="*/ 76 w 437"/>
                <a:gd name="T57" fmla="*/ 145 h 442"/>
                <a:gd name="T58" fmla="*/ 47 w 437"/>
                <a:gd name="T59" fmla="*/ 156 h 442"/>
                <a:gd name="T60" fmla="*/ 8 w 437"/>
                <a:gd name="T61" fmla="*/ 166 h 442"/>
                <a:gd name="T62" fmla="*/ 0 w 437"/>
                <a:gd name="T63" fmla="*/ 180 h 442"/>
                <a:gd name="T64" fmla="*/ 5 w 437"/>
                <a:gd name="T65" fmla="*/ 196 h 442"/>
                <a:gd name="T66" fmla="*/ 27 w 437"/>
                <a:gd name="T67" fmla="*/ 194 h 442"/>
                <a:gd name="T68" fmla="*/ 34 w 437"/>
                <a:gd name="T69" fmla="*/ 193 h 442"/>
                <a:gd name="T70" fmla="*/ 13 w 437"/>
                <a:gd name="T71" fmla="*/ 221 h 442"/>
                <a:gd name="T72" fmla="*/ 17 w 437"/>
                <a:gd name="T73" fmla="*/ 228 h 442"/>
                <a:gd name="T74" fmla="*/ 36 w 437"/>
                <a:gd name="T75" fmla="*/ 225 h 442"/>
                <a:gd name="T76" fmla="*/ 42 w 437"/>
                <a:gd name="T77" fmla="*/ 220 h 442"/>
                <a:gd name="T78" fmla="*/ 50 w 437"/>
                <a:gd name="T79" fmla="*/ 282 h 442"/>
                <a:gd name="T80" fmla="*/ 74 w 437"/>
                <a:gd name="T81" fmla="*/ 333 h 442"/>
                <a:gd name="T82" fmla="*/ 128 w 437"/>
                <a:gd name="T83" fmla="*/ 367 h 442"/>
                <a:gd name="T84" fmla="*/ 115 w 437"/>
                <a:gd name="T85" fmla="*/ 397 h 442"/>
                <a:gd name="T86" fmla="*/ 117 w 437"/>
                <a:gd name="T87" fmla="*/ 415 h 442"/>
                <a:gd name="T88" fmla="*/ 131 w 437"/>
                <a:gd name="T89" fmla="*/ 415 h 442"/>
                <a:gd name="T90" fmla="*/ 141 w 437"/>
                <a:gd name="T91" fmla="*/ 403 h 442"/>
                <a:gd name="T92" fmla="*/ 141 w 437"/>
                <a:gd name="T93" fmla="*/ 440 h 442"/>
                <a:gd name="T94" fmla="*/ 154 w 437"/>
                <a:gd name="T95" fmla="*/ 440 h 442"/>
                <a:gd name="T96" fmla="*/ 190 w 437"/>
                <a:gd name="T97" fmla="*/ 425 h 442"/>
                <a:gd name="T98" fmla="*/ 216 w 437"/>
                <a:gd name="T99" fmla="*/ 405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37" h="442">
                  <a:moveTo>
                    <a:pt x="216" y="405"/>
                  </a:moveTo>
                  <a:lnTo>
                    <a:pt x="216" y="405"/>
                  </a:lnTo>
                  <a:lnTo>
                    <a:pt x="217" y="401"/>
                  </a:lnTo>
                  <a:lnTo>
                    <a:pt x="223" y="388"/>
                  </a:lnTo>
                  <a:lnTo>
                    <a:pt x="229" y="369"/>
                  </a:lnTo>
                  <a:lnTo>
                    <a:pt x="232" y="357"/>
                  </a:lnTo>
                  <a:lnTo>
                    <a:pt x="233" y="345"/>
                  </a:lnTo>
                  <a:lnTo>
                    <a:pt x="233" y="332"/>
                  </a:lnTo>
                  <a:lnTo>
                    <a:pt x="232" y="318"/>
                  </a:lnTo>
                  <a:lnTo>
                    <a:pt x="229" y="303"/>
                  </a:lnTo>
                  <a:lnTo>
                    <a:pt x="224" y="289"/>
                  </a:lnTo>
                  <a:lnTo>
                    <a:pt x="216" y="275"/>
                  </a:lnTo>
                  <a:lnTo>
                    <a:pt x="206" y="262"/>
                  </a:lnTo>
                  <a:lnTo>
                    <a:pt x="193" y="250"/>
                  </a:lnTo>
                  <a:lnTo>
                    <a:pt x="176" y="238"/>
                  </a:lnTo>
                  <a:lnTo>
                    <a:pt x="176" y="238"/>
                  </a:lnTo>
                  <a:lnTo>
                    <a:pt x="203" y="235"/>
                  </a:lnTo>
                  <a:lnTo>
                    <a:pt x="260" y="230"/>
                  </a:lnTo>
                  <a:lnTo>
                    <a:pt x="288" y="225"/>
                  </a:lnTo>
                  <a:lnTo>
                    <a:pt x="312" y="221"/>
                  </a:lnTo>
                  <a:lnTo>
                    <a:pt x="319" y="218"/>
                  </a:lnTo>
                  <a:lnTo>
                    <a:pt x="325" y="216"/>
                  </a:lnTo>
                  <a:lnTo>
                    <a:pt x="327" y="214"/>
                  </a:lnTo>
                  <a:lnTo>
                    <a:pt x="327" y="211"/>
                  </a:lnTo>
                  <a:lnTo>
                    <a:pt x="325" y="210"/>
                  </a:lnTo>
                  <a:lnTo>
                    <a:pt x="324" y="208"/>
                  </a:lnTo>
                  <a:lnTo>
                    <a:pt x="324" y="208"/>
                  </a:lnTo>
                  <a:lnTo>
                    <a:pt x="315" y="203"/>
                  </a:lnTo>
                  <a:lnTo>
                    <a:pt x="308" y="198"/>
                  </a:lnTo>
                  <a:lnTo>
                    <a:pt x="294" y="194"/>
                  </a:lnTo>
                  <a:lnTo>
                    <a:pt x="285" y="191"/>
                  </a:lnTo>
                  <a:lnTo>
                    <a:pt x="281" y="191"/>
                  </a:lnTo>
                  <a:lnTo>
                    <a:pt x="281" y="191"/>
                  </a:lnTo>
                  <a:lnTo>
                    <a:pt x="304" y="194"/>
                  </a:lnTo>
                  <a:lnTo>
                    <a:pt x="327" y="196"/>
                  </a:lnTo>
                  <a:lnTo>
                    <a:pt x="353" y="196"/>
                  </a:lnTo>
                  <a:lnTo>
                    <a:pt x="382" y="194"/>
                  </a:lnTo>
                  <a:lnTo>
                    <a:pt x="395" y="191"/>
                  </a:lnTo>
                  <a:lnTo>
                    <a:pt x="406" y="189"/>
                  </a:lnTo>
                  <a:lnTo>
                    <a:pt x="416" y="186"/>
                  </a:lnTo>
                  <a:lnTo>
                    <a:pt x="424" y="180"/>
                  </a:lnTo>
                  <a:lnTo>
                    <a:pt x="431" y="174"/>
                  </a:lnTo>
                  <a:lnTo>
                    <a:pt x="434" y="166"/>
                  </a:lnTo>
                  <a:lnTo>
                    <a:pt x="434" y="166"/>
                  </a:lnTo>
                  <a:lnTo>
                    <a:pt x="437" y="153"/>
                  </a:lnTo>
                  <a:lnTo>
                    <a:pt x="437" y="149"/>
                  </a:lnTo>
                  <a:lnTo>
                    <a:pt x="436" y="146"/>
                  </a:lnTo>
                  <a:lnTo>
                    <a:pt x="433" y="146"/>
                  </a:lnTo>
                  <a:lnTo>
                    <a:pt x="431" y="146"/>
                  </a:lnTo>
                  <a:lnTo>
                    <a:pt x="426" y="152"/>
                  </a:lnTo>
                  <a:lnTo>
                    <a:pt x="413" y="164"/>
                  </a:lnTo>
                  <a:lnTo>
                    <a:pt x="407" y="173"/>
                  </a:lnTo>
                  <a:lnTo>
                    <a:pt x="407" y="173"/>
                  </a:lnTo>
                  <a:lnTo>
                    <a:pt x="410" y="149"/>
                  </a:lnTo>
                  <a:lnTo>
                    <a:pt x="412" y="123"/>
                  </a:lnTo>
                  <a:lnTo>
                    <a:pt x="412" y="94"/>
                  </a:lnTo>
                  <a:lnTo>
                    <a:pt x="412" y="78"/>
                  </a:lnTo>
                  <a:lnTo>
                    <a:pt x="409" y="64"/>
                  </a:lnTo>
                  <a:lnTo>
                    <a:pt x="406" y="50"/>
                  </a:lnTo>
                  <a:lnTo>
                    <a:pt x="402" y="37"/>
                  </a:lnTo>
                  <a:lnTo>
                    <a:pt x="396" y="26"/>
                  </a:lnTo>
                  <a:lnTo>
                    <a:pt x="387" y="16"/>
                  </a:lnTo>
                  <a:lnTo>
                    <a:pt x="383" y="13"/>
                  </a:lnTo>
                  <a:lnTo>
                    <a:pt x="379" y="10"/>
                  </a:lnTo>
                  <a:lnTo>
                    <a:pt x="373" y="7"/>
                  </a:lnTo>
                  <a:lnTo>
                    <a:pt x="368" y="6"/>
                  </a:lnTo>
                  <a:lnTo>
                    <a:pt x="368" y="6"/>
                  </a:lnTo>
                  <a:lnTo>
                    <a:pt x="356" y="6"/>
                  </a:lnTo>
                  <a:lnTo>
                    <a:pt x="346" y="6"/>
                  </a:lnTo>
                  <a:lnTo>
                    <a:pt x="341" y="9"/>
                  </a:lnTo>
                  <a:lnTo>
                    <a:pt x="335" y="13"/>
                  </a:lnTo>
                  <a:lnTo>
                    <a:pt x="332" y="17"/>
                  </a:lnTo>
                  <a:lnTo>
                    <a:pt x="331" y="23"/>
                  </a:lnTo>
                  <a:lnTo>
                    <a:pt x="329" y="28"/>
                  </a:lnTo>
                  <a:lnTo>
                    <a:pt x="329" y="35"/>
                  </a:lnTo>
                  <a:lnTo>
                    <a:pt x="334" y="50"/>
                  </a:lnTo>
                  <a:lnTo>
                    <a:pt x="338" y="61"/>
                  </a:lnTo>
                  <a:lnTo>
                    <a:pt x="344" y="72"/>
                  </a:lnTo>
                  <a:lnTo>
                    <a:pt x="344" y="72"/>
                  </a:lnTo>
                  <a:lnTo>
                    <a:pt x="336" y="64"/>
                  </a:lnTo>
                  <a:lnTo>
                    <a:pt x="329" y="52"/>
                  </a:lnTo>
                  <a:lnTo>
                    <a:pt x="318" y="41"/>
                  </a:lnTo>
                  <a:lnTo>
                    <a:pt x="302" y="28"/>
                  </a:lnTo>
                  <a:lnTo>
                    <a:pt x="294" y="23"/>
                  </a:lnTo>
                  <a:lnTo>
                    <a:pt x="284" y="17"/>
                  </a:lnTo>
                  <a:lnTo>
                    <a:pt x="273" y="13"/>
                  </a:lnTo>
                  <a:lnTo>
                    <a:pt x="261" y="7"/>
                  </a:lnTo>
                  <a:lnTo>
                    <a:pt x="249" y="4"/>
                  </a:lnTo>
                  <a:lnTo>
                    <a:pt x="234" y="1"/>
                  </a:lnTo>
                  <a:lnTo>
                    <a:pt x="234" y="1"/>
                  </a:lnTo>
                  <a:lnTo>
                    <a:pt x="220" y="0"/>
                  </a:lnTo>
                  <a:lnTo>
                    <a:pt x="210" y="0"/>
                  </a:lnTo>
                  <a:lnTo>
                    <a:pt x="200" y="1"/>
                  </a:lnTo>
                  <a:lnTo>
                    <a:pt x="193" y="6"/>
                  </a:lnTo>
                  <a:lnTo>
                    <a:pt x="189" y="9"/>
                  </a:lnTo>
                  <a:lnTo>
                    <a:pt x="185" y="14"/>
                  </a:lnTo>
                  <a:lnTo>
                    <a:pt x="183" y="20"/>
                  </a:lnTo>
                  <a:lnTo>
                    <a:pt x="183" y="26"/>
                  </a:lnTo>
                  <a:lnTo>
                    <a:pt x="185" y="33"/>
                  </a:lnTo>
                  <a:lnTo>
                    <a:pt x="188" y="38"/>
                  </a:lnTo>
                  <a:lnTo>
                    <a:pt x="192" y="45"/>
                  </a:lnTo>
                  <a:lnTo>
                    <a:pt x="198" y="51"/>
                  </a:lnTo>
                  <a:lnTo>
                    <a:pt x="203" y="57"/>
                  </a:lnTo>
                  <a:lnTo>
                    <a:pt x="210" y="62"/>
                  </a:lnTo>
                  <a:lnTo>
                    <a:pt x="217" y="67"/>
                  </a:lnTo>
                  <a:lnTo>
                    <a:pt x="226" y="69"/>
                  </a:lnTo>
                  <a:lnTo>
                    <a:pt x="226" y="69"/>
                  </a:lnTo>
                  <a:lnTo>
                    <a:pt x="206" y="74"/>
                  </a:lnTo>
                  <a:lnTo>
                    <a:pt x="186" y="78"/>
                  </a:lnTo>
                  <a:lnTo>
                    <a:pt x="161" y="86"/>
                  </a:lnTo>
                  <a:lnTo>
                    <a:pt x="135" y="98"/>
                  </a:lnTo>
                  <a:lnTo>
                    <a:pt x="121" y="105"/>
                  </a:lnTo>
                  <a:lnTo>
                    <a:pt x="108" y="113"/>
                  </a:lnTo>
                  <a:lnTo>
                    <a:pt x="97" y="122"/>
                  </a:lnTo>
                  <a:lnTo>
                    <a:pt x="86" y="133"/>
                  </a:lnTo>
                  <a:lnTo>
                    <a:pt x="76" y="145"/>
                  </a:lnTo>
                  <a:lnTo>
                    <a:pt x="67" y="157"/>
                  </a:lnTo>
                  <a:lnTo>
                    <a:pt x="67" y="157"/>
                  </a:lnTo>
                  <a:lnTo>
                    <a:pt x="57" y="156"/>
                  </a:lnTo>
                  <a:lnTo>
                    <a:pt x="47" y="156"/>
                  </a:lnTo>
                  <a:lnTo>
                    <a:pt x="36" y="156"/>
                  </a:lnTo>
                  <a:lnTo>
                    <a:pt x="23" y="157"/>
                  </a:lnTo>
                  <a:lnTo>
                    <a:pt x="12" y="162"/>
                  </a:lnTo>
                  <a:lnTo>
                    <a:pt x="8" y="166"/>
                  </a:lnTo>
                  <a:lnTo>
                    <a:pt x="5" y="170"/>
                  </a:lnTo>
                  <a:lnTo>
                    <a:pt x="2" y="174"/>
                  </a:lnTo>
                  <a:lnTo>
                    <a:pt x="0" y="180"/>
                  </a:lnTo>
                  <a:lnTo>
                    <a:pt x="0" y="180"/>
                  </a:lnTo>
                  <a:lnTo>
                    <a:pt x="0" y="186"/>
                  </a:lnTo>
                  <a:lnTo>
                    <a:pt x="0" y="190"/>
                  </a:lnTo>
                  <a:lnTo>
                    <a:pt x="2" y="194"/>
                  </a:lnTo>
                  <a:lnTo>
                    <a:pt x="5" y="196"/>
                  </a:lnTo>
                  <a:lnTo>
                    <a:pt x="8" y="197"/>
                  </a:lnTo>
                  <a:lnTo>
                    <a:pt x="12" y="198"/>
                  </a:lnTo>
                  <a:lnTo>
                    <a:pt x="19" y="197"/>
                  </a:lnTo>
                  <a:lnTo>
                    <a:pt x="27" y="194"/>
                  </a:lnTo>
                  <a:lnTo>
                    <a:pt x="34" y="191"/>
                  </a:lnTo>
                  <a:lnTo>
                    <a:pt x="40" y="189"/>
                  </a:lnTo>
                  <a:lnTo>
                    <a:pt x="40" y="189"/>
                  </a:lnTo>
                  <a:lnTo>
                    <a:pt x="34" y="193"/>
                  </a:lnTo>
                  <a:lnTo>
                    <a:pt x="22" y="204"/>
                  </a:lnTo>
                  <a:lnTo>
                    <a:pt x="17" y="211"/>
                  </a:lnTo>
                  <a:lnTo>
                    <a:pt x="13" y="218"/>
                  </a:lnTo>
                  <a:lnTo>
                    <a:pt x="13" y="221"/>
                  </a:lnTo>
                  <a:lnTo>
                    <a:pt x="13" y="224"/>
                  </a:lnTo>
                  <a:lnTo>
                    <a:pt x="15" y="227"/>
                  </a:lnTo>
                  <a:lnTo>
                    <a:pt x="17" y="228"/>
                  </a:lnTo>
                  <a:lnTo>
                    <a:pt x="17" y="228"/>
                  </a:lnTo>
                  <a:lnTo>
                    <a:pt x="23" y="231"/>
                  </a:lnTo>
                  <a:lnTo>
                    <a:pt x="29" y="231"/>
                  </a:lnTo>
                  <a:lnTo>
                    <a:pt x="33" y="228"/>
                  </a:lnTo>
                  <a:lnTo>
                    <a:pt x="36" y="225"/>
                  </a:lnTo>
                  <a:lnTo>
                    <a:pt x="40" y="218"/>
                  </a:lnTo>
                  <a:lnTo>
                    <a:pt x="42" y="214"/>
                  </a:lnTo>
                  <a:lnTo>
                    <a:pt x="42" y="214"/>
                  </a:lnTo>
                  <a:lnTo>
                    <a:pt x="42" y="220"/>
                  </a:lnTo>
                  <a:lnTo>
                    <a:pt x="43" y="234"/>
                  </a:lnTo>
                  <a:lnTo>
                    <a:pt x="44" y="257"/>
                  </a:lnTo>
                  <a:lnTo>
                    <a:pt x="46" y="268"/>
                  </a:lnTo>
                  <a:lnTo>
                    <a:pt x="50" y="282"/>
                  </a:lnTo>
                  <a:lnTo>
                    <a:pt x="54" y="295"/>
                  </a:lnTo>
                  <a:lnTo>
                    <a:pt x="59" y="308"/>
                  </a:lnTo>
                  <a:lnTo>
                    <a:pt x="66" y="320"/>
                  </a:lnTo>
                  <a:lnTo>
                    <a:pt x="74" y="333"/>
                  </a:lnTo>
                  <a:lnTo>
                    <a:pt x="84" y="345"/>
                  </a:lnTo>
                  <a:lnTo>
                    <a:pt x="97" y="354"/>
                  </a:lnTo>
                  <a:lnTo>
                    <a:pt x="111" y="362"/>
                  </a:lnTo>
                  <a:lnTo>
                    <a:pt x="128" y="367"/>
                  </a:lnTo>
                  <a:lnTo>
                    <a:pt x="128" y="367"/>
                  </a:lnTo>
                  <a:lnTo>
                    <a:pt x="124" y="374"/>
                  </a:lnTo>
                  <a:lnTo>
                    <a:pt x="117" y="388"/>
                  </a:lnTo>
                  <a:lnTo>
                    <a:pt x="115" y="397"/>
                  </a:lnTo>
                  <a:lnTo>
                    <a:pt x="114" y="405"/>
                  </a:lnTo>
                  <a:lnTo>
                    <a:pt x="114" y="411"/>
                  </a:lnTo>
                  <a:lnTo>
                    <a:pt x="115" y="414"/>
                  </a:lnTo>
                  <a:lnTo>
                    <a:pt x="117" y="415"/>
                  </a:lnTo>
                  <a:lnTo>
                    <a:pt x="117" y="415"/>
                  </a:lnTo>
                  <a:lnTo>
                    <a:pt x="122" y="418"/>
                  </a:lnTo>
                  <a:lnTo>
                    <a:pt x="127" y="417"/>
                  </a:lnTo>
                  <a:lnTo>
                    <a:pt x="131" y="415"/>
                  </a:lnTo>
                  <a:lnTo>
                    <a:pt x="134" y="413"/>
                  </a:lnTo>
                  <a:lnTo>
                    <a:pt x="139" y="405"/>
                  </a:lnTo>
                  <a:lnTo>
                    <a:pt x="141" y="403"/>
                  </a:lnTo>
                  <a:lnTo>
                    <a:pt x="141" y="403"/>
                  </a:lnTo>
                  <a:lnTo>
                    <a:pt x="139" y="410"/>
                  </a:lnTo>
                  <a:lnTo>
                    <a:pt x="138" y="427"/>
                  </a:lnTo>
                  <a:lnTo>
                    <a:pt x="138" y="434"/>
                  </a:lnTo>
                  <a:lnTo>
                    <a:pt x="141" y="440"/>
                  </a:lnTo>
                  <a:lnTo>
                    <a:pt x="142" y="441"/>
                  </a:lnTo>
                  <a:lnTo>
                    <a:pt x="145" y="442"/>
                  </a:lnTo>
                  <a:lnTo>
                    <a:pt x="149" y="442"/>
                  </a:lnTo>
                  <a:lnTo>
                    <a:pt x="154" y="440"/>
                  </a:lnTo>
                  <a:lnTo>
                    <a:pt x="154" y="440"/>
                  </a:lnTo>
                  <a:lnTo>
                    <a:pt x="163" y="435"/>
                  </a:lnTo>
                  <a:lnTo>
                    <a:pt x="173" y="432"/>
                  </a:lnTo>
                  <a:lnTo>
                    <a:pt x="190" y="425"/>
                  </a:lnTo>
                  <a:lnTo>
                    <a:pt x="199" y="423"/>
                  </a:lnTo>
                  <a:lnTo>
                    <a:pt x="206" y="418"/>
                  </a:lnTo>
                  <a:lnTo>
                    <a:pt x="212" y="413"/>
                  </a:lnTo>
                  <a:lnTo>
                    <a:pt x="216" y="40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12" name="Freeform 173"/>
            <p:cNvSpPr>
              <a:spLocks/>
            </p:cNvSpPr>
            <p:nvPr/>
          </p:nvSpPr>
          <p:spPr bwMode="auto">
            <a:xfrm>
              <a:off x="3585601" y="2492844"/>
              <a:ext cx="192088" cy="85725"/>
            </a:xfrm>
            <a:custGeom>
              <a:avLst/>
              <a:gdLst>
                <a:gd name="T0" fmla="*/ 0 w 121"/>
                <a:gd name="T1" fmla="*/ 9 h 54"/>
                <a:gd name="T2" fmla="*/ 0 w 121"/>
                <a:gd name="T3" fmla="*/ 9 h 54"/>
                <a:gd name="T4" fmla="*/ 9 w 121"/>
                <a:gd name="T5" fmla="*/ 22 h 54"/>
                <a:gd name="T6" fmla="*/ 21 w 121"/>
                <a:gd name="T7" fmla="*/ 31 h 54"/>
                <a:gd name="T8" fmla="*/ 34 w 121"/>
                <a:gd name="T9" fmla="*/ 41 h 54"/>
                <a:gd name="T10" fmla="*/ 48 w 121"/>
                <a:gd name="T11" fmla="*/ 48 h 54"/>
                <a:gd name="T12" fmla="*/ 55 w 121"/>
                <a:gd name="T13" fmla="*/ 51 h 54"/>
                <a:gd name="T14" fmla="*/ 63 w 121"/>
                <a:gd name="T15" fmla="*/ 53 h 54"/>
                <a:gd name="T16" fmla="*/ 72 w 121"/>
                <a:gd name="T17" fmla="*/ 54 h 54"/>
                <a:gd name="T18" fmla="*/ 82 w 121"/>
                <a:gd name="T19" fmla="*/ 53 h 54"/>
                <a:gd name="T20" fmla="*/ 90 w 121"/>
                <a:gd name="T21" fmla="*/ 51 h 54"/>
                <a:gd name="T22" fmla="*/ 100 w 121"/>
                <a:gd name="T23" fmla="*/ 48 h 54"/>
                <a:gd name="T24" fmla="*/ 111 w 121"/>
                <a:gd name="T25" fmla="*/ 44 h 54"/>
                <a:gd name="T26" fmla="*/ 121 w 121"/>
                <a:gd name="T27" fmla="*/ 37 h 54"/>
                <a:gd name="T28" fmla="*/ 121 w 121"/>
                <a:gd name="T29" fmla="*/ 37 h 54"/>
                <a:gd name="T30" fmla="*/ 116 w 121"/>
                <a:gd name="T31" fmla="*/ 29 h 54"/>
                <a:gd name="T32" fmla="*/ 109 w 121"/>
                <a:gd name="T33" fmla="*/ 22 h 54"/>
                <a:gd name="T34" fmla="*/ 103 w 121"/>
                <a:gd name="T35" fmla="*/ 14 h 54"/>
                <a:gd name="T36" fmla="*/ 94 w 121"/>
                <a:gd name="T37" fmla="*/ 10 h 54"/>
                <a:gd name="T38" fmla="*/ 87 w 121"/>
                <a:gd name="T39" fmla="*/ 6 h 54"/>
                <a:gd name="T40" fmla="*/ 79 w 121"/>
                <a:gd name="T41" fmla="*/ 3 h 54"/>
                <a:gd name="T42" fmla="*/ 70 w 121"/>
                <a:gd name="T43" fmla="*/ 2 h 54"/>
                <a:gd name="T44" fmla="*/ 62 w 121"/>
                <a:gd name="T45" fmla="*/ 0 h 54"/>
                <a:gd name="T46" fmla="*/ 45 w 121"/>
                <a:gd name="T47" fmla="*/ 0 h 54"/>
                <a:gd name="T48" fmla="*/ 28 w 121"/>
                <a:gd name="T49" fmla="*/ 2 h 54"/>
                <a:gd name="T50" fmla="*/ 14 w 121"/>
                <a:gd name="T51" fmla="*/ 5 h 54"/>
                <a:gd name="T52" fmla="*/ 0 w 121"/>
                <a:gd name="T53" fmla="*/ 9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1" h="54">
                  <a:moveTo>
                    <a:pt x="0" y="9"/>
                  </a:moveTo>
                  <a:lnTo>
                    <a:pt x="0" y="9"/>
                  </a:lnTo>
                  <a:lnTo>
                    <a:pt x="9" y="22"/>
                  </a:lnTo>
                  <a:lnTo>
                    <a:pt x="21" y="31"/>
                  </a:lnTo>
                  <a:lnTo>
                    <a:pt x="34" y="41"/>
                  </a:lnTo>
                  <a:lnTo>
                    <a:pt x="48" y="48"/>
                  </a:lnTo>
                  <a:lnTo>
                    <a:pt x="55" y="51"/>
                  </a:lnTo>
                  <a:lnTo>
                    <a:pt x="63" y="53"/>
                  </a:lnTo>
                  <a:lnTo>
                    <a:pt x="72" y="54"/>
                  </a:lnTo>
                  <a:lnTo>
                    <a:pt x="82" y="53"/>
                  </a:lnTo>
                  <a:lnTo>
                    <a:pt x="90" y="51"/>
                  </a:lnTo>
                  <a:lnTo>
                    <a:pt x="100" y="48"/>
                  </a:lnTo>
                  <a:lnTo>
                    <a:pt x="111" y="44"/>
                  </a:lnTo>
                  <a:lnTo>
                    <a:pt x="121" y="37"/>
                  </a:lnTo>
                  <a:lnTo>
                    <a:pt x="121" y="37"/>
                  </a:lnTo>
                  <a:lnTo>
                    <a:pt x="116" y="29"/>
                  </a:lnTo>
                  <a:lnTo>
                    <a:pt x="109" y="22"/>
                  </a:lnTo>
                  <a:lnTo>
                    <a:pt x="103" y="14"/>
                  </a:lnTo>
                  <a:lnTo>
                    <a:pt x="94" y="10"/>
                  </a:lnTo>
                  <a:lnTo>
                    <a:pt x="87" y="6"/>
                  </a:lnTo>
                  <a:lnTo>
                    <a:pt x="79" y="3"/>
                  </a:lnTo>
                  <a:lnTo>
                    <a:pt x="70" y="2"/>
                  </a:lnTo>
                  <a:lnTo>
                    <a:pt x="62" y="0"/>
                  </a:lnTo>
                  <a:lnTo>
                    <a:pt x="45" y="0"/>
                  </a:lnTo>
                  <a:lnTo>
                    <a:pt x="28" y="2"/>
                  </a:lnTo>
                  <a:lnTo>
                    <a:pt x="14" y="5"/>
                  </a:lnTo>
                  <a:lnTo>
                    <a:pt x="0" y="9"/>
                  </a:lnTo>
                  <a:close/>
                </a:path>
              </a:pathLst>
            </a:custGeom>
            <a:solidFill>
              <a:srgbClr val="DA90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13" name="Freeform 174"/>
            <p:cNvSpPr>
              <a:spLocks/>
            </p:cNvSpPr>
            <p:nvPr/>
          </p:nvSpPr>
          <p:spPr bwMode="auto">
            <a:xfrm>
              <a:off x="3585601" y="2492844"/>
              <a:ext cx="192088" cy="85725"/>
            </a:xfrm>
            <a:custGeom>
              <a:avLst/>
              <a:gdLst>
                <a:gd name="T0" fmla="*/ 0 w 121"/>
                <a:gd name="T1" fmla="*/ 9 h 54"/>
                <a:gd name="T2" fmla="*/ 0 w 121"/>
                <a:gd name="T3" fmla="*/ 9 h 54"/>
                <a:gd name="T4" fmla="*/ 9 w 121"/>
                <a:gd name="T5" fmla="*/ 22 h 54"/>
                <a:gd name="T6" fmla="*/ 21 w 121"/>
                <a:gd name="T7" fmla="*/ 31 h 54"/>
                <a:gd name="T8" fmla="*/ 34 w 121"/>
                <a:gd name="T9" fmla="*/ 41 h 54"/>
                <a:gd name="T10" fmla="*/ 48 w 121"/>
                <a:gd name="T11" fmla="*/ 48 h 54"/>
                <a:gd name="T12" fmla="*/ 55 w 121"/>
                <a:gd name="T13" fmla="*/ 51 h 54"/>
                <a:gd name="T14" fmla="*/ 63 w 121"/>
                <a:gd name="T15" fmla="*/ 53 h 54"/>
                <a:gd name="T16" fmla="*/ 72 w 121"/>
                <a:gd name="T17" fmla="*/ 54 h 54"/>
                <a:gd name="T18" fmla="*/ 82 w 121"/>
                <a:gd name="T19" fmla="*/ 53 h 54"/>
                <a:gd name="T20" fmla="*/ 90 w 121"/>
                <a:gd name="T21" fmla="*/ 51 h 54"/>
                <a:gd name="T22" fmla="*/ 100 w 121"/>
                <a:gd name="T23" fmla="*/ 48 h 54"/>
                <a:gd name="T24" fmla="*/ 111 w 121"/>
                <a:gd name="T25" fmla="*/ 44 h 54"/>
                <a:gd name="T26" fmla="*/ 121 w 121"/>
                <a:gd name="T27" fmla="*/ 37 h 54"/>
                <a:gd name="T28" fmla="*/ 121 w 121"/>
                <a:gd name="T29" fmla="*/ 37 h 54"/>
                <a:gd name="T30" fmla="*/ 116 w 121"/>
                <a:gd name="T31" fmla="*/ 29 h 54"/>
                <a:gd name="T32" fmla="*/ 109 w 121"/>
                <a:gd name="T33" fmla="*/ 22 h 54"/>
                <a:gd name="T34" fmla="*/ 103 w 121"/>
                <a:gd name="T35" fmla="*/ 14 h 54"/>
                <a:gd name="T36" fmla="*/ 94 w 121"/>
                <a:gd name="T37" fmla="*/ 10 h 54"/>
                <a:gd name="T38" fmla="*/ 87 w 121"/>
                <a:gd name="T39" fmla="*/ 6 h 54"/>
                <a:gd name="T40" fmla="*/ 79 w 121"/>
                <a:gd name="T41" fmla="*/ 3 h 54"/>
                <a:gd name="T42" fmla="*/ 70 w 121"/>
                <a:gd name="T43" fmla="*/ 2 h 54"/>
                <a:gd name="T44" fmla="*/ 62 w 121"/>
                <a:gd name="T45" fmla="*/ 0 h 54"/>
                <a:gd name="T46" fmla="*/ 45 w 121"/>
                <a:gd name="T47" fmla="*/ 0 h 54"/>
                <a:gd name="T48" fmla="*/ 28 w 121"/>
                <a:gd name="T49" fmla="*/ 2 h 54"/>
                <a:gd name="T50" fmla="*/ 14 w 121"/>
                <a:gd name="T51" fmla="*/ 5 h 54"/>
                <a:gd name="T52" fmla="*/ 0 w 121"/>
                <a:gd name="T53" fmla="*/ 9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1" h="54">
                  <a:moveTo>
                    <a:pt x="0" y="9"/>
                  </a:moveTo>
                  <a:lnTo>
                    <a:pt x="0" y="9"/>
                  </a:lnTo>
                  <a:lnTo>
                    <a:pt x="9" y="22"/>
                  </a:lnTo>
                  <a:lnTo>
                    <a:pt x="21" y="31"/>
                  </a:lnTo>
                  <a:lnTo>
                    <a:pt x="34" y="41"/>
                  </a:lnTo>
                  <a:lnTo>
                    <a:pt x="48" y="48"/>
                  </a:lnTo>
                  <a:lnTo>
                    <a:pt x="55" y="51"/>
                  </a:lnTo>
                  <a:lnTo>
                    <a:pt x="63" y="53"/>
                  </a:lnTo>
                  <a:lnTo>
                    <a:pt x="72" y="54"/>
                  </a:lnTo>
                  <a:lnTo>
                    <a:pt x="82" y="53"/>
                  </a:lnTo>
                  <a:lnTo>
                    <a:pt x="90" y="51"/>
                  </a:lnTo>
                  <a:lnTo>
                    <a:pt x="100" y="48"/>
                  </a:lnTo>
                  <a:lnTo>
                    <a:pt x="111" y="44"/>
                  </a:lnTo>
                  <a:lnTo>
                    <a:pt x="121" y="37"/>
                  </a:lnTo>
                  <a:lnTo>
                    <a:pt x="121" y="37"/>
                  </a:lnTo>
                  <a:lnTo>
                    <a:pt x="116" y="29"/>
                  </a:lnTo>
                  <a:lnTo>
                    <a:pt x="109" y="22"/>
                  </a:lnTo>
                  <a:lnTo>
                    <a:pt x="103" y="14"/>
                  </a:lnTo>
                  <a:lnTo>
                    <a:pt x="94" y="10"/>
                  </a:lnTo>
                  <a:lnTo>
                    <a:pt x="87" y="6"/>
                  </a:lnTo>
                  <a:lnTo>
                    <a:pt x="79" y="3"/>
                  </a:lnTo>
                  <a:lnTo>
                    <a:pt x="70" y="2"/>
                  </a:lnTo>
                  <a:lnTo>
                    <a:pt x="62" y="0"/>
                  </a:lnTo>
                  <a:lnTo>
                    <a:pt x="45" y="0"/>
                  </a:lnTo>
                  <a:lnTo>
                    <a:pt x="28" y="2"/>
                  </a:lnTo>
                  <a:lnTo>
                    <a:pt x="14" y="5"/>
                  </a:lnTo>
                  <a:lnTo>
                    <a:pt x="0" y="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14" name="Freeform 175"/>
            <p:cNvSpPr>
              <a:spLocks/>
            </p:cNvSpPr>
            <p:nvPr/>
          </p:nvSpPr>
          <p:spPr bwMode="auto">
            <a:xfrm>
              <a:off x="3553851" y="2380131"/>
              <a:ext cx="282575" cy="171450"/>
            </a:xfrm>
            <a:custGeom>
              <a:avLst/>
              <a:gdLst>
                <a:gd name="T0" fmla="*/ 157 w 178"/>
                <a:gd name="T1" fmla="*/ 0 h 108"/>
                <a:gd name="T2" fmla="*/ 157 w 178"/>
                <a:gd name="T3" fmla="*/ 0 h 108"/>
                <a:gd name="T4" fmla="*/ 68 w 178"/>
                <a:gd name="T5" fmla="*/ 26 h 108"/>
                <a:gd name="T6" fmla="*/ 24 w 178"/>
                <a:gd name="T7" fmla="*/ 39 h 108"/>
                <a:gd name="T8" fmla="*/ 0 w 178"/>
                <a:gd name="T9" fmla="*/ 44 h 108"/>
                <a:gd name="T10" fmla="*/ 0 w 178"/>
                <a:gd name="T11" fmla="*/ 44 h 108"/>
                <a:gd name="T12" fmla="*/ 5 w 178"/>
                <a:gd name="T13" fmla="*/ 56 h 108"/>
                <a:gd name="T14" fmla="*/ 11 w 178"/>
                <a:gd name="T15" fmla="*/ 67 h 108"/>
                <a:gd name="T16" fmla="*/ 20 w 178"/>
                <a:gd name="T17" fmla="*/ 80 h 108"/>
                <a:gd name="T18" fmla="*/ 20 w 178"/>
                <a:gd name="T19" fmla="*/ 80 h 108"/>
                <a:gd name="T20" fmla="*/ 34 w 178"/>
                <a:gd name="T21" fmla="*/ 76 h 108"/>
                <a:gd name="T22" fmla="*/ 48 w 178"/>
                <a:gd name="T23" fmla="*/ 73 h 108"/>
                <a:gd name="T24" fmla="*/ 65 w 178"/>
                <a:gd name="T25" fmla="*/ 71 h 108"/>
                <a:gd name="T26" fmla="*/ 82 w 178"/>
                <a:gd name="T27" fmla="*/ 71 h 108"/>
                <a:gd name="T28" fmla="*/ 90 w 178"/>
                <a:gd name="T29" fmla="*/ 73 h 108"/>
                <a:gd name="T30" fmla="*/ 99 w 178"/>
                <a:gd name="T31" fmla="*/ 74 h 108"/>
                <a:gd name="T32" fmla="*/ 107 w 178"/>
                <a:gd name="T33" fmla="*/ 77 h 108"/>
                <a:gd name="T34" fmla="*/ 114 w 178"/>
                <a:gd name="T35" fmla="*/ 81 h 108"/>
                <a:gd name="T36" fmla="*/ 123 w 178"/>
                <a:gd name="T37" fmla="*/ 85 h 108"/>
                <a:gd name="T38" fmla="*/ 129 w 178"/>
                <a:gd name="T39" fmla="*/ 93 h 108"/>
                <a:gd name="T40" fmla="*/ 136 w 178"/>
                <a:gd name="T41" fmla="*/ 100 h 108"/>
                <a:gd name="T42" fmla="*/ 141 w 178"/>
                <a:gd name="T43" fmla="*/ 108 h 108"/>
                <a:gd name="T44" fmla="*/ 141 w 178"/>
                <a:gd name="T45" fmla="*/ 108 h 108"/>
                <a:gd name="T46" fmla="*/ 160 w 178"/>
                <a:gd name="T47" fmla="*/ 95 h 108"/>
                <a:gd name="T48" fmla="*/ 178 w 178"/>
                <a:gd name="T49" fmla="*/ 77 h 108"/>
                <a:gd name="T50" fmla="*/ 178 w 178"/>
                <a:gd name="T51" fmla="*/ 77 h 108"/>
                <a:gd name="T52" fmla="*/ 157 w 178"/>
                <a:gd name="T53"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08">
                  <a:moveTo>
                    <a:pt x="157" y="0"/>
                  </a:moveTo>
                  <a:lnTo>
                    <a:pt x="157" y="0"/>
                  </a:lnTo>
                  <a:lnTo>
                    <a:pt x="68" y="26"/>
                  </a:lnTo>
                  <a:lnTo>
                    <a:pt x="24" y="39"/>
                  </a:lnTo>
                  <a:lnTo>
                    <a:pt x="0" y="44"/>
                  </a:lnTo>
                  <a:lnTo>
                    <a:pt x="0" y="44"/>
                  </a:lnTo>
                  <a:lnTo>
                    <a:pt x="5" y="56"/>
                  </a:lnTo>
                  <a:lnTo>
                    <a:pt x="11" y="67"/>
                  </a:lnTo>
                  <a:lnTo>
                    <a:pt x="20" y="80"/>
                  </a:lnTo>
                  <a:lnTo>
                    <a:pt x="20" y="80"/>
                  </a:lnTo>
                  <a:lnTo>
                    <a:pt x="34" y="76"/>
                  </a:lnTo>
                  <a:lnTo>
                    <a:pt x="48" y="73"/>
                  </a:lnTo>
                  <a:lnTo>
                    <a:pt x="65" y="71"/>
                  </a:lnTo>
                  <a:lnTo>
                    <a:pt x="82" y="71"/>
                  </a:lnTo>
                  <a:lnTo>
                    <a:pt x="90" y="73"/>
                  </a:lnTo>
                  <a:lnTo>
                    <a:pt x="99" y="74"/>
                  </a:lnTo>
                  <a:lnTo>
                    <a:pt x="107" y="77"/>
                  </a:lnTo>
                  <a:lnTo>
                    <a:pt x="114" y="81"/>
                  </a:lnTo>
                  <a:lnTo>
                    <a:pt x="123" y="85"/>
                  </a:lnTo>
                  <a:lnTo>
                    <a:pt x="129" y="93"/>
                  </a:lnTo>
                  <a:lnTo>
                    <a:pt x="136" y="100"/>
                  </a:lnTo>
                  <a:lnTo>
                    <a:pt x="141" y="108"/>
                  </a:lnTo>
                  <a:lnTo>
                    <a:pt x="141" y="108"/>
                  </a:lnTo>
                  <a:lnTo>
                    <a:pt x="160" y="95"/>
                  </a:lnTo>
                  <a:lnTo>
                    <a:pt x="178" y="77"/>
                  </a:lnTo>
                  <a:lnTo>
                    <a:pt x="178" y="77"/>
                  </a:lnTo>
                  <a:lnTo>
                    <a:pt x="157" y="0"/>
                  </a:lnTo>
                  <a:close/>
                </a:path>
              </a:pathLst>
            </a:custGeom>
            <a:solidFill>
              <a:srgbClr val="7635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15" name="Freeform 176"/>
            <p:cNvSpPr>
              <a:spLocks/>
            </p:cNvSpPr>
            <p:nvPr/>
          </p:nvSpPr>
          <p:spPr bwMode="auto">
            <a:xfrm>
              <a:off x="3553851" y="2380131"/>
              <a:ext cx="282575" cy="171450"/>
            </a:xfrm>
            <a:custGeom>
              <a:avLst/>
              <a:gdLst>
                <a:gd name="T0" fmla="*/ 157 w 178"/>
                <a:gd name="T1" fmla="*/ 0 h 108"/>
                <a:gd name="T2" fmla="*/ 157 w 178"/>
                <a:gd name="T3" fmla="*/ 0 h 108"/>
                <a:gd name="T4" fmla="*/ 68 w 178"/>
                <a:gd name="T5" fmla="*/ 26 h 108"/>
                <a:gd name="T6" fmla="*/ 24 w 178"/>
                <a:gd name="T7" fmla="*/ 39 h 108"/>
                <a:gd name="T8" fmla="*/ 0 w 178"/>
                <a:gd name="T9" fmla="*/ 44 h 108"/>
                <a:gd name="T10" fmla="*/ 0 w 178"/>
                <a:gd name="T11" fmla="*/ 44 h 108"/>
                <a:gd name="T12" fmla="*/ 5 w 178"/>
                <a:gd name="T13" fmla="*/ 56 h 108"/>
                <a:gd name="T14" fmla="*/ 11 w 178"/>
                <a:gd name="T15" fmla="*/ 67 h 108"/>
                <a:gd name="T16" fmla="*/ 20 w 178"/>
                <a:gd name="T17" fmla="*/ 80 h 108"/>
                <a:gd name="T18" fmla="*/ 20 w 178"/>
                <a:gd name="T19" fmla="*/ 80 h 108"/>
                <a:gd name="T20" fmla="*/ 34 w 178"/>
                <a:gd name="T21" fmla="*/ 76 h 108"/>
                <a:gd name="T22" fmla="*/ 48 w 178"/>
                <a:gd name="T23" fmla="*/ 73 h 108"/>
                <a:gd name="T24" fmla="*/ 65 w 178"/>
                <a:gd name="T25" fmla="*/ 71 h 108"/>
                <a:gd name="T26" fmla="*/ 82 w 178"/>
                <a:gd name="T27" fmla="*/ 71 h 108"/>
                <a:gd name="T28" fmla="*/ 90 w 178"/>
                <a:gd name="T29" fmla="*/ 73 h 108"/>
                <a:gd name="T30" fmla="*/ 99 w 178"/>
                <a:gd name="T31" fmla="*/ 74 h 108"/>
                <a:gd name="T32" fmla="*/ 107 w 178"/>
                <a:gd name="T33" fmla="*/ 77 h 108"/>
                <a:gd name="T34" fmla="*/ 114 w 178"/>
                <a:gd name="T35" fmla="*/ 81 h 108"/>
                <a:gd name="T36" fmla="*/ 123 w 178"/>
                <a:gd name="T37" fmla="*/ 85 h 108"/>
                <a:gd name="T38" fmla="*/ 129 w 178"/>
                <a:gd name="T39" fmla="*/ 93 h 108"/>
                <a:gd name="T40" fmla="*/ 136 w 178"/>
                <a:gd name="T41" fmla="*/ 100 h 108"/>
                <a:gd name="T42" fmla="*/ 141 w 178"/>
                <a:gd name="T43" fmla="*/ 108 h 108"/>
                <a:gd name="T44" fmla="*/ 141 w 178"/>
                <a:gd name="T45" fmla="*/ 108 h 108"/>
                <a:gd name="T46" fmla="*/ 160 w 178"/>
                <a:gd name="T47" fmla="*/ 95 h 108"/>
                <a:gd name="T48" fmla="*/ 178 w 178"/>
                <a:gd name="T49" fmla="*/ 77 h 108"/>
                <a:gd name="T50" fmla="*/ 178 w 178"/>
                <a:gd name="T51" fmla="*/ 77 h 108"/>
                <a:gd name="T52" fmla="*/ 157 w 178"/>
                <a:gd name="T53"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08">
                  <a:moveTo>
                    <a:pt x="157" y="0"/>
                  </a:moveTo>
                  <a:lnTo>
                    <a:pt x="157" y="0"/>
                  </a:lnTo>
                  <a:lnTo>
                    <a:pt x="68" y="26"/>
                  </a:lnTo>
                  <a:lnTo>
                    <a:pt x="24" y="39"/>
                  </a:lnTo>
                  <a:lnTo>
                    <a:pt x="0" y="44"/>
                  </a:lnTo>
                  <a:lnTo>
                    <a:pt x="0" y="44"/>
                  </a:lnTo>
                  <a:lnTo>
                    <a:pt x="5" y="56"/>
                  </a:lnTo>
                  <a:lnTo>
                    <a:pt x="11" y="67"/>
                  </a:lnTo>
                  <a:lnTo>
                    <a:pt x="20" y="80"/>
                  </a:lnTo>
                  <a:lnTo>
                    <a:pt x="20" y="80"/>
                  </a:lnTo>
                  <a:lnTo>
                    <a:pt x="34" y="76"/>
                  </a:lnTo>
                  <a:lnTo>
                    <a:pt x="48" y="73"/>
                  </a:lnTo>
                  <a:lnTo>
                    <a:pt x="65" y="71"/>
                  </a:lnTo>
                  <a:lnTo>
                    <a:pt x="82" y="71"/>
                  </a:lnTo>
                  <a:lnTo>
                    <a:pt x="90" y="73"/>
                  </a:lnTo>
                  <a:lnTo>
                    <a:pt x="99" y="74"/>
                  </a:lnTo>
                  <a:lnTo>
                    <a:pt x="107" y="77"/>
                  </a:lnTo>
                  <a:lnTo>
                    <a:pt x="114" y="81"/>
                  </a:lnTo>
                  <a:lnTo>
                    <a:pt x="123" y="85"/>
                  </a:lnTo>
                  <a:lnTo>
                    <a:pt x="129" y="93"/>
                  </a:lnTo>
                  <a:lnTo>
                    <a:pt x="136" y="100"/>
                  </a:lnTo>
                  <a:lnTo>
                    <a:pt x="141" y="108"/>
                  </a:lnTo>
                  <a:lnTo>
                    <a:pt x="141" y="108"/>
                  </a:lnTo>
                  <a:lnTo>
                    <a:pt x="160" y="95"/>
                  </a:lnTo>
                  <a:lnTo>
                    <a:pt x="178" y="77"/>
                  </a:lnTo>
                  <a:lnTo>
                    <a:pt x="178" y="77"/>
                  </a:lnTo>
                  <a:lnTo>
                    <a:pt x="15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16" name="Freeform 178"/>
            <p:cNvSpPr>
              <a:spLocks/>
            </p:cNvSpPr>
            <p:nvPr/>
          </p:nvSpPr>
          <p:spPr bwMode="auto">
            <a:xfrm>
              <a:off x="3653864" y="2227731"/>
              <a:ext cx="46038" cy="82550"/>
            </a:xfrm>
            <a:custGeom>
              <a:avLst/>
              <a:gdLst>
                <a:gd name="T0" fmla="*/ 27 w 29"/>
                <a:gd name="T1" fmla="*/ 23 h 52"/>
                <a:gd name="T2" fmla="*/ 27 w 29"/>
                <a:gd name="T3" fmla="*/ 23 h 52"/>
                <a:gd name="T4" fmla="*/ 29 w 29"/>
                <a:gd name="T5" fmla="*/ 33 h 52"/>
                <a:gd name="T6" fmla="*/ 29 w 29"/>
                <a:gd name="T7" fmla="*/ 41 h 52"/>
                <a:gd name="T8" fmla="*/ 26 w 29"/>
                <a:gd name="T9" fmla="*/ 48 h 52"/>
                <a:gd name="T10" fmla="*/ 25 w 29"/>
                <a:gd name="T11" fmla="*/ 51 h 52"/>
                <a:gd name="T12" fmla="*/ 22 w 29"/>
                <a:gd name="T13" fmla="*/ 51 h 52"/>
                <a:gd name="T14" fmla="*/ 22 w 29"/>
                <a:gd name="T15" fmla="*/ 51 h 52"/>
                <a:gd name="T16" fmla="*/ 19 w 29"/>
                <a:gd name="T17" fmla="*/ 52 h 52"/>
                <a:gd name="T18" fmla="*/ 16 w 29"/>
                <a:gd name="T19" fmla="*/ 51 h 52"/>
                <a:gd name="T20" fmla="*/ 10 w 29"/>
                <a:gd name="T21" fmla="*/ 47 h 52"/>
                <a:gd name="T22" fmla="*/ 6 w 29"/>
                <a:gd name="T23" fmla="*/ 40 h 52"/>
                <a:gd name="T24" fmla="*/ 2 w 29"/>
                <a:gd name="T25" fmla="*/ 30 h 52"/>
                <a:gd name="T26" fmla="*/ 2 w 29"/>
                <a:gd name="T27" fmla="*/ 30 h 52"/>
                <a:gd name="T28" fmla="*/ 0 w 29"/>
                <a:gd name="T29" fmla="*/ 18 h 52"/>
                <a:gd name="T30" fmla="*/ 0 w 29"/>
                <a:gd name="T31" fmla="*/ 10 h 52"/>
                <a:gd name="T32" fmla="*/ 3 w 29"/>
                <a:gd name="T33" fmla="*/ 3 h 52"/>
                <a:gd name="T34" fmla="*/ 5 w 29"/>
                <a:gd name="T35" fmla="*/ 1 h 52"/>
                <a:gd name="T36" fmla="*/ 8 w 29"/>
                <a:gd name="T37" fmla="*/ 0 h 52"/>
                <a:gd name="T38" fmla="*/ 8 w 29"/>
                <a:gd name="T39" fmla="*/ 0 h 52"/>
                <a:gd name="T40" fmla="*/ 10 w 29"/>
                <a:gd name="T41" fmla="*/ 0 h 52"/>
                <a:gd name="T42" fmla="*/ 13 w 29"/>
                <a:gd name="T43" fmla="*/ 0 h 52"/>
                <a:gd name="T44" fmla="*/ 19 w 29"/>
                <a:gd name="T45" fmla="*/ 4 h 52"/>
                <a:gd name="T46" fmla="*/ 23 w 29"/>
                <a:gd name="T47" fmla="*/ 13 h 52"/>
                <a:gd name="T48" fmla="*/ 27 w 29"/>
                <a:gd name="T49" fmla="*/ 23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9" h="52">
                  <a:moveTo>
                    <a:pt x="27" y="23"/>
                  </a:moveTo>
                  <a:lnTo>
                    <a:pt x="27" y="23"/>
                  </a:lnTo>
                  <a:lnTo>
                    <a:pt x="29" y="33"/>
                  </a:lnTo>
                  <a:lnTo>
                    <a:pt x="29" y="41"/>
                  </a:lnTo>
                  <a:lnTo>
                    <a:pt x="26" y="48"/>
                  </a:lnTo>
                  <a:lnTo>
                    <a:pt x="25" y="51"/>
                  </a:lnTo>
                  <a:lnTo>
                    <a:pt x="22" y="51"/>
                  </a:lnTo>
                  <a:lnTo>
                    <a:pt x="22" y="51"/>
                  </a:lnTo>
                  <a:lnTo>
                    <a:pt x="19" y="52"/>
                  </a:lnTo>
                  <a:lnTo>
                    <a:pt x="16" y="51"/>
                  </a:lnTo>
                  <a:lnTo>
                    <a:pt x="10" y="47"/>
                  </a:lnTo>
                  <a:lnTo>
                    <a:pt x="6" y="40"/>
                  </a:lnTo>
                  <a:lnTo>
                    <a:pt x="2" y="30"/>
                  </a:lnTo>
                  <a:lnTo>
                    <a:pt x="2" y="30"/>
                  </a:lnTo>
                  <a:lnTo>
                    <a:pt x="0" y="18"/>
                  </a:lnTo>
                  <a:lnTo>
                    <a:pt x="0" y="10"/>
                  </a:lnTo>
                  <a:lnTo>
                    <a:pt x="3" y="3"/>
                  </a:lnTo>
                  <a:lnTo>
                    <a:pt x="5" y="1"/>
                  </a:lnTo>
                  <a:lnTo>
                    <a:pt x="8" y="0"/>
                  </a:lnTo>
                  <a:lnTo>
                    <a:pt x="8" y="0"/>
                  </a:lnTo>
                  <a:lnTo>
                    <a:pt x="10" y="0"/>
                  </a:lnTo>
                  <a:lnTo>
                    <a:pt x="13" y="0"/>
                  </a:lnTo>
                  <a:lnTo>
                    <a:pt x="19" y="4"/>
                  </a:lnTo>
                  <a:lnTo>
                    <a:pt x="23" y="13"/>
                  </a:lnTo>
                  <a:lnTo>
                    <a:pt x="27" y="2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17" name="Freeform 179"/>
            <p:cNvSpPr>
              <a:spLocks/>
            </p:cNvSpPr>
            <p:nvPr/>
          </p:nvSpPr>
          <p:spPr bwMode="auto">
            <a:xfrm>
              <a:off x="3344301" y="2364256"/>
              <a:ext cx="139700" cy="136525"/>
            </a:xfrm>
            <a:custGeom>
              <a:avLst/>
              <a:gdLst>
                <a:gd name="T0" fmla="*/ 88 w 88"/>
                <a:gd name="T1" fmla="*/ 39 h 86"/>
                <a:gd name="T2" fmla="*/ 88 w 88"/>
                <a:gd name="T3" fmla="*/ 39 h 86"/>
                <a:gd name="T4" fmla="*/ 83 w 88"/>
                <a:gd name="T5" fmla="*/ 32 h 86"/>
                <a:gd name="T6" fmla="*/ 78 w 88"/>
                <a:gd name="T7" fmla="*/ 25 h 86"/>
                <a:gd name="T8" fmla="*/ 71 w 88"/>
                <a:gd name="T9" fmla="*/ 16 h 86"/>
                <a:gd name="T10" fmla="*/ 62 w 88"/>
                <a:gd name="T11" fmla="*/ 9 h 86"/>
                <a:gd name="T12" fmla="*/ 57 w 88"/>
                <a:gd name="T13" fmla="*/ 6 h 86"/>
                <a:gd name="T14" fmla="*/ 51 w 88"/>
                <a:gd name="T15" fmla="*/ 3 h 86"/>
                <a:gd name="T16" fmla="*/ 45 w 88"/>
                <a:gd name="T17" fmla="*/ 2 h 86"/>
                <a:gd name="T18" fmla="*/ 38 w 88"/>
                <a:gd name="T19" fmla="*/ 0 h 86"/>
                <a:gd name="T20" fmla="*/ 31 w 88"/>
                <a:gd name="T21" fmla="*/ 2 h 86"/>
                <a:gd name="T22" fmla="*/ 24 w 88"/>
                <a:gd name="T23" fmla="*/ 3 h 86"/>
                <a:gd name="T24" fmla="*/ 24 w 88"/>
                <a:gd name="T25" fmla="*/ 3 h 86"/>
                <a:gd name="T26" fmla="*/ 17 w 88"/>
                <a:gd name="T27" fmla="*/ 8 h 86"/>
                <a:gd name="T28" fmla="*/ 11 w 88"/>
                <a:gd name="T29" fmla="*/ 10 h 86"/>
                <a:gd name="T30" fmla="*/ 7 w 88"/>
                <a:gd name="T31" fmla="*/ 15 h 86"/>
                <a:gd name="T32" fmla="*/ 3 w 88"/>
                <a:gd name="T33" fmla="*/ 19 h 86"/>
                <a:gd name="T34" fmla="*/ 1 w 88"/>
                <a:gd name="T35" fmla="*/ 23 h 86"/>
                <a:gd name="T36" fmla="*/ 0 w 88"/>
                <a:gd name="T37" fmla="*/ 27 h 86"/>
                <a:gd name="T38" fmla="*/ 0 w 88"/>
                <a:gd name="T39" fmla="*/ 37 h 86"/>
                <a:gd name="T40" fmla="*/ 4 w 88"/>
                <a:gd name="T41" fmla="*/ 47 h 86"/>
                <a:gd name="T42" fmla="*/ 8 w 88"/>
                <a:gd name="T43" fmla="*/ 57 h 86"/>
                <a:gd name="T44" fmla="*/ 15 w 88"/>
                <a:gd name="T45" fmla="*/ 66 h 86"/>
                <a:gd name="T46" fmla="*/ 21 w 88"/>
                <a:gd name="T47" fmla="*/ 73 h 86"/>
                <a:gd name="T48" fmla="*/ 21 w 88"/>
                <a:gd name="T49" fmla="*/ 73 h 86"/>
                <a:gd name="T50" fmla="*/ 30 w 88"/>
                <a:gd name="T51" fmla="*/ 78 h 86"/>
                <a:gd name="T52" fmla="*/ 40 w 88"/>
                <a:gd name="T53" fmla="*/ 84 h 86"/>
                <a:gd name="T54" fmla="*/ 51 w 88"/>
                <a:gd name="T55" fmla="*/ 86 h 86"/>
                <a:gd name="T56" fmla="*/ 57 w 88"/>
                <a:gd name="T57" fmla="*/ 86 h 86"/>
                <a:gd name="T58" fmla="*/ 62 w 88"/>
                <a:gd name="T59" fmla="*/ 86 h 86"/>
                <a:gd name="T60" fmla="*/ 68 w 88"/>
                <a:gd name="T61" fmla="*/ 84 h 86"/>
                <a:gd name="T62" fmla="*/ 74 w 88"/>
                <a:gd name="T63" fmla="*/ 81 h 86"/>
                <a:gd name="T64" fmla="*/ 78 w 88"/>
                <a:gd name="T65" fmla="*/ 78 h 86"/>
                <a:gd name="T66" fmla="*/ 82 w 88"/>
                <a:gd name="T67" fmla="*/ 73 h 86"/>
                <a:gd name="T68" fmla="*/ 85 w 88"/>
                <a:gd name="T69" fmla="*/ 67 h 86"/>
                <a:gd name="T70" fmla="*/ 86 w 88"/>
                <a:gd name="T71" fmla="*/ 59 h 86"/>
                <a:gd name="T72" fmla="*/ 88 w 88"/>
                <a:gd name="T73" fmla="*/ 50 h 86"/>
                <a:gd name="T74" fmla="*/ 88 w 88"/>
                <a:gd name="T75" fmla="*/ 39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8" h="86">
                  <a:moveTo>
                    <a:pt x="88" y="39"/>
                  </a:moveTo>
                  <a:lnTo>
                    <a:pt x="88" y="39"/>
                  </a:lnTo>
                  <a:lnTo>
                    <a:pt x="83" y="32"/>
                  </a:lnTo>
                  <a:lnTo>
                    <a:pt x="78" y="25"/>
                  </a:lnTo>
                  <a:lnTo>
                    <a:pt x="71" y="16"/>
                  </a:lnTo>
                  <a:lnTo>
                    <a:pt x="62" y="9"/>
                  </a:lnTo>
                  <a:lnTo>
                    <a:pt x="57" y="6"/>
                  </a:lnTo>
                  <a:lnTo>
                    <a:pt x="51" y="3"/>
                  </a:lnTo>
                  <a:lnTo>
                    <a:pt x="45" y="2"/>
                  </a:lnTo>
                  <a:lnTo>
                    <a:pt x="38" y="0"/>
                  </a:lnTo>
                  <a:lnTo>
                    <a:pt x="31" y="2"/>
                  </a:lnTo>
                  <a:lnTo>
                    <a:pt x="24" y="3"/>
                  </a:lnTo>
                  <a:lnTo>
                    <a:pt x="24" y="3"/>
                  </a:lnTo>
                  <a:lnTo>
                    <a:pt x="17" y="8"/>
                  </a:lnTo>
                  <a:lnTo>
                    <a:pt x="11" y="10"/>
                  </a:lnTo>
                  <a:lnTo>
                    <a:pt x="7" y="15"/>
                  </a:lnTo>
                  <a:lnTo>
                    <a:pt x="3" y="19"/>
                  </a:lnTo>
                  <a:lnTo>
                    <a:pt x="1" y="23"/>
                  </a:lnTo>
                  <a:lnTo>
                    <a:pt x="0" y="27"/>
                  </a:lnTo>
                  <a:lnTo>
                    <a:pt x="0" y="37"/>
                  </a:lnTo>
                  <a:lnTo>
                    <a:pt x="4" y="47"/>
                  </a:lnTo>
                  <a:lnTo>
                    <a:pt x="8" y="57"/>
                  </a:lnTo>
                  <a:lnTo>
                    <a:pt x="15" y="66"/>
                  </a:lnTo>
                  <a:lnTo>
                    <a:pt x="21" y="73"/>
                  </a:lnTo>
                  <a:lnTo>
                    <a:pt x="21" y="73"/>
                  </a:lnTo>
                  <a:lnTo>
                    <a:pt x="30" y="78"/>
                  </a:lnTo>
                  <a:lnTo>
                    <a:pt x="40" y="84"/>
                  </a:lnTo>
                  <a:lnTo>
                    <a:pt x="51" y="86"/>
                  </a:lnTo>
                  <a:lnTo>
                    <a:pt x="57" y="86"/>
                  </a:lnTo>
                  <a:lnTo>
                    <a:pt x="62" y="86"/>
                  </a:lnTo>
                  <a:lnTo>
                    <a:pt x="68" y="84"/>
                  </a:lnTo>
                  <a:lnTo>
                    <a:pt x="74" y="81"/>
                  </a:lnTo>
                  <a:lnTo>
                    <a:pt x="78" y="78"/>
                  </a:lnTo>
                  <a:lnTo>
                    <a:pt x="82" y="73"/>
                  </a:lnTo>
                  <a:lnTo>
                    <a:pt x="85" y="67"/>
                  </a:lnTo>
                  <a:lnTo>
                    <a:pt x="86" y="59"/>
                  </a:lnTo>
                  <a:lnTo>
                    <a:pt x="88" y="50"/>
                  </a:lnTo>
                  <a:lnTo>
                    <a:pt x="88" y="39"/>
                  </a:lnTo>
                  <a:close/>
                </a:path>
              </a:pathLst>
            </a:custGeom>
            <a:solidFill>
              <a:srgbClr val="FEDC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18" name="Freeform 180"/>
            <p:cNvSpPr>
              <a:spLocks/>
            </p:cNvSpPr>
            <p:nvPr/>
          </p:nvSpPr>
          <p:spPr bwMode="auto">
            <a:xfrm>
              <a:off x="3344301" y="2364256"/>
              <a:ext cx="139700" cy="136525"/>
            </a:xfrm>
            <a:custGeom>
              <a:avLst/>
              <a:gdLst>
                <a:gd name="T0" fmla="*/ 88 w 88"/>
                <a:gd name="T1" fmla="*/ 39 h 86"/>
                <a:gd name="T2" fmla="*/ 88 w 88"/>
                <a:gd name="T3" fmla="*/ 39 h 86"/>
                <a:gd name="T4" fmla="*/ 83 w 88"/>
                <a:gd name="T5" fmla="*/ 32 h 86"/>
                <a:gd name="T6" fmla="*/ 78 w 88"/>
                <a:gd name="T7" fmla="*/ 25 h 86"/>
                <a:gd name="T8" fmla="*/ 71 w 88"/>
                <a:gd name="T9" fmla="*/ 16 h 86"/>
                <a:gd name="T10" fmla="*/ 62 w 88"/>
                <a:gd name="T11" fmla="*/ 9 h 86"/>
                <a:gd name="T12" fmla="*/ 57 w 88"/>
                <a:gd name="T13" fmla="*/ 6 h 86"/>
                <a:gd name="T14" fmla="*/ 51 w 88"/>
                <a:gd name="T15" fmla="*/ 3 h 86"/>
                <a:gd name="T16" fmla="*/ 45 w 88"/>
                <a:gd name="T17" fmla="*/ 2 h 86"/>
                <a:gd name="T18" fmla="*/ 38 w 88"/>
                <a:gd name="T19" fmla="*/ 0 h 86"/>
                <a:gd name="T20" fmla="*/ 31 w 88"/>
                <a:gd name="T21" fmla="*/ 2 h 86"/>
                <a:gd name="T22" fmla="*/ 24 w 88"/>
                <a:gd name="T23" fmla="*/ 3 h 86"/>
                <a:gd name="T24" fmla="*/ 24 w 88"/>
                <a:gd name="T25" fmla="*/ 3 h 86"/>
                <a:gd name="T26" fmla="*/ 17 w 88"/>
                <a:gd name="T27" fmla="*/ 8 h 86"/>
                <a:gd name="T28" fmla="*/ 11 w 88"/>
                <a:gd name="T29" fmla="*/ 10 h 86"/>
                <a:gd name="T30" fmla="*/ 7 w 88"/>
                <a:gd name="T31" fmla="*/ 15 h 86"/>
                <a:gd name="T32" fmla="*/ 3 w 88"/>
                <a:gd name="T33" fmla="*/ 19 h 86"/>
                <a:gd name="T34" fmla="*/ 1 w 88"/>
                <a:gd name="T35" fmla="*/ 23 h 86"/>
                <a:gd name="T36" fmla="*/ 0 w 88"/>
                <a:gd name="T37" fmla="*/ 27 h 86"/>
                <a:gd name="T38" fmla="*/ 0 w 88"/>
                <a:gd name="T39" fmla="*/ 37 h 86"/>
                <a:gd name="T40" fmla="*/ 4 w 88"/>
                <a:gd name="T41" fmla="*/ 47 h 86"/>
                <a:gd name="T42" fmla="*/ 8 w 88"/>
                <a:gd name="T43" fmla="*/ 57 h 86"/>
                <a:gd name="T44" fmla="*/ 15 w 88"/>
                <a:gd name="T45" fmla="*/ 66 h 86"/>
                <a:gd name="T46" fmla="*/ 21 w 88"/>
                <a:gd name="T47" fmla="*/ 73 h 86"/>
                <a:gd name="T48" fmla="*/ 21 w 88"/>
                <a:gd name="T49" fmla="*/ 73 h 86"/>
                <a:gd name="T50" fmla="*/ 30 w 88"/>
                <a:gd name="T51" fmla="*/ 78 h 86"/>
                <a:gd name="T52" fmla="*/ 40 w 88"/>
                <a:gd name="T53" fmla="*/ 84 h 86"/>
                <a:gd name="T54" fmla="*/ 51 w 88"/>
                <a:gd name="T55" fmla="*/ 86 h 86"/>
                <a:gd name="T56" fmla="*/ 57 w 88"/>
                <a:gd name="T57" fmla="*/ 86 h 86"/>
                <a:gd name="T58" fmla="*/ 62 w 88"/>
                <a:gd name="T59" fmla="*/ 86 h 86"/>
                <a:gd name="T60" fmla="*/ 68 w 88"/>
                <a:gd name="T61" fmla="*/ 84 h 86"/>
                <a:gd name="T62" fmla="*/ 74 w 88"/>
                <a:gd name="T63" fmla="*/ 81 h 86"/>
                <a:gd name="T64" fmla="*/ 78 w 88"/>
                <a:gd name="T65" fmla="*/ 78 h 86"/>
                <a:gd name="T66" fmla="*/ 82 w 88"/>
                <a:gd name="T67" fmla="*/ 73 h 86"/>
                <a:gd name="T68" fmla="*/ 85 w 88"/>
                <a:gd name="T69" fmla="*/ 67 h 86"/>
                <a:gd name="T70" fmla="*/ 86 w 88"/>
                <a:gd name="T71" fmla="*/ 59 h 86"/>
                <a:gd name="T72" fmla="*/ 88 w 88"/>
                <a:gd name="T73" fmla="*/ 50 h 86"/>
                <a:gd name="T74" fmla="*/ 88 w 88"/>
                <a:gd name="T75" fmla="*/ 39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8" h="86">
                  <a:moveTo>
                    <a:pt x="88" y="39"/>
                  </a:moveTo>
                  <a:lnTo>
                    <a:pt x="88" y="39"/>
                  </a:lnTo>
                  <a:lnTo>
                    <a:pt x="83" y="32"/>
                  </a:lnTo>
                  <a:lnTo>
                    <a:pt x="78" y="25"/>
                  </a:lnTo>
                  <a:lnTo>
                    <a:pt x="71" y="16"/>
                  </a:lnTo>
                  <a:lnTo>
                    <a:pt x="62" y="9"/>
                  </a:lnTo>
                  <a:lnTo>
                    <a:pt x="57" y="6"/>
                  </a:lnTo>
                  <a:lnTo>
                    <a:pt x="51" y="3"/>
                  </a:lnTo>
                  <a:lnTo>
                    <a:pt x="45" y="2"/>
                  </a:lnTo>
                  <a:lnTo>
                    <a:pt x="38" y="0"/>
                  </a:lnTo>
                  <a:lnTo>
                    <a:pt x="31" y="2"/>
                  </a:lnTo>
                  <a:lnTo>
                    <a:pt x="24" y="3"/>
                  </a:lnTo>
                  <a:lnTo>
                    <a:pt x="24" y="3"/>
                  </a:lnTo>
                  <a:lnTo>
                    <a:pt x="17" y="8"/>
                  </a:lnTo>
                  <a:lnTo>
                    <a:pt x="11" y="10"/>
                  </a:lnTo>
                  <a:lnTo>
                    <a:pt x="7" y="15"/>
                  </a:lnTo>
                  <a:lnTo>
                    <a:pt x="3" y="19"/>
                  </a:lnTo>
                  <a:lnTo>
                    <a:pt x="1" y="23"/>
                  </a:lnTo>
                  <a:lnTo>
                    <a:pt x="0" y="27"/>
                  </a:lnTo>
                  <a:lnTo>
                    <a:pt x="0" y="37"/>
                  </a:lnTo>
                  <a:lnTo>
                    <a:pt x="4" y="47"/>
                  </a:lnTo>
                  <a:lnTo>
                    <a:pt x="8" y="57"/>
                  </a:lnTo>
                  <a:lnTo>
                    <a:pt x="15" y="66"/>
                  </a:lnTo>
                  <a:lnTo>
                    <a:pt x="21" y="73"/>
                  </a:lnTo>
                  <a:lnTo>
                    <a:pt x="21" y="73"/>
                  </a:lnTo>
                  <a:lnTo>
                    <a:pt x="30" y="78"/>
                  </a:lnTo>
                  <a:lnTo>
                    <a:pt x="40" y="84"/>
                  </a:lnTo>
                  <a:lnTo>
                    <a:pt x="51" y="86"/>
                  </a:lnTo>
                  <a:lnTo>
                    <a:pt x="57" y="86"/>
                  </a:lnTo>
                  <a:lnTo>
                    <a:pt x="62" y="86"/>
                  </a:lnTo>
                  <a:lnTo>
                    <a:pt x="68" y="84"/>
                  </a:lnTo>
                  <a:lnTo>
                    <a:pt x="74" y="81"/>
                  </a:lnTo>
                  <a:lnTo>
                    <a:pt x="78" y="78"/>
                  </a:lnTo>
                  <a:lnTo>
                    <a:pt x="82" y="73"/>
                  </a:lnTo>
                  <a:lnTo>
                    <a:pt x="85" y="67"/>
                  </a:lnTo>
                  <a:lnTo>
                    <a:pt x="86" y="59"/>
                  </a:lnTo>
                  <a:lnTo>
                    <a:pt x="88" y="50"/>
                  </a:lnTo>
                  <a:lnTo>
                    <a:pt x="88" y="3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19" name="Freeform 181"/>
            <p:cNvSpPr>
              <a:spLocks/>
            </p:cNvSpPr>
            <p:nvPr/>
          </p:nvSpPr>
          <p:spPr bwMode="auto">
            <a:xfrm>
              <a:off x="3585601" y="2124544"/>
              <a:ext cx="88900" cy="55563"/>
            </a:xfrm>
            <a:custGeom>
              <a:avLst/>
              <a:gdLst>
                <a:gd name="T0" fmla="*/ 56 w 56"/>
                <a:gd name="T1" fmla="*/ 21 h 35"/>
                <a:gd name="T2" fmla="*/ 56 w 56"/>
                <a:gd name="T3" fmla="*/ 21 h 35"/>
                <a:gd name="T4" fmla="*/ 49 w 56"/>
                <a:gd name="T5" fmla="*/ 17 h 35"/>
                <a:gd name="T6" fmla="*/ 43 w 56"/>
                <a:gd name="T7" fmla="*/ 13 h 35"/>
                <a:gd name="T8" fmla="*/ 35 w 56"/>
                <a:gd name="T9" fmla="*/ 11 h 35"/>
                <a:gd name="T10" fmla="*/ 25 w 56"/>
                <a:gd name="T11" fmla="*/ 11 h 35"/>
                <a:gd name="T12" fmla="*/ 21 w 56"/>
                <a:gd name="T13" fmla="*/ 11 h 35"/>
                <a:gd name="T14" fmla="*/ 17 w 56"/>
                <a:gd name="T15" fmla="*/ 14 h 35"/>
                <a:gd name="T16" fmla="*/ 11 w 56"/>
                <a:gd name="T17" fmla="*/ 17 h 35"/>
                <a:gd name="T18" fmla="*/ 8 w 56"/>
                <a:gd name="T19" fmla="*/ 22 h 35"/>
                <a:gd name="T20" fmla="*/ 4 w 56"/>
                <a:gd name="T21" fmla="*/ 28 h 35"/>
                <a:gd name="T22" fmla="*/ 0 w 56"/>
                <a:gd name="T23" fmla="*/ 35 h 35"/>
                <a:gd name="T24" fmla="*/ 0 w 56"/>
                <a:gd name="T25" fmla="*/ 35 h 35"/>
                <a:gd name="T26" fmla="*/ 2 w 56"/>
                <a:gd name="T27" fmla="*/ 25 h 35"/>
                <a:gd name="T28" fmla="*/ 5 w 56"/>
                <a:gd name="T29" fmla="*/ 17 h 35"/>
                <a:gd name="T30" fmla="*/ 11 w 56"/>
                <a:gd name="T31" fmla="*/ 8 h 35"/>
                <a:gd name="T32" fmla="*/ 14 w 56"/>
                <a:gd name="T33" fmla="*/ 4 h 35"/>
                <a:gd name="T34" fmla="*/ 18 w 56"/>
                <a:gd name="T35" fmla="*/ 1 h 35"/>
                <a:gd name="T36" fmla="*/ 22 w 56"/>
                <a:gd name="T37" fmla="*/ 0 h 35"/>
                <a:gd name="T38" fmla="*/ 28 w 56"/>
                <a:gd name="T39" fmla="*/ 0 h 35"/>
                <a:gd name="T40" fmla="*/ 34 w 56"/>
                <a:gd name="T41" fmla="*/ 3 h 35"/>
                <a:gd name="T42" fmla="*/ 41 w 56"/>
                <a:gd name="T43" fmla="*/ 5 h 35"/>
                <a:gd name="T44" fmla="*/ 48 w 56"/>
                <a:gd name="T45" fmla="*/ 13 h 35"/>
                <a:gd name="T46" fmla="*/ 56 w 56"/>
                <a:gd name="T47" fmla="*/ 2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6" h="35">
                  <a:moveTo>
                    <a:pt x="56" y="21"/>
                  </a:moveTo>
                  <a:lnTo>
                    <a:pt x="56" y="21"/>
                  </a:lnTo>
                  <a:lnTo>
                    <a:pt x="49" y="17"/>
                  </a:lnTo>
                  <a:lnTo>
                    <a:pt x="43" y="13"/>
                  </a:lnTo>
                  <a:lnTo>
                    <a:pt x="35" y="11"/>
                  </a:lnTo>
                  <a:lnTo>
                    <a:pt x="25" y="11"/>
                  </a:lnTo>
                  <a:lnTo>
                    <a:pt x="21" y="11"/>
                  </a:lnTo>
                  <a:lnTo>
                    <a:pt x="17" y="14"/>
                  </a:lnTo>
                  <a:lnTo>
                    <a:pt x="11" y="17"/>
                  </a:lnTo>
                  <a:lnTo>
                    <a:pt x="8" y="22"/>
                  </a:lnTo>
                  <a:lnTo>
                    <a:pt x="4" y="28"/>
                  </a:lnTo>
                  <a:lnTo>
                    <a:pt x="0" y="35"/>
                  </a:lnTo>
                  <a:lnTo>
                    <a:pt x="0" y="35"/>
                  </a:lnTo>
                  <a:lnTo>
                    <a:pt x="2" y="25"/>
                  </a:lnTo>
                  <a:lnTo>
                    <a:pt x="5" y="17"/>
                  </a:lnTo>
                  <a:lnTo>
                    <a:pt x="11" y="8"/>
                  </a:lnTo>
                  <a:lnTo>
                    <a:pt x="14" y="4"/>
                  </a:lnTo>
                  <a:lnTo>
                    <a:pt x="18" y="1"/>
                  </a:lnTo>
                  <a:lnTo>
                    <a:pt x="22" y="0"/>
                  </a:lnTo>
                  <a:lnTo>
                    <a:pt x="28" y="0"/>
                  </a:lnTo>
                  <a:lnTo>
                    <a:pt x="34" y="3"/>
                  </a:lnTo>
                  <a:lnTo>
                    <a:pt x="41" y="5"/>
                  </a:lnTo>
                  <a:lnTo>
                    <a:pt x="48" y="13"/>
                  </a:lnTo>
                  <a:lnTo>
                    <a:pt x="56" y="21"/>
                  </a:lnTo>
                  <a:close/>
                </a:path>
              </a:pathLst>
            </a:custGeom>
            <a:solidFill>
              <a:srgbClr val="3A2C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20" name="Freeform 182"/>
            <p:cNvSpPr>
              <a:spLocks/>
            </p:cNvSpPr>
            <p:nvPr/>
          </p:nvSpPr>
          <p:spPr bwMode="auto">
            <a:xfrm>
              <a:off x="3585601" y="2124544"/>
              <a:ext cx="88900" cy="55563"/>
            </a:xfrm>
            <a:custGeom>
              <a:avLst/>
              <a:gdLst>
                <a:gd name="T0" fmla="*/ 56 w 56"/>
                <a:gd name="T1" fmla="*/ 21 h 35"/>
                <a:gd name="T2" fmla="*/ 56 w 56"/>
                <a:gd name="T3" fmla="*/ 21 h 35"/>
                <a:gd name="T4" fmla="*/ 49 w 56"/>
                <a:gd name="T5" fmla="*/ 17 h 35"/>
                <a:gd name="T6" fmla="*/ 43 w 56"/>
                <a:gd name="T7" fmla="*/ 13 h 35"/>
                <a:gd name="T8" fmla="*/ 35 w 56"/>
                <a:gd name="T9" fmla="*/ 11 h 35"/>
                <a:gd name="T10" fmla="*/ 25 w 56"/>
                <a:gd name="T11" fmla="*/ 11 h 35"/>
                <a:gd name="T12" fmla="*/ 21 w 56"/>
                <a:gd name="T13" fmla="*/ 11 h 35"/>
                <a:gd name="T14" fmla="*/ 17 w 56"/>
                <a:gd name="T15" fmla="*/ 14 h 35"/>
                <a:gd name="T16" fmla="*/ 11 w 56"/>
                <a:gd name="T17" fmla="*/ 17 h 35"/>
                <a:gd name="T18" fmla="*/ 8 w 56"/>
                <a:gd name="T19" fmla="*/ 22 h 35"/>
                <a:gd name="T20" fmla="*/ 4 w 56"/>
                <a:gd name="T21" fmla="*/ 28 h 35"/>
                <a:gd name="T22" fmla="*/ 0 w 56"/>
                <a:gd name="T23" fmla="*/ 35 h 35"/>
                <a:gd name="T24" fmla="*/ 0 w 56"/>
                <a:gd name="T25" fmla="*/ 35 h 35"/>
                <a:gd name="T26" fmla="*/ 2 w 56"/>
                <a:gd name="T27" fmla="*/ 25 h 35"/>
                <a:gd name="T28" fmla="*/ 5 w 56"/>
                <a:gd name="T29" fmla="*/ 17 h 35"/>
                <a:gd name="T30" fmla="*/ 11 w 56"/>
                <a:gd name="T31" fmla="*/ 8 h 35"/>
                <a:gd name="T32" fmla="*/ 14 w 56"/>
                <a:gd name="T33" fmla="*/ 4 h 35"/>
                <a:gd name="T34" fmla="*/ 18 w 56"/>
                <a:gd name="T35" fmla="*/ 1 h 35"/>
                <a:gd name="T36" fmla="*/ 22 w 56"/>
                <a:gd name="T37" fmla="*/ 0 h 35"/>
                <a:gd name="T38" fmla="*/ 28 w 56"/>
                <a:gd name="T39" fmla="*/ 0 h 35"/>
                <a:gd name="T40" fmla="*/ 34 w 56"/>
                <a:gd name="T41" fmla="*/ 3 h 35"/>
                <a:gd name="T42" fmla="*/ 41 w 56"/>
                <a:gd name="T43" fmla="*/ 5 h 35"/>
                <a:gd name="T44" fmla="*/ 48 w 56"/>
                <a:gd name="T45" fmla="*/ 13 h 35"/>
                <a:gd name="T46" fmla="*/ 56 w 56"/>
                <a:gd name="T47" fmla="*/ 2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6" h="35">
                  <a:moveTo>
                    <a:pt x="56" y="21"/>
                  </a:moveTo>
                  <a:lnTo>
                    <a:pt x="56" y="21"/>
                  </a:lnTo>
                  <a:lnTo>
                    <a:pt x="49" y="17"/>
                  </a:lnTo>
                  <a:lnTo>
                    <a:pt x="43" y="13"/>
                  </a:lnTo>
                  <a:lnTo>
                    <a:pt x="35" y="11"/>
                  </a:lnTo>
                  <a:lnTo>
                    <a:pt x="25" y="11"/>
                  </a:lnTo>
                  <a:lnTo>
                    <a:pt x="21" y="11"/>
                  </a:lnTo>
                  <a:lnTo>
                    <a:pt x="17" y="14"/>
                  </a:lnTo>
                  <a:lnTo>
                    <a:pt x="11" y="17"/>
                  </a:lnTo>
                  <a:lnTo>
                    <a:pt x="8" y="22"/>
                  </a:lnTo>
                  <a:lnTo>
                    <a:pt x="4" y="28"/>
                  </a:lnTo>
                  <a:lnTo>
                    <a:pt x="0" y="35"/>
                  </a:lnTo>
                  <a:lnTo>
                    <a:pt x="0" y="35"/>
                  </a:lnTo>
                  <a:lnTo>
                    <a:pt x="2" y="25"/>
                  </a:lnTo>
                  <a:lnTo>
                    <a:pt x="5" y="17"/>
                  </a:lnTo>
                  <a:lnTo>
                    <a:pt x="11" y="8"/>
                  </a:lnTo>
                  <a:lnTo>
                    <a:pt x="14" y="4"/>
                  </a:lnTo>
                  <a:lnTo>
                    <a:pt x="18" y="1"/>
                  </a:lnTo>
                  <a:lnTo>
                    <a:pt x="22" y="0"/>
                  </a:lnTo>
                  <a:lnTo>
                    <a:pt x="28" y="0"/>
                  </a:lnTo>
                  <a:lnTo>
                    <a:pt x="34" y="3"/>
                  </a:lnTo>
                  <a:lnTo>
                    <a:pt x="41" y="5"/>
                  </a:lnTo>
                  <a:lnTo>
                    <a:pt x="48" y="13"/>
                  </a:lnTo>
                  <a:lnTo>
                    <a:pt x="56" y="2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21" name="Freeform 183"/>
            <p:cNvSpPr>
              <a:spLocks/>
            </p:cNvSpPr>
            <p:nvPr/>
          </p:nvSpPr>
          <p:spPr bwMode="auto">
            <a:xfrm>
              <a:off x="3398276" y="2619844"/>
              <a:ext cx="42863" cy="55563"/>
            </a:xfrm>
            <a:custGeom>
              <a:avLst/>
              <a:gdLst>
                <a:gd name="T0" fmla="*/ 13 w 27"/>
                <a:gd name="T1" fmla="*/ 0 h 35"/>
                <a:gd name="T2" fmla="*/ 13 w 27"/>
                <a:gd name="T3" fmla="*/ 0 h 35"/>
                <a:gd name="T4" fmla="*/ 14 w 27"/>
                <a:gd name="T5" fmla="*/ 2 h 35"/>
                <a:gd name="T6" fmla="*/ 18 w 27"/>
                <a:gd name="T7" fmla="*/ 10 h 35"/>
                <a:gd name="T8" fmla="*/ 24 w 27"/>
                <a:gd name="T9" fmla="*/ 20 h 35"/>
                <a:gd name="T10" fmla="*/ 25 w 27"/>
                <a:gd name="T11" fmla="*/ 27 h 35"/>
                <a:gd name="T12" fmla="*/ 27 w 27"/>
                <a:gd name="T13" fmla="*/ 35 h 35"/>
                <a:gd name="T14" fmla="*/ 18 w 27"/>
                <a:gd name="T15" fmla="*/ 21 h 35"/>
                <a:gd name="T16" fmla="*/ 1 w 27"/>
                <a:gd name="T17" fmla="*/ 29 h 35"/>
                <a:gd name="T18" fmla="*/ 1 w 27"/>
                <a:gd name="T19" fmla="*/ 29 h 35"/>
                <a:gd name="T20" fmla="*/ 0 w 27"/>
                <a:gd name="T21" fmla="*/ 25 h 35"/>
                <a:gd name="T22" fmla="*/ 0 w 27"/>
                <a:gd name="T23" fmla="*/ 17 h 35"/>
                <a:gd name="T24" fmla="*/ 0 w 27"/>
                <a:gd name="T25" fmla="*/ 11 h 35"/>
                <a:gd name="T26" fmla="*/ 1 w 27"/>
                <a:gd name="T27" fmla="*/ 7 h 35"/>
                <a:gd name="T28" fmla="*/ 6 w 27"/>
                <a:gd name="T29" fmla="*/ 2 h 35"/>
                <a:gd name="T30" fmla="*/ 13 w 27"/>
                <a:gd name="T31"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 h="35">
                  <a:moveTo>
                    <a:pt x="13" y="0"/>
                  </a:moveTo>
                  <a:lnTo>
                    <a:pt x="13" y="0"/>
                  </a:lnTo>
                  <a:lnTo>
                    <a:pt x="14" y="2"/>
                  </a:lnTo>
                  <a:lnTo>
                    <a:pt x="18" y="10"/>
                  </a:lnTo>
                  <a:lnTo>
                    <a:pt x="24" y="20"/>
                  </a:lnTo>
                  <a:lnTo>
                    <a:pt x="25" y="27"/>
                  </a:lnTo>
                  <a:lnTo>
                    <a:pt x="27" y="35"/>
                  </a:lnTo>
                  <a:lnTo>
                    <a:pt x="18" y="21"/>
                  </a:lnTo>
                  <a:lnTo>
                    <a:pt x="1" y="29"/>
                  </a:lnTo>
                  <a:lnTo>
                    <a:pt x="1" y="29"/>
                  </a:lnTo>
                  <a:lnTo>
                    <a:pt x="0" y="25"/>
                  </a:lnTo>
                  <a:lnTo>
                    <a:pt x="0" y="17"/>
                  </a:lnTo>
                  <a:lnTo>
                    <a:pt x="0" y="11"/>
                  </a:lnTo>
                  <a:lnTo>
                    <a:pt x="1" y="7"/>
                  </a:lnTo>
                  <a:lnTo>
                    <a:pt x="6" y="2"/>
                  </a:lnTo>
                  <a:lnTo>
                    <a:pt x="1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22" name="Freeform 184"/>
            <p:cNvSpPr>
              <a:spLocks/>
            </p:cNvSpPr>
            <p:nvPr/>
          </p:nvSpPr>
          <p:spPr bwMode="auto">
            <a:xfrm>
              <a:off x="3398276" y="2619844"/>
              <a:ext cx="42863" cy="55563"/>
            </a:xfrm>
            <a:custGeom>
              <a:avLst/>
              <a:gdLst>
                <a:gd name="T0" fmla="*/ 13 w 27"/>
                <a:gd name="T1" fmla="*/ 0 h 35"/>
                <a:gd name="T2" fmla="*/ 13 w 27"/>
                <a:gd name="T3" fmla="*/ 0 h 35"/>
                <a:gd name="T4" fmla="*/ 14 w 27"/>
                <a:gd name="T5" fmla="*/ 2 h 35"/>
                <a:gd name="T6" fmla="*/ 18 w 27"/>
                <a:gd name="T7" fmla="*/ 10 h 35"/>
                <a:gd name="T8" fmla="*/ 24 w 27"/>
                <a:gd name="T9" fmla="*/ 20 h 35"/>
                <a:gd name="T10" fmla="*/ 25 w 27"/>
                <a:gd name="T11" fmla="*/ 27 h 35"/>
                <a:gd name="T12" fmla="*/ 27 w 27"/>
                <a:gd name="T13" fmla="*/ 35 h 35"/>
                <a:gd name="T14" fmla="*/ 18 w 27"/>
                <a:gd name="T15" fmla="*/ 21 h 35"/>
                <a:gd name="T16" fmla="*/ 1 w 27"/>
                <a:gd name="T17" fmla="*/ 29 h 35"/>
                <a:gd name="T18" fmla="*/ 1 w 27"/>
                <a:gd name="T19" fmla="*/ 29 h 35"/>
                <a:gd name="T20" fmla="*/ 0 w 27"/>
                <a:gd name="T21" fmla="*/ 25 h 35"/>
                <a:gd name="T22" fmla="*/ 0 w 27"/>
                <a:gd name="T23" fmla="*/ 17 h 35"/>
                <a:gd name="T24" fmla="*/ 0 w 27"/>
                <a:gd name="T25" fmla="*/ 11 h 35"/>
                <a:gd name="T26" fmla="*/ 1 w 27"/>
                <a:gd name="T27" fmla="*/ 7 h 35"/>
                <a:gd name="T28" fmla="*/ 6 w 27"/>
                <a:gd name="T29" fmla="*/ 2 h 35"/>
                <a:gd name="T30" fmla="*/ 13 w 27"/>
                <a:gd name="T31"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 h="35">
                  <a:moveTo>
                    <a:pt x="13" y="0"/>
                  </a:moveTo>
                  <a:lnTo>
                    <a:pt x="13" y="0"/>
                  </a:lnTo>
                  <a:lnTo>
                    <a:pt x="14" y="2"/>
                  </a:lnTo>
                  <a:lnTo>
                    <a:pt x="18" y="10"/>
                  </a:lnTo>
                  <a:lnTo>
                    <a:pt x="24" y="20"/>
                  </a:lnTo>
                  <a:lnTo>
                    <a:pt x="25" y="27"/>
                  </a:lnTo>
                  <a:lnTo>
                    <a:pt x="27" y="35"/>
                  </a:lnTo>
                  <a:lnTo>
                    <a:pt x="18" y="21"/>
                  </a:lnTo>
                  <a:lnTo>
                    <a:pt x="1" y="29"/>
                  </a:lnTo>
                  <a:lnTo>
                    <a:pt x="1" y="29"/>
                  </a:lnTo>
                  <a:lnTo>
                    <a:pt x="0" y="25"/>
                  </a:lnTo>
                  <a:lnTo>
                    <a:pt x="0" y="17"/>
                  </a:lnTo>
                  <a:lnTo>
                    <a:pt x="0" y="11"/>
                  </a:lnTo>
                  <a:lnTo>
                    <a:pt x="1" y="7"/>
                  </a:lnTo>
                  <a:lnTo>
                    <a:pt x="6" y="2"/>
                  </a:lnTo>
                  <a:lnTo>
                    <a:pt x="1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23" name="Freeform 185"/>
            <p:cNvSpPr>
              <a:spLocks/>
            </p:cNvSpPr>
            <p:nvPr/>
          </p:nvSpPr>
          <p:spPr bwMode="auto">
            <a:xfrm>
              <a:off x="3352239" y="2508719"/>
              <a:ext cx="246063" cy="123825"/>
            </a:xfrm>
            <a:custGeom>
              <a:avLst/>
              <a:gdLst>
                <a:gd name="T0" fmla="*/ 155 w 155"/>
                <a:gd name="T1" fmla="*/ 78 h 78"/>
                <a:gd name="T2" fmla="*/ 155 w 155"/>
                <a:gd name="T3" fmla="*/ 78 h 78"/>
                <a:gd name="T4" fmla="*/ 142 w 155"/>
                <a:gd name="T5" fmla="*/ 77 h 78"/>
                <a:gd name="T6" fmla="*/ 111 w 155"/>
                <a:gd name="T7" fmla="*/ 74 h 78"/>
                <a:gd name="T8" fmla="*/ 73 w 155"/>
                <a:gd name="T9" fmla="*/ 74 h 78"/>
                <a:gd name="T10" fmla="*/ 56 w 155"/>
                <a:gd name="T11" fmla="*/ 74 h 78"/>
                <a:gd name="T12" fmla="*/ 42 w 155"/>
                <a:gd name="T13" fmla="*/ 77 h 78"/>
                <a:gd name="T14" fmla="*/ 42 w 155"/>
                <a:gd name="T15" fmla="*/ 77 h 78"/>
                <a:gd name="T16" fmla="*/ 35 w 155"/>
                <a:gd name="T17" fmla="*/ 77 h 78"/>
                <a:gd name="T18" fmla="*/ 29 w 155"/>
                <a:gd name="T19" fmla="*/ 77 h 78"/>
                <a:gd name="T20" fmla="*/ 20 w 155"/>
                <a:gd name="T21" fmla="*/ 77 h 78"/>
                <a:gd name="T22" fmla="*/ 13 w 155"/>
                <a:gd name="T23" fmla="*/ 74 h 78"/>
                <a:gd name="T24" fmla="*/ 6 w 155"/>
                <a:gd name="T25" fmla="*/ 70 h 78"/>
                <a:gd name="T26" fmla="*/ 5 w 155"/>
                <a:gd name="T27" fmla="*/ 65 h 78"/>
                <a:gd name="T28" fmla="*/ 2 w 155"/>
                <a:gd name="T29" fmla="*/ 61 h 78"/>
                <a:gd name="T30" fmla="*/ 0 w 155"/>
                <a:gd name="T31" fmla="*/ 57 h 78"/>
                <a:gd name="T32" fmla="*/ 0 w 155"/>
                <a:gd name="T33" fmla="*/ 51 h 78"/>
                <a:gd name="T34" fmla="*/ 0 w 155"/>
                <a:gd name="T35" fmla="*/ 51 h 78"/>
                <a:gd name="T36" fmla="*/ 0 w 155"/>
                <a:gd name="T37" fmla="*/ 46 h 78"/>
                <a:gd name="T38" fmla="*/ 2 w 155"/>
                <a:gd name="T39" fmla="*/ 40 h 78"/>
                <a:gd name="T40" fmla="*/ 5 w 155"/>
                <a:gd name="T41" fmla="*/ 36 h 78"/>
                <a:gd name="T42" fmla="*/ 9 w 155"/>
                <a:gd name="T43" fmla="*/ 31 h 78"/>
                <a:gd name="T44" fmla="*/ 19 w 155"/>
                <a:gd name="T45" fmla="*/ 26 h 78"/>
                <a:gd name="T46" fmla="*/ 33 w 155"/>
                <a:gd name="T47" fmla="*/ 21 h 78"/>
                <a:gd name="T48" fmla="*/ 66 w 155"/>
                <a:gd name="T49" fmla="*/ 13 h 78"/>
                <a:gd name="T50" fmla="*/ 83 w 155"/>
                <a:gd name="T51" fmla="*/ 7 h 78"/>
                <a:gd name="T52" fmla="*/ 100 w 155"/>
                <a:gd name="T53" fmla="*/ 0 h 78"/>
                <a:gd name="T54" fmla="*/ 155 w 155"/>
                <a:gd name="T55"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5" h="78">
                  <a:moveTo>
                    <a:pt x="155" y="78"/>
                  </a:moveTo>
                  <a:lnTo>
                    <a:pt x="155" y="78"/>
                  </a:lnTo>
                  <a:lnTo>
                    <a:pt x="142" y="77"/>
                  </a:lnTo>
                  <a:lnTo>
                    <a:pt x="111" y="74"/>
                  </a:lnTo>
                  <a:lnTo>
                    <a:pt x="73" y="74"/>
                  </a:lnTo>
                  <a:lnTo>
                    <a:pt x="56" y="74"/>
                  </a:lnTo>
                  <a:lnTo>
                    <a:pt x="42" y="77"/>
                  </a:lnTo>
                  <a:lnTo>
                    <a:pt x="42" y="77"/>
                  </a:lnTo>
                  <a:lnTo>
                    <a:pt x="35" y="77"/>
                  </a:lnTo>
                  <a:lnTo>
                    <a:pt x="29" y="77"/>
                  </a:lnTo>
                  <a:lnTo>
                    <a:pt x="20" y="77"/>
                  </a:lnTo>
                  <a:lnTo>
                    <a:pt x="13" y="74"/>
                  </a:lnTo>
                  <a:lnTo>
                    <a:pt x="6" y="70"/>
                  </a:lnTo>
                  <a:lnTo>
                    <a:pt x="5" y="65"/>
                  </a:lnTo>
                  <a:lnTo>
                    <a:pt x="2" y="61"/>
                  </a:lnTo>
                  <a:lnTo>
                    <a:pt x="0" y="57"/>
                  </a:lnTo>
                  <a:lnTo>
                    <a:pt x="0" y="51"/>
                  </a:lnTo>
                  <a:lnTo>
                    <a:pt x="0" y="51"/>
                  </a:lnTo>
                  <a:lnTo>
                    <a:pt x="0" y="46"/>
                  </a:lnTo>
                  <a:lnTo>
                    <a:pt x="2" y="40"/>
                  </a:lnTo>
                  <a:lnTo>
                    <a:pt x="5" y="36"/>
                  </a:lnTo>
                  <a:lnTo>
                    <a:pt x="9" y="31"/>
                  </a:lnTo>
                  <a:lnTo>
                    <a:pt x="19" y="26"/>
                  </a:lnTo>
                  <a:lnTo>
                    <a:pt x="33" y="21"/>
                  </a:lnTo>
                  <a:lnTo>
                    <a:pt x="66" y="13"/>
                  </a:lnTo>
                  <a:lnTo>
                    <a:pt x="83" y="7"/>
                  </a:lnTo>
                  <a:lnTo>
                    <a:pt x="100" y="0"/>
                  </a:lnTo>
                  <a:lnTo>
                    <a:pt x="155" y="78"/>
                  </a:lnTo>
                  <a:close/>
                </a:path>
              </a:pathLst>
            </a:custGeom>
            <a:solidFill>
              <a:srgbClr val="FEDC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24" name="Freeform 186"/>
            <p:cNvSpPr>
              <a:spLocks/>
            </p:cNvSpPr>
            <p:nvPr/>
          </p:nvSpPr>
          <p:spPr bwMode="auto">
            <a:xfrm>
              <a:off x="2758514" y="2540469"/>
              <a:ext cx="633413" cy="925513"/>
            </a:xfrm>
            <a:custGeom>
              <a:avLst/>
              <a:gdLst>
                <a:gd name="T0" fmla="*/ 353 w 399"/>
                <a:gd name="T1" fmla="*/ 3 h 583"/>
                <a:gd name="T2" fmla="*/ 335 w 399"/>
                <a:gd name="T3" fmla="*/ 0 h 583"/>
                <a:gd name="T4" fmla="*/ 301 w 399"/>
                <a:gd name="T5" fmla="*/ 1 h 583"/>
                <a:gd name="T6" fmla="*/ 270 w 399"/>
                <a:gd name="T7" fmla="*/ 9 h 583"/>
                <a:gd name="T8" fmla="*/ 234 w 399"/>
                <a:gd name="T9" fmla="*/ 21 h 583"/>
                <a:gd name="T10" fmla="*/ 196 w 399"/>
                <a:gd name="T11" fmla="*/ 43 h 583"/>
                <a:gd name="T12" fmla="*/ 155 w 399"/>
                <a:gd name="T13" fmla="*/ 74 h 583"/>
                <a:gd name="T14" fmla="*/ 134 w 399"/>
                <a:gd name="T15" fmla="*/ 95 h 583"/>
                <a:gd name="T16" fmla="*/ 112 w 399"/>
                <a:gd name="T17" fmla="*/ 118 h 583"/>
                <a:gd name="T18" fmla="*/ 75 w 399"/>
                <a:gd name="T19" fmla="*/ 174 h 583"/>
                <a:gd name="T20" fmla="*/ 46 w 399"/>
                <a:gd name="T21" fmla="*/ 241 h 583"/>
                <a:gd name="T22" fmla="*/ 22 w 399"/>
                <a:gd name="T23" fmla="*/ 311 h 583"/>
                <a:gd name="T24" fmla="*/ 7 w 399"/>
                <a:gd name="T25" fmla="*/ 383 h 583"/>
                <a:gd name="T26" fmla="*/ 0 w 399"/>
                <a:gd name="T27" fmla="*/ 451 h 583"/>
                <a:gd name="T28" fmla="*/ 3 w 399"/>
                <a:gd name="T29" fmla="*/ 512 h 583"/>
                <a:gd name="T30" fmla="*/ 10 w 399"/>
                <a:gd name="T31" fmla="*/ 552 h 583"/>
                <a:gd name="T32" fmla="*/ 19 w 399"/>
                <a:gd name="T33" fmla="*/ 573 h 583"/>
                <a:gd name="T34" fmla="*/ 24 w 399"/>
                <a:gd name="T35" fmla="*/ 583 h 583"/>
                <a:gd name="T36" fmla="*/ 115 w 399"/>
                <a:gd name="T37" fmla="*/ 570 h 583"/>
                <a:gd name="T38" fmla="*/ 196 w 399"/>
                <a:gd name="T39" fmla="*/ 554 h 583"/>
                <a:gd name="T40" fmla="*/ 250 w 399"/>
                <a:gd name="T41" fmla="*/ 540 h 583"/>
                <a:gd name="T42" fmla="*/ 295 w 399"/>
                <a:gd name="T43" fmla="*/ 522 h 583"/>
                <a:gd name="T44" fmla="*/ 319 w 399"/>
                <a:gd name="T45" fmla="*/ 506 h 583"/>
                <a:gd name="T46" fmla="*/ 329 w 399"/>
                <a:gd name="T47" fmla="*/ 495 h 583"/>
                <a:gd name="T48" fmla="*/ 333 w 399"/>
                <a:gd name="T49" fmla="*/ 489 h 583"/>
                <a:gd name="T50" fmla="*/ 322 w 399"/>
                <a:gd name="T51" fmla="*/ 464 h 583"/>
                <a:gd name="T52" fmla="*/ 306 w 399"/>
                <a:gd name="T53" fmla="*/ 418 h 583"/>
                <a:gd name="T54" fmla="*/ 299 w 399"/>
                <a:gd name="T55" fmla="*/ 381 h 583"/>
                <a:gd name="T56" fmla="*/ 297 w 399"/>
                <a:gd name="T57" fmla="*/ 340 h 583"/>
                <a:gd name="T58" fmla="*/ 301 w 399"/>
                <a:gd name="T59" fmla="*/ 298 h 583"/>
                <a:gd name="T60" fmla="*/ 316 w 399"/>
                <a:gd name="T61" fmla="*/ 257 h 583"/>
                <a:gd name="T62" fmla="*/ 329 w 399"/>
                <a:gd name="T63" fmla="*/ 238 h 583"/>
                <a:gd name="T64" fmla="*/ 345 w 399"/>
                <a:gd name="T65" fmla="*/ 217 h 583"/>
                <a:gd name="T66" fmla="*/ 367 w 399"/>
                <a:gd name="T67" fmla="*/ 180 h 583"/>
                <a:gd name="T68" fmla="*/ 382 w 399"/>
                <a:gd name="T69" fmla="*/ 150 h 583"/>
                <a:gd name="T70" fmla="*/ 392 w 399"/>
                <a:gd name="T71" fmla="*/ 125 h 583"/>
                <a:gd name="T72" fmla="*/ 396 w 399"/>
                <a:gd name="T73" fmla="*/ 96 h 583"/>
                <a:gd name="T74" fmla="*/ 397 w 399"/>
                <a:gd name="T75" fmla="*/ 68 h 583"/>
                <a:gd name="T76" fmla="*/ 399 w 399"/>
                <a:gd name="T77" fmla="*/ 57 h 583"/>
                <a:gd name="T78" fmla="*/ 394 w 399"/>
                <a:gd name="T79" fmla="*/ 35 h 583"/>
                <a:gd name="T80" fmla="*/ 392 w 399"/>
                <a:gd name="T81" fmla="*/ 23 h 583"/>
                <a:gd name="T82" fmla="*/ 382 w 399"/>
                <a:gd name="T83" fmla="*/ 13 h 583"/>
                <a:gd name="T84" fmla="*/ 353 w 399"/>
                <a:gd name="T85" fmla="*/ 3 h 5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99" h="583">
                  <a:moveTo>
                    <a:pt x="353" y="3"/>
                  </a:moveTo>
                  <a:lnTo>
                    <a:pt x="353" y="3"/>
                  </a:lnTo>
                  <a:lnTo>
                    <a:pt x="349" y="1"/>
                  </a:lnTo>
                  <a:lnTo>
                    <a:pt x="335" y="0"/>
                  </a:lnTo>
                  <a:lnTo>
                    <a:pt x="314" y="0"/>
                  </a:lnTo>
                  <a:lnTo>
                    <a:pt x="301" y="1"/>
                  </a:lnTo>
                  <a:lnTo>
                    <a:pt x="287" y="4"/>
                  </a:lnTo>
                  <a:lnTo>
                    <a:pt x="270" y="9"/>
                  </a:lnTo>
                  <a:lnTo>
                    <a:pt x="253" y="14"/>
                  </a:lnTo>
                  <a:lnTo>
                    <a:pt x="234" y="21"/>
                  </a:lnTo>
                  <a:lnTo>
                    <a:pt x="216" y="30"/>
                  </a:lnTo>
                  <a:lnTo>
                    <a:pt x="196" y="43"/>
                  </a:lnTo>
                  <a:lnTo>
                    <a:pt x="175" y="57"/>
                  </a:lnTo>
                  <a:lnTo>
                    <a:pt x="155" y="74"/>
                  </a:lnTo>
                  <a:lnTo>
                    <a:pt x="134" y="95"/>
                  </a:lnTo>
                  <a:lnTo>
                    <a:pt x="134" y="95"/>
                  </a:lnTo>
                  <a:lnTo>
                    <a:pt x="122" y="106"/>
                  </a:lnTo>
                  <a:lnTo>
                    <a:pt x="112" y="118"/>
                  </a:lnTo>
                  <a:lnTo>
                    <a:pt x="92" y="145"/>
                  </a:lnTo>
                  <a:lnTo>
                    <a:pt x="75" y="174"/>
                  </a:lnTo>
                  <a:lnTo>
                    <a:pt x="60" y="207"/>
                  </a:lnTo>
                  <a:lnTo>
                    <a:pt x="46" y="241"/>
                  </a:lnTo>
                  <a:lnTo>
                    <a:pt x="33" y="275"/>
                  </a:lnTo>
                  <a:lnTo>
                    <a:pt x="22" y="311"/>
                  </a:lnTo>
                  <a:lnTo>
                    <a:pt x="13" y="346"/>
                  </a:lnTo>
                  <a:lnTo>
                    <a:pt x="7" y="383"/>
                  </a:lnTo>
                  <a:lnTo>
                    <a:pt x="3" y="417"/>
                  </a:lnTo>
                  <a:lnTo>
                    <a:pt x="0" y="451"/>
                  </a:lnTo>
                  <a:lnTo>
                    <a:pt x="0" y="482"/>
                  </a:lnTo>
                  <a:lnTo>
                    <a:pt x="3" y="512"/>
                  </a:lnTo>
                  <a:lnTo>
                    <a:pt x="7" y="539"/>
                  </a:lnTo>
                  <a:lnTo>
                    <a:pt x="10" y="552"/>
                  </a:lnTo>
                  <a:lnTo>
                    <a:pt x="14" y="563"/>
                  </a:lnTo>
                  <a:lnTo>
                    <a:pt x="19" y="573"/>
                  </a:lnTo>
                  <a:lnTo>
                    <a:pt x="24" y="583"/>
                  </a:lnTo>
                  <a:lnTo>
                    <a:pt x="24" y="583"/>
                  </a:lnTo>
                  <a:lnTo>
                    <a:pt x="68" y="577"/>
                  </a:lnTo>
                  <a:lnTo>
                    <a:pt x="115" y="570"/>
                  </a:lnTo>
                  <a:lnTo>
                    <a:pt x="169" y="560"/>
                  </a:lnTo>
                  <a:lnTo>
                    <a:pt x="196" y="554"/>
                  </a:lnTo>
                  <a:lnTo>
                    <a:pt x="224" y="547"/>
                  </a:lnTo>
                  <a:lnTo>
                    <a:pt x="250" y="540"/>
                  </a:lnTo>
                  <a:lnTo>
                    <a:pt x="274" y="532"/>
                  </a:lnTo>
                  <a:lnTo>
                    <a:pt x="295" y="522"/>
                  </a:lnTo>
                  <a:lnTo>
                    <a:pt x="312" y="512"/>
                  </a:lnTo>
                  <a:lnTo>
                    <a:pt x="319" y="506"/>
                  </a:lnTo>
                  <a:lnTo>
                    <a:pt x="325" y="501"/>
                  </a:lnTo>
                  <a:lnTo>
                    <a:pt x="329" y="495"/>
                  </a:lnTo>
                  <a:lnTo>
                    <a:pt x="333" y="489"/>
                  </a:lnTo>
                  <a:lnTo>
                    <a:pt x="333" y="489"/>
                  </a:lnTo>
                  <a:lnTo>
                    <a:pt x="329" y="482"/>
                  </a:lnTo>
                  <a:lnTo>
                    <a:pt x="322" y="464"/>
                  </a:lnTo>
                  <a:lnTo>
                    <a:pt x="312" y="435"/>
                  </a:lnTo>
                  <a:lnTo>
                    <a:pt x="306" y="418"/>
                  </a:lnTo>
                  <a:lnTo>
                    <a:pt x="302" y="401"/>
                  </a:lnTo>
                  <a:lnTo>
                    <a:pt x="299" y="381"/>
                  </a:lnTo>
                  <a:lnTo>
                    <a:pt x="297" y="362"/>
                  </a:lnTo>
                  <a:lnTo>
                    <a:pt x="297" y="340"/>
                  </a:lnTo>
                  <a:lnTo>
                    <a:pt x="298" y="319"/>
                  </a:lnTo>
                  <a:lnTo>
                    <a:pt x="301" y="298"/>
                  </a:lnTo>
                  <a:lnTo>
                    <a:pt x="308" y="277"/>
                  </a:lnTo>
                  <a:lnTo>
                    <a:pt x="316" y="257"/>
                  </a:lnTo>
                  <a:lnTo>
                    <a:pt x="322" y="247"/>
                  </a:lnTo>
                  <a:lnTo>
                    <a:pt x="329" y="238"/>
                  </a:lnTo>
                  <a:lnTo>
                    <a:pt x="329" y="238"/>
                  </a:lnTo>
                  <a:lnTo>
                    <a:pt x="345" y="217"/>
                  </a:lnTo>
                  <a:lnTo>
                    <a:pt x="357" y="197"/>
                  </a:lnTo>
                  <a:lnTo>
                    <a:pt x="367" y="180"/>
                  </a:lnTo>
                  <a:lnTo>
                    <a:pt x="376" y="164"/>
                  </a:lnTo>
                  <a:lnTo>
                    <a:pt x="382" y="150"/>
                  </a:lnTo>
                  <a:lnTo>
                    <a:pt x="387" y="136"/>
                  </a:lnTo>
                  <a:lnTo>
                    <a:pt x="392" y="125"/>
                  </a:lnTo>
                  <a:lnTo>
                    <a:pt x="393" y="115"/>
                  </a:lnTo>
                  <a:lnTo>
                    <a:pt x="396" y="96"/>
                  </a:lnTo>
                  <a:lnTo>
                    <a:pt x="396" y="81"/>
                  </a:lnTo>
                  <a:lnTo>
                    <a:pt x="397" y="68"/>
                  </a:lnTo>
                  <a:lnTo>
                    <a:pt x="399" y="57"/>
                  </a:lnTo>
                  <a:lnTo>
                    <a:pt x="399" y="57"/>
                  </a:lnTo>
                  <a:lnTo>
                    <a:pt x="396" y="45"/>
                  </a:lnTo>
                  <a:lnTo>
                    <a:pt x="394" y="35"/>
                  </a:lnTo>
                  <a:lnTo>
                    <a:pt x="394" y="28"/>
                  </a:lnTo>
                  <a:lnTo>
                    <a:pt x="392" y="23"/>
                  </a:lnTo>
                  <a:lnTo>
                    <a:pt x="389" y="17"/>
                  </a:lnTo>
                  <a:lnTo>
                    <a:pt x="382" y="13"/>
                  </a:lnTo>
                  <a:lnTo>
                    <a:pt x="370" y="9"/>
                  </a:lnTo>
                  <a:lnTo>
                    <a:pt x="353" y="3"/>
                  </a:lnTo>
                  <a:close/>
                </a:path>
              </a:pathLst>
            </a:custGeom>
            <a:solidFill>
              <a:srgbClr val="474C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25" name="Freeform 187"/>
            <p:cNvSpPr>
              <a:spLocks/>
            </p:cNvSpPr>
            <p:nvPr/>
          </p:nvSpPr>
          <p:spPr bwMode="auto">
            <a:xfrm>
              <a:off x="2758514" y="2540469"/>
              <a:ext cx="633413" cy="925513"/>
            </a:xfrm>
            <a:custGeom>
              <a:avLst/>
              <a:gdLst>
                <a:gd name="T0" fmla="*/ 353 w 399"/>
                <a:gd name="T1" fmla="*/ 3 h 583"/>
                <a:gd name="T2" fmla="*/ 335 w 399"/>
                <a:gd name="T3" fmla="*/ 0 h 583"/>
                <a:gd name="T4" fmla="*/ 301 w 399"/>
                <a:gd name="T5" fmla="*/ 1 h 583"/>
                <a:gd name="T6" fmla="*/ 270 w 399"/>
                <a:gd name="T7" fmla="*/ 9 h 583"/>
                <a:gd name="T8" fmla="*/ 234 w 399"/>
                <a:gd name="T9" fmla="*/ 21 h 583"/>
                <a:gd name="T10" fmla="*/ 196 w 399"/>
                <a:gd name="T11" fmla="*/ 43 h 583"/>
                <a:gd name="T12" fmla="*/ 155 w 399"/>
                <a:gd name="T13" fmla="*/ 74 h 583"/>
                <a:gd name="T14" fmla="*/ 134 w 399"/>
                <a:gd name="T15" fmla="*/ 95 h 583"/>
                <a:gd name="T16" fmla="*/ 112 w 399"/>
                <a:gd name="T17" fmla="*/ 118 h 583"/>
                <a:gd name="T18" fmla="*/ 75 w 399"/>
                <a:gd name="T19" fmla="*/ 174 h 583"/>
                <a:gd name="T20" fmla="*/ 46 w 399"/>
                <a:gd name="T21" fmla="*/ 241 h 583"/>
                <a:gd name="T22" fmla="*/ 22 w 399"/>
                <a:gd name="T23" fmla="*/ 311 h 583"/>
                <a:gd name="T24" fmla="*/ 7 w 399"/>
                <a:gd name="T25" fmla="*/ 383 h 583"/>
                <a:gd name="T26" fmla="*/ 0 w 399"/>
                <a:gd name="T27" fmla="*/ 451 h 583"/>
                <a:gd name="T28" fmla="*/ 3 w 399"/>
                <a:gd name="T29" fmla="*/ 512 h 583"/>
                <a:gd name="T30" fmla="*/ 10 w 399"/>
                <a:gd name="T31" fmla="*/ 552 h 583"/>
                <a:gd name="T32" fmla="*/ 19 w 399"/>
                <a:gd name="T33" fmla="*/ 573 h 583"/>
                <a:gd name="T34" fmla="*/ 24 w 399"/>
                <a:gd name="T35" fmla="*/ 583 h 583"/>
                <a:gd name="T36" fmla="*/ 115 w 399"/>
                <a:gd name="T37" fmla="*/ 570 h 583"/>
                <a:gd name="T38" fmla="*/ 196 w 399"/>
                <a:gd name="T39" fmla="*/ 554 h 583"/>
                <a:gd name="T40" fmla="*/ 250 w 399"/>
                <a:gd name="T41" fmla="*/ 540 h 583"/>
                <a:gd name="T42" fmla="*/ 295 w 399"/>
                <a:gd name="T43" fmla="*/ 522 h 583"/>
                <a:gd name="T44" fmla="*/ 319 w 399"/>
                <a:gd name="T45" fmla="*/ 506 h 583"/>
                <a:gd name="T46" fmla="*/ 329 w 399"/>
                <a:gd name="T47" fmla="*/ 495 h 583"/>
                <a:gd name="T48" fmla="*/ 333 w 399"/>
                <a:gd name="T49" fmla="*/ 489 h 583"/>
                <a:gd name="T50" fmla="*/ 322 w 399"/>
                <a:gd name="T51" fmla="*/ 464 h 583"/>
                <a:gd name="T52" fmla="*/ 306 w 399"/>
                <a:gd name="T53" fmla="*/ 418 h 583"/>
                <a:gd name="T54" fmla="*/ 299 w 399"/>
                <a:gd name="T55" fmla="*/ 381 h 583"/>
                <a:gd name="T56" fmla="*/ 297 w 399"/>
                <a:gd name="T57" fmla="*/ 340 h 583"/>
                <a:gd name="T58" fmla="*/ 301 w 399"/>
                <a:gd name="T59" fmla="*/ 298 h 583"/>
                <a:gd name="T60" fmla="*/ 316 w 399"/>
                <a:gd name="T61" fmla="*/ 257 h 583"/>
                <a:gd name="T62" fmla="*/ 329 w 399"/>
                <a:gd name="T63" fmla="*/ 238 h 583"/>
                <a:gd name="T64" fmla="*/ 345 w 399"/>
                <a:gd name="T65" fmla="*/ 217 h 583"/>
                <a:gd name="T66" fmla="*/ 367 w 399"/>
                <a:gd name="T67" fmla="*/ 180 h 583"/>
                <a:gd name="T68" fmla="*/ 382 w 399"/>
                <a:gd name="T69" fmla="*/ 150 h 583"/>
                <a:gd name="T70" fmla="*/ 392 w 399"/>
                <a:gd name="T71" fmla="*/ 125 h 583"/>
                <a:gd name="T72" fmla="*/ 396 w 399"/>
                <a:gd name="T73" fmla="*/ 96 h 583"/>
                <a:gd name="T74" fmla="*/ 397 w 399"/>
                <a:gd name="T75" fmla="*/ 68 h 583"/>
                <a:gd name="T76" fmla="*/ 399 w 399"/>
                <a:gd name="T77" fmla="*/ 57 h 583"/>
                <a:gd name="T78" fmla="*/ 394 w 399"/>
                <a:gd name="T79" fmla="*/ 35 h 583"/>
                <a:gd name="T80" fmla="*/ 392 w 399"/>
                <a:gd name="T81" fmla="*/ 23 h 583"/>
                <a:gd name="T82" fmla="*/ 382 w 399"/>
                <a:gd name="T83" fmla="*/ 13 h 583"/>
                <a:gd name="T84" fmla="*/ 353 w 399"/>
                <a:gd name="T85" fmla="*/ 3 h 5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99" h="583">
                  <a:moveTo>
                    <a:pt x="353" y="3"/>
                  </a:moveTo>
                  <a:lnTo>
                    <a:pt x="353" y="3"/>
                  </a:lnTo>
                  <a:lnTo>
                    <a:pt x="349" y="1"/>
                  </a:lnTo>
                  <a:lnTo>
                    <a:pt x="335" y="0"/>
                  </a:lnTo>
                  <a:lnTo>
                    <a:pt x="314" y="0"/>
                  </a:lnTo>
                  <a:lnTo>
                    <a:pt x="301" y="1"/>
                  </a:lnTo>
                  <a:lnTo>
                    <a:pt x="287" y="4"/>
                  </a:lnTo>
                  <a:lnTo>
                    <a:pt x="270" y="9"/>
                  </a:lnTo>
                  <a:lnTo>
                    <a:pt x="253" y="14"/>
                  </a:lnTo>
                  <a:lnTo>
                    <a:pt x="234" y="21"/>
                  </a:lnTo>
                  <a:lnTo>
                    <a:pt x="216" y="30"/>
                  </a:lnTo>
                  <a:lnTo>
                    <a:pt x="196" y="43"/>
                  </a:lnTo>
                  <a:lnTo>
                    <a:pt x="175" y="57"/>
                  </a:lnTo>
                  <a:lnTo>
                    <a:pt x="155" y="74"/>
                  </a:lnTo>
                  <a:lnTo>
                    <a:pt x="134" y="95"/>
                  </a:lnTo>
                  <a:lnTo>
                    <a:pt x="134" y="95"/>
                  </a:lnTo>
                  <a:lnTo>
                    <a:pt x="122" y="106"/>
                  </a:lnTo>
                  <a:lnTo>
                    <a:pt x="112" y="118"/>
                  </a:lnTo>
                  <a:lnTo>
                    <a:pt x="92" y="145"/>
                  </a:lnTo>
                  <a:lnTo>
                    <a:pt x="75" y="174"/>
                  </a:lnTo>
                  <a:lnTo>
                    <a:pt x="60" y="207"/>
                  </a:lnTo>
                  <a:lnTo>
                    <a:pt x="46" y="241"/>
                  </a:lnTo>
                  <a:lnTo>
                    <a:pt x="33" y="275"/>
                  </a:lnTo>
                  <a:lnTo>
                    <a:pt x="22" y="311"/>
                  </a:lnTo>
                  <a:lnTo>
                    <a:pt x="13" y="346"/>
                  </a:lnTo>
                  <a:lnTo>
                    <a:pt x="7" y="383"/>
                  </a:lnTo>
                  <a:lnTo>
                    <a:pt x="3" y="417"/>
                  </a:lnTo>
                  <a:lnTo>
                    <a:pt x="0" y="451"/>
                  </a:lnTo>
                  <a:lnTo>
                    <a:pt x="0" y="482"/>
                  </a:lnTo>
                  <a:lnTo>
                    <a:pt x="3" y="512"/>
                  </a:lnTo>
                  <a:lnTo>
                    <a:pt x="7" y="539"/>
                  </a:lnTo>
                  <a:lnTo>
                    <a:pt x="10" y="552"/>
                  </a:lnTo>
                  <a:lnTo>
                    <a:pt x="14" y="563"/>
                  </a:lnTo>
                  <a:lnTo>
                    <a:pt x="19" y="573"/>
                  </a:lnTo>
                  <a:lnTo>
                    <a:pt x="24" y="583"/>
                  </a:lnTo>
                  <a:lnTo>
                    <a:pt x="24" y="583"/>
                  </a:lnTo>
                  <a:lnTo>
                    <a:pt x="68" y="577"/>
                  </a:lnTo>
                  <a:lnTo>
                    <a:pt x="115" y="570"/>
                  </a:lnTo>
                  <a:lnTo>
                    <a:pt x="169" y="560"/>
                  </a:lnTo>
                  <a:lnTo>
                    <a:pt x="196" y="554"/>
                  </a:lnTo>
                  <a:lnTo>
                    <a:pt x="224" y="547"/>
                  </a:lnTo>
                  <a:lnTo>
                    <a:pt x="250" y="540"/>
                  </a:lnTo>
                  <a:lnTo>
                    <a:pt x="274" y="532"/>
                  </a:lnTo>
                  <a:lnTo>
                    <a:pt x="295" y="522"/>
                  </a:lnTo>
                  <a:lnTo>
                    <a:pt x="312" y="512"/>
                  </a:lnTo>
                  <a:lnTo>
                    <a:pt x="319" y="506"/>
                  </a:lnTo>
                  <a:lnTo>
                    <a:pt x="325" y="501"/>
                  </a:lnTo>
                  <a:lnTo>
                    <a:pt x="329" y="495"/>
                  </a:lnTo>
                  <a:lnTo>
                    <a:pt x="333" y="489"/>
                  </a:lnTo>
                  <a:lnTo>
                    <a:pt x="333" y="489"/>
                  </a:lnTo>
                  <a:lnTo>
                    <a:pt x="329" y="482"/>
                  </a:lnTo>
                  <a:lnTo>
                    <a:pt x="322" y="464"/>
                  </a:lnTo>
                  <a:lnTo>
                    <a:pt x="312" y="435"/>
                  </a:lnTo>
                  <a:lnTo>
                    <a:pt x="306" y="418"/>
                  </a:lnTo>
                  <a:lnTo>
                    <a:pt x="302" y="401"/>
                  </a:lnTo>
                  <a:lnTo>
                    <a:pt x="299" y="381"/>
                  </a:lnTo>
                  <a:lnTo>
                    <a:pt x="297" y="362"/>
                  </a:lnTo>
                  <a:lnTo>
                    <a:pt x="297" y="340"/>
                  </a:lnTo>
                  <a:lnTo>
                    <a:pt x="298" y="319"/>
                  </a:lnTo>
                  <a:lnTo>
                    <a:pt x="301" y="298"/>
                  </a:lnTo>
                  <a:lnTo>
                    <a:pt x="308" y="277"/>
                  </a:lnTo>
                  <a:lnTo>
                    <a:pt x="316" y="257"/>
                  </a:lnTo>
                  <a:lnTo>
                    <a:pt x="322" y="247"/>
                  </a:lnTo>
                  <a:lnTo>
                    <a:pt x="329" y="238"/>
                  </a:lnTo>
                  <a:lnTo>
                    <a:pt x="329" y="238"/>
                  </a:lnTo>
                  <a:lnTo>
                    <a:pt x="345" y="217"/>
                  </a:lnTo>
                  <a:lnTo>
                    <a:pt x="357" y="197"/>
                  </a:lnTo>
                  <a:lnTo>
                    <a:pt x="367" y="180"/>
                  </a:lnTo>
                  <a:lnTo>
                    <a:pt x="376" y="164"/>
                  </a:lnTo>
                  <a:lnTo>
                    <a:pt x="382" y="150"/>
                  </a:lnTo>
                  <a:lnTo>
                    <a:pt x="387" y="136"/>
                  </a:lnTo>
                  <a:lnTo>
                    <a:pt x="392" y="125"/>
                  </a:lnTo>
                  <a:lnTo>
                    <a:pt x="393" y="115"/>
                  </a:lnTo>
                  <a:lnTo>
                    <a:pt x="396" y="96"/>
                  </a:lnTo>
                  <a:lnTo>
                    <a:pt x="396" y="81"/>
                  </a:lnTo>
                  <a:lnTo>
                    <a:pt x="397" y="68"/>
                  </a:lnTo>
                  <a:lnTo>
                    <a:pt x="399" y="57"/>
                  </a:lnTo>
                  <a:lnTo>
                    <a:pt x="399" y="57"/>
                  </a:lnTo>
                  <a:lnTo>
                    <a:pt x="396" y="45"/>
                  </a:lnTo>
                  <a:lnTo>
                    <a:pt x="394" y="35"/>
                  </a:lnTo>
                  <a:lnTo>
                    <a:pt x="394" y="28"/>
                  </a:lnTo>
                  <a:lnTo>
                    <a:pt x="392" y="23"/>
                  </a:lnTo>
                  <a:lnTo>
                    <a:pt x="389" y="17"/>
                  </a:lnTo>
                  <a:lnTo>
                    <a:pt x="382" y="13"/>
                  </a:lnTo>
                  <a:lnTo>
                    <a:pt x="370" y="9"/>
                  </a:lnTo>
                  <a:lnTo>
                    <a:pt x="353"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526" name="Picture 188"/>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93426" y="2527769"/>
              <a:ext cx="736600" cy="944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7" name="Freeform 189"/>
            <p:cNvSpPr>
              <a:spLocks/>
            </p:cNvSpPr>
            <p:nvPr/>
          </p:nvSpPr>
          <p:spPr bwMode="auto">
            <a:xfrm>
              <a:off x="2677551" y="3350094"/>
              <a:ext cx="269875" cy="122238"/>
            </a:xfrm>
            <a:custGeom>
              <a:avLst/>
              <a:gdLst>
                <a:gd name="T0" fmla="*/ 170 w 170"/>
                <a:gd name="T1" fmla="*/ 61 h 77"/>
                <a:gd name="T2" fmla="*/ 170 w 170"/>
                <a:gd name="T3" fmla="*/ 61 h 77"/>
                <a:gd name="T4" fmla="*/ 166 w 170"/>
                <a:gd name="T5" fmla="*/ 64 h 77"/>
                <a:gd name="T6" fmla="*/ 155 w 170"/>
                <a:gd name="T7" fmla="*/ 68 h 77"/>
                <a:gd name="T8" fmla="*/ 136 w 170"/>
                <a:gd name="T9" fmla="*/ 73 h 77"/>
                <a:gd name="T10" fmla="*/ 126 w 170"/>
                <a:gd name="T11" fmla="*/ 76 h 77"/>
                <a:gd name="T12" fmla="*/ 114 w 170"/>
                <a:gd name="T13" fmla="*/ 76 h 77"/>
                <a:gd name="T14" fmla="*/ 101 w 170"/>
                <a:gd name="T15" fmla="*/ 77 h 77"/>
                <a:gd name="T16" fmla="*/ 88 w 170"/>
                <a:gd name="T17" fmla="*/ 76 h 77"/>
                <a:gd name="T18" fmla="*/ 74 w 170"/>
                <a:gd name="T19" fmla="*/ 73 h 77"/>
                <a:gd name="T20" fmla="*/ 60 w 170"/>
                <a:gd name="T21" fmla="*/ 68 h 77"/>
                <a:gd name="T22" fmla="*/ 44 w 170"/>
                <a:gd name="T23" fmla="*/ 63 h 77"/>
                <a:gd name="T24" fmla="*/ 30 w 170"/>
                <a:gd name="T25" fmla="*/ 54 h 77"/>
                <a:gd name="T26" fmla="*/ 16 w 170"/>
                <a:gd name="T27" fmla="*/ 44 h 77"/>
                <a:gd name="T28" fmla="*/ 0 w 170"/>
                <a:gd name="T29" fmla="*/ 30 h 77"/>
                <a:gd name="T30" fmla="*/ 0 w 170"/>
                <a:gd name="T31" fmla="*/ 30 h 77"/>
                <a:gd name="T32" fmla="*/ 9 w 170"/>
                <a:gd name="T33" fmla="*/ 33 h 77"/>
                <a:gd name="T34" fmla="*/ 17 w 170"/>
                <a:gd name="T35" fmla="*/ 36 h 77"/>
                <a:gd name="T36" fmla="*/ 27 w 170"/>
                <a:gd name="T37" fmla="*/ 37 h 77"/>
                <a:gd name="T38" fmla="*/ 33 w 170"/>
                <a:gd name="T39" fmla="*/ 36 h 77"/>
                <a:gd name="T40" fmla="*/ 37 w 170"/>
                <a:gd name="T41" fmla="*/ 34 h 77"/>
                <a:gd name="T42" fmla="*/ 41 w 170"/>
                <a:gd name="T43" fmla="*/ 33 h 77"/>
                <a:gd name="T44" fmla="*/ 46 w 170"/>
                <a:gd name="T45" fmla="*/ 29 h 77"/>
                <a:gd name="T46" fmla="*/ 50 w 170"/>
                <a:gd name="T47" fmla="*/ 25 h 77"/>
                <a:gd name="T48" fmla="*/ 51 w 170"/>
                <a:gd name="T49" fmla="*/ 19 h 77"/>
                <a:gd name="T50" fmla="*/ 53 w 170"/>
                <a:gd name="T51" fmla="*/ 10 h 77"/>
                <a:gd name="T52" fmla="*/ 53 w 170"/>
                <a:gd name="T53" fmla="*/ 0 h 77"/>
                <a:gd name="T54" fmla="*/ 53 w 170"/>
                <a:gd name="T55" fmla="*/ 0 h 77"/>
                <a:gd name="T56" fmla="*/ 54 w 170"/>
                <a:gd name="T57" fmla="*/ 3 h 77"/>
                <a:gd name="T58" fmla="*/ 57 w 170"/>
                <a:gd name="T59" fmla="*/ 12 h 77"/>
                <a:gd name="T60" fmla="*/ 63 w 170"/>
                <a:gd name="T61" fmla="*/ 23 h 77"/>
                <a:gd name="T62" fmla="*/ 67 w 170"/>
                <a:gd name="T63" fmla="*/ 29 h 77"/>
                <a:gd name="T64" fmla="*/ 73 w 170"/>
                <a:gd name="T65" fmla="*/ 36 h 77"/>
                <a:gd name="T66" fmla="*/ 80 w 170"/>
                <a:gd name="T67" fmla="*/ 42 h 77"/>
                <a:gd name="T68" fmla="*/ 88 w 170"/>
                <a:gd name="T69" fmla="*/ 47 h 77"/>
                <a:gd name="T70" fmla="*/ 97 w 170"/>
                <a:gd name="T71" fmla="*/ 53 h 77"/>
                <a:gd name="T72" fmla="*/ 108 w 170"/>
                <a:gd name="T73" fmla="*/ 57 h 77"/>
                <a:gd name="T74" fmla="*/ 121 w 170"/>
                <a:gd name="T75" fmla="*/ 60 h 77"/>
                <a:gd name="T76" fmla="*/ 135 w 170"/>
                <a:gd name="T77" fmla="*/ 61 h 77"/>
                <a:gd name="T78" fmla="*/ 152 w 170"/>
                <a:gd name="T79" fmla="*/ 63 h 77"/>
                <a:gd name="T80" fmla="*/ 170 w 170"/>
                <a:gd name="T81" fmla="*/ 61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0" h="77">
                  <a:moveTo>
                    <a:pt x="170" y="61"/>
                  </a:moveTo>
                  <a:lnTo>
                    <a:pt x="170" y="61"/>
                  </a:lnTo>
                  <a:lnTo>
                    <a:pt x="166" y="64"/>
                  </a:lnTo>
                  <a:lnTo>
                    <a:pt x="155" y="68"/>
                  </a:lnTo>
                  <a:lnTo>
                    <a:pt x="136" y="73"/>
                  </a:lnTo>
                  <a:lnTo>
                    <a:pt x="126" y="76"/>
                  </a:lnTo>
                  <a:lnTo>
                    <a:pt x="114" y="76"/>
                  </a:lnTo>
                  <a:lnTo>
                    <a:pt x="101" y="77"/>
                  </a:lnTo>
                  <a:lnTo>
                    <a:pt x="88" y="76"/>
                  </a:lnTo>
                  <a:lnTo>
                    <a:pt x="74" y="73"/>
                  </a:lnTo>
                  <a:lnTo>
                    <a:pt x="60" y="68"/>
                  </a:lnTo>
                  <a:lnTo>
                    <a:pt x="44" y="63"/>
                  </a:lnTo>
                  <a:lnTo>
                    <a:pt x="30" y="54"/>
                  </a:lnTo>
                  <a:lnTo>
                    <a:pt x="16" y="44"/>
                  </a:lnTo>
                  <a:lnTo>
                    <a:pt x="0" y="30"/>
                  </a:lnTo>
                  <a:lnTo>
                    <a:pt x="0" y="30"/>
                  </a:lnTo>
                  <a:lnTo>
                    <a:pt x="9" y="33"/>
                  </a:lnTo>
                  <a:lnTo>
                    <a:pt x="17" y="36"/>
                  </a:lnTo>
                  <a:lnTo>
                    <a:pt x="27" y="37"/>
                  </a:lnTo>
                  <a:lnTo>
                    <a:pt x="33" y="36"/>
                  </a:lnTo>
                  <a:lnTo>
                    <a:pt x="37" y="34"/>
                  </a:lnTo>
                  <a:lnTo>
                    <a:pt x="41" y="33"/>
                  </a:lnTo>
                  <a:lnTo>
                    <a:pt x="46" y="29"/>
                  </a:lnTo>
                  <a:lnTo>
                    <a:pt x="50" y="25"/>
                  </a:lnTo>
                  <a:lnTo>
                    <a:pt x="51" y="19"/>
                  </a:lnTo>
                  <a:lnTo>
                    <a:pt x="53" y="10"/>
                  </a:lnTo>
                  <a:lnTo>
                    <a:pt x="53" y="0"/>
                  </a:lnTo>
                  <a:lnTo>
                    <a:pt x="53" y="0"/>
                  </a:lnTo>
                  <a:lnTo>
                    <a:pt x="54" y="3"/>
                  </a:lnTo>
                  <a:lnTo>
                    <a:pt x="57" y="12"/>
                  </a:lnTo>
                  <a:lnTo>
                    <a:pt x="63" y="23"/>
                  </a:lnTo>
                  <a:lnTo>
                    <a:pt x="67" y="29"/>
                  </a:lnTo>
                  <a:lnTo>
                    <a:pt x="73" y="36"/>
                  </a:lnTo>
                  <a:lnTo>
                    <a:pt x="80" y="42"/>
                  </a:lnTo>
                  <a:lnTo>
                    <a:pt x="88" y="47"/>
                  </a:lnTo>
                  <a:lnTo>
                    <a:pt x="97" y="53"/>
                  </a:lnTo>
                  <a:lnTo>
                    <a:pt x="108" y="57"/>
                  </a:lnTo>
                  <a:lnTo>
                    <a:pt x="121" y="60"/>
                  </a:lnTo>
                  <a:lnTo>
                    <a:pt x="135" y="61"/>
                  </a:lnTo>
                  <a:lnTo>
                    <a:pt x="152" y="63"/>
                  </a:lnTo>
                  <a:lnTo>
                    <a:pt x="170" y="61"/>
                  </a:lnTo>
                  <a:close/>
                </a:path>
              </a:pathLst>
            </a:custGeom>
            <a:solidFill>
              <a:srgbClr val="676C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28" name="Freeform 190"/>
            <p:cNvSpPr>
              <a:spLocks/>
            </p:cNvSpPr>
            <p:nvPr/>
          </p:nvSpPr>
          <p:spPr bwMode="auto">
            <a:xfrm>
              <a:off x="2677551" y="3350094"/>
              <a:ext cx="269875" cy="122238"/>
            </a:xfrm>
            <a:custGeom>
              <a:avLst/>
              <a:gdLst>
                <a:gd name="T0" fmla="*/ 170 w 170"/>
                <a:gd name="T1" fmla="*/ 61 h 77"/>
                <a:gd name="T2" fmla="*/ 170 w 170"/>
                <a:gd name="T3" fmla="*/ 61 h 77"/>
                <a:gd name="T4" fmla="*/ 166 w 170"/>
                <a:gd name="T5" fmla="*/ 64 h 77"/>
                <a:gd name="T6" fmla="*/ 155 w 170"/>
                <a:gd name="T7" fmla="*/ 68 h 77"/>
                <a:gd name="T8" fmla="*/ 136 w 170"/>
                <a:gd name="T9" fmla="*/ 73 h 77"/>
                <a:gd name="T10" fmla="*/ 126 w 170"/>
                <a:gd name="T11" fmla="*/ 76 h 77"/>
                <a:gd name="T12" fmla="*/ 114 w 170"/>
                <a:gd name="T13" fmla="*/ 76 h 77"/>
                <a:gd name="T14" fmla="*/ 101 w 170"/>
                <a:gd name="T15" fmla="*/ 77 h 77"/>
                <a:gd name="T16" fmla="*/ 88 w 170"/>
                <a:gd name="T17" fmla="*/ 76 h 77"/>
                <a:gd name="T18" fmla="*/ 74 w 170"/>
                <a:gd name="T19" fmla="*/ 73 h 77"/>
                <a:gd name="T20" fmla="*/ 60 w 170"/>
                <a:gd name="T21" fmla="*/ 68 h 77"/>
                <a:gd name="T22" fmla="*/ 44 w 170"/>
                <a:gd name="T23" fmla="*/ 63 h 77"/>
                <a:gd name="T24" fmla="*/ 30 w 170"/>
                <a:gd name="T25" fmla="*/ 54 h 77"/>
                <a:gd name="T26" fmla="*/ 16 w 170"/>
                <a:gd name="T27" fmla="*/ 44 h 77"/>
                <a:gd name="T28" fmla="*/ 0 w 170"/>
                <a:gd name="T29" fmla="*/ 30 h 77"/>
                <a:gd name="T30" fmla="*/ 0 w 170"/>
                <a:gd name="T31" fmla="*/ 30 h 77"/>
                <a:gd name="T32" fmla="*/ 9 w 170"/>
                <a:gd name="T33" fmla="*/ 33 h 77"/>
                <a:gd name="T34" fmla="*/ 17 w 170"/>
                <a:gd name="T35" fmla="*/ 36 h 77"/>
                <a:gd name="T36" fmla="*/ 27 w 170"/>
                <a:gd name="T37" fmla="*/ 37 h 77"/>
                <a:gd name="T38" fmla="*/ 33 w 170"/>
                <a:gd name="T39" fmla="*/ 36 h 77"/>
                <a:gd name="T40" fmla="*/ 37 w 170"/>
                <a:gd name="T41" fmla="*/ 34 h 77"/>
                <a:gd name="T42" fmla="*/ 41 w 170"/>
                <a:gd name="T43" fmla="*/ 33 h 77"/>
                <a:gd name="T44" fmla="*/ 46 w 170"/>
                <a:gd name="T45" fmla="*/ 29 h 77"/>
                <a:gd name="T46" fmla="*/ 50 w 170"/>
                <a:gd name="T47" fmla="*/ 25 h 77"/>
                <a:gd name="T48" fmla="*/ 51 w 170"/>
                <a:gd name="T49" fmla="*/ 19 h 77"/>
                <a:gd name="T50" fmla="*/ 53 w 170"/>
                <a:gd name="T51" fmla="*/ 10 h 77"/>
                <a:gd name="T52" fmla="*/ 53 w 170"/>
                <a:gd name="T53" fmla="*/ 0 h 77"/>
                <a:gd name="T54" fmla="*/ 53 w 170"/>
                <a:gd name="T55" fmla="*/ 0 h 77"/>
                <a:gd name="T56" fmla="*/ 54 w 170"/>
                <a:gd name="T57" fmla="*/ 3 h 77"/>
                <a:gd name="T58" fmla="*/ 57 w 170"/>
                <a:gd name="T59" fmla="*/ 12 h 77"/>
                <a:gd name="T60" fmla="*/ 63 w 170"/>
                <a:gd name="T61" fmla="*/ 23 h 77"/>
                <a:gd name="T62" fmla="*/ 67 w 170"/>
                <a:gd name="T63" fmla="*/ 29 h 77"/>
                <a:gd name="T64" fmla="*/ 73 w 170"/>
                <a:gd name="T65" fmla="*/ 36 h 77"/>
                <a:gd name="T66" fmla="*/ 80 w 170"/>
                <a:gd name="T67" fmla="*/ 42 h 77"/>
                <a:gd name="T68" fmla="*/ 88 w 170"/>
                <a:gd name="T69" fmla="*/ 47 h 77"/>
                <a:gd name="T70" fmla="*/ 97 w 170"/>
                <a:gd name="T71" fmla="*/ 53 h 77"/>
                <a:gd name="T72" fmla="*/ 108 w 170"/>
                <a:gd name="T73" fmla="*/ 57 h 77"/>
                <a:gd name="T74" fmla="*/ 121 w 170"/>
                <a:gd name="T75" fmla="*/ 60 h 77"/>
                <a:gd name="T76" fmla="*/ 135 w 170"/>
                <a:gd name="T77" fmla="*/ 61 h 77"/>
                <a:gd name="T78" fmla="*/ 152 w 170"/>
                <a:gd name="T79" fmla="*/ 63 h 77"/>
                <a:gd name="T80" fmla="*/ 170 w 170"/>
                <a:gd name="T81" fmla="*/ 61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0" h="77">
                  <a:moveTo>
                    <a:pt x="170" y="61"/>
                  </a:moveTo>
                  <a:lnTo>
                    <a:pt x="170" y="61"/>
                  </a:lnTo>
                  <a:lnTo>
                    <a:pt x="166" y="64"/>
                  </a:lnTo>
                  <a:lnTo>
                    <a:pt x="155" y="68"/>
                  </a:lnTo>
                  <a:lnTo>
                    <a:pt x="136" y="73"/>
                  </a:lnTo>
                  <a:lnTo>
                    <a:pt x="126" y="76"/>
                  </a:lnTo>
                  <a:lnTo>
                    <a:pt x="114" y="76"/>
                  </a:lnTo>
                  <a:lnTo>
                    <a:pt x="101" y="77"/>
                  </a:lnTo>
                  <a:lnTo>
                    <a:pt x="88" y="76"/>
                  </a:lnTo>
                  <a:lnTo>
                    <a:pt x="74" y="73"/>
                  </a:lnTo>
                  <a:lnTo>
                    <a:pt x="60" y="68"/>
                  </a:lnTo>
                  <a:lnTo>
                    <a:pt x="44" y="63"/>
                  </a:lnTo>
                  <a:lnTo>
                    <a:pt x="30" y="54"/>
                  </a:lnTo>
                  <a:lnTo>
                    <a:pt x="16" y="44"/>
                  </a:lnTo>
                  <a:lnTo>
                    <a:pt x="0" y="30"/>
                  </a:lnTo>
                  <a:lnTo>
                    <a:pt x="0" y="30"/>
                  </a:lnTo>
                  <a:lnTo>
                    <a:pt x="9" y="33"/>
                  </a:lnTo>
                  <a:lnTo>
                    <a:pt x="17" y="36"/>
                  </a:lnTo>
                  <a:lnTo>
                    <a:pt x="27" y="37"/>
                  </a:lnTo>
                  <a:lnTo>
                    <a:pt x="33" y="36"/>
                  </a:lnTo>
                  <a:lnTo>
                    <a:pt x="37" y="34"/>
                  </a:lnTo>
                  <a:lnTo>
                    <a:pt x="41" y="33"/>
                  </a:lnTo>
                  <a:lnTo>
                    <a:pt x="46" y="29"/>
                  </a:lnTo>
                  <a:lnTo>
                    <a:pt x="50" y="25"/>
                  </a:lnTo>
                  <a:lnTo>
                    <a:pt x="51" y="19"/>
                  </a:lnTo>
                  <a:lnTo>
                    <a:pt x="53" y="10"/>
                  </a:lnTo>
                  <a:lnTo>
                    <a:pt x="53" y="0"/>
                  </a:lnTo>
                  <a:lnTo>
                    <a:pt x="53" y="0"/>
                  </a:lnTo>
                  <a:lnTo>
                    <a:pt x="54" y="3"/>
                  </a:lnTo>
                  <a:lnTo>
                    <a:pt x="57" y="12"/>
                  </a:lnTo>
                  <a:lnTo>
                    <a:pt x="63" y="23"/>
                  </a:lnTo>
                  <a:lnTo>
                    <a:pt x="67" y="29"/>
                  </a:lnTo>
                  <a:lnTo>
                    <a:pt x="73" y="36"/>
                  </a:lnTo>
                  <a:lnTo>
                    <a:pt x="80" y="42"/>
                  </a:lnTo>
                  <a:lnTo>
                    <a:pt x="88" y="47"/>
                  </a:lnTo>
                  <a:lnTo>
                    <a:pt x="97" y="53"/>
                  </a:lnTo>
                  <a:lnTo>
                    <a:pt x="108" y="57"/>
                  </a:lnTo>
                  <a:lnTo>
                    <a:pt x="121" y="60"/>
                  </a:lnTo>
                  <a:lnTo>
                    <a:pt x="135" y="61"/>
                  </a:lnTo>
                  <a:lnTo>
                    <a:pt x="152" y="63"/>
                  </a:lnTo>
                  <a:lnTo>
                    <a:pt x="170" y="6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29" name="Freeform 191"/>
            <p:cNvSpPr>
              <a:spLocks/>
            </p:cNvSpPr>
            <p:nvPr/>
          </p:nvSpPr>
          <p:spPr bwMode="auto">
            <a:xfrm>
              <a:off x="2583889" y="2476969"/>
              <a:ext cx="811213" cy="269875"/>
            </a:xfrm>
            <a:custGeom>
              <a:avLst/>
              <a:gdLst>
                <a:gd name="T0" fmla="*/ 511 w 511"/>
                <a:gd name="T1" fmla="*/ 111 h 170"/>
                <a:gd name="T2" fmla="*/ 503 w 511"/>
                <a:gd name="T3" fmla="*/ 90 h 170"/>
                <a:gd name="T4" fmla="*/ 482 w 511"/>
                <a:gd name="T5" fmla="*/ 63 h 170"/>
                <a:gd name="T6" fmla="*/ 463 w 511"/>
                <a:gd name="T7" fmla="*/ 49 h 170"/>
                <a:gd name="T8" fmla="*/ 441 w 511"/>
                <a:gd name="T9" fmla="*/ 36 h 170"/>
                <a:gd name="T10" fmla="*/ 411 w 511"/>
                <a:gd name="T11" fmla="*/ 24 h 170"/>
                <a:gd name="T12" fmla="*/ 394 w 511"/>
                <a:gd name="T13" fmla="*/ 22 h 170"/>
                <a:gd name="T14" fmla="*/ 358 w 511"/>
                <a:gd name="T15" fmla="*/ 23 h 170"/>
                <a:gd name="T16" fmla="*/ 304 w 511"/>
                <a:gd name="T17" fmla="*/ 34 h 170"/>
                <a:gd name="T18" fmla="*/ 248 w 511"/>
                <a:gd name="T19" fmla="*/ 46 h 170"/>
                <a:gd name="T20" fmla="*/ 209 w 511"/>
                <a:gd name="T21" fmla="*/ 47 h 170"/>
                <a:gd name="T22" fmla="*/ 173 w 511"/>
                <a:gd name="T23" fmla="*/ 40 h 170"/>
                <a:gd name="T24" fmla="*/ 154 w 511"/>
                <a:gd name="T25" fmla="*/ 30 h 170"/>
                <a:gd name="T26" fmla="*/ 136 w 511"/>
                <a:gd name="T27" fmla="*/ 17 h 170"/>
                <a:gd name="T28" fmla="*/ 117 w 511"/>
                <a:gd name="T29" fmla="*/ 0 h 170"/>
                <a:gd name="T30" fmla="*/ 0 w 511"/>
                <a:gd name="T31" fmla="*/ 15 h 170"/>
                <a:gd name="T32" fmla="*/ 11 w 511"/>
                <a:gd name="T33" fmla="*/ 71 h 170"/>
                <a:gd name="T34" fmla="*/ 27 w 511"/>
                <a:gd name="T35" fmla="*/ 131 h 170"/>
                <a:gd name="T36" fmla="*/ 32 w 511"/>
                <a:gd name="T37" fmla="*/ 141 h 170"/>
                <a:gd name="T38" fmla="*/ 66 w 511"/>
                <a:gd name="T39" fmla="*/ 156 h 170"/>
                <a:gd name="T40" fmla="*/ 103 w 511"/>
                <a:gd name="T41" fmla="*/ 166 h 170"/>
                <a:gd name="T42" fmla="*/ 130 w 511"/>
                <a:gd name="T43" fmla="*/ 170 h 170"/>
                <a:gd name="T44" fmla="*/ 158 w 511"/>
                <a:gd name="T45" fmla="*/ 168 h 170"/>
                <a:gd name="T46" fmla="*/ 187 w 511"/>
                <a:gd name="T47" fmla="*/ 159 h 170"/>
                <a:gd name="T48" fmla="*/ 201 w 511"/>
                <a:gd name="T49" fmla="*/ 152 h 170"/>
                <a:gd name="T50" fmla="*/ 272 w 511"/>
                <a:gd name="T51" fmla="*/ 108 h 170"/>
                <a:gd name="T52" fmla="*/ 314 w 511"/>
                <a:gd name="T53" fmla="*/ 87 h 170"/>
                <a:gd name="T54" fmla="*/ 354 w 511"/>
                <a:gd name="T55" fmla="*/ 73 h 170"/>
                <a:gd name="T56" fmla="*/ 391 w 511"/>
                <a:gd name="T57" fmla="*/ 67 h 170"/>
                <a:gd name="T58" fmla="*/ 428 w 511"/>
                <a:gd name="T59" fmla="*/ 71 h 170"/>
                <a:gd name="T60" fmla="*/ 462 w 511"/>
                <a:gd name="T61" fmla="*/ 87 h 170"/>
                <a:gd name="T62" fmla="*/ 494 w 511"/>
                <a:gd name="T63" fmla="*/ 115 h 170"/>
                <a:gd name="T64" fmla="*/ 511 w 511"/>
                <a:gd name="T65" fmla="*/ 111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11" h="170">
                  <a:moveTo>
                    <a:pt x="511" y="111"/>
                  </a:moveTo>
                  <a:lnTo>
                    <a:pt x="511" y="111"/>
                  </a:lnTo>
                  <a:lnTo>
                    <a:pt x="507" y="101"/>
                  </a:lnTo>
                  <a:lnTo>
                    <a:pt x="503" y="90"/>
                  </a:lnTo>
                  <a:lnTo>
                    <a:pt x="494" y="77"/>
                  </a:lnTo>
                  <a:lnTo>
                    <a:pt x="482" y="63"/>
                  </a:lnTo>
                  <a:lnTo>
                    <a:pt x="473" y="56"/>
                  </a:lnTo>
                  <a:lnTo>
                    <a:pt x="463" y="49"/>
                  </a:lnTo>
                  <a:lnTo>
                    <a:pt x="452" y="41"/>
                  </a:lnTo>
                  <a:lnTo>
                    <a:pt x="441" y="36"/>
                  </a:lnTo>
                  <a:lnTo>
                    <a:pt x="426" y="30"/>
                  </a:lnTo>
                  <a:lnTo>
                    <a:pt x="411" y="24"/>
                  </a:lnTo>
                  <a:lnTo>
                    <a:pt x="411" y="24"/>
                  </a:lnTo>
                  <a:lnTo>
                    <a:pt x="394" y="22"/>
                  </a:lnTo>
                  <a:lnTo>
                    <a:pt x="377" y="22"/>
                  </a:lnTo>
                  <a:lnTo>
                    <a:pt x="358" y="23"/>
                  </a:lnTo>
                  <a:lnTo>
                    <a:pt x="341" y="26"/>
                  </a:lnTo>
                  <a:lnTo>
                    <a:pt x="304" y="34"/>
                  </a:lnTo>
                  <a:lnTo>
                    <a:pt x="266" y="43"/>
                  </a:lnTo>
                  <a:lnTo>
                    <a:pt x="248" y="46"/>
                  </a:lnTo>
                  <a:lnTo>
                    <a:pt x="228" y="49"/>
                  </a:lnTo>
                  <a:lnTo>
                    <a:pt x="209" y="47"/>
                  </a:lnTo>
                  <a:lnTo>
                    <a:pt x="191" y="46"/>
                  </a:lnTo>
                  <a:lnTo>
                    <a:pt x="173" y="40"/>
                  </a:lnTo>
                  <a:lnTo>
                    <a:pt x="163" y="36"/>
                  </a:lnTo>
                  <a:lnTo>
                    <a:pt x="154" y="30"/>
                  </a:lnTo>
                  <a:lnTo>
                    <a:pt x="144" y="24"/>
                  </a:lnTo>
                  <a:lnTo>
                    <a:pt x="136" y="17"/>
                  </a:lnTo>
                  <a:lnTo>
                    <a:pt x="127" y="10"/>
                  </a:lnTo>
                  <a:lnTo>
                    <a:pt x="117" y="0"/>
                  </a:lnTo>
                  <a:lnTo>
                    <a:pt x="0" y="15"/>
                  </a:lnTo>
                  <a:lnTo>
                    <a:pt x="0" y="15"/>
                  </a:lnTo>
                  <a:lnTo>
                    <a:pt x="3" y="32"/>
                  </a:lnTo>
                  <a:lnTo>
                    <a:pt x="11" y="71"/>
                  </a:lnTo>
                  <a:lnTo>
                    <a:pt x="21" y="114"/>
                  </a:lnTo>
                  <a:lnTo>
                    <a:pt x="27" y="131"/>
                  </a:lnTo>
                  <a:lnTo>
                    <a:pt x="32" y="141"/>
                  </a:lnTo>
                  <a:lnTo>
                    <a:pt x="32" y="141"/>
                  </a:lnTo>
                  <a:lnTo>
                    <a:pt x="49" y="149"/>
                  </a:lnTo>
                  <a:lnTo>
                    <a:pt x="66" y="156"/>
                  </a:lnTo>
                  <a:lnTo>
                    <a:pt x="90" y="163"/>
                  </a:lnTo>
                  <a:lnTo>
                    <a:pt x="103" y="166"/>
                  </a:lnTo>
                  <a:lnTo>
                    <a:pt x="116" y="169"/>
                  </a:lnTo>
                  <a:lnTo>
                    <a:pt x="130" y="170"/>
                  </a:lnTo>
                  <a:lnTo>
                    <a:pt x="144" y="169"/>
                  </a:lnTo>
                  <a:lnTo>
                    <a:pt x="158" y="168"/>
                  </a:lnTo>
                  <a:lnTo>
                    <a:pt x="173" y="165"/>
                  </a:lnTo>
                  <a:lnTo>
                    <a:pt x="187" y="159"/>
                  </a:lnTo>
                  <a:lnTo>
                    <a:pt x="201" y="152"/>
                  </a:lnTo>
                  <a:lnTo>
                    <a:pt x="201" y="152"/>
                  </a:lnTo>
                  <a:lnTo>
                    <a:pt x="249" y="122"/>
                  </a:lnTo>
                  <a:lnTo>
                    <a:pt x="272" y="108"/>
                  </a:lnTo>
                  <a:lnTo>
                    <a:pt x="293" y="97"/>
                  </a:lnTo>
                  <a:lnTo>
                    <a:pt x="314" y="87"/>
                  </a:lnTo>
                  <a:lnTo>
                    <a:pt x="334" y="80"/>
                  </a:lnTo>
                  <a:lnTo>
                    <a:pt x="354" y="73"/>
                  </a:lnTo>
                  <a:lnTo>
                    <a:pt x="373" y="68"/>
                  </a:lnTo>
                  <a:lnTo>
                    <a:pt x="391" y="67"/>
                  </a:lnTo>
                  <a:lnTo>
                    <a:pt x="409" y="68"/>
                  </a:lnTo>
                  <a:lnTo>
                    <a:pt x="428" y="71"/>
                  </a:lnTo>
                  <a:lnTo>
                    <a:pt x="445" y="77"/>
                  </a:lnTo>
                  <a:lnTo>
                    <a:pt x="462" y="87"/>
                  </a:lnTo>
                  <a:lnTo>
                    <a:pt x="479" y="100"/>
                  </a:lnTo>
                  <a:lnTo>
                    <a:pt x="494" y="115"/>
                  </a:lnTo>
                  <a:lnTo>
                    <a:pt x="511" y="135"/>
                  </a:lnTo>
                  <a:lnTo>
                    <a:pt x="511" y="111"/>
                  </a:lnTo>
                  <a:close/>
                </a:path>
              </a:pathLst>
            </a:custGeom>
            <a:solidFill>
              <a:srgbClr val="1616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30" name="Freeform 192"/>
            <p:cNvSpPr>
              <a:spLocks/>
            </p:cNvSpPr>
            <p:nvPr/>
          </p:nvSpPr>
          <p:spPr bwMode="auto">
            <a:xfrm>
              <a:off x="3361764" y="2621431"/>
              <a:ext cx="69850" cy="44450"/>
            </a:xfrm>
            <a:custGeom>
              <a:avLst/>
              <a:gdLst>
                <a:gd name="T0" fmla="*/ 44 w 44"/>
                <a:gd name="T1" fmla="*/ 6 h 28"/>
                <a:gd name="T2" fmla="*/ 24 w 44"/>
                <a:gd name="T3" fmla="*/ 28 h 28"/>
                <a:gd name="T4" fmla="*/ 24 w 44"/>
                <a:gd name="T5" fmla="*/ 28 h 28"/>
                <a:gd name="T6" fmla="*/ 20 w 44"/>
                <a:gd name="T7" fmla="*/ 27 h 28"/>
                <a:gd name="T8" fmla="*/ 12 w 44"/>
                <a:gd name="T9" fmla="*/ 21 h 28"/>
                <a:gd name="T10" fmla="*/ 7 w 44"/>
                <a:gd name="T11" fmla="*/ 19 h 28"/>
                <a:gd name="T12" fmla="*/ 3 w 44"/>
                <a:gd name="T13" fmla="*/ 14 h 28"/>
                <a:gd name="T14" fmla="*/ 0 w 44"/>
                <a:gd name="T15" fmla="*/ 10 h 28"/>
                <a:gd name="T16" fmla="*/ 0 w 44"/>
                <a:gd name="T17" fmla="*/ 6 h 28"/>
                <a:gd name="T18" fmla="*/ 0 w 44"/>
                <a:gd name="T19" fmla="*/ 6 h 28"/>
                <a:gd name="T20" fmla="*/ 0 w 44"/>
                <a:gd name="T21" fmla="*/ 3 h 28"/>
                <a:gd name="T22" fmla="*/ 2 w 44"/>
                <a:gd name="T23" fmla="*/ 1 h 28"/>
                <a:gd name="T24" fmla="*/ 7 w 44"/>
                <a:gd name="T25" fmla="*/ 0 h 28"/>
                <a:gd name="T26" fmla="*/ 14 w 44"/>
                <a:gd name="T27" fmla="*/ 0 h 28"/>
                <a:gd name="T28" fmla="*/ 23 w 44"/>
                <a:gd name="T29" fmla="*/ 0 h 28"/>
                <a:gd name="T30" fmla="*/ 37 w 44"/>
                <a:gd name="T31" fmla="*/ 3 h 28"/>
                <a:gd name="T32" fmla="*/ 44 w 44"/>
                <a:gd name="T33"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4" h="28">
                  <a:moveTo>
                    <a:pt x="44" y="6"/>
                  </a:moveTo>
                  <a:lnTo>
                    <a:pt x="24" y="28"/>
                  </a:lnTo>
                  <a:lnTo>
                    <a:pt x="24" y="28"/>
                  </a:lnTo>
                  <a:lnTo>
                    <a:pt x="20" y="27"/>
                  </a:lnTo>
                  <a:lnTo>
                    <a:pt x="12" y="21"/>
                  </a:lnTo>
                  <a:lnTo>
                    <a:pt x="7" y="19"/>
                  </a:lnTo>
                  <a:lnTo>
                    <a:pt x="3" y="14"/>
                  </a:lnTo>
                  <a:lnTo>
                    <a:pt x="0" y="10"/>
                  </a:lnTo>
                  <a:lnTo>
                    <a:pt x="0" y="6"/>
                  </a:lnTo>
                  <a:lnTo>
                    <a:pt x="0" y="6"/>
                  </a:lnTo>
                  <a:lnTo>
                    <a:pt x="0" y="3"/>
                  </a:lnTo>
                  <a:lnTo>
                    <a:pt x="2" y="1"/>
                  </a:lnTo>
                  <a:lnTo>
                    <a:pt x="7" y="0"/>
                  </a:lnTo>
                  <a:lnTo>
                    <a:pt x="14" y="0"/>
                  </a:lnTo>
                  <a:lnTo>
                    <a:pt x="23" y="0"/>
                  </a:lnTo>
                  <a:lnTo>
                    <a:pt x="37" y="3"/>
                  </a:lnTo>
                  <a:lnTo>
                    <a:pt x="44" y="6"/>
                  </a:lnTo>
                  <a:close/>
                </a:path>
              </a:pathLst>
            </a:custGeom>
            <a:solidFill>
              <a:srgbClr val="BBBB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31" name="Freeform 193"/>
            <p:cNvSpPr>
              <a:spLocks/>
            </p:cNvSpPr>
            <p:nvPr/>
          </p:nvSpPr>
          <p:spPr bwMode="auto">
            <a:xfrm>
              <a:off x="3361764" y="2621431"/>
              <a:ext cx="69850" cy="44450"/>
            </a:xfrm>
            <a:custGeom>
              <a:avLst/>
              <a:gdLst>
                <a:gd name="T0" fmla="*/ 44 w 44"/>
                <a:gd name="T1" fmla="*/ 6 h 28"/>
                <a:gd name="T2" fmla="*/ 24 w 44"/>
                <a:gd name="T3" fmla="*/ 28 h 28"/>
                <a:gd name="T4" fmla="*/ 24 w 44"/>
                <a:gd name="T5" fmla="*/ 28 h 28"/>
                <a:gd name="T6" fmla="*/ 20 w 44"/>
                <a:gd name="T7" fmla="*/ 27 h 28"/>
                <a:gd name="T8" fmla="*/ 12 w 44"/>
                <a:gd name="T9" fmla="*/ 21 h 28"/>
                <a:gd name="T10" fmla="*/ 7 w 44"/>
                <a:gd name="T11" fmla="*/ 19 h 28"/>
                <a:gd name="T12" fmla="*/ 3 w 44"/>
                <a:gd name="T13" fmla="*/ 14 h 28"/>
                <a:gd name="T14" fmla="*/ 0 w 44"/>
                <a:gd name="T15" fmla="*/ 10 h 28"/>
                <a:gd name="T16" fmla="*/ 0 w 44"/>
                <a:gd name="T17" fmla="*/ 6 h 28"/>
                <a:gd name="T18" fmla="*/ 0 w 44"/>
                <a:gd name="T19" fmla="*/ 6 h 28"/>
                <a:gd name="T20" fmla="*/ 0 w 44"/>
                <a:gd name="T21" fmla="*/ 3 h 28"/>
                <a:gd name="T22" fmla="*/ 2 w 44"/>
                <a:gd name="T23" fmla="*/ 1 h 28"/>
                <a:gd name="T24" fmla="*/ 7 w 44"/>
                <a:gd name="T25" fmla="*/ 0 h 28"/>
                <a:gd name="T26" fmla="*/ 14 w 44"/>
                <a:gd name="T27" fmla="*/ 0 h 28"/>
                <a:gd name="T28" fmla="*/ 23 w 44"/>
                <a:gd name="T29" fmla="*/ 0 h 28"/>
                <a:gd name="T30" fmla="*/ 37 w 44"/>
                <a:gd name="T31" fmla="*/ 3 h 28"/>
                <a:gd name="T32" fmla="*/ 44 w 44"/>
                <a:gd name="T33"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4" h="28">
                  <a:moveTo>
                    <a:pt x="44" y="6"/>
                  </a:moveTo>
                  <a:lnTo>
                    <a:pt x="24" y="28"/>
                  </a:lnTo>
                  <a:lnTo>
                    <a:pt x="24" y="28"/>
                  </a:lnTo>
                  <a:lnTo>
                    <a:pt x="20" y="27"/>
                  </a:lnTo>
                  <a:lnTo>
                    <a:pt x="12" y="21"/>
                  </a:lnTo>
                  <a:lnTo>
                    <a:pt x="7" y="19"/>
                  </a:lnTo>
                  <a:lnTo>
                    <a:pt x="3" y="14"/>
                  </a:lnTo>
                  <a:lnTo>
                    <a:pt x="0" y="10"/>
                  </a:lnTo>
                  <a:lnTo>
                    <a:pt x="0" y="6"/>
                  </a:lnTo>
                  <a:lnTo>
                    <a:pt x="0" y="6"/>
                  </a:lnTo>
                  <a:lnTo>
                    <a:pt x="0" y="3"/>
                  </a:lnTo>
                  <a:lnTo>
                    <a:pt x="2" y="1"/>
                  </a:lnTo>
                  <a:lnTo>
                    <a:pt x="7" y="0"/>
                  </a:lnTo>
                  <a:lnTo>
                    <a:pt x="14" y="0"/>
                  </a:lnTo>
                  <a:lnTo>
                    <a:pt x="23" y="0"/>
                  </a:lnTo>
                  <a:lnTo>
                    <a:pt x="37" y="3"/>
                  </a:lnTo>
                  <a:lnTo>
                    <a:pt x="44" y="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32" name="Freeform 194"/>
            <p:cNvSpPr>
              <a:spLocks/>
            </p:cNvSpPr>
            <p:nvPr/>
          </p:nvSpPr>
          <p:spPr bwMode="auto">
            <a:xfrm>
              <a:off x="3387164" y="2653181"/>
              <a:ext cx="15875" cy="52388"/>
            </a:xfrm>
            <a:custGeom>
              <a:avLst/>
              <a:gdLst>
                <a:gd name="T0" fmla="*/ 5 w 10"/>
                <a:gd name="T1" fmla="*/ 0 h 33"/>
                <a:gd name="T2" fmla="*/ 5 w 10"/>
                <a:gd name="T3" fmla="*/ 0 h 33"/>
                <a:gd name="T4" fmla="*/ 7 w 10"/>
                <a:gd name="T5" fmla="*/ 0 h 33"/>
                <a:gd name="T6" fmla="*/ 8 w 10"/>
                <a:gd name="T7" fmla="*/ 4 h 33"/>
                <a:gd name="T8" fmla="*/ 10 w 10"/>
                <a:gd name="T9" fmla="*/ 13 h 33"/>
                <a:gd name="T10" fmla="*/ 10 w 10"/>
                <a:gd name="T11" fmla="*/ 17 h 33"/>
                <a:gd name="T12" fmla="*/ 8 w 10"/>
                <a:gd name="T13" fmla="*/ 24 h 33"/>
                <a:gd name="T14" fmla="*/ 8 w 10"/>
                <a:gd name="T15" fmla="*/ 24 h 33"/>
                <a:gd name="T16" fmla="*/ 7 w 10"/>
                <a:gd name="T17" fmla="*/ 30 h 33"/>
                <a:gd name="T18" fmla="*/ 5 w 10"/>
                <a:gd name="T19" fmla="*/ 33 h 33"/>
                <a:gd name="T20" fmla="*/ 4 w 10"/>
                <a:gd name="T21" fmla="*/ 33 h 33"/>
                <a:gd name="T22" fmla="*/ 3 w 10"/>
                <a:gd name="T23" fmla="*/ 31 h 33"/>
                <a:gd name="T24" fmla="*/ 1 w 10"/>
                <a:gd name="T25" fmla="*/ 27 h 33"/>
                <a:gd name="T26" fmla="*/ 0 w 10"/>
                <a:gd name="T27" fmla="*/ 24 h 33"/>
                <a:gd name="T28" fmla="*/ 5 w 10"/>
                <a:gd name="T29"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 h="33">
                  <a:moveTo>
                    <a:pt x="5" y="0"/>
                  </a:moveTo>
                  <a:lnTo>
                    <a:pt x="5" y="0"/>
                  </a:lnTo>
                  <a:lnTo>
                    <a:pt x="7" y="0"/>
                  </a:lnTo>
                  <a:lnTo>
                    <a:pt x="8" y="4"/>
                  </a:lnTo>
                  <a:lnTo>
                    <a:pt x="10" y="13"/>
                  </a:lnTo>
                  <a:lnTo>
                    <a:pt x="10" y="17"/>
                  </a:lnTo>
                  <a:lnTo>
                    <a:pt x="8" y="24"/>
                  </a:lnTo>
                  <a:lnTo>
                    <a:pt x="8" y="24"/>
                  </a:lnTo>
                  <a:lnTo>
                    <a:pt x="7" y="30"/>
                  </a:lnTo>
                  <a:lnTo>
                    <a:pt x="5" y="33"/>
                  </a:lnTo>
                  <a:lnTo>
                    <a:pt x="4" y="33"/>
                  </a:lnTo>
                  <a:lnTo>
                    <a:pt x="3" y="31"/>
                  </a:lnTo>
                  <a:lnTo>
                    <a:pt x="1" y="27"/>
                  </a:lnTo>
                  <a:lnTo>
                    <a:pt x="0" y="24"/>
                  </a:lnTo>
                  <a:lnTo>
                    <a:pt x="5" y="0"/>
                  </a:lnTo>
                  <a:close/>
                </a:path>
              </a:pathLst>
            </a:custGeom>
            <a:solidFill>
              <a:srgbClr val="1616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33" name="Freeform 195"/>
            <p:cNvSpPr>
              <a:spLocks/>
            </p:cNvSpPr>
            <p:nvPr/>
          </p:nvSpPr>
          <p:spPr bwMode="auto">
            <a:xfrm>
              <a:off x="3183964" y="2754781"/>
              <a:ext cx="133350" cy="427038"/>
            </a:xfrm>
            <a:custGeom>
              <a:avLst/>
              <a:gdLst>
                <a:gd name="T0" fmla="*/ 84 w 84"/>
                <a:gd name="T1" fmla="*/ 39 h 269"/>
                <a:gd name="T2" fmla="*/ 84 w 84"/>
                <a:gd name="T3" fmla="*/ 39 h 269"/>
                <a:gd name="T4" fmla="*/ 77 w 84"/>
                <a:gd name="T5" fmla="*/ 38 h 269"/>
                <a:gd name="T6" fmla="*/ 61 w 84"/>
                <a:gd name="T7" fmla="*/ 31 h 269"/>
                <a:gd name="T8" fmla="*/ 50 w 84"/>
                <a:gd name="T9" fmla="*/ 25 h 269"/>
                <a:gd name="T10" fmla="*/ 37 w 84"/>
                <a:gd name="T11" fmla="*/ 18 h 269"/>
                <a:gd name="T12" fmla="*/ 24 w 84"/>
                <a:gd name="T13" fmla="*/ 10 h 269"/>
                <a:gd name="T14" fmla="*/ 10 w 84"/>
                <a:gd name="T15" fmla="*/ 0 h 269"/>
                <a:gd name="T16" fmla="*/ 10 w 84"/>
                <a:gd name="T17" fmla="*/ 0 h 269"/>
                <a:gd name="T18" fmla="*/ 6 w 84"/>
                <a:gd name="T19" fmla="*/ 31 h 269"/>
                <a:gd name="T20" fmla="*/ 2 w 84"/>
                <a:gd name="T21" fmla="*/ 65 h 269"/>
                <a:gd name="T22" fmla="*/ 0 w 84"/>
                <a:gd name="T23" fmla="*/ 106 h 269"/>
                <a:gd name="T24" fmla="*/ 0 w 84"/>
                <a:gd name="T25" fmla="*/ 127 h 269"/>
                <a:gd name="T26" fmla="*/ 0 w 84"/>
                <a:gd name="T27" fmla="*/ 150 h 269"/>
                <a:gd name="T28" fmla="*/ 3 w 84"/>
                <a:gd name="T29" fmla="*/ 173 h 269"/>
                <a:gd name="T30" fmla="*/ 6 w 84"/>
                <a:gd name="T31" fmla="*/ 195 h 269"/>
                <a:gd name="T32" fmla="*/ 10 w 84"/>
                <a:gd name="T33" fmla="*/ 217 h 269"/>
                <a:gd name="T34" fmla="*/ 17 w 84"/>
                <a:gd name="T35" fmla="*/ 236 h 269"/>
                <a:gd name="T36" fmla="*/ 26 w 84"/>
                <a:gd name="T37" fmla="*/ 254 h 269"/>
                <a:gd name="T38" fmla="*/ 36 w 84"/>
                <a:gd name="T39" fmla="*/ 269 h 269"/>
                <a:gd name="T40" fmla="*/ 36 w 84"/>
                <a:gd name="T41" fmla="*/ 269 h 269"/>
                <a:gd name="T42" fmla="*/ 34 w 84"/>
                <a:gd name="T43" fmla="*/ 252 h 269"/>
                <a:gd name="T44" fmla="*/ 34 w 84"/>
                <a:gd name="T45" fmla="*/ 231 h 269"/>
                <a:gd name="T46" fmla="*/ 36 w 84"/>
                <a:gd name="T47" fmla="*/ 204 h 269"/>
                <a:gd name="T48" fmla="*/ 41 w 84"/>
                <a:gd name="T49" fmla="*/ 170 h 269"/>
                <a:gd name="T50" fmla="*/ 44 w 84"/>
                <a:gd name="T51" fmla="*/ 151 h 269"/>
                <a:gd name="T52" fmla="*/ 50 w 84"/>
                <a:gd name="T53" fmla="*/ 130 h 269"/>
                <a:gd name="T54" fmla="*/ 55 w 84"/>
                <a:gd name="T55" fmla="*/ 109 h 269"/>
                <a:gd name="T56" fmla="*/ 64 w 84"/>
                <a:gd name="T57" fmla="*/ 88 h 269"/>
                <a:gd name="T58" fmla="*/ 72 w 84"/>
                <a:gd name="T59" fmla="*/ 64 h 269"/>
                <a:gd name="T60" fmla="*/ 84 w 84"/>
                <a:gd name="T61" fmla="*/ 39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4" h="269">
                  <a:moveTo>
                    <a:pt x="84" y="39"/>
                  </a:moveTo>
                  <a:lnTo>
                    <a:pt x="84" y="39"/>
                  </a:lnTo>
                  <a:lnTo>
                    <a:pt x="77" y="38"/>
                  </a:lnTo>
                  <a:lnTo>
                    <a:pt x="61" y="31"/>
                  </a:lnTo>
                  <a:lnTo>
                    <a:pt x="50" y="25"/>
                  </a:lnTo>
                  <a:lnTo>
                    <a:pt x="37" y="18"/>
                  </a:lnTo>
                  <a:lnTo>
                    <a:pt x="24" y="10"/>
                  </a:lnTo>
                  <a:lnTo>
                    <a:pt x="10" y="0"/>
                  </a:lnTo>
                  <a:lnTo>
                    <a:pt x="10" y="0"/>
                  </a:lnTo>
                  <a:lnTo>
                    <a:pt x="6" y="31"/>
                  </a:lnTo>
                  <a:lnTo>
                    <a:pt x="2" y="65"/>
                  </a:lnTo>
                  <a:lnTo>
                    <a:pt x="0" y="106"/>
                  </a:lnTo>
                  <a:lnTo>
                    <a:pt x="0" y="127"/>
                  </a:lnTo>
                  <a:lnTo>
                    <a:pt x="0" y="150"/>
                  </a:lnTo>
                  <a:lnTo>
                    <a:pt x="3" y="173"/>
                  </a:lnTo>
                  <a:lnTo>
                    <a:pt x="6" y="195"/>
                  </a:lnTo>
                  <a:lnTo>
                    <a:pt x="10" y="217"/>
                  </a:lnTo>
                  <a:lnTo>
                    <a:pt x="17" y="236"/>
                  </a:lnTo>
                  <a:lnTo>
                    <a:pt x="26" y="254"/>
                  </a:lnTo>
                  <a:lnTo>
                    <a:pt x="36" y="269"/>
                  </a:lnTo>
                  <a:lnTo>
                    <a:pt x="36" y="269"/>
                  </a:lnTo>
                  <a:lnTo>
                    <a:pt x="34" y="252"/>
                  </a:lnTo>
                  <a:lnTo>
                    <a:pt x="34" y="231"/>
                  </a:lnTo>
                  <a:lnTo>
                    <a:pt x="36" y="204"/>
                  </a:lnTo>
                  <a:lnTo>
                    <a:pt x="41" y="170"/>
                  </a:lnTo>
                  <a:lnTo>
                    <a:pt x="44" y="151"/>
                  </a:lnTo>
                  <a:lnTo>
                    <a:pt x="50" y="130"/>
                  </a:lnTo>
                  <a:lnTo>
                    <a:pt x="55" y="109"/>
                  </a:lnTo>
                  <a:lnTo>
                    <a:pt x="64" y="88"/>
                  </a:lnTo>
                  <a:lnTo>
                    <a:pt x="72" y="64"/>
                  </a:lnTo>
                  <a:lnTo>
                    <a:pt x="84" y="39"/>
                  </a:lnTo>
                  <a:close/>
                </a:path>
              </a:pathLst>
            </a:custGeom>
            <a:solidFill>
              <a:srgbClr val="676C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34" name="Freeform 196"/>
            <p:cNvSpPr>
              <a:spLocks/>
            </p:cNvSpPr>
            <p:nvPr/>
          </p:nvSpPr>
          <p:spPr bwMode="auto">
            <a:xfrm>
              <a:off x="3183964" y="2754781"/>
              <a:ext cx="133350" cy="427038"/>
            </a:xfrm>
            <a:custGeom>
              <a:avLst/>
              <a:gdLst>
                <a:gd name="T0" fmla="*/ 84 w 84"/>
                <a:gd name="T1" fmla="*/ 39 h 269"/>
                <a:gd name="T2" fmla="*/ 84 w 84"/>
                <a:gd name="T3" fmla="*/ 39 h 269"/>
                <a:gd name="T4" fmla="*/ 77 w 84"/>
                <a:gd name="T5" fmla="*/ 38 h 269"/>
                <a:gd name="T6" fmla="*/ 61 w 84"/>
                <a:gd name="T7" fmla="*/ 31 h 269"/>
                <a:gd name="T8" fmla="*/ 50 w 84"/>
                <a:gd name="T9" fmla="*/ 25 h 269"/>
                <a:gd name="T10" fmla="*/ 37 w 84"/>
                <a:gd name="T11" fmla="*/ 18 h 269"/>
                <a:gd name="T12" fmla="*/ 24 w 84"/>
                <a:gd name="T13" fmla="*/ 10 h 269"/>
                <a:gd name="T14" fmla="*/ 10 w 84"/>
                <a:gd name="T15" fmla="*/ 0 h 269"/>
                <a:gd name="T16" fmla="*/ 10 w 84"/>
                <a:gd name="T17" fmla="*/ 0 h 269"/>
                <a:gd name="T18" fmla="*/ 6 w 84"/>
                <a:gd name="T19" fmla="*/ 31 h 269"/>
                <a:gd name="T20" fmla="*/ 2 w 84"/>
                <a:gd name="T21" fmla="*/ 65 h 269"/>
                <a:gd name="T22" fmla="*/ 0 w 84"/>
                <a:gd name="T23" fmla="*/ 106 h 269"/>
                <a:gd name="T24" fmla="*/ 0 w 84"/>
                <a:gd name="T25" fmla="*/ 127 h 269"/>
                <a:gd name="T26" fmla="*/ 0 w 84"/>
                <a:gd name="T27" fmla="*/ 150 h 269"/>
                <a:gd name="T28" fmla="*/ 3 w 84"/>
                <a:gd name="T29" fmla="*/ 173 h 269"/>
                <a:gd name="T30" fmla="*/ 6 w 84"/>
                <a:gd name="T31" fmla="*/ 195 h 269"/>
                <a:gd name="T32" fmla="*/ 10 w 84"/>
                <a:gd name="T33" fmla="*/ 217 h 269"/>
                <a:gd name="T34" fmla="*/ 17 w 84"/>
                <a:gd name="T35" fmla="*/ 236 h 269"/>
                <a:gd name="T36" fmla="*/ 26 w 84"/>
                <a:gd name="T37" fmla="*/ 254 h 269"/>
                <a:gd name="T38" fmla="*/ 36 w 84"/>
                <a:gd name="T39" fmla="*/ 269 h 269"/>
                <a:gd name="T40" fmla="*/ 36 w 84"/>
                <a:gd name="T41" fmla="*/ 269 h 269"/>
                <a:gd name="T42" fmla="*/ 34 w 84"/>
                <a:gd name="T43" fmla="*/ 252 h 269"/>
                <a:gd name="T44" fmla="*/ 34 w 84"/>
                <a:gd name="T45" fmla="*/ 231 h 269"/>
                <a:gd name="T46" fmla="*/ 36 w 84"/>
                <a:gd name="T47" fmla="*/ 204 h 269"/>
                <a:gd name="T48" fmla="*/ 41 w 84"/>
                <a:gd name="T49" fmla="*/ 170 h 269"/>
                <a:gd name="T50" fmla="*/ 44 w 84"/>
                <a:gd name="T51" fmla="*/ 151 h 269"/>
                <a:gd name="T52" fmla="*/ 50 w 84"/>
                <a:gd name="T53" fmla="*/ 130 h 269"/>
                <a:gd name="T54" fmla="*/ 55 w 84"/>
                <a:gd name="T55" fmla="*/ 109 h 269"/>
                <a:gd name="T56" fmla="*/ 64 w 84"/>
                <a:gd name="T57" fmla="*/ 88 h 269"/>
                <a:gd name="T58" fmla="*/ 72 w 84"/>
                <a:gd name="T59" fmla="*/ 64 h 269"/>
                <a:gd name="T60" fmla="*/ 84 w 84"/>
                <a:gd name="T61" fmla="*/ 39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4" h="269">
                  <a:moveTo>
                    <a:pt x="84" y="39"/>
                  </a:moveTo>
                  <a:lnTo>
                    <a:pt x="84" y="39"/>
                  </a:lnTo>
                  <a:lnTo>
                    <a:pt x="77" y="38"/>
                  </a:lnTo>
                  <a:lnTo>
                    <a:pt x="61" y="31"/>
                  </a:lnTo>
                  <a:lnTo>
                    <a:pt x="50" y="25"/>
                  </a:lnTo>
                  <a:lnTo>
                    <a:pt x="37" y="18"/>
                  </a:lnTo>
                  <a:lnTo>
                    <a:pt x="24" y="10"/>
                  </a:lnTo>
                  <a:lnTo>
                    <a:pt x="10" y="0"/>
                  </a:lnTo>
                  <a:lnTo>
                    <a:pt x="10" y="0"/>
                  </a:lnTo>
                  <a:lnTo>
                    <a:pt x="6" y="31"/>
                  </a:lnTo>
                  <a:lnTo>
                    <a:pt x="2" y="65"/>
                  </a:lnTo>
                  <a:lnTo>
                    <a:pt x="0" y="106"/>
                  </a:lnTo>
                  <a:lnTo>
                    <a:pt x="0" y="127"/>
                  </a:lnTo>
                  <a:lnTo>
                    <a:pt x="0" y="150"/>
                  </a:lnTo>
                  <a:lnTo>
                    <a:pt x="3" y="173"/>
                  </a:lnTo>
                  <a:lnTo>
                    <a:pt x="6" y="195"/>
                  </a:lnTo>
                  <a:lnTo>
                    <a:pt x="10" y="217"/>
                  </a:lnTo>
                  <a:lnTo>
                    <a:pt x="17" y="236"/>
                  </a:lnTo>
                  <a:lnTo>
                    <a:pt x="26" y="254"/>
                  </a:lnTo>
                  <a:lnTo>
                    <a:pt x="36" y="269"/>
                  </a:lnTo>
                  <a:lnTo>
                    <a:pt x="36" y="269"/>
                  </a:lnTo>
                  <a:lnTo>
                    <a:pt x="34" y="252"/>
                  </a:lnTo>
                  <a:lnTo>
                    <a:pt x="34" y="231"/>
                  </a:lnTo>
                  <a:lnTo>
                    <a:pt x="36" y="204"/>
                  </a:lnTo>
                  <a:lnTo>
                    <a:pt x="41" y="170"/>
                  </a:lnTo>
                  <a:lnTo>
                    <a:pt x="44" y="151"/>
                  </a:lnTo>
                  <a:lnTo>
                    <a:pt x="50" y="130"/>
                  </a:lnTo>
                  <a:lnTo>
                    <a:pt x="55" y="109"/>
                  </a:lnTo>
                  <a:lnTo>
                    <a:pt x="64" y="88"/>
                  </a:lnTo>
                  <a:lnTo>
                    <a:pt x="72" y="64"/>
                  </a:lnTo>
                  <a:lnTo>
                    <a:pt x="84" y="3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35" name="Freeform 197"/>
            <p:cNvSpPr>
              <a:spLocks/>
            </p:cNvSpPr>
            <p:nvPr/>
          </p:nvSpPr>
          <p:spPr bwMode="auto">
            <a:xfrm>
              <a:off x="3225239" y="2589681"/>
              <a:ext cx="134938" cy="227013"/>
            </a:xfrm>
            <a:custGeom>
              <a:avLst/>
              <a:gdLst>
                <a:gd name="T0" fmla="*/ 76 w 85"/>
                <a:gd name="T1" fmla="*/ 0 h 143"/>
                <a:gd name="T2" fmla="*/ 76 w 85"/>
                <a:gd name="T3" fmla="*/ 0 h 143"/>
                <a:gd name="T4" fmla="*/ 71 w 85"/>
                <a:gd name="T5" fmla="*/ 4 h 143"/>
                <a:gd name="T6" fmla="*/ 62 w 85"/>
                <a:gd name="T7" fmla="*/ 7 h 143"/>
                <a:gd name="T8" fmla="*/ 52 w 85"/>
                <a:gd name="T9" fmla="*/ 12 h 143"/>
                <a:gd name="T10" fmla="*/ 41 w 85"/>
                <a:gd name="T11" fmla="*/ 14 h 143"/>
                <a:gd name="T12" fmla="*/ 28 w 85"/>
                <a:gd name="T13" fmla="*/ 16 h 143"/>
                <a:gd name="T14" fmla="*/ 14 w 85"/>
                <a:gd name="T15" fmla="*/ 16 h 143"/>
                <a:gd name="T16" fmla="*/ 0 w 85"/>
                <a:gd name="T17" fmla="*/ 13 h 143"/>
                <a:gd name="T18" fmla="*/ 0 w 85"/>
                <a:gd name="T19" fmla="*/ 13 h 143"/>
                <a:gd name="T20" fmla="*/ 5 w 85"/>
                <a:gd name="T21" fmla="*/ 29 h 143"/>
                <a:gd name="T22" fmla="*/ 20 w 85"/>
                <a:gd name="T23" fmla="*/ 67 h 143"/>
                <a:gd name="T24" fmla="*/ 28 w 85"/>
                <a:gd name="T25" fmla="*/ 88 h 143"/>
                <a:gd name="T26" fmla="*/ 38 w 85"/>
                <a:gd name="T27" fmla="*/ 109 h 143"/>
                <a:gd name="T28" fmla="*/ 48 w 85"/>
                <a:gd name="T29" fmla="*/ 129 h 143"/>
                <a:gd name="T30" fmla="*/ 58 w 85"/>
                <a:gd name="T31" fmla="*/ 143 h 143"/>
                <a:gd name="T32" fmla="*/ 58 w 85"/>
                <a:gd name="T33" fmla="*/ 143 h 143"/>
                <a:gd name="T34" fmla="*/ 65 w 85"/>
                <a:gd name="T35" fmla="*/ 131 h 143"/>
                <a:gd name="T36" fmla="*/ 71 w 85"/>
                <a:gd name="T37" fmla="*/ 115 h 143"/>
                <a:gd name="T38" fmla="*/ 76 w 85"/>
                <a:gd name="T39" fmla="*/ 97 h 143"/>
                <a:gd name="T40" fmla="*/ 82 w 85"/>
                <a:gd name="T41" fmla="*/ 74 h 143"/>
                <a:gd name="T42" fmla="*/ 83 w 85"/>
                <a:gd name="T43" fmla="*/ 63 h 143"/>
                <a:gd name="T44" fmla="*/ 85 w 85"/>
                <a:gd name="T45" fmla="*/ 50 h 143"/>
                <a:gd name="T46" fmla="*/ 85 w 85"/>
                <a:gd name="T47" fmla="*/ 37 h 143"/>
                <a:gd name="T48" fmla="*/ 83 w 85"/>
                <a:gd name="T49" fmla="*/ 26 h 143"/>
                <a:gd name="T50" fmla="*/ 80 w 85"/>
                <a:gd name="T51" fmla="*/ 13 h 143"/>
                <a:gd name="T52" fmla="*/ 76 w 85"/>
                <a:gd name="T53" fmla="*/ 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143">
                  <a:moveTo>
                    <a:pt x="76" y="0"/>
                  </a:moveTo>
                  <a:lnTo>
                    <a:pt x="76" y="0"/>
                  </a:lnTo>
                  <a:lnTo>
                    <a:pt x="71" y="4"/>
                  </a:lnTo>
                  <a:lnTo>
                    <a:pt x="62" y="7"/>
                  </a:lnTo>
                  <a:lnTo>
                    <a:pt x="52" y="12"/>
                  </a:lnTo>
                  <a:lnTo>
                    <a:pt x="41" y="14"/>
                  </a:lnTo>
                  <a:lnTo>
                    <a:pt x="28" y="16"/>
                  </a:lnTo>
                  <a:lnTo>
                    <a:pt x="14" y="16"/>
                  </a:lnTo>
                  <a:lnTo>
                    <a:pt x="0" y="13"/>
                  </a:lnTo>
                  <a:lnTo>
                    <a:pt x="0" y="13"/>
                  </a:lnTo>
                  <a:lnTo>
                    <a:pt x="5" y="29"/>
                  </a:lnTo>
                  <a:lnTo>
                    <a:pt x="20" y="67"/>
                  </a:lnTo>
                  <a:lnTo>
                    <a:pt x="28" y="88"/>
                  </a:lnTo>
                  <a:lnTo>
                    <a:pt x="38" y="109"/>
                  </a:lnTo>
                  <a:lnTo>
                    <a:pt x="48" y="129"/>
                  </a:lnTo>
                  <a:lnTo>
                    <a:pt x="58" y="143"/>
                  </a:lnTo>
                  <a:lnTo>
                    <a:pt x="58" y="143"/>
                  </a:lnTo>
                  <a:lnTo>
                    <a:pt x="65" y="131"/>
                  </a:lnTo>
                  <a:lnTo>
                    <a:pt x="71" y="115"/>
                  </a:lnTo>
                  <a:lnTo>
                    <a:pt x="76" y="97"/>
                  </a:lnTo>
                  <a:lnTo>
                    <a:pt x="82" y="74"/>
                  </a:lnTo>
                  <a:lnTo>
                    <a:pt x="83" y="63"/>
                  </a:lnTo>
                  <a:lnTo>
                    <a:pt x="85" y="50"/>
                  </a:lnTo>
                  <a:lnTo>
                    <a:pt x="85" y="37"/>
                  </a:lnTo>
                  <a:lnTo>
                    <a:pt x="83" y="26"/>
                  </a:lnTo>
                  <a:lnTo>
                    <a:pt x="80" y="13"/>
                  </a:lnTo>
                  <a:lnTo>
                    <a:pt x="76" y="0"/>
                  </a:lnTo>
                  <a:close/>
                </a:path>
              </a:pathLst>
            </a:custGeom>
            <a:solidFill>
              <a:srgbClr val="676C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36" name="Freeform 198"/>
            <p:cNvSpPr>
              <a:spLocks/>
            </p:cNvSpPr>
            <p:nvPr/>
          </p:nvSpPr>
          <p:spPr bwMode="auto">
            <a:xfrm>
              <a:off x="3225239" y="2589681"/>
              <a:ext cx="134938" cy="227013"/>
            </a:xfrm>
            <a:custGeom>
              <a:avLst/>
              <a:gdLst>
                <a:gd name="T0" fmla="*/ 76 w 85"/>
                <a:gd name="T1" fmla="*/ 0 h 143"/>
                <a:gd name="T2" fmla="*/ 76 w 85"/>
                <a:gd name="T3" fmla="*/ 0 h 143"/>
                <a:gd name="T4" fmla="*/ 71 w 85"/>
                <a:gd name="T5" fmla="*/ 4 h 143"/>
                <a:gd name="T6" fmla="*/ 62 w 85"/>
                <a:gd name="T7" fmla="*/ 7 h 143"/>
                <a:gd name="T8" fmla="*/ 52 w 85"/>
                <a:gd name="T9" fmla="*/ 12 h 143"/>
                <a:gd name="T10" fmla="*/ 41 w 85"/>
                <a:gd name="T11" fmla="*/ 14 h 143"/>
                <a:gd name="T12" fmla="*/ 28 w 85"/>
                <a:gd name="T13" fmla="*/ 16 h 143"/>
                <a:gd name="T14" fmla="*/ 14 w 85"/>
                <a:gd name="T15" fmla="*/ 16 h 143"/>
                <a:gd name="T16" fmla="*/ 0 w 85"/>
                <a:gd name="T17" fmla="*/ 13 h 143"/>
                <a:gd name="T18" fmla="*/ 0 w 85"/>
                <a:gd name="T19" fmla="*/ 13 h 143"/>
                <a:gd name="T20" fmla="*/ 5 w 85"/>
                <a:gd name="T21" fmla="*/ 29 h 143"/>
                <a:gd name="T22" fmla="*/ 20 w 85"/>
                <a:gd name="T23" fmla="*/ 67 h 143"/>
                <a:gd name="T24" fmla="*/ 28 w 85"/>
                <a:gd name="T25" fmla="*/ 88 h 143"/>
                <a:gd name="T26" fmla="*/ 38 w 85"/>
                <a:gd name="T27" fmla="*/ 109 h 143"/>
                <a:gd name="T28" fmla="*/ 48 w 85"/>
                <a:gd name="T29" fmla="*/ 129 h 143"/>
                <a:gd name="T30" fmla="*/ 58 w 85"/>
                <a:gd name="T31" fmla="*/ 143 h 143"/>
                <a:gd name="T32" fmla="*/ 58 w 85"/>
                <a:gd name="T33" fmla="*/ 143 h 143"/>
                <a:gd name="T34" fmla="*/ 65 w 85"/>
                <a:gd name="T35" fmla="*/ 131 h 143"/>
                <a:gd name="T36" fmla="*/ 71 w 85"/>
                <a:gd name="T37" fmla="*/ 115 h 143"/>
                <a:gd name="T38" fmla="*/ 76 w 85"/>
                <a:gd name="T39" fmla="*/ 97 h 143"/>
                <a:gd name="T40" fmla="*/ 82 w 85"/>
                <a:gd name="T41" fmla="*/ 74 h 143"/>
                <a:gd name="T42" fmla="*/ 83 w 85"/>
                <a:gd name="T43" fmla="*/ 63 h 143"/>
                <a:gd name="T44" fmla="*/ 85 w 85"/>
                <a:gd name="T45" fmla="*/ 50 h 143"/>
                <a:gd name="T46" fmla="*/ 85 w 85"/>
                <a:gd name="T47" fmla="*/ 37 h 143"/>
                <a:gd name="T48" fmla="*/ 83 w 85"/>
                <a:gd name="T49" fmla="*/ 26 h 143"/>
                <a:gd name="T50" fmla="*/ 80 w 85"/>
                <a:gd name="T51" fmla="*/ 13 h 143"/>
                <a:gd name="T52" fmla="*/ 76 w 85"/>
                <a:gd name="T53" fmla="*/ 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143">
                  <a:moveTo>
                    <a:pt x="76" y="0"/>
                  </a:moveTo>
                  <a:lnTo>
                    <a:pt x="76" y="0"/>
                  </a:lnTo>
                  <a:lnTo>
                    <a:pt x="71" y="4"/>
                  </a:lnTo>
                  <a:lnTo>
                    <a:pt x="62" y="7"/>
                  </a:lnTo>
                  <a:lnTo>
                    <a:pt x="52" y="12"/>
                  </a:lnTo>
                  <a:lnTo>
                    <a:pt x="41" y="14"/>
                  </a:lnTo>
                  <a:lnTo>
                    <a:pt x="28" y="16"/>
                  </a:lnTo>
                  <a:lnTo>
                    <a:pt x="14" y="16"/>
                  </a:lnTo>
                  <a:lnTo>
                    <a:pt x="0" y="13"/>
                  </a:lnTo>
                  <a:lnTo>
                    <a:pt x="0" y="13"/>
                  </a:lnTo>
                  <a:lnTo>
                    <a:pt x="5" y="29"/>
                  </a:lnTo>
                  <a:lnTo>
                    <a:pt x="20" y="67"/>
                  </a:lnTo>
                  <a:lnTo>
                    <a:pt x="28" y="88"/>
                  </a:lnTo>
                  <a:lnTo>
                    <a:pt x="38" y="109"/>
                  </a:lnTo>
                  <a:lnTo>
                    <a:pt x="48" y="129"/>
                  </a:lnTo>
                  <a:lnTo>
                    <a:pt x="58" y="143"/>
                  </a:lnTo>
                  <a:lnTo>
                    <a:pt x="58" y="143"/>
                  </a:lnTo>
                  <a:lnTo>
                    <a:pt x="65" y="131"/>
                  </a:lnTo>
                  <a:lnTo>
                    <a:pt x="71" y="115"/>
                  </a:lnTo>
                  <a:lnTo>
                    <a:pt x="76" y="97"/>
                  </a:lnTo>
                  <a:lnTo>
                    <a:pt x="82" y="74"/>
                  </a:lnTo>
                  <a:lnTo>
                    <a:pt x="83" y="63"/>
                  </a:lnTo>
                  <a:lnTo>
                    <a:pt x="85" y="50"/>
                  </a:lnTo>
                  <a:lnTo>
                    <a:pt x="85" y="37"/>
                  </a:lnTo>
                  <a:lnTo>
                    <a:pt x="83" y="26"/>
                  </a:lnTo>
                  <a:lnTo>
                    <a:pt x="80" y="13"/>
                  </a:lnTo>
                  <a:lnTo>
                    <a:pt x="7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37" name="Freeform 199"/>
            <p:cNvSpPr>
              <a:spLocks/>
            </p:cNvSpPr>
            <p:nvPr/>
          </p:nvSpPr>
          <p:spPr bwMode="auto">
            <a:xfrm>
              <a:off x="3310964" y="2524594"/>
              <a:ext cx="120650" cy="141288"/>
            </a:xfrm>
            <a:custGeom>
              <a:avLst/>
              <a:gdLst>
                <a:gd name="T0" fmla="*/ 0 w 76"/>
                <a:gd name="T1" fmla="*/ 0 h 89"/>
                <a:gd name="T2" fmla="*/ 39 w 76"/>
                <a:gd name="T3" fmla="*/ 4 h 89"/>
                <a:gd name="T4" fmla="*/ 76 w 76"/>
                <a:gd name="T5" fmla="*/ 67 h 89"/>
                <a:gd name="T6" fmla="*/ 24 w 76"/>
                <a:gd name="T7" fmla="*/ 89 h 89"/>
                <a:gd name="T8" fmla="*/ 24 w 76"/>
                <a:gd name="T9" fmla="*/ 89 h 89"/>
                <a:gd name="T10" fmla="*/ 19 w 76"/>
                <a:gd name="T11" fmla="*/ 80 h 89"/>
                <a:gd name="T12" fmla="*/ 9 w 76"/>
                <a:gd name="T13" fmla="*/ 57 h 89"/>
                <a:gd name="T14" fmla="*/ 5 w 76"/>
                <a:gd name="T15" fmla="*/ 43 h 89"/>
                <a:gd name="T16" fmla="*/ 1 w 76"/>
                <a:gd name="T17" fmla="*/ 27 h 89"/>
                <a:gd name="T18" fmla="*/ 0 w 76"/>
                <a:gd name="T19" fmla="*/ 13 h 89"/>
                <a:gd name="T20" fmla="*/ 0 w 76"/>
                <a:gd name="T21"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6" h="89">
                  <a:moveTo>
                    <a:pt x="0" y="0"/>
                  </a:moveTo>
                  <a:lnTo>
                    <a:pt x="39" y="4"/>
                  </a:lnTo>
                  <a:lnTo>
                    <a:pt x="76" y="67"/>
                  </a:lnTo>
                  <a:lnTo>
                    <a:pt x="24" y="89"/>
                  </a:lnTo>
                  <a:lnTo>
                    <a:pt x="24" y="89"/>
                  </a:lnTo>
                  <a:lnTo>
                    <a:pt x="19" y="80"/>
                  </a:lnTo>
                  <a:lnTo>
                    <a:pt x="9" y="57"/>
                  </a:lnTo>
                  <a:lnTo>
                    <a:pt x="5" y="43"/>
                  </a:lnTo>
                  <a:lnTo>
                    <a:pt x="1" y="27"/>
                  </a:lnTo>
                  <a:lnTo>
                    <a:pt x="0" y="13"/>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38" name="Freeform 200"/>
            <p:cNvSpPr>
              <a:spLocks/>
            </p:cNvSpPr>
            <p:nvPr/>
          </p:nvSpPr>
          <p:spPr bwMode="auto">
            <a:xfrm>
              <a:off x="3310964" y="2524594"/>
              <a:ext cx="120650" cy="141288"/>
            </a:xfrm>
            <a:custGeom>
              <a:avLst/>
              <a:gdLst>
                <a:gd name="T0" fmla="*/ 0 w 76"/>
                <a:gd name="T1" fmla="*/ 0 h 89"/>
                <a:gd name="T2" fmla="*/ 39 w 76"/>
                <a:gd name="T3" fmla="*/ 4 h 89"/>
                <a:gd name="T4" fmla="*/ 76 w 76"/>
                <a:gd name="T5" fmla="*/ 67 h 89"/>
                <a:gd name="T6" fmla="*/ 24 w 76"/>
                <a:gd name="T7" fmla="*/ 89 h 89"/>
                <a:gd name="T8" fmla="*/ 24 w 76"/>
                <a:gd name="T9" fmla="*/ 89 h 89"/>
                <a:gd name="T10" fmla="*/ 19 w 76"/>
                <a:gd name="T11" fmla="*/ 80 h 89"/>
                <a:gd name="T12" fmla="*/ 9 w 76"/>
                <a:gd name="T13" fmla="*/ 57 h 89"/>
                <a:gd name="T14" fmla="*/ 5 w 76"/>
                <a:gd name="T15" fmla="*/ 43 h 89"/>
                <a:gd name="T16" fmla="*/ 1 w 76"/>
                <a:gd name="T17" fmla="*/ 27 h 89"/>
                <a:gd name="T18" fmla="*/ 0 w 76"/>
                <a:gd name="T19" fmla="*/ 13 h 89"/>
                <a:gd name="T20" fmla="*/ 0 w 76"/>
                <a:gd name="T21"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6" h="89">
                  <a:moveTo>
                    <a:pt x="0" y="0"/>
                  </a:moveTo>
                  <a:lnTo>
                    <a:pt x="39" y="4"/>
                  </a:lnTo>
                  <a:lnTo>
                    <a:pt x="76" y="67"/>
                  </a:lnTo>
                  <a:lnTo>
                    <a:pt x="24" y="89"/>
                  </a:lnTo>
                  <a:lnTo>
                    <a:pt x="24" y="89"/>
                  </a:lnTo>
                  <a:lnTo>
                    <a:pt x="19" y="80"/>
                  </a:lnTo>
                  <a:lnTo>
                    <a:pt x="9" y="57"/>
                  </a:lnTo>
                  <a:lnTo>
                    <a:pt x="5" y="43"/>
                  </a:lnTo>
                  <a:lnTo>
                    <a:pt x="1" y="27"/>
                  </a:lnTo>
                  <a:lnTo>
                    <a:pt x="0" y="13"/>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39" name="Freeform 201"/>
            <p:cNvSpPr>
              <a:spLocks/>
            </p:cNvSpPr>
            <p:nvPr/>
          </p:nvSpPr>
          <p:spPr bwMode="auto">
            <a:xfrm>
              <a:off x="2990289" y="3292944"/>
              <a:ext cx="296863" cy="142875"/>
            </a:xfrm>
            <a:custGeom>
              <a:avLst/>
              <a:gdLst>
                <a:gd name="T0" fmla="*/ 0 w 187"/>
                <a:gd name="T1" fmla="*/ 90 h 90"/>
                <a:gd name="T2" fmla="*/ 0 w 187"/>
                <a:gd name="T3" fmla="*/ 90 h 90"/>
                <a:gd name="T4" fmla="*/ 26 w 187"/>
                <a:gd name="T5" fmla="*/ 83 h 90"/>
                <a:gd name="T6" fmla="*/ 82 w 187"/>
                <a:gd name="T7" fmla="*/ 66 h 90"/>
                <a:gd name="T8" fmla="*/ 115 w 187"/>
                <a:gd name="T9" fmla="*/ 56 h 90"/>
                <a:gd name="T10" fmla="*/ 145 w 187"/>
                <a:gd name="T11" fmla="*/ 46 h 90"/>
                <a:gd name="T12" fmla="*/ 168 w 187"/>
                <a:gd name="T13" fmla="*/ 35 h 90"/>
                <a:gd name="T14" fmla="*/ 175 w 187"/>
                <a:gd name="T15" fmla="*/ 31 h 90"/>
                <a:gd name="T16" fmla="*/ 180 w 187"/>
                <a:gd name="T17" fmla="*/ 27 h 90"/>
                <a:gd name="T18" fmla="*/ 173 w 187"/>
                <a:gd name="T19" fmla="*/ 12 h 90"/>
                <a:gd name="T20" fmla="*/ 187 w 187"/>
                <a:gd name="T21" fmla="*/ 17 h 90"/>
                <a:gd name="T22" fmla="*/ 187 w 187"/>
                <a:gd name="T23" fmla="*/ 17 h 90"/>
                <a:gd name="T24" fmla="*/ 177 w 187"/>
                <a:gd name="T25" fmla="*/ 10 h 90"/>
                <a:gd name="T26" fmla="*/ 169 w 187"/>
                <a:gd name="T27" fmla="*/ 4 h 90"/>
                <a:gd name="T28" fmla="*/ 163 w 187"/>
                <a:gd name="T29" fmla="*/ 0 h 90"/>
                <a:gd name="T30" fmla="*/ 163 w 187"/>
                <a:gd name="T31" fmla="*/ 25 h 90"/>
                <a:gd name="T32" fmla="*/ 163 w 187"/>
                <a:gd name="T33" fmla="*/ 25 h 90"/>
                <a:gd name="T34" fmla="*/ 145 w 187"/>
                <a:gd name="T35" fmla="*/ 35 h 90"/>
                <a:gd name="T36" fmla="*/ 101 w 187"/>
                <a:gd name="T37" fmla="*/ 55 h 90"/>
                <a:gd name="T38" fmla="*/ 74 w 187"/>
                <a:gd name="T39" fmla="*/ 66 h 90"/>
                <a:gd name="T40" fmla="*/ 47 w 187"/>
                <a:gd name="T41" fmla="*/ 78 h 90"/>
                <a:gd name="T42" fmla="*/ 22 w 187"/>
                <a:gd name="T43" fmla="*/ 86 h 90"/>
                <a:gd name="T44" fmla="*/ 0 w 187"/>
                <a:gd name="T45"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7" h="90">
                  <a:moveTo>
                    <a:pt x="0" y="90"/>
                  </a:moveTo>
                  <a:lnTo>
                    <a:pt x="0" y="90"/>
                  </a:lnTo>
                  <a:lnTo>
                    <a:pt x="26" y="83"/>
                  </a:lnTo>
                  <a:lnTo>
                    <a:pt x="82" y="66"/>
                  </a:lnTo>
                  <a:lnTo>
                    <a:pt x="115" y="56"/>
                  </a:lnTo>
                  <a:lnTo>
                    <a:pt x="145" y="46"/>
                  </a:lnTo>
                  <a:lnTo>
                    <a:pt x="168" y="35"/>
                  </a:lnTo>
                  <a:lnTo>
                    <a:pt x="175" y="31"/>
                  </a:lnTo>
                  <a:lnTo>
                    <a:pt x="180" y="27"/>
                  </a:lnTo>
                  <a:lnTo>
                    <a:pt x="173" y="12"/>
                  </a:lnTo>
                  <a:lnTo>
                    <a:pt x="187" y="17"/>
                  </a:lnTo>
                  <a:lnTo>
                    <a:pt x="187" y="17"/>
                  </a:lnTo>
                  <a:lnTo>
                    <a:pt x="177" y="10"/>
                  </a:lnTo>
                  <a:lnTo>
                    <a:pt x="169" y="4"/>
                  </a:lnTo>
                  <a:lnTo>
                    <a:pt x="163" y="0"/>
                  </a:lnTo>
                  <a:lnTo>
                    <a:pt x="163" y="25"/>
                  </a:lnTo>
                  <a:lnTo>
                    <a:pt x="163" y="25"/>
                  </a:lnTo>
                  <a:lnTo>
                    <a:pt x="145" y="35"/>
                  </a:lnTo>
                  <a:lnTo>
                    <a:pt x="101" y="55"/>
                  </a:lnTo>
                  <a:lnTo>
                    <a:pt x="74" y="66"/>
                  </a:lnTo>
                  <a:lnTo>
                    <a:pt x="47" y="78"/>
                  </a:lnTo>
                  <a:lnTo>
                    <a:pt x="22" y="86"/>
                  </a:lnTo>
                  <a:lnTo>
                    <a:pt x="0" y="90"/>
                  </a:lnTo>
                  <a:close/>
                </a:path>
              </a:pathLst>
            </a:custGeom>
            <a:solidFill>
              <a:srgbClr val="2427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40" name="Freeform 202"/>
            <p:cNvSpPr>
              <a:spLocks/>
            </p:cNvSpPr>
            <p:nvPr/>
          </p:nvSpPr>
          <p:spPr bwMode="auto">
            <a:xfrm>
              <a:off x="2990289" y="3292944"/>
              <a:ext cx="296863" cy="142875"/>
            </a:xfrm>
            <a:custGeom>
              <a:avLst/>
              <a:gdLst>
                <a:gd name="T0" fmla="*/ 0 w 187"/>
                <a:gd name="T1" fmla="*/ 90 h 90"/>
                <a:gd name="T2" fmla="*/ 0 w 187"/>
                <a:gd name="T3" fmla="*/ 90 h 90"/>
                <a:gd name="T4" fmla="*/ 26 w 187"/>
                <a:gd name="T5" fmla="*/ 83 h 90"/>
                <a:gd name="T6" fmla="*/ 82 w 187"/>
                <a:gd name="T7" fmla="*/ 66 h 90"/>
                <a:gd name="T8" fmla="*/ 115 w 187"/>
                <a:gd name="T9" fmla="*/ 56 h 90"/>
                <a:gd name="T10" fmla="*/ 145 w 187"/>
                <a:gd name="T11" fmla="*/ 46 h 90"/>
                <a:gd name="T12" fmla="*/ 168 w 187"/>
                <a:gd name="T13" fmla="*/ 35 h 90"/>
                <a:gd name="T14" fmla="*/ 175 w 187"/>
                <a:gd name="T15" fmla="*/ 31 h 90"/>
                <a:gd name="T16" fmla="*/ 180 w 187"/>
                <a:gd name="T17" fmla="*/ 27 h 90"/>
                <a:gd name="T18" fmla="*/ 173 w 187"/>
                <a:gd name="T19" fmla="*/ 12 h 90"/>
                <a:gd name="T20" fmla="*/ 187 w 187"/>
                <a:gd name="T21" fmla="*/ 17 h 90"/>
                <a:gd name="T22" fmla="*/ 187 w 187"/>
                <a:gd name="T23" fmla="*/ 17 h 90"/>
                <a:gd name="T24" fmla="*/ 177 w 187"/>
                <a:gd name="T25" fmla="*/ 10 h 90"/>
                <a:gd name="T26" fmla="*/ 169 w 187"/>
                <a:gd name="T27" fmla="*/ 4 h 90"/>
                <a:gd name="T28" fmla="*/ 163 w 187"/>
                <a:gd name="T29" fmla="*/ 0 h 90"/>
                <a:gd name="T30" fmla="*/ 163 w 187"/>
                <a:gd name="T31" fmla="*/ 25 h 90"/>
                <a:gd name="T32" fmla="*/ 163 w 187"/>
                <a:gd name="T33" fmla="*/ 25 h 90"/>
                <a:gd name="T34" fmla="*/ 145 w 187"/>
                <a:gd name="T35" fmla="*/ 35 h 90"/>
                <a:gd name="T36" fmla="*/ 101 w 187"/>
                <a:gd name="T37" fmla="*/ 55 h 90"/>
                <a:gd name="T38" fmla="*/ 74 w 187"/>
                <a:gd name="T39" fmla="*/ 66 h 90"/>
                <a:gd name="T40" fmla="*/ 47 w 187"/>
                <a:gd name="T41" fmla="*/ 78 h 90"/>
                <a:gd name="T42" fmla="*/ 22 w 187"/>
                <a:gd name="T43" fmla="*/ 86 h 90"/>
                <a:gd name="T44" fmla="*/ 0 w 187"/>
                <a:gd name="T45"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7" h="90">
                  <a:moveTo>
                    <a:pt x="0" y="90"/>
                  </a:moveTo>
                  <a:lnTo>
                    <a:pt x="0" y="90"/>
                  </a:lnTo>
                  <a:lnTo>
                    <a:pt x="26" y="83"/>
                  </a:lnTo>
                  <a:lnTo>
                    <a:pt x="82" y="66"/>
                  </a:lnTo>
                  <a:lnTo>
                    <a:pt x="115" y="56"/>
                  </a:lnTo>
                  <a:lnTo>
                    <a:pt x="145" y="46"/>
                  </a:lnTo>
                  <a:lnTo>
                    <a:pt x="168" y="35"/>
                  </a:lnTo>
                  <a:lnTo>
                    <a:pt x="175" y="31"/>
                  </a:lnTo>
                  <a:lnTo>
                    <a:pt x="180" y="27"/>
                  </a:lnTo>
                  <a:lnTo>
                    <a:pt x="173" y="12"/>
                  </a:lnTo>
                  <a:lnTo>
                    <a:pt x="187" y="17"/>
                  </a:lnTo>
                  <a:lnTo>
                    <a:pt x="187" y="17"/>
                  </a:lnTo>
                  <a:lnTo>
                    <a:pt x="177" y="10"/>
                  </a:lnTo>
                  <a:lnTo>
                    <a:pt x="169" y="4"/>
                  </a:lnTo>
                  <a:lnTo>
                    <a:pt x="163" y="0"/>
                  </a:lnTo>
                  <a:lnTo>
                    <a:pt x="163" y="25"/>
                  </a:lnTo>
                  <a:lnTo>
                    <a:pt x="163" y="25"/>
                  </a:lnTo>
                  <a:lnTo>
                    <a:pt x="145" y="35"/>
                  </a:lnTo>
                  <a:lnTo>
                    <a:pt x="101" y="55"/>
                  </a:lnTo>
                  <a:lnTo>
                    <a:pt x="74" y="66"/>
                  </a:lnTo>
                  <a:lnTo>
                    <a:pt x="47" y="78"/>
                  </a:lnTo>
                  <a:lnTo>
                    <a:pt x="22" y="86"/>
                  </a:lnTo>
                  <a:lnTo>
                    <a:pt x="0" y="9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41" name="Freeform 203"/>
            <p:cNvSpPr>
              <a:spLocks/>
            </p:cNvSpPr>
            <p:nvPr/>
          </p:nvSpPr>
          <p:spPr bwMode="auto">
            <a:xfrm>
              <a:off x="3098239" y="2589681"/>
              <a:ext cx="720725" cy="574675"/>
            </a:xfrm>
            <a:custGeom>
              <a:avLst/>
              <a:gdLst>
                <a:gd name="T0" fmla="*/ 104 w 454"/>
                <a:gd name="T1" fmla="*/ 0 h 362"/>
                <a:gd name="T2" fmla="*/ 108 w 454"/>
                <a:gd name="T3" fmla="*/ 3 h 362"/>
                <a:gd name="T4" fmla="*/ 108 w 454"/>
                <a:gd name="T5" fmla="*/ 17 h 362"/>
                <a:gd name="T6" fmla="*/ 97 w 454"/>
                <a:gd name="T7" fmla="*/ 57 h 362"/>
                <a:gd name="T8" fmla="*/ 80 w 454"/>
                <a:gd name="T9" fmla="*/ 111 h 362"/>
                <a:gd name="T10" fmla="*/ 73 w 454"/>
                <a:gd name="T11" fmla="*/ 153 h 362"/>
                <a:gd name="T12" fmla="*/ 71 w 454"/>
                <a:gd name="T13" fmla="*/ 196 h 362"/>
                <a:gd name="T14" fmla="*/ 80 w 454"/>
                <a:gd name="T15" fmla="*/ 240 h 362"/>
                <a:gd name="T16" fmla="*/ 90 w 454"/>
                <a:gd name="T17" fmla="*/ 260 h 362"/>
                <a:gd name="T18" fmla="*/ 94 w 454"/>
                <a:gd name="T19" fmla="*/ 268 h 362"/>
                <a:gd name="T20" fmla="*/ 107 w 454"/>
                <a:gd name="T21" fmla="*/ 282 h 362"/>
                <a:gd name="T22" fmla="*/ 121 w 454"/>
                <a:gd name="T23" fmla="*/ 292 h 362"/>
                <a:gd name="T24" fmla="*/ 136 w 454"/>
                <a:gd name="T25" fmla="*/ 299 h 362"/>
                <a:gd name="T26" fmla="*/ 162 w 454"/>
                <a:gd name="T27" fmla="*/ 304 h 362"/>
                <a:gd name="T28" fmla="*/ 203 w 454"/>
                <a:gd name="T29" fmla="*/ 302 h 362"/>
                <a:gd name="T30" fmla="*/ 247 w 454"/>
                <a:gd name="T31" fmla="*/ 291 h 362"/>
                <a:gd name="T32" fmla="*/ 292 w 454"/>
                <a:gd name="T33" fmla="*/ 274 h 362"/>
                <a:gd name="T34" fmla="*/ 362 w 454"/>
                <a:gd name="T35" fmla="*/ 240 h 362"/>
                <a:gd name="T36" fmla="*/ 407 w 454"/>
                <a:gd name="T37" fmla="*/ 216 h 362"/>
                <a:gd name="T38" fmla="*/ 420 w 454"/>
                <a:gd name="T39" fmla="*/ 233 h 362"/>
                <a:gd name="T40" fmla="*/ 436 w 454"/>
                <a:gd name="T41" fmla="*/ 247 h 362"/>
                <a:gd name="T42" fmla="*/ 454 w 454"/>
                <a:gd name="T43" fmla="*/ 257 h 362"/>
                <a:gd name="T44" fmla="*/ 441 w 454"/>
                <a:gd name="T45" fmla="*/ 264 h 362"/>
                <a:gd name="T46" fmla="*/ 382 w 454"/>
                <a:gd name="T47" fmla="*/ 295 h 362"/>
                <a:gd name="T48" fmla="*/ 325 w 454"/>
                <a:gd name="T49" fmla="*/ 321 h 362"/>
                <a:gd name="T50" fmla="*/ 260 w 454"/>
                <a:gd name="T51" fmla="*/ 343 h 362"/>
                <a:gd name="T52" fmla="*/ 192 w 454"/>
                <a:gd name="T53" fmla="*/ 359 h 362"/>
                <a:gd name="T54" fmla="*/ 159 w 454"/>
                <a:gd name="T55" fmla="*/ 362 h 362"/>
                <a:gd name="T56" fmla="*/ 129 w 454"/>
                <a:gd name="T57" fmla="*/ 360 h 362"/>
                <a:gd name="T58" fmla="*/ 101 w 454"/>
                <a:gd name="T59" fmla="*/ 353 h 362"/>
                <a:gd name="T60" fmla="*/ 75 w 454"/>
                <a:gd name="T61" fmla="*/ 342 h 362"/>
                <a:gd name="T62" fmla="*/ 53 w 454"/>
                <a:gd name="T63" fmla="*/ 323 h 362"/>
                <a:gd name="T64" fmla="*/ 43 w 454"/>
                <a:gd name="T65" fmla="*/ 311 h 362"/>
                <a:gd name="T66" fmla="*/ 26 w 454"/>
                <a:gd name="T67" fmla="*/ 284 h 362"/>
                <a:gd name="T68" fmla="*/ 13 w 454"/>
                <a:gd name="T69" fmla="*/ 257 h 362"/>
                <a:gd name="T70" fmla="*/ 5 w 454"/>
                <a:gd name="T71" fmla="*/ 228 h 362"/>
                <a:gd name="T72" fmla="*/ 2 w 454"/>
                <a:gd name="T73" fmla="*/ 200 h 362"/>
                <a:gd name="T74" fmla="*/ 2 w 454"/>
                <a:gd name="T75" fmla="*/ 159 h 362"/>
                <a:gd name="T76" fmla="*/ 13 w 454"/>
                <a:gd name="T77" fmla="*/ 108 h 362"/>
                <a:gd name="T78" fmla="*/ 33 w 454"/>
                <a:gd name="T79" fmla="*/ 63 h 362"/>
                <a:gd name="T80" fmla="*/ 57 w 454"/>
                <a:gd name="T81" fmla="*/ 27 h 362"/>
                <a:gd name="T82" fmla="*/ 81 w 454"/>
                <a:gd name="T83" fmla="*/ 6 h 362"/>
                <a:gd name="T84" fmla="*/ 92 w 454"/>
                <a:gd name="T85" fmla="*/ 0 h 362"/>
                <a:gd name="T86" fmla="*/ 104 w 454"/>
                <a:gd name="T8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54" h="362">
                  <a:moveTo>
                    <a:pt x="104" y="0"/>
                  </a:moveTo>
                  <a:lnTo>
                    <a:pt x="104" y="0"/>
                  </a:lnTo>
                  <a:lnTo>
                    <a:pt x="105" y="2"/>
                  </a:lnTo>
                  <a:lnTo>
                    <a:pt x="108" y="3"/>
                  </a:lnTo>
                  <a:lnTo>
                    <a:pt x="109" y="9"/>
                  </a:lnTo>
                  <a:lnTo>
                    <a:pt x="108" y="17"/>
                  </a:lnTo>
                  <a:lnTo>
                    <a:pt x="105" y="29"/>
                  </a:lnTo>
                  <a:lnTo>
                    <a:pt x="97" y="57"/>
                  </a:lnTo>
                  <a:lnTo>
                    <a:pt x="85" y="91"/>
                  </a:lnTo>
                  <a:lnTo>
                    <a:pt x="80" y="111"/>
                  </a:lnTo>
                  <a:lnTo>
                    <a:pt x="75" y="132"/>
                  </a:lnTo>
                  <a:lnTo>
                    <a:pt x="73" y="153"/>
                  </a:lnTo>
                  <a:lnTo>
                    <a:pt x="71" y="175"/>
                  </a:lnTo>
                  <a:lnTo>
                    <a:pt x="71" y="196"/>
                  </a:lnTo>
                  <a:lnTo>
                    <a:pt x="74" y="217"/>
                  </a:lnTo>
                  <a:lnTo>
                    <a:pt x="80" y="240"/>
                  </a:lnTo>
                  <a:lnTo>
                    <a:pt x="84" y="250"/>
                  </a:lnTo>
                  <a:lnTo>
                    <a:pt x="90" y="260"/>
                  </a:lnTo>
                  <a:lnTo>
                    <a:pt x="90" y="260"/>
                  </a:lnTo>
                  <a:lnTo>
                    <a:pt x="94" y="268"/>
                  </a:lnTo>
                  <a:lnTo>
                    <a:pt x="100" y="275"/>
                  </a:lnTo>
                  <a:lnTo>
                    <a:pt x="107" y="282"/>
                  </a:lnTo>
                  <a:lnTo>
                    <a:pt x="112" y="288"/>
                  </a:lnTo>
                  <a:lnTo>
                    <a:pt x="121" y="292"/>
                  </a:lnTo>
                  <a:lnTo>
                    <a:pt x="128" y="297"/>
                  </a:lnTo>
                  <a:lnTo>
                    <a:pt x="136" y="299"/>
                  </a:lnTo>
                  <a:lnTo>
                    <a:pt x="145" y="302"/>
                  </a:lnTo>
                  <a:lnTo>
                    <a:pt x="162" y="304"/>
                  </a:lnTo>
                  <a:lnTo>
                    <a:pt x="182" y="304"/>
                  </a:lnTo>
                  <a:lnTo>
                    <a:pt x="203" y="302"/>
                  </a:lnTo>
                  <a:lnTo>
                    <a:pt x="224" y="297"/>
                  </a:lnTo>
                  <a:lnTo>
                    <a:pt x="247" y="291"/>
                  </a:lnTo>
                  <a:lnTo>
                    <a:pt x="270" y="282"/>
                  </a:lnTo>
                  <a:lnTo>
                    <a:pt x="292" y="274"/>
                  </a:lnTo>
                  <a:lnTo>
                    <a:pt x="316" y="263"/>
                  </a:lnTo>
                  <a:lnTo>
                    <a:pt x="362" y="240"/>
                  </a:lnTo>
                  <a:lnTo>
                    <a:pt x="407" y="216"/>
                  </a:lnTo>
                  <a:lnTo>
                    <a:pt x="407" y="216"/>
                  </a:lnTo>
                  <a:lnTo>
                    <a:pt x="410" y="221"/>
                  </a:lnTo>
                  <a:lnTo>
                    <a:pt x="420" y="233"/>
                  </a:lnTo>
                  <a:lnTo>
                    <a:pt x="427" y="241"/>
                  </a:lnTo>
                  <a:lnTo>
                    <a:pt x="436" y="247"/>
                  </a:lnTo>
                  <a:lnTo>
                    <a:pt x="444" y="253"/>
                  </a:lnTo>
                  <a:lnTo>
                    <a:pt x="454" y="257"/>
                  </a:lnTo>
                  <a:lnTo>
                    <a:pt x="454" y="257"/>
                  </a:lnTo>
                  <a:lnTo>
                    <a:pt x="441" y="264"/>
                  </a:lnTo>
                  <a:lnTo>
                    <a:pt x="406" y="284"/>
                  </a:lnTo>
                  <a:lnTo>
                    <a:pt x="382" y="295"/>
                  </a:lnTo>
                  <a:lnTo>
                    <a:pt x="355" y="308"/>
                  </a:lnTo>
                  <a:lnTo>
                    <a:pt x="325" y="321"/>
                  </a:lnTo>
                  <a:lnTo>
                    <a:pt x="292" y="333"/>
                  </a:lnTo>
                  <a:lnTo>
                    <a:pt x="260" y="343"/>
                  </a:lnTo>
                  <a:lnTo>
                    <a:pt x="226" y="353"/>
                  </a:lnTo>
                  <a:lnTo>
                    <a:pt x="192" y="359"/>
                  </a:lnTo>
                  <a:lnTo>
                    <a:pt x="176" y="360"/>
                  </a:lnTo>
                  <a:lnTo>
                    <a:pt x="159" y="362"/>
                  </a:lnTo>
                  <a:lnTo>
                    <a:pt x="143" y="362"/>
                  </a:lnTo>
                  <a:lnTo>
                    <a:pt x="129" y="360"/>
                  </a:lnTo>
                  <a:lnTo>
                    <a:pt x="114" y="358"/>
                  </a:lnTo>
                  <a:lnTo>
                    <a:pt x="101" y="353"/>
                  </a:lnTo>
                  <a:lnTo>
                    <a:pt x="87" y="349"/>
                  </a:lnTo>
                  <a:lnTo>
                    <a:pt x="75" y="342"/>
                  </a:lnTo>
                  <a:lnTo>
                    <a:pt x="64" y="333"/>
                  </a:lnTo>
                  <a:lnTo>
                    <a:pt x="53" y="323"/>
                  </a:lnTo>
                  <a:lnTo>
                    <a:pt x="53" y="323"/>
                  </a:lnTo>
                  <a:lnTo>
                    <a:pt x="43" y="311"/>
                  </a:lnTo>
                  <a:lnTo>
                    <a:pt x="33" y="298"/>
                  </a:lnTo>
                  <a:lnTo>
                    <a:pt x="26" y="284"/>
                  </a:lnTo>
                  <a:lnTo>
                    <a:pt x="19" y="271"/>
                  </a:lnTo>
                  <a:lnTo>
                    <a:pt x="13" y="257"/>
                  </a:lnTo>
                  <a:lnTo>
                    <a:pt x="9" y="243"/>
                  </a:lnTo>
                  <a:lnTo>
                    <a:pt x="5" y="228"/>
                  </a:lnTo>
                  <a:lnTo>
                    <a:pt x="3" y="214"/>
                  </a:lnTo>
                  <a:lnTo>
                    <a:pt x="2" y="200"/>
                  </a:lnTo>
                  <a:lnTo>
                    <a:pt x="0" y="186"/>
                  </a:lnTo>
                  <a:lnTo>
                    <a:pt x="2" y="159"/>
                  </a:lnTo>
                  <a:lnTo>
                    <a:pt x="6" y="132"/>
                  </a:lnTo>
                  <a:lnTo>
                    <a:pt x="13" y="108"/>
                  </a:lnTo>
                  <a:lnTo>
                    <a:pt x="23" y="84"/>
                  </a:lnTo>
                  <a:lnTo>
                    <a:pt x="33" y="63"/>
                  </a:lnTo>
                  <a:lnTo>
                    <a:pt x="44" y="43"/>
                  </a:lnTo>
                  <a:lnTo>
                    <a:pt x="57" y="27"/>
                  </a:lnTo>
                  <a:lnTo>
                    <a:pt x="70" y="14"/>
                  </a:lnTo>
                  <a:lnTo>
                    <a:pt x="81" y="6"/>
                  </a:lnTo>
                  <a:lnTo>
                    <a:pt x="87" y="3"/>
                  </a:lnTo>
                  <a:lnTo>
                    <a:pt x="92" y="0"/>
                  </a:lnTo>
                  <a:lnTo>
                    <a:pt x="98" y="0"/>
                  </a:lnTo>
                  <a:lnTo>
                    <a:pt x="104" y="0"/>
                  </a:lnTo>
                  <a:close/>
                </a:path>
              </a:pathLst>
            </a:custGeom>
            <a:solidFill>
              <a:srgbClr val="474C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42" name="Freeform 204"/>
            <p:cNvSpPr>
              <a:spLocks/>
            </p:cNvSpPr>
            <p:nvPr/>
          </p:nvSpPr>
          <p:spPr bwMode="auto">
            <a:xfrm>
              <a:off x="3098239" y="2589681"/>
              <a:ext cx="720725" cy="574675"/>
            </a:xfrm>
            <a:custGeom>
              <a:avLst/>
              <a:gdLst>
                <a:gd name="T0" fmla="*/ 104 w 454"/>
                <a:gd name="T1" fmla="*/ 0 h 362"/>
                <a:gd name="T2" fmla="*/ 108 w 454"/>
                <a:gd name="T3" fmla="*/ 3 h 362"/>
                <a:gd name="T4" fmla="*/ 108 w 454"/>
                <a:gd name="T5" fmla="*/ 17 h 362"/>
                <a:gd name="T6" fmla="*/ 97 w 454"/>
                <a:gd name="T7" fmla="*/ 57 h 362"/>
                <a:gd name="T8" fmla="*/ 80 w 454"/>
                <a:gd name="T9" fmla="*/ 111 h 362"/>
                <a:gd name="T10" fmla="*/ 73 w 454"/>
                <a:gd name="T11" fmla="*/ 153 h 362"/>
                <a:gd name="T12" fmla="*/ 71 w 454"/>
                <a:gd name="T13" fmla="*/ 196 h 362"/>
                <a:gd name="T14" fmla="*/ 80 w 454"/>
                <a:gd name="T15" fmla="*/ 240 h 362"/>
                <a:gd name="T16" fmla="*/ 90 w 454"/>
                <a:gd name="T17" fmla="*/ 260 h 362"/>
                <a:gd name="T18" fmla="*/ 94 w 454"/>
                <a:gd name="T19" fmla="*/ 268 h 362"/>
                <a:gd name="T20" fmla="*/ 107 w 454"/>
                <a:gd name="T21" fmla="*/ 282 h 362"/>
                <a:gd name="T22" fmla="*/ 121 w 454"/>
                <a:gd name="T23" fmla="*/ 292 h 362"/>
                <a:gd name="T24" fmla="*/ 136 w 454"/>
                <a:gd name="T25" fmla="*/ 299 h 362"/>
                <a:gd name="T26" fmla="*/ 162 w 454"/>
                <a:gd name="T27" fmla="*/ 304 h 362"/>
                <a:gd name="T28" fmla="*/ 203 w 454"/>
                <a:gd name="T29" fmla="*/ 302 h 362"/>
                <a:gd name="T30" fmla="*/ 247 w 454"/>
                <a:gd name="T31" fmla="*/ 291 h 362"/>
                <a:gd name="T32" fmla="*/ 292 w 454"/>
                <a:gd name="T33" fmla="*/ 274 h 362"/>
                <a:gd name="T34" fmla="*/ 362 w 454"/>
                <a:gd name="T35" fmla="*/ 240 h 362"/>
                <a:gd name="T36" fmla="*/ 407 w 454"/>
                <a:gd name="T37" fmla="*/ 216 h 362"/>
                <a:gd name="T38" fmla="*/ 420 w 454"/>
                <a:gd name="T39" fmla="*/ 233 h 362"/>
                <a:gd name="T40" fmla="*/ 436 w 454"/>
                <a:gd name="T41" fmla="*/ 247 h 362"/>
                <a:gd name="T42" fmla="*/ 454 w 454"/>
                <a:gd name="T43" fmla="*/ 257 h 362"/>
                <a:gd name="T44" fmla="*/ 441 w 454"/>
                <a:gd name="T45" fmla="*/ 264 h 362"/>
                <a:gd name="T46" fmla="*/ 382 w 454"/>
                <a:gd name="T47" fmla="*/ 295 h 362"/>
                <a:gd name="T48" fmla="*/ 325 w 454"/>
                <a:gd name="T49" fmla="*/ 321 h 362"/>
                <a:gd name="T50" fmla="*/ 260 w 454"/>
                <a:gd name="T51" fmla="*/ 343 h 362"/>
                <a:gd name="T52" fmla="*/ 192 w 454"/>
                <a:gd name="T53" fmla="*/ 359 h 362"/>
                <a:gd name="T54" fmla="*/ 159 w 454"/>
                <a:gd name="T55" fmla="*/ 362 h 362"/>
                <a:gd name="T56" fmla="*/ 129 w 454"/>
                <a:gd name="T57" fmla="*/ 360 h 362"/>
                <a:gd name="T58" fmla="*/ 101 w 454"/>
                <a:gd name="T59" fmla="*/ 353 h 362"/>
                <a:gd name="T60" fmla="*/ 75 w 454"/>
                <a:gd name="T61" fmla="*/ 342 h 362"/>
                <a:gd name="T62" fmla="*/ 53 w 454"/>
                <a:gd name="T63" fmla="*/ 323 h 362"/>
                <a:gd name="T64" fmla="*/ 43 w 454"/>
                <a:gd name="T65" fmla="*/ 311 h 362"/>
                <a:gd name="T66" fmla="*/ 26 w 454"/>
                <a:gd name="T67" fmla="*/ 284 h 362"/>
                <a:gd name="T68" fmla="*/ 13 w 454"/>
                <a:gd name="T69" fmla="*/ 257 h 362"/>
                <a:gd name="T70" fmla="*/ 5 w 454"/>
                <a:gd name="T71" fmla="*/ 228 h 362"/>
                <a:gd name="T72" fmla="*/ 2 w 454"/>
                <a:gd name="T73" fmla="*/ 200 h 362"/>
                <a:gd name="T74" fmla="*/ 2 w 454"/>
                <a:gd name="T75" fmla="*/ 159 h 362"/>
                <a:gd name="T76" fmla="*/ 13 w 454"/>
                <a:gd name="T77" fmla="*/ 108 h 362"/>
                <a:gd name="T78" fmla="*/ 33 w 454"/>
                <a:gd name="T79" fmla="*/ 63 h 362"/>
                <a:gd name="T80" fmla="*/ 57 w 454"/>
                <a:gd name="T81" fmla="*/ 27 h 362"/>
                <a:gd name="T82" fmla="*/ 81 w 454"/>
                <a:gd name="T83" fmla="*/ 6 h 362"/>
                <a:gd name="T84" fmla="*/ 92 w 454"/>
                <a:gd name="T85" fmla="*/ 0 h 362"/>
                <a:gd name="T86" fmla="*/ 104 w 454"/>
                <a:gd name="T8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54" h="362">
                  <a:moveTo>
                    <a:pt x="104" y="0"/>
                  </a:moveTo>
                  <a:lnTo>
                    <a:pt x="104" y="0"/>
                  </a:lnTo>
                  <a:lnTo>
                    <a:pt x="105" y="2"/>
                  </a:lnTo>
                  <a:lnTo>
                    <a:pt x="108" y="3"/>
                  </a:lnTo>
                  <a:lnTo>
                    <a:pt x="109" y="9"/>
                  </a:lnTo>
                  <a:lnTo>
                    <a:pt x="108" y="17"/>
                  </a:lnTo>
                  <a:lnTo>
                    <a:pt x="105" y="29"/>
                  </a:lnTo>
                  <a:lnTo>
                    <a:pt x="97" y="57"/>
                  </a:lnTo>
                  <a:lnTo>
                    <a:pt x="85" y="91"/>
                  </a:lnTo>
                  <a:lnTo>
                    <a:pt x="80" y="111"/>
                  </a:lnTo>
                  <a:lnTo>
                    <a:pt x="75" y="132"/>
                  </a:lnTo>
                  <a:lnTo>
                    <a:pt x="73" y="153"/>
                  </a:lnTo>
                  <a:lnTo>
                    <a:pt x="71" y="175"/>
                  </a:lnTo>
                  <a:lnTo>
                    <a:pt x="71" y="196"/>
                  </a:lnTo>
                  <a:lnTo>
                    <a:pt x="74" y="217"/>
                  </a:lnTo>
                  <a:lnTo>
                    <a:pt x="80" y="240"/>
                  </a:lnTo>
                  <a:lnTo>
                    <a:pt x="84" y="250"/>
                  </a:lnTo>
                  <a:lnTo>
                    <a:pt x="90" y="260"/>
                  </a:lnTo>
                  <a:lnTo>
                    <a:pt x="90" y="260"/>
                  </a:lnTo>
                  <a:lnTo>
                    <a:pt x="94" y="268"/>
                  </a:lnTo>
                  <a:lnTo>
                    <a:pt x="100" y="275"/>
                  </a:lnTo>
                  <a:lnTo>
                    <a:pt x="107" y="282"/>
                  </a:lnTo>
                  <a:lnTo>
                    <a:pt x="112" y="288"/>
                  </a:lnTo>
                  <a:lnTo>
                    <a:pt x="121" y="292"/>
                  </a:lnTo>
                  <a:lnTo>
                    <a:pt x="128" y="297"/>
                  </a:lnTo>
                  <a:lnTo>
                    <a:pt x="136" y="299"/>
                  </a:lnTo>
                  <a:lnTo>
                    <a:pt x="145" y="302"/>
                  </a:lnTo>
                  <a:lnTo>
                    <a:pt x="162" y="304"/>
                  </a:lnTo>
                  <a:lnTo>
                    <a:pt x="182" y="304"/>
                  </a:lnTo>
                  <a:lnTo>
                    <a:pt x="203" y="302"/>
                  </a:lnTo>
                  <a:lnTo>
                    <a:pt x="224" y="297"/>
                  </a:lnTo>
                  <a:lnTo>
                    <a:pt x="247" y="291"/>
                  </a:lnTo>
                  <a:lnTo>
                    <a:pt x="270" y="282"/>
                  </a:lnTo>
                  <a:lnTo>
                    <a:pt x="292" y="274"/>
                  </a:lnTo>
                  <a:lnTo>
                    <a:pt x="316" y="263"/>
                  </a:lnTo>
                  <a:lnTo>
                    <a:pt x="362" y="240"/>
                  </a:lnTo>
                  <a:lnTo>
                    <a:pt x="407" y="216"/>
                  </a:lnTo>
                  <a:lnTo>
                    <a:pt x="407" y="216"/>
                  </a:lnTo>
                  <a:lnTo>
                    <a:pt x="410" y="221"/>
                  </a:lnTo>
                  <a:lnTo>
                    <a:pt x="420" y="233"/>
                  </a:lnTo>
                  <a:lnTo>
                    <a:pt x="427" y="241"/>
                  </a:lnTo>
                  <a:lnTo>
                    <a:pt x="436" y="247"/>
                  </a:lnTo>
                  <a:lnTo>
                    <a:pt x="444" y="253"/>
                  </a:lnTo>
                  <a:lnTo>
                    <a:pt x="454" y="257"/>
                  </a:lnTo>
                  <a:lnTo>
                    <a:pt x="454" y="257"/>
                  </a:lnTo>
                  <a:lnTo>
                    <a:pt x="441" y="264"/>
                  </a:lnTo>
                  <a:lnTo>
                    <a:pt x="406" y="284"/>
                  </a:lnTo>
                  <a:lnTo>
                    <a:pt x="382" y="295"/>
                  </a:lnTo>
                  <a:lnTo>
                    <a:pt x="355" y="308"/>
                  </a:lnTo>
                  <a:lnTo>
                    <a:pt x="325" y="321"/>
                  </a:lnTo>
                  <a:lnTo>
                    <a:pt x="292" y="333"/>
                  </a:lnTo>
                  <a:lnTo>
                    <a:pt x="260" y="343"/>
                  </a:lnTo>
                  <a:lnTo>
                    <a:pt x="226" y="353"/>
                  </a:lnTo>
                  <a:lnTo>
                    <a:pt x="192" y="359"/>
                  </a:lnTo>
                  <a:lnTo>
                    <a:pt x="176" y="360"/>
                  </a:lnTo>
                  <a:lnTo>
                    <a:pt x="159" y="362"/>
                  </a:lnTo>
                  <a:lnTo>
                    <a:pt x="143" y="362"/>
                  </a:lnTo>
                  <a:lnTo>
                    <a:pt x="129" y="360"/>
                  </a:lnTo>
                  <a:lnTo>
                    <a:pt x="114" y="358"/>
                  </a:lnTo>
                  <a:lnTo>
                    <a:pt x="101" y="353"/>
                  </a:lnTo>
                  <a:lnTo>
                    <a:pt x="87" y="349"/>
                  </a:lnTo>
                  <a:lnTo>
                    <a:pt x="75" y="342"/>
                  </a:lnTo>
                  <a:lnTo>
                    <a:pt x="64" y="333"/>
                  </a:lnTo>
                  <a:lnTo>
                    <a:pt x="53" y="323"/>
                  </a:lnTo>
                  <a:lnTo>
                    <a:pt x="53" y="323"/>
                  </a:lnTo>
                  <a:lnTo>
                    <a:pt x="43" y="311"/>
                  </a:lnTo>
                  <a:lnTo>
                    <a:pt x="33" y="298"/>
                  </a:lnTo>
                  <a:lnTo>
                    <a:pt x="26" y="284"/>
                  </a:lnTo>
                  <a:lnTo>
                    <a:pt x="19" y="271"/>
                  </a:lnTo>
                  <a:lnTo>
                    <a:pt x="13" y="257"/>
                  </a:lnTo>
                  <a:lnTo>
                    <a:pt x="9" y="243"/>
                  </a:lnTo>
                  <a:lnTo>
                    <a:pt x="5" y="228"/>
                  </a:lnTo>
                  <a:lnTo>
                    <a:pt x="3" y="214"/>
                  </a:lnTo>
                  <a:lnTo>
                    <a:pt x="2" y="200"/>
                  </a:lnTo>
                  <a:lnTo>
                    <a:pt x="0" y="186"/>
                  </a:lnTo>
                  <a:lnTo>
                    <a:pt x="2" y="159"/>
                  </a:lnTo>
                  <a:lnTo>
                    <a:pt x="6" y="132"/>
                  </a:lnTo>
                  <a:lnTo>
                    <a:pt x="13" y="108"/>
                  </a:lnTo>
                  <a:lnTo>
                    <a:pt x="23" y="84"/>
                  </a:lnTo>
                  <a:lnTo>
                    <a:pt x="33" y="63"/>
                  </a:lnTo>
                  <a:lnTo>
                    <a:pt x="44" y="43"/>
                  </a:lnTo>
                  <a:lnTo>
                    <a:pt x="57" y="27"/>
                  </a:lnTo>
                  <a:lnTo>
                    <a:pt x="70" y="14"/>
                  </a:lnTo>
                  <a:lnTo>
                    <a:pt x="81" y="6"/>
                  </a:lnTo>
                  <a:lnTo>
                    <a:pt x="87" y="3"/>
                  </a:lnTo>
                  <a:lnTo>
                    <a:pt x="92" y="0"/>
                  </a:lnTo>
                  <a:lnTo>
                    <a:pt x="98" y="0"/>
                  </a:lnTo>
                  <a:lnTo>
                    <a:pt x="10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43" name="Freeform 206"/>
            <p:cNvSpPr>
              <a:spLocks/>
            </p:cNvSpPr>
            <p:nvPr/>
          </p:nvSpPr>
          <p:spPr bwMode="auto">
            <a:xfrm>
              <a:off x="3090301" y="2619844"/>
              <a:ext cx="120650" cy="508000"/>
            </a:xfrm>
            <a:custGeom>
              <a:avLst/>
              <a:gdLst>
                <a:gd name="T0" fmla="*/ 66 w 76"/>
                <a:gd name="T1" fmla="*/ 0 h 320"/>
                <a:gd name="T2" fmla="*/ 66 w 76"/>
                <a:gd name="T3" fmla="*/ 0 h 320"/>
                <a:gd name="T4" fmla="*/ 59 w 76"/>
                <a:gd name="T5" fmla="*/ 8 h 320"/>
                <a:gd name="T6" fmla="*/ 45 w 76"/>
                <a:gd name="T7" fmla="*/ 31 h 320"/>
                <a:gd name="T8" fmla="*/ 35 w 76"/>
                <a:gd name="T9" fmla="*/ 46 h 320"/>
                <a:gd name="T10" fmla="*/ 25 w 76"/>
                <a:gd name="T11" fmla="*/ 63 h 320"/>
                <a:gd name="T12" fmla="*/ 17 w 76"/>
                <a:gd name="T13" fmla="*/ 85 h 320"/>
                <a:gd name="T14" fmla="*/ 10 w 76"/>
                <a:gd name="T15" fmla="*/ 107 h 320"/>
                <a:gd name="T16" fmla="*/ 2 w 76"/>
                <a:gd name="T17" fmla="*/ 132 h 320"/>
                <a:gd name="T18" fmla="*/ 0 w 76"/>
                <a:gd name="T19" fmla="*/ 157 h 320"/>
                <a:gd name="T20" fmla="*/ 0 w 76"/>
                <a:gd name="T21" fmla="*/ 170 h 320"/>
                <a:gd name="T22" fmla="*/ 0 w 76"/>
                <a:gd name="T23" fmla="*/ 183 h 320"/>
                <a:gd name="T24" fmla="*/ 2 w 76"/>
                <a:gd name="T25" fmla="*/ 197 h 320"/>
                <a:gd name="T26" fmla="*/ 5 w 76"/>
                <a:gd name="T27" fmla="*/ 211 h 320"/>
                <a:gd name="T28" fmla="*/ 8 w 76"/>
                <a:gd name="T29" fmla="*/ 224 h 320"/>
                <a:gd name="T30" fmla="*/ 14 w 76"/>
                <a:gd name="T31" fmla="*/ 238 h 320"/>
                <a:gd name="T32" fmla="*/ 21 w 76"/>
                <a:gd name="T33" fmla="*/ 252 h 320"/>
                <a:gd name="T34" fmla="*/ 28 w 76"/>
                <a:gd name="T35" fmla="*/ 266 h 320"/>
                <a:gd name="T36" fmla="*/ 38 w 76"/>
                <a:gd name="T37" fmla="*/ 279 h 320"/>
                <a:gd name="T38" fmla="*/ 49 w 76"/>
                <a:gd name="T39" fmla="*/ 293 h 320"/>
                <a:gd name="T40" fmla="*/ 62 w 76"/>
                <a:gd name="T41" fmla="*/ 307 h 320"/>
                <a:gd name="T42" fmla="*/ 76 w 76"/>
                <a:gd name="T43" fmla="*/ 320 h 320"/>
                <a:gd name="T44" fmla="*/ 76 w 76"/>
                <a:gd name="T45" fmla="*/ 320 h 320"/>
                <a:gd name="T46" fmla="*/ 71 w 76"/>
                <a:gd name="T47" fmla="*/ 316 h 320"/>
                <a:gd name="T48" fmla="*/ 55 w 76"/>
                <a:gd name="T49" fmla="*/ 300 h 320"/>
                <a:gd name="T50" fmla="*/ 46 w 76"/>
                <a:gd name="T51" fmla="*/ 289 h 320"/>
                <a:gd name="T52" fmla="*/ 36 w 76"/>
                <a:gd name="T53" fmla="*/ 276 h 320"/>
                <a:gd name="T54" fmla="*/ 28 w 76"/>
                <a:gd name="T55" fmla="*/ 259 h 320"/>
                <a:gd name="T56" fmla="*/ 19 w 76"/>
                <a:gd name="T57" fmla="*/ 241 h 320"/>
                <a:gd name="T58" fmla="*/ 12 w 76"/>
                <a:gd name="T59" fmla="*/ 219 h 320"/>
                <a:gd name="T60" fmla="*/ 8 w 76"/>
                <a:gd name="T61" fmla="*/ 197 h 320"/>
                <a:gd name="T62" fmla="*/ 8 w 76"/>
                <a:gd name="T63" fmla="*/ 184 h 320"/>
                <a:gd name="T64" fmla="*/ 7 w 76"/>
                <a:gd name="T65" fmla="*/ 170 h 320"/>
                <a:gd name="T66" fmla="*/ 8 w 76"/>
                <a:gd name="T67" fmla="*/ 156 h 320"/>
                <a:gd name="T68" fmla="*/ 10 w 76"/>
                <a:gd name="T69" fmla="*/ 141 h 320"/>
                <a:gd name="T70" fmla="*/ 12 w 76"/>
                <a:gd name="T71" fmla="*/ 126 h 320"/>
                <a:gd name="T72" fmla="*/ 15 w 76"/>
                <a:gd name="T73" fmla="*/ 110 h 320"/>
                <a:gd name="T74" fmla="*/ 21 w 76"/>
                <a:gd name="T75" fmla="*/ 93 h 320"/>
                <a:gd name="T76" fmla="*/ 27 w 76"/>
                <a:gd name="T77" fmla="*/ 76 h 320"/>
                <a:gd name="T78" fmla="*/ 35 w 76"/>
                <a:gd name="T79" fmla="*/ 58 h 320"/>
                <a:gd name="T80" fmla="*/ 44 w 76"/>
                <a:gd name="T81" fmla="*/ 39 h 320"/>
                <a:gd name="T82" fmla="*/ 54 w 76"/>
                <a:gd name="T83" fmla="*/ 20 h 320"/>
                <a:gd name="T84" fmla="*/ 66 w 76"/>
                <a:gd name="T85" fmla="*/ 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6" h="320">
                  <a:moveTo>
                    <a:pt x="66" y="0"/>
                  </a:moveTo>
                  <a:lnTo>
                    <a:pt x="66" y="0"/>
                  </a:lnTo>
                  <a:lnTo>
                    <a:pt x="59" y="8"/>
                  </a:lnTo>
                  <a:lnTo>
                    <a:pt x="45" y="31"/>
                  </a:lnTo>
                  <a:lnTo>
                    <a:pt x="35" y="46"/>
                  </a:lnTo>
                  <a:lnTo>
                    <a:pt x="25" y="63"/>
                  </a:lnTo>
                  <a:lnTo>
                    <a:pt x="17" y="85"/>
                  </a:lnTo>
                  <a:lnTo>
                    <a:pt x="10" y="107"/>
                  </a:lnTo>
                  <a:lnTo>
                    <a:pt x="2" y="132"/>
                  </a:lnTo>
                  <a:lnTo>
                    <a:pt x="0" y="157"/>
                  </a:lnTo>
                  <a:lnTo>
                    <a:pt x="0" y="170"/>
                  </a:lnTo>
                  <a:lnTo>
                    <a:pt x="0" y="183"/>
                  </a:lnTo>
                  <a:lnTo>
                    <a:pt x="2" y="197"/>
                  </a:lnTo>
                  <a:lnTo>
                    <a:pt x="5" y="211"/>
                  </a:lnTo>
                  <a:lnTo>
                    <a:pt x="8" y="224"/>
                  </a:lnTo>
                  <a:lnTo>
                    <a:pt x="14" y="238"/>
                  </a:lnTo>
                  <a:lnTo>
                    <a:pt x="21" y="252"/>
                  </a:lnTo>
                  <a:lnTo>
                    <a:pt x="28" y="266"/>
                  </a:lnTo>
                  <a:lnTo>
                    <a:pt x="38" y="279"/>
                  </a:lnTo>
                  <a:lnTo>
                    <a:pt x="49" y="293"/>
                  </a:lnTo>
                  <a:lnTo>
                    <a:pt x="62" y="307"/>
                  </a:lnTo>
                  <a:lnTo>
                    <a:pt x="76" y="320"/>
                  </a:lnTo>
                  <a:lnTo>
                    <a:pt x="76" y="320"/>
                  </a:lnTo>
                  <a:lnTo>
                    <a:pt x="71" y="316"/>
                  </a:lnTo>
                  <a:lnTo>
                    <a:pt x="55" y="300"/>
                  </a:lnTo>
                  <a:lnTo>
                    <a:pt x="46" y="289"/>
                  </a:lnTo>
                  <a:lnTo>
                    <a:pt x="36" y="276"/>
                  </a:lnTo>
                  <a:lnTo>
                    <a:pt x="28" y="259"/>
                  </a:lnTo>
                  <a:lnTo>
                    <a:pt x="19" y="241"/>
                  </a:lnTo>
                  <a:lnTo>
                    <a:pt x="12" y="219"/>
                  </a:lnTo>
                  <a:lnTo>
                    <a:pt x="8" y="197"/>
                  </a:lnTo>
                  <a:lnTo>
                    <a:pt x="8" y="184"/>
                  </a:lnTo>
                  <a:lnTo>
                    <a:pt x="7" y="170"/>
                  </a:lnTo>
                  <a:lnTo>
                    <a:pt x="8" y="156"/>
                  </a:lnTo>
                  <a:lnTo>
                    <a:pt x="10" y="141"/>
                  </a:lnTo>
                  <a:lnTo>
                    <a:pt x="12" y="126"/>
                  </a:lnTo>
                  <a:lnTo>
                    <a:pt x="15" y="110"/>
                  </a:lnTo>
                  <a:lnTo>
                    <a:pt x="21" y="93"/>
                  </a:lnTo>
                  <a:lnTo>
                    <a:pt x="27" y="76"/>
                  </a:lnTo>
                  <a:lnTo>
                    <a:pt x="35" y="58"/>
                  </a:lnTo>
                  <a:lnTo>
                    <a:pt x="44" y="39"/>
                  </a:lnTo>
                  <a:lnTo>
                    <a:pt x="54" y="20"/>
                  </a:lnTo>
                  <a:lnTo>
                    <a:pt x="66" y="0"/>
                  </a:lnTo>
                  <a:close/>
                </a:path>
              </a:pathLst>
            </a:custGeom>
            <a:solidFill>
              <a:srgbClr val="2427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44" name="Freeform 207"/>
            <p:cNvSpPr>
              <a:spLocks/>
            </p:cNvSpPr>
            <p:nvPr/>
          </p:nvSpPr>
          <p:spPr bwMode="auto">
            <a:xfrm>
              <a:off x="3090301" y="2619844"/>
              <a:ext cx="120650" cy="508000"/>
            </a:xfrm>
            <a:custGeom>
              <a:avLst/>
              <a:gdLst>
                <a:gd name="T0" fmla="*/ 66 w 76"/>
                <a:gd name="T1" fmla="*/ 0 h 320"/>
                <a:gd name="T2" fmla="*/ 66 w 76"/>
                <a:gd name="T3" fmla="*/ 0 h 320"/>
                <a:gd name="T4" fmla="*/ 59 w 76"/>
                <a:gd name="T5" fmla="*/ 8 h 320"/>
                <a:gd name="T6" fmla="*/ 45 w 76"/>
                <a:gd name="T7" fmla="*/ 31 h 320"/>
                <a:gd name="T8" fmla="*/ 35 w 76"/>
                <a:gd name="T9" fmla="*/ 46 h 320"/>
                <a:gd name="T10" fmla="*/ 25 w 76"/>
                <a:gd name="T11" fmla="*/ 63 h 320"/>
                <a:gd name="T12" fmla="*/ 17 w 76"/>
                <a:gd name="T13" fmla="*/ 85 h 320"/>
                <a:gd name="T14" fmla="*/ 10 w 76"/>
                <a:gd name="T15" fmla="*/ 107 h 320"/>
                <a:gd name="T16" fmla="*/ 2 w 76"/>
                <a:gd name="T17" fmla="*/ 132 h 320"/>
                <a:gd name="T18" fmla="*/ 0 w 76"/>
                <a:gd name="T19" fmla="*/ 157 h 320"/>
                <a:gd name="T20" fmla="*/ 0 w 76"/>
                <a:gd name="T21" fmla="*/ 170 h 320"/>
                <a:gd name="T22" fmla="*/ 0 w 76"/>
                <a:gd name="T23" fmla="*/ 183 h 320"/>
                <a:gd name="T24" fmla="*/ 2 w 76"/>
                <a:gd name="T25" fmla="*/ 197 h 320"/>
                <a:gd name="T26" fmla="*/ 5 w 76"/>
                <a:gd name="T27" fmla="*/ 211 h 320"/>
                <a:gd name="T28" fmla="*/ 8 w 76"/>
                <a:gd name="T29" fmla="*/ 224 h 320"/>
                <a:gd name="T30" fmla="*/ 14 w 76"/>
                <a:gd name="T31" fmla="*/ 238 h 320"/>
                <a:gd name="T32" fmla="*/ 21 w 76"/>
                <a:gd name="T33" fmla="*/ 252 h 320"/>
                <a:gd name="T34" fmla="*/ 28 w 76"/>
                <a:gd name="T35" fmla="*/ 266 h 320"/>
                <a:gd name="T36" fmla="*/ 38 w 76"/>
                <a:gd name="T37" fmla="*/ 279 h 320"/>
                <a:gd name="T38" fmla="*/ 49 w 76"/>
                <a:gd name="T39" fmla="*/ 293 h 320"/>
                <a:gd name="T40" fmla="*/ 62 w 76"/>
                <a:gd name="T41" fmla="*/ 307 h 320"/>
                <a:gd name="T42" fmla="*/ 76 w 76"/>
                <a:gd name="T43" fmla="*/ 320 h 320"/>
                <a:gd name="T44" fmla="*/ 76 w 76"/>
                <a:gd name="T45" fmla="*/ 320 h 320"/>
                <a:gd name="T46" fmla="*/ 71 w 76"/>
                <a:gd name="T47" fmla="*/ 316 h 320"/>
                <a:gd name="T48" fmla="*/ 55 w 76"/>
                <a:gd name="T49" fmla="*/ 300 h 320"/>
                <a:gd name="T50" fmla="*/ 46 w 76"/>
                <a:gd name="T51" fmla="*/ 289 h 320"/>
                <a:gd name="T52" fmla="*/ 36 w 76"/>
                <a:gd name="T53" fmla="*/ 276 h 320"/>
                <a:gd name="T54" fmla="*/ 28 w 76"/>
                <a:gd name="T55" fmla="*/ 259 h 320"/>
                <a:gd name="T56" fmla="*/ 19 w 76"/>
                <a:gd name="T57" fmla="*/ 241 h 320"/>
                <a:gd name="T58" fmla="*/ 12 w 76"/>
                <a:gd name="T59" fmla="*/ 219 h 320"/>
                <a:gd name="T60" fmla="*/ 8 w 76"/>
                <a:gd name="T61" fmla="*/ 197 h 320"/>
                <a:gd name="T62" fmla="*/ 8 w 76"/>
                <a:gd name="T63" fmla="*/ 184 h 320"/>
                <a:gd name="T64" fmla="*/ 7 w 76"/>
                <a:gd name="T65" fmla="*/ 170 h 320"/>
                <a:gd name="T66" fmla="*/ 8 w 76"/>
                <a:gd name="T67" fmla="*/ 156 h 320"/>
                <a:gd name="T68" fmla="*/ 10 w 76"/>
                <a:gd name="T69" fmla="*/ 141 h 320"/>
                <a:gd name="T70" fmla="*/ 12 w 76"/>
                <a:gd name="T71" fmla="*/ 126 h 320"/>
                <a:gd name="T72" fmla="*/ 15 w 76"/>
                <a:gd name="T73" fmla="*/ 110 h 320"/>
                <a:gd name="T74" fmla="*/ 21 w 76"/>
                <a:gd name="T75" fmla="*/ 93 h 320"/>
                <a:gd name="T76" fmla="*/ 27 w 76"/>
                <a:gd name="T77" fmla="*/ 76 h 320"/>
                <a:gd name="T78" fmla="*/ 35 w 76"/>
                <a:gd name="T79" fmla="*/ 58 h 320"/>
                <a:gd name="T80" fmla="*/ 44 w 76"/>
                <a:gd name="T81" fmla="*/ 39 h 320"/>
                <a:gd name="T82" fmla="*/ 54 w 76"/>
                <a:gd name="T83" fmla="*/ 20 h 320"/>
                <a:gd name="T84" fmla="*/ 66 w 76"/>
                <a:gd name="T85" fmla="*/ 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6" h="320">
                  <a:moveTo>
                    <a:pt x="66" y="0"/>
                  </a:moveTo>
                  <a:lnTo>
                    <a:pt x="66" y="0"/>
                  </a:lnTo>
                  <a:lnTo>
                    <a:pt x="59" y="8"/>
                  </a:lnTo>
                  <a:lnTo>
                    <a:pt x="45" y="31"/>
                  </a:lnTo>
                  <a:lnTo>
                    <a:pt x="35" y="46"/>
                  </a:lnTo>
                  <a:lnTo>
                    <a:pt x="25" y="63"/>
                  </a:lnTo>
                  <a:lnTo>
                    <a:pt x="17" y="85"/>
                  </a:lnTo>
                  <a:lnTo>
                    <a:pt x="10" y="107"/>
                  </a:lnTo>
                  <a:lnTo>
                    <a:pt x="2" y="132"/>
                  </a:lnTo>
                  <a:lnTo>
                    <a:pt x="0" y="157"/>
                  </a:lnTo>
                  <a:lnTo>
                    <a:pt x="0" y="170"/>
                  </a:lnTo>
                  <a:lnTo>
                    <a:pt x="0" y="183"/>
                  </a:lnTo>
                  <a:lnTo>
                    <a:pt x="2" y="197"/>
                  </a:lnTo>
                  <a:lnTo>
                    <a:pt x="5" y="211"/>
                  </a:lnTo>
                  <a:lnTo>
                    <a:pt x="8" y="224"/>
                  </a:lnTo>
                  <a:lnTo>
                    <a:pt x="14" y="238"/>
                  </a:lnTo>
                  <a:lnTo>
                    <a:pt x="21" y="252"/>
                  </a:lnTo>
                  <a:lnTo>
                    <a:pt x="28" y="266"/>
                  </a:lnTo>
                  <a:lnTo>
                    <a:pt x="38" y="279"/>
                  </a:lnTo>
                  <a:lnTo>
                    <a:pt x="49" y="293"/>
                  </a:lnTo>
                  <a:lnTo>
                    <a:pt x="62" y="307"/>
                  </a:lnTo>
                  <a:lnTo>
                    <a:pt x="76" y="320"/>
                  </a:lnTo>
                  <a:lnTo>
                    <a:pt x="76" y="320"/>
                  </a:lnTo>
                  <a:lnTo>
                    <a:pt x="71" y="316"/>
                  </a:lnTo>
                  <a:lnTo>
                    <a:pt x="55" y="300"/>
                  </a:lnTo>
                  <a:lnTo>
                    <a:pt x="46" y="289"/>
                  </a:lnTo>
                  <a:lnTo>
                    <a:pt x="36" y="276"/>
                  </a:lnTo>
                  <a:lnTo>
                    <a:pt x="28" y="259"/>
                  </a:lnTo>
                  <a:lnTo>
                    <a:pt x="19" y="241"/>
                  </a:lnTo>
                  <a:lnTo>
                    <a:pt x="12" y="219"/>
                  </a:lnTo>
                  <a:lnTo>
                    <a:pt x="8" y="197"/>
                  </a:lnTo>
                  <a:lnTo>
                    <a:pt x="8" y="184"/>
                  </a:lnTo>
                  <a:lnTo>
                    <a:pt x="7" y="170"/>
                  </a:lnTo>
                  <a:lnTo>
                    <a:pt x="8" y="156"/>
                  </a:lnTo>
                  <a:lnTo>
                    <a:pt x="10" y="141"/>
                  </a:lnTo>
                  <a:lnTo>
                    <a:pt x="12" y="126"/>
                  </a:lnTo>
                  <a:lnTo>
                    <a:pt x="15" y="110"/>
                  </a:lnTo>
                  <a:lnTo>
                    <a:pt x="21" y="93"/>
                  </a:lnTo>
                  <a:lnTo>
                    <a:pt x="27" y="76"/>
                  </a:lnTo>
                  <a:lnTo>
                    <a:pt x="35" y="58"/>
                  </a:lnTo>
                  <a:lnTo>
                    <a:pt x="44" y="39"/>
                  </a:lnTo>
                  <a:lnTo>
                    <a:pt x="54" y="20"/>
                  </a:lnTo>
                  <a:lnTo>
                    <a:pt x="6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45" name="Freeform 208"/>
            <p:cNvSpPr>
              <a:spLocks/>
            </p:cNvSpPr>
            <p:nvPr/>
          </p:nvSpPr>
          <p:spPr bwMode="auto">
            <a:xfrm>
              <a:off x="3742764" y="2789706"/>
              <a:ext cx="215900" cy="209550"/>
            </a:xfrm>
            <a:custGeom>
              <a:avLst/>
              <a:gdLst>
                <a:gd name="T0" fmla="*/ 1 w 136"/>
                <a:gd name="T1" fmla="*/ 90 h 132"/>
                <a:gd name="T2" fmla="*/ 1 w 136"/>
                <a:gd name="T3" fmla="*/ 53 h 132"/>
                <a:gd name="T4" fmla="*/ 7 w 136"/>
                <a:gd name="T5" fmla="*/ 25 h 132"/>
                <a:gd name="T6" fmla="*/ 15 w 136"/>
                <a:gd name="T7" fmla="*/ 9 h 132"/>
                <a:gd name="T8" fmla="*/ 20 w 136"/>
                <a:gd name="T9" fmla="*/ 5 h 132"/>
                <a:gd name="T10" fmla="*/ 32 w 136"/>
                <a:gd name="T11" fmla="*/ 0 h 132"/>
                <a:gd name="T12" fmla="*/ 44 w 136"/>
                <a:gd name="T13" fmla="*/ 0 h 132"/>
                <a:gd name="T14" fmla="*/ 56 w 136"/>
                <a:gd name="T15" fmla="*/ 7 h 132"/>
                <a:gd name="T16" fmla="*/ 62 w 136"/>
                <a:gd name="T17" fmla="*/ 6 h 132"/>
                <a:gd name="T18" fmla="*/ 86 w 136"/>
                <a:gd name="T19" fmla="*/ 6 h 132"/>
                <a:gd name="T20" fmla="*/ 99 w 136"/>
                <a:gd name="T21" fmla="*/ 15 h 132"/>
                <a:gd name="T22" fmla="*/ 103 w 136"/>
                <a:gd name="T23" fmla="*/ 22 h 132"/>
                <a:gd name="T24" fmla="*/ 110 w 136"/>
                <a:gd name="T25" fmla="*/ 23 h 132"/>
                <a:gd name="T26" fmla="*/ 123 w 136"/>
                <a:gd name="T27" fmla="*/ 32 h 132"/>
                <a:gd name="T28" fmla="*/ 134 w 136"/>
                <a:gd name="T29" fmla="*/ 49 h 132"/>
                <a:gd name="T30" fmla="*/ 136 w 136"/>
                <a:gd name="T31" fmla="*/ 61 h 132"/>
                <a:gd name="T32" fmla="*/ 133 w 136"/>
                <a:gd name="T33" fmla="*/ 77 h 132"/>
                <a:gd name="T34" fmla="*/ 132 w 136"/>
                <a:gd name="T35" fmla="*/ 78 h 132"/>
                <a:gd name="T36" fmla="*/ 122 w 136"/>
                <a:gd name="T37" fmla="*/ 81 h 132"/>
                <a:gd name="T38" fmla="*/ 115 w 136"/>
                <a:gd name="T39" fmla="*/ 78 h 132"/>
                <a:gd name="T40" fmla="*/ 110 w 136"/>
                <a:gd name="T41" fmla="*/ 73 h 132"/>
                <a:gd name="T42" fmla="*/ 102 w 136"/>
                <a:gd name="T43" fmla="*/ 61 h 132"/>
                <a:gd name="T44" fmla="*/ 90 w 136"/>
                <a:gd name="T45" fmla="*/ 53 h 132"/>
                <a:gd name="T46" fmla="*/ 81 w 136"/>
                <a:gd name="T47" fmla="*/ 51 h 132"/>
                <a:gd name="T48" fmla="*/ 73 w 136"/>
                <a:gd name="T49" fmla="*/ 63 h 132"/>
                <a:gd name="T50" fmla="*/ 72 w 136"/>
                <a:gd name="T51" fmla="*/ 73 h 132"/>
                <a:gd name="T52" fmla="*/ 72 w 136"/>
                <a:gd name="T53" fmla="*/ 104 h 132"/>
                <a:gd name="T54" fmla="*/ 66 w 136"/>
                <a:gd name="T55" fmla="*/ 120 h 132"/>
                <a:gd name="T56" fmla="*/ 59 w 136"/>
                <a:gd name="T57" fmla="*/ 127 h 132"/>
                <a:gd name="T58" fmla="*/ 48 w 136"/>
                <a:gd name="T59" fmla="*/ 131 h 132"/>
                <a:gd name="T60" fmla="*/ 37 w 136"/>
                <a:gd name="T61" fmla="*/ 132 h 132"/>
                <a:gd name="T62" fmla="*/ 18 w 136"/>
                <a:gd name="T63" fmla="*/ 127 h 132"/>
                <a:gd name="T64" fmla="*/ 7 w 136"/>
                <a:gd name="T65" fmla="*/ 114 h 132"/>
                <a:gd name="T66" fmla="*/ 1 w 136"/>
                <a:gd name="T67" fmla="*/ 97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36" h="132">
                  <a:moveTo>
                    <a:pt x="1" y="90"/>
                  </a:moveTo>
                  <a:lnTo>
                    <a:pt x="1" y="90"/>
                  </a:lnTo>
                  <a:lnTo>
                    <a:pt x="0" y="78"/>
                  </a:lnTo>
                  <a:lnTo>
                    <a:pt x="1" y="53"/>
                  </a:lnTo>
                  <a:lnTo>
                    <a:pt x="4" y="39"/>
                  </a:lnTo>
                  <a:lnTo>
                    <a:pt x="7" y="25"/>
                  </a:lnTo>
                  <a:lnTo>
                    <a:pt x="12" y="13"/>
                  </a:lnTo>
                  <a:lnTo>
                    <a:pt x="15" y="9"/>
                  </a:lnTo>
                  <a:lnTo>
                    <a:pt x="20" y="5"/>
                  </a:lnTo>
                  <a:lnTo>
                    <a:pt x="20" y="5"/>
                  </a:lnTo>
                  <a:lnTo>
                    <a:pt x="24" y="3"/>
                  </a:lnTo>
                  <a:lnTo>
                    <a:pt x="32" y="0"/>
                  </a:lnTo>
                  <a:lnTo>
                    <a:pt x="38" y="0"/>
                  </a:lnTo>
                  <a:lnTo>
                    <a:pt x="44" y="0"/>
                  </a:lnTo>
                  <a:lnTo>
                    <a:pt x="51" y="3"/>
                  </a:lnTo>
                  <a:lnTo>
                    <a:pt x="56" y="7"/>
                  </a:lnTo>
                  <a:lnTo>
                    <a:pt x="56" y="7"/>
                  </a:lnTo>
                  <a:lnTo>
                    <a:pt x="62" y="6"/>
                  </a:lnTo>
                  <a:lnTo>
                    <a:pt x="78" y="6"/>
                  </a:lnTo>
                  <a:lnTo>
                    <a:pt x="86" y="6"/>
                  </a:lnTo>
                  <a:lnTo>
                    <a:pt x="93" y="9"/>
                  </a:lnTo>
                  <a:lnTo>
                    <a:pt x="99" y="15"/>
                  </a:lnTo>
                  <a:lnTo>
                    <a:pt x="102" y="17"/>
                  </a:lnTo>
                  <a:lnTo>
                    <a:pt x="103" y="22"/>
                  </a:lnTo>
                  <a:lnTo>
                    <a:pt x="103" y="22"/>
                  </a:lnTo>
                  <a:lnTo>
                    <a:pt x="110" y="23"/>
                  </a:lnTo>
                  <a:lnTo>
                    <a:pt x="116" y="27"/>
                  </a:lnTo>
                  <a:lnTo>
                    <a:pt x="123" y="32"/>
                  </a:lnTo>
                  <a:lnTo>
                    <a:pt x="130" y="40"/>
                  </a:lnTo>
                  <a:lnTo>
                    <a:pt x="134" y="49"/>
                  </a:lnTo>
                  <a:lnTo>
                    <a:pt x="136" y="56"/>
                  </a:lnTo>
                  <a:lnTo>
                    <a:pt x="136" y="61"/>
                  </a:lnTo>
                  <a:lnTo>
                    <a:pt x="136" y="68"/>
                  </a:lnTo>
                  <a:lnTo>
                    <a:pt x="133" y="77"/>
                  </a:lnTo>
                  <a:lnTo>
                    <a:pt x="133" y="77"/>
                  </a:lnTo>
                  <a:lnTo>
                    <a:pt x="132" y="78"/>
                  </a:lnTo>
                  <a:lnTo>
                    <a:pt x="126" y="81"/>
                  </a:lnTo>
                  <a:lnTo>
                    <a:pt x="122" y="81"/>
                  </a:lnTo>
                  <a:lnTo>
                    <a:pt x="117" y="80"/>
                  </a:lnTo>
                  <a:lnTo>
                    <a:pt x="115" y="78"/>
                  </a:lnTo>
                  <a:lnTo>
                    <a:pt x="110" y="73"/>
                  </a:lnTo>
                  <a:lnTo>
                    <a:pt x="110" y="73"/>
                  </a:lnTo>
                  <a:lnTo>
                    <a:pt x="106" y="67"/>
                  </a:lnTo>
                  <a:lnTo>
                    <a:pt x="102" y="61"/>
                  </a:lnTo>
                  <a:lnTo>
                    <a:pt x="96" y="56"/>
                  </a:lnTo>
                  <a:lnTo>
                    <a:pt x="90" y="53"/>
                  </a:lnTo>
                  <a:lnTo>
                    <a:pt x="85" y="51"/>
                  </a:lnTo>
                  <a:lnTo>
                    <a:pt x="81" y="51"/>
                  </a:lnTo>
                  <a:lnTo>
                    <a:pt x="76" y="56"/>
                  </a:lnTo>
                  <a:lnTo>
                    <a:pt x="73" y="63"/>
                  </a:lnTo>
                  <a:lnTo>
                    <a:pt x="73" y="63"/>
                  </a:lnTo>
                  <a:lnTo>
                    <a:pt x="72" y="73"/>
                  </a:lnTo>
                  <a:lnTo>
                    <a:pt x="72" y="83"/>
                  </a:lnTo>
                  <a:lnTo>
                    <a:pt x="72" y="104"/>
                  </a:lnTo>
                  <a:lnTo>
                    <a:pt x="71" y="112"/>
                  </a:lnTo>
                  <a:lnTo>
                    <a:pt x="66" y="120"/>
                  </a:lnTo>
                  <a:lnTo>
                    <a:pt x="64" y="124"/>
                  </a:lnTo>
                  <a:lnTo>
                    <a:pt x="59" y="127"/>
                  </a:lnTo>
                  <a:lnTo>
                    <a:pt x="54" y="129"/>
                  </a:lnTo>
                  <a:lnTo>
                    <a:pt x="48" y="131"/>
                  </a:lnTo>
                  <a:lnTo>
                    <a:pt x="48" y="131"/>
                  </a:lnTo>
                  <a:lnTo>
                    <a:pt x="37" y="132"/>
                  </a:lnTo>
                  <a:lnTo>
                    <a:pt x="27" y="131"/>
                  </a:lnTo>
                  <a:lnTo>
                    <a:pt x="18" y="127"/>
                  </a:lnTo>
                  <a:lnTo>
                    <a:pt x="12" y="121"/>
                  </a:lnTo>
                  <a:lnTo>
                    <a:pt x="7" y="114"/>
                  </a:lnTo>
                  <a:lnTo>
                    <a:pt x="4" y="105"/>
                  </a:lnTo>
                  <a:lnTo>
                    <a:pt x="1" y="97"/>
                  </a:lnTo>
                  <a:lnTo>
                    <a:pt x="1" y="90"/>
                  </a:lnTo>
                  <a:close/>
                </a:path>
              </a:pathLst>
            </a:custGeom>
            <a:solidFill>
              <a:srgbClr val="FEDC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46" name="Freeform 209"/>
            <p:cNvSpPr>
              <a:spLocks/>
            </p:cNvSpPr>
            <p:nvPr/>
          </p:nvSpPr>
          <p:spPr bwMode="auto">
            <a:xfrm>
              <a:off x="3742764" y="2789706"/>
              <a:ext cx="215900" cy="209550"/>
            </a:xfrm>
            <a:custGeom>
              <a:avLst/>
              <a:gdLst>
                <a:gd name="T0" fmla="*/ 1 w 136"/>
                <a:gd name="T1" fmla="*/ 90 h 132"/>
                <a:gd name="T2" fmla="*/ 1 w 136"/>
                <a:gd name="T3" fmla="*/ 53 h 132"/>
                <a:gd name="T4" fmla="*/ 7 w 136"/>
                <a:gd name="T5" fmla="*/ 25 h 132"/>
                <a:gd name="T6" fmla="*/ 15 w 136"/>
                <a:gd name="T7" fmla="*/ 9 h 132"/>
                <a:gd name="T8" fmla="*/ 20 w 136"/>
                <a:gd name="T9" fmla="*/ 5 h 132"/>
                <a:gd name="T10" fmla="*/ 32 w 136"/>
                <a:gd name="T11" fmla="*/ 0 h 132"/>
                <a:gd name="T12" fmla="*/ 44 w 136"/>
                <a:gd name="T13" fmla="*/ 0 h 132"/>
                <a:gd name="T14" fmla="*/ 56 w 136"/>
                <a:gd name="T15" fmla="*/ 7 h 132"/>
                <a:gd name="T16" fmla="*/ 62 w 136"/>
                <a:gd name="T17" fmla="*/ 6 h 132"/>
                <a:gd name="T18" fmla="*/ 86 w 136"/>
                <a:gd name="T19" fmla="*/ 6 h 132"/>
                <a:gd name="T20" fmla="*/ 99 w 136"/>
                <a:gd name="T21" fmla="*/ 15 h 132"/>
                <a:gd name="T22" fmla="*/ 103 w 136"/>
                <a:gd name="T23" fmla="*/ 22 h 132"/>
                <a:gd name="T24" fmla="*/ 110 w 136"/>
                <a:gd name="T25" fmla="*/ 23 h 132"/>
                <a:gd name="T26" fmla="*/ 123 w 136"/>
                <a:gd name="T27" fmla="*/ 32 h 132"/>
                <a:gd name="T28" fmla="*/ 134 w 136"/>
                <a:gd name="T29" fmla="*/ 49 h 132"/>
                <a:gd name="T30" fmla="*/ 136 w 136"/>
                <a:gd name="T31" fmla="*/ 61 h 132"/>
                <a:gd name="T32" fmla="*/ 133 w 136"/>
                <a:gd name="T33" fmla="*/ 77 h 132"/>
                <a:gd name="T34" fmla="*/ 132 w 136"/>
                <a:gd name="T35" fmla="*/ 78 h 132"/>
                <a:gd name="T36" fmla="*/ 122 w 136"/>
                <a:gd name="T37" fmla="*/ 81 h 132"/>
                <a:gd name="T38" fmla="*/ 115 w 136"/>
                <a:gd name="T39" fmla="*/ 78 h 132"/>
                <a:gd name="T40" fmla="*/ 110 w 136"/>
                <a:gd name="T41" fmla="*/ 73 h 132"/>
                <a:gd name="T42" fmla="*/ 102 w 136"/>
                <a:gd name="T43" fmla="*/ 61 h 132"/>
                <a:gd name="T44" fmla="*/ 90 w 136"/>
                <a:gd name="T45" fmla="*/ 53 h 132"/>
                <a:gd name="T46" fmla="*/ 81 w 136"/>
                <a:gd name="T47" fmla="*/ 51 h 132"/>
                <a:gd name="T48" fmla="*/ 73 w 136"/>
                <a:gd name="T49" fmla="*/ 63 h 132"/>
                <a:gd name="T50" fmla="*/ 72 w 136"/>
                <a:gd name="T51" fmla="*/ 73 h 132"/>
                <a:gd name="T52" fmla="*/ 72 w 136"/>
                <a:gd name="T53" fmla="*/ 104 h 132"/>
                <a:gd name="T54" fmla="*/ 66 w 136"/>
                <a:gd name="T55" fmla="*/ 120 h 132"/>
                <a:gd name="T56" fmla="*/ 59 w 136"/>
                <a:gd name="T57" fmla="*/ 127 h 132"/>
                <a:gd name="T58" fmla="*/ 48 w 136"/>
                <a:gd name="T59" fmla="*/ 131 h 132"/>
                <a:gd name="T60" fmla="*/ 37 w 136"/>
                <a:gd name="T61" fmla="*/ 132 h 132"/>
                <a:gd name="T62" fmla="*/ 18 w 136"/>
                <a:gd name="T63" fmla="*/ 127 h 132"/>
                <a:gd name="T64" fmla="*/ 7 w 136"/>
                <a:gd name="T65" fmla="*/ 114 h 132"/>
                <a:gd name="T66" fmla="*/ 1 w 136"/>
                <a:gd name="T67" fmla="*/ 97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36" h="132">
                  <a:moveTo>
                    <a:pt x="1" y="90"/>
                  </a:moveTo>
                  <a:lnTo>
                    <a:pt x="1" y="90"/>
                  </a:lnTo>
                  <a:lnTo>
                    <a:pt x="0" y="78"/>
                  </a:lnTo>
                  <a:lnTo>
                    <a:pt x="1" y="53"/>
                  </a:lnTo>
                  <a:lnTo>
                    <a:pt x="4" y="39"/>
                  </a:lnTo>
                  <a:lnTo>
                    <a:pt x="7" y="25"/>
                  </a:lnTo>
                  <a:lnTo>
                    <a:pt x="12" y="13"/>
                  </a:lnTo>
                  <a:lnTo>
                    <a:pt x="15" y="9"/>
                  </a:lnTo>
                  <a:lnTo>
                    <a:pt x="20" y="5"/>
                  </a:lnTo>
                  <a:lnTo>
                    <a:pt x="20" y="5"/>
                  </a:lnTo>
                  <a:lnTo>
                    <a:pt x="24" y="3"/>
                  </a:lnTo>
                  <a:lnTo>
                    <a:pt x="32" y="0"/>
                  </a:lnTo>
                  <a:lnTo>
                    <a:pt x="38" y="0"/>
                  </a:lnTo>
                  <a:lnTo>
                    <a:pt x="44" y="0"/>
                  </a:lnTo>
                  <a:lnTo>
                    <a:pt x="51" y="3"/>
                  </a:lnTo>
                  <a:lnTo>
                    <a:pt x="56" y="7"/>
                  </a:lnTo>
                  <a:lnTo>
                    <a:pt x="56" y="7"/>
                  </a:lnTo>
                  <a:lnTo>
                    <a:pt x="62" y="6"/>
                  </a:lnTo>
                  <a:lnTo>
                    <a:pt x="78" y="6"/>
                  </a:lnTo>
                  <a:lnTo>
                    <a:pt x="86" y="6"/>
                  </a:lnTo>
                  <a:lnTo>
                    <a:pt x="93" y="9"/>
                  </a:lnTo>
                  <a:lnTo>
                    <a:pt x="99" y="15"/>
                  </a:lnTo>
                  <a:lnTo>
                    <a:pt x="102" y="17"/>
                  </a:lnTo>
                  <a:lnTo>
                    <a:pt x="103" y="22"/>
                  </a:lnTo>
                  <a:lnTo>
                    <a:pt x="103" y="22"/>
                  </a:lnTo>
                  <a:lnTo>
                    <a:pt x="110" y="23"/>
                  </a:lnTo>
                  <a:lnTo>
                    <a:pt x="116" y="27"/>
                  </a:lnTo>
                  <a:lnTo>
                    <a:pt x="123" y="32"/>
                  </a:lnTo>
                  <a:lnTo>
                    <a:pt x="130" y="40"/>
                  </a:lnTo>
                  <a:lnTo>
                    <a:pt x="134" y="49"/>
                  </a:lnTo>
                  <a:lnTo>
                    <a:pt x="136" y="56"/>
                  </a:lnTo>
                  <a:lnTo>
                    <a:pt x="136" y="61"/>
                  </a:lnTo>
                  <a:lnTo>
                    <a:pt x="136" y="68"/>
                  </a:lnTo>
                  <a:lnTo>
                    <a:pt x="133" y="77"/>
                  </a:lnTo>
                  <a:lnTo>
                    <a:pt x="133" y="77"/>
                  </a:lnTo>
                  <a:lnTo>
                    <a:pt x="132" y="78"/>
                  </a:lnTo>
                  <a:lnTo>
                    <a:pt x="126" y="81"/>
                  </a:lnTo>
                  <a:lnTo>
                    <a:pt x="122" y="81"/>
                  </a:lnTo>
                  <a:lnTo>
                    <a:pt x="117" y="80"/>
                  </a:lnTo>
                  <a:lnTo>
                    <a:pt x="115" y="78"/>
                  </a:lnTo>
                  <a:lnTo>
                    <a:pt x="110" y="73"/>
                  </a:lnTo>
                  <a:lnTo>
                    <a:pt x="110" y="73"/>
                  </a:lnTo>
                  <a:lnTo>
                    <a:pt x="106" y="67"/>
                  </a:lnTo>
                  <a:lnTo>
                    <a:pt x="102" y="61"/>
                  </a:lnTo>
                  <a:lnTo>
                    <a:pt x="96" y="56"/>
                  </a:lnTo>
                  <a:lnTo>
                    <a:pt x="90" y="53"/>
                  </a:lnTo>
                  <a:lnTo>
                    <a:pt x="85" y="51"/>
                  </a:lnTo>
                  <a:lnTo>
                    <a:pt x="81" y="51"/>
                  </a:lnTo>
                  <a:lnTo>
                    <a:pt x="76" y="56"/>
                  </a:lnTo>
                  <a:lnTo>
                    <a:pt x="73" y="63"/>
                  </a:lnTo>
                  <a:lnTo>
                    <a:pt x="73" y="63"/>
                  </a:lnTo>
                  <a:lnTo>
                    <a:pt x="72" y="73"/>
                  </a:lnTo>
                  <a:lnTo>
                    <a:pt x="72" y="83"/>
                  </a:lnTo>
                  <a:lnTo>
                    <a:pt x="72" y="104"/>
                  </a:lnTo>
                  <a:lnTo>
                    <a:pt x="71" y="112"/>
                  </a:lnTo>
                  <a:lnTo>
                    <a:pt x="66" y="120"/>
                  </a:lnTo>
                  <a:lnTo>
                    <a:pt x="64" y="124"/>
                  </a:lnTo>
                  <a:lnTo>
                    <a:pt x="59" y="127"/>
                  </a:lnTo>
                  <a:lnTo>
                    <a:pt x="54" y="129"/>
                  </a:lnTo>
                  <a:lnTo>
                    <a:pt x="48" y="131"/>
                  </a:lnTo>
                  <a:lnTo>
                    <a:pt x="48" y="131"/>
                  </a:lnTo>
                  <a:lnTo>
                    <a:pt x="37" y="132"/>
                  </a:lnTo>
                  <a:lnTo>
                    <a:pt x="27" y="131"/>
                  </a:lnTo>
                  <a:lnTo>
                    <a:pt x="18" y="127"/>
                  </a:lnTo>
                  <a:lnTo>
                    <a:pt x="12" y="121"/>
                  </a:lnTo>
                  <a:lnTo>
                    <a:pt x="7" y="114"/>
                  </a:lnTo>
                  <a:lnTo>
                    <a:pt x="4" y="105"/>
                  </a:lnTo>
                  <a:lnTo>
                    <a:pt x="1" y="97"/>
                  </a:lnTo>
                  <a:lnTo>
                    <a:pt x="1" y="9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47" name="Freeform 210"/>
            <p:cNvSpPr>
              <a:spLocks/>
            </p:cNvSpPr>
            <p:nvPr/>
          </p:nvSpPr>
          <p:spPr bwMode="auto">
            <a:xfrm>
              <a:off x="3787214" y="2824631"/>
              <a:ext cx="141288" cy="141288"/>
            </a:xfrm>
            <a:custGeom>
              <a:avLst/>
              <a:gdLst>
                <a:gd name="T0" fmla="*/ 89 w 89"/>
                <a:gd name="T1" fmla="*/ 48 h 89"/>
                <a:gd name="T2" fmla="*/ 89 w 89"/>
                <a:gd name="T3" fmla="*/ 48 h 89"/>
                <a:gd name="T4" fmla="*/ 88 w 89"/>
                <a:gd name="T5" fmla="*/ 56 h 89"/>
                <a:gd name="T6" fmla="*/ 84 w 89"/>
                <a:gd name="T7" fmla="*/ 65 h 89"/>
                <a:gd name="T8" fmla="*/ 79 w 89"/>
                <a:gd name="T9" fmla="*/ 72 h 89"/>
                <a:gd name="T10" fmla="*/ 74 w 89"/>
                <a:gd name="T11" fmla="*/ 78 h 89"/>
                <a:gd name="T12" fmla="*/ 67 w 89"/>
                <a:gd name="T13" fmla="*/ 83 h 89"/>
                <a:gd name="T14" fmla="*/ 58 w 89"/>
                <a:gd name="T15" fmla="*/ 86 h 89"/>
                <a:gd name="T16" fmla="*/ 50 w 89"/>
                <a:gd name="T17" fmla="*/ 89 h 89"/>
                <a:gd name="T18" fmla="*/ 41 w 89"/>
                <a:gd name="T19" fmla="*/ 89 h 89"/>
                <a:gd name="T20" fmla="*/ 41 w 89"/>
                <a:gd name="T21" fmla="*/ 89 h 89"/>
                <a:gd name="T22" fmla="*/ 33 w 89"/>
                <a:gd name="T23" fmla="*/ 88 h 89"/>
                <a:gd name="T24" fmla="*/ 24 w 89"/>
                <a:gd name="T25" fmla="*/ 83 h 89"/>
                <a:gd name="T26" fmla="*/ 17 w 89"/>
                <a:gd name="T27" fmla="*/ 79 h 89"/>
                <a:gd name="T28" fmla="*/ 10 w 89"/>
                <a:gd name="T29" fmla="*/ 73 h 89"/>
                <a:gd name="T30" fmla="*/ 6 w 89"/>
                <a:gd name="T31" fmla="*/ 66 h 89"/>
                <a:gd name="T32" fmla="*/ 3 w 89"/>
                <a:gd name="T33" fmla="*/ 58 h 89"/>
                <a:gd name="T34" fmla="*/ 0 w 89"/>
                <a:gd name="T35" fmla="*/ 49 h 89"/>
                <a:gd name="T36" fmla="*/ 0 w 89"/>
                <a:gd name="T37" fmla="*/ 41 h 89"/>
                <a:gd name="T38" fmla="*/ 0 w 89"/>
                <a:gd name="T39" fmla="*/ 41 h 89"/>
                <a:gd name="T40" fmla="*/ 2 w 89"/>
                <a:gd name="T41" fmla="*/ 32 h 89"/>
                <a:gd name="T42" fmla="*/ 4 w 89"/>
                <a:gd name="T43" fmla="*/ 24 h 89"/>
                <a:gd name="T44" fmla="*/ 10 w 89"/>
                <a:gd name="T45" fmla="*/ 17 h 89"/>
                <a:gd name="T46" fmla="*/ 16 w 89"/>
                <a:gd name="T47" fmla="*/ 11 h 89"/>
                <a:gd name="T48" fmla="*/ 23 w 89"/>
                <a:gd name="T49" fmla="*/ 5 h 89"/>
                <a:gd name="T50" fmla="*/ 30 w 89"/>
                <a:gd name="T51" fmla="*/ 3 h 89"/>
                <a:gd name="T52" fmla="*/ 38 w 89"/>
                <a:gd name="T53" fmla="*/ 0 h 89"/>
                <a:gd name="T54" fmla="*/ 48 w 89"/>
                <a:gd name="T55" fmla="*/ 0 h 89"/>
                <a:gd name="T56" fmla="*/ 48 w 89"/>
                <a:gd name="T57" fmla="*/ 0 h 89"/>
                <a:gd name="T58" fmla="*/ 57 w 89"/>
                <a:gd name="T59" fmla="*/ 1 h 89"/>
                <a:gd name="T60" fmla="*/ 65 w 89"/>
                <a:gd name="T61" fmla="*/ 4 h 89"/>
                <a:gd name="T62" fmla="*/ 72 w 89"/>
                <a:gd name="T63" fmla="*/ 10 h 89"/>
                <a:gd name="T64" fmla="*/ 78 w 89"/>
                <a:gd name="T65" fmla="*/ 15 h 89"/>
                <a:gd name="T66" fmla="*/ 84 w 89"/>
                <a:gd name="T67" fmla="*/ 22 h 89"/>
                <a:gd name="T68" fmla="*/ 87 w 89"/>
                <a:gd name="T69" fmla="*/ 29 h 89"/>
                <a:gd name="T70" fmla="*/ 89 w 89"/>
                <a:gd name="T71" fmla="*/ 38 h 89"/>
                <a:gd name="T72" fmla="*/ 89 w 89"/>
                <a:gd name="T73" fmla="*/ 48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9" h="89">
                  <a:moveTo>
                    <a:pt x="89" y="48"/>
                  </a:moveTo>
                  <a:lnTo>
                    <a:pt x="89" y="48"/>
                  </a:lnTo>
                  <a:lnTo>
                    <a:pt x="88" y="56"/>
                  </a:lnTo>
                  <a:lnTo>
                    <a:pt x="84" y="65"/>
                  </a:lnTo>
                  <a:lnTo>
                    <a:pt x="79" y="72"/>
                  </a:lnTo>
                  <a:lnTo>
                    <a:pt x="74" y="78"/>
                  </a:lnTo>
                  <a:lnTo>
                    <a:pt x="67" y="83"/>
                  </a:lnTo>
                  <a:lnTo>
                    <a:pt x="58" y="86"/>
                  </a:lnTo>
                  <a:lnTo>
                    <a:pt x="50" y="89"/>
                  </a:lnTo>
                  <a:lnTo>
                    <a:pt x="41" y="89"/>
                  </a:lnTo>
                  <a:lnTo>
                    <a:pt x="41" y="89"/>
                  </a:lnTo>
                  <a:lnTo>
                    <a:pt x="33" y="88"/>
                  </a:lnTo>
                  <a:lnTo>
                    <a:pt x="24" y="83"/>
                  </a:lnTo>
                  <a:lnTo>
                    <a:pt x="17" y="79"/>
                  </a:lnTo>
                  <a:lnTo>
                    <a:pt x="10" y="73"/>
                  </a:lnTo>
                  <a:lnTo>
                    <a:pt x="6" y="66"/>
                  </a:lnTo>
                  <a:lnTo>
                    <a:pt x="3" y="58"/>
                  </a:lnTo>
                  <a:lnTo>
                    <a:pt x="0" y="49"/>
                  </a:lnTo>
                  <a:lnTo>
                    <a:pt x="0" y="41"/>
                  </a:lnTo>
                  <a:lnTo>
                    <a:pt x="0" y="41"/>
                  </a:lnTo>
                  <a:lnTo>
                    <a:pt x="2" y="32"/>
                  </a:lnTo>
                  <a:lnTo>
                    <a:pt x="4" y="24"/>
                  </a:lnTo>
                  <a:lnTo>
                    <a:pt x="10" y="17"/>
                  </a:lnTo>
                  <a:lnTo>
                    <a:pt x="16" y="11"/>
                  </a:lnTo>
                  <a:lnTo>
                    <a:pt x="23" y="5"/>
                  </a:lnTo>
                  <a:lnTo>
                    <a:pt x="30" y="3"/>
                  </a:lnTo>
                  <a:lnTo>
                    <a:pt x="38" y="0"/>
                  </a:lnTo>
                  <a:lnTo>
                    <a:pt x="48" y="0"/>
                  </a:lnTo>
                  <a:lnTo>
                    <a:pt x="48" y="0"/>
                  </a:lnTo>
                  <a:lnTo>
                    <a:pt x="57" y="1"/>
                  </a:lnTo>
                  <a:lnTo>
                    <a:pt x="65" y="4"/>
                  </a:lnTo>
                  <a:lnTo>
                    <a:pt x="72" y="10"/>
                  </a:lnTo>
                  <a:lnTo>
                    <a:pt x="78" y="15"/>
                  </a:lnTo>
                  <a:lnTo>
                    <a:pt x="84" y="22"/>
                  </a:lnTo>
                  <a:lnTo>
                    <a:pt x="87" y="29"/>
                  </a:lnTo>
                  <a:lnTo>
                    <a:pt x="89" y="38"/>
                  </a:lnTo>
                  <a:lnTo>
                    <a:pt x="89" y="48"/>
                  </a:lnTo>
                  <a:close/>
                </a:path>
              </a:pathLst>
            </a:custGeom>
            <a:solidFill>
              <a:srgbClr val="474C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48" name="Freeform 211"/>
            <p:cNvSpPr>
              <a:spLocks/>
            </p:cNvSpPr>
            <p:nvPr/>
          </p:nvSpPr>
          <p:spPr bwMode="auto">
            <a:xfrm>
              <a:off x="3787214" y="2824631"/>
              <a:ext cx="141288" cy="141288"/>
            </a:xfrm>
            <a:custGeom>
              <a:avLst/>
              <a:gdLst>
                <a:gd name="T0" fmla="*/ 89 w 89"/>
                <a:gd name="T1" fmla="*/ 48 h 89"/>
                <a:gd name="T2" fmla="*/ 89 w 89"/>
                <a:gd name="T3" fmla="*/ 48 h 89"/>
                <a:gd name="T4" fmla="*/ 88 w 89"/>
                <a:gd name="T5" fmla="*/ 56 h 89"/>
                <a:gd name="T6" fmla="*/ 84 w 89"/>
                <a:gd name="T7" fmla="*/ 65 h 89"/>
                <a:gd name="T8" fmla="*/ 79 w 89"/>
                <a:gd name="T9" fmla="*/ 72 h 89"/>
                <a:gd name="T10" fmla="*/ 74 w 89"/>
                <a:gd name="T11" fmla="*/ 78 h 89"/>
                <a:gd name="T12" fmla="*/ 67 w 89"/>
                <a:gd name="T13" fmla="*/ 83 h 89"/>
                <a:gd name="T14" fmla="*/ 58 w 89"/>
                <a:gd name="T15" fmla="*/ 86 h 89"/>
                <a:gd name="T16" fmla="*/ 50 w 89"/>
                <a:gd name="T17" fmla="*/ 89 h 89"/>
                <a:gd name="T18" fmla="*/ 41 w 89"/>
                <a:gd name="T19" fmla="*/ 89 h 89"/>
                <a:gd name="T20" fmla="*/ 41 w 89"/>
                <a:gd name="T21" fmla="*/ 89 h 89"/>
                <a:gd name="T22" fmla="*/ 33 w 89"/>
                <a:gd name="T23" fmla="*/ 88 h 89"/>
                <a:gd name="T24" fmla="*/ 24 w 89"/>
                <a:gd name="T25" fmla="*/ 83 h 89"/>
                <a:gd name="T26" fmla="*/ 17 w 89"/>
                <a:gd name="T27" fmla="*/ 79 h 89"/>
                <a:gd name="T28" fmla="*/ 10 w 89"/>
                <a:gd name="T29" fmla="*/ 73 h 89"/>
                <a:gd name="T30" fmla="*/ 6 w 89"/>
                <a:gd name="T31" fmla="*/ 66 h 89"/>
                <a:gd name="T32" fmla="*/ 3 w 89"/>
                <a:gd name="T33" fmla="*/ 58 h 89"/>
                <a:gd name="T34" fmla="*/ 0 w 89"/>
                <a:gd name="T35" fmla="*/ 49 h 89"/>
                <a:gd name="T36" fmla="*/ 0 w 89"/>
                <a:gd name="T37" fmla="*/ 41 h 89"/>
                <a:gd name="T38" fmla="*/ 0 w 89"/>
                <a:gd name="T39" fmla="*/ 41 h 89"/>
                <a:gd name="T40" fmla="*/ 2 w 89"/>
                <a:gd name="T41" fmla="*/ 32 h 89"/>
                <a:gd name="T42" fmla="*/ 4 w 89"/>
                <a:gd name="T43" fmla="*/ 24 h 89"/>
                <a:gd name="T44" fmla="*/ 10 w 89"/>
                <a:gd name="T45" fmla="*/ 17 h 89"/>
                <a:gd name="T46" fmla="*/ 16 w 89"/>
                <a:gd name="T47" fmla="*/ 11 h 89"/>
                <a:gd name="T48" fmla="*/ 23 w 89"/>
                <a:gd name="T49" fmla="*/ 5 h 89"/>
                <a:gd name="T50" fmla="*/ 30 w 89"/>
                <a:gd name="T51" fmla="*/ 3 h 89"/>
                <a:gd name="T52" fmla="*/ 38 w 89"/>
                <a:gd name="T53" fmla="*/ 0 h 89"/>
                <a:gd name="T54" fmla="*/ 48 w 89"/>
                <a:gd name="T55" fmla="*/ 0 h 89"/>
                <a:gd name="T56" fmla="*/ 48 w 89"/>
                <a:gd name="T57" fmla="*/ 0 h 89"/>
                <a:gd name="T58" fmla="*/ 57 w 89"/>
                <a:gd name="T59" fmla="*/ 1 h 89"/>
                <a:gd name="T60" fmla="*/ 65 w 89"/>
                <a:gd name="T61" fmla="*/ 4 h 89"/>
                <a:gd name="T62" fmla="*/ 72 w 89"/>
                <a:gd name="T63" fmla="*/ 10 h 89"/>
                <a:gd name="T64" fmla="*/ 78 w 89"/>
                <a:gd name="T65" fmla="*/ 15 h 89"/>
                <a:gd name="T66" fmla="*/ 84 w 89"/>
                <a:gd name="T67" fmla="*/ 22 h 89"/>
                <a:gd name="T68" fmla="*/ 87 w 89"/>
                <a:gd name="T69" fmla="*/ 29 h 89"/>
                <a:gd name="T70" fmla="*/ 89 w 89"/>
                <a:gd name="T71" fmla="*/ 38 h 89"/>
                <a:gd name="T72" fmla="*/ 89 w 89"/>
                <a:gd name="T73" fmla="*/ 48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9" h="89">
                  <a:moveTo>
                    <a:pt x="89" y="48"/>
                  </a:moveTo>
                  <a:lnTo>
                    <a:pt x="89" y="48"/>
                  </a:lnTo>
                  <a:lnTo>
                    <a:pt x="88" y="56"/>
                  </a:lnTo>
                  <a:lnTo>
                    <a:pt x="84" y="65"/>
                  </a:lnTo>
                  <a:lnTo>
                    <a:pt x="79" y="72"/>
                  </a:lnTo>
                  <a:lnTo>
                    <a:pt x="74" y="78"/>
                  </a:lnTo>
                  <a:lnTo>
                    <a:pt x="67" y="83"/>
                  </a:lnTo>
                  <a:lnTo>
                    <a:pt x="58" y="86"/>
                  </a:lnTo>
                  <a:lnTo>
                    <a:pt x="50" y="89"/>
                  </a:lnTo>
                  <a:lnTo>
                    <a:pt x="41" y="89"/>
                  </a:lnTo>
                  <a:lnTo>
                    <a:pt x="41" y="89"/>
                  </a:lnTo>
                  <a:lnTo>
                    <a:pt x="33" y="88"/>
                  </a:lnTo>
                  <a:lnTo>
                    <a:pt x="24" y="83"/>
                  </a:lnTo>
                  <a:lnTo>
                    <a:pt x="17" y="79"/>
                  </a:lnTo>
                  <a:lnTo>
                    <a:pt x="10" y="73"/>
                  </a:lnTo>
                  <a:lnTo>
                    <a:pt x="6" y="66"/>
                  </a:lnTo>
                  <a:lnTo>
                    <a:pt x="3" y="58"/>
                  </a:lnTo>
                  <a:lnTo>
                    <a:pt x="0" y="49"/>
                  </a:lnTo>
                  <a:lnTo>
                    <a:pt x="0" y="41"/>
                  </a:lnTo>
                  <a:lnTo>
                    <a:pt x="0" y="41"/>
                  </a:lnTo>
                  <a:lnTo>
                    <a:pt x="2" y="32"/>
                  </a:lnTo>
                  <a:lnTo>
                    <a:pt x="4" y="24"/>
                  </a:lnTo>
                  <a:lnTo>
                    <a:pt x="10" y="17"/>
                  </a:lnTo>
                  <a:lnTo>
                    <a:pt x="16" y="11"/>
                  </a:lnTo>
                  <a:lnTo>
                    <a:pt x="23" y="5"/>
                  </a:lnTo>
                  <a:lnTo>
                    <a:pt x="30" y="3"/>
                  </a:lnTo>
                  <a:lnTo>
                    <a:pt x="38" y="0"/>
                  </a:lnTo>
                  <a:lnTo>
                    <a:pt x="48" y="0"/>
                  </a:lnTo>
                  <a:lnTo>
                    <a:pt x="48" y="0"/>
                  </a:lnTo>
                  <a:lnTo>
                    <a:pt x="57" y="1"/>
                  </a:lnTo>
                  <a:lnTo>
                    <a:pt x="65" y="4"/>
                  </a:lnTo>
                  <a:lnTo>
                    <a:pt x="72" y="10"/>
                  </a:lnTo>
                  <a:lnTo>
                    <a:pt x="78" y="15"/>
                  </a:lnTo>
                  <a:lnTo>
                    <a:pt x="84" y="22"/>
                  </a:lnTo>
                  <a:lnTo>
                    <a:pt x="87" y="29"/>
                  </a:lnTo>
                  <a:lnTo>
                    <a:pt x="89" y="38"/>
                  </a:lnTo>
                  <a:lnTo>
                    <a:pt x="89" y="4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49" name="Freeform 212"/>
            <p:cNvSpPr>
              <a:spLocks/>
            </p:cNvSpPr>
            <p:nvPr/>
          </p:nvSpPr>
          <p:spPr bwMode="auto">
            <a:xfrm>
              <a:off x="3814201" y="2851619"/>
              <a:ext cx="87313" cy="87313"/>
            </a:xfrm>
            <a:custGeom>
              <a:avLst/>
              <a:gdLst>
                <a:gd name="T0" fmla="*/ 55 w 55"/>
                <a:gd name="T1" fmla="*/ 29 h 55"/>
                <a:gd name="T2" fmla="*/ 55 w 55"/>
                <a:gd name="T3" fmla="*/ 29 h 55"/>
                <a:gd name="T4" fmla="*/ 54 w 55"/>
                <a:gd name="T5" fmla="*/ 35 h 55"/>
                <a:gd name="T6" fmla="*/ 53 w 55"/>
                <a:gd name="T7" fmla="*/ 39 h 55"/>
                <a:gd name="T8" fmla="*/ 50 w 55"/>
                <a:gd name="T9" fmla="*/ 45 h 55"/>
                <a:gd name="T10" fmla="*/ 45 w 55"/>
                <a:gd name="T11" fmla="*/ 48 h 55"/>
                <a:gd name="T12" fmla="*/ 41 w 55"/>
                <a:gd name="T13" fmla="*/ 52 h 55"/>
                <a:gd name="T14" fmla="*/ 37 w 55"/>
                <a:gd name="T15" fmla="*/ 54 h 55"/>
                <a:gd name="T16" fmla="*/ 31 w 55"/>
                <a:gd name="T17" fmla="*/ 55 h 55"/>
                <a:gd name="T18" fmla="*/ 26 w 55"/>
                <a:gd name="T19" fmla="*/ 55 h 55"/>
                <a:gd name="T20" fmla="*/ 26 w 55"/>
                <a:gd name="T21" fmla="*/ 55 h 55"/>
                <a:gd name="T22" fmla="*/ 20 w 55"/>
                <a:gd name="T23" fmla="*/ 54 h 55"/>
                <a:gd name="T24" fmla="*/ 14 w 55"/>
                <a:gd name="T25" fmla="*/ 52 h 55"/>
                <a:gd name="T26" fmla="*/ 10 w 55"/>
                <a:gd name="T27" fmla="*/ 49 h 55"/>
                <a:gd name="T28" fmla="*/ 6 w 55"/>
                <a:gd name="T29" fmla="*/ 45 h 55"/>
                <a:gd name="T30" fmla="*/ 3 w 55"/>
                <a:gd name="T31" fmla="*/ 41 h 55"/>
                <a:gd name="T32" fmla="*/ 2 w 55"/>
                <a:gd name="T33" fmla="*/ 37 h 55"/>
                <a:gd name="T34" fmla="*/ 0 w 55"/>
                <a:gd name="T35" fmla="*/ 31 h 55"/>
                <a:gd name="T36" fmla="*/ 0 w 55"/>
                <a:gd name="T37" fmla="*/ 25 h 55"/>
                <a:gd name="T38" fmla="*/ 0 w 55"/>
                <a:gd name="T39" fmla="*/ 25 h 55"/>
                <a:gd name="T40" fmla="*/ 0 w 55"/>
                <a:gd name="T41" fmla="*/ 20 h 55"/>
                <a:gd name="T42" fmla="*/ 3 w 55"/>
                <a:gd name="T43" fmla="*/ 14 h 55"/>
                <a:gd name="T44" fmla="*/ 6 w 55"/>
                <a:gd name="T45" fmla="*/ 10 h 55"/>
                <a:gd name="T46" fmla="*/ 9 w 55"/>
                <a:gd name="T47" fmla="*/ 5 h 55"/>
                <a:gd name="T48" fmla="*/ 14 w 55"/>
                <a:gd name="T49" fmla="*/ 3 h 55"/>
                <a:gd name="T50" fmla="*/ 19 w 55"/>
                <a:gd name="T51" fmla="*/ 1 h 55"/>
                <a:gd name="T52" fmla="*/ 24 w 55"/>
                <a:gd name="T53" fmla="*/ 0 h 55"/>
                <a:gd name="T54" fmla="*/ 30 w 55"/>
                <a:gd name="T55" fmla="*/ 0 h 55"/>
                <a:gd name="T56" fmla="*/ 30 w 55"/>
                <a:gd name="T57" fmla="*/ 0 h 55"/>
                <a:gd name="T58" fmla="*/ 36 w 55"/>
                <a:gd name="T59" fmla="*/ 0 h 55"/>
                <a:gd name="T60" fmla="*/ 40 w 55"/>
                <a:gd name="T61" fmla="*/ 3 h 55"/>
                <a:gd name="T62" fmla="*/ 45 w 55"/>
                <a:gd name="T63" fmla="*/ 5 h 55"/>
                <a:gd name="T64" fmla="*/ 48 w 55"/>
                <a:gd name="T65" fmla="*/ 10 h 55"/>
                <a:gd name="T66" fmla="*/ 53 w 55"/>
                <a:gd name="T67" fmla="*/ 14 h 55"/>
                <a:gd name="T68" fmla="*/ 54 w 55"/>
                <a:gd name="T69" fmla="*/ 18 h 55"/>
                <a:gd name="T70" fmla="*/ 55 w 55"/>
                <a:gd name="T71" fmla="*/ 24 h 55"/>
                <a:gd name="T72" fmla="*/ 55 w 55"/>
                <a:gd name="T73" fmla="*/ 29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5" h="55">
                  <a:moveTo>
                    <a:pt x="55" y="29"/>
                  </a:moveTo>
                  <a:lnTo>
                    <a:pt x="55" y="29"/>
                  </a:lnTo>
                  <a:lnTo>
                    <a:pt x="54" y="35"/>
                  </a:lnTo>
                  <a:lnTo>
                    <a:pt x="53" y="39"/>
                  </a:lnTo>
                  <a:lnTo>
                    <a:pt x="50" y="45"/>
                  </a:lnTo>
                  <a:lnTo>
                    <a:pt x="45" y="48"/>
                  </a:lnTo>
                  <a:lnTo>
                    <a:pt x="41" y="52"/>
                  </a:lnTo>
                  <a:lnTo>
                    <a:pt x="37" y="54"/>
                  </a:lnTo>
                  <a:lnTo>
                    <a:pt x="31" y="55"/>
                  </a:lnTo>
                  <a:lnTo>
                    <a:pt x="26" y="55"/>
                  </a:lnTo>
                  <a:lnTo>
                    <a:pt x="26" y="55"/>
                  </a:lnTo>
                  <a:lnTo>
                    <a:pt x="20" y="54"/>
                  </a:lnTo>
                  <a:lnTo>
                    <a:pt x="14" y="52"/>
                  </a:lnTo>
                  <a:lnTo>
                    <a:pt x="10" y="49"/>
                  </a:lnTo>
                  <a:lnTo>
                    <a:pt x="6" y="45"/>
                  </a:lnTo>
                  <a:lnTo>
                    <a:pt x="3" y="41"/>
                  </a:lnTo>
                  <a:lnTo>
                    <a:pt x="2" y="37"/>
                  </a:lnTo>
                  <a:lnTo>
                    <a:pt x="0" y="31"/>
                  </a:lnTo>
                  <a:lnTo>
                    <a:pt x="0" y="25"/>
                  </a:lnTo>
                  <a:lnTo>
                    <a:pt x="0" y="25"/>
                  </a:lnTo>
                  <a:lnTo>
                    <a:pt x="0" y="20"/>
                  </a:lnTo>
                  <a:lnTo>
                    <a:pt x="3" y="14"/>
                  </a:lnTo>
                  <a:lnTo>
                    <a:pt x="6" y="10"/>
                  </a:lnTo>
                  <a:lnTo>
                    <a:pt x="9" y="5"/>
                  </a:lnTo>
                  <a:lnTo>
                    <a:pt x="14" y="3"/>
                  </a:lnTo>
                  <a:lnTo>
                    <a:pt x="19" y="1"/>
                  </a:lnTo>
                  <a:lnTo>
                    <a:pt x="24" y="0"/>
                  </a:lnTo>
                  <a:lnTo>
                    <a:pt x="30" y="0"/>
                  </a:lnTo>
                  <a:lnTo>
                    <a:pt x="30" y="0"/>
                  </a:lnTo>
                  <a:lnTo>
                    <a:pt x="36" y="0"/>
                  </a:lnTo>
                  <a:lnTo>
                    <a:pt x="40" y="3"/>
                  </a:lnTo>
                  <a:lnTo>
                    <a:pt x="45" y="5"/>
                  </a:lnTo>
                  <a:lnTo>
                    <a:pt x="48" y="10"/>
                  </a:lnTo>
                  <a:lnTo>
                    <a:pt x="53" y="14"/>
                  </a:lnTo>
                  <a:lnTo>
                    <a:pt x="54" y="18"/>
                  </a:lnTo>
                  <a:lnTo>
                    <a:pt x="55" y="24"/>
                  </a:lnTo>
                  <a:lnTo>
                    <a:pt x="55" y="29"/>
                  </a:lnTo>
                  <a:close/>
                </a:path>
              </a:pathLst>
            </a:custGeom>
            <a:solidFill>
              <a:srgbClr val="737B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50" name="Freeform 213"/>
            <p:cNvSpPr>
              <a:spLocks/>
            </p:cNvSpPr>
            <p:nvPr/>
          </p:nvSpPr>
          <p:spPr bwMode="auto">
            <a:xfrm>
              <a:off x="3814201" y="2851619"/>
              <a:ext cx="87313" cy="87313"/>
            </a:xfrm>
            <a:custGeom>
              <a:avLst/>
              <a:gdLst>
                <a:gd name="T0" fmla="*/ 55 w 55"/>
                <a:gd name="T1" fmla="*/ 29 h 55"/>
                <a:gd name="T2" fmla="*/ 55 w 55"/>
                <a:gd name="T3" fmla="*/ 29 h 55"/>
                <a:gd name="T4" fmla="*/ 54 w 55"/>
                <a:gd name="T5" fmla="*/ 35 h 55"/>
                <a:gd name="T6" fmla="*/ 53 w 55"/>
                <a:gd name="T7" fmla="*/ 39 h 55"/>
                <a:gd name="T8" fmla="*/ 50 w 55"/>
                <a:gd name="T9" fmla="*/ 45 h 55"/>
                <a:gd name="T10" fmla="*/ 45 w 55"/>
                <a:gd name="T11" fmla="*/ 48 h 55"/>
                <a:gd name="T12" fmla="*/ 41 w 55"/>
                <a:gd name="T13" fmla="*/ 52 h 55"/>
                <a:gd name="T14" fmla="*/ 37 w 55"/>
                <a:gd name="T15" fmla="*/ 54 h 55"/>
                <a:gd name="T16" fmla="*/ 31 w 55"/>
                <a:gd name="T17" fmla="*/ 55 h 55"/>
                <a:gd name="T18" fmla="*/ 26 w 55"/>
                <a:gd name="T19" fmla="*/ 55 h 55"/>
                <a:gd name="T20" fmla="*/ 26 w 55"/>
                <a:gd name="T21" fmla="*/ 55 h 55"/>
                <a:gd name="T22" fmla="*/ 20 w 55"/>
                <a:gd name="T23" fmla="*/ 54 h 55"/>
                <a:gd name="T24" fmla="*/ 14 w 55"/>
                <a:gd name="T25" fmla="*/ 52 h 55"/>
                <a:gd name="T26" fmla="*/ 10 w 55"/>
                <a:gd name="T27" fmla="*/ 49 h 55"/>
                <a:gd name="T28" fmla="*/ 6 w 55"/>
                <a:gd name="T29" fmla="*/ 45 h 55"/>
                <a:gd name="T30" fmla="*/ 3 w 55"/>
                <a:gd name="T31" fmla="*/ 41 h 55"/>
                <a:gd name="T32" fmla="*/ 2 w 55"/>
                <a:gd name="T33" fmla="*/ 37 h 55"/>
                <a:gd name="T34" fmla="*/ 0 w 55"/>
                <a:gd name="T35" fmla="*/ 31 h 55"/>
                <a:gd name="T36" fmla="*/ 0 w 55"/>
                <a:gd name="T37" fmla="*/ 25 h 55"/>
                <a:gd name="T38" fmla="*/ 0 w 55"/>
                <a:gd name="T39" fmla="*/ 25 h 55"/>
                <a:gd name="T40" fmla="*/ 0 w 55"/>
                <a:gd name="T41" fmla="*/ 20 h 55"/>
                <a:gd name="T42" fmla="*/ 3 w 55"/>
                <a:gd name="T43" fmla="*/ 14 h 55"/>
                <a:gd name="T44" fmla="*/ 6 w 55"/>
                <a:gd name="T45" fmla="*/ 10 h 55"/>
                <a:gd name="T46" fmla="*/ 9 w 55"/>
                <a:gd name="T47" fmla="*/ 5 h 55"/>
                <a:gd name="T48" fmla="*/ 14 w 55"/>
                <a:gd name="T49" fmla="*/ 3 h 55"/>
                <a:gd name="T50" fmla="*/ 19 w 55"/>
                <a:gd name="T51" fmla="*/ 1 h 55"/>
                <a:gd name="T52" fmla="*/ 24 w 55"/>
                <a:gd name="T53" fmla="*/ 0 h 55"/>
                <a:gd name="T54" fmla="*/ 30 w 55"/>
                <a:gd name="T55" fmla="*/ 0 h 55"/>
                <a:gd name="T56" fmla="*/ 30 w 55"/>
                <a:gd name="T57" fmla="*/ 0 h 55"/>
                <a:gd name="T58" fmla="*/ 36 w 55"/>
                <a:gd name="T59" fmla="*/ 0 h 55"/>
                <a:gd name="T60" fmla="*/ 40 w 55"/>
                <a:gd name="T61" fmla="*/ 3 h 55"/>
                <a:gd name="T62" fmla="*/ 45 w 55"/>
                <a:gd name="T63" fmla="*/ 5 h 55"/>
                <a:gd name="T64" fmla="*/ 48 w 55"/>
                <a:gd name="T65" fmla="*/ 10 h 55"/>
                <a:gd name="T66" fmla="*/ 53 w 55"/>
                <a:gd name="T67" fmla="*/ 14 h 55"/>
                <a:gd name="T68" fmla="*/ 54 w 55"/>
                <a:gd name="T69" fmla="*/ 18 h 55"/>
                <a:gd name="T70" fmla="*/ 55 w 55"/>
                <a:gd name="T71" fmla="*/ 24 h 55"/>
                <a:gd name="T72" fmla="*/ 55 w 55"/>
                <a:gd name="T73" fmla="*/ 29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5" h="55">
                  <a:moveTo>
                    <a:pt x="55" y="29"/>
                  </a:moveTo>
                  <a:lnTo>
                    <a:pt x="55" y="29"/>
                  </a:lnTo>
                  <a:lnTo>
                    <a:pt x="54" y="35"/>
                  </a:lnTo>
                  <a:lnTo>
                    <a:pt x="53" y="39"/>
                  </a:lnTo>
                  <a:lnTo>
                    <a:pt x="50" y="45"/>
                  </a:lnTo>
                  <a:lnTo>
                    <a:pt x="45" y="48"/>
                  </a:lnTo>
                  <a:lnTo>
                    <a:pt x="41" y="52"/>
                  </a:lnTo>
                  <a:lnTo>
                    <a:pt x="37" y="54"/>
                  </a:lnTo>
                  <a:lnTo>
                    <a:pt x="31" y="55"/>
                  </a:lnTo>
                  <a:lnTo>
                    <a:pt x="26" y="55"/>
                  </a:lnTo>
                  <a:lnTo>
                    <a:pt x="26" y="55"/>
                  </a:lnTo>
                  <a:lnTo>
                    <a:pt x="20" y="54"/>
                  </a:lnTo>
                  <a:lnTo>
                    <a:pt x="14" y="52"/>
                  </a:lnTo>
                  <a:lnTo>
                    <a:pt x="10" y="49"/>
                  </a:lnTo>
                  <a:lnTo>
                    <a:pt x="6" y="45"/>
                  </a:lnTo>
                  <a:lnTo>
                    <a:pt x="3" y="41"/>
                  </a:lnTo>
                  <a:lnTo>
                    <a:pt x="2" y="37"/>
                  </a:lnTo>
                  <a:lnTo>
                    <a:pt x="0" y="31"/>
                  </a:lnTo>
                  <a:lnTo>
                    <a:pt x="0" y="25"/>
                  </a:lnTo>
                  <a:lnTo>
                    <a:pt x="0" y="25"/>
                  </a:lnTo>
                  <a:lnTo>
                    <a:pt x="0" y="20"/>
                  </a:lnTo>
                  <a:lnTo>
                    <a:pt x="3" y="14"/>
                  </a:lnTo>
                  <a:lnTo>
                    <a:pt x="6" y="10"/>
                  </a:lnTo>
                  <a:lnTo>
                    <a:pt x="9" y="5"/>
                  </a:lnTo>
                  <a:lnTo>
                    <a:pt x="14" y="3"/>
                  </a:lnTo>
                  <a:lnTo>
                    <a:pt x="19" y="1"/>
                  </a:lnTo>
                  <a:lnTo>
                    <a:pt x="24" y="0"/>
                  </a:lnTo>
                  <a:lnTo>
                    <a:pt x="30" y="0"/>
                  </a:lnTo>
                  <a:lnTo>
                    <a:pt x="30" y="0"/>
                  </a:lnTo>
                  <a:lnTo>
                    <a:pt x="36" y="0"/>
                  </a:lnTo>
                  <a:lnTo>
                    <a:pt x="40" y="3"/>
                  </a:lnTo>
                  <a:lnTo>
                    <a:pt x="45" y="5"/>
                  </a:lnTo>
                  <a:lnTo>
                    <a:pt x="48" y="10"/>
                  </a:lnTo>
                  <a:lnTo>
                    <a:pt x="53" y="14"/>
                  </a:lnTo>
                  <a:lnTo>
                    <a:pt x="54" y="18"/>
                  </a:lnTo>
                  <a:lnTo>
                    <a:pt x="55" y="24"/>
                  </a:lnTo>
                  <a:lnTo>
                    <a:pt x="55" y="2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51" name="Freeform 214"/>
            <p:cNvSpPr>
              <a:spLocks/>
            </p:cNvSpPr>
            <p:nvPr/>
          </p:nvSpPr>
          <p:spPr bwMode="auto">
            <a:xfrm>
              <a:off x="1906026" y="2792881"/>
              <a:ext cx="241300" cy="220663"/>
            </a:xfrm>
            <a:custGeom>
              <a:avLst/>
              <a:gdLst>
                <a:gd name="T0" fmla="*/ 145 w 152"/>
                <a:gd name="T1" fmla="*/ 78 h 139"/>
                <a:gd name="T2" fmla="*/ 52 w 152"/>
                <a:gd name="T3" fmla="*/ 5 h 139"/>
                <a:gd name="T4" fmla="*/ 52 w 152"/>
                <a:gd name="T5" fmla="*/ 5 h 139"/>
                <a:gd name="T6" fmla="*/ 50 w 152"/>
                <a:gd name="T7" fmla="*/ 3 h 139"/>
                <a:gd name="T8" fmla="*/ 45 w 152"/>
                <a:gd name="T9" fmla="*/ 1 h 139"/>
                <a:gd name="T10" fmla="*/ 37 w 152"/>
                <a:gd name="T11" fmla="*/ 0 h 139"/>
                <a:gd name="T12" fmla="*/ 28 w 152"/>
                <a:gd name="T13" fmla="*/ 3 h 139"/>
                <a:gd name="T14" fmla="*/ 26 w 152"/>
                <a:gd name="T15" fmla="*/ 5 h 139"/>
                <a:gd name="T16" fmla="*/ 23 w 152"/>
                <a:gd name="T17" fmla="*/ 8 h 139"/>
                <a:gd name="T18" fmla="*/ 6 w 152"/>
                <a:gd name="T19" fmla="*/ 30 h 139"/>
                <a:gd name="T20" fmla="*/ 6 w 152"/>
                <a:gd name="T21" fmla="*/ 30 h 139"/>
                <a:gd name="T22" fmla="*/ 3 w 152"/>
                <a:gd name="T23" fmla="*/ 34 h 139"/>
                <a:gd name="T24" fmla="*/ 1 w 152"/>
                <a:gd name="T25" fmla="*/ 38 h 139"/>
                <a:gd name="T26" fmla="*/ 0 w 152"/>
                <a:gd name="T27" fmla="*/ 47 h 139"/>
                <a:gd name="T28" fmla="*/ 3 w 152"/>
                <a:gd name="T29" fmla="*/ 54 h 139"/>
                <a:gd name="T30" fmla="*/ 6 w 152"/>
                <a:gd name="T31" fmla="*/ 58 h 139"/>
                <a:gd name="T32" fmla="*/ 9 w 152"/>
                <a:gd name="T33" fmla="*/ 61 h 139"/>
                <a:gd name="T34" fmla="*/ 10 w 152"/>
                <a:gd name="T35" fmla="*/ 62 h 139"/>
                <a:gd name="T36" fmla="*/ 10 w 152"/>
                <a:gd name="T37" fmla="*/ 62 h 139"/>
                <a:gd name="T38" fmla="*/ 11 w 152"/>
                <a:gd name="T39" fmla="*/ 57 h 139"/>
                <a:gd name="T40" fmla="*/ 14 w 152"/>
                <a:gd name="T41" fmla="*/ 51 h 139"/>
                <a:gd name="T42" fmla="*/ 30 w 152"/>
                <a:gd name="T43" fmla="*/ 31 h 139"/>
                <a:gd name="T44" fmla="*/ 30 w 152"/>
                <a:gd name="T45" fmla="*/ 31 h 139"/>
                <a:gd name="T46" fmla="*/ 35 w 152"/>
                <a:gd name="T47" fmla="*/ 27 h 139"/>
                <a:gd name="T48" fmla="*/ 41 w 152"/>
                <a:gd name="T49" fmla="*/ 24 h 139"/>
                <a:gd name="T50" fmla="*/ 48 w 152"/>
                <a:gd name="T51" fmla="*/ 24 h 139"/>
                <a:gd name="T52" fmla="*/ 54 w 152"/>
                <a:gd name="T53" fmla="*/ 27 h 139"/>
                <a:gd name="T54" fmla="*/ 123 w 152"/>
                <a:gd name="T55" fmla="*/ 81 h 139"/>
                <a:gd name="T56" fmla="*/ 123 w 152"/>
                <a:gd name="T57" fmla="*/ 81 h 139"/>
                <a:gd name="T58" fmla="*/ 128 w 152"/>
                <a:gd name="T59" fmla="*/ 86 h 139"/>
                <a:gd name="T60" fmla="*/ 129 w 152"/>
                <a:gd name="T61" fmla="*/ 93 h 139"/>
                <a:gd name="T62" fmla="*/ 128 w 152"/>
                <a:gd name="T63" fmla="*/ 100 h 139"/>
                <a:gd name="T64" fmla="*/ 123 w 152"/>
                <a:gd name="T65" fmla="*/ 106 h 139"/>
                <a:gd name="T66" fmla="*/ 109 w 152"/>
                <a:gd name="T67" fmla="*/ 126 h 139"/>
                <a:gd name="T68" fmla="*/ 109 w 152"/>
                <a:gd name="T69" fmla="*/ 126 h 139"/>
                <a:gd name="T70" fmla="*/ 103 w 152"/>
                <a:gd name="T71" fmla="*/ 130 h 139"/>
                <a:gd name="T72" fmla="*/ 99 w 152"/>
                <a:gd name="T73" fmla="*/ 133 h 139"/>
                <a:gd name="T74" fmla="*/ 99 w 152"/>
                <a:gd name="T75" fmla="*/ 133 h 139"/>
                <a:gd name="T76" fmla="*/ 99 w 152"/>
                <a:gd name="T77" fmla="*/ 133 h 139"/>
                <a:gd name="T78" fmla="*/ 103 w 152"/>
                <a:gd name="T79" fmla="*/ 136 h 139"/>
                <a:gd name="T80" fmla="*/ 108 w 152"/>
                <a:gd name="T81" fmla="*/ 137 h 139"/>
                <a:gd name="T82" fmla="*/ 116 w 152"/>
                <a:gd name="T83" fmla="*/ 139 h 139"/>
                <a:gd name="T84" fmla="*/ 123 w 152"/>
                <a:gd name="T85" fmla="*/ 136 h 139"/>
                <a:gd name="T86" fmla="*/ 128 w 152"/>
                <a:gd name="T87" fmla="*/ 133 h 139"/>
                <a:gd name="T88" fmla="*/ 130 w 152"/>
                <a:gd name="T89" fmla="*/ 130 h 139"/>
                <a:gd name="T90" fmla="*/ 147 w 152"/>
                <a:gd name="T91" fmla="*/ 109 h 139"/>
                <a:gd name="T92" fmla="*/ 147 w 152"/>
                <a:gd name="T93" fmla="*/ 109 h 139"/>
                <a:gd name="T94" fmla="*/ 150 w 152"/>
                <a:gd name="T95" fmla="*/ 105 h 139"/>
                <a:gd name="T96" fmla="*/ 152 w 152"/>
                <a:gd name="T97" fmla="*/ 100 h 139"/>
                <a:gd name="T98" fmla="*/ 152 w 152"/>
                <a:gd name="T99" fmla="*/ 92 h 139"/>
                <a:gd name="T100" fmla="*/ 150 w 152"/>
                <a:gd name="T101" fmla="*/ 85 h 139"/>
                <a:gd name="T102" fmla="*/ 147 w 152"/>
                <a:gd name="T103" fmla="*/ 81 h 139"/>
                <a:gd name="T104" fmla="*/ 145 w 152"/>
                <a:gd name="T105" fmla="*/ 78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2" h="139">
                  <a:moveTo>
                    <a:pt x="145" y="78"/>
                  </a:moveTo>
                  <a:lnTo>
                    <a:pt x="52" y="5"/>
                  </a:lnTo>
                  <a:lnTo>
                    <a:pt x="52" y="5"/>
                  </a:lnTo>
                  <a:lnTo>
                    <a:pt x="50" y="3"/>
                  </a:lnTo>
                  <a:lnTo>
                    <a:pt x="45" y="1"/>
                  </a:lnTo>
                  <a:lnTo>
                    <a:pt x="37" y="0"/>
                  </a:lnTo>
                  <a:lnTo>
                    <a:pt x="28" y="3"/>
                  </a:lnTo>
                  <a:lnTo>
                    <a:pt x="26" y="5"/>
                  </a:lnTo>
                  <a:lnTo>
                    <a:pt x="23" y="8"/>
                  </a:lnTo>
                  <a:lnTo>
                    <a:pt x="6" y="30"/>
                  </a:lnTo>
                  <a:lnTo>
                    <a:pt x="6" y="30"/>
                  </a:lnTo>
                  <a:lnTo>
                    <a:pt x="3" y="34"/>
                  </a:lnTo>
                  <a:lnTo>
                    <a:pt x="1" y="38"/>
                  </a:lnTo>
                  <a:lnTo>
                    <a:pt x="0" y="47"/>
                  </a:lnTo>
                  <a:lnTo>
                    <a:pt x="3" y="54"/>
                  </a:lnTo>
                  <a:lnTo>
                    <a:pt x="6" y="58"/>
                  </a:lnTo>
                  <a:lnTo>
                    <a:pt x="9" y="61"/>
                  </a:lnTo>
                  <a:lnTo>
                    <a:pt x="10" y="62"/>
                  </a:lnTo>
                  <a:lnTo>
                    <a:pt x="10" y="62"/>
                  </a:lnTo>
                  <a:lnTo>
                    <a:pt x="11" y="57"/>
                  </a:lnTo>
                  <a:lnTo>
                    <a:pt x="14" y="51"/>
                  </a:lnTo>
                  <a:lnTo>
                    <a:pt x="30" y="31"/>
                  </a:lnTo>
                  <a:lnTo>
                    <a:pt x="30" y="31"/>
                  </a:lnTo>
                  <a:lnTo>
                    <a:pt x="35" y="27"/>
                  </a:lnTo>
                  <a:lnTo>
                    <a:pt x="41" y="24"/>
                  </a:lnTo>
                  <a:lnTo>
                    <a:pt x="48" y="24"/>
                  </a:lnTo>
                  <a:lnTo>
                    <a:pt x="54" y="27"/>
                  </a:lnTo>
                  <a:lnTo>
                    <a:pt x="123" y="81"/>
                  </a:lnTo>
                  <a:lnTo>
                    <a:pt x="123" y="81"/>
                  </a:lnTo>
                  <a:lnTo>
                    <a:pt x="128" y="86"/>
                  </a:lnTo>
                  <a:lnTo>
                    <a:pt x="129" y="93"/>
                  </a:lnTo>
                  <a:lnTo>
                    <a:pt x="128" y="100"/>
                  </a:lnTo>
                  <a:lnTo>
                    <a:pt x="123" y="106"/>
                  </a:lnTo>
                  <a:lnTo>
                    <a:pt x="109" y="126"/>
                  </a:lnTo>
                  <a:lnTo>
                    <a:pt x="109" y="126"/>
                  </a:lnTo>
                  <a:lnTo>
                    <a:pt x="103" y="130"/>
                  </a:lnTo>
                  <a:lnTo>
                    <a:pt x="99" y="133"/>
                  </a:lnTo>
                  <a:lnTo>
                    <a:pt x="99" y="133"/>
                  </a:lnTo>
                  <a:lnTo>
                    <a:pt x="99" y="133"/>
                  </a:lnTo>
                  <a:lnTo>
                    <a:pt x="103" y="136"/>
                  </a:lnTo>
                  <a:lnTo>
                    <a:pt x="108" y="137"/>
                  </a:lnTo>
                  <a:lnTo>
                    <a:pt x="116" y="139"/>
                  </a:lnTo>
                  <a:lnTo>
                    <a:pt x="123" y="136"/>
                  </a:lnTo>
                  <a:lnTo>
                    <a:pt x="128" y="133"/>
                  </a:lnTo>
                  <a:lnTo>
                    <a:pt x="130" y="130"/>
                  </a:lnTo>
                  <a:lnTo>
                    <a:pt x="147" y="109"/>
                  </a:lnTo>
                  <a:lnTo>
                    <a:pt x="147" y="109"/>
                  </a:lnTo>
                  <a:lnTo>
                    <a:pt x="150" y="105"/>
                  </a:lnTo>
                  <a:lnTo>
                    <a:pt x="152" y="100"/>
                  </a:lnTo>
                  <a:lnTo>
                    <a:pt x="152" y="92"/>
                  </a:lnTo>
                  <a:lnTo>
                    <a:pt x="150" y="85"/>
                  </a:lnTo>
                  <a:lnTo>
                    <a:pt x="147" y="81"/>
                  </a:lnTo>
                  <a:lnTo>
                    <a:pt x="145" y="78"/>
                  </a:lnTo>
                  <a:close/>
                </a:path>
              </a:pathLst>
            </a:custGeom>
            <a:solidFill>
              <a:srgbClr val="2024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52" name="Freeform 215"/>
            <p:cNvSpPr>
              <a:spLocks/>
            </p:cNvSpPr>
            <p:nvPr/>
          </p:nvSpPr>
          <p:spPr bwMode="auto">
            <a:xfrm>
              <a:off x="1906026" y="2792881"/>
              <a:ext cx="241300" cy="220663"/>
            </a:xfrm>
            <a:custGeom>
              <a:avLst/>
              <a:gdLst>
                <a:gd name="T0" fmla="*/ 145 w 152"/>
                <a:gd name="T1" fmla="*/ 78 h 139"/>
                <a:gd name="T2" fmla="*/ 52 w 152"/>
                <a:gd name="T3" fmla="*/ 5 h 139"/>
                <a:gd name="T4" fmla="*/ 52 w 152"/>
                <a:gd name="T5" fmla="*/ 5 h 139"/>
                <a:gd name="T6" fmla="*/ 50 w 152"/>
                <a:gd name="T7" fmla="*/ 3 h 139"/>
                <a:gd name="T8" fmla="*/ 45 w 152"/>
                <a:gd name="T9" fmla="*/ 1 h 139"/>
                <a:gd name="T10" fmla="*/ 37 w 152"/>
                <a:gd name="T11" fmla="*/ 0 h 139"/>
                <a:gd name="T12" fmla="*/ 28 w 152"/>
                <a:gd name="T13" fmla="*/ 3 h 139"/>
                <a:gd name="T14" fmla="*/ 26 w 152"/>
                <a:gd name="T15" fmla="*/ 5 h 139"/>
                <a:gd name="T16" fmla="*/ 23 w 152"/>
                <a:gd name="T17" fmla="*/ 8 h 139"/>
                <a:gd name="T18" fmla="*/ 6 w 152"/>
                <a:gd name="T19" fmla="*/ 30 h 139"/>
                <a:gd name="T20" fmla="*/ 6 w 152"/>
                <a:gd name="T21" fmla="*/ 30 h 139"/>
                <a:gd name="T22" fmla="*/ 3 w 152"/>
                <a:gd name="T23" fmla="*/ 34 h 139"/>
                <a:gd name="T24" fmla="*/ 1 w 152"/>
                <a:gd name="T25" fmla="*/ 38 h 139"/>
                <a:gd name="T26" fmla="*/ 0 w 152"/>
                <a:gd name="T27" fmla="*/ 47 h 139"/>
                <a:gd name="T28" fmla="*/ 3 w 152"/>
                <a:gd name="T29" fmla="*/ 54 h 139"/>
                <a:gd name="T30" fmla="*/ 6 w 152"/>
                <a:gd name="T31" fmla="*/ 58 h 139"/>
                <a:gd name="T32" fmla="*/ 9 w 152"/>
                <a:gd name="T33" fmla="*/ 61 h 139"/>
                <a:gd name="T34" fmla="*/ 10 w 152"/>
                <a:gd name="T35" fmla="*/ 62 h 139"/>
                <a:gd name="T36" fmla="*/ 10 w 152"/>
                <a:gd name="T37" fmla="*/ 62 h 139"/>
                <a:gd name="T38" fmla="*/ 11 w 152"/>
                <a:gd name="T39" fmla="*/ 57 h 139"/>
                <a:gd name="T40" fmla="*/ 14 w 152"/>
                <a:gd name="T41" fmla="*/ 51 h 139"/>
                <a:gd name="T42" fmla="*/ 30 w 152"/>
                <a:gd name="T43" fmla="*/ 31 h 139"/>
                <a:gd name="T44" fmla="*/ 30 w 152"/>
                <a:gd name="T45" fmla="*/ 31 h 139"/>
                <a:gd name="T46" fmla="*/ 35 w 152"/>
                <a:gd name="T47" fmla="*/ 27 h 139"/>
                <a:gd name="T48" fmla="*/ 41 w 152"/>
                <a:gd name="T49" fmla="*/ 24 h 139"/>
                <a:gd name="T50" fmla="*/ 48 w 152"/>
                <a:gd name="T51" fmla="*/ 24 h 139"/>
                <a:gd name="T52" fmla="*/ 54 w 152"/>
                <a:gd name="T53" fmla="*/ 27 h 139"/>
                <a:gd name="T54" fmla="*/ 123 w 152"/>
                <a:gd name="T55" fmla="*/ 81 h 139"/>
                <a:gd name="T56" fmla="*/ 123 w 152"/>
                <a:gd name="T57" fmla="*/ 81 h 139"/>
                <a:gd name="T58" fmla="*/ 128 w 152"/>
                <a:gd name="T59" fmla="*/ 86 h 139"/>
                <a:gd name="T60" fmla="*/ 129 w 152"/>
                <a:gd name="T61" fmla="*/ 93 h 139"/>
                <a:gd name="T62" fmla="*/ 128 w 152"/>
                <a:gd name="T63" fmla="*/ 100 h 139"/>
                <a:gd name="T64" fmla="*/ 123 w 152"/>
                <a:gd name="T65" fmla="*/ 106 h 139"/>
                <a:gd name="T66" fmla="*/ 109 w 152"/>
                <a:gd name="T67" fmla="*/ 126 h 139"/>
                <a:gd name="T68" fmla="*/ 109 w 152"/>
                <a:gd name="T69" fmla="*/ 126 h 139"/>
                <a:gd name="T70" fmla="*/ 103 w 152"/>
                <a:gd name="T71" fmla="*/ 130 h 139"/>
                <a:gd name="T72" fmla="*/ 99 w 152"/>
                <a:gd name="T73" fmla="*/ 133 h 139"/>
                <a:gd name="T74" fmla="*/ 99 w 152"/>
                <a:gd name="T75" fmla="*/ 133 h 139"/>
                <a:gd name="T76" fmla="*/ 99 w 152"/>
                <a:gd name="T77" fmla="*/ 133 h 139"/>
                <a:gd name="T78" fmla="*/ 103 w 152"/>
                <a:gd name="T79" fmla="*/ 136 h 139"/>
                <a:gd name="T80" fmla="*/ 108 w 152"/>
                <a:gd name="T81" fmla="*/ 137 h 139"/>
                <a:gd name="T82" fmla="*/ 116 w 152"/>
                <a:gd name="T83" fmla="*/ 139 h 139"/>
                <a:gd name="T84" fmla="*/ 123 w 152"/>
                <a:gd name="T85" fmla="*/ 136 h 139"/>
                <a:gd name="T86" fmla="*/ 128 w 152"/>
                <a:gd name="T87" fmla="*/ 133 h 139"/>
                <a:gd name="T88" fmla="*/ 130 w 152"/>
                <a:gd name="T89" fmla="*/ 130 h 139"/>
                <a:gd name="T90" fmla="*/ 147 w 152"/>
                <a:gd name="T91" fmla="*/ 109 h 139"/>
                <a:gd name="T92" fmla="*/ 147 w 152"/>
                <a:gd name="T93" fmla="*/ 109 h 139"/>
                <a:gd name="T94" fmla="*/ 150 w 152"/>
                <a:gd name="T95" fmla="*/ 105 h 139"/>
                <a:gd name="T96" fmla="*/ 152 w 152"/>
                <a:gd name="T97" fmla="*/ 100 h 139"/>
                <a:gd name="T98" fmla="*/ 152 w 152"/>
                <a:gd name="T99" fmla="*/ 92 h 139"/>
                <a:gd name="T100" fmla="*/ 150 w 152"/>
                <a:gd name="T101" fmla="*/ 85 h 139"/>
                <a:gd name="T102" fmla="*/ 147 w 152"/>
                <a:gd name="T103" fmla="*/ 81 h 139"/>
                <a:gd name="T104" fmla="*/ 145 w 152"/>
                <a:gd name="T105" fmla="*/ 78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2" h="139">
                  <a:moveTo>
                    <a:pt x="145" y="78"/>
                  </a:moveTo>
                  <a:lnTo>
                    <a:pt x="52" y="5"/>
                  </a:lnTo>
                  <a:lnTo>
                    <a:pt x="52" y="5"/>
                  </a:lnTo>
                  <a:lnTo>
                    <a:pt x="50" y="3"/>
                  </a:lnTo>
                  <a:lnTo>
                    <a:pt x="45" y="1"/>
                  </a:lnTo>
                  <a:lnTo>
                    <a:pt x="37" y="0"/>
                  </a:lnTo>
                  <a:lnTo>
                    <a:pt x="28" y="3"/>
                  </a:lnTo>
                  <a:lnTo>
                    <a:pt x="26" y="5"/>
                  </a:lnTo>
                  <a:lnTo>
                    <a:pt x="23" y="8"/>
                  </a:lnTo>
                  <a:lnTo>
                    <a:pt x="6" y="30"/>
                  </a:lnTo>
                  <a:lnTo>
                    <a:pt x="6" y="30"/>
                  </a:lnTo>
                  <a:lnTo>
                    <a:pt x="3" y="34"/>
                  </a:lnTo>
                  <a:lnTo>
                    <a:pt x="1" y="38"/>
                  </a:lnTo>
                  <a:lnTo>
                    <a:pt x="0" y="47"/>
                  </a:lnTo>
                  <a:lnTo>
                    <a:pt x="3" y="54"/>
                  </a:lnTo>
                  <a:lnTo>
                    <a:pt x="6" y="58"/>
                  </a:lnTo>
                  <a:lnTo>
                    <a:pt x="9" y="61"/>
                  </a:lnTo>
                  <a:lnTo>
                    <a:pt x="10" y="62"/>
                  </a:lnTo>
                  <a:lnTo>
                    <a:pt x="10" y="62"/>
                  </a:lnTo>
                  <a:lnTo>
                    <a:pt x="11" y="57"/>
                  </a:lnTo>
                  <a:lnTo>
                    <a:pt x="14" y="51"/>
                  </a:lnTo>
                  <a:lnTo>
                    <a:pt x="30" y="31"/>
                  </a:lnTo>
                  <a:lnTo>
                    <a:pt x="30" y="31"/>
                  </a:lnTo>
                  <a:lnTo>
                    <a:pt x="35" y="27"/>
                  </a:lnTo>
                  <a:lnTo>
                    <a:pt x="41" y="24"/>
                  </a:lnTo>
                  <a:lnTo>
                    <a:pt x="48" y="24"/>
                  </a:lnTo>
                  <a:lnTo>
                    <a:pt x="54" y="27"/>
                  </a:lnTo>
                  <a:lnTo>
                    <a:pt x="123" y="81"/>
                  </a:lnTo>
                  <a:lnTo>
                    <a:pt x="123" y="81"/>
                  </a:lnTo>
                  <a:lnTo>
                    <a:pt x="128" y="86"/>
                  </a:lnTo>
                  <a:lnTo>
                    <a:pt x="129" y="93"/>
                  </a:lnTo>
                  <a:lnTo>
                    <a:pt x="128" y="100"/>
                  </a:lnTo>
                  <a:lnTo>
                    <a:pt x="123" y="106"/>
                  </a:lnTo>
                  <a:lnTo>
                    <a:pt x="109" y="126"/>
                  </a:lnTo>
                  <a:lnTo>
                    <a:pt x="109" y="126"/>
                  </a:lnTo>
                  <a:lnTo>
                    <a:pt x="103" y="130"/>
                  </a:lnTo>
                  <a:lnTo>
                    <a:pt x="99" y="133"/>
                  </a:lnTo>
                  <a:lnTo>
                    <a:pt x="99" y="133"/>
                  </a:lnTo>
                  <a:lnTo>
                    <a:pt x="99" y="133"/>
                  </a:lnTo>
                  <a:lnTo>
                    <a:pt x="103" y="136"/>
                  </a:lnTo>
                  <a:lnTo>
                    <a:pt x="108" y="137"/>
                  </a:lnTo>
                  <a:lnTo>
                    <a:pt x="116" y="139"/>
                  </a:lnTo>
                  <a:lnTo>
                    <a:pt x="123" y="136"/>
                  </a:lnTo>
                  <a:lnTo>
                    <a:pt x="128" y="133"/>
                  </a:lnTo>
                  <a:lnTo>
                    <a:pt x="130" y="130"/>
                  </a:lnTo>
                  <a:lnTo>
                    <a:pt x="147" y="109"/>
                  </a:lnTo>
                  <a:lnTo>
                    <a:pt x="147" y="109"/>
                  </a:lnTo>
                  <a:lnTo>
                    <a:pt x="150" y="105"/>
                  </a:lnTo>
                  <a:lnTo>
                    <a:pt x="152" y="100"/>
                  </a:lnTo>
                  <a:lnTo>
                    <a:pt x="152" y="92"/>
                  </a:lnTo>
                  <a:lnTo>
                    <a:pt x="150" y="85"/>
                  </a:lnTo>
                  <a:lnTo>
                    <a:pt x="147" y="81"/>
                  </a:lnTo>
                  <a:lnTo>
                    <a:pt x="145" y="7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53" name="Freeform 216"/>
            <p:cNvSpPr>
              <a:spLocks/>
            </p:cNvSpPr>
            <p:nvPr/>
          </p:nvSpPr>
          <p:spPr bwMode="auto">
            <a:xfrm>
              <a:off x="1890151" y="2781769"/>
              <a:ext cx="241300" cy="217488"/>
            </a:xfrm>
            <a:custGeom>
              <a:avLst/>
              <a:gdLst>
                <a:gd name="T0" fmla="*/ 143 w 152"/>
                <a:gd name="T1" fmla="*/ 76 h 137"/>
                <a:gd name="T2" fmla="*/ 53 w 152"/>
                <a:gd name="T3" fmla="*/ 4 h 137"/>
                <a:gd name="T4" fmla="*/ 53 w 152"/>
                <a:gd name="T5" fmla="*/ 4 h 137"/>
                <a:gd name="T6" fmla="*/ 48 w 152"/>
                <a:gd name="T7" fmla="*/ 1 h 137"/>
                <a:gd name="T8" fmla="*/ 45 w 152"/>
                <a:gd name="T9" fmla="*/ 0 h 137"/>
                <a:gd name="T10" fmla="*/ 37 w 152"/>
                <a:gd name="T11" fmla="*/ 0 h 137"/>
                <a:gd name="T12" fmla="*/ 28 w 152"/>
                <a:gd name="T13" fmla="*/ 1 h 137"/>
                <a:gd name="T14" fmla="*/ 24 w 152"/>
                <a:gd name="T15" fmla="*/ 4 h 137"/>
                <a:gd name="T16" fmla="*/ 21 w 152"/>
                <a:gd name="T17" fmla="*/ 7 h 137"/>
                <a:gd name="T18" fmla="*/ 4 w 152"/>
                <a:gd name="T19" fmla="*/ 30 h 137"/>
                <a:gd name="T20" fmla="*/ 4 w 152"/>
                <a:gd name="T21" fmla="*/ 30 h 137"/>
                <a:gd name="T22" fmla="*/ 3 w 152"/>
                <a:gd name="T23" fmla="*/ 32 h 137"/>
                <a:gd name="T24" fmla="*/ 0 w 152"/>
                <a:gd name="T25" fmla="*/ 37 h 137"/>
                <a:gd name="T26" fmla="*/ 0 w 152"/>
                <a:gd name="T27" fmla="*/ 45 h 137"/>
                <a:gd name="T28" fmla="*/ 3 w 152"/>
                <a:gd name="T29" fmla="*/ 54 h 137"/>
                <a:gd name="T30" fmla="*/ 4 w 152"/>
                <a:gd name="T31" fmla="*/ 56 h 137"/>
                <a:gd name="T32" fmla="*/ 9 w 152"/>
                <a:gd name="T33" fmla="*/ 59 h 137"/>
                <a:gd name="T34" fmla="*/ 9 w 152"/>
                <a:gd name="T35" fmla="*/ 61 h 137"/>
                <a:gd name="T36" fmla="*/ 9 w 152"/>
                <a:gd name="T37" fmla="*/ 61 h 137"/>
                <a:gd name="T38" fmla="*/ 10 w 152"/>
                <a:gd name="T39" fmla="*/ 55 h 137"/>
                <a:gd name="T40" fmla="*/ 14 w 152"/>
                <a:gd name="T41" fmla="*/ 49 h 137"/>
                <a:gd name="T42" fmla="*/ 28 w 152"/>
                <a:gd name="T43" fmla="*/ 31 h 137"/>
                <a:gd name="T44" fmla="*/ 28 w 152"/>
                <a:gd name="T45" fmla="*/ 31 h 137"/>
                <a:gd name="T46" fmla="*/ 34 w 152"/>
                <a:gd name="T47" fmla="*/ 25 h 137"/>
                <a:gd name="T48" fmla="*/ 41 w 152"/>
                <a:gd name="T49" fmla="*/ 22 h 137"/>
                <a:gd name="T50" fmla="*/ 48 w 152"/>
                <a:gd name="T51" fmla="*/ 22 h 137"/>
                <a:gd name="T52" fmla="*/ 54 w 152"/>
                <a:gd name="T53" fmla="*/ 25 h 137"/>
                <a:gd name="T54" fmla="*/ 122 w 152"/>
                <a:gd name="T55" fmla="*/ 81 h 137"/>
                <a:gd name="T56" fmla="*/ 122 w 152"/>
                <a:gd name="T57" fmla="*/ 81 h 137"/>
                <a:gd name="T58" fmla="*/ 126 w 152"/>
                <a:gd name="T59" fmla="*/ 85 h 137"/>
                <a:gd name="T60" fmla="*/ 128 w 152"/>
                <a:gd name="T61" fmla="*/ 92 h 137"/>
                <a:gd name="T62" fmla="*/ 128 w 152"/>
                <a:gd name="T63" fmla="*/ 99 h 137"/>
                <a:gd name="T64" fmla="*/ 123 w 152"/>
                <a:gd name="T65" fmla="*/ 106 h 137"/>
                <a:gd name="T66" fmla="*/ 108 w 152"/>
                <a:gd name="T67" fmla="*/ 125 h 137"/>
                <a:gd name="T68" fmla="*/ 108 w 152"/>
                <a:gd name="T69" fmla="*/ 125 h 137"/>
                <a:gd name="T70" fmla="*/ 104 w 152"/>
                <a:gd name="T71" fmla="*/ 129 h 137"/>
                <a:gd name="T72" fmla="*/ 98 w 152"/>
                <a:gd name="T73" fmla="*/ 132 h 137"/>
                <a:gd name="T74" fmla="*/ 99 w 152"/>
                <a:gd name="T75" fmla="*/ 133 h 137"/>
                <a:gd name="T76" fmla="*/ 99 w 152"/>
                <a:gd name="T77" fmla="*/ 133 h 137"/>
                <a:gd name="T78" fmla="*/ 104 w 152"/>
                <a:gd name="T79" fmla="*/ 134 h 137"/>
                <a:gd name="T80" fmla="*/ 108 w 152"/>
                <a:gd name="T81" fmla="*/ 136 h 137"/>
                <a:gd name="T82" fmla="*/ 115 w 152"/>
                <a:gd name="T83" fmla="*/ 137 h 137"/>
                <a:gd name="T84" fmla="*/ 123 w 152"/>
                <a:gd name="T85" fmla="*/ 134 h 137"/>
                <a:gd name="T86" fmla="*/ 128 w 152"/>
                <a:gd name="T87" fmla="*/ 132 h 137"/>
                <a:gd name="T88" fmla="*/ 130 w 152"/>
                <a:gd name="T89" fmla="*/ 129 h 137"/>
                <a:gd name="T90" fmla="*/ 148 w 152"/>
                <a:gd name="T91" fmla="*/ 107 h 137"/>
                <a:gd name="T92" fmla="*/ 148 w 152"/>
                <a:gd name="T93" fmla="*/ 107 h 137"/>
                <a:gd name="T94" fmla="*/ 150 w 152"/>
                <a:gd name="T95" fmla="*/ 103 h 137"/>
                <a:gd name="T96" fmla="*/ 152 w 152"/>
                <a:gd name="T97" fmla="*/ 99 h 137"/>
                <a:gd name="T98" fmla="*/ 152 w 152"/>
                <a:gd name="T99" fmla="*/ 90 h 137"/>
                <a:gd name="T100" fmla="*/ 149 w 152"/>
                <a:gd name="T101" fmla="*/ 83 h 137"/>
                <a:gd name="T102" fmla="*/ 148 w 152"/>
                <a:gd name="T103" fmla="*/ 79 h 137"/>
                <a:gd name="T104" fmla="*/ 143 w 152"/>
                <a:gd name="T105" fmla="*/ 76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2" h="137">
                  <a:moveTo>
                    <a:pt x="143" y="76"/>
                  </a:moveTo>
                  <a:lnTo>
                    <a:pt x="53" y="4"/>
                  </a:lnTo>
                  <a:lnTo>
                    <a:pt x="53" y="4"/>
                  </a:lnTo>
                  <a:lnTo>
                    <a:pt x="48" y="1"/>
                  </a:lnTo>
                  <a:lnTo>
                    <a:pt x="45" y="0"/>
                  </a:lnTo>
                  <a:lnTo>
                    <a:pt x="37" y="0"/>
                  </a:lnTo>
                  <a:lnTo>
                    <a:pt x="28" y="1"/>
                  </a:lnTo>
                  <a:lnTo>
                    <a:pt x="24" y="4"/>
                  </a:lnTo>
                  <a:lnTo>
                    <a:pt x="21" y="7"/>
                  </a:lnTo>
                  <a:lnTo>
                    <a:pt x="4" y="30"/>
                  </a:lnTo>
                  <a:lnTo>
                    <a:pt x="4" y="30"/>
                  </a:lnTo>
                  <a:lnTo>
                    <a:pt x="3" y="32"/>
                  </a:lnTo>
                  <a:lnTo>
                    <a:pt x="0" y="37"/>
                  </a:lnTo>
                  <a:lnTo>
                    <a:pt x="0" y="45"/>
                  </a:lnTo>
                  <a:lnTo>
                    <a:pt x="3" y="54"/>
                  </a:lnTo>
                  <a:lnTo>
                    <a:pt x="4" y="56"/>
                  </a:lnTo>
                  <a:lnTo>
                    <a:pt x="9" y="59"/>
                  </a:lnTo>
                  <a:lnTo>
                    <a:pt x="9" y="61"/>
                  </a:lnTo>
                  <a:lnTo>
                    <a:pt x="9" y="61"/>
                  </a:lnTo>
                  <a:lnTo>
                    <a:pt x="10" y="55"/>
                  </a:lnTo>
                  <a:lnTo>
                    <a:pt x="14" y="49"/>
                  </a:lnTo>
                  <a:lnTo>
                    <a:pt x="28" y="31"/>
                  </a:lnTo>
                  <a:lnTo>
                    <a:pt x="28" y="31"/>
                  </a:lnTo>
                  <a:lnTo>
                    <a:pt x="34" y="25"/>
                  </a:lnTo>
                  <a:lnTo>
                    <a:pt x="41" y="22"/>
                  </a:lnTo>
                  <a:lnTo>
                    <a:pt x="48" y="22"/>
                  </a:lnTo>
                  <a:lnTo>
                    <a:pt x="54" y="25"/>
                  </a:lnTo>
                  <a:lnTo>
                    <a:pt x="122" y="81"/>
                  </a:lnTo>
                  <a:lnTo>
                    <a:pt x="122" y="81"/>
                  </a:lnTo>
                  <a:lnTo>
                    <a:pt x="126" y="85"/>
                  </a:lnTo>
                  <a:lnTo>
                    <a:pt x="128" y="92"/>
                  </a:lnTo>
                  <a:lnTo>
                    <a:pt x="128" y="99"/>
                  </a:lnTo>
                  <a:lnTo>
                    <a:pt x="123" y="106"/>
                  </a:lnTo>
                  <a:lnTo>
                    <a:pt x="108" y="125"/>
                  </a:lnTo>
                  <a:lnTo>
                    <a:pt x="108" y="125"/>
                  </a:lnTo>
                  <a:lnTo>
                    <a:pt x="104" y="129"/>
                  </a:lnTo>
                  <a:lnTo>
                    <a:pt x="98" y="132"/>
                  </a:lnTo>
                  <a:lnTo>
                    <a:pt x="99" y="133"/>
                  </a:lnTo>
                  <a:lnTo>
                    <a:pt x="99" y="133"/>
                  </a:lnTo>
                  <a:lnTo>
                    <a:pt x="104" y="134"/>
                  </a:lnTo>
                  <a:lnTo>
                    <a:pt x="108" y="136"/>
                  </a:lnTo>
                  <a:lnTo>
                    <a:pt x="115" y="137"/>
                  </a:lnTo>
                  <a:lnTo>
                    <a:pt x="123" y="134"/>
                  </a:lnTo>
                  <a:lnTo>
                    <a:pt x="128" y="132"/>
                  </a:lnTo>
                  <a:lnTo>
                    <a:pt x="130" y="129"/>
                  </a:lnTo>
                  <a:lnTo>
                    <a:pt x="148" y="107"/>
                  </a:lnTo>
                  <a:lnTo>
                    <a:pt x="148" y="107"/>
                  </a:lnTo>
                  <a:lnTo>
                    <a:pt x="150" y="103"/>
                  </a:lnTo>
                  <a:lnTo>
                    <a:pt x="152" y="99"/>
                  </a:lnTo>
                  <a:lnTo>
                    <a:pt x="152" y="90"/>
                  </a:lnTo>
                  <a:lnTo>
                    <a:pt x="149" y="83"/>
                  </a:lnTo>
                  <a:lnTo>
                    <a:pt x="148" y="79"/>
                  </a:lnTo>
                  <a:lnTo>
                    <a:pt x="143" y="76"/>
                  </a:lnTo>
                  <a:close/>
                </a:path>
              </a:pathLst>
            </a:custGeom>
            <a:solidFill>
              <a:srgbClr val="3235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54" name="Freeform 217"/>
            <p:cNvSpPr>
              <a:spLocks/>
            </p:cNvSpPr>
            <p:nvPr/>
          </p:nvSpPr>
          <p:spPr bwMode="auto">
            <a:xfrm>
              <a:off x="1890151" y="2781769"/>
              <a:ext cx="241300" cy="217488"/>
            </a:xfrm>
            <a:custGeom>
              <a:avLst/>
              <a:gdLst>
                <a:gd name="T0" fmla="*/ 143 w 152"/>
                <a:gd name="T1" fmla="*/ 76 h 137"/>
                <a:gd name="T2" fmla="*/ 53 w 152"/>
                <a:gd name="T3" fmla="*/ 4 h 137"/>
                <a:gd name="T4" fmla="*/ 53 w 152"/>
                <a:gd name="T5" fmla="*/ 4 h 137"/>
                <a:gd name="T6" fmla="*/ 48 w 152"/>
                <a:gd name="T7" fmla="*/ 1 h 137"/>
                <a:gd name="T8" fmla="*/ 45 w 152"/>
                <a:gd name="T9" fmla="*/ 0 h 137"/>
                <a:gd name="T10" fmla="*/ 37 w 152"/>
                <a:gd name="T11" fmla="*/ 0 h 137"/>
                <a:gd name="T12" fmla="*/ 28 w 152"/>
                <a:gd name="T13" fmla="*/ 1 h 137"/>
                <a:gd name="T14" fmla="*/ 24 w 152"/>
                <a:gd name="T15" fmla="*/ 4 h 137"/>
                <a:gd name="T16" fmla="*/ 21 w 152"/>
                <a:gd name="T17" fmla="*/ 7 h 137"/>
                <a:gd name="T18" fmla="*/ 4 w 152"/>
                <a:gd name="T19" fmla="*/ 30 h 137"/>
                <a:gd name="T20" fmla="*/ 4 w 152"/>
                <a:gd name="T21" fmla="*/ 30 h 137"/>
                <a:gd name="T22" fmla="*/ 3 w 152"/>
                <a:gd name="T23" fmla="*/ 32 h 137"/>
                <a:gd name="T24" fmla="*/ 0 w 152"/>
                <a:gd name="T25" fmla="*/ 37 h 137"/>
                <a:gd name="T26" fmla="*/ 0 w 152"/>
                <a:gd name="T27" fmla="*/ 45 h 137"/>
                <a:gd name="T28" fmla="*/ 3 w 152"/>
                <a:gd name="T29" fmla="*/ 54 h 137"/>
                <a:gd name="T30" fmla="*/ 4 w 152"/>
                <a:gd name="T31" fmla="*/ 56 h 137"/>
                <a:gd name="T32" fmla="*/ 9 w 152"/>
                <a:gd name="T33" fmla="*/ 59 h 137"/>
                <a:gd name="T34" fmla="*/ 9 w 152"/>
                <a:gd name="T35" fmla="*/ 61 h 137"/>
                <a:gd name="T36" fmla="*/ 9 w 152"/>
                <a:gd name="T37" fmla="*/ 61 h 137"/>
                <a:gd name="T38" fmla="*/ 10 w 152"/>
                <a:gd name="T39" fmla="*/ 55 h 137"/>
                <a:gd name="T40" fmla="*/ 14 w 152"/>
                <a:gd name="T41" fmla="*/ 49 h 137"/>
                <a:gd name="T42" fmla="*/ 28 w 152"/>
                <a:gd name="T43" fmla="*/ 31 h 137"/>
                <a:gd name="T44" fmla="*/ 28 w 152"/>
                <a:gd name="T45" fmla="*/ 31 h 137"/>
                <a:gd name="T46" fmla="*/ 34 w 152"/>
                <a:gd name="T47" fmla="*/ 25 h 137"/>
                <a:gd name="T48" fmla="*/ 41 w 152"/>
                <a:gd name="T49" fmla="*/ 22 h 137"/>
                <a:gd name="T50" fmla="*/ 48 w 152"/>
                <a:gd name="T51" fmla="*/ 22 h 137"/>
                <a:gd name="T52" fmla="*/ 54 w 152"/>
                <a:gd name="T53" fmla="*/ 25 h 137"/>
                <a:gd name="T54" fmla="*/ 122 w 152"/>
                <a:gd name="T55" fmla="*/ 81 h 137"/>
                <a:gd name="T56" fmla="*/ 122 w 152"/>
                <a:gd name="T57" fmla="*/ 81 h 137"/>
                <a:gd name="T58" fmla="*/ 126 w 152"/>
                <a:gd name="T59" fmla="*/ 85 h 137"/>
                <a:gd name="T60" fmla="*/ 128 w 152"/>
                <a:gd name="T61" fmla="*/ 92 h 137"/>
                <a:gd name="T62" fmla="*/ 128 w 152"/>
                <a:gd name="T63" fmla="*/ 99 h 137"/>
                <a:gd name="T64" fmla="*/ 123 w 152"/>
                <a:gd name="T65" fmla="*/ 106 h 137"/>
                <a:gd name="T66" fmla="*/ 108 w 152"/>
                <a:gd name="T67" fmla="*/ 125 h 137"/>
                <a:gd name="T68" fmla="*/ 108 w 152"/>
                <a:gd name="T69" fmla="*/ 125 h 137"/>
                <a:gd name="T70" fmla="*/ 104 w 152"/>
                <a:gd name="T71" fmla="*/ 129 h 137"/>
                <a:gd name="T72" fmla="*/ 98 w 152"/>
                <a:gd name="T73" fmla="*/ 132 h 137"/>
                <a:gd name="T74" fmla="*/ 99 w 152"/>
                <a:gd name="T75" fmla="*/ 133 h 137"/>
                <a:gd name="T76" fmla="*/ 99 w 152"/>
                <a:gd name="T77" fmla="*/ 133 h 137"/>
                <a:gd name="T78" fmla="*/ 104 w 152"/>
                <a:gd name="T79" fmla="*/ 134 h 137"/>
                <a:gd name="T80" fmla="*/ 108 w 152"/>
                <a:gd name="T81" fmla="*/ 136 h 137"/>
                <a:gd name="T82" fmla="*/ 115 w 152"/>
                <a:gd name="T83" fmla="*/ 137 h 137"/>
                <a:gd name="T84" fmla="*/ 123 w 152"/>
                <a:gd name="T85" fmla="*/ 134 h 137"/>
                <a:gd name="T86" fmla="*/ 128 w 152"/>
                <a:gd name="T87" fmla="*/ 132 h 137"/>
                <a:gd name="T88" fmla="*/ 130 w 152"/>
                <a:gd name="T89" fmla="*/ 129 h 137"/>
                <a:gd name="T90" fmla="*/ 148 w 152"/>
                <a:gd name="T91" fmla="*/ 107 h 137"/>
                <a:gd name="T92" fmla="*/ 148 w 152"/>
                <a:gd name="T93" fmla="*/ 107 h 137"/>
                <a:gd name="T94" fmla="*/ 150 w 152"/>
                <a:gd name="T95" fmla="*/ 103 h 137"/>
                <a:gd name="T96" fmla="*/ 152 w 152"/>
                <a:gd name="T97" fmla="*/ 99 h 137"/>
                <a:gd name="T98" fmla="*/ 152 w 152"/>
                <a:gd name="T99" fmla="*/ 90 h 137"/>
                <a:gd name="T100" fmla="*/ 149 w 152"/>
                <a:gd name="T101" fmla="*/ 83 h 137"/>
                <a:gd name="T102" fmla="*/ 148 w 152"/>
                <a:gd name="T103" fmla="*/ 79 h 137"/>
                <a:gd name="T104" fmla="*/ 143 w 152"/>
                <a:gd name="T105" fmla="*/ 76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2" h="137">
                  <a:moveTo>
                    <a:pt x="143" y="76"/>
                  </a:moveTo>
                  <a:lnTo>
                    <a:pt x="53" y="4"/>
                  </a:lnTo>
                  <a:lnTo>
                    <a:pt x="53" y="4"/>
                  </a:lnTo>
                  <a:lnTo>
                    <a:pt x="48" y="1"/>
                  </a:lnTo>
                  <a:lnTo>
                    <a:pt x="45" y="0"/>
                  </a:lnTo>
                  <a:lnTo>
                    <a:pt x="37" y="0"/>
                  </a:lnTo>
                  <a:lnTo>
                    <a:pt x="28" y="1"/>
                  </a:lnTo>
                  <a:lnTo>
                    <a:pt x="24" y="4"/>
                  </a:lnTo>
                  <a:lnTo>
                    <a:pt x="21" y="7"/>
                  </a:lnTo>
                  <a:lnTo>
                    <a:pt x="4" y="30"/>
                  </a:lnTo>
                  <a:lnTo>
                    <a:pt x="4" y="30"/>
                  </a:lnTo>
                  <a:lnTo>
                    <a:pt x="3" y="32"/>
                  </a:lnTo>
                  <a:lnTo>
                    <a:pt x="0" y="37"/>
                  </a:lnTo>
                  <a:lnTo>
                    <a:pt x="0" y="45"/>
                  </a:lnTo>
                  <a:lnTo>
                    <a:pt x="3" y="54"/>
                  </a:lnTo>
                  <a:lnTo>
                    <a:pt x="4" y="56"/>
                  </a:lnTo>
                  <a:lnTo>
                    <a:pt x="9" y="59"/>
                  </a:lnTo>
                  <a:lnTo>
                    <a:pt x="9" y="61"/>
                  </a:lnTo>
                  <a:lnTo>
                    <a:pt x="9" y="61"/>
                  </a:lnTo>
                  <a:lnTo>
                    <a:pt x="10" y="55"/>
                  </a:lnTo>
                  <a:lnTo>
                    <a:pt x="14" y="49"/>
                  </a:lnTo>
                  <a:lnTo>
                    <a:pt x="28" y="31"/>
                  </a:lnTo>
                  <a:lnTo>
                    <a:pt x="28" y="31"/>
                  </a:lnTo>
                  <a:lnTo>
                    <a:pt x="34" y="25"/>
                  </a:lnTo>
                  <a:lnTo>
                    <a:pt x="41" y="22"/>
                  </a:lnTo>
                  <a:lnTo>
                    <a:pt x="48" y="22"/>
                  </a:lnTo>
                  <a:lnTo>
                    <a:pt x="54" y="25"/>
                  </a:lnTo>
                  <a:lnTo>
                    <a:pt x="122" y="81"/>
                  </a:lnTo>
                  <a:lnTo>
                    <a:pt x="122" y="81"/>
                  </a:lnTo>
                  <a:lnTo>
                    <a:pt x="126" y="85"/>
                  </a:lnTo>
                  <a:lnTo>
                    <a:pt x="128" y="92"/>
                  </a:lnTo>
                  <a:lnTo>
                    <a:pt x="128" y="99"/>
                  </a:lnTo>
                  <a:lnTo>
                    <a:pt x="123" y="106"/>
                  </a:lnTo>
                  <a:lnTo>
                    <a:pt x="108" y="125"/>
                  </a:lnTo>
                  <a:lnTo>
                    <a:pt x="108" y="125"/>
                  </a:lnTo>
                  <a:lnTo>
                    <a:pt x="104" y="129"/>
                  </a:lnTo>
                  <a:lnTo>
                    <a:pt x="98" y="132"/>
                  </a:lnTo>
                  <a:lnTo>
                    <a:pt x="99" y="133"/>
                  </a:lnTo>
                  <a:lnTo>
                    <a:pt x="99" y="133"/>
                  </a:lnTo>
                  <a:lnTo>
                    <a:pt x="104" y="134"/>
                  </a:lnTo>
                  <a:lnTo>
                    <a:pt x="108" y="136"/>
                  </a:lnTo>
                  <a:lnTo>
                    <a:pt x="115" y="137"/>
                  </a:lnTo>
                  <a:lnTo>
                    <a:pt x="123" y="134"/>
                  </a:lnTo>
                  <a:lnTo>
                    <a:pt x="128" y="132"/>
                  </a:lnTo>
                  <a:lnTo>
                    <a:pt x="130" y="129"/>
                  </a:lnTo>
                  <a:lnTo>
                    <a:pt x="148" y="107"/>
                  </a:lnTo>
                  <a:lnTo>
                    <a:pt x="148" y="107"/>
                  </a:lnTo>
                  <a:lnTo>
                    <a:pt x="150" y="103"/>
                  </a:lnTo>
                  <a:lnTo>
                    <a:pt x="152" y="99"/>
                  </a:lnTo>
                  <a:lnTo>
                    <a:pt x="152" y="90"/>
                  </a:lnTo>
                  <a:lnTo>
                    <a:pt x="149" y="83"/>
                  </a:lnTo>
                  <a:lnTo>
                    <a:pt x="148" y="79"/>
                  </a:lnTo>
                  <a:lnTo>
                    <a:pt x="143" y="7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55" name="Freeform 218"/>
            <p:cNvSpPr>
              <a:spLocks/>
            </p:cNvSpPr>
            <p:nvPr/>
          </p:nvSpPr>
          <p:spPr bwMode="auto">
            <a:xfrm>
              <a:off x="1388501" y="2729381"/>
              <a:ext cx="981075" cy="952500"/>
            </a:xfrm>
            <a:custGeom>
              <a:avLst/>
              <a:gdLst>
                <a:gd name="T0" fmla="*/ 401 w 618"/>
                <a:gd name="T1" fmla="*/ 591 h 600"/>
                <a:gd name="T2" fmla="*/ 401 w 618"/>
                <a:gd name="T3" fmla="*/ 591 h 600"/>
                <a:gd name="T4" fmla="*/ 397 w 618"/>
                <a:gd name="T5" fmla="*/ 596 h 600"/>
                <a:gd name="T6" fmla="*/ 394 w 618"/>
                <a:gd name="T7" fmla="*/ 597 h 600"/>
                <a:gd name="T8" fmla="*/ 386 w 618"/>
                <a:gd name="T9" fmla="*/ 600 h 600"/>
                <a:gd name="T10" fmla="*/ 377 w 618"/>
                <a:gd name="T11" fmla="*/ 600 h 600"/>
                <a:gd name="T12" fmla="*/ 373 w 618"/>
                <a:gd name="T13" fmla="*/ 598 h 600"/>
                <a:gd name="T14" fmla="*/ 370 w 618"/>
                <a:gd name="T15" fmla="*/ 596 h 600"/>
                <a:gd name="T16" fmla="*/ 7 w 618"/>
                <a:gd name="T17" fmla="*/ 308 h 600"/>
                <a:gd name="T18" fmla="*/ 7 w 618"/>
                <a:gd name="T19" fmla="*/ 308 h 600"/>
                <a:gd name="T20" fmla="*/ 4 w 618"/>
                <a:gd name="T21" fmla="*/ 304 h 600"/>
                <a:gd name="T22" fmla="*/ 1 w 618"/>
                <a:gd name="T23" fmla="*/ 301 h 600"/>
                <a:gd name="T24" fmla="*/ 0 w 618"/>
                <a:gd name="T25" fmla="*/ 292 h 600"/>
                <a:gd name="T26" fmla="*/ 0 w 618"/>
                <a:gd name="T27" fmla="*/ 284 h 600"/>
                <a:gd name="T28" fmla="*/ 1 w 618"/>
                <a:gd name="T29" fmla="*/ 279 h 600"/>
                <a:gd name="T30" fmla="*/ 4 w 618"/>
                <a:gd name="T31" fmla="*/ 277 h 600"/>
                <a:gd name="T32" fmla="*/ 217 w 618"/>
                <a:gd name="T33" fmla="*/ 9 h 600"/>
                <a:gd name="T34" fmla="*/ 217 w 618"/>
                <a:gd name="T35" fmla="*/ 9 h 600"/>
                <a:gd name="T36" fmla="*/ 220 w 618"/>
                <a:gd name="T37" fmla="*/ 4 h 600"/>
                <a:gd name="T38" fmla="*/ 224 w 618"/>
                <a:gd name="T39" fmla="*/ 3 h 600"/>
                <a:gd name="T40" fmla="*/ 232 w 618"/>
                <a:gd name="T41" fmla="*/ 0 h 600"/>
                <a:gd name="T42" fmla="*/ 241 w 618"/>
                <a:gd name="T43" fmla="*/ 0 h 600"/>
                <a:gd name="T44" fmla="*/ 244 w 618"/>
                <a:gd name="T45" fmla="*/ 2 h 600"/>
                <a:gd name="T46" fmla="*/ 248 w 618"/>
                <a:gd name="T47" fmla="*/ 4 h 600"/>
                <a:gd name="T48" fmla="*/ 611 w 618"/>
                <a:gd name="T49" fmla="*/ 292 h 600"/>
                <a:gd name="T50" fmla="*/ 611 w 618"/>
                <a:gd name="T51" fmla="*/ 292 h 600"/>
                <a:gd name="T52" fmla="*/ 614 w 618"/>
                <a:gd name="T53" fmla="*/ 296 h 600"/>
                <a:gd name="T54" fmla="*/ 615 w 618"/>
                <a:gd name="T55" fmla="*/ 299 h 600"/>
                <a:gd name="T56" fmla="*/ 618 w 618"/>
                <a:gd name="T57" fmla="*/ 308 h 600"/>
                <a:gd name="T58" fmla="*/ 618 w 618"/>
                <a:gd name="T59" fmla="*/ 316 h 600"/>
                <a:gd name="T60" fmla="*/ 617 w 618"/>
                <a:gd name="T61" fmla="*/ 321 h 600"/>
                <a:gd name="T62" fmla="*/ 614 w 618"/>
                <a:gd name="T63" fmla="*/ 323 h 600"/>
                <a:gd name="T64" fmla="*/ 401 w 618"/>
                <a:gd name="T65" fmla="*/ 591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18" h="600">
                  <a:moveTo>
                    <a:pt x="401" y="591"/>
                  </a:moveTo>
                  <a:lnTo>
                    <a:pt x="401" y="591"/>
                  </a:lnTo>
                  <a:lnTo>
                    <a:pt x="397" y="596"/>
                  </a:lnTo>
                  <a:lnTo>
                    <a:pt x="394" y="597"/>
                  </a:lnTo>
                  <a:lnTo>
                    <a:pt x="386" y="600"/>
                  </a:lnTo>
                  <a:lnTo>
                    <a:pt x="377" y="600"/>
                  </a:lnTo>
                  <a:lnTo>
                    <a:pt x="373" y="598"/>
                  </a:lnTo>
                  <a:lnTo>
                    <a:pt x="370" y="596"/>
                  </a:lnTo>
                  <a:lnTo>
                    <a:pt x="7" y="308"/>
                  </a:lnTo>
                  <a:lnTo>
                    <a:pt x="7" y="308"/>
                  </a:lnTo>
                  <a:lnTo>
                    <a:pt x="4" y="304"/>
                  </a:lnTo>
                  <a:lnTo>
                    <a:pt x="1" y="301"/>
                  </a:lnTo>
                  <a:lnTo>
                    <a:pt x="0" y="292"/>
                  </a:lnTo>
                  <a:lnTo>
                    <a:pt x="0" y="284"/>
                  </a:lnTo>
                  <a:lnTo>
                    <a:pt x="1" y="279"/>
                  </a:lnTo>
                  <a:lnTo>
                    <a:pt x="4" y="277"/>
                  </a:lnTo>
                  <a:lnTo>
                    <a:pt x="217" y="9"/>
                  </a:lnTo>
                  <a:lnTo>
                    <a:pt x="217" y="9"/>
                  </a:lnTo>
                  <a:lnTo>
                    <a:pt x="220" y="4"/>
                  </a:lnTo>
                  <a:lnTo>
                    <a:pt x="224" y="3"/>
                  </a:lnTo>
                  <a:lnTo>
                    <a:pt x="232" y="0"/>
                  </a:lnTo>
                  <a:lnTo>
                    <a:pt x="241" y="0"/>
                  </a:lnTo>
                  <a:lnTo>
                    <a:pt x="244" y="2"/>
                  </a:lnTo>
                  <a:lnTo>
                    <a:pt x="248" y="4"/>
                  </a:lnTo>
                  <a:lnTo>
                    <a:pt x="611" y="292"/>
                  </a:lnTo>
                  <a:lnTo>
                    <a:pt x="611" y="292"/>
                  </a:lnTo>
                  <a:lnTo>
                    <a:pt x="614" y="296"/>
                  </a:lnTo>
                  <a:lnTo>
                    <a:pt x="615" y="299"/>
                  </a:lnTo>
                  <a:lnTo>
                    <a:pt x="618" y="308"/>
                  </a:lnTo>
                  <a:lnTo>
                    <a:pt x="618" y="316"/>
                  </a:lnTo>
                  <a:lnTo>
                    <a:pt x="617" y="321"/>
                  </a:lnTo>
                  <a:lnTo>
                    <a:pt x="614" y="323"/>
                  </a:lnTo>
                  <a:lnTo>
                    <a:pt x="401" y="591"/>
                  </a:lnTo>
                  <a:close/>
                </a:path>
              </a:pathLst>
            </a:custGeom>
            <a:solidFill>
              <a:srgbClr val="2024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56" name="Freeform 219"/>
            <p:cNvSpPr>
              <a:spLocks/>
            </p:cNvSpPr>
            <p:nvPr/>
          </p:nvSpPr>
          <p:spPr bwMode="auto">
            <a:xfrm>
              <a:off x="1386914" y="2729381"/>
              <a:ext cx="942975" cy="919163"/>
            </a:xfrm>
            <a:custGeom>
              <a:avLst/>
              <a:gdLst>
                <a:gd name="T0" fmla="*/ 375 w 594"/>
                <a:gd name="T1" fmla="*/ 570 h 579"/>
                <a:gd name="T2" fmla="*/ 375 w 594"/>
                <a:gd name="T3" fmla="*/ 570 h 579"/>
                <a:gd name="T4" fmla="*/ 368 w 594"/>
                <a:gd name="T5" fmla="*/ 576 h 579"/>
                <a:gd name="T6" fmla="*/ 361 w 594"/>
                <a:gd name="T7" fmla="*/ 579 h 579"/>
                <a:gd name="T8" fmla="*/ 353 w 594"/>
                <a:gd name="T9" fmla="*/ 579 h 579"/>
                <a:gd name="T10" fmla="*/ 348 w 594"/>
                <a:gd name="T11" fmla="*/ 577 h 579"/>
                <a:gd name="T12" fmla="*/ 345 w 594"/>
                <a:gd name="T13" fmla="*/ 574 h 579"/>
                <a:gd name="T14" fmla="*/ 8 w 594"/>
                <a:gd name="T15" fmla="*/ 306 h 579"/>
                <a:gd name="T16" fmla="*/ 8 w 594"/>
                <a:gd name="T17" fmla="*/ 306 h 579"/>
                <a:gd name="T18" fmla="*/ 4 w 594"/>
                <a:gd name="T19" fmla="*/ 304 h 579"/>
                <a:gd name="T20" fmla="*/ 2 w 594"/>
                <a:gd name="T21" fmla="*/ 301 h 579"/>
                <a:gd name="T22" fmla="*/ 0 w 594"/>
                <a:gd name="T23" fmla="*/ 292 h 579"/>
                <a:gd name="T24" fmla="*/ 1 w 594"/>
                <a:gd name="T25" fmla="*/ 284 h 579"/>
                <a:gd name="T26" fmla="*/ 5 w 594"/>
                <a:gd name="T27" fmla="*/ 277 h 579"/>
                <a:gd name="T28" fmla="*/ 218 w 594"/>
                <a:gd name="T29" fmla="*/ 9 h 579"/>
                <a:gd name="T30" fmla="*/ 218 w 594"/>
                <a:gd name="T31" fmla="*/ 9 h 579"/>
                <a:gd name="T32" fmla="*/ 225 w 594"/>
                <a:gd name="T33" fmla="*/ 3 h 579"/>
                <a:gd name="T34" fmla="*/ 232 w 594"/>
                <a:gd name="T35" fmla="*/ 0 h 579"/>
                <a:gd name="T36" fmla="*/ 241 w 594"/>
                <a:gd name="T37" fmla="*/ 0 h 579"/>
                <a:gd name="T38" fmla="*/ 245 w 594"/>
                <a:gd name="T39" fmla="*/ 2 h 579"/>
                <a:gd name="T40" fmla="*/ 248 w 594"/>
                <a:gd name="T41" fmla="*/ 4 h 579"/>
                <a:gd name="T42" fmla="*/ 585 w 594"/>
                <a:gd name="T43" fmla="*/ 272 h 579"/>
                <a:gd name="T44" fmla="*/ 585 w 594"/>
                <a:gd name="T45" fmla="*/ 272 h 579"/>
                <a:gd name="T46" fmla="*/ 589 w 594"/>
                <a:gd name="T47" fmla="*/ 275 h 579"/>
                <a:gd name="T48" fmla="*/ 591 w 594"/>
                <a:gd name="T49" fmla="*/ 279 h 579"/>
                <a:gd name="T50" fmla="*/ 594 w 594"/>
                <a:gd name="T51" fmla="*/ 287 h 579"/>
                <a:gd name="T52" fmla="*/ 592 w 594"/>
                <a:gd name="T53" fmla="*/ 295 h 579"/>
                <a:gd name="T54" fmla="*/ 588 w 594"/>
                <a:gd name="T55" fmla="*/ 302 h 579"/>
                <a:gd name="T56" fmla="*/ 375 w 594"/>
                <a:gd name="T57" fmla="*/ 570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94" h="579">
                  <a:moveTo>
                    <a:pt x="375" y="570"/>
                  </a:moveTo>
                  <a:lnTo>
                    <a:pt x="375" y="570"/>
                  </a:lnTo>
                  <a:lnTo>
                    <a:pt x="368" y="576"/>
                  </a:lnTo>
                  <a:lnTo>
                    <a:pt x="361" y="579"/>
                  </a:lnTo>
                  <a:lnTo>
                    <a:pt x="353" y="579"/>
                  </a:lnTo>
                  <a:lnTo>
                    <a:pt x="348" y="577"/>
                  </a:lnTo>
                  <a:lnTo>
                    <a:pt x="345" y="574"/>
                  </a:lnTo>
                  <a:lnTo>
                    <a:pt x="8" y="306"/>
                  </a:lnTo>
                  <a:lnTo>
                    <a:pt x="8" y="306"/>
                  </a:lnTo>
                  <a:lnTo>
                    <a:pt x="4" y="304"/>
                  </a:lnTo>
                  <a:lnTo>
                    <a:pt x="2" y="301"/>
                  </a:lnTo>
                  <a:lnTo>
                    <a:pt x="0" y="292"/>
                  </a:lnTo>
                  <a:lnTo>
                    <a:pt x="1" y="284"/>
                  </a:lnTo>
                  <a:lnTo>
                    <a:pt x="5" y="277"/>
                  </a:lnTo>
                  <a:lnTo>
                    <a:pt x="218" y="9"/>
                  </a:lnTo>
                  <a:lnTo>
                    <a:pt x="218" y="9"/>
                  </a:lnTo>
                  <a:lnTo>
                    <a:pt x="225" y="3"/>
                  </a:lnTo>
                  <a:lnTo>
                    <a:pt x="232" y="0"/>
                  </a:lnTo>
                  <a:lnTo>
                    <a:pt x="241" y="0"/>
                  </a:lnTo>
                  <a:lnTo>
                    <a:pt x="245" y="2"/>
                  </a:lnTo>
                  <a:lnTo>
                    <a:pt x="248" y="4"/>
                  </a:lnTo>
                  <a:lnTo>
                    <a:pt x="585" y="272"/>
                  </a:lnTo>
                  <a:lnTo>
                    <a:pt x="585" y="272"/>
                  </a:lnTo>
                  <a:lnTo>
                    <a:pt x="589" y="275"/>
                  </a:lnTo>
                  <a:lnTo>
                    <a:pt x="591" y="279"/>
                  </a:lnTo>
                  <a:lnTo>
                    <a:pt x="594" y="287"/>
                  </a:lnTo>
                  <a:lnTo>
                    <a:pt x="592" y="295"/>
                  </a:lnTo>
                  <a:lnTo>
                    <a:pt x="588" y="302"/>
                  </a:lnTo>
                  <a:lnTo>
                    <a:pt x="375" y="570"/>
                  </a:lnTo>
                  <a:close/>
                </a:path>
              </a:pathLst>
            </a:custGeom>
            <a:solidFill>
              <a:srgbClr val="2024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57" name="Freeform 220"/>
            <p:cNvSpPr>
              <a:spLocks/>
            </p:cNvSpPr>
            <p:nvPr/>
          </p:nvSpPr>
          <p:spPr bwMode="auto">
            <a:xfrm>
              <a:off x="1386914" y="2729381"/>
              <a:ext cx="942975" cy="919163"/>
            </a:xfrm>
            <a:custGeom>
              <a:avLst/>
              <a:gdLst>
                <a:gd name="T0" fmla="*/ 375 w 594"/>
                <a:gd name="T1" fmla="*/ 570 h 579"/>
                <a:gd name="T2" fmla="*/ 375 w 594"/>
                <a:gd name="T3" fmla="*/ 570 h 579"/>
                <a:gd name="T4" fmla="*/ 368 w 594"/>
                <a:gd name="T5" fmla="*/ 576 h 579"/>
                <a:gd name="T6" fmla="*/ 361 w 594"/>
                <a:gd name="T7" fmla="*/ 579 h 579"/>
                <a:gd name="T8" fmla="*/ 353 w 594"/>
                <a:gd name="T9" fmla="*/ 579 h 579"/>
                <a:gd name="T10" fmla="*/ 348 w 594"/>
                <a:gd name="T11" fmla="*/ 577 h 579"/>
                <a:gd name="T12" fmla="*/ 345 w 594"/>
                <a:gd name="T13" fmla="*/ 574 h 579"/>
                <a:gd name="T14" fmla="*/ 8 w 594"/>
                <a:gd name="T15" fmla="*/ 306 h 579"/>
                <a:gd name="T16" fmla="*/ 8 w 594"/>
                <a:gd name="T17" fmla="*/ 306 h 579"/>
                <a:gd name="T18" fmla="*/ 4 w 594"/>
                <a:gd name="T19" fmla="*/ 304 h 579"/>
                <a:gd name="T20" fmla="*/ 2 w 594"/>
                <a:gd name="T21" fmla="*/ 301 h 579"/>
                <a:gd name="T22" fmla="*/ 0 w 594"/>
                <a:gd name="T23" fmla="*/ 292 h 579"/>
                <a:gd name="T24" fmla="*/ 1 w 594"/>
                <a:gd name="T25" fmla="*/ 284 h 579"/>
                <a:gd name="T26" fmla="*/ 5 w 594"/>
                <a:gd name="T27" fmla="*/ 277 h 579"/>
                <a:gd name="T28" fmla="*/ 218 w 594"/>
                <a:gd name="T29" fmla="*/ 9 h 579"/>
                <a:gd name="T30" fmla="*/ 218 w 594"/>
                <a:gd name="T31" fmla="*/ 9 h 579"/>
                <a:gd name="T32" fmla="*/ 225 w 594"/>
                <a:gd name="T33" fmla="*/ 3 h 579"/>
                <a:gd name="T34" fmla="*/ 232 w 594"/>
                <a:gd name="T35" fmla="*/ 0 h 579"/>
                <a:gd name="T36" fmla="*/ 241 w 594"/>
                <a:gd name="T37" fmla="*/ 0 h 579"/>
                <a:gd name="T38" fmla="*/ 245 w 594"/>
                <a:gd name="T39" fmla="*/ 2 h 579"/>
                <a:gd name="T40" fmla="*/ 248 w 594"/>
                <a:gd name="T41" fmla="*/ 4 h 579"/>
                <a:gd name="T42" fmla="*/ 585 w 594"/>
                <a:gd name="T43" fmla="*/ 272 h 579"/>
                <a:gd name="T44" fmla="*/ 585 w 594"/>
                <a:gd name="T45" fmla="*/ 272 h 579"/>
                <a:gd name="T46" fmla="*/ 589 w 594"/>
                <a:gd name="T47" fmla="*/ 275 h 579"/>
                <a:gd name="T48" fmla="*/ 591 w 594"/>
                <a:gd name="T49" fmla="*/ 279 h 579"/>
                <a:gd name="T50" fmla="*/ 594 w 594"/>
                <a:gd name="T51" fmla="*/ 287 h 579"/>
                <a:gd name="T52" fmla="*/ 592 w 594"/>
                <a:gd name="T53" fmla="*/ 295 h 579"/>
                <a:gd name="T54" fmla="*/ 588 w 594"/>
                <a:gd name="T55" fmla="*/ 302 h 579"/>
                <a:gd name="T56" fmla="*/ 375 w 594"/>
                <a:gd name="T57" fmla="*/ 570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94" h="579">
                  <a:moveTo>
                    <a:pt x="375" y="570"/>
                  </a:moveTo>
                  <a:lnTo>
                    <a:pt x="375" y="570"/>
                  </a:lnTo>
                  <a:lnTo>
                    <a:pt x="368" y="576"/>
                  </a:lnTo>
                  <a:lnTo>
                    <a:pt x="361" y="579"/>
                  </a:lnTo>
                  <a:lnTo>
                    <a:pt x="353" y="579"/>
                  </a:lnTo>
                  <a:lnTo>
                    <a:pt x="348" y="577"/>
                  </a:lnTo>
                  <a:lnTo>
                    <a:pt x="345" y="574"/>
                  </a:lnTo>
                  <a:lnTo>
                    <a:pt x="8" y="306"/>
                  </a:lnTo>
                  <a:lnTo>
                    <a:pt x="8" y="306"/>
                  </a:lnTo>
                  <a:lnTo>
                    <a:pt x="4" y="304"/>
                  </a:lnTo>
                  <a:lnTo>
                    <a:pt x="2" y="301"/>
                  </a:lnTo>
                  <a:lnTo>
                    <a:pt x="0" y="292"/>
                  </a:lnTo>
                  <a:lnTo>
                    <a:pt x="1" y="284"/>
                  </a:lnTo>
                  <a:lnTo>
                    <a:pt x="5" y="277"/>
                  </a:lnTo>
                  <a:lnTo>
                    <a:pt x="218" y="9"/>
                  </a:lnTo>
                  <a:lnTo>
                    <a:pt x="218" y="9"/>
                  </a:lnTo>
                  <a:lnTo>
                    <a:pt x="225" y="3"/>
                  </a:lnTo>
                  <a:lnTo>
                    <a:pt x="232" y="0"/>
                  </a:lnTo>
                  <a:lnTo>
                    <a:pt x="241" y="0"/>
                  </a:lnTo>
                  <a:lnTo>
                    <a:pt x="245" y="2"/>
                  </a:lnTo>
                  <a:lnTo>
                    <a:pt x="248" y="4"/>
                  </a:lnTo>
                  <a:lnTo>
                    <a:pt x="585" y="272"/>
                  </a:lnTo>
                  <a:lnTo>
                    <a:pt x="585" y="272"/>
                  </a:lnTo>
                  <a:lnTo>
                    <a:pt x="589" y="275"/>
                  </a:lnTo>
                  <a:lnTo>
                    <a:pt x="591" y="279"/>
                  </a:lnTo>
                  <a:lnTo>
                    <a:pt x="594" y="287"/>
                  </a:lnTo>
                  <a:lnTo>
                    <a:pt x="592" y="295"/>
                  </a:lnTo>
                  <a:lnTo>
                    <a:pt x="588" y="302"/>
                  </a:lnTo>
                  <a:lnTo>
                    <a:pt x="375" y="570"/>
                  </a:lnTo>
                  <a:close/>
                </a:path>
              </a:pathLst>
            </a:custGeom>
            <a:noFill/>
            <a:ln w="9525">
              <a:solidFill>
                <a:srgbClr val="65737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58" name="Freeform 221"/>
            <p:cNvSpPr>
              <a:spLocks/>
            </p:cNvSpPr>
            <p:nvPr/>
          </p:nvSpPr>
          <p:spPr bwMode="auto">
            <a:xfrm>
              <a:off x="1328176" y="2681756"/>
              <a:ext cx="946150" cy="923925"/>
            </a:xfrm>
            <a:custGeom>
              <a:avLst/>
              <a:gdLst>
                <a:gd name="T0" fmla="*/ 378 w 596"/>
                <a:gd name="T1" fmla="*/ 573 h 582"/>
                <a:gd name="T2" fmla="*/ 378 w 596"/>
                <a:gd name="T3" fmla="*/ 573 h 582"/>
                <a:gd name="T4" fmla="*/ 375 w 596"/>
                <a:gd name="T5" fmla="*/ 577 h 582"/>
                <a:gd name="T6" fmla="*/ 371 w 596"/>
                <a:gd name="T7" fmla="*/ 579 h 582"/>
                <a:gd name="T8" fmla="*/ 364 w 596"/>
                <a:gd name="T9" fmla="*/ 582 h 582"/>
                <a:gd name="T10" fmla="*/ 355 w 596"/>
                <a:gd name="T11" fmla="*/ 582 h 582"/>
                <a:gd name="T12" fmla="*/ 351 w 596"/>
                <a:gd name="T13" fmla="*/ 580 h 582"/>
                <a:gd name="T14" fmla="*/ 348 w 596"/>
                <a:gd name="T15" fmla="*/ 577 h 582"/>
                <a:gd name="T16" fmla="*/ 8 w 596"/>
                <a:gd name="T17" fmla="*/ 307 h 582"/>
                <a:gd name="T18" fmla="*/ 8 w 596"/>
                <a:gd name="T19" fmla="*/ 307 h 582"/>
                <a:gd name="T20" fmla="*/ 4 w 596"/>
                <a:gd name="T21" fmla="*/ 304 h 582"/>
                <a:gd name="T22" fmla="*/ 3 w 596"/>
                <a:gd name="T23" fmla="*/ 301 h 582"/>
                <a:gd name="T24" fmla="*/ 0 w 596"/>
                <a:gd name="T25" fmla="*/ 292 h 582"/>
                <a:gd name="T26" fmla="*/ 1 w 596"/>
                <a:gd name="T27" fmla="*/ 285 h 582"/>
                <a:gd name="T28" fmla="*/ 3 w 596"/>
                <a:gd name="T29" fmla="*/ 281 h 582"/>
                <a:gd name="T30" fmla="*/ 5 w 596"/>
                <a:gd name="T31" fmla="*/ 277 h 582"/>
                <a:gd name="T32" fmla="*/ 218 w 596"/>
                <a:gd name="T33" fmla="*/ 9 h 582"/>
                <a:gd name="T34" fmla="*/ 218 w 596"/>
                <a:gd name="T35" fmla="*/ 9 h 582"/>
                <a:gd name="T36" fmla="*/ 221 w 596"/>
                <a:gd name="T37" fmla="*/ 6 h 582"/>
                <a:gd name="T38" fmla="*/ 225 w 596"/>
                <a:gd name="T39" fmla="*/ 3 h 582"/>
                <a:gd name="T40" fmla="*/ 232 w 596"/>
                <a:gd name="T41" fmla="*/ 0 h 582"/>
                <a:gd name="T42" fmla="*/ 241 w 596"/>
                <a:gd name="T43" fmla="*/ 0 h 582"/>
                <a:gd name="T44" fmla="*/ 245 w 596"/>
                <a:gd name="T45" fmla="*/ 2 h 582"/>
                <a:gd name="T46" fmla="*/ 248 w 596"/>
                <a:gd name="T47" fmla="*/ 5 h 582"/>
                <a:gd name="T48" fmla="*/ 589 w 596"/>
                <a:gd name="T49" fmla="*/ 275 h 582"/>
                <a:gd name="T50" fmla="*/ 589 w 596"/>
                <a:gd name="T51" fmla="*/ 275 h 582"/>
                <a:gd name="T52" fmla="*/ 592 w 596"/>
                <a:gd name="T53" fmla="*/ 278 h 582"/>
                <a:gd name="T54" fmla="*/ 594 w 596"/>
                <a:gd name="T55" fmla="*/ 282 h 582"/>
                <a:gd name="T56" fmla="*/ 596 w 596"/>
                <a:gd name="T57" fmla="*/ 290 h 582"/>
                <a:gd name="T58" fmla="*/ 595 w 596"/>
                <a:gd name="T59" fmla="*/ 298 h 582"/>
                <a:gd name="T60" fmla="*/ 594 w 596"/>
                <a:gd name="T61" fmla="*/ 302 h 582"/>
                <a:gd name="T62" fmla="*/ 591 w 596"/>
                <a:gd name="T63" fmla="*/ 305 h 582"/>
                <a:gd name="T64" fmla="*/ 378 w 596"/>
                <a:gd name="T65" fmla="*/ 573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96" h="582">
                  <a:moveTo>
                    <a:pt x="378" y="573"/>
                  </a:moveTo>
                  <a:lnTo>
                    <a:pt x="378" y="573"/>
                  </a:lnTo>
                  <a:lnTo>
                    <a:pt x="375" y="577"/>
                  </a:lnTo>
                  <a:lnTo>
                    <a:pt x="371" y="579"/>
                  </a:lnTo>
                  <a:lnTo>
                    <a:pt x="364" y="582"/>
                  </a:lnTo>
                  <a:lnTo>
                    <a:pt x="355" y="582"/>
                  </a:lnTo>
                  <a:lnTo>
                    <a:pt x="351" y="580"/>
                  </a:lnTo>
                  <a:lnTo>
                    <a:pt x="348" y="577"/>
                  </a:lnTo>
                  <a:lnTo>
                    <a:pt x="8" y="307"/>
                  </a:lnTo>
                  <a:lnTo>
                    <a:pt x="8" y="307"/>
                  </a:lnTo>
                  <a:lnTo>
                    <a:pt x="4" y="304"/>
                  </a:lnTo>
                  <a:lnTo>
                    <a:pt x="3" y="301"/>
                  </a:lnTo>
                  <a:lnTo>
                    <a:pt x="0" y="292"/>
                  </a:lnTo>
                  <a:lnTo>
                    <a:pt x="1" y="285"/>
                  </a:lnTo>
                  <a:lnTo>
                    <a:pt x="3" y="281"/>
                  </a:lnTo>
                  <a:lnTo>
                    <a:pt x="5" y="277"/>
                  </a:lnTo>
                  <a:lnTo>
                    <a:pt x="218" y="9"/>
                  </a:lnTo>
                  <a:lnTo>
                    <a:pt x="218" y="9"/>
                  </a:lnTo>
                  <a:lnTo>
                    <a:pt x="221" y="6"/>
                  </a:lnTo>
                  <a:lnTo>
                    <a:pt x="225" y="3"/>
                  </a:lnTo>
                  <a:lnTo>
                    <a:pt x="232" y="0"/>
                  </a:lnTo>
                  <a:lnTo>
                    <a:pt x="241" y="0"/>
                  </a:lnTo>
                  <a:lnTo>
                    <a:pt x="245" y="2"/>
                  </a:lnTo>
                  <a:lnTo>
                    <a:pt x="248" y="5"/>
                  </a:lnTo>
                  <a:lnTo>
                    <a:pt x="589" y="275"/>
                  </a:lnTo>
                  <a:lnTo>
                    <a:pt x="589" y="275"/>
                  </a:lnTo>
                  <a:lnTo>
                    <a:pt x="592" y="278"/>
                  </a:lnTo>
                  <a:lnTo>
                    <a:pt x="594" y="282"/>
                  </a:lnTo>
                  <a:lnTo>
                    <a:pt x="596" y="290"/>
                  </a:lnTo>
                  <a:lnTo>
                    <a:pt x="595" y="298"/>
                  </a:lnTo>
                  <a:lnTo>
                    <a:pt x="594" y="302"/>
                  </a:lnTo>
                  <a:lnTo>
                    <a:pt x="591" y="305"/>
                  </a:lnTo>
                  <a:lnTo>
                    <a:pt x="378" y="573"/>
                  </a:lnTo>
                  <a:close/>
                </a:path>
              </a:pathLst>
            </a:custGeom>
            <a:solidFill>
              <a:srgbClr val="3235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59" name="Freeform 222"/>
            <p:cNvSpPr>
              <a:spLocks/>
            </p:cNvSpPr>
            <p:nvPr/>
          </p:nvSpPr>
          <p:spPr bwMode="auto">
            <a:xfrm>
              <a:off x="1372626" y="2724619"/>
              <a:ext cx="836613" cy="819150"/>
            </a:xfrm>
            <a:custGeom>
              <a:avLst/>
              <a:gdLst>
                <a:gd name="T0" fmla="*/ 333 w 527"/>
                <a:gd name="T1" fmla="*/ 509 h 516"/>
                <a:gd name="T2" fmla="*/ 333 w 527"/>
                <a:gd name="T3" fmla="*/ 509 h 516"/>
                <a:gd name="T4" fmla="*/ 326 w 527"/>
                <a:gd name="T5" fmla="*/ 515 h 516"/>
                <a:gd name="T6" fmla="*/ 320 w 527"/>
                <a:gd name="T7" fmla="*/ 516 h 516"/>
                <a:gd name="T8" fmla="*/ 312 w 527"/>
                <a:gd name="T9" fmla="*/ 516 h 516"/>
                <a:gd name="T10" fmla="*/ 306 w 527"/>
                <a:gd name="T11" fmla="*/ 514 h 516"/>
                <a:gd name="T12" fmla="*/ 6 w 527"/>
                <a:gd name="T13" fmla="*/ 274 h 516"/>
                <a:gd name="T14" fmla="*/ 6 w 527"/>
                <a:gd name="T15" fmla="*/ 274 h 516"/>
                <a:gd name="T16" fmla="*/ 1 w 527"/>
                <a:gd name="T17" fmla="*/ 268 h 516"/>
                <a:gd name="T18" fmla="*/ 0 w 527"/>
                <a:gd name="T19" fmla="*/ 261 h 516"/>
                <a:gd name="T20" fmla="*/ 0 w 527"/>
                <a:gd name="T21" fmla="*/ 254 h 516"/>
                <a:gd name="T22" fmla="*/ 4 w 527"/>
                <a:gd name="T23" fmla="*/ 247 h 516"/>
                <a:gd name="T24" fmla="*/ 194 w 527"/>
                <a:gd name="T25" fmla="*/ 9 h 516"/>
                <a:gd name="T26" fmla="*/ 194 w 527"/>
                <a:gd name="T27" fmla="*/ 9 h 516"/>
                <a:gd name="T28" fmla="*/ 200 w 527"/>
                <a:gd name="T29" fmla="*/ 3 h 516"/>
                <a:gd name="T30" fmla="*/ 207 w 527"/>
                <a:gd name="T31" fmla="*/ 0 h 516"/>
                <a:gd name="T32" fmla="*/ 214 w 527"/>
                <a:gd name="T33" fmla="*/ 2 h 516"/>
                <a:gd name="T34" fmla="*/ 221 w 527"/>
                <a:gd name="T35" fmla="*/ 5 h 516"/>
                <a:gd name="T36" fmla="*/ 520 w 527"/>
                <a:gd name="T37" fmla="*/ 243 h 516"/>
                <a:gd name="T38" fmla="*/ 520 w 527"/>
                <a:gd name="T39" fmla="*/ 243 h 516"/>
                <a:gd name="T40" fmla="*/ 525 w 527"/>
                <a:gd name="T41" fmla="*/ 248 h 516"/>
                <a:gd name="T42" fmla="*/ 527 w 527"/>
                <a:gd name="T43" fmla="*/ 255 h 516"/>
                <a:gd name="T44" fmla="*/ 526 w 527"/>
                <a:gd name="T45" fmla="*/ 263 h 516"/>
                <a:gd name="T46" fmla="*/ 523 w 527"/>
                <a:gd name="T47" fmla="*/ 270 h 516"/>
                <a:gd name="T48" fmla="*/ 333 w 527"/>
                <a:gd name="T49" fmla="*/ 509 h 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27" h="516">
                  <a:moveTo>
                    <a:pt x="333" y="509"/>
                  </a:moveTo>
                  <a:lnTo>
                    <a:pt x="333" y="509"/>
                  </a:lnTo>
                  <a:lnTo>
                    <a:pt x="326" y="515"/>
                  </a:lnTo>
                  <a:lnTo>
                    <a:pt x="320" y="516"/>
                  </a:lnTo>
                  <a:lnTo>
                    <a:pt x="312" y="516"/>
                  </a:lnTo>
                  <a:lnTo>
                    <a:pt x="306" y="514"/>
                  </a:lnTo>
                  <a:lnTo>
                    <a:pt x="6" y="274"/>
                  </a:lnTo>
                  <a:lnTo>
                    <a:pt x="6" y="274"/>
                  </a:lnTo>
                  <a:lnTo>
                    <a:pt x="1" y="268"/>
                  </a:lnTo>
                  <a:lnTo>
                    <a:pt x="0" y="261"/>
                  </a:lnTo>
                  <a:lnTo>
                    <a:pt x="0" y="254"/>
                  </a:lnTo>
                  <a:lnTo>
                    <a:pt x="4" y="247"/>
                  </a:lnTo>
                  <a:lnTo>
                    <a:pt x="194" y="9"/>
                  </a:lnTo>
                  <a:lnTo>
                    <a:pt x="194" y="9"/>
                  </a:lnTo>
                  <a:lnTo>
                    <a:pt x="200" y="3"/>
                  </a:lnTo>
                  <a:lnTo>
                    <a:pt x="207" y="0"/>
                  </a:lnTo>
                  <a:lnTo>
                    <a:pt x="214" y="2"/>
                  </a:lnTo>
                  <a:lnTo>
                    <a:pt x="221" y="5"/>
                  </a:lnTo>
                  <a:lnTo>
                    <a:pt x="520" y="243"/>
                  </a:lnTo>
                  <a:lnTo>
                    <a:pt x="520" y="243"/>
                  </a:lnTo>
                  <a:lnTo>
                    <a:pt x="525" y="248"/>
                  </a:lnTo>
                  <a:lnTo>
                    <a:pt x="527" y="255"/>
                  </a:lnTo>
                  <a:lnTo>
                    <a:pt x="526" y="263"/>
                  </a:lnTo>
                  <a:lnTo>
                    <a:pt x="523" y="270"/>
                  </a:lnTo>
                  <a:lnTo>
                    <a:pt x="333" y="509"/>
                  </a:lnTo>
                  <a:close/>
                </a:path>
              </a:pathLst>
            </a:custGeom>
            <a:solidFill>
              <a:srgbClr val="474C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60" name="Freeform 223"/>
            <p:cNvSpPr>
              <a:spLocks/>
            </p:cNvSpPr>
            <p:nvPr/>
          </p:nvSpPr>
          <p:spPr bwMode="auto">
            <a:xfrm>
              <a:off x="2394976" y="3148481"/>
              <a:ext cx="49213" cy="80963"/>
            </a:xfrm>
            <a:custGeom>
              <a:avLst/>
              <a:gdLst>
                <a:gd name="T0" fmla="*/ 2 w 31"/>
                <a:gd name="T1" fmla="*/ 15 h 51"/>
                <a:gd name="T2" fmla="*/ 2 w 31"/>
                <a:gd name="T3" fmla="*/ 15 h 51"/>
                <a:gd name="T4" fmla="*/ 5 w 31"/>
                <a:gd name="T5" fmla="*/ 21 h 51"/>
                <a:gd name="T6" fmla="*/ 7 w 31"/>
                <a:gd name="T7" fmla="*/ 27 h 51"/>
                <a:gd name="T8" fmla="*/ 8 w 31"/>
                <a:gd name="T9" fmla="*/ 34 h 51"/>
                <a:gd name="T10" fmla="*/ 10 w 31"/>
                <a:gd name="T11" fmla="*/ 41 h 51"/>
                <a:gd name="T12" fmla="*/ 10 w 31"/>
                <a:gd name="T13" fmla="*/ 41 h 51"/>
                <a:gd name="T14" fmla="*/ 10 w 31"/>
                <a:gd name="T15" fmla="*/ 45 h 51"/>
                <a:gd name="T16" fmla="*/ 12 w 31"/>
                <a:gd name="T17" fmla="*/ 48 h 51"/>
                <a:gd name="T18" fmla="*/ 15 w 31"/>
                <a:gd name="T19" fmla="*/ 51 h 51"/>
                <a:gd name="T20" fmla="*/ 19 w 31"/>
                <a:gd name="T21" fmla="*/ 51 h 51"/>
                <a:gd name="T22" fmla="*/ 24 w 31"/>
                <a:gd name="T23" fmla="*/ 51 h 51"/>
                <a:gd name="T24" fmla="*/ 27 w 31"/>
                <a:gd name="T25" fmla="*/ 48 h 51"/>
                <a:gd name="T26" fmla="*/ 29 w 31"/>
                <a:gd name="T27" fmla="*/ 45 h 51"/>
                <a:gd name="T28" fmla="*/ 31 w 31"/>
                <a:gd name="T29" fmla="*/ 41 h 51"/>
                <a:gd name="T30" fmla="*/ 31 w 31"/>
                <a:gd name="T31" fmla="*/ 41 h 51"/>
                <a:gd name="T32" fmla="*/ 29 w 31"/>
                <a:gd name="T33" fmla="*/ 31 h 51"/>
                <a:gd name="T34" fmla="*/ 28 w 31"/>
                <a:gd name="T35" fmla="*/ 21 h 51"/>
                <a:gd name="T36" fmla="*/ 25 w 31"/>
                <a:gd name="T37" fmla="*/ 13 h 51"/>
                <a:gd name="T38" fmla="*/ 19 w 31"/>
                <a:gd name="T39" fmla="*/ 4 h 51"/>
                <a:gd name="T40" fmla="*/ 19 w 31"/>
                <a:gd name="T41" fmla="*/ 4 h 51"/>
                <a:gd name="T42" fmla="*/ 17 w 31"/>
                <a:gd name="T43" fmla="*/ 1 h 51"/>
                <a:gd name="T44" fmla="*/ 14 w 31"/>
                <a:gd name="T45" fmla="*/ 0 h 51"/>
                <a:gd name="T46" fmla="*/ 10 w 31"/>
                <a:gd name="T47" fmla="*/ 0 h 51"/>
                <a:gd name="T48" fmla="*/ 5 w 31"/>
                <a:gd name="T49" fmla="*/ 1 h 51"/>
                <a:gd name="T50" fmla="*/ 2 w 31"/>
                <a:gd name="T51" fmla="*/ 3 h 51"/>
                <a:gd name="T52" fmla="*/ 1 w 31"/>
                <a:gd name="T53" fmla="*/ 7 h 51"/>
                <a:gd name="T54" fmla="*/ 0 w 31"/>
                <a:gd name="T55" fmla="*/ 11 h 51"/>
                <a:gd name="T56" fmla="*/ 2 w 31"/>
                <a:gd name="T57" fmla="*/ 1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1" h="51">
                  <a:moveTo>
                    <a:pt x="2" y="15"/>
                  </a:moveTo>
                  <a:lnTo>
                    <a:pt x="2" y="15"/>
                  </a:lnTo>
                  <a:lnTo>
                    <a:pt x="5" y="21"/>
                  </a:lnTo>
                  <a:lnTo>
                    <a:pt x="7" y="27"/>
                  </a:lnTo>
                  <a:lnTo>
                    <a:pt x="8" y="34"/>
                  </a:lnTo>
                  <a:lnTo>
                    <a:pt x="10" y="41"/>
                  </a:lnTo>
                  <a:lnTo>
                    <a:pt x="10" y="41"/>
                  </a:lnTo>
                  <a:lnTo>
                    <a:pt x="10" y="45"/>
                  </a:lnTo>
                  <a:lnTo>
                    <a:pt x="12" y="48"/>
                  </a:lnTo>
                  <a:lnTo>
                    <a:pt x="15" y="51"/>
                  </a:lnTo>
                  <a:lnTo>
                    <a:pt x="19" y="51"/>
                  </a:lnTo>
                  <a:lnTo>
                    <a:pt x="24" y="51"/>
                  </a:lnTo>
                  <a:lnTo>
                    <a:pt x="27" y="48"/>
                  </a:lnTo>
                  <a:lnTo>
                    <a:pt x="29" y="45"/>
                  </a:lnTo>
                  <a:lnTo>
                    <a:pt x="31" y="41"/>
                  </a:lnTo>
                  <a:lnTo>
                    <a:pt x="31" y="41"/>
                  </a:lnTo>
                  <a:lnTo>
                    <a:pt x="29" y="31"/>
                  </a:lnTo>
                  <a:lnTo>
                    <a:pt x="28" y="21"/>
                  </a:lnTo>
                  <a:lnTo>
                    <a:pt x="25" y="13"/>
                  </a:lnTo>
                  <a:lnTo>
                    <a:pt x="19" y="4"/>
                  </a:lnTo>
                  <a:lnTo>
                    <a:pt x="19" y="4"/>
                  </a:lnTo>
                  <a:lnTo>
                    <a:pt x="17" y="1"/>
                  </a:lnTo>
                  <a:lnTo>
                    <a:pt x="14" y="0"/>
                  </a:lnTo>
                  <a:lnTo>
                    <a:pt x="10" y="0"/>
                  </a:lnTo>
                  <a:lnTo>
                    <a:pt x="5" y="1"/>
                  </a:lnTo>
                  <a:lnTo>
                    <a:pt x="2" y="3"/>
                  </a:lnTo>
                  <a:lnTo>
                    <a:pt x="1" y="7"/>
                  </a:lnTo>
                  <a:lnTo>
                    <a:pt x="0" y="11"/>
                  </a:lnTo>
                  <a:lnTo>
                    <a:pt x="2" y="15"/>
                  </a:lnTo>
                  <a:close/>
                </a:path>
              </a:pathLst>
            </a:custGeom>
            <a:solidFill>
              <a:srgbClr val="2B5E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61" name="Freeform 224"/>
            <p:cNvSpPr>
              <a:spLocks/>
            </p:cNvSpPr>
            <p:nvPr/>
          </p:nvSpPr>
          <p:spPr bwMode="auto">
            <a:xfrm>
              <a:off x="2394976" y="3148481"/>
              <a:ext cx="49213" cy="80963"/>
            </a:xfrm>
            <a:custGeom>
              <a:avLst/>
              <a:gdLst>
                <a:gd name="T0" fmla="*/ 2 w 31"/>
                <a:gd name="T1" fmla="*/ 15 h 51"/>
                <a:gd name="T2" fmla="*/ 2 w 31"/>
                <a:gd name="T3" fmla="*/ 15 h 51"/>
                <a:gd name="T4" fmla="*/ 5 w 31"/>
                <a:gd name="T5" fmla="*/ 21 h 51"/>
                <a:gd name="T6" fmla="*/ 7 w 31"/>
                <a:gd name="T7" fmla="*/ 27 h 51"/>
                <a:gd name="T8" fmla="*/ 8 w 31"/>
                <a:gd name="T9" fmla="*/ 34 h 51"/>
                <a:gd name="T10" fmla="*/ 10 w 31"/>
                <a:gd name="T11" fmla="*/ 41 h 51"/>
                <a:gd name="T12" fmla="*/ 10 w 31"/>
                <a:gd name="T13" fmla="*/ 41 h 51"/>
                <a:gd name="T14" fmla="*/ 10 w 31"/>
                <a:gd name="T15" fmla="*/ 45 h 51"/>
                <a:gd name="T16" fmla="*/ 12 w 31"/>
                <a:gd name="T17" fmla="*/ 48 h 51"/>
                <a:gd name="T18" fmla="*/ 15 w 31"/>
                <a:gd name="T19" fmla="*/ 51 h 51"/>
                <a:gd name="T20" fmla="*/ 19 w 31"/>
                <a:gd name="T21" fmla="*/ 51 h 51"/>
                <a:gd name="T22" fmla="*/ 24 w 31"/>
                <a:gd name="T23" fmla="*/ 51 h 51"/>
                <a:gd name="T24" fmla="*/ 27 w 31"/>
                <a:gd name="T25" fmla="*/ 48 h 51"/>
                <a:gd name="T26" fmla="*/ 29 w 31"/>
                <a:gd name="T27" fmla="*/ 45 h 51"/>
                <a:gd name="T28" fmla="*/ 31 w 31"/>
                <a:gd name="T29" fmla="*/ 41 h 51"/>
                <a:gd name="T30" fmla="*/ 31 w 31"/>
                <a:gd name="T31" fmla="*/ 41 h 51"/>
                <a:gd name="T32" fmla="*/ 29 w 31"/>
                <a:gd name="T33" fmla="*/ 31 h 51"/>
                <a:gd name="T34" fmla="*/ 28 w 31"/>
                <a:gd name="T35" fmla="*/ 21 h 51"/>
                <a:gd name="T36" fmla="*/ 25 w 31"/>
                <a:gd name="T37" fmla="*/ 13 h 51"/>
                <a:gd name="T38" fmla="*/ 19 w 31"/>
                <a:gd name="T39" fmla="*/ 4 h 51"/>
                <a:gd name="T40" fmla="*/ 19 w 31"/>
                <a:gd name="T41" fmla="*/ 4 h 51"/>
                <a:gd name="T42" fmla="*/ 17 w 31"/>
                <a:gd name="T43" fmla="*/ 1 h 51"/>
                <a:gd name="T44" fmla="*/ 14 w 31"/>
                <a:gd name="T45" fmla="*/ 0 h 51"/>
                <a:gd name="T46" fmla="*/ 10 w 31"/>
                <a:gd name="T47" fmla="*/ 0 h 51"/>
                <a:gd name="T48" fmla="*/ 5 w 31"/>
                <a:gd name="T49" fmla="*/ 1 h 51"/>
                <a:gd name="T50" fmla="*/ 2 w 31"/>
                <a:gd name="T51" fmla="*/ 3 h 51"/>
                <a:gd name="T52" fmla="*/ 1 w 31"/>
                <a:gd name="T53" fmla="*/ 7 h 51"/>
                <a:gd name="T54" fmla="*/ 0 w 31"/>
                <a:gd name="T55" fmla="*/ 11 h 51"/>
                <a:gd name="T56" fmla="*/ 2 w 31"/>
                <a:gd name="T57" fmla="*/ 1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1" h="51">
                  <a:moveTo>
                    <a:pt x="2" y="15"/>
                  </a:moveTo>
                  <a:lnTo>
                    <a:pt x="2" y="15"/>
                  </a:lnTo>
                  <a:lnTo>
                    <a:pt x="5" y="21"/>
                  </a:lnTo>
                  <a:lnTo>
                    <a:pt x="7" y="27"/>
                  </a:lnTo>
                  <a:lnTo>
                    <a:pt x="8" y="34"/>
                  </a:lnTo>
                  <a:lnTo>
                    <a:pt x="10" y="41"/>
                  </a:lnTo>
                  <a:lnTo>
                    <a:pt x="10" y="41"/>
                  </a:lnTo>
                  <a:lnTo>
                    <a:pt x="10" y="45"/>
                  </a:lnTo>
                  <a:lnTo>
                    <a:pt x="12" y="48"/>
                  </a:lnTo>
                  <a:lnTo>
                    <a:pt x="15" y="51"/>
                  </a:lnTo>
                  <a:lnTo>
                    <a:pt x="19" y="51"/>
                  </a:lnTo>
                  <a:lnTo>
                    <a:pt x="24" y="51"/>
                  </a:lnTo>
                  <a:lnTo>
                    <a:pt x="27" y="48"/>
                  </a:lnTo>
                  <a:lnTo>
                    <a:pt x="29" y="45"/>
                  </a:lnTo>
                  <a:lnTo>
                    <a:pt x="31" y="41"/>
                  </a:lnTo>
                  <a:lnTo>
                    <a:pt x="31" y="41"/>
                  </a:lnTo>
                  <a:lnTo>
                    <a:pt x="29" y="31"/>
                  </a:lnTo>
                  <a:lnTo>
                    <a:pt x="28" y="21"/>
                  </a:lnTo>
                  <a:lnTo>
                    <a:pt x="25" y="13"/>
                  </a:lnTo>
                  <a:lnTo>
                    <a:pt x="19" y="4"/>
                  </a:lnTo>
                  <a:lnTo>
                    <a:pt x="19" y="4"/>
                  </a:lnTo>
                  <a:lnTo>
                    <a:pt x="17" y="1"/>
                  </a:lnTo>
                  <a:lnTo>
                    <a:pt x="14" y="0"/>
                  </a:lnTo>
                  <a:lnTo>
                    <a:pt x="10" y="0"/>
                  </a:lnTo>
                  <a:lnTo>
                    <a:pt x="5" y="1"/>
                  </a:lnTo>
                  <a:lnTo>
                    <a:pt x="2" y="3"/>
                  </a:lnTo>
                  <a:lnTo>
                    <a:pt x="1" y="7"/>
                  </a:lnTo>
                  <a:lnTo>
                    <a:pt x="0" y="11"/>
                  </a:lnTo>
                  <a:lnTo>
                    <a:pt x="2" y="1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62" name="Freeform 225"/>
            <p:cNvSpPr>
              <a:spLocks/>
            </p:cNvSpPr>
            <p:nvPr/>
          </p:nvSpPr>
          <p:spPr bwMode="auto">
            <a:xfrm>
              <a:off x="2452126" y="3148481"/>
              <a:ext cx="41275" cy="66675"/>
            </a:xfrm>
            <a:custGeom>
              <a:avLst/>
              <a:gdLst>
                <a:gd name="T0" fmla="*/ 2 w 26"/>
                <a:gd name="T1" fmla="*/ 13 h 42"/>
                <a:gd name="T2" fmla="*/ 2 w 26"/>
                <a:gd name="T3" fmla="*/ 13 h 42"/>
                <a:gd name="T4" fmla="*/ 3 w 26"/>
                <a:gd name="T5" fmla="*/ 23 h 42"/>
                <a:gd name="T6" fmla="*/ 5 w 26"/>
                <a:gd name="T7" fmla="*/ 32 h 42"/>
                <a:gd name="T8" fmla="*/ 5 w 26"/>
                <a:gd name="T9" fmla="*/ 32 h 42"/>
                <a:gd name="T10" fmla="*/ 5 w 26"/>
                <a:gd name="T11" fmla="*/ 37 h 42"/>
                <a:gd name="T12" fmla="*/ 8 w 26"/>
                <a:gd name="T13" fmla="*/ 40 h 42"/>
                <a:gd name="T14" fmla="*/ 10 w 26"/>
                <a:gd name="T15" fmla="*/ 42 h 42"/>
                <a:gd name="T16" fmla="*/ 15 w 26"/>
                <a:gd name="T17" fmla="*/ 42 h 42"/>
                <a:gd name="T18" fmla="*/ 19 w 26"/>
                <a:gd name="T19" fmla="*/ 42 h 42"/>
                <a:gd name="T20" fmla="*/ 22 w 26"/>
                <a:gd name="T21" fmla="*/ 40 h 42"/>
                <a:gd name="T22" fmla="*/ 25 w 26"/>
                <a:gd name="T23" fmla="*/ 37 h 42"/>
                <a:gd name="T24" fmla="*/ 26 w 26"/>
                <a:gd name="T25" fmla="*/ 32 h 42"/>
                <a:gd name="T26" fmla="*/ 26 w 26"/>
                <a:gd name="T27" fmla="*/ 32 h 42"/>
                <a:gd name="T28" fmla="*/ 25 w 26"/>
                <a:gd name="T29" fmla="*/ 20 h 42"/>
                <a:gd name="T30" fmla="*/ 22 w 26"/>
                <a:gd name="T31" fmla="*/ 7 h 42"/>
                <a:gd name="T32" fmla="*/ 22 w 26"/>
                <a:gd name="T33" fmla="*/ 7 h 42"/>
                <a:gd name="T34" fmla="*/ 20 w 26"/>
                <a:gd name="T35" fmla="*/ 3 h 42"/>
                <a:gd name="T36" fmla="*/ 16 w 26"/>
                <a:gd name="T37" fmla="*/ 0 h 42"/>
                <a:gd name="T38" fmla="*/ 13 w 26"/>
                <a:gd name="T39" fmla="*/ 0 h 42"/>
                <a:gd name="T40" fmla="*/ 9 w 26"/>
                <a:gd name="T41" fmla="*/ 0 h 42"/>
                <a:gd name="T42" fmla="*/ 5 w 26"/>
                <a:gd name="T43" fmla="*/ 1 h 42"/>
                <a:gd name="T44" fmla="*/ 2 w 26"/>
                <a:gd name="T45" fmla="*/ 4 h 42"/>
                <a:gd name="T46" fmla="*/ 0 w 26"/>
                <a:gd name="T47" fmla="*/ 8 h 42"/>
                <a:gd name="T48" fmla="*/ 2 w 26"/>
                <a:gd name="T49" fmla="*/ 1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6" h="42">
                  <a:moveTo>
                    <a:pt x="2" y="13"/>
                  </a:moveTo>
                  <a:lnTo>
                    <a:pt x="2" y="13"/>
                  </a:lnTo>
                  <a:lnTo>
                    <a:pt x="3" y="23"/>
                  </a:lnTo>
                  <a:lnTo>
                    <a:pt x="5" y="32"/>
                  </a:lnTo>
                  <a:lnTo>
                    <a:pt x="5" y="32"/>
                  </a:lnTo>
                  <a:lnTo>
                    <a:pt x="5" y="37"/>
                  </a:lnTo>
                  <a:lnTo>
                    <a:pt x="8" y="40"/>
                  </a:lnTo>
                  <a:lnTo>
                    <a:pt x="10" y="42"/>
                  </a:lnTo>
                  <a:lnTo>
                    <a:pt x="15" y="42"/>
                  </a:lnTo>
                  <a:lnTo>
                    <a:pt x="19" y="42"/>
                  </a:lnTo>
                  <a:lnTo>
                    <a:pt x="22" y="40"/>
                  </a:lnTo>
                  <a:lnTo>
                    <a:pt x="25" y="37"/>
                  </a:lnTo>
                  <a:lnTo>
                    <a:pt x="26" y="32"/>
                  </a:lnTo>
                  <a:lnTo>
                    <a:pt x="26" y="32"/>
                  </a:lnTo>
                  <a:lnTo>
                    <a:pt x="25" y="20"/>
                  </a:lnTo>
                  <a:lnTo>
                    <a:pt x="22" y="7"/>
                  </a:lnTo>
                  <a:lnTo>
                    <a:pt x="22" y="7"/>
                  </a:lnTo>
                  <a:lnTo>
                    <a:pt x="20" y="3"/>
                  </a:lnTo>
                  <a:lnTo>
                    <a:pt x="16" y="0"/>
                  </a:lnTo>
                  <a:lnTo>
                    <a:pt x="13" y="0"/>
                  </a:lnTo>
                  <a:lnTo>
                    <a:pt x="9" y="0"/>
                  </a:lnTo>
                  <a:lnTo>
                    <a:pt x="5" y="1"/>
                  </a:lnTo>
                  <a:lnTo>
                    <a:pt x="2" y="4"/>
                  </a:lnTo>
                  <a:lnTo>
                    <a:pt x="0" y="8"/>
                  </a:lnTo>
                  <a:lnTo>
                    <a:pt x="2" y="13"/>
                  </a:lnTo>
                  <a:close/>
                </a:path>
              </a:pathLst>
            </a:custGeom>
            <a:solidFill>
              <a:srgbClr val="2B5E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63" name="Freeform 226"/>
            <p:cNvSpPr>
              <a:spLocks/>
            </p:cNvSpPr>
            <p:nvPr/>
          </p:nvSpPr>
          <p:spPr bwMode="auto">
            <a:xfrm>
              <a:off x="2452126" y="3148481"/>
              <a:ext cx="41275" cy="66675"/>
            </a:xfrm>
            <a:custGeom>
              <a:avLst/>
              <a:gdLst>
                <a:gd name="T0" fmla="*/ 2 w 26"/>
                <a:gd name="T1" fmla="*/ 13 h 42"/>
                <a:gd name="T2" fmla="*/ 2 w 26"/>
                <a:gd name="T3" fmla="*/ 13 h 42"/>
                <a:gd name="T4" fmla="*/ 3 w 26"/>
                <a:gd name="T5" fmla="*/ 23 h 42"/>
                <a:gd name="T6" fmla="*/ 5 w 26"/>
                <a:gd name="T7" fmla="*/ 32 h 42"/>
                <a:gd name="T8" fmla="*/ 5 w 26"/>
                <a:gd name="T9" fmla="*/ 32 h 42"/>
                <a:gd name="T10" fmla="*/ 5 w 26"/>
                <a:gd name="T11" fmla="*/ 37 h 42"/>
                <a:gd name="T12" fmla="*/ 8 w 26"/>
                <a:gd name="T13" fmla="*/ 40 h 42"/>
                <a:gd name="T14" fmla="*/ 10 w 26"/>
                <a:gd name="T15" fmla="*/ 42 h 42"/>
                <a:gd name="T16" fmla="*/ 15 w 26"/>
                <a:gd name="T17" fmla="*/ 42 h 42"/>
                <a:gd name="T18" fmla="*/ 19 w 26"/>
                <a:gd name="T19" fmla="*/ 42 h 42"/>
                <a:gd name="T20" fmla="*/ 22 w 26"/>
                <a:gd name="T21" fmla="*/ 40 h 42"/>
                <a:gd name="T22" fmla="*/ 25 w 26"/>
                <a:gd name="T23" fmla="*/ 37 h 42"/>
                <a:gd name="T24" fmla="*/ 26 w 26"/>
                <a:gd name="T25" fmla="*/ 32 h 42"/>
                <a:gd name="T26" fmla="*/ 26 w 26"/>
                <a:gd name="T27" fmla="*/ 32 h 42"/>
                <a:gd name="T28" fmla="*/ 25 w 26"/>
                <a:gd name="T29" fmla="*/ 20 h 42"/>
                <a:gd name="T30" fmla="*/ 22 w 26"/>
                <a:gd name="T31" fmla="*/ 7 h 42"/>
                <a:gd name="T32" fmla="*/ 22 w 26"/>
                <a:gd name="T33" fmla="*/ 7 h 42"/>
                <a:gd name="T34" fmla="*/ 20 w 26"/>
                <a:gd name="T35" fmla="*/ 3 h 42"/>
                <a:gd name="T36" fmla="*/ 16 w 26"/>
                <a:gd name="T37" fmla="*/ 0 h 42"/>
                <a:gd name="T38" fmla="*/ 13 w 26"/>
                <a:gd name="T39" fmla="*/ 0 h 42"/>
                <a:gd name="T40" fmla="*/ 9 w 26"/>
                <a:gd name="T41" fmla="*/ 0 h 42"/>
                <a:gd name="T42" fmla="*/ 5 w 26"/>
                <a:gd name="T43" fmla="*/ 1 h 42"/>
                <a:gd name="T44" fmla="*/ 2 w 26"/>
                <a:gd name="T45" fmla="*/ 4 h 42"/>
                <a:gd name="T46" fmla="*/ 0 w 26"/>
                <a:gd name="T47" fmla="*/ 8 h 42"/>
                <a:gd name="T48" fmla="*/ 2 w 26"/>
                <a:gd name="T49" fmla="*/ 1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6" h="42">
                  <a:moveTo>
                    <a:pt x="2" y="13"/>
                  </a:moveTo>
                  <a:lnTo>
                    <a:pt x="2" y="13"/>
                  </a:lnTo>
                  <a:lnTo>
                    <a:pt x="3" y="23"/>
                  </a:lnTo>
                  <a:lnTo>
                    <a:pt x="5" y="32"/>
                  </a:lnTo>
                  <a:lnTo>
                    <a:pt x="5" y="32"/>
                  </a:lnTo>
                  <a:lnTo>
                    <a:pt x="5" y="37"/>
                  </a:lnTo>
                  <a:lnTo>
                    <a:pt x="8" y="40"/>
                  </a:lnTo>
                  <a:lnTo>
                    <a:pt x="10" y="42"/>
                  </a:lnTo>
                  <a:lnTo>
                    <a:pt x="15" y="42"/>
                  </a:lnTo>
                  <a:lnTo>
                    <a:pt x="19" y="42"/>
                  </a:lnTo>
                  <a:lnTo>
                    <a:pt x="22" y="40"/>
                  </a:lnTo>
                  <a:lnTo>
                    <a:pt x="25" y="37"/>
                  </a:lnTo>
                  <a:lnTo>
                    <a:pt x="26" y="32"/>
                  </a:lnTo>
                  <a:lnTo>
                    <a:pt x="26" y="32"/>
                  </a:lnTo>
                  <a:lnTo>
                    <a:pt x="25" y="20"/>
                  </a:lnTo>
                  <a:lnTo>
                    <a:pt x="22" y="7"/>
                  </a:lnTo>
                  <a:lnTo>
                    <a:pt x="22" y="7"/>
                  </a:lnTo>
                  <a:lnTo>
                    <a:pt x="20" y="3"/>
                  </a:lnTo>
                  <a:lnTo>
                    <a:pt x="16" y="0"/>
                  </a:lnTo>
                  <a:lnTo>
                    <a:pt x="13" y="0"/>
                  </a:lnTo>
                  <a:lnTo>
                    <a:pt x="9" y="0"/>
                  </a:lnTo>
                  <a:lnTo>
                    <a:pt x="5" y="1"/>
                  </a:lnTo>
                  <a:lnTo>
                    <a:pt x="2" y="4"/>
                  </a:lnTo>
                  <a:lnTo>
                    <a:pt x="0" y="8"/>
                  </a:lnTo>
                  <a:lnTo>
                    <a:pt x="2" y="1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64" name="Freeform 227"/>
            <p:cNvSpPr>
              <a:spLocks/>
            </p:cNvSpPr>
            <p:nvPr/>
          </p:nvSpPr>
          <p:spPr bwMode="auto">
            <a:xfrm>
              <a:off x="1204351" y="3083394"/>
              <a:ext cx="44450" cy="114300"/>
            </a:xfrm>
            <a:custGeom>
              <a:avLst/>
              <a:gdLst>
                <a:gd name="T0" fmla="*/ 7 w 28"/>
                <a:gd name="T1" fmla="*/ 5 h 72"/>
                <a:gd name="T2" fmla="*/ 7 w 28"/>
                <a:gd name="T3" fmla="*/ 5 h 72"/>
                <a:gd name="T4" fmla="*/ 3 w 28"/>
                <a:gd name="T5" fmla="*/ 14 h 72"/>
                <a:gd name="T6" fmla="*/ 1 w 28"/>
                <a:gd name="T7" fmla="*/ 21 h 72"/>
                <a:gd name="T8" fmla="*/ 0 w 28"/>
                <a:gd name="T9" fmla="*/ 29 h 72"/>
                <a:gd name="T10" fmla="*/ 0 w 28"/>
                <a:gd name="T11" fmla="*/ 37 h 72"/>
                <a:gd name="T12" fmla="*/ 1 w 28"/>
                <a:gd name="T13" fmla="*/ 44 h 72"/>
                <a:gd name="T14" fmla="*/ 3 w 28"/>
                <a:gd name="T15" fmla="*/ 52 h 72"/>
                <a:gd name="T16" fmla="*/ 10 w 28"/>
                <a:gd name="T17" fmla="*/ 68 h 72"/>
                <a:gd name="T18" fmla="*/ 10 w 28"/>
                <a:gd name="T19" fmla="*/ 68 h 72"/>
                <a:gd name="T20" fmla="*/ 11 w 28"/>
                <a:gd name="T21" fmla="*/ 71 h 72"/>
                <a:gd name="T22" fmla="*/ 15 w 28"/>
                <a:gd name="T23" fmla="*/ 72 h 72"/>
                <a:gd name="T24" fmla="*/ 20 w 28"/>
                <a:gd name="T25" fmla="*/ 72 h 72"/>
                <a:gd name="T26" fmla="*/ 22 w 28"/>
                <a:gd name="T27" fmla="*/ 71 h 72"/>
                <a:gd name="T28" fmla="*/ 25 w 28"/>
                <a:gd name="T29" fmla="*/ 69 h 72"/>
                <a:gd name="T30" fmla="*/ 28 w 28"/>
                <a:gd name="T31" fmla="*/ 65 h 72"/>
                <a:gd name="T32" fmla="*/ 28 w 28"/>
                <a:gd name="T33" fmla="*/ 61 h 72"/>
                <a:gd name="T34" fmla="*/ 27 w 28"/>
                <a:gd name="T35" fmla="*/ 56 h 72"/>
                <a:gd name="T36" fmla="*/ 27 w 28"/>
                <a:gd name="T37" fmla="*/ 56 h 72"/>
                <a:gd name="T38" fmla="*/ 24 w 28"/>
                <a:gd name="T39" fmla="*/ 47 h 72"/>
                <a:gd name="T40" fmla="*/ 21 w 28"/>
                <a:gd name="T41" fmla="*/ 37 h 72"/>
                <a:gd name="T42" fmla="*/ 21 w 28"/>
                <a:gd name="T43" fmla="*/ 27 h 72"/>
                <a:gd name="T44" fmla="*/ 24 w 28"/>
                <a:gd name="T45" fmla="*/ 17 h 72"/>
                <a:gd name="T46" fmla="*/ 24 w 28"/>
                <a:gd name="T47" fmla="*/ 17 h 72"/>
                <a:gd name="T48" fmla="*/ 25 w 28"/>
                <a:gd name="T49" fmla="*/ 11 h 72"/>
                <a:gd name="T50" fmla="*/ 25 w 28"/>
                <a:gd name="T51" fmla="*/ 8 h 72"/>
                <a:gd name="T52" fmla="*/ 22 w 28"/>
                <a:gd name="T53" fmla="*/ 4 h 72"/>
                <a:gd name="T54" fmla="*/ 20 w 28"/>
                <a:gd name="T55" fmla="*/ 1 h 72"/>
                <a:gd name="T56" fmla="*/ 15 w 28"/>
                <a:gd name="T57" fmla="*/ 0 h 72"/>
                <a:gd name="T58" fmla="*/ 12 w 28"/>
                <a:gd name="T59" fmla="*/ 0 h 72"/>
                <a:gd name="T60" fmla="*/ 8 w 28"/>
                <a:gd name="T61" fmla="*/ 3 h 72"/>
                <a:gd name="T62" fmla="*/ 7 w 28"/>
                <a:gd name="T63" fmla="*/ 5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8" h="72">
                  <a:moveTo>
                    <a:pt x="7" y="5"/>
                  </a:moveTo>
                  <a:lnTo>
                    <a:pt x="7" y="5"/>
                  </a:lnTo>
                  <a:lnTo>
                    <a:pt x="3" y="14"/>
                  </a:lnTo>
                  <a:lnTo>
                    <a:pt x="1" y="21"/>
                  </a:lnTo>
                  <a:lnTo>
                    <a:pt x="0" y="29"/>
                  </a:lnTo>
                  <a:lnTo>
                    <a:pt x="0" y="37"/>
                  </a:lnTo>
                  <a:lnTo>
                    <a:pt x="1" y="44"/>
                  </a:lnTo>
                  <a:lnTo>
                    <a:pt x="3" y="52"/>
                  </a:lnTo>
                  <a:lnTo>
                    <a:pt x="10" y="68"/>
                  </a:lnTo>
                  <a:lnTo>
                    <a:pt x="10" y="68"/>
                  </a:lnTo>
                  <a:lnTo>
                    <a:pt x="11" y="71"/>
                  </a:lnTo>
                  <a:lnTo>
                    <a:pt x="15" y="72"/>
                  </a:lnTo>
                  <a:lnTo>
                    <a:pt x="20" y="72"/>
                  </a:lnTo>
                  <a:lnTo>
                    <a:pt x="22" y="71"/>
                  </a:lnTo>
                  <a:lnTo>
                    <a:pt x="25" y="69"/>
                  </a:lnTo>
                  <a:lnTo>
                    <a:pt x="28" y="65"/>
                  </a:lnTo>
                  <a:lnTo>
                    <a:pt x="28" y="61"/>
                  </a:lnTo>
                  <a:lnTo>
                    <a:pt x="27" y="56"/>
                  </a:lnTo>
                  <a:lnTo>
                    <a:pt x="27" y="56"/>
                  </a:lnTo>
                  <a:lnTo>
                    <a:pt x="24" y="47"/>
                  </a:lnTo>
                  <a:lnTo>
                    <a:pt x="21" y="37"/>
                  </a:lnTo>
                  <a:lnTo>
                    <a:pt x="21" y="27"/>
                  </a:lnTo>
                  <a:lnTo>
                    <a:pt x="24" y="17"/>
                  </a:lnTo>
                  <a:lnTo>
                    <a:pt x="24" y="17"/>
                  </a:lnTo>
                  <a:lnTo>
                    <a:pt x="25" y="11"/>
                  </a:lnTo>
                  <a:lnTo>
                    <a:pt x="25" y="8"/>
                  </a:lnTo>
                  <a:lnTo>
                    <a:pt x="22" y="4"/>
                  </a:lnTo>
                  <a:lnTo>
                    <a:pt x="20" y="1"/>
                  </a:lnTo>
                  <a:lnTo>
                    <a:pt x="15" y="0"/>
                  </a:lnTo>
                  <a:lnTo>
                    <a:pt x="12" y="0"/>
                  </a:lnTo>
                  <a:lnTo>
                    <a:pt x="8" y="3"/>
                  </a:lnTo>
                  <a:lnTo>
                    <a:pt x="7" y="5"/>
                  </a:lnTo>
                  <a:close/>
                </a:path>
              </a:pathLst>
            </a:custGeom>
            <a:solidFill>
              <a:srgbClr val="2B5E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65" name="Freeform 228"/>
            <p:cNvSpPr>
              <a:spLocks/>
            </p:cNvSpPr>
            <p:nvPr/>
          </p:nvSpPr>
          <p:spPr bwMode="auto">
            <a:xfrm>
              <a:off x="1204351" y="3083394"/>
              <a:ext cx="44450" cy="114300"/>
            </a:xfrm>
            <a:custGeom>
              <a:avLst/>
              <a:gdLst>
                <a:gd name="T0" fmla="*/ 7 w 28"/>
                <a:gd name="T1" fmla="*/ 5 h 72"/>
                <a:gd name="T2" fmla="*/ 7 w 28"/>
                <a:gd name="T3" fmla="*/ 5 h 72"/>
                <a:gd name="T4" fmla="*/ 3 w 28"/>
                <a:gd name="T5" fmla="*/ 14 h 72"/>
                <a:gd name="T6" fmla="*/ 1 w 28"/>
                <a:gd name="T7" fmla="*/ 21 h 72"/>
                <a:gd name="T8" fmla="*/ 0 w 28"/>
                <a:gd name="T9" fmla="*/ 29 h 72"/>
                <a:gd name="T10" fmla="*/ 0 w 28"/>
                <a:gd name="T11" fmla="*/ 37 h 72"/>
                <a:gd name="T12" fmla="*/ 1 w 28"/>
                <a:gd name="T13" fmla="*/ 44 h 72"/>
                <a:gd name="T14" fmla="*/ 3 w 28"/>
                <a:gd name="T15" fmla="*/ 52 h 72"/>
                <a:gd name="T16" fmla="*/ 10 w 28"/>
                <a:gd name="T17" fmla="*/ 68 h 72"/>
                <a:gd name="T18" fmla="*/ 10 w 28"/>
                <a:gd name="T19" fmla="*/ 68 h 72"/>
                <a:gd name="T20" fmla="*/ 11 w 28"/>
                <a:gd name="T21" fmla="*/ 71 h 72"/>
                <a:gd name="T22" fmla="*/ 15 w 28"/>
                <a:gd name="T23" fmla="*/ 72 h 72"/>
                <a:gd name="T24" fmla="*/ 20 w 28"/>
                <a:gd name="T25" fmla="*/ 72 h 72"/>
                <a:gd name="T26" fmla="*/ 22 w 28"/>
                <a:gd name="T27" fmla="*/ 71 h 72"/>
                <a:gd name="T28" fmla="*/ 25 w 28"/>
                <a:gd name="T29" fmla="*/ 69 h 72"/>
                <a:gd name="T30" fmla="*/ 28 w 28"/>
                <a:gd name="T31" fmla="*/ 65 h 72"/>
                <a:gd name="T32" fmla="*/ 28 w 28"/>
                <a:gd name="T33" fmla="*/ 61 h 72"/>
                <a:gd name="T34" fmla="*/ 27 w 28"/>
                <a:gd name="T35" fmla="*/ 56 h 72"/>
                <a:gd name="T36" fmla="*/ 27 w 28"/>
                <a:gd name="T37" fmla="*/ 56 h 72"/>
                <a:gd name="T38" fmla="*/ 24 w 28"/>
                <a:gd name="T39" fmla="*/ 47 h 72"/>
                <a:gd name="T40" fmla="*/ 21 w 28"/>
                <a:gd name="T41" fmla="*/ 37 h 72"/>
                <a:gd name="T42" fmla="*/ 21 w 28"/>
                <a:gd name="T43" fmla="*/ 27 h 72"/>
                <a:gd name="T44" fmla="*/ 24 w 28"/>
                <a:gd name="T45" fmla="*/ 17 h 72"/>
                <a:gd name="T46" fmla="*/ 24 w 28"/>
                <a:gd name="T47" fmla="*/ 17 h 72"/>
                <a:gd name="T48" fmla="*/ 25 w 28"/>
                <a:gd name="T49" fmla="*/ 11 h 72"/>
                <a:gd name="T50" fmla="*/ 25 w 28"/>
                <a:gd name="T51" fmla="*/ 8 h 72"/>
                <a:gd name="T52" fmla="*/ 22 w 28"/>
                <a:gd name="T53" fmla="*/ 4 h 72"/>
                <a:gd name="T54" fmla="*/ 20 w 28"/>
                <a:gd name="T55" fmla="*/ 1 h 72"/>
                <a:gd name="T56" fmla="*/ 15 w 28"/>
                <a:gd name="T57" fmla="*/ 0 h 72"/>
                <a:gd name="T58" fmla="*/ 12 w 28"/>
                <a:gd name="T59" fmla="*/ 0 h 72"/>
                <a:gd name="T60" fmla="*/ 8 w 28"/>
                <a:gd name="T61" fmla="*/ 3 h 72"/>
                <a:gd name="T62" fmla="*/ 7 w 28"/>
                <a:gd name="T63" fmla="*/ 5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8" h="72">
                  <a:moveTo>
                    <a:pt x="7" y="5"/>
                  </a:moveTo>
                  <a:lnTo>
                    <a:pt x="7" y="5"/>
                  </a:lnTo>
                  <a:lnTo>
                    <a:pt x="3" y="14"/>
                  </a:lnTo>
                  <a:lnTo>
                    <a:pt x="1" y="21"/>
                  </a:lnTo>
                  <a:lnTo>
                    <a:pt x="0" y="29"/>
                  </a:lnTo>
                  <a:lnTo>
                    <a:pt x="0" y="37"/>
                  </a:lnTo>
                  <a:lnTo>
                    <a:pt x="1" y="44"/>
                  </a:lnTo>
                  <a:lnTo>
                    <a:pt x="3" y="52"/>
                  </a:lnTo>
                  <a:lnTo>
                    <a:pt x="10" y="68"/>
                  </a:lnTo>
                  <a:lnTo>
                    <a:pt x="10" y="68"/>
                  </a:lnTo>
                  <a:lnTo>
                    <a:pt x="11" y="71"/>
                  </a:lnTo>
                  <a:lnTo>
                    <a:pt x="15" y="72"/>
                  </a:lnTo>
                  <a:lnTo>
                    <a:pt x="20" y="72"/>
                  </a:lnTo>
                  <a:lnTo>
                    <a:pt x="22" y="71"/>
                  </a:lnTo>
                  <a:lnTo>
                    <a:pt x="25" y="69"/>
                  </a:lnTo>
                  <a:lnTo>
                    <a:pt x="28" y="65"/>
                  </a:lnTo>
                  <a:lnTo>
                    <a:pt x="28" y="61"/>
                  </a:lnTo>
                  <a:lnTo>
                    <a:pt x="27" y="56"/>
                  </a:lnTo>
                  <a:lnTo>
                    <a:pt x="27" y="56"/>
                  </a:lnTo>
                  <a:lnTo>
                    <a:pt x="24" y="47"/>
                  </a:lnTo>
                  <a:lnTo>
                    <a:pt x="21" y="37"/>
                  </a:lnTo>
                  <a:lnTo>
                    <a:pt x="21" y="27"/>
                  </a:lnTo>
                  <a:lnTo>
                    <a:pt x="24" y="17"/>
                  </a:lnTo>
                  <a:lnTo>
                    <a:pt x="24" y="17"/>
                  </a:lnTo>
                  <a:lnTo>
                    <a:pt x="25" y="11"/>
                  </a:lnTo>
                  <a:lnTo>
                    <a:pt x="25" y="8"/>
                  </a:lnTo>
                  <a:lnTo>
                    <a:pt x="22" y="4"/>
                  </a:lnTo>
                  <a:lnTo>
                    <a:pt x="20" y="1"/>
                  </a:lnTo>
                  <a:lnTo>
                    <a:pt x="15" y="0"/>
                  </a:lnTo>
                  <a:lnTo>
                    <a:pt x="12" y="0"/>
                  </a:lnTo>
                  <a:lnTo>
                    <a:pt x="8" y="3"/>
                  </a:lnTo>
                  <a:lnTo>
                    <a:pt x="7" y="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66" name="Freeform 229"/>
            <p:cNvSpPr>
              <a:spLocks/>
            </p:cNvSpPr>
            <p:nvPr/>
          </p:nvSpPr>
          <p:spPr bwMode="auto">
            <a:xfrm>
              <a:off x="1145614" y="3094506"/>
              <a:ext cx="36513" cy="93663"/>
            </a:xfrm>
            <a:custGeom>
              <a:avLst/>
              <a:gdLst>
                <a:gd name="T0" fmla="*/ 0 w 23"/>
                <a:gd name="T1" fmla="*/ 10 h 59"/>
                <a:gd name="T2" fmla="*/ 0 w 23"/>
                <a:gd name="T3" fmla="*/ 10 h 59"/>
                <a:gd name="T4" fmla="*/ 0 w 23"/>
                <a:gd name="T5" fmla="*/ 31 h 59"/>
                <a:gd name="T6" fmla="*/ 3 w 23"/>
                <a:gd name="T7" fmla="*/ 52 h 59"/>
                <a:gd name="T8" fmla="*/ 3 w 23"/>
                <a:gd name="T9" fmla="*/ 52 h 59"/>
                <a:gd name="T10" fmla="*/ 4 w 23"/>
                <a:gd name="T11" fmla="*/ 57 h 59"/>
                <a:gd name="T12" fmla="*/ 7 w 23"/>
                <a:gd name="T13" fmla="*/ 59 h 59"/>
                <a:gd name="T14" fmla="*/ 11 w 23"/>
                <a:gd name="T15" fmla="*/ 59 h 59"/>
                <a:gd name="T16" fmla="*/ 14 w 23"/>
                <a:gd name="T17" fmla="*/ 59 h 59"/>
                <a:gd name="T18" fmla="*/ 18 w 23"/>
                <a:gd name="T19" fmla="*/ 58 h 59"/>
                <a:gd name="T20" fmla="*/ 21 w 23"/>
                <a:gd name="T21" fmla="*/ 55 h 59"/>
                <a:gd name="T22" fmla="*/ 23 w 23"/>
                <a:gd name="T23" fmla="*/ 51 h 59"/>
                <a:gd name="T24" fmla="*/ 23 w 23"/>
                <a:gd name="T25" fmla="*/ 47 h 59"/>
                <a:gd name="T26" fmla="*/ 23 w 23"/>
                <a:gd name="T27" fmla="*/ 47 h 59"/>
                <a:gd name="T28" fmla="*/ 21 w 23"/>
                <a:gd name="T29" fmla="*/ 28 h 59"/>
                <a:gd name="T30" fmla="*/ 21 w 23"/>
                <a:gd name="T31" fmla="*/ 10 h 59"/>
                <a:gd name="T32" fmla="*/ 21 w 23"/>
                <a:gd name="T33" fmla="*/ 10 h 59"/>
                <a:gd name="T34" fmla="*/ 20 w 23"/>
                <a:gd name="T35" fmla="*/ 5 h 59"/>
                <a:gd name="T36" fmla="*/ 17 w 23"/>
                <a:gd name="T37" fmla="*/ 1 h 59"/>
                <a:gd name="T38" fmla="*/ 14 w 23"/>
                <a:gd name="T39" fmla="*/ 0 h 59"/>
                <a:gd name="T40" fmla="*/ 10 w 23"/>
                <a:gd name="T41" fmla="*/ 0 h 59"/>
                <a:gd name="T42" fmla="*/ 6 w 23"/>
                <a:gd name="T43" fmla="*/ 0 h 59"/>
                <a:gd name="T44" fmla="*/ 3 w 23"/>
                <a:gd name="T45" fmla="*/ 1 h 59"/>
                <a:gd name="T46" fmla="*/ 0 w 23"/>
                <a:gd name="T47" fmla="*/ 5 h 59"/>
                <a:gd name="T48" fmla="*/ 0 w 23"/>
                <a:gd name="T49" fmla="*/ 1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 h="59">
                  <a:moveTo>
                    <a:pt x="0" y="10"/>
                  </a:moveTo>
                  <a:lnTo>
                    <a:pt x="0" y="10"/>
                  </a:lnTo>
                  <a:lnTo>
                    <a:pt x="0" y="31"/>
                  </a:lnTo>
                  <a:lnTo>
                    <a:pt x="3" y="52"/>
                  </a:lnTo>
                  <a:lnTo>
                    <a:pt x="3" y="52"/>
                  </a:lnTo>
                  <a:lnTo>
                    <a:pt x="4" y="57"/>
                  </a:lnTo>
                  <a:lnTo>
                    <a:pt x="7" y="59"/>
                  </a:lnTo>
                  <a:lnTo>
                    <a:pt x="11" y="59"/>
                  </a:lnTo>
                  <a:lnTo>
                    <a:pt x="14" y="59"/>
                  </a:lnTo>
                  <a:lnTo>
                    <a:pt x="18" y="58"/>
                  </a:lnTo>
                  <a:lnTo>
                    <a:pt x="21" y="55"/>
                  </a:lnTo>
                  <a:lnTo>
                    <a:pt x="23" y="51"/>
                  </a:lnTo>
                  <a:lnTo>
                    <a:pt x="23" y="47"/>
                  </a:lnTo>
                  <a:lnTo>
                    <a:pt x="23" y="47"/>
                  </a:lnTo>
                  <a:lnTo>
                    <a:pt x="21" y="28"/>
                  </a:lnTo>
                  <a:lnTo>
                    <a:pt x="21" y="10"/>
                  </a:lnTo>
                  <a:lnTo>
                    <a:pt x="21" y="10"/>
                  </a:lnTo>
                  <a:lnTo>
                    <a:pt x="20" y="5"/>
                  </a:lnTo>
                  <a:lnTo>
                    <a:pt x="17" y="1"/>
                  </a:lnTo>
                  <a:lnTo>
                    <a:pt x="14" y="0"/>
                  </a:lnTo>
                  <a:lnTo>
                    <a:pt x="10" y="0"/>
                  </a:lnTo>
                  <a:lnTo>
                    <a:pt x="6" y="0"/>
                  </a:lnTo>
                  <a:lnTo>
                    <a:pt x="3" y="1"/>
                  </a:lnTo>
                  <a:lnTo>
                    <a:pt x="0" y="5"/>
                  </a:lnTo>
                  <a:lnTo>
                    <a:pt x="0" y="10"/>
                  </a:lnTo>
                  <a:close/>
                </a:path>
              </a:pathLst>
            </a:custGeom>
            <a:solidFill>
              <a:srgbClr val="2B5E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67" name="Freeform 230"/>
            <p:cNvSpPr>
              <a:spLocks/>
            </p:cNvSpPr>
            <p:nvPr/>
          </p:nvSpPr>
          <p:spPr bwMode="auto">
            <a:xfrm>
              <a:off x="1145614" y="3094506"/>
              <a:ext cx="36513" cy="93663"/>
            </a:xfrm>
            <a:custGeom>
              <a:avLst/>
              <a:gdLst>
                <a:gd name="T0" fmla="*/ 0 w 23"/>
                <a:gd name="T1" fmla="*/ 10 h 59"/>
                <a:gd name="T2" fmla="*/ 0 w 23"/>
                <a:gd name="T3" fmla="*/ 10 h 59"/>
                <a:gd name="T4" fmla="*/ 0 w 23"/>
                <a:gd name="T5" fmla="*/ 31 h 59"/>
                <a:gd name="T6" fmla="*/ 3 w 23"/>
                <a:gd name="T7" fmla="*/ 52 h 59"/>
                <a:gd name="T8" fmla="*/ 3 w 23"/>
                <a:gd name="T9" fmla="*/ 52 h 59"/>
                <a:gd name="T10" fmla="*/ 4 w 23"/>
                <a:gd name="T11" fmla="*/ 57 h 59"/>
                <a:gd name="T12" fmla="*/ 7 w 23"/>
                <a:gd name="T13" fmla="*/ 59 h 59"/>
                <a:gd name="T14" fmla="*/ 11 w 23"/>
                <a:gd name="T15" fmla="*/ 59 h 59"/>
                <a:gd name="T16" fmla="*/ 14 w 23"/>
                <a:gd name="T17" fmla="*/ 59 h 59"/>
                <a:gd name="T18" fmla="*/ 18 w 23"/>
                <a:gd name="T19" fmla="*/ 58 h 59"/>
                <a:gd name="T20" fmla="*/ 21 w 23"/>
                <a:gd name="T21" fmla="*/ 55 h 59"/>
                <a:gd name="T22" fmla="*/ 23 w 23"/>
                <a:gd name="T23" fmla="*/ 51 h 59"/>
                <a:gd name="T24" fmla="*/ 23 w 23"/>
                <a:gd name="T25" fmla="*/ 47 h 59"/>
                <a:gd name="T26" fmla="*/ 23 w 23"/>
                <a:gd name="T27" fmla="*/ 47 h 59"/>
                <a:gd name="T28" fmla="*/ 21 w 23"/>
                <a:gd name="T29" fmla="*/ 28 h 59"/>
                <a:gd name="T30" fmla="*/ 21 w 23"/>
                <a:gd name="T31" fmla="*/ 10 h 59"/>
                <a:gd name="T32" fmla="*/ 21 w 23"/>
                <a:gd name="T33" fmla="*/ 10 h 59"/>
                <a:gd name="T34" fmla="*/ 20 w 23"/>
                <a:gd name="T35" fmla="*/ 5 h 59"/>
                <a:gd name="T36" fmla="*/ 17 w 23"/>
                <a:gd name="T37" fmla="*/ 1 h 59"/>
                <a:gd name="T38" fmla="*/ 14 w 23"/>
                <a:gd name="T39" fmla="*/ 0 h 59"/>
                <a:gd name="T40" fmla="*/ 10 w 23"/>
                <a:gd name="T41" fmla="*/ 0 h 59"/>
                <a:gd name="T42" fmla="*/ 6 w 23"/>
                <a:gd name="T43" fmla="*/ 0 h 59"/>
                <a:gd name="T44" fmla="*/ 3 w 23"/>
                <a:gd name="T45" fmla="*/ 1 h 59"/>
                <a:gd name="T46" fmla="*/ 0 w 23"/>
                <a:gd name="T47" fmla="*/ 5 h 59"/>
                <a:gd name="T48" fmla="*/ 0 w 23"/>
                <a:gd name="T49" fmla="*/ 1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 h="59">
                  <a:moveTo>
                    <a:pt x="0" y="10"/>
                  </a:moveTo>
                  <a:lnTo>
                    <a:pt x="0" y="10"/>
                  </a:lnTo>
                  <a:lnTo>
                    <a:pt x="0" y="31"/>
                  </a:lnTo>
                  <a:lnTo>
                    <a:pt x="3" y="52"/>
                  </a:lnTo>
                  <a:lnTo>
                    <a:pt x="3" y="52"/>
                  </a:lnTo>
                  <a:lnTo>
                    <a:pt x="4" y="57"/>
                  </a:lnTo>
                  <a:lnTo>
                    <a:pt x="7" y="59"/>
                  </a:lnTo>
                  <a:lnTo>
                    <a:pt x="11" y="59"/>
                  </a:lnTo>
                  <a:lnTo>
                    <a:pt x="14" y="59"/>
                  </a:lnTo>
                  <a:lnTo>
                    <a:pt x="18" y="58"/>
                  </a:lnTo>
                  <a:lnTo>
                    <a:pt x="21" y="55"/>
                  </a:lnTo>
                  <a:lnTo>
                    <a:pt x="23" y="51"/>
                  </a:lnTo>
                  <a:lnTo>
                    <a:pt x="23" y="47"/>
                  </a:lnTo>
                  <a:lnTo>
                    <a:pt x="23" y="47"/>
                  </a:lnTo>
                  <a:lnTo>
                    <a:pt x="21" y="28"/>
                  </a:lnTo>
                  <a:lnTo>
                    <a:pt x="21" y="10"/>
                  </a:lnTo>
                  <a:lnTo>
                    <a:pt x="21" y="10"/>
                  </a:lnTo>
                  <a:lnTo>
                    <a:pt x="20" y="5"/>
                  </a:lnTo>
                  <a:lnTo>
                    <a:pt x="17" y="1"/>
                  </a:lnTo>
                  <a:lnTo>
                    <a:pt x="14" y="0"/>
                  </a:lnTo>
                  <a:lnTo>
                    <a:pt x="10" y="0"/>
                  </a:lnTo>
                  <a:lnTo>
                    <a:pt x="6" y="0"/>
                  </a:lnTo>
                  <a:lnTo>
                    <a:pt x="3" y="1"/>
                  </a:lnTo>
                  <a:lnTo>
                    <a:pt x="0" y="5"/>
                  </a:lnTo>
                  <a:lnTo>
                    <a:pt x="0" y="1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568" name="Group 567"/>
            <p:cNvGrpSpPr/>
            <p:nvPr/>
          </p:nvGrpSpPr>
          <p:grpSpPr>
            <a:xfrm rot="3637889">
              <a:off x="413261" y="3631486"/>
              <a:ext cx="1195961" cy="4167490"/>
              <a:chOff x="6755763" y="2421106"/>
              <a:chExt cx="2573637" cy="4397408"/>
            </a:xfrm>
          </p:grpSpPr>
          <p:sp>
            <p:nvSpPr>
              <p:cNvPr id="579" name="Freeform 65"/>
              <p:cNvSpPr>
                <a:spLocks/>
              </p:cNvSpPr>
              <p:nvPr/>
            </p:nvSpPr>
            <p:spPr bwMode="auto">
              <a:xfrm>
                <a:off x="6755763" y="2640214"/>
                <a:ext cx="2573637" cy="4178300"/>
              </a:xfrm>
              <a:custGeom>
                <a:avLst/>
                <a:gdLst>
                  <a:gd name="T0" fmla="*/ 530 w 1237"/>
                  <a:gd name="T1" fmla="*/ 788 h 2632"/>
                  <a:gd name="T2" fmla="*/ 549 w 1237"/>
                  <a:gd name="T3" fmla="*/ 650 h 2632"/>
                  <a:gd name="T4" fmla="*/ 444 w 1237"/>
                  <a:gd name="T5" fmla="*/ 586 h 2632"/>
                  <a:gd name="T6" fmla="*/ 432 w 1237"/>
                  <a:gd name="T7" fmla="*/ 486 h 2632"/>
                  <a:gd name="T8" fmla="*/ 400 w 1237"/>
                  <a:gd name="T9" fmla="*/ 396 h 2632"/>
                  <a:gd name="T10" fmla="*/ 424 w 1237"/>
                  <a:gd name="T11" fmla="*/ 279 h 2632"/>
                  <a:gd name="T12" fmla="*/ 365 w 1237"/>
                  <a:gd name="T13" fmla="*/ 120 h 2632"/>
                  <a:gd name="T14" fmla="*/ 416 w 1237"/>
                  <a:gd name="T15" fmla="*/ 26 h 2632"/>
                  <a:gd name="T16" fmla="*/ 477 w 1237"/>
                  <a:gd name="T17" fmla="*/ 3 h 2632"/>
                  <a:gd name="T18" fmla="*/ 596 w 1237"/>
                  <a:gd name="T19" fmla="*/ 126 h 2632"/>
                  <a:gd name="T20" fmla="*/ 750 w 1237"/>
                  <a:gd name="T21" fmla="*/ 115 h 2632"/>
                  <a:gd name="T22" fmla="*/ 789 w 1237"/>
                  <a:gd name="T23" fmla="*/ 236 h 2632"/>
                  <a:gd name="T24" fmla="*/ 786 w 1237"/>
                  <a:gd name="T25" fmla="*/ 380 h 2632"/>
                  <a:gd name="T26" fmla="*/ 822 w 1237"/>
                  <a:gd name="T27" fmla="*/ 465 h 2632"/>
                  <a:gd name="T28" fmla="*/ 845 w 1237"/>
                  <a:gd name="T29" fmla="*/ 519 h 2632"/>
                  <a:gd name="T30" fmla="*/ 913 w 1237"/>
                  <a:gd name="T31" fmla="*/ 598 h 2632"/>
                  <a:gd name="T32" fmla="*/ 889 w 1237"/>
                  <a:gd name="T33" fmla="*/ 746 h 2632"/>
                  <a:gd name="T34" fmla="*/ 842 w 1237"/>
                  <a:gd name="T35" fmla="*/ 813 h 2632"/>
                  <a:gd name="T36" fmla="*/ 848 w 1237"/>
                  <a:gd name="T37" fmla="*/ 934 h 2632"/>
                  <a:gd name="T38" fmla="*/ 834 w 1237"/>
                  <a:gd name="T39" fmla="*/ 979 h 2632"/>
                  <a:gd name="T40" fmla="*/ 935 w 1237"/>
                  <a:gd name="T41" fmla="*/ 1074 h 2632"/>
                  <a:gd name="T42" fmla="*/ 922 w 1237"/>
                  <a:gd name="T43" fmla="*/ 1184 h 2632"/>
                  <a:gd name="T44" fmla="*/ 1039 w 1237"/>
                  <a:gd name="T45" fmla="*/ 1162 h 2632"/>
                  <a:gd name="T46" fmla="*/ 1119 w 1237"/>
                  <a:gd name="T47" fmla="*/ 1251 h 2632"/>
                  <a:gd name="T48" fmla="*/ 1154 w 1237"/>
                  <a:gd name="T49" fmla="*/ 1368 h 2632"/>
                  <a:gd name="T50" fmla="*/ 1237 w 1237"/>
                  <a:gd name="T51" fmla="*/ 1491 h 2632"/>
                  <a:gd name="T52" fmla="*/ 1162 w 1237"/>
                  <a:gd name="T53" fmla="*/ 1638 h 2632"/>
                  <a:gd name="T54" fmla="*/ 1174 w 1237"/>
                  <a:gd name="T55" fmla="*/ 1768 h 2632"/>
                  <a:gd name="T56" fmla="*/ 1231 w 1237"/>
                  <a:gd name="T57" fmla="*/ 1949 h 2632"/>
                  <a:gd name="T58" fmla="*/ 1154 w 1237"/>
                  <a:gd name="T59" fmla="*/ 2117 h 2632"/>
                  <a:gd name="T60" fmla="*/ 946 w 1237"/>
                  <a:gd name="T61" fmla="*/ 2181 h 2632"/>
                  <a:gd name="T62" fmla="*/ 1033 w 1237"/>
                  <a:gd name="T63" fmla="*/ 2273 h 2632"/>
                  <a:gd name="T64" fmla="*/ 1017 w 1237"/>
                  <a:gd name="T65" fmla="*/ 2381 h 2632"/>
                  <a:gd name="T66" fmla="*/ 922 w 1237"/>
                  <a:gd name="T67" fmla="*/ 2430 h 2632"/>
                  <a:gd name="T68" fmla="*/ 839 w 1237"/>
                  <a:gd name="T69" fmla="*/ 2417 h 2632"/>
                  <a:gd name="T70" fmla="*/ 778 w 1237"/>
                  <a:gd name="T71" fmla="*/ 2569 h 2632"/>
                  <a:gd name="T72" fmla="*/ 613 w 1237"/>
                  <a:gd name="T73" fmla="*/ 2632 h 2632"/>
                  <a:gd name="T74" fmla="*/ 469 w 1237"/>
                  <a:gd name="T75" fmla="*/ 2554 h 2632"/>
                  <a:gd name="T76" fmla="*/ 392 w 1237"/>
                  <a:gd name="T77" fmla="*/ 2402 h 2632"/>
                  <a:gd name="T78" fmla="*/ 315 w 1237"/>
                  <a:gd name="T79" fmla="*/ 2418 h 2632"/>
                  <a:gd name="T80" fmla="*/ 273 w 1237"/>
                  <a:gd name="T81" fmla="*/ 2307 h 2632"/>
                  <a:gd name="T82" fmla="*/ 205 w 1237"/>
                  <a:gd name="T83" fmla="*/ 2290 h 2632"/>
                  <a:gd name="T84" fmla="*/ 137 w 1237"/>
                  <a:gd name="T85" fmla="*/ 2171 h 2632"/>
                  <a:gd name="T86" fmla="*/ 175 w 1237"/>
                  <a:gd name="T87" fmla="*/ 2071 h 2632"/>
                  <a:gd name="T88" fmla="*/ 115 w 1237"/>
                  <a:gd name="T89" fmla="*/ 2032 h 2632"/>
                  <a:gd name="T90" fmla="*/ 9 w 1237"/>
                  <a:gd name="T91" fmla="*/ 1910 h 2632"/>
                  <a:gd name="T92" fmla="*/ 29 w 1237"/>
                  <a:gd name="T93" fmla="*/ 1747 h 2632"/>
                  <a:gd name="T94" fmla="*/ 222 w 1237"/>
                  <a:gd name="T95" fmla="*/ 1635 h 2632"/>
                  <a:gd name="T96" fmla="*/ 168 w 1237"/>
                  <a:gd name="T97" fmla="*/ 1534 h 2632"/>
                  <a:gd name="T98" fmla="*/ 187 w 1237"/>
                  <a:gd name="T99" fmla="*/ 1414 h 2632"/>
                  <a:gd name="T100" fmla="*/ 293 w 1237"/>
                  <a:gd name="T101" fmla="*/ 1338 h 2632"/>
                  <a:gd name="T102" fmla="*/ 395 w 1237"/>
                  <a:gd name="T103" fmla="*/ 1313 h 2632"/>
                  <a:gd name="T104" fmla="*/ 471 w 1237"/>
                  <a:gd name="T105" fmla="*/ 1245 h 2632"/>
                  <a:gd name="T106" fmla="*/ 513 w 1237"/>
                  <a:gd name="T107" fmla="*/ 1210 h 2632"/>
                  <a:gd name="T108" fmla="*/ 524 w 1237"/>
                  <a:gd name="T109" fmla="*/ 1091 h 2632"/>
                  <a:gd name="T110" fmla="*/ 599 w 1237"/>
                  <a:gd name="T111" fmla="*/ 1037 h 2632"/>
                  <a:gd name="T112" fmla="*/ 594 w 1237"/>
                  <a:gd name="T113" fmla="*/ 892 h 2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37" h="2632">
                    <a:moveTo>
                      <a:pt x="643" y="865"/>
                    </a:moveTo>
                    <a:lnTo>
                      <a:pt x="643" y="865"/>
                    </a:lnTo>
                    <a:lnTo>
                      <a:pt x="623" y="859"/>
                    </a:lnTo>
                    <a:lnTo>
                      <a:pt x="603" y="851"/>
                    </a:lnTo>
                    <a:lnTo>
                      <a:pt x="585" y="842"/>
                    </a:lnTo>
                    <a:lnTo>
                      <a:pt x="569" y="830"/>
                    </a:lnTo>
                    <a:lnTo>
                      <a:pt x="554" y="818"/>
                    </a:lnTo>
                    <a:lnTo>
                      <a:pt x="540" y="803"/>
                    </a:lnTo>
                    <a:lnTo>
                      <a:pt x="530" y="788"/>
                    </a:lnTo>
                    <a:lnTo>
                      <a:pt x="521" y="773"/>
                    </a:lnTo>
                    <a:lnTo>
                      <a:pt x="513" y="756"/>
                    </a:lnTo>
                    <a:lnTo>
                      <a:pt x="510" y="739"/>
                    </a:lnTo>
                    <a:lnTo>
                      <a:pt x="508" y="723"/>
                    </a:lnTo>
                    <a:lnTo>
                      <a:pt x="510" y="706"/>
                    </a:lnTo>
                    <a:lnTo>
                      <a:pt x="514" y="691"/>
                    </a:lnTo>
                    <a:lnTo>
                      <a:pt x="522" y="676"/>
                    </a:lnTo>
                    <a:lnTo>
                      <a:pt x="534" y="663"/>
                    </a:lnTo>
                    <a:lnTo>
                      <a:pt x="549" y="650"/>
                    </a:lnTo>
                    <a:lnTo>
                      <a:pt x="549" y="650"/>
                    </a:lnTo>
                    <a:lnTo>
                      <a:pt x="542" y="649"/>
                    </a:lnTo>
                    <a:lnTo>
                      <a:pt x="522" y="643"/>
                    </a:lnTo>
                    <a:lnTo>
                      <a:pt x="508" y="638"/>
                    </a:lnTo>
                    <a:lnTo>
                      <a:pt x="495" y="631"/>
                    </a:lnTo>
                    <a:lnTo>
                      <a:pt x="481" y="623"/>
                    </a:lnTo>
                    <a:lnTo>
                      <a:pt x="466" y="613"/>
                    </a:lnTo>
                    <a:lnTo>
                      <a:pt x="454" y="601"/>
                    </a:lnTo>
                    <a:lnTo>
                      <a:pt x="444" y="586"/>
                    </a:lnTo>
                    <a:lnTo>
                      <a:pt x="438" y="577"/>
                    </a:lnTo>
                    <a:lnTo>
                      <a:pt x="435" y="569"/>
                    </a:lnTo>
                    <a:lnTo>
                      <a:pt x="430" y="558"/>
                    </a:lnTo>
                    <a:lnTo>
                      <a:pt x="428" y="548"/>
                    </a:lnTo>
                    <a:lnTo>
                      <a:pt x="427" y="537"/>
                    </a:lnTo>
                    <a:lnTo>
                      <a:pt x="425" y="525"/>
                    </a:lnTo>
                    <a:lnTo>
                      <a:pt x="427" y="513"/>
                    </a:lnTo>
                    <a:lnTo>
                      <a:pt x="428" y="500"/>
                    </a:lnTo>
                    <a:lnTo>
                      <a:pt x="432" y="486"/>
                    </a:lnTo>
                    <a:lnTo>
                      <a:pt x="436" y="471"/>
                    </a:lnTo>
                    <a:lnTo>
                      <a:pt x="441" y="456"/>
                    </a:lnTo>
                    <a:lnTo>
                      <a:pt x="448" y="439"/>
                    </a:lnTo>
                    <a:lnTo>
                      <a:pt x="448" y="439"/>
                    </a:lnTo>
                    <a:lnTo>
                      <a:pt x="444" y="436"/>
                    </a:lnTo>
                    <a:lnTo>
                      <a:pt x="432" y="427"/>
                    </a:lnTo>
                    <a:lnTo>
                      <a:pt x="415" y="414"/>
                    </a:lnTo>
                    <a:lnTo>
                      <a:pt x="407" y="405"/>
                    </a:lnTo>
                    <a:lnTo>
                      <a:pt x="400" y="396"/>
                    </a:lnTo>
                    <a:lnTo>
                      <a:pt x="394" y="383"/>
                    </a:lnTo>
                    <a:lnTo>
                      <a:pt x="389" y="371"/>
                    </a:lnTo>
                    <a:lnTo>
                      <a:pt x="386" y="359"/>
                    </a:lnTo>
                    <a:lnTo>
                      <a:pt x="386" y="344"/>
                    </a:lnTo>
                    <a:lnTo>
                      <a:pt x="389" y="329"/>
                    </a:lnTo>
                    <a:lnTo>
                      <a:pt x="397" y="314"/>
                    </a:lnTo>
                    <a:lnTo>
                      <a:pt x="407" y="298"/>
                    </a:lnTo>
                    <a:lnTo>
                      <a:pt x="424" y="279"/>
                    </a:lnTo>
                    <a:lnTo>
                      <a:pt x="424" y="279"/>
                    </a:lnTo>
                    <a:lnTo>
                      <a:pt x="418" y="272"/>
                    </a:lnTo>
                    <a:lnTo>
                      <a:pt x="404" y="252"/>
                    </a:lnTo>
                    <a:lnTo>
                      <a:pt x="397" y="237"/>
                    </a:lnTo>
                    <a:lnTo>
                      <a:pt x="389" y="221"/>
                    </a:lnTo>
                    <a:lnTo>
                      <a:pt x="380" y="202"/>
                    </a:lnTo>
                    <a:lnTo>
                      <a:pt x="374" y="183"/>
                    </a:lnTo>
                    <a:lnTo>
                      <a:pt x="368" y="162"/>
                    </a:lnTo>
                    <a:lnTo>
                      <a:pt x="367" y="141"/>
                    </a:lnTo>
                    <a:lnTo>
                      <a:pt x="365" y="120"/>
                    </a:lnTo>
                    <a:lnTo>
                      <a:pt x="367" y="107"/>
                    </a:lnTo>
                    <a:lnTo>
                      <a:pt x="370" y="97"/>
                    </a:lnTo>
                    <a:lnTo>
                      <a:pt x="373" y="86"/>
                    </a:lnTo>
                    <a:lnTo>
                      <a:pt x="377" y="76"/>
                    </a:lnTo>
                    <a:lnTo>
                      <a:pt x="382" y="65"/>
                    </a:lnTo>
                    <a:lnTo>
                      <a:pt x="388" y="55"/>
                    </a:lnTo>
                    <a:lnTo>
                      <a:pt x="397" y="44"/>
                    </a:lnTo>
                    <a:lnTo>
                      <a:pt x="406" y="35"/>
                    </a:lnTo>
                    <a:lnTo>
                      <a:pt x="416" y="26"/>
                    </a:lnTo>
                    <a:lnTo>
                      <a:pt x="428" y="17"/>
                    </a:lnTo>
                    <a:lnTo>
                      <a:pt x="428" y="17"/>
                    </a:lnTo>
                    <a:lnTo>
                      <a:pt x="432" y="14"/>
                    </a:lnTo>
                    <a:lnTo>
                      <a:pt x="438" y="6"/>
                    </a:lnTo>
                    <a:lnTo>
                      <a:pt x="444" y="3"/>
                    </a:lnTo>
                    <a:lnTo>
                      <a:pt x="450" y="2"/>
                    </a:lnTo>
                    <a:lnTo>
                      <a:pt x="459" y="0"/>
                    </a:lnTo>
                    <a:lnTo>
                      <a:pt x="468" y="0"/>
                    </a:lnTo>
                    <a:lnTo>
                      <a:pt x="477" y="3"/>
                    </a:lnTo>
                    <a:lnTo>
                      <a:pt x="489" y="9"/>
                    </a:lnTo>
                    <a:lnTo>
                      <a:pt x="501" y="18"/>
                    </a:lnTo>
                    <a:lnTo>
                      <a:pt x="514" y="31"/>
                    </a:lnTo>
                    <a:lnTo>
                      <a:pt x="530" y="49"/>
                    </a:lnTo>
                    <a:lnTo>
                      <a:pt x="546" y="70"/>
                    </a:lnTo>
                    <a:lnTo>
                      <a:pt x="563" y="98"/>
                    </a:lnTo>
                    <a:lnTo>
                      <a:pt x="581" y="132"/>
                    </a:lnTo>
                    <a:lnTo>
                      <a:pt x="581" y="132"/>
                    </a:lnTo>
                    <a:lnTo>
                      <a:pt x="596" y="126"/>
                    </a:lnTo>
                    <a:lnTo>
                      <a:pt x="611" y="120"/>
                    </a:lnTo>
                    <a:lnTo>
                      <a:pt x="632" y="113"/>
                    </a:lnTo>
                    <a:lnTo>
                      <a:pt x="655" y="109"/>
                    </a:lnTo>
                    <a:lnTo>
                      <a:pt x="679" y="104"/>
                    </a:lnTo>
                    <a:lnTo>
                      <a:pt x="705" y="104"/>
                    </a:lnTo>
                    <a:lnTo>
                      <a:pt x="717" y="104"/>
                    </a:lnTo>
                    <a:lnTo>
                      <a:pt x="729" y="107"/>
                    </a:lnTo>
                    <a:lnTo>
                      <a:pt x="739" y="110"/>
                    </a:lnTo>
                    <a:lnTo>
                      <a:pt x="750" y="115"/>
                    </a:lnTo>
                    <a:lnTo>
                      <a:pt x="760" y="120"/>
                    </a:lnTo>
                    <a:lnTo>
                      <a:pt x="769" y="127"/>
                    </a:lnTo>
                    <a:lnTo>
                      <a:pt x="777" y="138"/>
                    </a:lnTo>
                    <a:lnTo>
                      <a:pt x="783" y="148"/>
                    </a:lnTo>
                    <a:lnTo>
                      <a:pt x="788" y="160"/>
                    </a:lnTo>
                    <a:lnTo>
                      <a:pt x="792" y="175"/>
                    </a:lnTo>
                    <a:lnTo>
                      <a:pt x="792" y="193"/>
                    </a:lnTo>
                    <a:lnTo>
                      <a:pt x="792" y="213"/>
                    </a:lnTo>
                    <a:lnTo>
                      <a:pt x="789" y="236"/>
                    </a:lnTo>
                    <a:lnTo>
                      <a:pt x="785" y="260"/>
                    </a:lnTo>
                    <a:lnTo>
                      <a:pt x="777" y="287"/>
                    </a:lnTo>
                    <a:lnTo>
                      <a:pt x="768" y="319"/>
                    </a:lnTo>
                    <a:lnTo>
                      <a:pt x="754" y="352"/>
                    </a:lnTo>
                    <a:lnTo>
                      <a:pt x="739" y="388"/>
                    </a:lnTo>
                    <a:lnTo>
                      <a:pt x="739" y="388"/>
                    </a:lnTo>
                    <a:lnTo>
                      <a:pt x="757" y="382"/>
                    </a:lnTo>
                    <a:lnTo>
                      <a:pt x="772" y="380"/>
                    </a:lnTo>
                    <a:lnTo>
                      <a:pt x="786" y="380"/>
                    </a:lnTo>
                    <a:lnTo>
                      <a:pt x="797" y="385"/>
                    </a:lnTo>
                    <a:lnTo>
                      <a:pt x="807" y="390"/>
                    </a:lnTo>
                    <a:lnTo>
                      <a:pt x="815" y="399"/>
                    </a:lnTo>
                    <a:lnTo>
                      <a:pt x="821" y="408"/>
                    </a:lnTo>
                    <a:lnTo>
                      <a:pt x="824" y="418"/>
                    </a:lnTo>
                    <a:lnTo>
                      <a:pt x="827" y="429"/>
                    </a:lnTo>
                    <a:lnTo>
                      <a:pt x="827" y="441"/>
                    </a:lnTo>
                    <a:lnTo>
                      <a:pt x="825" y="453"/>
                    </a:lnTo>
                    <a:lnTo>
                      <a:pt x="822" y="465"/>
                    </a:lnTo>
                    <a:lnTo>
                      <a:pt x="818" y="477"/>
                    </a:lnTo>
                    <a:lnTo>
                      <a:pt x="812" y="486"/>
                    </a:lnTo>
                    <a:lnTo>
                      <a:pt x="803" y="497"/>
                    </a:lnTo>
                    <a:lnTo>
                      <a:pt x="792" y="504"/>
                    </a:lnTo>
                    <a:lnTo>
                      <a:pt x="792" y="504"/>
                    </a:lnTo>
                    <a:lnTo>
                      <a:pt x="807" y="506"/>
                    </a:lnTo>
                    <a:lnTo>
                      <a:pt x="821" y="510"/>
                    </a:lnTo>
                    <a:lnTo>
                      <a:pt x="833" y="515"/>
                    </a:lnTo>
                    <a:lnTo>
                      <a:pt x="845" y="519"/>
                    </a:lnTo>
                    <a:lnTo>
                      <a:pt x="855" y="525"/>
                    </a:lnTo>
                    <a:lnTo>
                      <a:pt x="866" y="533"/>
                    </a:lnTo>
                    <a:lnTo>
                      <a:pt x="875" y="540"/>
                    </a:lnTo>
                    <a:lnTo>
                      <a:pt x="883" y="548"/>
                    </a:lnTo>
                    <a:lnTo>
                      <a:pt x="892" y="557"/>
                    </a:lnTo>
                    <a:lnTo>
                      <a:pt x="898" y="568"/>
                    </a:lnTo>
                    <a:lnTo>
                      <a:pt x="904" y="577"/>
                    </a:lnTo>
                    <a:lnTo>
                      <a:pt x="908" y="587"/>
                    </a:lnTo>
                    <a:lnTo>
                      <a:pt x="913" y="598"/>
                    </a:lnTo>
                    <a:lnTo>
                      <a:pt x="916" y="608"/>
                    </a:lnTo>
                    <a:lnTo>
                      <a:pt x="920" y="632"/>
                    </a:lnTo>
                    <a:lnTo>
                      <a:pt x="922" y="655"/>
                    </a:lnTo>
                    <a:lnTo>
                      <a:pt x="919" y="679"/>
                    </a:lnTo>
                    <a:lnTo>
                      <a:pt x="913" y="702"/>
                    </a:lnTo>
                    <a:lnTo>
                      <a:pt x="908" y="714"/>
                    </a:lnTo>
                    <a:lnTo>
                      <a:pt x="902" y="724"/>
                    </a:lnTo>
                    <a:lnTo>
                      <a:pt x="896" y="735"/>
                    </a:lnTo>
                    <a:lnTo>
                      <a:pt x="889" y="746"/>
                    </a:lnTo>
                    <a:lnTo>
                      <a:pt x="881" y="756"/>
                    </a:lnTo>
                    <a:lnTo>
                      <a:pt x="872" y="765"/>
                    </a:lnTo>
                    <a:lnTo>
                      <a:pt x="863" y="774"/>
                    </a:lnTo>
                    <a:lnTo>
                      <a:pt x="851" y="783"/>
                    </a:lnTo>
                    <a:lnTo>
                      <a:pt x="840" y="791"/>
                    </a:lnTo>
                    <a:lnTo>
                      <a:pt x="827" y="798"/>
                    </a:lnTo>
                    <a:lnTo>
                      <a:pt x="827" y="798"/>
                    </a:lnTo>
                    <a:lnTo>
                      <a:pt x="836" y="804"/>
                    </a:lnTo>
                    <a:lnTo>
                      <a:pt x="842" y="813"/>
                    </a:lnTo>
                    <a:lnTo>
                      <a:pt x="848" y="824"/>
                    </a:lnTo>
                    <a:lnTo>
                      <a:pt x="854" y="838"/>
                    </a:lnTo>
                    <a:lnTo>
                      <a:pt x="857" y="851"/>
                    </a:lnTo>
                    <a:lnTo>
                      <a:pt x="860" y="865"/>
                    </a:lnTo>
                    <a:lnTo>
                      <a:pt x="860" y="880"/>
                    </a:lnTo>
                    <a:lnTo>
                      <a:pt x="860" y="893"/>
                    </a:lnTo>
                    <a:lnTo>
                      <a:pt x="857" y="908"/>
                    </a:lnTo>
                    <a:lnTo>
                      <a:pt x="854" y="922"/>
                    </a:lnTo>
                    <a:lnTo>
                      <a:pt x="848" y="934"/>
                    </a:lnTo>
                    <a:lnTo>
                      <a:pt x="839" y="945"/>
                    </a:lnTo>
                    <a:lnTo>
                      <a:pt x="830" y="954"/>
                    </a:lnTo>
                    <a:lnTo>
                      <a:pt x="818" y="960"/>
                    </a:lnTo>
                    <a:lnTo>
                      <a:pt x="803" y="964"/>
                    </a:lnTo>
                    <a:lnTo>
                      <a:pt x="786" y="964"/>
                    </a:lnTo>
                    <a:lnTo>
                      <a:pt x="786" y="964"/>
                    </a:lnTo>
                    <a:lnTo>
                      <a:pt x="795" y="966"/>
                    </a:lnTo>
                    <a:lnTo>
                      <a:pt x="819" y="973"/>
                    </a:lnTo>
                    <a:lnTo>
                      <a:pt x="834" y="979"/>
                    </a:lnTo>
                    <a:lnTo>
                      <a:pt x="851" y="987"/>
                    </a:lnTo>
                    <a:lnTo>
                      <a:pt x="869" y="996"/>
                    </a:lnTo>
                    <a:lnTo>
                      <a:pt x="886" y="1006"/>
                    </a:lnTo>
                    <a:lnTo>
                      <a:pt x="901" y="1020"/>
                    </a:lnTo>
                    <a:lnTo>
                      <a:pt x="916" y="1035"/>
                    </a:lnTo>
                    <a:lnTo>
                      <a:pt x="922" y="1044"/>
                    </a:lnTo>
                    <a:lnTo>
                      <a:pt x="928" y="1053"/>
                    </a:lnTo>
                    <a:lnTo>
                      <a:pt x="932" y="1064"/>
                    </a:lnTo>
                    <a:lnTo>
                      <a:pt x="935" y="1074"/>
                    </a:lnTo>
                    <a:lnTo>
                      <a:pt x="938" y="1085"/>
                    </a:lnTo>
                    <a:lnTo>
                      <a:pt x="940" y="1097"/>
                    </a:lnTo>
                    <a:lnTo>
                      <a:pt x="941" y="1109"/>
                    </a:lnTo>
                    <a:lnTo>
                      <a:pt x="940" y="1123"/>
                    </a:lnTo>
                    <a:lnTo>
                      <a:pt x="938" y="1136"/>
                    </a:lnTo>
                    <a:lnTo>
                      <a:pt x="934" y="1151"/>
                    </a:lnTo>
                    <a:lnTo>
                      <a:pt x="929" y="1168"/>
                    </a:lnTo>
                    <a:lnTo>
                      <a:pt x="922" y="1184"/>
                    </a:lnTo>
                    <a:lnTo>
                      <a:pt x="922" y="1184"/>
                    </a:lnTo>
                    <a:lnTo>
                      <a:pt x="937" y="1177"/>
                    </a:lnTo>
                    <a:lnTo>
                      <a:pt x="952" y="1171"/>
                    </a:lnTo>
                    <a:lnTo>
                      <a:pt x="967" y="1166"/>
                    </a:lnTo>
                    <a:lnTo>
                      <a:pt x="981" y="1162"/>
                    </a:lnTo>
                    <a:lnTo>
                      <a:pt x="993" y="1160"/>
                    </a:lnTo>
                    <a:lnTo>
                      <a:pt x="1006" y="1159"/>
                    </a:lnTo>
                    <a:lnTo>
                      <a:pt x="1018" y="1159"/>
                    </a:lnTo>
                    <a:lnTo>
                      <a:pt x="1029" y="1160"/>
                    </a:lnTo>
                    <a:lnTo>
                      <a:pt x="1039" y="1162"/>
                    </a:lnTo>
                    <a:lnTo>
                      <a:pt x="1049" y="1165"/>
                    </a:lnTo>
                    <a:lnTo>
                      <a:pt x="1059" y="1169"/>
                    </a:lnTo>
                    <a:lnTo>
                      <a:pt x="1067" y="1174"/>
                    </a:lnTo>
                    <a:lnTo>
                      <a:pt x="1076" y="1178"/>
                    </a:lnTo>
                    <a:lnTo>
                      <a:pt x="1083" y="1184"/>
                    </a:lnTo>
                    <a:lnTo>
                      <a:pt x="1095" y="1198"/>
                    </a:lnTo>
                    <a:lnTo>
                      <a:pt x="1106" y="1215"/>
                    </a:lnTo>
                    <a:lnTo>
                      <a:pt x="1113" y="1233"/>
                    </a:lnTo>
                    <a:lnTo>
                      <a:pt x="1119" y="1251"/>
                    </a:lnTo>
                    <a:lnTo>
                      <a:pt x="1122" y="1270"/>
                    </a:lnTo>
                    <a:lnTo>
                      <a:pt x="1124" y="1289"/>
                    </a:lnTo>
                    <a:lnTo>
                      <a:pt x="1122" y="1308"/>
                    </a:lnTo>
                    <a:lnTo>
                      <a:pt x="1118" y="1326"/>
                    </a:lnTo>
                    <a:lnTo>
                      <a:pt x="1112" y="1343"/>
                    </a:lnTo>
                    <a:lnTo>
                      <a:pt x="1112" y="1343"/>
                    </a:lnTo>
                    <a:lnTo>
                      <a:pt x="1124" y="1350"/>
                    </a:lnTo>
                    <a:lnTo>
                      <a:pt x="1138" y="1358"/>
                    </a:lnTo>
                    <a:lnTo>
                      <a:pt x="1154" y="1368"/>
                    </a:lnTo>
                    <a:lnTo>
                      <a:pt x="1171" y="1382"/>
                    </a:lnTo>
                    <a:lnTo>
                      <a:pt x="1189" y="1399"/>
                    </a:lnTo>
                    <a:lnTo>
                      <a:pt x="1207" y="1418"/>
                    </a:lnTo>
                    <a:lnTo>
                      <a:pt x="1214" y="1429"/>
                    </a:lnTo>
                    <a:lnTo>
                      <a:pt x="1221" y="1439"/>
                    </a:lnTo>
                    <a:lnTo>
                      <a:pt x="1227" y="1451"/>
                    </a:lnTo>
                    <a:lnTo>
                      <a:pt x="1231" y="1463"/>
                    </a:lnTo>
                    <a:lnTo>
                      <a:pt x="1236" y="1477"/>
                    </a:lnTo>
                    <a:lnTo>
                      <a:pt x="1237" y="1491"/>
                    </a:lnTo>
                    <a:lnTo>
                      <a:pt x="1237" y="1504"/>
                    </a:lnTo>
                    <a:lnTo>
                      <a:pt x="1236" y="1519"/>
                    </a:lnTo>
                    <a:lnTo>
                      <a:pt x="1233" y="1534"/>
                    </a:lnTo>
                    <a:lnTo>
                      <a:pt x="1227" y="1551"/>
                    </a:lnTo>
                    <a:lnTo>
                      <a:pt x="1219" y="1568"/>
                    </a:lnTo>
                    <a:lnTo>
                      <a:pt x="1208" y="1584"/>
                    </a:lnTo>
                    <a:lnTo>
                      <a:pt x="1196" y="1602"/>
                    </a:lnTo>
                    <a:lnTo>
                      <a:pt x="1180" y="1619"/>
                    </a:lnTo>
                    <a:lnTo>
                      <a:pt x="1162" y="1638"/>
                    </a:lnTo>
                    <a:lnTo>
                      <a:pt x="1139" y="1657"/>
                    </a:lnTo>
                    <a:lnTo>
                      <a:pt x="1113" y="1676"/>
                    </a:lnTo>
                    <a:lnTo>
                      <a:pt x="1085" y="1696"/>
                    </a:lnTo>
                    <a:lnTo>
                      <a:pt x="1085" y="1696"/>
                    </a:lnTo>
                    <a:lnTo>
                      <a:pt x="1106" y="1708"/>
                    </a:lnTo>
                    <a:lnTo>
                      <a:pt x="1125" y="1721"/>
                    </a:lnTo>
                    <a:lnTo>
                      <a:pt x="1144" y="1737"/>
                    </a:lnTo>
                    <a:lnTo>
                      <a:pt x="1160" y="1752"/>
                    </a:lnTo>
                    <a:lnTo>
                      <a:pt x="1174" y="1768"/>
                    </a:lnTo>
                    <a:lnTo>
                      <a:pt x="1187" y="1786"/>
                    </a:lnTo>
                    <a:lnTo>
                      <a:pt x="1198" y="1806"/>
                    </a:lnTo>
                    <a:lnTo>
                      <a:pt x="1207" y="1826"/>
                    </a:lnTo>
                    <a:lnTo>
                      <a:pt x="1216" y="1845"/>
                    </a:lnTo>
                    <a:lnTo>
                      <a:pt x="1222" y="1865"/>
                    </a:lnTo>
                    <a:lnTo>
                      <a:pt x="1227" y="1886"/>
                    </a:lnTo>
                    <a:lnTo>
                      <a:pt x="1230" y="1907"/>
                    </a:lnTo>
                    <a:lnTo>
                      <a:pt x="1231" y="1928"/>
                    </a:lnTo>
                    <a:lnTo>
                      <a:pt x="1231" y="1949"/>
                    </a:lnTo>
                    <a:lnTo>
                      <a:pt x="1228" y="1970"/>
                    </a:lnTo>
                    <a:lnTo>
                      <a:pt x="1225" y="1991"/>
                    </a:lnTo>
                    <a:lnTo>
                      <a:pt x="1219" y="2011"/>
                    </a:lnTo>
                    <a:lnTo>
                      <a:pt x="1213" y="2031"/>
                    </a:lnTo>
                    <a:lnTo>
                      <a:pt x="1204" y="2050"/>
                    </a:lnTo>
                    <a:lnTo>
                      <a:pt x="1195" y="2068"/>
                    </a:lnTo>
                    <a:lnTo>
                      <a:pt x="1183" y="2085"/>
                    </a:lnTo>
                    <a:lnTo>
                      <a:pt x="1169" y="2102"/>
                    </a:lnTo>
                    <a:lnTo>
                      <a:pt x="1154" y="2117"/>
                    </a:lnTo>
                    <a:lnTo>
                      <a:pt x="1138" y="2130"/>
                    </a:lnTo>
                    <a:lnTo>
                      <a:pt x="1119" y="2142"/>
                    </a:lnTo>
                    <a:lnTo>
                      <a:pt x="1100" y="2154"/>
                    </a:lnTo>
                    <a:lnTo>
                      <a:pt x="1077" y="2163"/>
                    </a:lnTo>
                    <a:lnTo>
                      <a:pt x="1055" y="2171"/>
                    </a:lnTo>
                    <a:lnTo>
                      <a:pt x="1030" y="2177"/>
                    </a:lnTo>
                    <a:lnTo>
                      <a:pt x="1003" y="2180"/>
                    </a:lnTo>
                    <a:lnTo>
                      <a:pt x="976" y="2181"/>
                    </a:lnTo>
                    <a:lnTo>
                      <a:pt x="946" y="2181"/>
                    </a:lnTo>
                    <a:lnTo>
                      <a:pt x="946" y="2181"/>
                    </a:lnTo>
                    <a:lnTo>
                      <a:pt x="963" y="2191"/>
                    </a:lnTo>
                    <a:lnTo>
                      <a:pt x="978" y="2201"/>
                    </a:lnTo>
                    <a:lnTo>
                      <a:pt x="991" y="2212"/>
                    </a:lnTo>
                    <a:lnTo>
                      <a:pt x="1003" y="2224"/>
                    </a:lnTo>
                    <a:lnTo>
                      <a:pt x="1012" y="2236"/>
                    </a:lnTo>
                    <a:lnTo>
                      <a:pt x="1021" y="2248"/>
                    </a:lnTo>
                    <a:lnTo>
                      <a:pt x="1027" y="2260"/>
                    </a:lnTo>
                    <a:lnTo>
                      <a:pt x="1033" y="2273"/>
                    </a:lnTo>
                    <a:lnTo>
                      <a:pt x="1036" y="2286"/>
                    </a:lnTo>
                    <a:lnTo>
                      <a:pt x="1038" y="2299"/>
                    </a:lnTo>
                    <a:lnTo>
                      <a:pt x="1039" y="2311"/>
                    </a:lnTo>
                    <a:lnTo>
                      <a:pt x="1038" y="2323"/>
                    </a:lnTo>
                    <a:lnTo>
                      <a:pt x="1036" y="2337"/>
                    </a:lnTo>
                    <a:lnTo>
                      <a:pt x="1033" y="2347"/>
                    </a:lnTo>
                    <a:lnTo>
                      <a:pt x="1029" y="2359"/>
                    </a:lnTo>
                    <a:lnTo>
                      <a:pt x="1024" y="2370"/>
                    </a:lnTo>
                    <a:lnTo>
                      <a:pt x="1017" y="2381"/>
                    </a:lnTo>
                    <a:lnTo>
                      <a:pt x="1009" y="2390"/>
                    </a:lnTo>
                    <a:lnTo>
                      <a:pt x="1002" y="2399"/>
                    </a:lnTo>
                    <a:lnTo>
                      <a:pt x="993" y="2406"/>
                    </a:lnTo>
                    <a:lnTo>
                      <a:pt x="982" y="2414"/>
                    </a:lnTo>
                    <a:lnTo>
                      <a:pt x="972" y="2420"/>
                    </a:lnTo>
                    <a:lnTo>
                      <a:pt x="960" y="2424"/>
                    </a:lnTo>
                    <a:lnTo>
                      <a:pt x="947" y="2427"/>
                    </a:lnTo>
                    <a:lnTo>
                      <a:pt x="935" y="2430"/>
                    </a:lnTo>
                    <a:lnTo>
                      <a:pt x="922" y="2430"/>
                    </a:lnTo>
                    <a:lnTo>
                      <a:pt x="907" y="2430"/>
                    </a:lnTo>
                    <a:lnTo>
                      <a:pt x="893" y="2427"/>
                    </a:lnTo>
                    <a:lnTo>
                      <a:pt x="878" y="2423"/>
                    </a:lnTo>
                    <a:lnTo>
                      <a:pt x="863" y="2418"/>
                    </a:lnTo>
                    <a:lnTo>
                      <a:pt x="848" y="2409"/>
                    </a:lnTo>
                    <a:lnTo>
                      <a:pt x="833" y="2400"/>
                    </a:lnTo>
                    <a:lnTo>
                      <a:pt x="833" y="2400"/>
                    </a:lnTo>
                    <a:lnTo>
                      <a:pt x="836" y="2409"/>
                    </a:lnTo>
                    <a:lnTo>
                      <a:pt x="839" y="2417"/>
                    </a:lnTo>
                    <a:lnTo>
                      <a:pt x="842" y="2426"/>
                    </a:lnTo>
                    <a:lnTo>
                      <a:pt x="842" y="2435"/>
                    </a:lnTo>
                    <a:lnTo>
                      <a:pt x="842" y="2455"/>
                    </a:lnTo>
                    <a:lnTo>
                      <a:pt x="839" y="2474"/>
                    </a:lnTo>
                    <a:lnTo>
                      <a:pt x="831" y="2494"/>
                    </a:lnTo>
                    <a:lnTo>
                      <a:pt x="822" y="2513"/>
                    </a:lnTo>
                    <a:lnTo>
                      <a:pt x="810" y="2533"/>
                    </a:lnTo>
                    <a:lnTo>
                      <a:pt x="795" y="2551"/>
                    </a:lnTo>
                    <a:lnTo>
                      <a:pt x="778" y="2569"/>
                    </a:lnTo>
                    <a:lnTo>
                      <a:pt x="759" y="2586"/>
                    </a:lnTo>
                    <a:lnTo>
                      <a:pt x="738" y="2599"/>
                    </a:lnTo>
                    <a:lnTo>
                      <a:pt x="715" y="2611"/>
                    </a:lnTo>
                    <a:lnTo>
                      <a:pt x="691" y="2622"/>
                    </a:lnTo>
                    <a:lnTo>
                      <a:pt x="665" y="2628"/>
                    </a:lnTo>
                    <a:lnTo>
                      <a:pt x="640" y="2632"/>
                    </a:lnTo>
                    <a:lnTo>
                      <a:pt x="626" y="2632"/>
                    </a:lnTo>
                    <a:lnTo>
                      <a:pt x="613" y="2632"/>
                    </a:lnTo>
                    <a:lnTo>
                      <a:pt x="613" y="2632"/>
                    </a:lnTo>
                    <a:lnTo>
                      <a:pt x="599" y="2632"/>
                    </a:lnTo>
                    <a:lnTo>
                      <a:pt x="587" y="2629"/>
                    </a:lnTo>
                    <a:lnTo>
                      <a:pt x="573" y="2626"/>
                    </a:lnTo>
                    <a:lnTo>
                      <a:pt x="563" y="2623"/>
                    </a:lnTo>
                    <a:lnTo>
                      <a:pt x="540" y="2614"/>
                    </a:lnTo>
                    <a:lnTo>
                      <a:pt x="519" y="2602"/>
                    </a:lnTo>
                    <a:lnTo>
                      <a:pt x="501" y="2587"/>
                    </a:lnTo>
                    <a:lnTo>
                      <a:pt x="484" y="2572"/>
                    </a:lnTo>
                    <a:lnTo>
                      <a:pt x="469" y="2554"/>
                    </a:lnTo>
                    <a:lnTo>
                      <a:pt x="456" y="2536"/>
                    </a:lnTo>
                    <a:lnTo>
                      <a:pt x="444" y="2516"/>
                    </a:lnTo>
                    <a:lnTo>
                      <a:pt x="433" y="2497"/>
                    </a:lnTo>
                    <a:lnTo>
                      <a:pt x="424" y="2477"/>
                    </a:lnTo>
                    <a:lnTo>
                      <a:pt x="416" y="2458"/>
                    </a:lnTo>
                    <a:lnTo>
                      <a:pt x="406" y="2423"/>
                    </a:lnTo>
                    <a:lnTo>
                      <a:pt x="398" y="2394"/>
                    </a:lnTo>
                    <a:lnTo>
                      <a:pt x="398" y="2394"/>
                    </a:lnTo>
                    <a:lnTo>
                      <a:pt x="392" y="2402"/>
                    </a:lnTo>
                    <a:lnTo>
                      <a:pt x="385" y="2409"/>
                    </a:lnTo>
                    <a:lnTo>
                      <a:pt x="377" y="2414"/>
                    </a:lnTo>
                    <a:lnTo>
                      <a:pt x="370" y="2418"/>
                    </a:lnTo>
                    <a:lnTo>
                      <a:pt x="362" y="2421"/>
                    </a:lnTo>
                    <a:lnTo>
                      <a:pt x="355" y="2424"/>
                    </a:lnTo>
                    <a:lnTo>
                      <a:pt x="349" y="2426"/>
                    </a:lnTo>
                    <a:lnTo>
                      <a:pt x="341" y="2426"/>
                    </a:lnTo>
                    <a:lnTo>
                      <a:pt x="327" y="2424"/>
                    </a:lnTo>
                    <a:lnTo>
                      <a:pt x="315" y="2418"/>
                    </a:lnTo>
                    <a:lnTo>
                      <a:pt x="303" y="2411"/>
                    </a:lnTo>
                    <a:lnTo>
                      <a:pt x="293" y="2402"/>
                    </a:lnTo>
                    <a:lnTo>
                      <a:pt x="284" y="2390"/>
                    </a:lnTo>
                    <a:lnTo>
                      <a:pt x="278" y="2376"/>
                    </a:lnTo>
                    <a:lnTo>
                      <a:pt x="272" y="2362"/>
                    </a:lnTo>
                    <a:lnTo>
                      <a:pt x="269" y="2347"/>
                    </a:lnTo>
                    <a:lnTo>
                      <a:pt x="269" y="2334"/>
                    </a:lnTo>
                    <a:lnTo>
                      <a:pt x="270" y="2319"/>
                    </a:lnTo>
                    <a:lnTo>
                      <a:pt x="273" y="2307"/>
                    </a:lnTo>
                    <a:lnTo>
                      <a:pt x="281" y="2295"/>
                    </a:lnTo>
                    <a:lnTo>
                      <a:pt x="281" y="2295"/>
                    </a:lnTo>
                    <a:lnTo>
                      <a:pt x="269" y="2298"/>
                    </a:lnTo>
                    <a:lnTo>
                      <a:pt x="258" y="2299"/>
                    </a:lnTo>
                    <a:lnTo>
                      <a:pt x="246" y="2301"/>
                    </a:lnTo>
                    <a:lnTo>
                      <a:pt x="235" y="2299"/>
                    </a:lnTo>
                    <a:lnTo>
                      <a:pt x="225" y="2298"/>
                    </a:lnTo>
                    <a:lnTo>
                      <a:pt x="216" y="2295"/>
                    </a:lnTo>
                    <a:lnTo>
                      <a:pt x="205" y="2290"/>
                    </a:lnTo>
                    <a:lnTo>
                      <a:pt x="196" y="2286"/>
                    </a:lnTo>
                    <a:lnTo>
                      <a:pt x="189" y="2280"/>
                    </a:lnTo>
                    <a:lnTo>
                      <a:pt x="180" y="2272"/>
                    </a:lnTo>
                    <a:lnTo>
                      <a:pt x="172" y="2264"/>
                    </a:lnTo>
                    <a:lnTo>
                      <a:pt x="166" y="2255"/>
                    </a:lnTo>
                    <a:lnTo>
                      <a:pt x="154" y="2237"/>
                    </a:lnTo>
                    <a:lnTo>
                      <a:pt x="145" y="2216"/>
                    </a:lnTo>
                    <a:lnTo>
                      <a:pt x="140" y="2194"/>
                    </a:lnTo>
                    <a:lnTo>
                      <a:pt x="137" y="2171"/>
                    </a:lnTo>
                    <a:lnTo>
                      <a:pt x="137" y="2159"/>
                    </a:lnTo>
                    <a:lnTo>
                      <a:pt x="139" y="2147"/>
                    </a:lnTo>
                    <a:lnTo>
                      <a:pt x="140" y="2135"/>
                    </a:lnTo>
                    <a:lnTo>
                      <a:pt x="143" y="2124"/>
                    </a:lnTo>
                    <a:lnTo>
                      <a:pt x="148" y="2112"/>
                    </a:lnTo>
                    <a:lnTo>
                      <a:pt x="152" y="2102"/>
                    </a:lnTo>
                    <a:lnTo>
                      <a:pt x="160" y="2091"/>
                    </a:lnTo>
                    <a:lnTo>
                      <a:pt x="168" y="2082"/>
                    </a:lnTo>
                    <a:lnTo>
                      <a:pt x="175" y="2071"/>
                    </a:lnTo>
                    <a:lnTo>
                      <a:pt x="186" y="2064"/>
                    </a:lnTo>
                    <a:lnTo>
                      <a:pt x="196" y="2055"/>
                    </a:lnTo>
                    <a:lnTo>
                      <a:pt x="208" y="2049"/>
                    </a:lnTo>
                    <a:lnTo>
                      <a:pt x="208" y="2049"/>
                    </a:lnTo>
                    <a:lnTo>
                      <a:pt x="189" y="2049"/>
                    </a:lnTo>
                    <a:lnTo>
                      <a:pt x="169" y="2047"/>
                    </a:lnTo>
                    <a:lnTo>
                      <a:pt x="149" y="2044"/>
                    </a:lnTo>
                    <a:lnTo>
                      <a:pt x="131" y="2038"/>
                    </a:lnTo>
                    <a:lnTo>
                      <a:pt x="115" y="2032"/>
                    </a:lnTo>
                    <a:lnTo>
                      <a:pt x="98" y="2023"/>
                    </a:lnTo>
                    <a:lnTo>
                      <a:pt x="83" y="2013"/>
                    </a:lnTo>
                    <a:lnTo>
                      <a:pt x="68" y="2002"/>
                    </a:lnTo>
                    <a:lnTo>
                      <a:pt x="56" y="1988"/>
                    </a:lnTo>
                    <a:lnTo>
                      <a:pt x="44" y="1975"/>
                    </a:lnTo>
                    <a:lnTo>
                      <a:pt x="33" y="1960"/>
                    </a:lnTo>
                    <a:lnTo>
                      <a:pt x="23" y="1943"/>
                    </a:lnTo>
                    <a:lnTo>
                      <a:pt x="15" y="1928"/>
                    </a:lnTo>
                    <a:lnTo>
                      <a:pt x="9" y="1910"/>
                    </a:lnTo>
                    <a:lnTo>
                      <a:pt x="5" y="1892"/>
                    </a:lnTo>
                    <a:lnTo>
                      <a:pt x="2" y="1874"/>
                    </a:lnTo>
                    <a:lnTo>
                      <a:pt x="0" y="1856"/>
                    </a:lnTo>
                    <a:lnTo>
                      <a:pt x="0" y="1838"/>
                    </a:lnTo>
                    <a:lnTo>
                      <a:pt x="2" y="1819"/>
                    </a:lnTo>
                    <a:lnTo>
                      <a:pt x="5" y="1801"/>
                    </a:lnTo>
                    <a:lnTo>
                      <a:pt x="11" y="1783"/>
                    </a:lnTo>
                    <a:lnTo>
                      <a:pt x="18" y="1765"/>
                    </a:lnTo>
                    <a:lnTo>
                      <a:pt x="29" y="1747"/>
                    </a:lnTo>
                    <a:lnTo>
                      <a:pt x="41" y="1730"/>
                    </a:lnTo>
                    <a:lnTo>
                      <a:pt x="54" y="1715"/>
                    </a:lnTo>
                    <a:lnTo>
                      <a:pt x="71" y="1700"/>
                    </a:lnTo>
                    <a:lnTo>
                      <a:pt x="91" y="1687"/>
                    </a:lnTo>
                    <a:lnTo>
                      <a:pt x="112" y="1673"/>
                    </a:lnTo>
                    <a:lnTo>
                      <a:pt x="136" y="1663"/>
                    </a:lnTo>
                    <a:lnTo>
                      <a:pt x="161" y="1652"/>
                    </a:lnTo>
                    <a:lnTo>
                      <a:pt x="190" y="1643"/>
                    </a:lnTo>
                    <a:lnTo>
                      <a:pt x="222" y="1635"/>
                    </a:lnTo>
                    <a:lnTo>
                      <a:pt x="222" y="1635"/>
                    </a:lnTo>
                    <a:lnTo>
                      <a:pt x="211" y="1625"/>
                    </a:lnTo>
                    <a:lnTo>
                      <a:pt x="202" y="1613"/>
                    </a:lnTo>
                    <a:lnTo>
                      <a:pt x="193" y="1601"/>
                    </a:lnTo>
                    <a:lnTo>
                      <a:pt x="186" y="1589"/>
                    </a:lnTo>
                    <a:lnTo>
                      <a:pt x="180" y="1575"/>
                    </a:lnTo>
                    <a:lnTo>
                      <a:pt x="174" y="1562"/>
                    </a:lnTo>
                    <a:lnTo>
                      <a:pt x="171" y="1548"/>
                    </a:lnTo>
                    <a:lnTo>
                      <a:pt x="168" y="1534"/>
                    </a:lnTo>
                    <a:lnTo>
                      <a:pt x="164" y="1521"/>
                    </a:lnTo>
                    <a:lnTo>
                      <a:pt x="164" y="1507"/>
                    </a:lnTo>
                    <a:lnTo>
                      <a:pt x="164" y="1492"/>
                    </a:lnTo>
                    <a:lnTo>
                      <a:pt x="166" y="1479"/>
                    </a:lnTo>
                    <a:lnTo>
                      <a:pt x="168" y="1465"/>
                    </a:lnTo>
                    <a:lnTo>
                      <a:pt x="171" y="1451"/>
                    </a:lnTo>
                    <a:lnTo>
                      <a:pt x="175" y="1438"/>
                    </a:lnTo>
                    <a:lnTo>
                      <a:pt x="181" y="1426"/>
                    </a:lnTo>
                    <a:lnTo>
                      <a:pt x="187" y="1414"/>
                    </a:lnTo>
                    <a:lnTo>
                      <a:pt x="195" y="1402"/>
                    </a:lnTo>
                    <a:lnTo>
                      <a:pt x="204" y="1391"/>
                    </a:lnTo>
                    <a:lnTo>
                      <a:pt x="213" y="1381"/>
                    </a:lnTo>
                    <a:lnTo>
                      <a:pt x="223" y="1371"/>
                    </a:lnTo>
                    <a:lnTo>
                      <a:pt x="235" y="1362"/>
                    </a:lnTo>
                    <a:lnTo>
                      <a:pt x="247" y="1355"/>
                    </a:lnTo>
                    <a:lnTo>
                      <a:pt x="261" y="1347"/>
                    </a:lnTo>
                    <a:lnTo>
                      <a:pt x="276" y="1343"/>
                    </a:lnTo>
                    <a:lnTo>
                      <a:pt x="293" y="1338"/>
                    </a:lnTo>
                    <a:lnTo>
                      <a:pt x="309" y="1334"/>
                    </a:lnTo>
                    <a:lnTo>
                      <a:pt x="326" y="1332"/>
                    </a:lnTo>
                    <a:lnTo>
                      <a:pt x="344" y="1332"/>
                    </a:lnTo>
                    <a:lnTo>
                      <a:pt x="364" y="1332"/>
                    </a:lnTo>
                    <a:lnTo>
                      <a:pt x="385" y="1335"/>
                    </a:lnTo>
                    <a:lnTo>
                      <a:pt x="406" y="1338"/>
                    </a:lnTo>
                    <a:lnTo>
                      <a:pt x="406" y="1338"/>
                    </a:lnTo>
                    <a:lnTo>
                      <a:pt x="398" y="1325"/>
                    </a:lnTo>
                    <a:lnTo>
                      <a:pt x="395" y="1313"/>
                    </a:lnTo>
                    <a:lnTo>
                      <a:pt x="394" y="1301"/>
                    </a:lnTo>
                    <a:lnTo>
                      <a:pt x="397" y="1290"/>
                    </a:lnTo>
                    <a:lnTo>
                      <a:pt x="403" y="1281"/>
                    </a:lnTo>
                    <a:lnTo>
                      <a:pt x="410" y="1272"/>
                    </a:lnTo>
                    <a:lnTo>
                      <a:pt x="419" y="1264"/>
                    </a:lnTo>
                    <a:lnTo>
                      <a:pt x="432" y="1258"/>
                    </a:lnTo>
                    <a:lnTo>
                      <a:pt x="444" y="1254"/>
                    </a:lnTo>
                    <a:lnTo>
                      <a:pt x="457" y="1249"/>
                    </a:lnTo>
                    <a:lnTo>
                      <a:pt x="471" y="1245"/>
                    </a:lnTo>
                    <a:lnTo>
                      <a:pt x="484" y="1243"/>
                    </a:lnTo>
                    <a:lnTo>
                      <a:pt x="498" y="1242"/>
                    </a:lnTo>
                    <a:lnTo>
                      <a:pt x="510" y="1242"/>
                    </a:lnTo>
                    <a:lnTo>
                      <a:pt x="522" y="1243"/>
                    </a:lnTo>
                    <a:lnTo>
                      <a:pt x="533" y="1245"/>
                    </a:lnTo>
                    <a:lnTo>
                      <a:pt x="533" y="1245"/>
                    </a:lnTo>
                    <a:lnTo>
                      <a:pt x="528" y="1239"/>
                    </a:lnTo>
                    <a:lnTo>
                      <a:pt x="519" y="1222"/>
                    </a:lnTo>
                    <a:lnTo>
                      <a:pt x="513" y="1210"/>
                    </a:lnTo>
                    <a:lnTo>
                      <a:pt x="508" y="1197"/>
                    </a:lnTo>
                    <a:lnTo>
                      <a:pt x="504" y="1181"/>
                    </a:lnTo>
                    <a:lnTo>
                      <a:pt x="502" y="1166"/>
                    </a:lnTo>
                    <a:lnTo>
                      <a:pt x="501" y="1150"/>
                    </a:lnTo>
                    <a:lnTo>
                      <a:pt x="504" y="1133"/>
                    </a:lnTo>
                    <a:lnTo>
                      <a:pt x="508" y="1117"/>
                    </a:lnTo>
                    <a:lnTo>
                      <a:pt x="513" y="1108"/>
                    </a:lnTo>
                    <a:lnTo>
                      <a:pt x="518" y="1100"/>
                    </a:lnTo>
                    <a:lnTo>
                      <a:pt x="524" y="1091"/>
                    </a:lnTo>
                    <a:lnTo>
                      <a:pt x="531" y="1083"/>
                    </a:lnTo>
                    <a:lnTo>
                      <a:pt x="540" y="1076"/>
                    </a:lnTo>
                    <a:lnTo>
                      <a:pt x="549" y="1068"/>
                    </a:lnTo>
                    <a:lnTo>
                      <a:pt x="561" y="1061"/>
                    </a:lnTo>
                    <a:lnTo>
                      <a:pt x="573" y="1055"/>
                    </a:lnTo>
                    <a:lnTo>
                      <a:pt x="587" y="1049"/>
                    </a:lnTo>
                    <a:lnTo>
                      <a:pt x="602" y="1043"/>
                    </a:lnTo>
                    <a:lnTo>
                      <a:pt x="602" y="1043"/>
                    </a:lnTo>
                    <a:lnTo>
                      <a:pt x="599" y="1037"/>
                    </a:lnTo>
                    <a:lnTo>
                      <a:pt x="591" y="1019"/>
                    </a:lnTo>
                    <a:lnTo>
                      <a:pt x="584" y="994"/>
                    </a:lnTo>
                    <a:lnTo>
                      <a:pt x="581" y="979"/>
                    </a:lnTo>
                    <a:lnTo>
                      <a:pt x="578" y="964"/>
                    </a:lnTo>
                    <a:lnTo>
                      <a:pt x="578" y="949"/>
                    </a:lnTo>
                    <a:lnTo>
                      <a:pt x="578" y="934"/>
                    </a:lnTo>
                    <a:lnTo>
                      <a:pt x="581" y="919"/>
                    </a:lnTo>
                    <a:lnTo>
                      <a:pt x="587" y="904"/>
                    </a:lnTo>
                    <a:lnTo>
                      <a:pt x="594" y="892"/>
                    </a:lnTo>
                    <a:lnTo>
                      <a:pt x="600" y="886"/>
                    </a:lnTo>
                    <a:lnTo>
                      <a:pt x="607" y="880"/>
                    </a:lnTo>
                    <a:lnTo>
                      <a:pt x="614" y="875"/>
                    </a:lnTo>
                    <a:lnTo>
                      <a:pt x="623" y="871"/>
                    </a:lnTo>
                    <a:lnTo>
                      <a:pt x="632" y="868"/>
                    </a:lnTo>
                    <a:lnTo>
                      <a:pt x="643" y="865"/>
                    </a:ln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80" name="Freeform 67"/>
              <p:cNvSpPr>
                <a:spLocks/>
              </p:cNvSpPr>
              <p:nvPr/>
            </p:nvSpPr>
            <p:spPr bwMode="auto">
              <a:xfrm>
                <a:off x="7540347" y="2421106"/>
                <a:ext cx="800184" cy="1020751"/>
              </a:xfrm>
              <a:custGeom>
                <a:avLst/>
                <a:gdLst>
                  <a:gd name="T0" fmla="*/ 76 w 552"/>
                  <a:gd name="T1" fmla="*/ 26 h 651"/>
                  <a:gd name="T2" fmla="*/ 76 w 552"/>
                  <a:gd name="T3" fmla="*/ 26 h 651"/>
                  <a:gd name="T4" fmla="*/ 40 w 552"/>
                  <a:gd name="T5" fmla="*/ 99 h 651"/>
                  <a:gd name="T6" fmla="*/ 0 w 552"/>
                  <a:gd name="T7" fmla="*/ 177 h 651"/>
                  <a:gd name="T8" fmla="*/ 0 w 552"/>
                  <a:gd name="T9" fmla="*/ 177 h 651"/>
                  <a:gd name="T10" fmla="*/ 0 w 552"/>
                  <a:gd name="T11" fmla="*/ 178 h 651"/>
                  <a:gd name="T12" fmla="*/ 1 w 552"/>
                  <a:gd name="T13" fmla="*/ 178 h 651"/>
                  <a:gd name="T14" fmla="*/ 10 w 552"/>
                  <a:gd name="T15" fmla="*/ 180 h 651"/>
                  <a:gd name="T16" fmla="*/ 40 w 552"/>
                  <a:gd name="T17" fmla="*/ 180 h 651"/>
                  <a:gd name="T18" fmla="*/ 85 w 552"/>
                  <a:gd name="T19" fmla="*/ 177 h 651"/>
                  <a:gd name="T20" fmla="*/ 85 w 552"/>
                  <a:gd name="T21" fmla="*/ 177 h 651"/>
                  <a:gd name="T22" fmla="*/ 67 w 552"/>
                  <a:gd name="T23" fmla="*/ 251 h 651"/>
                  <a:gd name="T24" fmla="*/ 54 w 552"/>
                  <a:gd name="T25" fmla="*/ 307 h 651"/>
                  <a:gd name="T26" fmla="*/ 46 w 552"/>
                  <a:gd name="T27" fmla="*/ 344 h 651"/>
                  <a:gd name="T28" fmla="*/ 46 w 552"/>
                  <a:gd name="T29" fmla="*/ 344 h 651"/>
                  <a:gd name="T30" fmla="*/ 79 w 552"/>
                  <a:gd name="T31" fmla="*/ 323 h 651"/>
                  <a:gd name="T32" fmla="*/ 111 w 552"/>
                  <a:gd name="T33" fmla="*/ 305 h 651"/>
                  <a:gd name="T34" fmla="*/ 126 w 552"/>
                  <a:gd name="T35" fmla="*/ 298 h 651"/>
                  <a:gd name="T36" fmla="*/ 140 w 552"/>
                  <a:gd name="T37" fmla="*/ 292 h 651"/>
                  <a:gd name="T38" fmla="*/ 140 w 552"/>
                  <a:gd name="T39" fmla="*/ 292 h 651"/>
                  <a:gd name="T40" fmla="*/ 211 w 552"/>
                  <a:gd name="T41" fmla="*/ 450 h 651"/>
                  <a:gd name="T42" fmla="*/ 267 w 552"/>
                  <a:gd name="T43" fmla="*/ 571 h 651"/>
                  <a:gd name="T44" fmla="*/ 291 w 552"/>
                  <a:gd name="T45" fmla="*/ 619 h 651"/>
                  <a:gd name="T46" fmla="*/ 309 w 552"/>
                  <a:gd name="T47" fmla="*/ 651 h 651"/>
                  <a:gd name="T48" fmla="*/ 309 w 552"/>
                  <a:gd name="T49" fmla="*/ 651 h 651"/>
                  <a:gd name="T50" fmla="*/ 331 w 552"/>
                  <a:gd name="T51" fmla="*/ 593 h 651"/>
                  <a:gd name="T52" fmla="*/ 381 w 552"/>
                  <a:gd name="T53" fmla="*/ 462 h 651"/>
                  <a:gd name="T54" fmla="*/ 407 w 552"/>
                  <a:gd name="T55" fmla="*/ 391 h 651"/>
                  <a:gd name="T56" fmla="*/ 429 w 552"/>
                  <a:gd name="T57" fmla="*/ 328 h 651"/>
                  <a:gd name="T58" fmla="*/ 443 w 552"/>
                  <a:gd name="T59" fmla="*/ 280 h 651"/>
                  <a:gd name="T60" fmla="*/ 448 w 552"/>
                  <a:gd name="T61" fmla="*/ 263 h 651"/>
                  <a:gd name="T62" fmla="*/ 448 w 552"/>
                  <a:gd name="T63" fmla="*/ 254 h 651"/>
                  <a:gd name="T64" fmla="*/ 448 w 552"/>
                  <a:gd name="T65" fmla="*/ 254 h 651"/>
                  <a:gd name="T66" fmla="*/ 470 w 552"/>
                  <a:gd name="T67" fmla="*/ 263 h 651"/>
                  <a:gd name="T68" fmla="*/ 508 w 552"/>
                  <a:gd name="T69" fmla="*/ 273 h 651"/>
                  <a:gd name="T70" fmla="*/ 508 w 552"/>
                  <a:gd name="T71" fmla="*/ 273 h 651"/>
                  <a:gd name="T72" fmla="*/ 509 w 552"/>
                  <a:gd name="T73" fmla="*/ 273 h 651"/>
                  <a:gd name="T74" fmla="*/ 509 w 552"/>
                  <a:gd name="T75" fmla="*/ 273 h 651"/>
                  <a:gd name="T76" fmla="*/ 509 w 552"/>
                  <a:gd name="T77" fmla="*/ 269 h 651"/>
                  <a:gd name="T78" fmla="*/ 506 w 552"/>
                  <a:gd name="T79" fmla="*/ 252 h 651"/>
                  <a:gd name="T80" fmla="*/ 497 w 552"/>
                  <a:gd name="T81" fmla="*/ 230 h 651"/>
                  <a:gd name="T82" fmla="*/ 485 w 552"/>
                  <a:gd name="T83" fmla="*/ 203 h 651"/>
                  <a:gd name="T84" fmla="*/ 461 w 552"/>
                  <a:gd name="T85" fmla="*/ 151 h 651"/>
                  <a:gd name="T86" fmla="*/ 451 w 552"/>
                  <a:gd name="T87" fmla="*/ 127 h 651"/>
                  <a:gd name="T88" fmla="*/ 451 w 552"/>
                  <a:gd name="T89" fmla="*/ 127 h 651"/>
                  <a:gd name="T90" fmla="*/ 491 w 552"/>
                  <a:gd name="T91" fmla="*/ 130 h 651"/>
                  <a:gd name="T92" fmla="*/ 525 w 552"/>
                  <a:gd name="T93" fmla="*/ 130 h 651"/>
                  <a:gd name="T94" fmla="*/ 540 w 552"/>
                  <a:gd name="T95" fmla="*/ 129 h 651"/>
                  <a:gd name="T96" fmla="*/ 552 w 552"/>
                  <a:gd name="T97" fmla="*/ 127 h 651"/>
                  <a:gd name="T98" fmla="*/ 478 w 552"/>
                  <a:gd name="T99" fmla="*/ 0 h 651"/>
                  <a:gd name="T100" fmla="*/ 478 w 552"/>
                  <a:gd name="T101" fmla="*/ 0 h 651"/>
                  <a:gd name="T102" fmla="*/ 306 w 552"/>
                  <a:gd name="T103" fmla="*/ 8 h 651"/>
                  <a:gd name="T104" fmla="*/ 171 w 552"/>
                  <a:gd name="T105" fmla="*/ 17 h 651"/>
                  <a:gd name="T106" fmla="*/ 116 w 552"/>
                  <a:gd name="T107" fmla="*/ 22 h 651"/>
                  <a:gd name="T108" fmla="*/ 76 w 552"/>
                  <a:gd name="T109" fmla="*/ 26 h 651"/>
                  <a:gd name="connsiteX0" fmla="*/ 2101 w 10000"/>
                  <a:gd name="connsiteY0" fmla="*/ 338 h 10000"/>
                  <a:gd name="connsiteX1" fmla="*/ 1377 w 10000"/>
                  <a:gd name="connsiteY1" fmla="*/ 399 h 10000"/>
                  <a:gd name="connsiteX2" fmla="*/ 725 w 10000"/>
                  <a:gd name="connsiteY2" fmla="*/ 1521 h 10000"/>
                  <a:gd name="connsiteX3" fmla="*/ 0 w 10000"/>
                  <a:gd name="connsiteY3" fmla="*/ 2719 h 10000"/>
                  <a:gd name="connsiteX4" fmla="*/ 0 w 10000"/>
                  <a:gd name="connsiteY4" fmla="*/ 2719 h 10000"/>
                  <a:gd name="connsiteX5" fmla="*/ 0 w 10000"/>
                  <a:gd name="connsiteY5" fmla="*/ 2734 h 10000"/>
                  <a:gd name="connsiteX6" fmla="*/ 18 w 10000"/>
                  <a:gd name="connsiteY6" fmla="*/ 2734 h 10000"/>
                  <a:gd name="connsiteX7" fmla="*/ 181 w 10000"/>
                  <a:gd name="connsiteY7" fmla="*/ 2765 h 10000"/>
                  <a:gd name="connsiteX8" fmla="*/ 725 w 10000"/>
                  <a:gd name="connsiteY8" fmla="*/ 2765 h 10000"/>
                  <a:gd name="connsiteX9" fmla="*/ 1540 w 10000"/>
                  <a:gd name="connsiteY9" fmla="*/ 2719 h 10000"/>
                  <a:gd name="connsiteX10" fmla="*/ 1540 w 10000"/>
                  <a:gd name="connsiteY10" fmla="*/ 2719 h 10000"/>
                  <a:gd name="connsiteX11" fmla="*/ 1214 w 10000"/>
                  <a:gd name="connsiteY11" fmla="*/ 3856 h 10000"/>
                  <a:gd name="connsiteX12" fmla="*/ 978 w 10000"/>
                  <a:gd name="connsiteY12" fmla="*/ 4716 h 10000"/>
                  <a:gd name="connsiteX13" fmla="*/ 833 w 10000"/>
                  <a:gd name="connsiteY13" fmla="*/ 5284 h 10000"/>
                  <a:gd name="connsiteX14" fmla="*/ 833 w 10000"/>
                  <a:gd name="connsiteY14" fmla="*/ 5284 h 10000"/>
                  <a:gd name="connsiteX15" fmla="*/ 1431 w 10000"/>
                  <a:gd name="connsiteY15" fmla="*/ 4962 h 10000"/>
                  <a:gd name="connsiteX16" fmla="*/ 2011 w 10000"/>
                  <a:gd name="connsiteY16" fmla="*/ 4685 h 10000"/>
                  <a:gd name="connsiteX17" fmla="*/ 2283 w 10000"/>
                  <a:gd name="connsiteY17" fmla="*/ 4578 h 10000"/>
                  <a:gd name="connsiteX18" fmla="*/ 2536 w 10000"/>
                  <a:gd name="connsiteY18" fmla="*/ 4485 h 10000"/>
                  <a:gd name="connsiteX19" fmla="*/ 2536 w 10000"/>
                  <a:gd name="connsiteY19" fmla="*/ 4485 h 10000"/>
                  <a:gd name="connsiteX20" fmla="*/ 3822 w 10000"/>
                  <a:gd name="connsiteY20" fmla="*/ 6912 h 10000"/>
                  <a:gd name="connsiteX21" fmla="*/ 4837 w 10000"/>
                  <a:gd name="connsiteY21" fmla="*/ 8771 h 10000"/>
                  <a:gd name="connsiteX22" fmla="*/ 5272 w 10000"/>
                  <a:gd name="connsiteY22" fmla="*/ 9508 h 10000"/>
                  <a:gd name="connsiteX23" fmla="*/ 5598 w 10000"/>
                  <a:gd name="connsiteY23" fmla="*/ 10000 h 10000"/>
                  <a:gd name="connsiteX24" fmla="*/ 5598 w 10000"/>
                  <a:gd name="connsiteY24" fmla="*/ 10000 h 10000"/>
                  <a:gd name="connsiteX25" fmla="*/ 5996 w 10000"/>
                  <a:gd name="connsiteY25" fmla="*/ 9109 h 10000"/>
                  <a:gd name="connsiteX26" fmla="*/ 6902 w 10000"/>
                  <a:gd name="connsiteY26" fmla="*/ 7097 h 10000"/>
                  <a:gd name="connsiteX27" fmla="*/ 7373 w 10000"/>
                  <a:gd name="connsiteY27" fmla="*/ 6006 h 10000"/>
                  <a:gd name="connsiteX28" fmla="*/ 7772 w 10000"/>
                  <a:gd name="connsiteY28" fmla="*/ 5038 h 10000"/>
                  <a:gd name="connsiteX29" fmla="*/ 8025 w 10000"/>
                  <a:gd name="connsiteY29" fmla="*/ 4301 h 10000"/>
                  <a:gd name="connsiteX30" fmla="*/ 8116 w 10000"/>
                  <a:gd name="connsiteY30" fmla="*/ 4040 h 10000"/>
                  <a:gd name="connsiteX31" fmla="*/ 8116 w 10000"/>
                  <a:gd name="connsiteY31" fmla="*/ 3902 h 10000"/>
                  <a:gd name="connsiteX32" fmla="*/ 8116 w 10000"/>
                  <a:gd name="connsiteY32" fmla="*/ 3902 h 10000"/>
                  <a:gd name="connsiteX33" fmla="*/ 8514 w 10000"/>
                  <a:gd name="connsiteY33" fmla="*/ 4040 h 10000"/>
                  <a:gd name="connsiteX34" fmla="*/ 9203 w 10000"/>
                  <a:gd name="connsiteY34" fmla="*/ 4194 h 10000"/>
                  <a:gd name="connsiteX35" fmla="*/ 9203 w 10000"/>
                  <a:gd name="connsiteY35" fmla="*/ 4194 h 10000"/>
                  <a:gd name="connsiteX36" fmla="*/ 9221 w 10000"/>
                  <a:gd name="connsiteY36" fmla="*/ 4194 h 10000"/>
                  <a:gd name="connsiteX37" fmla="*/ 9221 w 10000"/>
                  <a:gd name="connsiteY37" fmla="*/ 4194 h 10000"/>
                  <a:gd name="connsiteX38" fmla="*/ 9221 w 10000"/>
                  <a:gd name="connsiteY38" fmla="*/ 4132 h 10000"/>
                  <a:gd name="connsiteX39" fmla="*/ 9167 w 10000"/>
                  <a:gd name="connsiteY39" fmla="*/ 3871 h 10000"/>
                  <a:gd name="connsiteX40" fmla="*/ 9004 w 10000"/>
                  <a:gd name="connsiteY40" fmla="*/ 3533 h 10000"/>
                  <a:gd name="connsiteX41" fmla="*/ 8786 w 10000"/>
                  <a:gd name="connsiteY41" fmla="*/ 3118 h 10000"/>
                  <a:gd name="connsiteX42" fmla="*/ 8351 w 10000"/>
                  <a:gd name="connsiteY42" fmla="*/ 2320 h 10000"/>
                  <a:gd name="connsiteX43" fmla="*/ 8170 w 10000"/>
                  <a:gd name="connsiteY43" fmla="*/ 1951 h 10000"/>
                  <a:gd name="connsiteX44" fmla="*/ 8170 w 10000"/>
                  <a:gd name="connsiteY44" fmla="*/ 1951 h 10000"/>
                  <a:gd name="connsiteX45" fmla="*/ 8895 w 10000"/>
                  <a:gd name="connsiteY45" fmla="*/ 1997 h 10000"/>
                  <a:gd name="connsiteX46" fmla="*/ 9511 w 10000"/>
                  <a:gd name="connsiteY46" fmla="*/ 1997 h 10000"/>
                  <a:gd name="connsiteX47" fmla="*/ 9783 w 10000"/>
                  <a:gd name="connsiteY47" fmla="*/ 1982 h 10000"/>
                  <a:gd name="connsiteX48" fmla="*/ 10000 w 10000"/>
                  <a:gd name="connsiteY48" fmla="*/ 1951 h 10000"/>
                  <a:gd name="connsiteX49" fmla="*/ 8659 w 10000"/>
                  <a:gd name="connsiteY49" fmla="*/ 0 h 10000"/>
                  <a:gd name="connsiteX50" fmla="*/ 8659 w 10000"/>
                  <a:gd name="connsiteY50" fmla="*/ 0 h 10000"/>
                  <a:gd name="connsiteX51" fmla="*/ 5543 w 10000"/>
                  <a:gd name="connsiteY51" fmla="*/ 123 h 10000"/>
                  <a:gd name="connsiteX52" fmla="*/ 3098 w 10000"/>
                  <a:gd name="connsiteY52" fmla="*/ 261 h 10000"/>
                  <a:gd name="connsiteX53" fmla="*/ 2101 w 10000"/>
                  <a:gd name="connsiteY53" fmla="*/ 338 h 10000"/>
                  <a:gd name="connsiteX0" fmla="*/ 2101 w 10000"/>
                  <a:gd name="connsiteY0" fmla="*/ 338 h 10000"/>
                  <a:gd name="connsiteX1" fmla="*/ 725 w 10000"/>
                  <a:gd name="connsiteY1" fmla="*/ 1521 h 10000"/>
                  <a:gd name="connsiteX2" fmla="*/ 0 w 10000"/>
                  <a:gd name="connsiteY2" fmla="*/ 2719 h 10000"/>
                  <a:gd name="connsiteX3" fmla="*/ 0 w 10000"/>
                  <a:gd name="connsiteY3" fmla="*/ 2719 h 10000"/>
                  <a:gd name="connsiteX4" fmla="*/ 0 w 10000"/>
                  <a:gd name="connsiteY4" fmla="*/ 2734 h 10000"/>
                  <a:gd name="connsiteX5" fmla="*/ 18 w 10000"/>
                  <a:gd name="connsiteY5" fmla="*/ 2734 h 10000"/>
                  <a:gd name="connsiteX6" fmla="*/ 181 w 10000"/>
                  <a:gd name="connsiteY6" fmla="*/ 2765 h 10000"/>
                  <a:gd name="connsiteX7" fmla="*/ 725 w 10000"/>
                  <a:gd name="connsiteY7" fmla="*/ 2765 h 10000"/>
                  <a:gd name="connsiteX8" fmla="*/ 1540 w 10000"/>
                  <a:gd name="connsiteY8" fmla="*/ 2719 h 10000"/>
                  <a:gd name="connsiteX9" fmla="*/ 1540 w 10000"/>
                  <a:gd name="connsiteY9" fmla="*/ 2719 h 10000"/>
                  <a:gd name="connsiteX10" fmla="*/ 1214 w 10000"/>
                  <a:gd name="connsiteY10" fmla="*/ 3856 h 10000"/>
                  <a:gd name="connsiteX11" fmla="*/ 978 w 10000"/>
                  <a:gd name="connsiteY11" fmla="*/ 4716 h 10000"/>
                  <a:gd name="connsiteX12" fmla="*/ 833 w 10000"/>
                  <a:gd name="connsiteY12" fmla="*/ 5284 h 10000"/>
                  <a:gd name="connsiteX13" fmla="*/ 833 w 10000"/>
                  <a:gd name="connsiteY13" fmla="*/ 5284 h 10000"/>
                  <a:gd name="connsiteX14" fmla="*/ 1431 w 10000"/>
                  <a:gd name="connsiteY14" fmla="*/ 4962 h 10000"/>
                  <a:gd name="connsiteX15" fmla="*/ 2011 w 10000"/>
                  <a:gd name="connsiteY15" fmla="*/ 4685 h 10000"/>
                  <a:gd name="connsiteX16" fmla="*/ 2283 w 10000"/>
                  <a:gd name="connsiteY16" fmla="*/ 4578 h 10000"/>
                  <a:gd name="connsiteX17" fmla="*/ 2536 w 10000"/>
                  <a:gd name="connsiteY17" fmla="*/ 4485 h 10000"/>
                  <a:gd name="connsiteX18" fmla="*/ 2536 w 10000"/>
                  <a:gd name="connsiteY18" fmla="*/ 4485 h 10000"/>
                  <a:gd name="connsiteX19" fmla="*/ 3822 w 10000"/>
                  <a:gd name="connsiteY19" fmla="*/ 6912 h 10000"/>
                  <a:gd name="connsiteX20" fmla="*/ 4837 w 10000"/>
                  <a:gd name="connsiteY20" fmla="*/ 8771 h 10000"/>
                  <a:gd name="connsiteX21" fmla="*/ 5272 w 10000"/>
                  <a:gd name="connsiteY21" fmla="*/ 9508 h 10000"/>
                  <a:gd name="connsiteX22" fmla="*/ 5598 w 10000"/>
                  <a:gd name="connsiteY22" fmla="*/ 10000 h 10000"/>
                  <a:gd name="connsiteX23" fmla="*/ 5598 w 10000"/>
                  <a:gd name="connsiteY23" fmla="*/ 10000 h 10000"/>
                  <a:gd name="connsiteX24" fmla="*/ 5996 w 10000"/>
                  <a:gd name="connsiteY24" fmla="*/ 9109 h 10000"/>
                  <a:gd name="connsiteX25" fmla="*/ 6902 w 10000"/>
                  <a:gd name="connsiteY25" fmla="*/ 7097 h 10000"/>
                  <a:gd name="connsiteX26" fmla="*/ 7373 w 10000"/>
                  <a:gd name="connsiteY26" fmla="*/ 6006 h 10000"/>
                  <a:gd name="connsiteX27" fmla="*/ 7772 w 10000"/>
                  <a:gd name="connsiteY27" fmla="*/ 5038 h 10000"/>
                  <a:gd name="connsiteX28" fmla="*/ 8025 w 10000"/>
                  <a:gd name="connsiteY28" fmla="*/ 4301 h 10000"/>
                  <a:gd name="connsiteX29" fmla="*/ 8116 w 10000"/>
                  <a:gd name="connsiteY29" fmla="*/ 4040 h 10000"/>
                  <a:gd name="connsiteX30" fmla="*/ 8116 w 10000"/>
                  <a:gd name="connsiteY30" fmla="*/ 3902 h 10000"/>
                  <a:gd name="connsiteX31" fmla="*/ 8116 w 10000"/>
                  <a:gd name="connsiteY31" fmla="*/ 3902 h 10000"/>
                  <a:gd name="connsiteX32" fmla="*/ 8514 w 10000"/>
                  <a:gd name="connsiteY32" fmla="*/ 4040 h 10000"/>
                  <a:gd name="connsiteX33" fmla="*/ 9203 w 10000"/>
                  <a:gd name="connsiteY33" fmla="*/ 4194 h 10000"/>
                  <a:gd name="connsiteX34" fmla="*/ 9203 w 10000"/>
                  <a:gd name="connsiteY34" fmla="*/ 4194 h 10000"/>
                  <a:gd name="connsiteX35" fmla="*/ 9221 w 10000"/>
                  <a:gd name="connsiteY35" fmla="*/ 4194 h 10000"/>
                  <a:gd name="connsiteX36" fmla="*/ 9221 w 10000"/>
                  <a:gd name="connsiteY36" fmla="*/ 4194 h 10000"/>
                  <a:gd name="connsiteX37" fmla="*/ 9221 w 10000"/>
                  <a:gd name="connsiteY37" fmla="*/ 4132 h 10000"/>
                  <a:gd name="connsiteX38" fmla="*/ 9167 w 10000"/>
                  <a:gd name="connsiteY38" fmla="*/ 3871 h 10000"/>
                  <a:gd name="connsiteX39" fmla="*/ 9004 w 10000"/>
                  <a:gd name="connsiteY39" fmla="*/ 3533 h 10000"/>
                  <a:gd name="connsiteX40" fmla="*/ 8786 w 10000"/>
                  <a:gd name="connsiteY40" fmla="*/ 3118 h 10000"/>
                  <a:gd name="connsiteX41" fmla="*/ 8351 w 10000"/>
                  <a:gd name="connsiteY41" fmla="*/ 2320 h 10000"/>
                  <a:gd name="connsiteX42" fmla="*/ 8170 w 10000"/>
                  <a:gd name="connsiteY42" fmla="*/ 1951 h 10000"/>
                  <a:gd name="connsiteX43" fmla="*/ 8170 w 10000"/>
                  <a:gd name="connsiteY43" fmla="*/ 1951 h 10000"/>
                  <a:gd name="connsiteX44" fmla="*/ 8895 w 10000"/>
                  <a:gd name="connsiteY44" fmla="*/ 1997 h 10000"/>
                  <a:gd name="connsiteX45" fmla="*/ 9511 w 10000"/>
                  <a:gd name="connsiteY45" fmla="*/ 1997 h 10000"/>
                  <a:gd name="connsiteX46" fmla="*/ 9783 w 10000"/>
                  <a:gd name="connsiteY46" fmla="*/ 1982 h 10000"/>
                  <a:gd name="connsiteX47" fmla="*/ 10000 w 10000"/>
                  <a:gd name="connsiteY47" fmla="*/ 1951 h 10000"/>
                  <a:gd name="connsiteX48" fmla="*/ 8659 w 10000"/>
                  <a:gd name="connsiteY48" fmla="*/ 0 h 10000"/>
                  <a:gd name="connsiteX49" fmla="*/ 8659 w 10000"/>
                  <a:gd name="connsiteY49" fmla="*/ 0 h 10000"/>
                  <a:gd name="connsiteX50" fmla="*/ 5543 w 10000"/>
                  <a:gd name="connsiteY50" fmla="*/ 123 h 10000"/>
                  <a:gd name="connsiteX51" fmla="*/ 3098 w 10000"/>
                  <a:gd name="connsiteY51" fmla="*/ 261 h 10000"/>
                  <a:gd name="connsiteX52" fmla="*/ 2101 w 10000"/>
                  <a:gd name="connsiteY52" fmla="*/ 338 h 10000"/>
                  <a:gd name="connsiteX0" fmla="*/ 3098 w 10000"/>
                  <a:gd name="connsiteY0" fmla="*/ 261 h 10000"/>
                  <a:gd name="connsiteX1" fmla="*/ 725 w 10000"/>
                  <a:gd name="connsiteY1" fmla="*/ 1521 h 10000"/>
                  <a:gd name="connsiteX2" fmla="*/ 0 w 10000"/>
                  <a:gd name="connsiteY2" fmla="*/ 2719 h 10000"/>
                  <a:gd name="connsiteX3" fmla="*/ 0 w 10000"/>
                  <a:gd name="connsiteY3" fmla="*/ 2719 h 10000"/>
                  <a:gd name="connsiteX4" fmla="*/ 0 w 10000"/>
                  <a:gd name="connsiteY4" fmla="*/ 2734 h 10000"/>
                  <a:gd name="connsiteX5" fmla="*/ 18 w 10000"/>
                  <a:gd name="connsiteY5" fmla="*/ 2734 h 10000"/>
                  <a:gd name="connsiteX6" fmla="*/ 181 w 10000"/>
                  <a:gd name="connsiteY6" fmla="*/ 2765 h 10000"/>
                  <a:gd name="connsiteX7" fmla="*/ 725 w 10000"/>
                  <a:gd name="connsiteY7" fmla="*/ 2765 h 10000"/>
                  <a:gd name="connsiteX8" fmla="*/ 1540 w 10000"/>
                  <a:gd name="connsiteY8" fmla="*/ 2719 h 10000"/>
                  <a:gd name="connsiteX9" fmla="*/ 1540 w 10000"/>
                  <a:gd name="connsiteY9" fmla="*/ 2719 h 10000"/>
                  <a:gd name="connsiteX10" fmla="*/ 1214 w 10000"/>
                  <a:gd name="connsiteY10" fmla="*/ 3856 h 10000"/>
                  <a:gd name="connsiteX11" fmla="*/ 978 w 10000"/>
                  <a:gd name="connsiteY11" fmla="*/ 4716 h 10000"/>
                  <a:gd name="connsiteX12" fmla="*/ 833 w 10000"/>
                  <a:gd name="connsiteY12" fmla="*/ 5284 h 10000"/>
                  <a:gd name="connsiteX13" fmla="*/ 833 w 10000"/>
                  <a:gd name="connsiteY13" fmla="*/ 5284 h 10000"/>
                  <a:gd name="connsiteX14" fmla="*/ 1431 w 10000"/>
                  <a:gd name="connsiteY14" fmla="*/ 4962 h 10000"/>
                  <a:gd name="connsiteX15" fmla="*/ 2011 w 10000"/>
                  <a:gd name="connsiteY15" fmla="*/ 4685 h 10000"/>
                  <a:gd name="connsiteX16" fmla="*/ 2283 w 10000"/>
                  <a:gd name="connsiteY16" fmla="*/ 4578 h 10000"/>
                  <a:gd name="connsiteX17" fmla="*/ 2536 w 10000"/>
                  <a:gd name="connsiteY17" fmla="*/ 4485 h 10000"/>
                  <a:gd name="connsiteX18" fmla="*/ 2536 w 10000"/>
                  <a:gd name="connsiteY18" fmla="*/ 4485 h 10000"/>
                  <a:gd name="connsiteX19" fmla="*/ 3822 w 10000"/>
                  <a:gd name="connsiteY19" fmla="*/ 6912 h 10000"/>
                  <a:gd name="connsiteX20" fmla="*/ 4837 w 10000"/>
                  <a:gd name="connsiteY20" fmla="*/ 8771 h 10000"/>
                  <a:gd name="connsiteX21" fmla="*/ 5272 w 10000"/>
                  <a:gd name="connsiteY21" fmla="*/ 9508 h 10000"/>
                  <a:gd name="connsiteX22" fmla="*/ 5598 w 10000"/>
                  <a:gd name="connsiteY22" fmla="*/ 10000 h 10000"/>
                  <a:gd name="connsiteX23" fmla="*/ 5598 w 10000"/>
                  <a:gd name="connsiteY23" fmla="*/ 10000 h 10000"/>
                  <a:gd name="connsiteX24" fmla="*/ 5996 w 10000"/>
                  <a:gd name="connsiteY24" fmla="*/ 9109 h 10000"/>
                  <a:gd name="connsiteX25" fmla="*/ 6902 w 10000"/>
                  <a:gd name="connsiteY25" fmla="*/ 7097 h 10000"/>
                  <a:gd name="connsiteX26" fmla="*/ 7373 w 10000"/>
                  <a:gd name="connsiteY26" fmla="*/ 6006 h 10000"/>
                  <a:gd name="connsiteX27" fmla="*/ 7772 w 10000"/>
                  <a:gd name="connsiteY27" fmla="*/ 5038 h 10000"/>
                  <a:gd name="connsiteX28" fmla="*/ 8025 w 10000"/>
                  <a:gd name="connsiteY28" fmla="*/ 4301 h 10000"/>
                  <a:gd name="connsiteX29" fmla="*/ 8116 w 10000"/>
                  <a:gd name="connsiteY29" fmla="*/ 4040 h 10000"/>
                  <a:gd name="connsiteX30" fmla="*/ 8116 w 10000"/>
                  <a:gd name="connsiteY30" fmla="*/ 3902 h 10000"/>
                  <a:gd name="connsiteX31" fmla="*/ 8116 w 10000"/>
                  <a:gd name="connsiteY31" fmla="*/ 3902 h 10000"/>
                  <a:gd name="connsiteX32" fmla="*/ 8514 w 10000"/>
                  <a:gd name="connsiteY32" fmla="*/ 4040 h 10000"/>
                  <a:gd name="connsiteX33" fmla="*/ 9203 w 10000"/>
                  <a:gd name="connsiteY33" fmla="*/ 4194 h 10000"/>
                  <a:gd name="connsiteX34" fmla="*/ 9203 w 10000"/>
                  <a:gd name="connsiteY34" fmla="*/ 4194 h 10000"/>
                  <a:gd name="connsiteX35" fmla="*/ 9221 w 10000"/>
                  <a:gd name="connsiteY35" fmla="*/ 4194 h 10000"/>
                  <a:gd name="connsiteX36" fmla="*/ 9221 w 10000"/>
                  <a:gd name="connsiteY36" fmla="*/ 4194 h 10000"/>
                  <a:gd name="connsiteX37" fmla="*/ 9221 w 10000"/>
                  <a:gd name="connsiteY37" fmla="*/ 4132 h 10000"/>
                  <a:gd name="connsiteX38" fmla="*/ 9167 w 10000"/>
                  <a:gd name="connsiteY38" fmla="*/ 3871 h 10000"/>
                  <a:gd name="connsiteX39" fmla="*/ 9004 w 10000"/>
                  <a:gd name="connsiteY39" fmla="*/ 3533 h 10000"/>
                  <a:gd name="connsiteX40" fmla="*/ 8786 w 10000"/>
                  <a:gd name="connsiteY40" fmla="*/ 3118 h 10000"/>
                  <a:gd name="connsiteX41" fmla="*/ 8351 w 10000"/>
                  <a:gd name="connsiteY41" fmla="*/ 2320 h 10000"/>
                  <a:gd name="connsiteX42" fmla="*/ 8170 w 10000"/>
                  <a:gd name="connsiteY42" fmla="*/ 1951 h 10000"/>
                  <a:gd name="connsiteX43" fmla="*/ 8170 w 10000"/>
                  <a:gd name="connsiteY43" fmla="*/ 1951 h 10000"/>
                  <a:gd name="connsiteX44" fmla="*/ 8895 w 10000"/>
                  <a:gd name="connsiteY44" fmla="*/ 1997 h 10000"/>
                  <a:gd name="connsiteX45" fmla="*/ 9511 w 10000"/>
                  <a:gd name="connsiteY45" fmla="*/ 1997 h 10000"/>
                  <a:gd name="connsiteX46" fmla="*/ 9783 w 10000"/>
                  <a:gd name="connsiteY46" fmla="*/ 1982 h 10000"/>
                  <a:gd name="connsiteX47" fmla="*/ 10000 w 10000"/>
                  <a:gd name="connsiteY47" fmla="*/ 1951 h 10000"/>
                  <a:gd name="connsiteX48" fmla="*/ 8659 w 10000"/>
                  <a:gd name="connsiteY48" fmla="*/ 0 h 10000"/>
                  <a:gd name="connsiteX49" fmla="*/ 8659 w 10000"/>
                  <a:gd name="connsiteY49" fmla="*/ 0 h 10000"/>
                  <a:gd name="connsiteX50" fmla="*/ 5543 w 10000"/>
                  <a:gd name="connsiteY50" fmla="*/ 123 h 10000"/>
                  <a:gd name="connsiteX51" fmla="*/ 3098 w 10000"/>
                  <a:gd name="connsiteY51" fmla="*/ 261 h 10000"/>
                  <a:gd name="connsiteX0" fmla="*/ 3098 w 10000"/>
                  <a:gd name="connsiteY0" fmla="*/ 261 h 10000"/>
                  <a:gd name="connsiteX1" fmla="*/ 725 w 10000"/>
                  <a:gd name="connsiteY1" fmla="*/ 1521 h 10000"/>
                  <a:gd name="connsiteX2" fmla="*/ 0 w 10000"/>
                  <a:gd name="connsiteY2" fmla="*/ 2719 h 10000"/>
                  <a:gd name="connsiteX3" fmla="*/ 0 w 10000"/>
                  <a:gd name="connsiteY3" fmla="*/ 2719 h 10000"/>
                  <a:gd name="connsiteX4" fmla="*/ 0 w 10000"/>
                  <a:gd name="connsiteY4" fmla="*/ 2734 h 10000"/>
                  <a:gd name="connsiteX5" fmla="*/ 18 w 10000"/>
                  <a:gd name="connsiteY5" fmla="*/ 2734 h 10000"/>
                  <a:gd name="connsiteX6" fmla="*/ 181 w 10000"/>
                  <a:gd name="connsiteY6" fmla="*/ 2765 h 10000"/>
                  <a:gd name="connsiteX7" fmla="*/ 725 w 10000"/>
                  <a:gd name="connsiteY7" fmla="*/ 2765 h 10000"/>
                  <a:gd name="connsiteX8" fmla="*/ 1540 w 10000"/>
                  <a:gd name="connsiteY8" fmla="*/ 2719 h 10000"/>
                  <a:gd name="connsiteX9" fmla="*/ 1540 w 10000"/>
                  <a:gd name="connsiteY9" fmla="*/ 2719 h 10000"/>
                  <a:gd name="connsiteX10" fmla="*/ 1214 w 10000"/>
                  <a:gd name="connsiteY10" fmla="*/ 3856 h 10000"/>
                  <a:gd name="connsiteX11" fmla="*/ 978 w 10000"/>
                  <a:gd name="connsiteY11" fmla="*/ 4716 h 10000"/>
                  <a:gd name="connsiteX12" fmla="*/ 833 w 10000"/>
                  <a:gd name="connsiteY12" fmla="*/ 5284 h 10000"/>
                  <a:gd name="connsiteX13" fmla="*/ 833 w 10000"/>
                  <a:gd name="connsiteY13" fmla="*/ 5284 h 10000"/>
                  <a:gd name="connsiteX14" fmla="*/ 1431 w 10000"/>
                  <a:gd name="connsiteY14" fmla="*/ 4962 h 10000"/>
                  <a:gd name="connsiteX15" fmla="*/ 2011 w 10000"/>
                  <a:gd name="connsiteY15" fmla="*/ 4685 h 10000"/>
                  <a:gd name="connsiteX16" fmla="*/ 2283 w 10000"/>
                  <a:gd name="connsiteY16" fmla="*/ 4578 h 10000"/>
                  <a:gd name="connsiteX17" fmla="*/ 2536 w 10000"/>
                  <a:gd name="connsiteY17" fmla="*/ 4485 h 10000"/>
                  <a:gd name="connsiteX18" fmla="*/ 2536 w 10000"/>
                  <a:gd name="connsiteY18" fmla="*/ 4485 h 10000"/>
                  <a:gd name="connsiteX19" fmla="*/ 3822 w 10000"/>
                  <a:gd name="connsiteY19" fmla="*/ 6912 h 10000"/>
                  <a:gd name="connsiteX20" fmla="*/ 4837 w 10000"/>
                  <a:gd name="connsiteY20" fmla="*/ 8771 h 10000"/>
                  <a:gd name="connsiteX21" fmla="*/ 5272 w 10000"/>
                  <a:gd name="connsiteY21" fmla="*/ 9508 h 10000"/>
                  <a:gd name="connsiteX22" fmla="*/ 5598 w 10000"/>
                  <a:gd name="connsiteY22" fmla="*/ 10000 h 10000"/>
                  <a:gd name="connsiteX23" fmla="*/ 5598 w 10000"/>
                  <a:gd name="connsiteY23" fmla="*/ 10000 h 10000"/>
                  <a:gd name="connsiteX24" fmla="*/ 5996 w 10000"/>
                  <a:gd name="connsiteY24" fmla="*/ 9109 h 10000"/>
                  <a:gd name="connsiteX25" fmla="*/ 6902 w 10000"/>
                  <a:gd name="connsiteY25" fmla="*/ 7097 h 10000"/>
                  <a:gd name="connsiteX26" fmla="*/ 7373 w 10000"/>
                  <a:gd name="connsiteY26" fmla="*/ 6006 h 10000"/>
                  <a:gd name="connsiteX27" fmla="*/ 7772 w 10000"/>
                  <a:gd name="connsiteY27" fmla="*/ 5038 h 10000"/>
                  <a:gd name="connsiteX28" fmla="*/ 8025 w 10000"/>
                  <a:gd name="connsiteY28" fmla="*/ 4301 h 10000"/>
                  <a:gd name="connsiteX29" fmla="*/ 8116 w 10000"/>
                  <a:gd name="connsiteY29" fmla="*/ 4040 h 10000"/>
                  <a:gd name="connsiteX30" fmla="*/ 8116 w 10000"/>
                  <a:gd name="connsiteY30" fmla="*/ 3902 h 10000"/>
                  <a:gd name="connsiteX31" fmla="*/ 8116 w 10000"/>
                  <a:gd name="connsiteY31" fmla="*/ 3902 h 10000"/>
                  <a:gd name="connsiteX32" fmla="*/ 8514 w 10000"/>
                  <a:gd name="connsiteY32" fmla="*/ 4040 h 10000"/>
                  <a:gd name="connsiteX33" fmla="*/ 9203 w 10000"/>
                  <a:gd name="connsiteY33" fmla="*/ 4194 h 10000"/>
                  <a:gd name="connsiteX34" fmla="*/ 9203 w 10000"/>
                  <a:gd name="connsiteY34" fmla="*/ 4194 h 10000"/>
                  <a:gd name="connsiteX35" fmla="*/ 9221 w 10000"/>
                  <a:gd name="connsiteY35" fmla="*/ 4194 h 10000"/>
                  <a:gd name="connsiteX36" fmla="*/ 9221 w 10000"/>
                  <a:gd name="connsiteY36" fmla="*/ 4194 h 10000"/>
                  <a:gd name="connsiteX37" fmla="*/ 9221 w 10000"/>
                  <a:gd name="connsiteY37" fmla="*/ 4132 h 10000"/>
                  <a:gd name="connsiteX38" fmla="*/ 9167 w 10000"/>
                  <a:gd name="connsiteY38" fmla="*/ 3871 h 10000"/>
                  <a:gd name="connsiteX39" fmla="*/ 9004 w 10000"/>
                  <a:gd name="connsiteY39" fmla="*/ 3533 h 10000"/>
                  <a:gd name="connsiteX40" fmla="*/ 8786 w 10000"/>
                  <a:gd name="connsiteY40" fmla="*/ 3118 h 10000"/>
                  <a:gd name="connsiteX41" fmla="*/ 8351 w 10000"/>
                  <a:gd name="connsiteY41" fmla="*/ 2320 h 10000"/>
                  <a:gd name="connsiteX42" fmla="*/ 8170 w 10000"/>
                  <a:gd name="connsiteY42" fmla="*/ 1951 h 10000"/>
                  <a:gd name="connsiteX43" fmla="*/ 8170 w 10000"/>
                  <a:gd name="connsiteY43" fmla="*/ 1951 h 10000"/>
                  <a:gd name="connsiteX44" fmla="*/ 8895 w 10000"/>
                  <a:gd name="connsiteY44" fmla="*/ 1997 h 10000"/>
                  <a:gd name="connsiteX45" fmla="*/ 9511 w 10000"/>
                  <a:gd name="connsiteY45" fmla="*/ 1997 h 10000"/>
                  <a:gd name="connsiteX46" fmla="*/ 9783 w 10000"/>
                  <a:gd name="connsiteY46" fmla="*/ 1982 h 10000"/>
                  <a:gd name="connsiteX47" fmla="*/ 10000 w 10000"/>
                  <a:gd name="connsiteY47" fmla="*/ 1951 h 10000"/>
                  <a:gd name="connsiteX48" fmla="*/ 8659 w 10000"/>
                  <a:gd name="connsiteY48" fmla="*/ 0 h 10000"/>
                  <a:gd name="connsiteX49" fmla="*/ 5543 w 10000"/>
                  <a:gd name="connsiteY49" fmla="*/ 123 h 10000"/>
                  <a:gd name="connsiteX50" fmla="*/ 3098 w 10000"/>
                  <a:gd name="connsiteY50" fmla="*/ 261 h 10000"/>
                  <a:gd name="connsiteX0" fmla="*/ 3098 w 10000"/>
                  <a:gd name="connsiteY0" fmla="*/ 138 h 9877"/>
                  <a:gd name="connsiteX1" fmla="*/ 725 w 10000"/>
                  <a:gd name="connsiteY1" fmla="*/ 1398 h 9877"/>
                  <a:gd name="connsiteX2" fmla="*/ 0 w 10000"/>
                  <a:gd name="connsiteY2" fmla="*/ 2596 h 9877"/>
                  <a:gd name="connsiteX3" fmla="*/ 0 w 10000"/>
                  <a:gd name="connsiteY3" fmla="*/ 2596 h 9877"/>
                  <a:gd name="connsiteX4" fmla="*/ 0 w 10000"/>
                  <a:gd name="connsiteY4" fmla="*/ 2611 h 9877"/>
                  <a:gd name="connsiteX5" fmla="*/ 18 w 10000"/>
                  <a:gd name="connsiteY5" fmla="*/ 2611 h 9877"/>
                  <a:gd name="connsiteX6" fmla="*/ 181 w 10000"/>
                  <a:gd name="connsiteY6" fmla="*/ 2642 h 9877"/>
                  <a:gd name="connsiteX7" fmla="*/ 725 w 10000"/>
                  <a:gd name="connsiteY7" fmla="*/ 2642 h 9877"/>
                  <a:gd name="connsiteX8" fmla="*/ 1540 w 10000"/>
                  <a:gd name="connsiteY8" fmla="*/ 2596 h 9877"/>
                  <a:gd name="connsiteX9" fmla="*/ 1540 w 10000"/>
                  <a:gd name="connsiteY9" fmla="*/ 2596 h 9877"/>
                  <a:gd name="connsiteX10" fmla="*/ 1214 w 10000"/>
                  <a:gd name="connsiteY10" fmla="*/ 3733 h 9877"/>
                  <a:gd name="connsiteX11" fmla="*/ 978 w 10000"/>
                  <a:gd name="connsiteY11" fmla="*/ 4593 h 9877"/>
                  <a:gd name="connsiteX12" fmla="*/ 833 w 10000"/>
                  <a:gd name="connsiteY12" fmla="*/ 5161 h 9877"/>
                  <a:gd name="connsiteX13" fmla="*/ 833 w 10000"/>
                  <a:gd name="connsiteY13" fmla="*/ 5161 h 9877"/>
                  <a:gd name="connsiteX14" fmla="*/ 1431 w 10000"/>
                  <a:gd name="connsiteY14" fmla="*/ 4839 h 9877"/>
                  <a:gd name="connsiteX15" fmla="*/ 2011 w 10000"/>
                  <a:gd name="connsiteY15" fmla="*/ 4562 h 9877"/>
                  <a:gd name="connsiteX16" fmla="*/ 2283 w 10000"/>
                  <a:gd name="connsiteY16" fmla="*/ 4455 h 9877"/>
                  <a:gd name="connsiteX17" fmla="*/ 2536 w 10000"/>
                  <a:gd name="connsiteY17" fmla="*/ 4362 h 9877"/>
                  <a:gd name="connsiteX18" fmla="*/ 2536 w 10000"/>
                  <a:gd name="connsiteY18" fmla="*/ 4362 h 9877"/>
                  <a:gd name="connsiteX19" fmla="*/ 3822 w 10000"/>
                  <a:gd name="connsiteY19" fmla="*/ 6789 h 9877"/>
                  <a:gd name="connsiteX20" fmla="*/ 4837 w 10000"/>
                  <a:gd name="connsiteY20" fmla="*/ 8648 h 9877"/>
                  <a:gd name="connsiteX21" fmla="*/ 5272 w 10000"/>
                  <a:gd name="connsiteY21" fmla="*/ 9385 h 9877"/>
                  <a:gd name="connsiteX22" fmla="*/ 5598 w 10000"/>
                  <a:gd name="connsiteY22" fmla="*/ 9877 h 9877"/>
                  <a:gd name="connsiteX23" fmla="*/ 5598 w 10000"/>
                  <a:gd name="connsiteY23" fmla="*/ 9877 h 9877"/>
                  <a:gd name="connsiteX24" fmla="*/ 5996 w 10000"/>
                  <a:gd name="connsiteY24" fmla="*/ 8986 h 9877"/>
                  <a:gd name="connsiteX25" fmla="*/ 6902 w 10000"/>
                  <a:gd name="connsiteY25" fmla="*/ 6974 h 9877"/>
                  <a:gd name="connsiteX26" fmla="*/ 7373 w 10000"/>
                  <a:gd name="connsiteY26" fmla="*/ 5883 h 9877"/>
                  <a:gd name="connsiteX27" fmla="*/ 7772 w 10000"/>
                  <a:gd name="connsiteY27" fmla="*/ 4915 h 9877"/>
                  <a:gd name="connsiteX28" fmla="*/ 8025 w 10000"/>
                  <a:gd name="connsiteY28" fmla="*/ 4178 h 9877"/>
                  <a:gd name="connsiteX29" fmla="*/ 8116 w 10000"/>
                  <a:gd name="connsiteY29" fmla="*/ 3917 h 9877"/>
                  <a:gd name="connsiteX30" fmla="*/ 8116 w 10000"/>
                  <a:gd name="connsiteY30" fmla="*/ 3779 h 9877"/>
                  <a:gd name="connsiteX31" fmla="*/ 8116 w 10000"/>
                  <a:gd name="connsiteY31" fmla="*/ 3779 h 9877"/>
                  <a:gd name="connsiteX32" fmla="*/ 8514 w 10000"/>
                  <a:gd name="connsiteY32" fmla="*/ 3917 h 9877"/>
                  <a:gd name="connsiteX33" fmla="*/ 9203 w 10000"/>
                  <a:gd name="connsiteY33" fmla="*/ 4071 h 9877"/>
                  <a:gd name="connsiteX34" fmla="*/ 9203 w 10000"/>
                  <a:gd name="connsiteY34" fmla="*/ 4071 h 9877"/>
                  <a:gd name="connsiteX35" fmla="*/ 9221 w 10000"/>
                  <a:gd name="connsiteY35" fmla="*/ 4071 h 9877"/>
                  <a:gd name="connsiteX36" fmla="*/ 9221 w 10000"/>
                  <a:gd name="connsiteY36" fmla="*/ 4071 h 9877"/>
                  <a:gd name="connsiteX37" fmla="*/ 9221 w 10000"/>
                  <a:gd name="connsiteY37" fmla="*/ 4009 h 9877"/>
                  <a:gd name="connsiteX38" fmla="*/ 9167 w 10000"/>
                  <a:gd name="connsiteY38" fmla="*/ 3748 h 9877"/>
                  <a:gd name="connsiteX39" fmla="*/ 9004 w 10000"/>
                  <a:gd name="connsiteY39" fmla="*/ 3410 h 9877"/>
                  <a:gd name="connsiteX40" fmla="*/ 8786 w 10000"/>
                  <a:gd name="connsiteY40" fmla="*/ 2995 h 9877"/>
                  <a:gd name="connsiteX41" fmla="*/ 8351 w 10000"/>
                  <a:gd name="connsiteY41" fmla="*/ 2197 h 9877"/>
                  <a:gd name="connsiteX42" fmla="*/ 8170 w 10000"/>
                  <a:gd name="connsiteY42" fmla="*/ 1828 h 9877"/>
                  <a:gd name="connsiteX43" fmla="*/ 8170 w 10000"/>
                  <a:gd name="connsiteY43" fmla="*/ 1828 h 9877"/>
                  <a:gd name="connsiteX44" fmla="*/ 8895 w 10000"/>
                  <a:gd name="connsiteY44" fmla="*/ 1874 h 9877"/>
                  <a:gd name="connsiteX45" fmla="*/ 9511 w 10000"/>
                  <a:gd name="connsiteY45" fmla="*/ 1874 h 9877"/>
                  <a:gd name="connsiteX46" fmla="*/ 9783 w 10000"/>
                  <a:gd name="connsiteY46" fmla="*/ 1859 h 9877"/>
                  <a:gd name="connsiteX47" fmla="*/ 10000 w 10000"/>
                  <a:gd name="connsiteY47" fmla="*/ 1828 h 9877"/>
                  <a:gd name="connsiteX48" fmla="*/ 5543 w 10000"/>
                  <a:gd name="connsiteY48" fmla="*/ 0 h 9877"/>
                  <a:gd name="connsiteX49" fmla="*/ 3098 w 10000"/>
                  <a:gd name="connsiteY49" fmla="*/ 138 h 9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0000" h="9877">
                    <a:moveTo>
                      <a:pt x="3098" y="138"/>
                    </a:moveTo>
                    <a:lnTo>
                      <a:pt x="725" y="1398"/>
                    </a:lnTo>
                    <a:lnTo>
                      <a:pt x="0" y="2596"/>
                    </a:lnTo>
                    <a:lnTo>
                      <a:pt x="0" y="2596"/>
                    </a:lnTo>
                    <a:lnTo>
                      <a:pt x="0" y="2611"/>
                    </a:lnTo>
                    <a:lnTo>
                      <a:pt x="18" y="2611"/>
                    </a:lnTo>
                    <a:lnTo>
                      <a:pt x="181" y="2642"/>
                    </a:lnTo>
                    <a:lnTo>
                      <a:pt x="725" y="2642"/>
                    </a:lnTo>
                    <a:lnTo>
                      <a:pt x="1540" y="2596"/>
                    </a:lnTo>
                    <a:lnTo>
                      <a:pt x="1540" y="2596"/>
                    </a:lnTo>
                    <a:cubicBezTo>
                      <a:pt x="1431" y="2975"/>
                      <a:pt x="1323" y="3354"/>
                      <a:pt x="1214" y="3733"/>
                    </a:cubicBezTo>
                    <a:cubicBezTo>
                      <a:pt x="1135" y="4020"/>
                      <a:pt x="1057" y="4306"/>
                      <a:pt x="978" y="4593"/>
                    </a:cubicBezTo>
                    <a:cubicBezTo>
                      <a:pt x="930" y="4782"/>
                      <a:pt x="881" y="4972"/>
                      <a:pt x="833" y="5161"/>
                    </a:cubicBezTo>
                    <a:lnTo>
                      <a:pt x="833" y="5161"/>
                    </a:lnTo>
                    <a:lnTo>
                      <a:pt x="1431" y="4839"/>
                    </a:lnTo>
                    <a:lnTo>
                      <a:pt x="2011" y="4562"/>
                    </a:lnTo>
                    <a:lnTo>
                      <a:pt x="2283" y="4455"/>
                    </a:lnTo>
                    <a:lnTo>
                      <a:pt x="2536" y="4362"/>
                    </a:lnTo>
                    <a:lnTo>
                      <a:pt x="2536" y="4362"/>
                    </a:lnTo>
                    <a:lnTo>
                      <a:pt x="3822" y="6789"/>
                    </a:lnTo>
                    <a:lnTo>
                      <a:pt x="4837" y="8648"/>
                    </a:lnTo>
                    <a:lnTo>
                      <a:pt x="5272" y="9385"/>
                    </a:lnTo>
                    <a:lnTo>
                      <a:pt x="5598" y="9877"/>
                    </a:lnTo>
                    <a:lnTo>
                      <a:pt x="5598" y="9877"/>
                    </a:lnTo>
                    <a:lnTo>
                      <a:pt x="5996" y="8986"/>
                    </a:lnTo>
                    <a:lnTo>
                      <a:pt x="6902" y="6974"/>
                    </a:lnTo>
                    <a:lnTo>
                      <a:pt x="7373" y="5883"/>
                    </a:lnTo>
                    <a:lnTo>
                      <a:pt x="7772" y="4915"/>
                    </a:lnTo>
                    <a:cubicBezTo>
                      <a:pt x="7856" y="4669"/>
                      <a:pt x="7941" y="4424"/>
                      <a:pt x="8025" y="4178"/>
                    </a:cubicBezTo>
                    <a:cubicBezTo>
                      <a:pt x="8055" y="4091"/>
                      <a:pt x="8086" y="4004"/>
                      <a:pt x="8116" y="3917"/>
                    </a:cubicBezTo>
                    <a:lnTo>
                      <a:pt x="8116" y="3779"/>
                    </a:lnTo>
                    <a:lnTo>
                      <a:pt x="8116" y="3779"/>
                    </a:lnTo>
                    <a:lnTo>
                      <a:pt x="8514" y="3917"/>
                    </a:lnTo>
                    <a:lnTo>
                      <a:pt x="9203" y="4071"/>
                    </a:lnTo>
                    <a:lnTo>
                      <a:pt x="9203" y="4071"/>
                    </a:lnTo>
                    <a:lnTo>
                      <a:pt x="9221" y="4071"/>
                    </a:lnTo>
                    <a:lnTo>
                      <a:pt x="9221" y="4071"/>
                    </a:lnTo>
                    <a:lnTo>
                      <a:pt x="9221" y="4009"/>
                    </a:lnTo>
                    <a:lnTo>
                      <a:pt x="9167" y="3748"/>
                    </a:lnTo>
                    <a:cubicBezTo>
                      <a:pt x="9113" y="3635"/>
                      <a:pt x="9058" y="3523"/>
                      <a:pt x="9004" y="3410"/>
                    </a:cubicBezTo>
                    <a:cubicBezTo>
                      <a:pt x="8931" y="3272"/>
                      <a:pt x="8859" y="3133"/>
                      <a:pt x="8786" y="2995"/>
                    </a:cubicBezTo>
                    <a:lnTo>
                      <a:pt x="8351" y="2197"/>
                    </a:lnTo>
                    <a:cubicBezTo>
                      <a:pt x="8291" y="2074"/>
                      <a:pt x="8230" y="1951"/>
                      <a:pt x="8170" y="1828"/>
                    </a:cubicBezTo>
                    <a:lnTo>
                      <a:pt x="8170" y="1828"/>
                    </a:lnTo>
                    <a:lnTo>
                      <a:pt x="8895" y="1874"/>
                    </a:lnTo>
                    <a:lnTo>
                      <a:pt x="9511" y="1874"/>
                    </a:lnTo>
                    <a:lnTo>
                      <a:pt x="9783" y="1859"/>
                    </a:lnTo>
                    <a:lnTo>
                      <a:pt x="10000" y="1828"/>
                    </a:lnTo>
                    <a:lnTo>
                      <a:pt x="5543" y="0"/>
                    </a:lnTo>
                    <a:lnTo>
                      <a:pt x="3098" y="138"/>
                    </a:lnTo>
                    <a:close/>
                  </a:path>
                </a:pathLst>
              </a:custGeom>
              <a:solidFill>
                <a:srgbClr val="F0D6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81" name="Freeform 69"/>
              <p:cNvSpPr>
                <a:spLocks/>
              </p:cNvSpPr>
              <p:nvPr/>
            </p:nvSpPr>
            <p:spPr bwMode="auto">
              <a:xfrm>
                <a:off x="7626350" y="2429365"/>
                <a:ext cx="588962" cy="690074"/>
              </a:xfrm>
              <a:custGeom>
                <a:avLst/>
                <a:gdLst>
                  <a:gd name="T0" fmla="*/ 53 w 371"/>
                  <a:gd name="T1" fmla="*/ 19 h 436"/>
                  <a:gd name="T2" fmla="*/ 53 w 371"/>
                  <a:gd name="T3" fmla="*/ 19 h 436"/>
                  <a:gd name="T4" fmla="*/ 0 w 371"/>
                  <a:gd name="T5" fmla="*/ 120 h 436"/>
                  <a:gd name="T6" fmla="*/ 0 w 371"/>
                  <a:gd name="T7" fmla="*/ 120 h 436"/>
                  <a:gd name="T8" fmla="*/ 0 w 371"/>
                  <a:gd name="T9" fmla="*/ 120 h 436"/>
                  <a:gd name="T10" fmla="*/ 2 w 371"/>
                  <a:gd name="T11" fmla="*/ 121 h 436"/>
                  <a:gd name="T12" fmla="*/ 8 w 371"/>
                  <a:gd name="T13" fmla="*/ 121 h 436"/>
                  <a:gd name="T14" fmla="*/ 27 w 371"/>
                  <a:gd name="T15" fmla="*/ 121 h 436"/>
                  <a:gd name="T16" fmla="*/ 59 w 371"/>
                  <a:gd name="T17" fmla="*/ 120 h 436"/>
                  <a:gd name="T18" fmla="*/ 59 w 371"/>
                  <a:gd name="T19" fmla="*/ 120 h 436"/>
                  <a:gd name="T20" fmla="*/ 47 w 371"/>
                  <a:gd name="T21" fmla="*/ 169 h 436"/>
                  <a:gd name="T22" fmla="*/ 32 w 371"/>
                  <a:gd name="T23" fmla="*/ 233 h 436"/>
                  <a:gd name="T24" fmla="*/ 32 w 371"/>
                  <a:gd name="T25" fmla="*/ 233 h 436"/>
                  <a:gd name="T26" fmla="*/ 54 w 371"/>
                  <a:gd name="T27" fmla="*/ 218 h 436"/>
                  <a:gd name="T28" fmla="*/ 75 w 371"/>
                  <a:gd name="T29" fmla="*/ 206 h 436"/>
                  <a:gd name="T30" fmla="*/ 95 w 371"/>
                  <a:gd name="T31" fmla="*/ 197 h 436"/>
                  <a:gd name="T32" fmla="*/ 95 w 371"/>
                  <a:gd name="T33" fmla="*/ 197 h 436"/>
                  <a:gd name="T34" fmla="*/ 142 w 371"/>
                  <a:gd name="T35" fmla="*/ 302 h 436"/>
                  <a:gd name="T36" fmla="*/ 180 w 371"/>
                  <a:gd name="T37" fmla="*/ 384 h 436"/>
                  <a:gd name="T38" fmla="*/ 196 w 371"/>
                  <a:gd name="T39" fmla="*/ 415 h 436"/>
                  <a:gd name="T40" fmla="*/ 207 w 371"/>
                  <a:gd name="T41" fmla="*/ 436 h 436"/>
                  <a:gd name="T42" fmla="*/ 207 w 371"/>
                  <a:gd name="T43" fmla="*/ 436 h 436"/>
                  <a:gd name="T44" fmla="*/ 223 w 371"/>
                  <a:gd name="T45" fmla="*/ 397 h 436"/>
                  <a:gd name="T46" fmla="*/ 256 w 371"/>
                  <a:gd name="T47" fmla="*/ 311 h 436"/>
                  <a:gd name="T48" fmla="*/ 273 w 371"/>
                  <a:gd name="T49" fmla="*/ 263 h 436"/>
                  <a:gd name="T50" fmla="*/ 288 w 371"/>
                  <a:gd name="T51" fmla="*/ 221 h 436"/>
                  <a:gd name="T52" fmla="*/ 299 w 371"/>
                  <a:gd name="T53" fmla="*/ 188 h 436"/>
                  <a:gd name="T54" fmla="*/ 300 w 371"/>
                  <a:gd name="T55" fmla="*/ 177 h 436"/>
                  <a:gd name="T56" fmla="*/ 300 w 371"/>
                  <a:gd name="T57" fmla="*/ 171 h 436"/>
                  <a:gd name="T58" fmla="*/ 300 w 371"/>
                  <a:gd name="T59" fmla="*/ 171 h 436"/>
                  <a:gd name="T60" fmla="*/ 315 w 371"/>
                  <a:gd name="T61" fmla="*/ 177 h 436"/>
                  <a:gd name="T62" fmla="*/ 341 w 371"/>
                  <a:gd name="T63" fmla="*/ 185 h 436"/>
                  <a:gd name="T64" fmla="*/ 341 w 371"/>
                  <a:gd name="T65" fmla="*/ 185 h 436"/>
                  <a:gd name="T66" fmla="*/ 342 w 371"/>
                  <a:gd name="T67" fmla="*/ 185 h 436"/>
                  <a:gd name="T68" fmla="*/ 342 w 371"/>
                  <a:gd name="T69" fmla="*/ 182 h 436"/>
                  <a:gd name="T70" fmla="*/ 339 w 371"/>
                  <a:gd name="T71" fmla="*/ 171 h 436"/>
                  <a:gd name="T72" fmla="*/ 326 w 371"/>
                  <a:gd name="T73" fmla="*/ 136 h 436"/>
                  <a:gd name="T74" fmla="*/ 302 w 371"/>
                  <a:gd name="T75" fmla="*/ 86 h 436"/>
                  <a:gd name="T76" fmla="*/ 302 w 371"/>
                  <a:gd name="T77" fmla="*/ 86 h 436"/>
                  <a:gd name="T78" fmla="*/ 329 w 371"/>
                  <a:gd name="T79" fmla="*/ 88 h 436"/>
                  <a:gd name="T80" fmla="*/ 352 w 371"/>
                  <a:gd name="T81" fmla="*/ 88 h 436"/>
                  <a:gd name="T82" fmla="*/ 371 w 371"/>
                  <a:gd name="T83" fmla="*/ 86 h 436"/>
                  <a:gd name="T84" fmla="*/ 321 w 371"/>
                  <a:gd name="T85" fmla="*/ 0 h 436"/>
                  <a:gd name="T86" fmla="*/ 321 w 371"/>
                  <a:gd name="T87" fmla="*/ 0 h 436"/>
                  <a:gd name="T88" fmla="*/ 205 w 371"/>
                  <a:gd name="T89" fmla="*/ 7 h 436"/>
                  <a:gd name="T90" fmla="*/ 116 w 371"/>
                  <a:gd name="T91" fmla="*/ 13 h 436"/>
                  <a:gd name="T92" fmla="*/ 78 w 371"/>
                  <a:gd name="T93" fmla="*/ 16 h 436"/>
                  <a:gd name="T94" fmla="*/ 53 w 371"/>
                  <a:gd name="T95" fmla="*/ 19 h 436"/>
                  <a:gd name="connsiteX0" fmla="*/ 1429 w 10000"/>
                  <a:gd name="connsiteY0" fmla="*/ 436 h 10000"/>
                  <a:gd name="connsiteX1" fmla="*/ 1429 w 10000"/>
                  <a:gd name="connsiteY1" fmla="*/ 436 h 10000"/>
                  <a:gd name="connsiteX2" fmla="*/ 0 w 10000"/>
                  <a:gd name="connsiteY2" fmla="*/ 2752 h 10000"/>
                  <a:gd name="connsiteX3" fmla="*/ 0 w 10000"/>
                  <a:gd name="connsiteY3" fmla="*/ 2752 h 10000"/>
                  <a:gd name="connsiteX4" fmla="*/ 0 w 10000"/>
                  <a:gd name="connsiteY4" fmla="*/ 2752 h 10000"/>
                  <a:gd name="connsiteX5" fmla="*/ 54 w 10000"/>
                  <a:gd name="connsiteY5" fmla="*/ 2775 h 10000"/>
                  <a:gd name="connsiteX6" fmla="*/ 216 w 10000"/>
                  <a:gd name="connsiteY6" fmla="*/ 2775 h 10000"/>
                  <a:gd name="connsiteX7" fmla="*/ 728 w 10000"/>
                  <a:gd name="connsiteY7" fmla="*/ 2775 h 10000"/>
                  <a:gd name="connsiteX8" fmla="*/ 1590 w 10000"/>
                  <a:gd name="connsiteY8" fmla="*/ 2752 h 10000"/>
                  <a:gd name="connsiteX9" fmla="*/ 1590 w 10000"/>
                  <a:gd name="connsiteY9" fmla="*/ 2752 h 10000"/>
                  <a:gd name="connsiteX10" fmla="*/ 1267 w 10000"/>
                  <a:gd name="connsiteY10" fmla="*/ 3876 h 10000"/>
                  <a:gd name="connsiteX11" fmla="*/ 863 w 10000"/>
                  <a:gd name="connsiteY11" fmla="*/ 5344 h 10000"/>
                  <a:gd name="connsiteX12" fmla="*/ 863 w 10000"/>
                  <a:gd name="connsiteY12" fmla="*/ 5344 h 10000"/>
                  <a:gd name="connsiteX13" fmla="*/ 1456 w 10000"/>
                  <a:gd name="connsiteY13" fmla="*/ 5000 h 10000"/>
                  <a:gd name="connsiteX14" fmla="*/ 2022 w 10000"/>
                  <a:gd name="connsiteY14" fmla="*/ 4725 h 10000"/>
                  <a:gd name="connsiteX15" fmla="*/ 2561 w 10000"/>
                  <a:gd name="connsiteY15" fmla="*/ 4518 h 10000"/>
                  <a:gd name="connsiteX16" fmla="*/ 2561 w 10000"/>
                  <a:gd name="connsiteY16" fmla="*/ 4518 h 10000"/>
                  <a:gd name="connsiteX17" fmla="*/ 3827 w 10000"/>
                  <a:gd name="connsiteY17" fmla="*/ 6927 h 10000"/>
                  <a:gd name="connsiteX18" fmla="*/ 4852 w 10000"/>
                  <a:gd name="connsiteY18" fmla="*/ 8807 h 10000"/>
                  <a:gd name="connsiteX19" fmla="*/ 5283 w 10000"/>
                  <a:gd name="connsiteY19" fmla="*/ 9518 h 10000"/>
                  <a:gd name="connsiteX20" fmla="*/ 5580 w 10000"/>
                  <a:gd name="connsiteY20" fmla="*/ 10000 h 10000"/>
                  <a:gd name="connsiteX21" fmla="*/ 5580 w 10000"/>
                  <a:gd name="connsiteY21" fmla="*/ 10000 h 10000"/>
                  <a:gd name="connsiteX22" fmla="*/ 6011 w 10000"/>
                  <a:gd name="connsiteY22" fmla="*/ 9106 h 10000"/>
                  <a:gd name="connsiteX23" fmla="*/ 6900 w 10000"/>
                  <a:gd name="connsiteY23" fmla="*/ 7133 h 10000"/>
                  <a:gd name="connsiteX24" fmla="*/ 7358 w 10000"/>
                  <a:gd name="connsiteY24" fmla="*/ 6032 h 10000"/>
                  <a:gd name="connsiteX25" fmla="*/ 7763 w 10000"/>
                  <a:gd name="connsiteY25" fmla="*/ 5069 h 10000"/>
                  <a:gd name="connsiteX26" fmla="*/ 8059 w 10000"/>
                  <a:gd name="connsiteY26" fmla="*/ 4312 h 10000"/>
                  <a:gd name="connsiteX27" fmla="*/ 8086 w 10000"/>
                  <a:gd name="connsiteY27" fmla="*/ 4060 h 10000"/>
                  <a:gd name="connsiteX28" fmla="*/ 8086 w 10000"/>
                  <a:gd name="connsiteY28" fmla="*/ 3922 h 10000"/>
                  <a:gd name="connsiteX29" fmla="*/ 8086 w 10000"/>
                  <a:gd name="connsiteY29" fmla="*/ 3922 h 10000"/>
                  <a:gd name="connsiteX30" fmla="*/ 8491 w 10000"/>
                  <a:gd name="connsiteY30" fmla="*/ 4060 h 10000"/>
                  <a:gd name="connsiteX31" fmla="*/ 9191 w 10000"/>
                  <a:gd name="connsiteY31" fmla="*/ 4243 h 10000"/>
                  <a:gd name="connsiteX32" fmla="*/ 9191 w 10000"/>
                  <a:gd name="connsiteY32" fmla="*/ 4243 h 10000"/>
                  <a:gd name="connsiteX33" fmla="*/ 9218 w 10000"/>
                  <a:gd name="connsiteY33" fmla="*/ 4243 h 10000"/>
                  <a:gd name="connsiteX34" fmla="*/ 9218 w 10000"/>
                  <a:gd name="connsiteY34" fmla="*/ 4174 h 10000"/>
                  <a:gd name="connsiteX35" fmla="*/ 9137 w 10000"/>
                  <a:gd name="connsiteY35" fmla="*/ 3922 h 10000"/>
                  <a:gd name="connsiteX36" fmla="*/ 8787 w 10000"/>
                  <a:gd name="connsiteY36" fmla="*/ 3119 h 10000"/>
                  <a:gd name="connsiteX37" fmla="*/ 8140 w 10000"/>
                  <a:gd name="connsiteY37" fmla="*/ 1972 h 10000"/>
                  <a:gd name="connsiteX38" fmla="*/ 8140 w 10000"/>
                  <a:gd name="connsiteY38" fmla="*/ 1972 h 10000"/>
                  <a:gd name="connsiteX39" fmla="*/ 8868 w 10000"/>
                  <a:gd name="connsiteY39" fmla="*/ 2018 h 10000"/>
                  <a:gd name="connsiteX40" fmla="*/ 9488 w 10000"/>
                  <a:gd name="connsiteY40" fmla="*/ 2018 h 10000"/>
                  <a:gd name="connsiteX41" fmla="*/ 10000 w 10000"/>
                  <a:gd name="connsiteY41" fmla="*/ 1972 h 10000"/>
                  <a:gd name="connsiteX42" fmla="*/ 8652 w 10000"/>
                  <a:gd name="connsiteY42" fmla="*/ 0 h 10000"/>
                  <a:gd name="connsiteX43" fmla="*/ 8652 w 10000"/>
                  <a:gd name="connsiteY43" fmla="*/ 0 h 10000"/>
                  <a:gd name="connsiteX44" fmla="*/ 5526 w 10000"/>
                  <a:gd name="connsiteY44" fmla="*/ 161 h 10000"/>
                  <a:gd name="connsiteX45" fmla="*/ 3127 w 10000"/>
                  <a:gd name="connsiteY45" fmla="*/ 298 h 10000"/>
                  <a:gd name="connsiteX46" fmla="*/ 2102 w 10000"/>
                  <a:gd name="connsiteY46" fmla="*/ 367 h 10000"/>
                  <a:gd name="connsiteX47" fmla="*/ 1429 w 10000"/>
                  <a:gd name="connsiteY47" fmla="*/ 436 h 10000"/>
                  <a:gd name="connsiteX0" fmla="*/ 1429 w 10000"/>
                  <a:gd name="connsiteY0" fmla="*/ 436 h 10000"/>
                  <a:gd name="connsiteX1" fmla="*/ 1429 w 10000"/>
                  <a:gd name="connsiteY1" fmla="*/ 436 h 10000"/>
                  <a:gd name="connsiteX2" fmla="*/ 0 w 10000"/>
                  <a:gd name="connsiteY2" fmla="*/ 2752 h 10000"/>
                  <a:gd name="connsiteX3" fmla="*/ 0 w 10000"/>
                  <a:gd name="connsiteY3" fmla="*/ 2752 h 10000"/>
                  <a:gd name="connsiteX4" fmla="*/ 0 w 10000"/>
                  <a:gd name="connsiteY4" fmla="*/ 2752 h 10000"/>
                  <a:gd name="connsiteX5" fmla="*/ 54 w 10000"/>
                  <a:gd name="connsiteY5" fmla="*/ 2775 h 10000"/>
                  <a:gd name="connsiteX6" fmla="*/ 216 w 10000"/>
                  <a:gd name="connsiteY6" fmla="*/ 2775 h 10000"/>
                  <a:gd name="connsiteX7" fmla="*/ 728 w 10000"/>
                  <a:gd name="connsiteY7" fmla="*/ 2775 h 10000"/>
                  <a:gd name="connsiteX8" fmla="*/ 1590 w 10000"/>
                  <a:gd name="connsiteY8" fmla="*/ 2752 h 10000"/>
                  <a:gd name="connsiteX9" fmla="*/ 1590 w 10000"/>
                  <a:gd name="connsiteY9" fmla="*/ 2752 h 10000"/>
                  <a:gd name="connsiteX10" fmla="*/ 1267 w 10000"/>
                  <a:gd name="connsiteY10" fmla="*/ 3876 h 10000"/>
                  <a:gd name="connsiteX11" fmla="*/ 863 w 10000"/>
                  <a:gd name="connsiteY11" fmla="*/ 5344 h 10000"/>
                  <a:gd name="connsiteX12" fmla="*/ 863 w 10000"/>
                  <a:gd name="connsiteY12" fmla="*/ 5344 h 10000"/>
                  <a:gd name="connsiteX13" fmla="*/ 1456 w 10000"/>
                  <a:gd name="connsiteY13" fmla="*/ 5000 h 10000"/>
                  <a:gd name="connsiteX14" fmla="*/ 2022 w 10000"/>
                  <a:gd name="connsiteY14" fmla="*/ 4725 h 10000"/>
                  <a:gd name="connsiteX15" fmla="*/ 2561 w 10000"/>
                  <a:gd name="connsiteY15" fmla="*/ 4518 h 10000"/>
                  <a:gd name="connsiteX16" fmla="*/ 2561 w 10000"/>
                  <a:gd name="connsiteY16" fmla="*/ 4518 h 10000"/>
                  <a:gd name="connsiteX17" fmla="*/ 3827 w 10000"/>
                  <a:gd name="connsiteY17" fmla="*/ 6927 h 10000"/>
                  <a:gd name="connsiteX18" fmla="*/ 4852 w 10000"/>
                  <a:gd name="connsiteY18" fmla="*/ 8807 h 10000"/>
                  <a:gd name="connsiteX19" fmla="*/ 5283 w 10000"/>
                  <a:gd name="connsiteY19" fmla="*/ 9518 h 10000"/>
                  <a:gd name="connsiteX20" fmla="*/ 5580 w 10000"/>
                  <a:gd name="connsiteY20" fmla="*/ 10000 h 10000"/>
                  <a:gd name="connsiteX21" fmla="*/ 5580 w 10000"/>
                  <a:gd name="connsiteY21" fmla="*/ 10000 h 10000"/>
                  <a:gd name="connsiteX22" fmla="*/ 6011 w 10000"/>
                  <a:gd name="connsiteY22" fmla="*/ 9106 h 10000"/>
                  <a:gd name="connsiteX23" fmla="*/ 6900 w 10000"/>
                  <a:gd name="connsiteY23" fmla="*/ 7133 h 10000"/>
                  <a:gd name="connsiteX24" fmla="*/ 7358 w 10000"/>
                  <a:gd name="connsiteY24" fmla="*/ 6032 h 10000"/>
                  <a:gd name="connsiteX25" fmla="*/ 7763 w 10000"/>
                  <a:gd name="connsiteY25" fmla="*/ 5069 h 10000"/>
                  <a:gd name="connsiteX26" fmla="*/ 8059 w 10000"/>
                  <a:gd name="connsiteY26" fmla="*/ 4312 h 10000"/>
                  <a:gd name="connsiteX27" fmla="*/ 8086 w 10000"/>
                  <a:gd name="connsiteY27" fmla="*/ 4060 h 10000"/>
                  <a:gd name="connsiteX28" fmla="*/ 8086 w 10000"/>
                  <a:gd name="connsiteY28" fmla="*/ 3922 h 10000"/>
                  <a:gd name="connsiteX29" fmla="*/ 8086 w 10000"/>
                  <a:gd name="connsiteY29" fmla="*/ 3922 h 10000"/>
                  <a:gd name="connsiteX30" fmla="*/ 8491 w 10000"/>
                  <a:gd name="connsiteY30" fmla="*/ 4060 h 10000"/>
                  <a:gd name="connsiteX31" fmla="*/ 9191 w 10000"/>
                  <a:gd name="connsiteY31" fmla="*/ 4243 h 10000"/>
                  <a:gd name="connsiteX32" fmla="*/ 9191 w 10000"/>
                  <a:gd name="connsiteY32" fmla="*/ 4243 h 10000"/>
                  <a:gd name="connsiteX33" fmla="*/ 9218 w 10000"/>
                  <a:gd name="connsiteY33" fmla="*/ 4243 h 10000"/>
                  <a:gd name="connsiteX34" fmla="*/ 9218 w 10000"/>
                  <a:gd name="connsiteY34" fmla="*/ 4174 h 10000"/>
                  <a:gd name="connsiteX35" fmla="*/ 9137 w 10000"/>
                  <a:gd name="connsiteY35" fmla="*/ 3922 h 10000"/>
                  <a:gd name="connsiteX36" fmla="*/ 8787 w 10000"/>
                  <a:gd name="connsiteY36" fmla="*/ 3119 h 10000"/>
                  <a:gd name="connsiteX37" fmla="*/ 8140 w 10000"/>
                  <a:gd name="connsiteY37" fmla="*/ 1972 h 10000"/>
                  <a:gd name="connsiteX38" fmla="*/ 8140 w 10000"/>
                  <a:gd name="connsiteY38" fmla="*/ 1972 h 10000"/>
                  <a:gd name="connsiteX39" fmla="*/ 8868 w 10000"/>
                  <a:gd name="connsiteY39" fmla="*/ 2018 h 10000"/>
                  <a:gd name="connsiteX40" fmla="*/ 9488 w 10000"/>
                  <a:gd name="connsiteY40" fmla="*/ 2018 h 10000"/>
                  <a:gd name="connsiteX41" fmla="*/ 10000 w 10000"/>
                  <a:gd name="connsiteY41" fmla="*/ 1972 h 10000"/>
                  <a:gd name="connsiteX42" fmla="*/ 8652 w 10000"/>
                  <a:gd name="connsiteY42" fmla="*/ 0 h 10000"/>
                  <a:gd name="connsiteX43" fmla="*/ 8652 w 10000"/>
                  <a:gd name="connsiteY43" fmla="*/ 0 h 10000"/>
                  <a:gd name="connsiteX44" fmla="*/ 5526 w 10000"/>
                  <a:gd name="connsiteY44" fmla="*/ 161 h 10000"/>
                  <a:gd name="connsiteX45" fmla="*/ 3426 w 10000"/>
                  <a:gd name="connsiteY45" fmla="*/ 77 h 10000"/>
                  <a:gd name="connsiteX46" fmla="*/ 2102 w 10000"/>
                  <a:gd name="connsiteY46" fmla="*/ 367 h 10000"/>
                  <a:gd name="connsiteX47" fmla="*/ 1429 w 10000"/>
                  <a:gd name="connsiteY47" fmla="*/ 436 h 10000"/>
                  <a:gd name="connsiteX0" fmla="*/ 1429 w 10000"/>
                  <a:gd name="connsiteY0" fmla="*/ 436 h 10000"/>
                  <a:gd name="connsiteX1" fmla="*/ 1429 w 10000"/>
                  <a:gd name="connsiteY1" fmla="*/ 436 h 10000"/>
                  <a:gd name="connsiteX2" fmla="*/ 0 w 10000"/>
                  <a:gd name="connsiteY2" fmla="*/ 2752 h 10000"/>
                  <a:gd name="connsiteX3" fmla="*/ 0 w 10000"/>
                  <a:gd name="connsiteY3" fmla="*/ 2752 h 10000"/>
                  <a:gd name="connsiteX4" fmla="*/ 0 w 10000"/>
                  <a:gd name="connsiteY4" fmla="*/ 2752 h 10000"/>
                  <a:gd name="connsiteX5" fmla="*/ 54 w 10000"/>
                  <a:gd name="connsiteY5" fmla="*/ 2775 h 10000"/>
                  <a:gd name="connsiteX6" fmla="*/ 216 w 10000"/>
                  <a:gd name="connsiteY6" fmla="*/ 2775 h 10000"/>
                  <a:gd name="connsiteX7" fmla="*/ 728 w 10000"/>
                  <a:gd name="connsiteY7" fmla="*/ 2775 h 10000"/>
                  <a:gd name="connsiteX8" fmla="*/ 1590 w 10000"/>
                  <a:gd name="connsiteY8" fmla="*/ 2752 h 10000"/>
                  <a:gd name="connsiteX9" fmla="*/ 1590 w 10000"/>
                  <a:gd name="connsiteY9" fmla="*/ 2752 h 10000"/>
                  <a:gd name="connsiteX10" fmla="*/ 1267 w 10000"/>
                  <a:gd name="connsiteY10" fmla="*/ 3876 h 10000"/>
                  <a:gd name="connsiteX11" fmla="*/ 863 w 10000"/>
                  <a:gd name="connsiteY11" fmla="*/ 5344 h 10000"/>
                  <a:gd name="connsiteX12" fmla="*/ 863 w 10000"/>
                  <a:gd name="connsiteY12" fmla="*/ 5344 h 10000"/>
                  <a:gd name="connsiteX13" fmla="*/ 1456 w 10000"/>
                  <a:gd name="connsiteY13" fmla="*/ 5000 h 10000"/>
                  <a:gd name="connsiteX14" fmla="*/ 2022 w 10000"/>
                  <a:gd name="connsiteY14" fmla="*/ 4725 h 10000"/>
                  <a:gd name="connsiteX15" fmla="*/ 2561 w 10000"/>
                  <a:gd name="connsiteY15" fmla="*/ 4518 h 10000"/>
                  <a:gd name="connsiteX16" fmla="*/ 2561 w 10000"/>
                  <a:gd name="connsiteY16" fmla="*/ 4518 h 10000"/>
                  <a:gd name="connsiteX17" fmla="*/ 3827 w 10000"/>
                  <a:gd name="connsiteY17" fmla="*/ 6927 h 10000"/>
                  <a:gd name="connsiteX18" fmla="*/ 4852 w 10000"/>
                  <a:gd name="connsiteY18" fmla="*/ 8807 h 10000"/>
                  <a:gd name="connsiteX19" fmla="*/ 5283 w 10000"/>
                  <a:gd name="connsiteY19" fmla="*/ 9518 h 10000"/>
                  <a:gd name="connsiteX20" fmla="*/ 5580 w 10000"/>
                  <a:gd name="connsiteY20" fmla="*/ 10000 h 10000"/>
                  <a:gd name="connsiteX21" fmla="*/ 5580 w 10000"/>
                  <a:gd name="connsiteY21" fmla="*/ 10000 h 10000"/>
                  <a:gd name="connsiteX22" fmla="*/ 6011 w 10000"/>
                  <a:gd name="connsiteY22" fmla="*/ 9106 h 10000"/>
                  <a:gd name="connsiteX23" fmla="*/ 6900 w 10000"/>
                  <a:gd name="connsiteY23" fmla="*/ 7133 h 10000"/>
                  <a:gd name="connsiteX24" fmla="*/ 7358 w 10000"/>
                  <a:gd name="connsiteY24" fmla="*/ 6032 h 10000"/>
                  <a:gd name="connsiteX25" fmla="*/ 7763 w 10000"/>
                  <a:gd name="connsiteY25" fmla="*/ 5069 h 10000"/>
                  <a:gd name="connsiteX26" fmla="*/ 8059 w 10000"/>
                  <a:gd name="connsiteY26" fmla="*/ 4312 h 10000"/>
                  <a:gd name="connsiteX27" fmla="*/ 8086 w 10000"/>
                  <a:gd name="connsiteY27" fmla="*/ 4060 h 10000"/>
                  <a:gd name="connsiteX28" fmla="*/ 8086 w 10000"/>
                  <a:gd name="connsiteY28" fmla="*/ 3922 h 10000"/>
                  <a:gd name="connsiteX29" fmla="*/ 8086 w 10000"/>
                  <a:gd name="connsiteY29" fmla="*/ 3922 h 10000"/>
                  <a:gd name="connsiteX30" fmla="*/ 8491 w 10000"/>
                  <a:gd name="connsiteY30" fmla="*/ 4060 h 10000"/>
                  <a:gd name="connsiteX31" fmla="*/ 9191 w 10000"/>
                  <a:gd name="connsiteY31" fmla="*/ 4243 h 10000"/>
                  <a:gd name="connsiteX32" fmla="*/ 9191 w 10000"/>
                  <a:gd name="connsiteY32" fmla="*/ 4243 h 10000"/>
                  <a:gd name="connsiteX33" fmla="*/ 9218 w 10000"/>
                  <a:gd name="connsiteY33" fmla="*/ 4243 h 10000"/>
                  <a:gd name="connsiteX34" fmla="*/ 9218 w 10000"/>
                  <a:gd name="connsiteY34" fmla="*/ 4174 h 10000"/>
                  <a:gd name="connsiteX35" fmla="*/ 9137 w 10000"/>
                  <a:gd name="connsiteY35" fmla="*/ 3922 h 10000"/>
                  <a:gd name="connsiteX36" fmla="*/ 8787 w 10000"/>
                  <a:gd name="connsiteY36" fmla="*/ 3119 h 10000"/>
                  <a:gd name="connsiteX37" fmla="*/ 8140 w 10000"/>
                  <a:gd name="connsiteY37" fmla="*/ 1972 h 10000"/>
                  <a:gd name="connsiteX38" fmla="*/ 8140 w 10000"/>
                  <a:gd name="connsiteY38" fmla="*/ 1972 h 10000"/>
                  <a:gd name="connsiteX39" fmla="*/ 8868 w 10000"/>
                  <a:gd name="connsiteY39" fmla="*/ 2018 h 10000"/>
                  <a:gd name="connsiteX40" fmla="*/ 9488 w 10000"/>
                  <a:gd name="connsiteY40" fmla="*/ 2018 h 10000"/>
                  <a:gd name="connsiteX41" fmla="*/ 10000 w 10000"/>
                  <a:gd name="connsiteY41" fmla="*/ 1972 h 10000"/>
                  <a:gd name="connsiteX42" fmla="*/ 8652 w 10000"/>
                  <a:gd name="connsiteY42" fmla="*/ 0 h 10000"/>
                  <a:gd name="connsiteX43" fmla="*/ 8652 w 10000"/>
                  <a:gd name="connsiteY43" fmla="*/ 0 h 10000"/>
                  <a:gd name="connsiteX44" fmla="*/ 5502 w 10000"/>
                  <a:gd name="connsiteY44" fmla="*/ 30 h 10000"/>
                  <a:gd name="connsiteX45" fmla="*/ 3426 w 10000"/>
                  <a:gd name="connsiteY45" fmla="*/ 77 h 10000"/>
                  <a:gd name="connsiteX46" fmla="*/ 2102 w 10000"/>
                  <a:gd name="connsiteY46" fmla="*/ 367 h 10000"/>
                  <a:gd name="connsiteX47" fmla="*/ 1429 w 10000"/>
                  <a:gd name="connsiteY47" fmla="*/ 436 h 10000"/>
                  <a:gd name="connsiteX0" fmla="*/ 1429 w 10000"/>
                  <a:gd name="connsiteY0" fmla="*/ 436 h 10000"/>
                  <a:gd name="connsiteX1" fmla="*/ 1429 w 10000"/>
                  <a:gd name="connsiteY1" fmla="*/ 436 h 10000"/>
                  <a:gd name="connsiteX2" fmla="*/ 0 w 10000"/>
                  <a:gd name="connsiteY2" fmla="*/ 2752 h 10000"/>
                  <a:gd name="connsiteX3" fmla="*/ 0 w 10000"/>
                  <a:gd name="connsiteY3" fmla="*/ 2752 h 10000"/>
                  <a:gd name="connsiteX4" fmla="*/ 0 w 10000"/>
                  <a:gd name="connsiteY4" fmla="*/ 2752 h 10000"/>
                  <a:gd name="connsiteX5" fmla="*/ 54 w 10000"/>
                  <a:gd name="connsiteY5" fmla="*/ 2775 h 10000"/>
                  <a:gd name="connsiteX6" fmla="*/ 216 w 10000"/>
                  <a:gd name="connsiteY6" fmla="*/ 2775 h 10000"/>
                  <a:gd name="connsiteX7" fmla="*/ 728 w 10000"/>
                  <a:gd name="connsiteY7" fmla="*/ 2775 h 10000"/>
                  <a:gd name="connsiteX8" fmla="*/ 1590 w 10000"/>
                  <a:gd name="connsiteY8" fmla="*/ 2752 h 10000"/>
                  <a:gd name="connsiteX9" fmla="*/ 1590 w 10000"/>
                  <a:gd name="connsiteY9" fmla="*/ 2752 h 10000"/>
                  <a:gd name="connsiteX10" fmla="*/ 1267 w 10000"/>
                  <a:gd name="connsiteY10" fmla="*/ 3876 h 10000"/>
                  <a:gd name="connsiteX11" fmla="*/ 863 w 10000"/>
                  <a:gd name="connsiteY11" fmla="*/ 5344 h 10000"/>
                  <a:gd name="connsiteX12" fmla="*/ 863 w 10000"/>
                  <a:gd name="connsiteY12" fmla="*/ 5344 h 10000"/>
                  <a:gd name="connsiteX13" fmla="*/ 1456 w 10000"/>
                  <a:gd name="connsiteY13" fmla="*/ 5000 h 10000"/>
                  <a:gd name="connsiteX14" fmla="*/ 2022 w 10000"/>
                  <a:gd name="connsiteY14" fmla="*/ 4725 h 10000"/>
                  <a:gd name="connsiteX15" fmla="*/ 2561 w 10000"/>
                  <a:gd name="connsiteY15" fmla="*/ 4518 h 10000"/>
                  <a:gd name="connsiteX16" fmla="*/ 2561 w 10000"/>
                  <a:gd name="connsiteY16" fmla="*/ 4518 h 10000"/>
                  <a:gd name="connsiteX17" fmla="*/ 3827 w 10000"/>
                  <a:gd name="connsiteY17" fmla="*/ 6927 h 10000"/>
                  <a:gd name="connsiteX18" fmla="*/ 4852 w 10000"/>
                  <a:gd name="connsiteY18" fmla="*/ 8807 h 10000"/>
                  <a:gd name="connsiteX19" fmla="*/ 5283 w 10000"/>
                  <a:gd name="connsiteY19" fmla="*/ 9518 h 10000"/>
                  <a:gd name="connsiteX20" fmla="*/ 5580 w 10000"/>
                  <a:gd name="connsiteY20" fmla="*/ 10000 h 10000"/>
                  <a:gd name="connsiteX21" fmla="*/ 5580 w 10000"/>
                  <a:gd name="connsiteY21" fmla="*/ 10000 h 10000"/>
                  <a:gd name="connsiteX22" fmla="*/ 6011 w 10000"/>
                  <a:gd name="connsiteY22" fmla="*/ 9106 h 10000"/>
                  <a:gd name="connsiteX23" fmla="*/ 6900 w 10000"/>
                  <a:gd name="connsiteY23" fmla="*/ 7133 h 10000"/>
                  <a:gd name="connsiteX24" fmla="*/ 7358 w 10000"/>
                  <a:gd name="connsiteY24" fmla="*/ 6032 h 10000"/>
                  <a:gd name="connsiteX25" fmla="*/ 7763 w 10000"/>
                  <a:gd name="connsiteY25" fmla="*/ 5069 h 10000"/>
                  <a:gd name="connsiteX26" fmla="*/ 8059 w 10000"/>
                  <a:gd name="connsiteY26" fmla="*/ 4312 h 10000"/>
                  <a:gd name="connsiteX27" fmla="*/ 8086 w 10000"/>
                  <a:gd name="connsiteY27" fmla="*/ 4060 h 10000"/>
                  <a:gd name="connsiteX28" fmla="*/ 8086 w 10000"/>
                  <a:gd name="connsiteY28" fmla="*/ 3922 h 10000"/>
                  <a:gd name="connsiteX29" fmla="*/ 8086 w 10000"/>
                  <a:gd name="connsiteY29" fmla="*/ 3922 h 10000"/>
                  <a:gd name="connsiteX30" fmla="*/ 8491 w 10000"/>
                  <a:gd name="connsiteY30" fmla="*/ 4060 h 10000"/>
                  <a:gd name="connsiteX31" fmla="*/ 9191 w 10000"/>
                  <a:gd name="connsiteY31" fmla="*/ 4243 h 10000"/>
                  <a:gd name="connsiteX32" fmla="*/ 9191 w 10000"/>
                  <a:gd name="connsiteY32" fmla="*/ 4243 h 10000"/>
                  <a:gd name="connsiteX33" fmla="*/ 9218 w 10000"/>
                  <a:gd name="connsiteY33" fmla="*/ 4243 h 10000"/>
                  <a:gd name="connsiteX34" fmla="*/ 9218 w 10000"/>
                  <a:gd name="connsiteY34" fmla="*/ 4174 h 10000"/>
                  <a:gd name="connsiteX35" fmla="*/ 9137 w 10000"/>
                  <a:gd name="connsiteY35" fmla="*/ 3922 h 10000"/>
                  <a:gd name="connsiteX36" fmla="*/ 8787 w 10000"/>
                  <a:gd name="connsiteY36" fmla="*/ 3119 h 10000"/>
                  <a:gd name="connsiteX37" fmla="*/ 8140 w 10000"/>
                  <a:gd name="connsiteY37" fmla="*/ 1972 h 10000"/>
                  <a:gd name="connsiteX38" fmla="*/ 8140 w 10000"/>
                  <a:gd name="connsiteY38" fmla="*/ 1972 h 10000"/>
                  <a:gd name="connsiteX39" fmla="*/ 8868 w 10000"/>
                  <a:gd name="connsiteY39" fmla="*/ 2018 h 10000"/>
                  <a:gd name="connsiteX40" fmla="*/ 9488 w 10000"/>
                  <a:gd name="connsiteY40" fmla="*/ 2018 h 10000"/>
                  <a:gd name="connsiteX41" fmla="*/ 10000 w 10000"/>
                  <a:gd name="connsiteY41" fmla="*/ 1972 h 10000"/>
                  <a:gd name="connsiteX42" fmla="*/ 8652 w 10000"/>
                  <a:gd name="connsiteY42" fmla="*/ 0 h 10000"/>
                  <a:gd name="connsiteX43" fmla="*/ 8652 w 10000"/>
                  <a:gd name="connsiteY43" fmla="*/ 0 h 10000"/>
                  <a:gd name="connsiteX44" fmla="*/ 5502 w 10000"/>
                  <a:gd name="connsiteY44" fmla="*/ 30 h 10000"/>
                  <a:gd name="connsiteX45" fmla="*/ 3426 w 10000"/>
                  <a:gd name="connsiteY45" fmla="*/ 77 h 10000"/>
                  <a:gd name="connsiteX46" fmla="*/ 1429 w 10000"/>
                  <a:gd name="connsiteY46" fmla="*/ 436 h 10000"/>
                  <a:gd name="connsiteX0" fmla="*/ 3426 w 10000"/>
                  <a:gd name="connsiteY0" fmla="*/ 77 h 10000"/>
                  <a:gd name="connsiteX1" fmla="*/ 1429 w 10000"/>
                  <a:gd name="connsiteY1" fmla="*/ 436 h 10000"/>
                  <a:gd name="connsiteX2" fmla="*/ 0 w 10000"/>
                  <a:gd name="connsiteY2" fmla="*/ 2752 h 10000"/>
                  <a:gd name="connsiteX3" fmla="*/ 0 w 10000"/>
                  <a:gd name="connsiteY3" fmla="*/ 2752 h 10000"/>
                  <a:gd name="connsiteX4" fmla="*/ 0 w 10000"/>
                  <a:gd name="connsiteY4" fmla="*/ 2752 h 10000"/>
                  <a:gd name="connsiteX5" fmla="*/ 54 w 10000"/>
                  <a:gd name="connsiteY5" fmla="*/ 2775 h 10000"/>
                  <a:gd name="connsiteX6" fmla="*/ 216 w 10000"/>
                  <a:gd name="connsiteY6" fmla="*/ 2775 h 10000"/>
                  <a:gd name="connsiteX7" fmla="*/ 728 w 10000"/>
                  <a:gd name="connsiteY7" fmla="*/ 2775 h 10000"/>
                  <a:gd name="connsiteX8" fmla="*/ 1590 w 10000"/>
                  <a:gd name="connsiteY8" fmla="*/ 2752 h 10000"/>
                  <a:gd name="connsiteX9" fmla="*/ 1590 w 10000"/>
                  <a:gd name="connsiteY9" fmla="*/ 2752 h 10000"/>
                  <a:gd name="connsiteX10" fmla="*/ 1267 w 10000"/>
                  <a:gd name="connsiteY10" fmla="*/ 3876 h 10000"/>
                  <a:gd name="connsiteX11" fmla="*/ 863 w 10000"/>
                  <a:gd name="connsiteY11" fmla="*/ 5344 h 10000"/>
                  <a:gd name="connsiteX12" fmla="*/ 863 w 10000"/>
                  <a:gd name="connsiteY12" fmla="*/ 5344 h 10000"/>
                  <a:gd name="connsiteX13" fmla="*/ 1456 w 10000"/>
                  <a:gd name="connsiteY13" fmla="*/ 5000 h 10000"/>
                  <a:gd name="connsiteX14" fmla="*/ 2022 w 10000"/>
                  <a:gd name="connsiteY14" fmla="*/ 4725 h 10000"/>
                  <a:gd name="connsiteX15" fmla="*/ 2561 w 10000"/>
                  <a:gd name="connsiteY15" fmla="*/ 4518 h 10000"/>
                  <a:gd name="connsiteX16" fmla="*/ 2561 w 10000"/>
                  <a:gd name="connsiteY16" fmla="*/ 4518 h 10000"/>
                  <a:gd name="connsiteX17" fmla="*/ 3827 w 10000"/>
                  <a:gd name="connsiteY17" fmla="*/ 6927 h 10000"/>
                  <a:gd name="connsiteX18" fmla="*/ 4852 w 10000"/>
                  <a:gd name="connsiteY18" fmla="*/ 8807 h 10000"/>
                  <a:gd name="connsiteX19" fmla="*/ 5283 w 10000"/>
                  <a:gd name="connsiteY19" fmla="*/ 9518 h 10000"/>
                  <a:gd name="connsiteX20" fmla="*/ 5580 w 10000"/>
                  <a:gd name="connsiteY20" fmla="*/ 10000 h 10000"/>
                  <a:gd name="connsiteX21" fmla="*/ 5580 w 10000"/>
                  <a:gd name="connsiteY21" fmla="*/ 10000 h 10000"/>
                  <a:gd name="connsiteX22" fmla="*/ 6011 w 10000"/>
                  <a:gd name="connsiteY22" fmla="*/ 9106 h 10000"/>
                  <a:gd name="connsiteX23" fmla="*/ 6900 w 10000"/>
                  <a:gd name="connsiteY23" fmla="*/ 7133 h 10000"/>
                  <a:gd name="connsiteX24" fmla="*/ 7358 w 10000"/>
                  <a:gd name="connsiteY24" fmla="*/ 6032 h 10000"/>
                  <a:gd name="connsiteX25" fmla="*/ 7763 w 10000"/>
                  <a:gd name="connsiteY25" fmla="*/ 5069 h 10000"/>
                  <a:gd name="connsiteX26" fmla="*/ 8059 w 10000"/>
                  <a:gd name="connsiteY26" fmla="*/ 4312 h 10000"/>
                  <a:gd name="connsiteX27" fmla="*/ 8086 w 10000"/>
                  <a:gd name="connsiteY27" fmla="*/ 4060 h 10000"/>
                  <a:gd name="connsiteX28" fmla="*/ 8086 w 10000"/>
                  <a:gd name="connsiteY28" fmla="*/ 3922 h 10000"/>
                  <a:gd name="connsiteX29" fmla="*/ 8086 w 10000"/>
                  <a:gd name="connsiteY29" fmla="*/ 3922 h 10000"/>
                  <a:gd name="connsiteX30" fmla="*/ 8491 w 10000"/>
                  <a:gd name="connsiteY30" fmla="*/ 4060 h 10000"/>
                  <a:gd name="connsiteX31" fmla="*/ 9191 w 10000"/>
                  <a:gd name="connsiteY31" fmla="*/ 4243 h 10000"/>
                  <a:gd name="connsiteX32" fmla="*/ 9191 w 10000"/>
                  <a:gd name="connsiteY32" fmla="*/ 4243 h 10000"/>
                  <a:gd name="connsiteX33" fmla="*/ 9218 w 10000"/>
                  <a:gd name="connsiteY33" fmla="*/ 4243 h 10000"/>
                  <a:gd name="connsiteX34" fmla="*/ 9218 w 10000"/>
                  <a:gd name="connsiteY34" fmla="*/ 4174 h 10000"/>
                  <a:gd name="connsiteX35" fmla="*/ 9137 w 10000"/>
                  <a:gd name="connsiteY35" fmla="*/ 3922 h 10000"/>
                  <a:gd name="connsiteX36" fmla="*/ 8787 w 10000"/>
                  <a:gd name="connsiteY36" fmla="*/ 3119 h 10000"/>
                  <a:gd name="connsiteX37" fmla="*/ 8140 w 10000"/>
                  <a:gd name="connsiteY37" fmla="*/ 1972 h 10000"/>
                  <a:gd name="connsiteX38" fmla="*/ 8140 w 10000"/>
                  <a:gd name="connsiteY38" fmla="*/ 1972 h 10000"/>
                  <a:gd name="connsiteX39" fmla="*/ 8868 w 10000"/>
                  <a:gd name="connsiteY39" fmla="*/ 2018 h 10000"/>
                  <a:gd name="connsiteX40" fmla="*/ 9488 w 10000"/>
                  <a:gd name="connsiteY40" fmla="*/ 2018 h 10000"/>
                  <a:gd name="connsiteX41" fmla="*/ 10000 w 10000"/>
                  <a:gd name="connsiteY41" fmla="*/ 1972 h 10000"/>
                  <a:gd name="connsiteX42" fmla="*/ 8652 w 10000"/>
                  <a:gd name="connsiteY42" fmla="*/ 0 h 10000"/>
                  <a:gd name="connsiteX43" fmla="*/ 8652 w 10000"/>
                  <a:gd name="connsiteY43" fmla="*/ 0 h 10000"/>
                  <a:gd name="connsiteX44" fmla="*/ 5502 w 10000"/>
                  <a:gd name="connsiteY44" fmla="*/ 30 h 10000"/>
                  <a:gd name="connsiteX45" fmla="*/ 3426 w 10000"/>
                  <a:gd name="connsiteY45" fmla="*/ 77 h 10000"/>
                  <a:gd name="connsiteX0" fmla="*/ 3426 w 10000"/>
                  <a:gd name="connsiteY0" fmla="*/ 77 h 10000"/>
                  <a:gd name="connsiteX1" fmla="*/ 1429 w 10000"/>
                  <a:gd name="connsiteY1" fmla="*/ 436 h 10000"/>
                  <a:gd name="connsiteX2" fmla="*/ 0 w 10000"/>
                  <a:gd name="connsiteY2" fmla="*/ 2752 h 10000"/>
                  <a:gd name="connsiteX3" fmla="*/ 0 w 10000"/>
                  <a:gd name="connsiteY3" fmla="*/ 2752 h 10000"/>
                  <a:gd name="connsiteX4" fmla="*/ 0 w 10000"/>
                  <a:gd name="connsiteY4" fmla="*/ 2752 h 10000"/>
                  <a:gd name="connsiteX5" fmla="*/ 54 w 10000"/>
                  <a:gd name="connsiteY5" fmla="*/ 2775 h 10000"/>
                  <a:gd name="connsiteX6" fmla="*/ 216 w 10000"/>
                  <a:gd name="connsiteY6" fmla="*/ 2775 h 10000"/>
                  <a:gd name="connsiteX7" fmla="*/ 728 w 10000"/>
                  <a:gd name="connsiteY7" fmla="*/ 2775 h 10000"/>
                  <a:gd name="connsiteX8" fmla="*/ 1590 w 10000"/>
                  <a:gd name="connsiteY8" fmla="*/ 2752 h 10000"/>
                  <a:gd name="connsiteX9" fmla="*/ 1590 w 10000"/>
                  <a:gd name="connsiteY9" fmla="*/ 2752 h 10000"/>
                  <a:gd name="connsiteX10" fmla="*/ 1267 w 10000"/>
                  <a:gd name="connsiteY10" fmla="*/ 3876 h 10000"/>
                  <a:gd name="connsiteX11" fmla="*/ 863 w 10000"/>
                  <a:gd name="connsiteY11" fmla="*/ 5344 h 10000"/>
                  <a:gd name="connsiteX12" fmla="*/ 863 w 10000"/>
                  <a:gd name="connsiteY12" fmla="*/ 5344 h 10000"/>
                  <a:gd name="connsiteX13" fmla="*/ 1456 w 10000"/>
                  <a:gd name="connsiteY13" fmla="*/ 5000 h 10000"/>
                  <a:gd name="connsiteX14" fmla="*/ 2022 w 10000"/>
                  <a:gd name="connsiteY14" fmla="*/ 4725 h 10000"/>
                  <a:gd name="connsiteX15" fmla="*/ 2561 w 10000"/>
                  <a:gd name="connsiteY15" fmla="*/ 4518 h 10000"/>
                  <a:gd name="connsiteX16" fmla="*/ 2561 w 10000"/>
                  <a:gd name="connsiteY16" fmla="*/ 4518 h 10000"/>
                  <a:gd name="connsiteX17" fmla="*/ 3827 w 10000"/>
                  <a:gd name="connsiteY17" fmla="*/ 6927 h 10000"/>
                  <a:gd name="connsiteX18" fmla="*/ 4852 w 10000"/>
                  <a:gd name="connsiteY18" fmla="*/ 8807 h 10000"/>
                  <a:gd name="connsiteX19" fmla="*/ 5283 w 10000"/>
                  <a:gd name="connsiteY19" fmla="*/ 9518 h 10000"/>
                  <a:gd name="connsiteX20" fmla="*/ 5580 w 10000"/>
                  <a:gd name="connsiteY20" fmla="*/ 10000 h 10000"/>
                  <a:gd name="connsiteX21" fmla="*/ 5580 w 10000"/>
                  <a:gd name="connsiteY21" fmla="*/ 10000 h 10000"/>
                  <a:gd name="connsiteX22" fmla="*/ 6011 w 10000"/>
                  <a:gd name="connsiteY22" fmla="*/ 9106 h 10000"/>
                  <a:gd name="connsiteX23" fmla="*/ 6900 w 10000"/>
                  <a:gd name="connsiteY23" fmla="*/ 7133 h 10000"/>
                  <a:gd name="connsiteX24" fmla="*/ 7358 w 10000"/>
                  <a:gd name="connsiteY24" fmla="*/ 6032 h 10000"/>
                  <a:gd name="connsiteX25" fmla="*/ 7763 w 10000"/>
                  <a:gd name="connsiteY25" fmla="*/ 5069 h 10000"/>
                  <a:gd name="connsiteX26" fmla="*/ 8059 w 10000"/>
                  <a:gd name="connsiteY26" fmla="*/ 4312 h 10000"/>
                  <a:gd name="connsiteX27" fmla="*/ 8086 w 10000"/>
                  <a:gd name="connsiteY27" fmla="*/ 4060 h 10000"/>
                  <a:gd name="connsiteX28" fmla="*/ 8086 w 10000"/>
                  <a:gd name="connsiteY28" fmla="*/ 3922 h 10000"/>
                  <a:gd name="connsiteX29" fmla="*/ 8086 w 10000"/>
                  <a:gd name="connsiteY29" fmla="*/ 3922 h 10000"/>
                  <a:gd name="connsiteX30" fmla="*/ 8491 w 10000"/>
                  <a:gd name="connsiteY30" fmla="*/ 4060 h 10000"/>
                  <a:gd name="connsiteX31" fmla="*/ 9191 w 10000"/>
                  <a:gd name="connsiteY31" fmla="*/ 4243 h 10000"/>
                  <a:gd name="connsiteX32" fmla="*/ 9191 w 10000"/>
                  <a:gd name="connsiteY32" fmla="*/ 4243 h 10000"/>
                  <a:gd name="connsiteX33" fmla="*/ 9218 w 10000"/>
                  <a:gd name="connsiteY33" fmla="*/ 4243 h 10000"/>
                  <a:gd name="connsiteX34" fmla="*/ 9218 w 10000"/>
                  <a:gd name="connsiteY34" fmla="*/ 4174 h 10000"/>
                  <a:gd name="connsiteX35" fmla="*/ 9137 w 10000"/>
                  <a:gd name="connsiteY35" fmla="*/ 3922 h 10000"/>
                  <a:gd name="connsiteX36" fmla="*/ 8787 w 10000"/>
                  <a:gd name="connsiteY36" fmla="*/ 3119 h 10000"/>
                  <a:gd name="connsiteX37" fmla="*/ 8140 w 10000"/>
                  <a:gd name="connsiteY37" fmla="*/ 1972 h 10000"/>
                  <a:gd name="connsiteX38" fmla="*/ 8140 w 10000"/>
                  <a:gd name="connsiteY38" fmla="*/ 1972 h 10000"/>
                  <a:gd name="connsiteX39" fmla="*/ 8868 w 10000"/>
                  <a:gd name="connsiteY39" fmla="*/ 2018 h 10000"/>
                  <a:gd name="connsiteX40" fmla="*/ 9488 w 10000"/>
                  <a:gd name="connsiteY40" fmla="*/ 2018 h 10000"/>
                  <a:gd name="connsiteX41" fmla="*/ 10000 w 10000"/>
                  <a:gd name="connsiteY41" fmla="*/ 1972 h 10000"/>
                  <a:gd name="connsiteX42" fmla="*/ 8652 w 10000"/>
                  <a:gd name="connsiteY42" fmla="*/ 0 h 10000"/>
                  <a:gd name="connsiteX43" fmla="*/ 5502 w 10000"/>
                  <a:gd name="connsiteY43" fmla="*/ 30 h 10000"/>
                  <a:gd name="connsiteX44" fmla="*/ 3426 w 10000"/>
                  <a:gd name="connsiteY44" fmla="*/ 77 h 10000"/>
                  <a:gd name="connsiteX0" fmla="*/ 3426 w 10000"/>
                  <a:gd name="connsiteY0" fmla="*/ 47 h 9970"/>
                  <a:gd name="connsiteX1" fmla="*/ 1429 w 10000"/>
                  <a:gd name="connsiteY1" fmla="*/ 406 h 9970"/>
                  <a:gd name="connsiteX2" fmla="*/ 0 w 10000"/>
                  <a:gd name="connsiteY2" fmla="*/ 2722 h 9970"/>
                  <a:gd name="connsiteX3" fmla="*/ 0 w 10000"/>
                  <a:gd name="connsiteY3" fmla="*/ 2722 h 9970"/>
                  <a:gd name="connsiteX4" fmla="*/ 0 w 10000"/>
                  <a:gd name="connsiteY4" fmla="*/ 2722 h 9970"/>
                  <a:gd name="connsiteX5" fmla="*/ 54 w 10000"/>
                  <a:gd name="connsiteY5" fmla="*/ 2745 h 9970"/>
                  <a:gd name="connsiteX6" fmla="*/ 216 w 10000"/>
                  <a:gd name="connsiteY6" fmla="*/ 2745 h 9970"/>
                  <a:gd name="connsiteX7" fmla="*/ 728 w 10000"/>
                  <a:gd name="connsiteY7" fmla="*/ 2745 h 9970"/>
                  <a:gd name="connsiteX8" fmla="*/ 1590 w 10000"/>
                  <a:gd name="connsiteY8" fmla="*/ 2722 h 9970"/>
                  <a:gd name="connsiteX9" fmla="*/ 1590 w 10000"/>
                  <a:gd name="connsiteY9" fmla="*/ 2722 h 9970"/>
                  <a:gd name="connsiteX10" fmla="*/ 1267 w 10000"/>
                  <a:gd name="connsiteY10" fmla="*/ 3846 h 9970"/>
                  <a:gd name="connsiteX11" fmla="*/ 863 w 10000"/>
                  <a:gd name="connsiteY11" fmla="*/ 5314 h 9970"/>
                  <a:gd name="connsiteX12" fmla="*/ 863 w 10000"/>
                  <a:gd name="connsiteY12" fmla="*/ 5314 h 9970"/>
                  <a:gd name="connsiteX13" fmla="*/ 1456 w 10000"/>
                  <a:gd name="connsiteY13" fmla="*/ 4970 h 9970"/>
                  <a:gd name="connsiteX14" fmla="*/ 2022 w 10000"/>
                  <a:gd name="connsiteY14" fmla="*/ 4695 h 9970"/>
                  <a:gd name="connsiteX15" fmla="*/ 2561 w 10000"/>
                  <a:gd name="connsiteY15" fmla="*/ 4488 h 9970"/>
                  <a:gd name="connsiteX16" fmla="*/ 2561 w 10000"/>
                  <a:gd name="connsiteY16" fmla="*/ 4488 h 9970"/>
                  <a:gd name="connsiteX17" fmla="*/ 3827 w 10000"/>
                  <a:gd name="connsiteY17" fmla="*/ 6897 h 9970"/>
                  <a:gd name="connsiteX18" fmla="*/ 4852 w 10000"/>
                  <a:gd name="connsiteY18" fmla="*/ 8777 h 9970"/>
                  <a:gd name="connsiteX19" fmla="*/ 5283 w 10000"/>
                  <a:gd name="connsiteY19" fmla="*/ 9488 h 9970"/>
                  <a:gd name="connsiteX20" fmla="*/ 5580 w 10000"/>
                  <a:gd name="connsiteY20" fmla="*/ 9970 h 9970"/>
                  <a:gd name="connsiteX21" fmla="*/ 5580 w 10000"/>
                  <a:gd name="connsiteY21" fmla="*/ 9970 h 9970"/>
                  <a:gd name="connsiteX22" fmla="*/ 6011 w 10000"/>
                  <a:gd name="connsiteY22" fmla="*/ 9076 h 9970"/>
                  <a:gd name="connsiteX23" fmla="*/ 6900 w 10000"/>
                  <a:gd name="connsiteY23" fmla="*/ 7103 h 9970"/>
                  <a:gd name="connsiteX24" fmla="*/ 7358 w 10000"/>
                  <a:gd name="connsiteY24" fmla="*/ 6002 h 9970"/>
                  <a:gd name="connsiteX25" fmla="*/ 7763 w 10000"/>
                  <a:gd name="connsiteY25" fmla="*/ 5039 h 9970"/>
                  <a:gd name="connsiteX26" fmla="*/ 8059 w 10000"/>
                  <a:gd name="connsiteY26" fmla="*/ 4282 h 9970"/>
                  <a:gd name="connsiteX27" fmla="*/ 8086 w 10000"/>
                  <a:gd name="connsiteY27" fmla="*/ 4030 h 9970"/>
                  <a:gd name="connsiteX28" fmla="*/ 8086 w 10000"/>
                  <a:gd name="connsiteY28" fmla="*/ 3892 h 9970"/>
                  <a:gd name="connsiteX29" fmla="*/ 8086 w 10000"/>
                  <a:gd name="connsiteY29" fmla="*/ 3892 h 9970"/>
                  <a:gd name="connsiteX30" fmla="*/ 8491 w 10000"/>
                  <a:gd name="connsiteY30" fmla="*/ 4030 h 9970"/>
                  <a:gd name="connsiteX31" fmla="*/ 9191 w 10000"/>
                  <a:gd name="connsiteY31" fmla="*/ 4213 h 9970"/>
                  <a:gd name="connsiteX32" fmla="*/ 9191 w 10000"/>
                  <a:gd name="connsiteY32" fmla="*/ 4213 h 9970"/>
                  <a:gd name="connsiteX33" fmla="*/ 9218 w 10000"/>
                  <a:gd name="connsiteY33" fmla="*/ 4213 h 9970"/>
                  <a:gd name="connsiteX34" fmla="*/ 9218 w 10000"/>
                  <a:gd name="connsiteY34" fmla="*/ 4144 h 9970"/>
                  <a:gd name="connsiteX35" fmla="*/ 9137 w 10000"/>
                  <a:gd name="connsiteY35" fmla="*/ 3892 h 9970"/>
                  <a:gd name="connsiteX36" fmla="*/ 8787 w 10000"/>
                  <a:gd name="connsiteY36" fmla="*/ 3089 h 9970"/>
                  <a:gd name="connsiteX37" fmla="*/ 8140 w 10000"/>
                  <a:gd name="connsiteY37" fmla="*/ 1942 h 9970"/>
                  <a:gd name="connsiteX38" fmla="*/ 8140 w 10000"/>
                  <a:gd name="connsiteY38" fmla="*/ 1942 h 9970"/>
                  <a:gd name="connsiteX39" fmla="*/ 8868 w 10000"/>
                  <a:gd name="connsiteY39" fmla="*/ 1988 h 9970"/>
                  <a:gd name="connsiteX40" fmla="*/ 9488 w 10000"/>
                  <a:gd name="connsiteY40" fmla="*/ 1988 h 9970"/>
                  <a:gd name="connsiteX41" fmla="*/ 10000 w 10000"/>
                  <a:gd name="connsiteY41" fmla="*/ 1942 h 9970"/>
                  <a:gd name="connsiteX42" fmla="*/ 5502 w 10000"/>
                  <a:gd name="connsiteY42" fmla="*/ 0 h 9970"/>
                  <a:gd name="connsiteX43" fmla="*/ 3426 w 10000"/>
                  <a:gd name="connsiteY43" fmla="*/ 47 h 9970"/>
                  <a:gd name="connsiteX0" fmla="*/ 3426 w 10000"/>
                  <a:gd name="connsiteY0" fmla="*/ 47 h 10000"/>
                  <a:gd name="connsiteX1" fmla="*/ 0 w 10000"/>
                  <a:gd name="connsiteY1" fmla="*/ 2730 h 10000"/>
                  <a:gd name="connsiteX2" fmla="*/ 0 w 10000"/>
                  <a:gd name="connsiteY2" fmla="*/ 2730 h 10000"/>
                  <a:gd name="connsiteX3" fmla="*/ 0 w 10000"/>
                  <a:gd name="connsiteY3" fmla="*/ 2730 h 10000"/>
                  <a:gd name="connsiteX4" fmla="*/ 54 w 10000"/>
                  <a:gd name="connsiteY4" fmla="*/ 2753 h 10000"/>
                  <a:gd name="connsiteX5" fmla="*/ 216 w 10000"/>
                  <a:gd name="connsiteY5" fmla="*/ 2753 h 10000"/>
                  <a:gd name="connsiteX6" fmla="*/ 728 w 10000"/>
                  <a:gd name="connsiteY6" fmla="*/ 2753 h 10000"/>
                  <a:gd name="connsiteX7" fmla="*/ 1590 w 10000"/>
                  <a:gd name="connsiteY7" fmla="*/ 2730 h 10000"/>
                  <a:gd name="connsiteX8" fmla="*/ 1590 w 10000"/>
                  <a:gd name="connsiteY8" fmla="*/ 2730 h 10000"/>
                  <a:gd name="connsiteX9" fmla="*/ 1267 w 10000"/>
                  <a:gd name="connsiteY9" fmla="*/ 3858 h 10000"/>
                  <a:gd name="connsiteX10" fmla="*/ 863 w 10000"/>
                  <a:gd name="connsiteY10" fmla="*/ 5330 h 10000"/>
                  <a:gd name="connsiteX11" fmla="*/ 863 w 10000"/>
                  <a:gd name="connsiteY11" fmla="*/ 5330 h 10000"/>
                  <a:gd name="connsiteX12" fmla="*/ 1456 w 10000"/>
                  <a:gd name="connsiteY12" fmla="*/ 4985 h 10000"/>
                  <a:gd name="connsiteX13" fmla="*/ 2022 w 10000"/>
                  <a:gd name="connsiteY13" fmla="*/ 4709 h 10000"/>
                  <a:gd name="connsiteX14" fmla="*/ 2561 w 10000"/>
                  <a:gd name="connsiteY14" fmla="*/ 4502 h 10000"/>
                  <a:gd name="connsiteX15" fmla="*/ 2561 w 10000"/>
                  <a:gd name="connsiteY15" fmla="*/ 4502 h 10000"/>
                  <a:gd name="connsiteX16" fmla="*/ 3827 w 10000"/>
                  <a:gd name="connsiteY16" fmla="*/ 6918 h 10000"/>
                  <a:gd name="connsiteX17" fmla="*/ 4852 w 10000"/>
                  <a:gd name="connsiteY17" fmla="*/ 8803 h 10000"/>
                  <a:gd name="connsiteX18" fmla="*/ 5283 w 10000"/>
                  <a:gd name="connsiteY18" fmla="*/ 9517 h 10000"/>
                  <a:gd name="connsiteX19" fmla="*/ 5580 w 10000"/>
                  <a:gd name="connsiteY19" fmla="*/ 10000 h 10000"/>
                  <a:gd name="connsiteX20" fmla="*/ 5580 w 10000"/>
                  <a:gd name="connsiteY20" fmla="*/ 10000 h 10000"/>
                  <a:gd name="connsiteX21" fmla="*/ 6011 w 10000"/>
                  <a:gd name="connsiteY21" fmla="*/ 9103 h 10000"/>
                  <a:gd name="connsiteX22" fmla="*/ 6900 w 10000"/>
                  <a:gd name="connsiteY22" fmla="*/ 7124 h 10000"/>
                  <a:gd name="connsiteX23" fmla="*/ 7358 w 10000"/>
                  <a:gd name="connsiteY23" fmla="*/ 6020 h 10000"/>
                  <a:gd name="connsiteX24" fmla="*/ 7763 w 10000"/>
                  <a:gd name="connsiteY24" fmla="*/ 5054 h 10000"/>
                  <a:gd name="connsiteX25" fmla="*/ 8059 w 10000"/>
                  <a:gd name="connsiteY25" fmla="*/ 4295 h 10000"/>
                  <a:gd name="connsiteX26" fmla="*/ 8086 w 10000"/>
                  <a:gd name="connsiteY26" fmla="*/ 4042 h 10000"/>
                  <a:gd name="connsiteX27" fmla="*/ 8086 w 10000"/>
                  <a:gd name="connsiteY27" fmla="*/ 3904 h 10000"/>
                  <a:gd name="connsiteX28" fmla="*/ 8086 w 10000"/>
                  <a:gd name="connsiteY28" fmla="*/ 3904 h 10000"/>
                  <a:gd name="connsiteX29" fmla="*/ 8491 w 10000"/>
                  <a:gd name="connsiteY29" fmla="*/ 4042 h 10000"/>
                  <a:gd name="connsiteX30" fmla="*/ 9191 w 10000"/>
                  <a:gd name="connsiteY30" fmla="*/ 4226 h 10000"/>
                  <a:gd name="connsiteX31" fmla="*/ 9191 w 10000"/>
                  <a:gd name="connsiteY31" fmla="*/ 4226 h 10000"/>
                  <a:gd name="connsiteX32" fmla="*/ 9218 w 10000"/>
                  <a:gd name="connsiteY32" fmla="*/ 4226 h 10000"/>
                  <a:gd name="connsiteX33" fmla="*/ 9218 w 10000"/>
                  <a:gd name="connsiteY33" fmla="*/ 4156 h 10000"/>
                  <a:gd name="connsiteX34" fmla="*/ 9137 w 10000"/>
                  <a:gd name="connsiteY34" fmla="*/ 3904 h 10000"/>
                  <a:gd name="connsiteX35" fmla="*/ 8787 w 10000"/>
                  <a:gd name="connsiteY35" fmla="*/ 3098 h 10000"/>
                  <a:gd name="connsiteX36" fmla="*/ 8140 w 10000"/>
                  <a:gd name="connsiteY36" fmla="*/ 1948 h 10000"/>
                  <a:gd name="connsiteX37" fmla="*/ 8140 w 10000"/>
                  <a:gd name="connsiteY37" fmla="*/ 1948 h 10000"/>
                  <a:gd name="connsiteX38" fmla="*/ 8868 w 10000"/>
                  <a:gd name="connsiteY38" fmla="*/ 1994 h 10000"/>
                  <a:gd name="connsiteX39" fmla="*/ 9488 w 10000"/>
                  <a:gd name="connsiteY39" fmla="*/ 1994 h 10000"/>
                  <a:gd name="connsiteX40" fmla="*/ 10000 w 10000"/>
                  <a:gd name="connsiteY40" fmla="*/ 1948 h 10000"/>
                  <a:gd name="connsiteX41" fmla="*/ 5502 w 10000"/>
                  <a:gd name="connsiteY41" fmla="*/ 0 h 10000"/>
                  <a:gd name="connsiteX42" fmla="*/ 3426 w 10000"/>
                  <a:gd name="connsiteY42" fmla="*/ 47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0000" h="10000">
                    <a:moveTo>
                      <a:pt x="3426" y="47"/>
                    </a:moveTo>
                    <a:lnTo>
                      <a:pt x="0" y="2730"/>
                    </a:lnTo>
                    <a:lnTo>
                      <a:pt x="0" y="2730"/>
                    </a:lnTo>
                    <a:lnTo>
                      <a:pt x="0" y="2730"/>
                    </a:lnTo>
                    <a:cubicBezTo>
                      <a:pt x="18" y="2738"/>
                      <a:pt x="36" y="2745"/>
                      <a:pt x="54" y="2753"/>
                    </a:cubicBezTo>
                    <a:lnTo>
                      <a:pt x="216" y="2753"/>
                    </a:lnTo>
                    <a:lnTo>
                      <a:pt x="728" y="2753"/>
                    </a:lnTo>
                    <a:lnTo>
                      <a:pt x="1590" y="2730"/>
                    </a:lnTo>
                    <a:lnTo>
                      <a:pt x="1590" y="2730"/>
                    </a:lnTo>
                    <a:cubicBezTo>
                      <a:pt x="1482" y="3106"/>
                      <a:pt x="1375" y="3482"/>
                      <a:pt x="1267" y="3858"/>
                    </a:cubicBezTo>
                    <a:cubicBezTo>
                      <a:pt x="1132" y="4348"/>
                      <a:pt x="998" y="4840"/>
                      <a:pt x="863" y="5330"/>
                    </a:cubicBezTo>
                    <a:lnTo>
                      <a:pt x="863" y="5330"/>
                    </a:lnTo>
                    <a:lnTo>
                      <a:pt x="1456" y="4985"/>
                    </a:lnTo>
                    <a:lnTo>
                      <a:pt x="2022" y="4709"/>
                    </a:lnTo>
                    <a:lnTo>
                      <a:pt x="2561" y="4502"/>
                    </a:lnTo>
                    <a:lnTo>
                      <a:pt x="2561" y="4502"/>
                    </a:lnTo>
                    <a:lnTo>
                      <a:pt x="3827" y="6918"/>
                    </a:lnTo>
                    <a:lnTo>
                      <a:pt x="4852" y="8803"/>
                    </a:lnTo>
                    <a:lnTo>
                      <a:pt x="5283" y="9517"/>
                    </a:lnTo>
                    <a:lnTo>
                      <a:pt x="5580" y="10000"/>
                    </a:lnTo>
                    <a:lnTo>
                      <a:pt x="5580" y="10000"/>
                    </a:lnTo>
                    <a:lnTo>
                      <a:pt x="6011" y="9103"/>
                    </a:lnTo>
                    <a:lnTo>
                      <a:pt x="6900" y="7124"/>
                    </a:lnTo>
                    <a:lnTo>
                      <a:pt x="7358" y="6020"/>
                    </a:lnTo>
                    <a:lnTo>
                      <a:pt x="7763" y="5054"/>
                    </a:lnTo>
                    <a:lnTo>
                      <a:pt x="8059" y="4295"/>
                    </a:lnTo>
                    <a:cubicBezTo>
                      <a:pt x="8068" y="4211"/>
                      <a:pt x="8077" y="4126"/>
                      <a:pt x="8086" y="4042"/>
                    </a:cubicBezTo>
                    <a:lnTo>
                      <a:pt x="8086" y="3904"/>
                    </a:lnTo>
                    <a:lnTo>
                      <a:pt x="8086" y="3904"/>
                    </a:lnTo>
                    <a:lnTo>
                      <a:pt x="8491" y="4042"/>
                    </a:lnTo>
                    <a:lnTo>
                      <a:pt x="9191" y="4226"/>
                    </a:lnTo>
                    <a:lnTo>
                      <a:pt x="9191" y="4226"/>
                    </a:lnTo>
                    <a:lnTo>
                      <a:pt x="9218" y="4226"/>
                    </a:lnTo>
                    <a:lnTo>
                      <a:pt x="9218" y="4156"/>
                    </a:lnTo>
                    <a:lnTo>
                      <a:pt x="9137" y="3904"/>
                    </a:lnTo>
                    <a:lnTo>
                      <a:pt x="8787" y="3098"/>
                    </a:lnTo>
                    <a:lnTo>
                      <a:pt x="8140" y="1948"/>
                    </a:lnTo>
                    <a:lnTo>
                      <a:pt x="8140" y="1948"/>
                    </a:lnTo>
                    <a:lnTo>
                      <a:pt x="8868" y="1994"/>
                    </a:lnTo>
                    <a:lnTo>
                      <a:pt x="9488" y="1994"/>
                    </a:lnTo>
                    <a:lnTo>
                      <a:pt x="10000" y="1948"/>
                    </a:lnTo>
                    <a:lnTo>
                      <a:pt x="5502" y="0"/>
                    </a:lnTo>
                    <a:lnTo>
                      <a:pt x="3426" y="47"/>
                    </a:lnTo>
                    <a:close/>
                  </a:path>
                </a:pathLst>
              </a:custGeom>
              <a:solidFill>
                <a:srgbClr val="FEEB8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569" name="Group 568"/>
            <p:cNvGrpSpPr/>
            <p:nvPr/>
          </p:nvGrpSpPr>
          <p:grpSpPr>
            <a:xfrm>
              <a:off x="3191105" y="1824506"/>
              <a:ext cx="535519" cy="812950"/>
              <a:chOff x="3183962" y="1814982"/>
              <a:chExt cx="535519" cy="812950"/>
            </a:xfrm>
          </p:grpSpPr>
          <p:sp>
            <p:nvSpPr>
              <p:cNvPr id="574" name="Freeform 92"/>
              <p:cNvSpPr>
                <a:spLocks/>
              </p:cNvSpPr>
              <p:nvPr/>
            </p:nvSpPr>
            <p:spPr bwMode="auto">
              <a:xfrm flipH="1">
                <a:off x="3335251" y="2528792"/>
                <a:ext cx="91117" cy="99140"/>
              </a:xfrm>
              <a:custGeom>
                <a:avLst/>
                <a:gdLst>
                  <a:gd name="T0" fmla="*/ 100 w 106"/>
                  <a:gd name="T1" fmla="*/ 26 h 80"/>
                  <a:gd name="T2" fmla="*/ 100 w 106"/>
                  <a:gd name="T3" fmla="*/ 26 h 80"/>
                  <a:gd name="T4" fmla="*/ 101 w 106"/>
                  <a:gd name="T5" fmla="*/ 32 h 80"/>
                  <a:gd name="T6" fmla="*/ 104 w 106"/>
                  <a:gd name="T7" fmla="*/ 48 h 80"/>
                  <a:gd name="T8" fmla="*/ 106 w 106"/>
                  <a:gd name="T9" fmla="*/ 58 h 80"/>
                  <a:gd name="T10" fmla="*/ 106 w 106"/>
                  <a:gd name="T11" fmla="*/ 65 h 80"/>
                  <a:gd name="T12" fmla="*/ 103 w 106"/>
                  <a:gd name="T13" fmla="*/ 73 h 80"/>
                  <a:gd name="T14" fmla="*/ 100 w 106"/>
                  <a:gd name="T15" fmla="*/ 77 h 80"/>
                  <a:gd name="T16" fmla="*/ 100 w 106"/>
                  <a:gd name="T17" fmla="*/ 77 h 80"/>
                  <a:gd name="T18" fmla="*/ 97 w 106"/>
                  <a:gd name="T19" fmla="*/ 79 h 80"/>
                  <a:gd name="T20" fmla="*/ 94 w 106"/>
                  <a:gd name="T21" fmla="*/ 80 h 80"/>
                  <a:gd name="T22" fmla="*/ 88 w 106"/>
                  <a:gd name="T23" fmla="*/ 79 h 80"/>
                  <a:gd name="T24" fmla="*/ 79 w 106"/>
                  <a:gd name="T25" fmla="*/ 76 h 80"/>
                  <a:gd name="T26" fmla="*/ 71 w 106"/>
                  <a:gd name="T27" fmla="*/ 71 h 80"/>
                  <a:gd name="T28" fmla="*/ 56 w 106"/>
                  <a:gd name="T29" fmla="*/ 59 h 80"/>
                  <a:gd name="T30" fmla="*/ 47 w 106"/>
                  <a:gd name="T31" fmla="*/ 48 h 80"/>
                  <a:gd name="T32" fmla="*/ 47 w 106"/>
                  <a:gd name="T33" fmla="*/ 48 h 80"/>
                  <a:gd name="T34" fmla="*/ 48 w 106"/>
                  <a:gd name="T35" fmla="*/ 53 h 80"/>
                  <a:gd name="T36" fmla="*/ 50 w 106"/>
                  <a:gd name="T37" fmla="*/ 64 h 80"/>
                  <a:gd name="T38" fmla="*/ 48 w 106"/>
                  <a:gd name="T39" fmla="*/ 70 h 80"/>
                  <a:gd name="T40" fmla="*/ 47 w 106"/>
                  <a:gd name="T41" fmla="*/ 76 h 80"/>
                  <a:gd name="T42" fmla="*/ 45 w 106"/>
                  <a:gd name="T43" fmla="*/ 79 h 80"/>
                  <a:gd name="T44" fmla="*/ 41 w 106"/>
                  <a:gd name="T45" fmla="*/ 80 h 80"/>
                  <a:gd name="T46" fmla="*/ 41 w 106"/>
                  <a:gd name="T47" fmla="*/ 80 h 80"/>
                  <a:gd name="T48" fmla="*/ 38 w 106"/>
                  <a:gd name="T49" fmla="*/ 79 h 80"/>
                  <a:gd name="T50" fmla="*/ 35 w 106"/>
                  <a:gd name="T51" fmla="*/ 77 h 80"/>
                  <a:gd name="T52" fmla="*/ 27 w 106"/>
                  <a:gd name="T53" fmla="*/ 71 h 80"/>
                  <a:gd name="T54" fmla="*/ 21 w 106"/>
                  <a:gd name="T55" fmla="*/ 62 h 80"/>
                  <a:gd name="T56" fmla="*/ 15 w 106"/>
                  <a:gd name="T57" fmla="*/ 53 h 80"/>
                  <a:gd name="T58" fmla="*/ 5 w 106"/>
                  <a:gd name="T59" fmla="*/ 35 h 80"/>
                  <a:gd name="T60" fmla="*/ 0 w 106"/>
                  <a:gd name="T61" fmla="*/ 26 h 80"/>
                  <a:gd name="T62" fmla="*/ 0 w 106"/>
                  <a:gd name="T63" fmla="*/ 26 h 80"/>
                  <a:gd name="T64" fmla="*/ 6 w 106"/>
                  <a:gd name="T65" fmla="*/ 18 h 80"/>
                  <a:gd name="T66" fmla="*/ 14 w 106"/>
                  <a:gd name="T67" fmla="*/ 11 h 80"/>
                  <a:gd name="T68" fmla="*/ 24 w 106"/>
                  <a:gd name="T69" fmla="*/ 5 h 80"/>
                  <a:gd name="T70" fmla="*/ 32 w 106"/>
                  <a:gd name="T71" fmla="*/ 3 h 80"/>
                  <a:gd name="T72" fmla="*/ 39 w 106"/>
                  <a:gd name="T73" fmla="*/ 2 h 80"/>
                  <a:gd name="T74" fmla="*/ 47 w 106"/>
                  <a:gd name="T75" fmla="*/ 0 h 80"/>
                  <a:gd name="T76" fmla="*/ 56 w 106"/>
                  <a:gd name="T77" fmla="*/ 2 h 80"/>
                  <a:gd name="T78" fmla="*/ 65 w 106"/>
                  <a:gd name="T79" fmla="*/ 5 h 80"/>
                  <a:gd name="T80" fmla="*/ 76 w 106"/>
                  <a:gd name="T81" fmla="*/ 9 h 80"/>
                  <a:gd name="T82" fmla="*/ 88 w 106"/>
                  <a:gd name="T83" fmla="*/ 17 h 80"/>
                  <a:gd name="T84" fmla="*/ 100 w 106"/>
                  <a:gd name="T85" fmla="*/ 2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6" h="80">
                    <a:moveTo>
                      <a:pt x="100" y="26"/>
                    </a:moveTo>
                    <a:lnTo>
                      <a:pt x="100" y="26"/>
                    </a:lnTo>
                    <a:lnTo>
                      <a:pt x="101" y="32"/>
                    </a:lnTo>
                    <a:lnTo>
                      <a:pt x="104" y="48"/>
                    </a:lnTo>
                    <a:lnTo>
                      <a:pt x="106" y="58"/>
                    </a:lnTo>
                    <a:lnTo>
                      <a:pt x="106" y="65"/>
                    </a:lnTo>
                    <a:lnTo>
                      <a:pt x="103" y="73"/>
                    </a:lnTo>
                    <a:lnTo>
                      <a:pt x="100" y="77"/>
                    </a:lnTo>
                    <a:lnTo>
                      <a:pt x="100" y="77"/>
                    </a:lnTo>
                    <a:lnTo>
                      <a:pt x="97" y="79"/>
                    </a:lnTo>
                    <a:lnTo>
                      <a:pt x="94" y="80"/>
                    </a:lnTo>
                    <a:lnTo>
                      <a:pt x="88" y="79"/>
                    </a:lnTo>
                    <a:lnTo>
                      <a:pt x="79" y="76"/>
                    </a:lnTo>
                    <a:lnTo>
                      <a:pt x="71" y="71"/>
                    </a:lnTo>
                    <a:lnTo>
                      <a:pt x="56" y="59"/>
                    </a:lnTo>
                    <a:lnTo>
                      <a:pt x="47" y="48"/>
                    </a:lnTo>
                    <a:lnTo>
                      <a:pt x="47" y="48"/>
                    </a:lnTo>
                    <a:lnTo>
                      <a:pt x="48" y="53"/>
                    </a:lnTo>
                    <a:lnTo>
                      <a:pt x="50" y="64"/>
                    </a:lnTo>
                    <a:lnTo>
                      <a:pt x="48" y="70"/>
                    </a:lnTo>
                    <a:lnTo>
                      <a:pt x="47" y="76"/>
                    </a:lnTo>
                    <a:lnTo>
                      <a:pt x="45" y="79"/>
                    </a:lnTo>
                    <a:lnTo>
                      <a:pt x="41" y="80"/>
                    </a:lnTo>
                    <a:lnTo>
                      <a:pt x="41" y="80"/>
                    </a:lnTo>
                    <a:lnTo>
                      <a:pt x="38" y="79"/>
                    </a:lnTo>
                    <a:lnTo>
                      <a:pt x="35" y="77"/>
                    </a:lnTo>
                    <a:lnTo>
                      <a:pt x="27" y="71"/>
                    </a:lnTo>
                    <a:lnTo>
                      <a:pt x="21" y="62"/>
                    </a:lnTo>
                    <a:lnTo>
                      <a:pt x="15" y="53"/>
                    </a:lnTo>
                    <a:lnTo>
                      <a:pt x="5" y="35"/>
                    </a:lnTo>
                    <a:lnTo>
                      <a:pt x="0" y="26"/>
                    </a:lnTo>
                    <a:lnTo>
                      <a:pt x="0" y="26"/>
                    </a:lnTo>
                    <a:lnTo>
                      <a:pt x="6" y="18"/>
                    </a:lnTo>
                    <a:lnTo>
                      <a:pt x="14" y="11"/>
                    </a:lnTo>
                    <a:lnTo>
                      <a:pt x="24" y="5"/>
                    </a:lnTo>
                    <a:lnTo>
                      <a:pt x="32" y="3"/>
                    </a:lnTo>
                    <a:lnTo>
                      <a:pt x="39" y="2"/>
                    </a:lnTo>
                    <a:lnTo>
                      <a:pt x="47" y="0"/>
                    </a:lnTo>
                    <a:lnTo>
                      <a:pt x="56" y="2"/>
                    </a:lnTo>
                    <a:lnTo>
                      <a:pt x="65" y="5"/>
                    </a:lnTo>
                    <a:lnTo>
                      <a:pt x="76" y="9"/>
                    </a:lnTo>
                    <a:lnTo>
                      <a:pt x="88" y="17"/>
                    </a:lnTo>
                    <a:lnTo>
                      <a:pt x="100" y="26"/>
                    </a:lnTo>
                    <a:close/>
                  </a:path>
                </a:pathLst>
              </a:custGeom>
              <a:solidFill>
                <a:srgbClr val="735D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75" name="Freeform 110"/>
              <p:cNvSpPr>
                <a:spLocks/>
              </p:cNvSpPr>
              <p:nvPr/>
            </p:nvSpPr>
            <p:spPr bwMode="auto">
              <a:xfrm flipH="1">
                <a:off x="3200294" y="1814982"/>
                <a:ext cx="519187" cy="400279"/>
              </a:xfrm>
              <a:custGeom>
                <a:avLst/>
                <a:gdLst>
                  <a:gd name="T0" fmla="*/ 625 w 625"/>
                  <a:gd name="T1" fmla="*/ 184 h 323"/>
                  <a:gd name="T2" fmla="*/ 610 w 625"/>
                  <a:gd name="T3" fmla="*/ 152 h 323"/>
                  <a:gd name="T4" fmla="*/ 588 w 625"/>
                  <a:gd name="T5" fmla="*/ 122 h 323"/>
                  <a:gd name="T6" fmla="*/ 575 w 625"/>
                  <a:gd name="T7" fmla="*/ 106 h 323"/>
                  <a:gd name="T8" fmla="*/ 543 w 625"/>
                  <a:gd name="T9" fmla="*/ 77 h 323"/>
                  <a:gd name="T10" fmla="*/ 509 w 625"/>
                  <a:gd name="T11" fmla="*/ 53 h 323"/>
                  <a:gd name="T12" fmla="*/ 471 w 625"/>
                  <a:gd name="T13" fmla="*/ 33 h 323"/>
                  <a:gd name="T14" fmla="*/ 429 w 625"/>
                  <a:gd name="T15" fmla="*/ 17 h 323"/>
                  <a:gd name="T16" fmla="*/ 386 w 625"/>
                  <a:gd name="T17" fmla="*/ 6 h 323"/>
                  <a:gd name="T18" fmla="*/ 343 w 625"/>
                  <a:gd name="T19" fmla="*/ 0 h 323"/>
                  <a:gd name="T20" fmla="*/ 297 w 625"/>
                  <a:gd name="T21" fmla="*/ 0 h 323"/>
                  <a:gd name="T22" fmla="*/ 254 w 625"/>
                  <a:gd name="T23" fmla="*/ 5 h 323"/>
                  <a:gd name="T24" fmla="*/ 210 w 625"/>
                  <a:gd name="T25" fmla="*/ 17 h 323"/>
                  <a:gd name="T26" fmla="*/ 169 w 625"/>
                  <a:gd name="T27" fmla="*/ 33 h 323"/>
                  <a:gd name="T28" fmla="*/ 130 w 625"/>
                  <a:gd name="T29" fmla="*/ 56 h 323"/>
                  <a:gd name="T30" fmla="*/ 94 w 625"/>
                  <a:gd name="T31" fmla="*/ 86 h 323"/>
                  <a:gd name="T32" fmla="*/ 60 w 625"/>
                  <a:gd name="T33" fmla="*/ 122 h 323"/>
                  <a:gd name="T34" fmla="*/ 33 w 625"/>
                  <a:gd name="T35" fmla="*/ 166 h 323"/>
                  <a:gd name="T36" fmla="*/ 9 w 625"/>
                  <a:gd name="T37" fmla="*/ 216 h 323"/>
                  <a:gd name="T38" fmla="*/ 0 w 625"/>
                  <a:gd name="T39" fmla="*/ 244 h 323"/>
                  <a:gd name="T40" fmla="*/ 21 w 625"/>
                  <a:gd name="T41" fmla="*/ 255 h 323"/>
                  <a:gd name="T42" fmla="*/ 33 w 625"/>
                  <a:gd name="T43" fmla="*/ 219 h 323"/>
                  <a:gd name="T44" fmla="*/ 39 w 625"/>
                  <a:gd name="T45" fmla="*/ 214 h 323"/>
                  <a:gd name="T46" fmla="*/ 71 w 625"/>
                  <a:gd name="T47" fmla="*/ 201 h 323"/>
                  <a:gd name="T48" fmla="*/ 106 w 625"/>
                  <a:gd name="T49" fmla="*/ 192 h 323"/>
                  <a:gd name="T50" fmla="*/ 151 w 625"/>
                  <a:gd name="T51" fmla="*/ 186 h 323"/>
                  <a:gd name="T52" fmla="*/ 204 w 625"/>
                  <a:gd name="T53" fmla="*/ 186 h 323"/>
                  <a:gd name="T54" fmla="*/ 266 w 625"/>
                  <a:gd name="T55" fmla="*/ 198 h 323"/>
                  <a:gd name="T56" fmla="*/ 335 w 625"/>
                  <a:gd name="T57" fmla="*/ 222 h 323"/>
                  <a:gd name="T58" fmla="*/ 373 w 625"/>
                  <a:gd name="T59" fmla="*/ 241 h 323"/>
                  <a:gd name="T60" fmla="*/ 383 w 625"/>
                  <a:gd name="T61" fmla="*/ 261 h 323"/>
                  <a:gd name="T62" fmla="*/ 392 w 625"/>
                  <a:gd name="T63" fmla="*/ 287 h 323"/>
                  <a:gd name="T64" fmla="*/ 398 w 625"/>
                  <a:gd name="T65" fmla="*/ 323 h 323"/>
                  <a:gd name="T66" fmla="*/ 427 w 625"/>
                  <a:gd name="T67" fmla="*/ 315 h 323"/>
                  <a:gd name="T68" fmla="*/ 484 w 625"/>
                  <a:gd name="T69" fmla="*/ 291 h 323"/>
                  <a:gd name="T70" fmla="*/ 542 w 625"/>
                  <a:gd name="T71" fmla="*/ 258 h 323"/>
                  <a:gd name="T72" fmla="*/ 598 w 625"/>
                  <a:gd name="T73" fmla="*/ 211 h 323"/>
                  <a:gd name="connsiteX0" fmla="*/ 10000 w 10000"/>
                  <a:gd name="connsiteY0" fmla="*/ 5697 h 10000"/>
                  <a:gd name="connsiteX1" fmla="*/ 10000 w 10000"/>
                  <a:gd name="connsiteY1" fmla="*/ 5697 h 10000"/>
                  <a:gd name="connsiteX2" fmla="*/ 9904 w 10000"/>
                  <a:gd name="connsiteY2" fmla="*/ 5170 h 10000"/>
                  <a:gd name="connsiteX3" fmla="*/ 9760 w 10000"/>
                  <a:gd name="connsiteY3" fmla="*/ 4706 h 10000"/>
                  <a:gd name="connsiteX4" fmla="*/ 9584 w 10000"/>
                  <a:gd name="connsiteY4" fmla="*/ 4241 h 10000"/>
                  <a:gd name="connsiteX5" fmla="*/ 9408 w 10000"/>
                  <a:gd name="connsiteY5" fmla="*/ 3777 h 10000"/>
                  <a:gd name="connsiteX6" fmla="*/ 9408 w 10000"/>
                  <a:gd name="connsiteY6" fmla="*/ 3777 h 10000"/>
                  <a:gd name="connsiteX7" fmla="*/ 9200 w 10000"/>
                  <a:gd name="connsiteY7" fmla="*/ 3282 h 10000"/>
                  <a:gd name="connsiteX8" fmla="*/ 8960 w 10000"/>
                  <a:gd name="connsiteY8" fmla="*/ 2817 h 10000"/>
                  <a:gd name="connsiteX9" fmla="*/ 8688 w 10000"/>
                  <a:gd name="connsiteY9" fmla="*/ 2384 h 10000"/>
                  <a:gd name="connsiteX10" fmla="*/ 8432 w 10000"/>
                  <a:gd name="connsiteY10" fmla="*/ 2012 h 10000"/>
                  <a:gd name="connsiteX11" fmla="*/ 8144 w 10000"/>
                  <a:gd name="connsiteY11" fmla="*/ 1641 h 10000"/>
                  <a:gd name="connsiteX12" fmla="*/ 7840 w 10000"/>
                  <a:gd name="connsiteY12" fmla="*/ 1300 h 10000"/>
                  <a:gd name="connsiteX13" fmla="*/ 7536 w 10000"/>
                  <a:gd name="connsiteY13" fmla="*/ 1022 h 10000"/>
                  <a:gd name="connsiteX14" fmla="*/ 7200 w 10000"/>
                  <a:gd name="connsiteY14" fmla="*/ 743 h 10000"/>
                  <a:gd name="connsiteX15" fmla="*/ 6864 w 10000"/>
                  <a:gd name="connsiteY15" fmla="*/ 526 h 10000"/>
                  <a:gd name="connsiteX16" fmla="*/ 6512 w 10000"/>
                  <a:gd name="connsiteY16" fmla="*/ 341 h 10000"/>
                  <a:gd name="connsiteX17" fmla="*/ 6176 w 10000"/>
                  <a:gd name="connsiteY17" fmla="*/ 186 h 10000"/>
                  <a:gd name="connsiteX18" fmla="*/ 5840 w 10000"/>
                  <a:gd name="connsiteY18" fmla="*/ 93 h 10000"/>
                  <a:gd name="connsiteX19" fmla="*/ 5488 w 10000"/>
                  <a:gd name="connsiteY19" fmla="*/ 0 h 10000"/>
                  <a:gd name="connsiteX20" fmla="*/ 5120 w 10000"/>
                  <a:gd name="connsiteY20" fmla="*/ 0 h 10000"/>
                  <a:gd name="connsiteX21" fmla="*/ 4752 w 10000"/>
                  <a:gd name="connsiteY21" fmla="*/ 0 h 10000"/>
                  <a:gd name="connsiteX22" fmla="*/ 4416 w 10000"/>
                  <a:gd name="connsiteY22" fmla="*/ 62 h 10000"/>
                  <a:gd name="connsiteX23" fmla="*/ 4064 w 10000"/>
                  <a:gd name="connsiteY23" fmla="*/ 155 h 10000"/>
                  <a:gd name="connsiteX24" fmla="*/ 3712 w 10000"/>
                  <a:gd name="connsiteY24" fmla="*/ 341 h 10000"/>
                  <a:gd name="connsiteX25" fmla="*/ 3360 w 10000"/>
                  <a:gd name="connsiteY25" fmla="*/ 526 h 10000"/>
                  <a:gd name="connsiteX26" fmla="*/ 3024 w 10000"/>
                  <a:gd name="connsiteY26" fmla="*/ 743 h 10000"/>
                  <a:gd name="connsiteX27" fmla="*/ 2704 w 10000"/>
                  <a:gd name="connsiteY27" fmla="*/ 1022 h 10000"/>
                  <a:gd name="connsiteX28" fmla="*/ 2384 w 10000"/>
                  <a:gd name="connsiteY28" fmla="*/ 1362 h 10000"/>
                  <a:gd name="connsiteX29" fmla="*/ 2080 w 10000"/>
                  <a:gd name="connsiteY29" fmla="*/ 1734 h 10000"/>
                  <a:gd name="connsiteX30" fmla="*/ 1760 w 10000"/>
                  <a:gd name="connsiteY30" fmla="*/ 2198 h 10000"/>
                  <a:gd name="connsiteX31" fmla="*/ 1504 w 10000"/>
                  <a:gd name="connsiteY31" fmla="*/ 2663 h 10000"/>
                  <a:gd name="connsiteX32" fmla="*/ 1232 w 10000"/>
                  <a:gd name="connsiteY32" fmla="*/ 3189 h 10000"/>
                  <a:gd name="connsiteX33" fmla="*/ 960 w 10000"/>
                  <a:gd name="connsiteY33" fmla="*/ 3777 h 10000"/>
                  <a:gd name="connsiteX34" fmla="*/ 720 w 10000"/>
                  <a:gd name="connsiteY34" fmla="*/ 4427 h 10000"/>
                  <a:gd name="connsiteX35" fmla="*/ 528 w 10000"/>
                  <a:gd name="connsiteY35" fmla="*/ 5139 h 10000"/>
                  <a:gd name="connsiteX36" fmla="*/ 336 w 10000"/>
                  <a:gd name="connsiteY36" fmla="*/ 5882 h 10000"/>
                  <a:gd name="connsiteX37" fmla="*/ 144 w 10000"/>
                  <a:gd name="connsiteY37" fmla="*/ 6687 h 10000"/>
                  <a:gd name="connsiteX38" fmla="*/ 0 w 10000"/>
                  <a:gd name="connsiteY38" fmla="*/ 7554 h 10000"/>
                  <a:gd name="connsiteX39" fmla="*/ 0 w 10000"/>
                  <a:gd name="connsiteY39" fmla="*/ 7554 h 10000"/>
                  <a:gd name="connsiteX40" fmla="*/ 336 w 10000"/>
                  <a:gd name="connsiteY40" fmla="*/ 7895 h 10000"/>
                  <a:gd name="connsiteX41" fmla="*/ 464 w 10000"/>
                  <a:gd name="connsiteY41" fmla="*/ 7245 h 10000"/>
                  <a:gd name="connsiteX42" fmla="*/ 528 w 10000"/>
                  <a:gd name="connsiteY42" fmla="*/ 6780 h 10000"/>
                  <a:gd name="connsiteX43" fmla="*/ 528 w 10000"/>
                  <a:gd name="connsiteY43" fmla="*/ 6780 h 10000"/>
                  <a:gd name="connsiteX44" fmla="*/ 624 w 10000"/>
                  <a:gd name="connsiteY44" fmla="*/ 6625 h 10000"/>
                  <a:gd name="connsiteX45" fmla="*/ 912 w 10000"/>
                  <a:gd name="connsiteY45" fmla="*/ 6347 h 10000"/>
                  <a:gd name="connsiteX46" fmla="*/ 1136 w 10000"/>
                  <a:gd name="connsiteY46" fmla="*/ 6223 h 10000"/>
                  <a:gd name="connsiteX47" fmla="*/ 1408 w 10000"/>
                  <a:gd name="connsiteY47" fmla="*/ 6068 h 10000"/>
                  <a:gd name="connsiteX48" fmla="*/ 1696 w 10000"/>
                  <a:gd name="connsiteY48" fmla="*/ 5944 h 10000"/>
                  <a:gd name="connsiteX49" fmla="*/ 2032 w 10000"/>
                  <a:gd name="connsiteY49" fmla="*/ 5789 h 10000"/>
                  <a:gd name="connsiteX50" fmla="*/ 2416 w 10000"/>
                  <a:gd name="connsiteY50" fmla="*/ 5759 h 10000"/>
                  <a:gd name="connsiteX51" fmla="*/ 2832 w 10000"/>
                  <a:gd name="connsiteY51" fmla="*/ 5697 h 10000"/>
                  <a:gd name="connsiteX52" fmla="*/ 3264 w 10000"/>
                  <a:gd name="connsiteY52" fmla="*/ 5759 h 10000"/>
                  <a:gd name="connsiteX53" fmla="*/ 3744 w 10000"/>
                  <a:gd name="connsiteY53" fmla="*/ 5882 h 10000"/>
                  <a:gd name="connsiteX54" fmla="*/ 4256 w 10000"/>
                  <a:gd name="connsiteY54" fmla="*/ 6130 h 10000"/>
                  <a:gd name="connsiteX55" fmla="*/ 4800 w 10000"/>
                  <a:gd name="connsiteY55" fmla="*/ 6440 h 10000"/>
                  <a:gd name="connsiteX56" fmla="*/ 5360 w 10000"/>
                  <a:gd name="connsiteY56" fmla="*/ 6873 h 10000"/>
                  <a:gd name="connsiteX57" fmla="*/ 5968 w 10000"/>
                  <a:gd name="connsiteY57" fmla="*/ 7461 h 10000"/>
                  <a:gd name="connsiteX58" fmla="*/ 5968 w 10000"/>
                  <a:gd name="connsiteY58" fmla="*/ 7461 h 10000"/>
                  <a:gd name="connsiteX59" fmla="*/ 6016 w 10000"/>
                  <a:gd name="connsiteY59" fmla="*/ 7616 h 10000"/>
                  <a:gd name="connsiteX60" fmla="*/ 6128 w 10000"/>
                  <a:gd name="connsiteY60" fmla="*/ 8080 h 10000"/>
                  <a:gd name="connsiteX61" fmla="*/ 6208 w 10000"/>
                  <a:gd name="connsiteY61" fmla="*/ 8452 h 10000"/>
                  <a:gd name="connsiteX62" fmla="*/ 6272 w 10000"/>
                  <a:gd name="connsiteY62" fmla="*/ 8885 h 10000"/>
                  <a:gd name="connsiteX63" fmla="*/ 6320 w 10000"/>
                  <a:gd name="connsiteY63" fmla="*/ 9381 h 10000"/>
                  <a:gd name="connsiteX64" fmla="*/ 6368 w 10000"/>
                  <a:gd name="connsiteY64" fmla="*/ 10000 h 10000"/>
                  <a:gd name="connsiteX65" fmla="*/ 6368 w 10000"/>
                  <a:gd name="connsiteY65" fmla="*/ 10000 h 10000"/>
                  <a:gd name="connsiteX66" fmla="*/ 6832 w 10000"/>
                  <a:gd name="connsiteY66" fmla="*/ 9752 h 10000"/>
                  <a:gd name="connsiteX67" fmla="*/ 7296 w 10000"/>
                  <a:gd name="connsiteY67" fmla="*/ 9443 h 10000"/>
                  <a:gd name="connsiteX68" fmla="*/ 7744 w 10000"/>
                  <a:gd name="connsiteY68" fmla="*/ 9009 h 10000"/>
                  <a:gd name="connsiteX69" fmla="*/ 8208 w 10000"/>
                  <a:gd name="connsiteY69" fmla="*/ 8545 h 10000"/>
                  <a:gd name="connsiteX70" fmla="*/ 8672 w 10000"/>
                  <a:gd name="connsiteY70" fmla="*/ 7988 h 10000"/>
                  <a:gd name="connsiteX71" fmla="*/ 9104 w 10000"/>
                  <a:gd name="connsiteY71" fmla="*/ 7337 h 10000"/>
                  <a:gd name="connsiteX72" fmla="*/ 9568 w 10000"/>
                  <a:gd name="connsiteY72" fmla="*/ 6533 h 10000"/>
                  <a:gd name="connsiteX73" fmla="*/ 10000 w 10000"/>
                  <a:gd name="connsiteY73" fmla="*/ 5697 h 10000"/>
                  <a:gd name="connsiteX0" fmla="*/ 10000 w 10000"/>
                  <a:gd name="connsiteY0" fmla="*/ 5697 h 10000"/>
                  <a:gd name="connsiteX1" fmla="*/ 10000 w 10000"/>
                  <a:gd name="connsiteY1" fmla="*/ 5697 h 10000"/>
                  <a:gd name="connsiteX2" fmla="*/ 9904 w 10000"/>
                  <a:gd name="connsiteY2" fmla="*/ 5170 h 10000"/>
                  <a:gd name="connsiteX3" fmla="*/ 9760 w 10000"/>
                  <a:gd name="connsiteY3" fmla="*/ 4706 h 10000"/>
                  <a:gd name="connsiteX4" fmla="*/ 9584 w 10000"/>
                  <a:gd name="connsiteY4" fmla="*/ 4241 h 10000"/>
                  <a:gd name="connsiteX5" fmla="*/ 9408 w 10000"/>
                  <a:gd name="connsiteY5" fmla="*/ 3777 h 10000"/>
                  <a:gd name="connsiteX6" fmla="*/ 9408 w 10000"/>
                  <a:gd name="connsiteY6" fmla="*/ 3777 h 10000"/>
                  <a:gd name="connsiteX7" fmla="*/ 9200 w 10000"/>
                  <a:gd name="connsiteY7" fmla="*/ 3282 h 10000"/>
                  <a:gd name="connsiteX8" fmla="*/ 8960 w 10000"/>
                  <a:gd name="connsiteY8" fmla="*/ 2817 h 10000"/>
                  <a:gd name="connsiteX9" fmla="*/ 8688 w 10000"/>
                  <a:gd name="connsiteY9" fmla="*/ 2384 h 10000"/>
                  <a:gd name="connsiteX10" fmla="*/ 8432 w 10000"/>
                  <a:gd name="connsiteY10" fmla="*/ 2012 h 10000"/>
                  <a:gd name="connsiteX11" fmla="*/ 8144 w 10000"/>
                  <a:gd name="connsiteY11" fmla="*/ 1641 h 10000"/>
                  <a:gd name="connsiteX12" fmla="*/ 7840 w 10000"/>
                  <a:gd name="connsiteY12" fmla="*/ 1300 h 10000"/>
                  <a:gd name="connsiteX13" fmla="*/ 7536 w 10000"/>
                  <a:gd name="connsiteY13" fmla="*/ 1022 h 10000"/>
                  <a:gd name="connsiteX14" fmla="*/ 7200 w 10000"/>
                  <a:gd name="connsiteY14" fmla="*/ 743 h 10000"/>
                  <a:gd name="connsiteX15" fmla="*/ 6864 w 10000"/>
                  <a:gd name="connsiteY15" fmla="*/ 526 h 10000"/>
                  <a:gd name="connsiteX16" fmla="*/ 6512 w 10000"/>
                  <a:gd name="connsiteY16" fmla="*/ 341 h 10000"/>
                  <a:gd name="connsiteX17" fmla="*/ 6176 w 10000"/>
                  <a:gd name="connsiteY17" fmla="*/ 186 h 10000"/>
                  <a:gd name="connsiteX18" fmla="*/ 5840 w 10000"/>
                  <a:gd name="connsiteY18" fmla="*/ 93 h 10000"/>
                  <a:gd name="connsiteX19" fmla="*/ 5488 w 10000"/>
                  <a:gd name="connsiteY19" fmla="*/ 0 h 10000"/>
                  <a:gd name="connsiteX20" fmla="*/ 5120 w 10000"/>
                  <a:gd name="connsiteY20" fmla="*/ 0 h 10000"/>
                  <a:gd name="connsiteX21" fmla="*/ 4752 w 10000"/>
                  <a:gd name="connsiteY21" fmla="*/ 0 h 10000"/>
                  <a:gd name="connsiteX22" fmla="*/ 4416 w 10000"/>
                  <a:gd name="connsiteY22" fmla="*/ 62 h 10000"/>
                  <a:gd name="connsiteX23" fmla="*/ 4064 w 10000"/>
                  <a:gd name="connsiteY23" fmla="*/ 155 h 10000"/>
                  <a:gd name="connsiteX24" fmla="*/ 3712 w 10000"/>
                  <a:gd name="connsiteY24" fmla="*/ 341 h 10000"/>
                  <a:gd name="connsiteX25" fmla="*/ 3360 w 10000"/>
                  <a:gd name="connsiteY25" fmla="*/ 526 h 10000"/>
                  <a:gd name="connsiteX26" fmla="*/ 3024 w 10000"/>
                  <a:gd name="connsiteY26" fmla="*/ 743 h 10000"/>
                  <a:gd name="connsiteX27" fmla="*/ 2704 w 10000"/>
                  <a:gd name="connsiteY27" fmla="*/ 1022 h 10000"/>
                  <a:gd name="connsiteX28" fmla="*/ 2384 w 10000"/>
                  <a:gd name="connsiteY28" fmla="*/ 1362 h 10000"/>
                  <a:gd name="connsiteX29" fmla="*/ 2080 w 10000"/>
                  <a:gd name="connsiteY29" fmla="*/ 1734 h 10000"/>
                  <a:gd name="connsiteX30" fmla="*/ 1760 w 10000"/>
                  <a:gd name="connsiteY30" fmla="*/ 2198 h 10000"/>
                  <a:gd name="connsiteX31" fmla="*/ 1504 w 10000"/>
                  <a:gd name="connsiteY31" fmla="*/ 2663 h 10000"/>
                  <a:gd name="connsiteX32" fmla="*/ 1232 w 10000"/>
                  <a:gd name="connsiteY32" fmla="*/ 3189 h 10000"/>
                  <a:gd name="connsiteX33" fmla="*/ 960 w 10000"/>
                  <a:gd name="connsiteY33" fmla="*/ 3777 h 10000"/>
                  <a:gd name="connsiteX34" fmla="*/ 720 w 10000"/>
                  <a:gd name="connsiteY34" fmla="*/ 4427 h 10000"/>
                  <a:gd name="connsiteX35" fmla="*/ 528 w 10000"/>
                  <a:gd name="connsiteY35" fmla="*/ 5139 h 10000"/>
                  <a:gd name="connsiteX36" fmla="*/ 336 w 10000"/>
                  <a:gd name="connsiteY36" fmla="*/ 5882 h 10000"/>
                  <a:gd name="connsiteX37" fmla="*/ 144 w 10000"/>
                  <a:gd name="connsiteY37" fmla="*/ 6687 h 10000"/>
                  <a:gd name="connsiteX38" fmla="*/ 0 w 10000"/>
                  <a:gd name="connsiteY38" fmla="*/ 7554 h 10000"/>
                  <a:gd name="connsiteX39" fmla="*/ 0 w 10000"/>
                  <a:gd name="connsiteY39" fmla="*/ 7554 h 10000"/>
                  <a:gd name="connsiteX40" fmla="*/ 464 w 10000"/>
                  <a:gd name="connsiteY40" fmla="*/ 7245 h 10000"/>
                  <a:gd name="connsiteX41" fmla="*/ 528 w 10000"/>
                  <a:gd name="connsiteY41" fmla="*/ 6780 h 10000"/>
                  <a:gd name="connsiteX42" fmla="*/ 528 w 10000"/>
                  <a:gd name="connsiteY42" fmla="*/ 6780 h 10000"/>
                  <a:gd name="connsiteX43" fmla="*/ 624 w 10000"/>
                  <a:gd name="connsiteY43" fmla="*/ 6625 h 10000"/>
                  <a:gd name="connsiteX44" fmla="*/ 912 w 10000"/>
                  <a:gd name="connsiteY44" fmla="*/ 6347 h 10000"/>
                  <a:gd name="connsiteX45" fmla="*/ 1136 w 10000"/>
                  <a:gd name="connsiteY45" fmla="*/ 6223 h 10000"/>
                  <a:gd name="connsiteX46" fmla="*/ 1408 w 10000"/>
                  <a:gd name="connsiteY46" fmla="*/ 6068 h 10000"/>
                  <a:gd name="connsiteX47" fmla="*/ 1696 w 10000"/>
                  <a:gd name="connsiteY47" fmla="*/ 5944 h 10000"/>
                  <a:gd name="connsiteX48" fmla="*/ 2032 w 10000"/>
                  <a:gd name="connsiteY48" fmla="*/ 5789 h 10000"/>
                  <a:gd name="connsiteX49" fmla="*/ 2416 w 10000"/>
                  <a:gd name="connsiteY49" fmla="*/ 5759 h 10000"/>
                  <a:gd name="connsiteX50" fmla="*/ 2832 w 10000"/>
                  <a:gd name="connsiteY50" fmla="*/ 5697 h 10000"/>
                  <a:gd name="connsiteX51" fmla="*/ 3264 w 10000"/>
                  <a:gd name="connsiteY51" fmla="*/ 5759 h 10000"/>
                  <a:gd name="connsiteX52" fmla="*/ 3744 w 10000"/>
                  <a:gd name="connsiteY52" fmla="*/ 5882 h 10000"/>
                  <a:gd name="connsiteX53" fmla="*/ 4256 w 10000"/>
                  <a:gd name="connsiteY53" fmla="*/ 6130 h 10000"/>
                  <a:gd name="connsiteX54" fmla="*/ 4800 w 10000"/>
                  <a:gd name="connsiteY54" fmla="*/ 6440 h 10000"/>
                  <a:gd name="connsiteX55" fmla="*/ 5360 w 10000"/>
                  <a:gd name="connsiteY55" fmla="*/ 6873 h 10000"/>
                  <a:gd name="connsiteX56" fmla="*/ 5968 w 10000"/>
                  <a:gd name="connsiteY56" fmla="*/ 7461 h 10000"/>
                  <a:gd name="connsiteX57" fmla="*/ 5968 w 10000"/>
                  <a:gd name="connsiteY57" fmla="*/ 7461 h 10000"/>
                  <a:gd name="connsiteX58" fmla="*/ 6016 w 10000"/>
                  <a:gd name="connsiteY58" fmla="*/ 7616 h 10000"/>
                  <a:gd name="connsiteX59" fmla="*/ 6128 w 10000"/>
                  <a:gd name="connsiteY59" fmla="*/ 8080 h 10000"/>
                  <a:gd name="connsiteX60" fmla="*/ 6208 w 10000"/>
                  <a:gd name="connsiteY60" fmla="*/ 8452 h 10000"/>
                  <a:gd name="connsiteX61" fmla="*/ 6272 w 10000"/>
                  <a:gd name="connsiteY61" fmla="*/ 8885 h 10000"/>
                  <a:gd name="connsiteX62" fmla="*/ 6320 w 10000"/>
                  <a:gd name="connsiteY62" fmla="*/ 9381 h 10000"/>
                  <a:gd name="connsiteX63" fmla="*/ 6368 w 10000"/>
                  <a:gd name="connsiteY63" fmla="*/ 10000 h 10000"/>
                  <a:gd name="connsiteX64" fmla="*/ 6368 w 10000"/>
                  <a:gd name="connsiteY64" fmla="*/ 10000 h 10000"/>
                  <a:gd name="connsiteX65" fmla="*/ 6832 w 10000"/>
                  <a:gd name="connsiteY65" fmla="*/ 9752 h 10000"/>
                  <a:gd name="connsiteX66" fmla="*/ 7296 w 10000"/>
                  <a:gd name="connsiteY66" fmla="*/ 9443 h 10000"/>
                  <a:gd name="connsiteX67" fmla="*/ 7744 w 10000"/>
                  <a:gd name="connsiteY67" fmla="*/ 9009 h 10000"/>
                  <a:gd name="connsiteX68" fmla="*/ 8208 w 10000"/>
                  <a:gd name="connsiteY68" fmla="*/ 8545 h 10000"/>
                  <a:gd name="connsiteX69" fmla="*/ 8672 w 10000"/>
                  <a:gd name="connsiteY69" fmla="*/ 7988 h 10000"/>
                  <a:gd name="connsiteX70" fmla="*/ 9104 w 10000"/>
                  <a:gd name="connsiteY70" fmla="*/ 7337 h 10000"/>
                  <a:gd name="connsiteX71" fmla="*/ 9568 w 10000"/>
                  <a:gd name="connsiteY71" fmla="*/ 6533 h 10000"/>
                  <a:gd name="connsiteX72" fmla="*/ 10000 w 10000"/>
                  <a:gd name="connsiteY72" fmla="*/ 5697 h 10000"/>
                  <a:gd name="connsiteX0" fmla="*/ 10000 w 10000"/>
                  <a:gd name="connsiteY0" fmla="*/ 5697 h 10000"/>
                  <a:gd name="connsiteX1" fmla="*/ 10000 w 10000"/>
                  <a:gd name="connsiteY1" fmla="*/ 5697 h 10000"/>
                  <a:gd name="connsiteX2" fmla="*/ 9904 w 10000"/>
                  <a:gd name="connsiteY2" fmla="*/ 5170 h 10000"/>
                  <a:gd name="connsiteX3" fmla="*/ 9760 w 10000"/>
                  <a:gd name="connsiteY3" fmla="*/ 4706 h 10000"/>
                  <a:gd name="connsiteX4" fmla="*/ 9584 w 10000"/>
                  <a:gd name="connsiteY4" fmla="*/ 4241 h 10000"/>
                  <a:gd name="connsiteX5" fmla="*/ 9408 w 10000"/>
                  <a:gd name="connsiteY5" fmla="*/ 3777 h 10000"/>
                  <a:gd name="connsiteX6" fmla="*/ 9408 w 10000"/>
                  <a:gd name="connsiteY6" fmla="*/ 3777 h 10000"/>
                  <a:gd name="connsiteX7" fmla="*/ 9200 w 10000"/>
                  <a:gd name="connsiteY7" fmla="*/ 3282 h 10000"/>
                  <a:gd name="connsiteX8" fmla="*/ 8960 w 10000"/>
                  <a:gd name="connsiteY8" fmla="*/ 2817 h 10000"/>
                  <a:gd name="connsiteX9" fmla="*/ 8688 w 10000"/>
                  <a:gd name="connsiteY9" fmla="*/ 2384 h 10000"/>
                  <a:gd name="connsiteX10" fmla="*/ 8432 w 10000"/>
                  <a:gd name="connsiteY10" fmla="*/ 2012 h 10000"/>
                  <a:gd name="connsiteX11" fmla="*/ 8144 w 10000"/>
                  <a:gd name="connsiteY11" fmla="*/ 1641 h 10000"/>
                  <a:gd name="connsiteX12" fmla="*/ 7840 w 10000"/>
                  <a:gd name="connsiteY12" fmla="*/ 1300 h 10000"/>
                  <a:gd name="connsiteX13" fmla="*/ 7536 w 10000"/>
                  <a:gd name="connsiteY13" fmla="*/ 1022 h 10000"/>
                  <a:gd name="connsiteX14" fmla="*/ 7200 w 10000"/>
                  <a:gd name="connsiteY14" fmla="*/ 743 h 10000"/>
                  <a:gd name="connsiteX15" fmla="*/ 6864 w 10000"/>
                  <a:gd name="connsiteY15" fmla="*/ 526 h 10000"/>
                  <a:gd name="connsiteX16" fmla="*/ 6512 w 10000"/>
                  <a:gd name="connsiteY16" fmla="*/ 341 h 10000"/>
                  <a:gd name="connsiteX17" fmla="*/ 6176 w 10000"/>
                  <a:gd name="connsiteY17" fmla="*/ 186 h 10000"/>
                  <a:gd name="connsiteX18" fmla="*/ 5840 w 10000"/>
                  <a:gd name="connsiteY18" fmla="*/ 93 h 10000"/>
                  <a:gd name="connsiteX19" fmla="*/ 5488 w 10000"/>
                  <a:gd name="connsiteY19" fmla="*/ 0 h 10000"/>
                  <a:gd name="connsiteX20" fmla="*/ 5120 w 10000"/>
                  <a:gd name="connsiteY20" fmla="*/ 0 h 10000"/>
                  <a:gd name="connsiteX21" fmla="*/ 4752 w 10000"/>
                  <a:gd name="connsiteY21" fmla="*/ 0 h 10000"/>
                  <a:gd name="connsiteX22" fmla="*/ 4416 w 10000"/>
                  <a:gd name="connsiteY22" fmla="*/ 62 h 10000"/>
                  <a:gd name="connsiteX23" fmla="*/ 4064 w 10000"/>
                  <a:gd name="connsiteY23" fmla="*/ 155 h 10000"/>
                  <a:gd name="connsiteX24" fmla="*/ 3712 w 10000"/>
                  <a:gd name="connsiteY24" fmla="*/ 341 h 10000"/>
                  <a:gd name="connsiteX25" fmla="*/ 3360 w 10000"/>
                  <a:gd name="connsiteY25" fmla="*/ 526 h 10000"/>
                  <a:gd name="connsiteX26" fmla="*/ 3024 w 10000"/>
                  <a:gd name="connsiteY26" fmla="*/ 743 h 10000"/>
                  <a:gd name="connsiteX27" fmla="*/ 2704 w 10000"/>
                  <a:gd name="connsiteY27" fmla="*/ 1022 h 10000"/>
                  <a:gd name="connsiteX28" fmla="*/ 2384 w 10000"/>
                  <a:gd name="connsiteY28" fmla="*/ 1362 h 10000"/>
                  <a:gd name="connsiteX29" fmla="*/ 2080 w 10000"/>
                  <a:gd name="connsiteY29" fmla="*/ 1734 h 10000"/>
                  <a:gd name="connsiteX30" fmla="*/ 1760 w 10000"/>
                  <a:gd name="connsiteY30" fmla="*/ 2198 h 10000"/>
                  <a:gd name="connsiteX31" fmla="*/ 1504 w 10000"/>
                  <a:gd name="connsiteY31" fmla="*/ 2663 h 10000"/>
                  <a:gd name="connsiteX32" fmla="*/ 1232 w 10000"/>
                  <a:gd name="connsiteY32" fmla="*/ 3189 h 10000"/>
                  <a:gd name="connsiteX33" fmla="*/ 960 w 10000"/>
                  <a:gd name="connsiteY33" fmla="*/ 3777 h 10000"/>
                  <a:gd name="connsiteX34" fmla="*/ 720 w 10000"/>
                  <a:gd name="connsiteY34" fmla="*/ 4427 h 10000"/>
                  <a:gd name="connsiteX35" fmla="*/ 528 w 10000"/>
                  <a:gd name="connsiteY35" fmla="*/ 5139 h 10000"/>
                  <a:gd name="connsiteX36" fmla="*/ 336 w 10000"/>
                  <a:gd name="connsiteY36" fmla="*/ 5882 h 10000"/>
                  <a:gd name="connsiteX37" fmla="*/ 144 w 10000"/>
                  <a:gd name="connsiteY37" fmla="*/ 6687 h 10000"/>
                  <a:gd name="connsiteX38" fmla="*/ 0 w 10000"/>
                  <a:gd name="connsiteY38" fmla="*/ 7554 h 10000"/>
                  <a:gd name="connsiteX39" fmla="*/ 0 w 10000"/>
                  <a:gd name="connsiteY39" fmla="*/ 7554 h 10000"/>
                  <a:gd name="connsiteX40" fmla="*/ 528 w 10000"/>
                  <a:gd name="connsiteY40" fmla="*/ 6780 h 10000"/>
                  <a:gd name="connsiteX41" fmla="*/ 528 w 10000"/>
                  <a:gd name="connsiteY41" fmla="*/ 6780 h 10000"/>
                  <a:gd name="connsiteX42" fmla="*/ 624 w 10000"/>
                  <a:gd name="connsiteY42" fmla="*/ 6625 h 10000"/>
                  <a:gd name="connsiteX43" fmla="*/ 912 w 10000"/>
                  <a:gd name="connsiteY43" fmla="*/ 6347 h 10000"/>
                  <a:gd name="connsiteX44" fmla="*/ 1136 w 10000"/>
                  <a:gd name="connsiteY44" fmla="*/ 6223 h 10000"/>
                  <a:gd name="connsiteX45" fmla="*/ 1408 w 10000"/>
                  <a:gd name="connsiteY45" fmla="*/ 6068 h 10000"/>
                  <a:gd name="connsiteX46" fmla="*/ 1696 w 10000"/>
                  <a:gd name="connsiteY46" fmla="*/ 5944 h 10000"/>
                  <a:gd name="connsiteX47" fmla="*/ 2032 w 10000"/>
                  <a:gd name="connsiteY47" fmla="*/ 5789 h 10000"/>
                  <a:gd name="connsiteX48" fmla="*/ 2416 w 10000"/>
                  <a:gd name="connsiteY48" fmla="*/ 5759 h 10000"/>
                  <a:gd name="connsiteX49" fmla="*/ 2832 w 10000"/>
                  <a:gd name="connsiteY49" fmla="*/ 5697 h 10000"/>
                  <a:gd name="connsiteX50" fmla="*/ 3264 w 10000"/>
                  <a:gd name="connsiteY50" fmla="*/ 5759 h 10000"/>
                  <a:gd name="connsiteX51" fmla="*/ 3744 w 10000"/>
                  <a:gd name="connsiteY51" fmla="*/ 5882 h 10000"/>
                  <a:gd name="connsiteX52" fmla="*/ 4256 w 10000"/>
                  <a:gd name="connsiteY52" fmla="*/ 6130 h 10000"/>
                  <a:gd name="connsiteX53" fmla="*/ 4800 w 10000"/>
                  <a:gd name="connsiteY53" fmla="*/ 6440 h 10000"/>
                  <a:gd name="connsiteX54" fmla="*/ 5360 w 10000"/>
                  <a:gd name="connsiteY54" fmla="*/ 6873 h 10000"/>
                  <a:gd name="connsiteX55" fmla="*/ 5968 w 10000"/>
                  <a:gd name="connsiteY55" fmla="*/ 7461 h 10000"/>
                  <a:gd name="connsiteX56" fmla="*/ 5968 w 10000"/>
                  <a:gd name="connsiteY56" fmla="*/ 7461 h 10000"/>
                  <a:gd name="connsiteX57" fmla="*/ 6016 w 10000"/>
                  <a:gd name="connsiteY57" fmla="*/ 7616 h 10000"/>
                  <a:gd name="connsiteX58" fmla="*/ 6128 w 10000"/>
                  <a:gd name="connsiteY58" fmla="*/ 8080 h 10000"/>
                  <a:gd name="connsiteX59" fmla="*/ 6208 w 10000"/>
                  <a:gd name="connsiteY59" fmla="*/ 8452 h 10000"/>
                  <a:gd name="connsiteX60" fmla="*/ 6272 w 10000"/>
                  <a:gd name="connsiteY60" fmla="*/ 8885 h 10000"/>
                  <a:gd name="connsiteX61" fmla="*/ 6320 w 10000"/>
                  <a:gd name="connsiteY61" fmla="*/ 9381 h 10000"/>
                  <a:gd name="connsiteX62" fmla="*/ 6368 w 10000"/>
                  <a:gd name="connsiteY62" fmla="*/ 10000 h 10000"/>
                  <a:gd name="connsiteX63" fmla="*/ 6368 w 10000"/>
                  <a:gd name="connsiteY63" fmla="*/ 10000 h 10000"/>
                  <a:gd name="connsiteX64" fmla="*/ 6832 w 10000"/>
                  <a:gd name="connsiteY64" fmla="*/ 9752 h 10000"/>
                  <a:gd name="connsiteX65" fmla="*/ 7296 w 10000"/>
                  <a:gd name="connsiteY65" fmla="*/ 9443 h 10000"/>
                  <a:gd name="connsiteX66" fmla="*/ 7744 w 10000"/>
                  <a:gd name="connsiteY66" fmla="*/ 9009 h 10000"/>
                  <a:gd name="connsiteX67" fmla="*/ 8208 w 10000"/>
                  <a:gd name="connsiteY67" fmla="*/ 8545 h 10000"/>
                  <a:gd name="connsiteX68" fmla="*/ 8672 w 10000"/>
                  <a:gd name="connsiteY68" fmla="*/ 7988 h 10000"/>
                  <a:gd name="connsiteX69" fmla="*/ 9104 w 10000"/>
                  <a:gd name="connsiteY69" fmla="*/ 7337 h 10000"/>
                  <a:gd name="connsiteX70" fmla="*/ 9568 w 10000"/>
                  <a:gd name="connsiteY70" fmla="*/ 6533 h 10000"/>
                  <a:gd name="connsiteX71" fmla="*/ 10000 w 10000"/>
                  <a:gd name="connsiteY71" fmla="*/ 5697 h 10000"/>
                  <a:gd name="connsiteX0" fmla="*/ 10000 w 10000"/>
                  <a:gd name="connsiteY0" fmla="*/ 5697 h 10000"/>
                  <a:gd name="connsiteX1" fmla="*/ 10000 w 10000"/>
                  <a:gd name="connsiteY1" fmla="*/ 5697 h 10000"/>
                  <a:gd name="connsiteX2" fmla="*/ 9904 w 10000"/>
                  <a:gd name="connsiteY2" fmla="*/ 5170 h 10000"/>
                  <a:gd name="connsiteX3" fmla="*/ 9760 w 10000"/>
                  <a:gd name="connsiteY3" fmla="*/ 4706 h 10000"/>
                  <a:gd name="connsiteX4" fmla="*/ 9584 w 10000"/>
                  <a:gd name="connsiteY4" fmla="*/ 4241 h 10000"/>
                  <a:gd name="connsiteX5" fmla="*/ 9408 w 10000"/>
                  <a:gd name="connsiteY5" fmla="*/ 3777 h 10000"/>
                  <a:gd name="connsiteX6" fmla="*/ 9408 w 10000"/>
                  <a:gd name="connsiteY6" fmla="*/ 3777 h 10000"/>
                  <a:gd name="connsiteX7" fmla="*/ 9200 w 10000"/>
                  <a:gd name="connsiteY7" fmla="*/ 3282 h 10000"/>
                  <a:gd name="connsiteX8" fmla="*/ 8960 w 10000"/>
                  <a:gd name="connsiteY8" fmla="*/ 2817 h 10000"/>
                  <a:gd name="connsiteX9" fmla="*/ 8688 w 10000"/>
                  <a:gd name="connsiteY9" fmla="*/ 2384 h 10000"/>
                  <a:gd name="connsiteX10" fmla="*/ 8432 w 10000"/>
                  <a:gd name="connsiteY10" fmla="*/ 2012 h 10000"/>
                  <a:gd name="connsiteX11" fmla="*/ 8144 w 10000"/>
                  <a:gd name="connsiteY11" fmla="*/ 1641 h 10000"/>
                  <a:gd name="connsiteX12" fmla="*/ 7840 w 10000"/>
                  <a:gd name="connsiteY12" fmla="*/ 1300 h 10000"/>
                  <a:gd name="connsiteX13" fmla="*/ 7536 w 10000"/>
                  <a:gd name="connsiteY13" fmla="*/ 1022 h 10000"/>
                  <a:gd name="connsiteX14" fmla="*/ 7200 w 10000"/>
                  <a:gd name="connsiteY14" fmla="*/ 743 h 10000"/>
                  <a:gd name="connsiteX15" fmla="*/ 6864 w 10000"/>
                  <a:gd name="connsiteY15" fmla="*/ 526 h 10000"/>
                  <a:gd name="connsiteX16" fmla="*/ 6512 w 10000"/>
                  <a:gd name="connsiteY16" fmla="*/ 341 h 10000"/>
                  <a:gd name="connsiteX17" fmla="*/ 6176 w 10000"/>
                  <a:gd name="connsiteY17" fmla="*/ 186 h 10000"/>
                  <a:gd name="connsiteX18" fmla="*/ 5840 w 10000"/>
                  <a:gd name="connsiteY18" fmla="*/ 93 h 10000"/>
                  <a:gd name="connsiteX19" fmla="*/ 5488 w 10000"/>
                  <a:gd name="connsiteY19" fmla="*/ 0 h 10000"/>
                  <a:gd name="connsiteX20" fmla="*/ 5120 w 10000"/>
                  <a:gd name="connsiteY20" fmla="*/ 0 h 10000"/>
                  <a:gd name="connsiteX21" fmla="*/ 4752 w 10000"/>
                  <a:gd name="connsiteY21" fmla="*/ 0 h 10000"/>
                  <a:gd name="connsiteX22" fmla="*/ 4416 w 10000"/>
                  <a:gd name="connsiteY22" fmla="*/ 62 h 10000"/>
                  <a:gd name="connsiteX23" fmla="*/ 4064 w 10000"/>
                  <a:gd name="connsiteY23" fmla="*/ 155 h 10000"/>
                  <a:gd name="connsiteX24" fmla="*/ 3712 w 10000"/>
                  <a:gd name="connsiteY24" fmla="*/ 341 h 10000"/>
                  <a:gd name="connsiteX25" fmla="*/ 3360 w 10000"/>
                  <a:gd name="connsiteY25" fmla="*/ 526 h 10000"/>
                  <a:gd name="connsiteX26" fmla="*/ 3024 w 10000"/>
                  <a:gd name="connsiteY26" fmla="*/ 743 h 10000"/>
                  <a:gd name="connsiteX27" fmla="*/ 2704 w 10000"/>
                  <a:gd name="connsiteY27" fmla="*/ 1022 h 10000"/>
                  <a:gd name="connsiteX28" fmla="*/ 2384 w 10000"/>
                  <a:gd name="connsiteY28" fmla="*/ 1362 h 10000"/>
                  <a:gd name="connsiteX29" fmla="*/ 2080 w 10000"/>
                  <a:gd name="connsiteY29" fmla="*/ 1734 h 10000"/>
                  <a:gd name="connsiteX30" fmla="*/ 1760 w 10000"/>
                  <a:gd name="connsiteY30" fmla="*/ 2198 h 10000"/>
                  <a:gd name="connsiteX31" fmla="*/ 1504 w 10000"/>
                  <a:gd name="connsiteY31" fmla="*/ 2663 h 10000"/>
                  <a:gd name="connsiteX32" fmla="*/ 1232 w 10000"/>
                  <a:gd name="connsiteY32" fmla="*/ 3189 h 10000"/>
                  <a:gd name="connsiteX33" fmla="*/ 960 w 10000"/>
                  <a:gd name="connsiteY33" fmla="*/ 3777 h 10000"/>
                  <a:gd name="connsiteX34" fmla="*/ 720 w 10000"/>
                  <a:gd name="connsiteY34" fmla="*/ 4427 h 10000"/>
                  <a:gd name="connsiteX35" fmla="*/ 528 w 10000"/>
                  <a:gd name="connsiteY35" fmla="*/ 5139 h 10000"/>
                  <a:gd name="connsiteX36" fmla="*/ 336 w 10000"/>
                  <a:gd name="connsiteY36" fmla="*/ 5882 h 10000"/>
                  <a:gd name="connsiteX37" fmla="*/ 144 w 10000"/>
                  <a:gd name="connsiteY37" fmla="*/ 6687 h 10000"/>
                  <a:gd name="connsiteX38" fmla="*/ 0 w 10000"/>
                  <a:gd name="connsiteY38" fmla="*/ 7554 h 10000"/>
                  <a:gd name="connsiteX39" fmla="*/ 528 w 10000"/>
                  <a:gd name="connsiteY39" fmla="*/ 6780 h 10000"/>
                  <a:gd name="connsiteX40" fmla="*/ 528 w 10000"/>
                  <a:gd name="connsiteY40" fmla="*/ 6780 h 10000"/>
                  <a:gd name="connsiteX41" fmla="*/ 624 w 10000"/>
                  <a:gd name="connsiteY41" fmla="*/ 6625 h 10000"/>
                  <a:gd name="connsiteX42" fmla="*/ 912 w 10000"/>
                  <a:gd name="connsiteY42" fmla="*/ 6347 h 10000"/>
                  <a:gd name="connsiteX43" fmla="*/ 1136 w 10000"/>
                  <a:gd name="connsiteY43" fmla="*/ 6223 h 10000"/>
                  <a:gd name="connsiteX44" fmla="*/ 1408 w 10000"/>
                  <a:gd name="connsiteY44" fmla="*/ 6068 h 10000"/>
                  <a:gd name="connsiteX45" fmla="*/ 1696 w 10000"/>
                  <a:gd name="connsiteY45" fmla="*/ 5944 h 10000"/>
                  <a:gd name="connsiteX46" fmla="*/ 2032 w 10000"/>
                  <a:gd name="connsiteY46" fmla="*/ 5789 h 10000"/>
                  <a:gd name="connsiteX47" fmla="*/ 2416 w 10000"/>
                  <a:gd name="connsiteY47" fmla="*/ 5759 h 10000"/>
                  <a:gd name="connsiteX48" fmla="*/ 2832 w 10000"/>
                  <a:gd name="connsiteY48" fmla="*/ 5697 h 10000"/>
                  <a:gd name="connsiteX49" fmla="*/ 3264 w 10000"/>
                  <a:gd name="connsiteY49" fmla="*/ 5759 h 10000"/>
                  <a:gd name="connsiteX50" fmla="*/ 3744 w 10000"/>
                  <a:gd name="connsiteY50" fmla="*/ 5882 h 10000"/>
                  <a:gd name="connsiteX51" fmla="*/ 4256 w 10000"/>
                  <a:gd name="connsiteY51" fmla="*/ 6130 h 10000"/>
                  <a:gd name="connsiteX52" fmla="*/ 4800 w 10000"/>
                  <a:gd name="connsiteY52" fmla="*/ 6440 h 10000"/>
                  <a:gd name="connsiteX53" fmla="*/ 5360 w 10000"/>
                  <a:gd name="connsiteY53" fmla="*/ 6873 h 10000"/>
                  <a:gd name="connsiteX54" fmla="*/ 5968 w 10000"/>
                  <a:gd name="connsiteY54" fmla="*/ 7461 h 10000"/>
                  <a:gd name="connsiteX55" fmla="*/ 5968 w 10000"/>
                  <a:gd name="connsiteY55" fmla="*/ 7461 h 10000"/>
                  <a:gd name="connsiteX56" fmla="*/ 6016 w 10000"/>
                  <a:gd name="connsiteY56" fmla="*/ 7616 h 10000"/>
                  <a:gd name="connsiteX57" fmla="*/ 6128 w 10000"/>
                  <a:gd name="connsiteY57" fmla="*/ 8080 h 10000"/>
                  <a:gd name="connsiteX58" fmla="*/ 6208 w 10000"/>
                  <a:gd name="connsiteY58" fmla="*/ 8452 h 10000"/>
                  <a:gd name="connsiteX59" fmla="*/ 6272 w 10000"/>
                  <a:gd name="connsiteY59" fmla="*/ 8885 h 10000"/>
                  <a:gd name="connsiteX60" fmla="*/ 6320 w 10000"/>
                  <a:gd name="connsiteY60" fmla="*/ 9381 h 10000"/>
                  <a:gd name="connsiteX61" fmla="*/ 6368 w 10000"/>
                  <a:gd name="connsiteY61" fmla="*/ 10000 h 10000"/>
                  <a:gd name="connsiteX62" fmla="*/ 6368 w 10000"/>
                  <a:gd name="connsiteY62" fmla="*/ 10000 h 10000"/>
                  <a:gd name="connsiteX63" fmla="*/ 6832 w 10000"/>
                  <a:gd name="connsiteY63" fmla="*/ 9752 h 10000"/>
                  <a:gd name="connsiteX64" fmla="*/ 7296 w 10000"/>
                  <a:gd name="connsiteY64" fmla="*/ 9443 h 10000"/>
                  <a:gd name="connsiteX65" fmla="*/ 7744 w 10000"/>
                  <a:gd name="connsiteY65" fmla="*/ 9009 h 10000"/>
                  <a:gd name="connsiteX66" fmla="*/ 8208 w 10000"/>
                  <a:gd name="connsiteY66" fmla="*/ 8545 h 10000"/>
                  <a:gd name="connsiteX67" fmla="*/ 8672 w 10000"/>
                  <a:gd name="connsiteY67" fmla="*/ 7988 h 10000"/>
                  <a:gd name="connsiteX68" fmla="*/ 9104 w 10000"/>
                  <a:gd name="connsiteY68" fmla="*/ 7337 h 10000"/>
                  <a:gd name="connsiteX69" fmla="*/ 9568 w 10000"/>
                  <a:gd name="connsiteY69" fmla="*/ 6533 h 10000"/>
                  <a:gd name="connsiteX70" fmla="*/ 10000 w 10000"/>
                  <a:gd name="connsiteY70" fmla="*/ 5697 h 10000"/>
                  <a:gd name="connsiteX0" fmla="*/ 9856 w 9856"/>
                  <a:gd name="connsiteY0" fmla="*/ 5697 h 10000"/>
                  <a:gd name="connsiteX1" fmla="*/ 9856 w 9856"/>
                  <a:gd name="connsiteY1" fmla="*/ 5697 h 10000"/>
                  <a:gd name="connsiteX2" fmla="*/ 9760 w 9856"/>
                  <a:gd name="connsiteY2" fmla="*/ 5170 h 10000"/>
                  <a:gd name="connsiteX3" fmla="*/ 9616 w 9856"/>
                  <a:gd name="connsiteY3" fmla="*/ 4706 h 10000"/>
                  <a:gd name="connsiteX4" fmla="*/ 9440 w 9856"/>
                  <a:gd name="connsiteY4" fmla="*/ 4241 h 10000"/>
                  <a:gd name="connsiteX5" fmla="*/ 9264 w 9856"/>
                  <a:gd name="connsiteY5" fmla="*/ 3777 h 10000"/>
                  <a:gd name="connsiteX6" fmla="*/ 9264 w 9856"/>
                  <a:gd name="connsiteY6" fmla="*/ 3777 h 10000"/>
                  <a:gd name="connsiteX7" fmla="*/ 9056 w 9856"/>
                  <a:gd name="connsiteY7" fmla="*/ 3282 h 10000"/>
                  <a:gd name="connsiteX8" fmla="*/ 8816 w 9856"/>
                  <a:gd name="connsiteY8" fmla="*/ 2817 h 10000"/>
                  <a:gd name="connsiteX9" fmla="*/ 8544 w 9856"/>
                  <a:gd name="connsiteY9" fmla="*/ 2384 h 10000"/>
                  <a:gd name="connsiteX10" fmla="*/ 8288 w 9856"/>
                  <a:gd name="connsiteY10" fmla="*/ 2012 h 10000"/>
                  <a:gd name="connsiteX11" fmla="*/ 8000 w 9856"/>
                  <a:gd name="connsiteY11" fmla="*/ 1641 h 10000"/>
                  <a:gd name="connsiteX12" fmla="*/ 7696 w 9856"/>
                  <a:gd name="connsiteY12" fmla="*/ 1300 h 10000"/>
                  <a:gd name="connsiteX13" fmla="*/ 7392 w 9856"/>
                  <a:gd name="connsiteY13" fmla="*/ 1022 h 10000"/>
                  <a:gd name="connsiteX14" fmla="*/ 7056 w 9856"/>
                  <a:gd name="connsiteY14" fmla="*/ 743 h 10000"/>
                  <a:gd name="connsiteX15" fmla="*/ 6720 w 9856"/>
                  <a:gd name="connsiteY15" fmla="*/ 526 h 10000"/>
                  <a:gd name="connsiteX16" fmla="*/ 6368 w 9856"/>
                  <a:gd name="connsiteY16" fmla="*/ 341 h 10000"/>
                  <a:gd name="connsiteX17" fmla="*/ 6032 w 9856"/>
                  <a:gd name="connsiteY17" fmla="*/ 186 h 10000"/>
                  <a:gd name="connsiteX18" fmla="*/ 5696 w 9856"/>
                  <a:gd name="connsiteY18" fmla="*/ 93 h 10000"/>
                  <a:gd name="connsiteX19" fmla="*/ 5344 w 9856"/>
                  <a:gd name="connsiteY19" fmla="*/ 0 h 10000"/>
                  <a:gd name="connsiteX20" fmla="*/ 4976 w 9856"/>
                  <a:gd name="connsiteY20" fmla="*/ 0 h 10000"/>
                  <a:gd name="connsiteX21" fmla="*/ 4608 w 9856"/>
                  <a:gd name="connsiteY21" fmla="*/ 0 h 10000"/>
                  <a:gd name="connsiteX22" fmla="*/ 4272 w 9856"/>
                  <a:gd name="connsiteY22" fmla="*/ 62 h 10000"/>
                  <a:gd name="connsiteX23" fmla="*/ 3920 w 9856"/>
                  <a:gd name="connsiteY23" fmla="*/ 155 h 10000"/>
                  <a:gd name="connsiteX24" fmla="*/ 3568 w 9856"/>
                  <a:gd name="connsiteY24" fmla="*/ 341 h 10000"/>
                  <a:gd name="connsiteX25" fmla="*/ 3216 w 9856"/>
                  <a:gd name="connsiteY25" fmla="*/ 526 h 10000"/>
                  <a:gd name="connsiteX26" fmla="*/ 2880 w 9856"/>
                  <a:gd name="connsiteY26" fmla="*/ 743 h 10000"/>
                  <a:gd name="connsiteX27" fmla="*/ 2560 w 9856"/>
                  <a:gd name="connsiteY27" fmla="*/ 1022 h 10000"/>
                  <a:gd name="connsiteX28" fmla="*/ 2240 w 9856"/>
                  <a:gd name="connsiteY28" fmla="*/ 1362 h 10000"/>
                  <a:gd name="connsiteX29" fmla="*/ 1936 w 9856"/>
                  <a:gd name="connsiteY29" fmla="*/ 1734 h 10000"/>
                  <a:gd name="connsiteX30" fmla="*/ 1616 w 9856"/>
                  <a:gd name="connsiteY30" fmla="*/ 2198 h 10000"/>
                  <a:gd name="connsiteX31" fmla="*/ 1360 w 9856"/>
                  <a:gd name="connsiteY31" fmla="*/ 2663 h 10000"/>
                  <a:gd name="connsiteX32" fmla="*/ 1088 w 9856"/>
                  <a:gd name="connsiteY32" fmla="*/ 3189 h 10000"/>
                  <a:gd name="connsiteX33" fmla="*/ 816 w 9856"/>
                  <a:gd name="connsiteY33" fmla="*/ 3777 h 10000"/>
                  <a:gd name="connsiteX34" fmla="*/ 576 w 9856"/>
                  <a:gd name="connsiteY34" fmla="*/ 4427 h 10000"/>
                  <a:gd name="connsiteX35" fmla="*/ 384 w 9856"/>
                  <a:gd name="connsiteY35" fmla="*/ 5139 h 10000"/>
                  <a:gd name="connsiteX36" fmla="*/ 192 w 9856"/>
                  <a:gd name="connsiteY36" fmla="*/ 5882 h 10000"/>
                  <a:gd name="connsiteX37" fmla="*/ 0 w 9856"/>
                  <a:gd name="connsiteY37" fmla="*/ 6687 h 10000"/>
                  <a:gd name="connsiteX38" fmla="*/ 384 w 9856"/>
                  <a:gd name="connsiteY38" fmla="*/ 6780 h 10000"/>
                  <a:gd name="connsiteX39" fmla="*/ 384 w 9856"/>
                  <a:gd name="connsiteY39" fmla="*/ 6780 h 10000"/>
                  <a:gd name="connsiteX40" fmla="*/ 480 w 9856"/>
                  <a:gd name="connsiteY40" fmla="*/ 6625 h 10000"/>
                  <a:gd name="connsiteX41" fmla="*/ 768 w 9856"/>
                  <a:gd name="connsiteY41" fmla="*/ 6347 h 10000"/>
                  <a:gd name="connsiteX42" fmla="*/ 992 w 9856"/>
                  <a:gd name="connsiteY42" fmla="*/ 6223 h 10000"/>
                  <a:gd name="connsiteX43" fmla="*/ 1264 w 9856"/>
                  <a:gd name="connsiteY43" fmla="*/ 6068 h 10000"/>
                  <a:gd name="connsiteX44" fmla="*/ 1552 w 9856"/>
                  <a:gd name="connsiteY44" fmla="*/ 5944 h 10000"/>
                  <a:gd name="connsiteX45" fmla="*/ 1888 w 9856"/>
                  <a:gd name="connsiteY45" fmla="*/ 5789 h 10000"/>
                  <a:gd name="connsiteX46" fmla="*/ 2272 w 9856"/>
                  <a:gd name="connsiteY46" fmla="*/ 5759 h 10000"/>
                  <a:gd name="connsiteX47" fmla="*/ 2688 w 9856"/>
                  <a:gd name="connsiteY47" fmla="*/ 5697 h 10000"/>
                  <a:gd name="connsiteX48" fmla="*/ 3120 w 9856"/>
                  <a:gd name="connsiteY48" fmla="*/ 5759 h 10000"/>
                  <a:gd name="connsiteX49" fmla="*/ 3600 w 9856"/>
                  <a:gd name="connsiteY49" fmla="*/ 5882 h 10000"/>
                  <a:gd name="connsiteX50" fmla="*/ 4112 w 9856"/>
                  <a:gd name="connsiteY50" fmla="*/ 6130 h 10000"/>
                  <a:gd name="connsiteX51" fmla="*/ 4656 w 9856"/>
                  <a:gd name="connsiteY51" fmla="*/ 6440 h 10000"/>
                  <a:gd name="connsiteX52" fmla="*/ 5216 w 9856"/>
                  <a:gd name="connsiteY52" fmla="*/ 6873 h 10000"/>
                  <a:gd name="connsiteX53" fmla="*/ 5824 w 9856"/>
                  <a:gd name="connsiteY53" fmla="*/ 7461 h 10000"/>
                  <a:gd name="connsiteX54" fmla="*/ 5824 w 9856"/>
                  <a:gd name="connsiteY54" fmla="*/ 7461 h 10000"/>
                  <a:gd name="connsiteX55" fmla="*/ 5872 w 9856"/>
                  <a:gd name="connsiteY55" fmla="*/ 7616 h 10000"/>
                  <a:gd name="connsiteX56" fmla="*/ 5984 w 9856"/>
                  <a:gd name="connsiteY56" fmla="*/ 8080 h 10000"/>
                  <a:gd name="connsiteX57" fmla="*/ 6064 w 9856"/>
                  <a:gd name="connsiteY57" fmla="*/ 8452 h 10000"/>
                  <a:gd name="connsiteX58" fmla="*/ 6128 w 9856"/>
                  <a:gd name="connsiteY58" fmla="*/ 8885 h 10000"/>
                  <a:gd name="connsiteX59" fmla="*/ 6176 w 9856"/>
                  <a:gd name="connsiteY59" fmla="*/ 9381 h 10000"/>
                  <a:gd name="connsiteX60" fmla="*/ 6224 w 9856"/>
                  <a:gd name="connsiteY60" fmla="*/ 10000 h 10000"/>
                  <a:gd name="connsiteX61" fmla="*/ 6224 w 9856"/>
                  <a:gd name="connsiteY61" fmla="*/ 10000 h 10000"/>
                  <a:gd name="connsiteX62" fmla="*/ 6688 w 9856"/>
                  <a:gd name="connsiteY62" fmla="*/ 9752 h 10000"/>
                  <a:gd name="connsiteX63" fmla="*/ 7152 w 9856"/>
                  <a:gd name="connsiteY63" fmla="*/ 9443 h 10000"/>
                  <a:gd name="connsiteX64" fmla="*/ 7600 w 9856"/>
                  <a:gd name="connsiteY64" fmla="*/ 9009 h 10000"/>
                  <a:gd name="connsiteX65" fmla="*/ 8064 w 9856"/>
                  <a:gd name="connsiteY65" fmla="*/ 8545 h 10000"/>
                  <a:gd name="connsiteX66" fmla="*/ 8528 w 9856"/>
                  <a:gd name="connsiteY66" fmla="*/ 7988 h 10000"/>
                  <a:gd name="connsiteX67" fmla="*/ 8960 w 9856"/>
                  <a:gd name="connsiteY67" fmla="*/ 7337 h 10000"/>
                  <a:gd name="connsiteX68" fmla="*/ 9424 w 9856"/>
                  <a:gd name="connsiteY68" fmla="*/ 6533 h 10000"/>
                  <a:gd name="connsiteX69" fmla="*/ 9856 w 9856"/>
                  <a:gd name="connsiteY69" fmla="*/ 5697 h 10000"/>
                  <a:gd name="connsiteX0" fmla="*/ 9805 w 9805"/>
                  <a:gd name="connsiteY0" fmla="*/ 5697 h 10000"/>
                  <a:gd name="connsiteX1" fmla="*/ 9805 w 9805"/>
                  <a:gd name="connsiteY1" fmla="*/ 5697 h 10000"/>
                  <a:gd name="connsiteX2" fmla="*/ 9708 w 9805"/>
                  <a:gd name="connsiteY2" fmla="*/ 5170 h 10000"/>
                  <a:gd name="connsiteX3" fmla="*/ 9561 w 9805"/>
                  <a:gd name="connsiteY3" fmla="*/ 4706 h 10000"/>
                  <a:gd name="connsiteX4" fmla="*/ 9383 w 9805"/>
                  <a:gd name="connsiteY4" fmla="*/ 4241 h 10000"/>
                  <a:gd name="connsiteX5" fmla="*/ 9204 w 9805"/>
                  <a:gd name="connsiteY5" fmla="*/ 3777 h 10000"/>
                  <a:gd name="connsiteX6" fmla="*/ 9204 w 9805"/>
                  <a:gd name="connsiteY6" fmla="*/ 3777 h 10000"/>
                  <a:gd name="connsiteX7" fmla="*/ 8993 w 9805"/>
                  <a:gd name="connsiteY7" fmla="*/ 3282 h 10000"/>
                  <a:gd name="connsiteX8" fmla="*/ 8750 w 9805"/>
                  <a:gd name="connsiteY8" fmla="*/ 2817 h 10000"/>
                  <a:gd name="connsiteX9" fmla="*/ 8474 w 9805"/>
                  <a:gd name="connsiteY9" fmla="*/ 2384 h 10000"/>
                  <a:gd name="connsiteX10" fmla="*/ 8214 w 9805"/>
                  <a:gd name="connsiteY10" fmla="*/ 2012 h 10000"/>
                  <a:gd name="connsiteX11" fmla="*/ 7922 w 9805"/>
                  <a:gd name="connsiteY11" fmla="*/ 1641 h 10000"/>
                  <a:gd name="connsiteX12" fmla="*/ 7613 w 9805"/>
                  <a:gd name="connsiteY12" fmla="*/ 1300 h 10000"/>
                  <a:gd name="connsiteX13" fmla="*/ 7305 w 9805"/>
                  <a:gd name="connsiteY13" fmla="*/ 1022 h 10000"/>
                  <a:gd name="connsiteX14" fmla="*/ 6964 w 9805"/>
                  <a:gd name="connsiteY14" fmla="*/ 743 h 10000"/>
                  <a:gd name="connsiteX15" fmla="*/ 6623 w 9805"/>
                  <a:gd name="connsiteY15" fmla="*/ 526 h 10000"/>
                  <a:gd name="connsiteX16" fmla="*/ 6266 w 9805"/>
                  <a:gd name="connsiteY16" fmla="*/ 341 h 10000"/>
                  <a:gd name="connsiteX17" fmla="*/ 5925 w 9805"/>
                  <a:gd name="connsiteY17" fmla="*/ 186 h 10000"/>
                  <a:gd name="connsiteX18" fmla="*/ 5584 w 9805"/>
                  <a:gd name="connsiteY18" fmla="*/ 93 h 10000"/>
                  <a:gd name="connsiteX19" fmla="*/ 5227 w 9805"/>
                  <a:gd name="connsiteY19" fmla="*/ 0 h 10000"/>
                  <a:gd name="connsiteX20" fmla="*/ 4854 w 9805"/>
                  <a:gd name="connsiteY20" fmla="*/ 0 h 10000"/>
                  <a:gd name="connsiteX21" fmla="*/ 4480 w 9805"/>
                  <a:gd name="connsiteY21" fmla="*/ 0 h 10000"/>
                  <a:gd name="connsiteX22" fmla="*/ 4139 w 9805"/>
                  <a:gd name="connsiteY22" fmla="*/ 62 h 10000"/>
                  <a:gd name="connsiteX23" fmla="*/ 3782 w 9805"/>
                  <a:gd name="connsiteY23" fmla="*/ 155 h 10000"/>
                  <a:gd name="connsiteX24" fmla="*/ 3425 w 9805"/>
                  <a:gd name="connsiteY24" fmla="*/ 341 h 10000"/>
                  <a:gd name="connsiteX25" fmla="*/ 3068 w 9805"/>
                  <a:gd name="connsiteY25" fmla="*/ 526 h 10000"/>
                  <a:gd name="connsiteX26" fmla="*/ 2727 w 9805"/>
                  <a:gd name="connsiteY26" fmla="*/ 743 h 10000"/>
                  <a:gd name="connsiteX27" fmla="*/ 2402 w 9805"/>
                  <a:gd name="connsiteY27" fmla="*/ 1022 h 10000"/>
                  <a:gd name="connsiteX28" fmla="*/ 2078 w 9805"/>
                  <a:gd name="connsiteY28" fmla="*/ 1362 h 10000"/>
                  <a:gd name="connsiteX29" fmla="*/ 1769 w 9805"/>
                  <a:gd name="connsiteY29" fmla="*/ 1734 h 10000"/>
                  <a:gd name="connsiteX30" fmla="*/ 1445 w 9805"/>
                  <a:gd name="connsiteY30" fmla="*/ 2198 h 10000"/>
                  <a:gd name="connsiteX31" fmla="*/ 1185 w 9805"/>
                  <a:gd name="connsiteY31" fmla="*/ 2663 h 10000"/>
                  <a:gd name="connsiteX32" fmla="*/ 909 w 9805"/>
                  <a:gd name="connsiteY32" fmla="*/ 3189 h 10000"/>
                  <a:gd name="connsiteX33" fmla="*/ 633 w 9805"/>
                  <a:gd name="connsiteY33" fmla="*/ 3777 h 10000"/>
                  <a:gd name="connsiteX34" fmla="*/ 389 w 9805"/>
                  <a:gd name="connsiteY34" fmla="*/ 4427 h 10000"/>
                  <a:gd name="connsiteX35" fmla="*/ 195 w 9805"/>
                  <a:gd name="connsiteY35" fmla="*/ 5139 h 10000"/>
                  <a:gd name="connsiteX36" fmla="*/ 0 w 9805"/>
                  <a:gd name="connsiteY36" fmla="*/ 5882 h 10000"/>
                  <a:gd name="connsiteX37" fmla="*/ 195 w 9805"/>
                  <a:gd name="connsiteY37" fmla="*/ 6780 h 10000"/>
                  <a:gd name="connsiteX38" fmla="*/ 195 w 9805"/>
                  <a:gd name="connsiteY38" fmla="*/ 6780 h 10000"/>
                  <a:gd name="connsiteX39" fmla="*/ 292 w 9805"/>
                  <a:gd name="connsiteY39" fmla="*/ 6625 h 10000"/>
                  <a:gd name="connsiteX40" fmla="*/ 584 w 9805"/>
                  <a:gd name="connsiteY40" fmla="*/ 6347 h 10000"/>
                  <a:gd name="connsiteX41" fmla="*/ 811 w 9805"/>
                  <a:gd name="connsiteY41" fmla="*/ 6223 h 10000"/>
                  <a:gd name="connsiteX42" fmla="*/ 1087 w 9805"/>
                  <a:gd name="connsiteY42" fmla="*/ 6068 h 10000"/>
                  <a:gd name="connsiteX43" fmla="*/ 1380 w 9805"/>
                  <a:gd name="connsiteY43" fmla="*/ 5944 h 10000"/>
                  <a:gd name="connsiteX44" fmla="*/ 1721 w 9805"/>
                  <a:gd name="connsiteY44" fmla="*/ 5789 h 10000"/>
                  <a:gd name="connsiteX45" fmla="*/ 2110 w 9805"/>
                  <a:gd name="connsiteY45" fmla="*/ 5759 h 10000"/>
                  <a:gd name="connsiteX46" fmla="*/ 2532 w 9805"/>
                  <a:gd name="connsiteY46" fmla="*/ 5697 h 10000"/>
                  <a:gd name="connsiteX47" fmla="*/ 2971 w 9805"/>
                  <a:gd name="connsiteY47" fmla="*/ 5759 h 10000"/>
                  <a:gd name="connsiteX48" fmla="*/ 3458 w 9805"/>
                  <a:gd name="connsiteY48" fmla="*/ 5882 h 10000"/>
                  <a:gd name="connsiteX49" fmla="*/ 3977 w 9805"/>
                  <a:gd name="connsiteY49" fmla="*/ 6130 h 10000"/>
                  <a:gd name="connsiteX50" fmla="*/ 4529 w 9805"/>
                  <a:gd name="connsiteY50" fmla="*/ 6440 h 10000"/>
                  <a:gd name="connsiteX51" fmla="*/ 5097 w 9805"/>
                  <a:gd name="connsiteY51" fmla="*/ 6873 h 10000"/>
                  <a:gd name="connsiteX52" fmla="*/ 5714 w 9805"/>
                  <a:gd name="connsiteY52" fmla="*/ 7461 h 10000"/>
                  <a:gd name="connsiteX53" fmla="*/ 5714 w 9805"/>
                  <a:gd name="connsiteY53" fmla="*/ 7461 h 10000"/>
                  <a:gd name="connsiteX54" fmla="*/ 5763 w 9805"/>
                  <a:gd name="connsiteY54" fmla="*/ 7616 h 10000"/>
                  <a:gd name="connsiteX55" fmla="*/ 5876 w 9805"/>
                  <a:gd name="connsiteY55" fmla="*/ 8080 h 10000"/>
                  <a:gd name="connsiteX56" fmla="*/ 5958 w 9805"/>
                  <a:gd name="connsiteY56" fmla="*/ 8452 h 10000"/>
                  <a:gd name="connsiteX57" fmla="*/ 6023 w 9805"/>
                  <a:gd name="connsiteY57" fmla="*/ 8885 h 10000"/>
                  <a:gd name="connsiteX58" fmla="*/ 6071 w 9805"/>
                  <a:gd name="connsiteY58" fmla="*/ 9381 h 10000"/>
                  <a:gd name="connsiteX59" fmla="*/ 6120 w 9805"/>
                  <a:gd name="connsiteY59" fmla="*/ 10000 h 10000"/>
                  <a:gd name="connsiteX60" fmla="*/ 6120 w 9805"/>
                  <a:gd name="connsiteY60" fmla="*/ 10000 h 10000"/>
                  <a:gd name="connsiteX61" fmla="*/ 6591 w 9805"/>
                  <a:gd name="connsiteY61" fmla="*/ 9752 h 10000"/>
                  <a:gd name="connsiteX62" fmla="*/ 7061 w 9805"/>
                  <a:gd name="connsiteY62" fmla="*/ 9443 h 10000"/>
                  <a:gd name="connsiteX63" fmla="*/ 7516 w 9805"/>
                  <a:gd name="connsiteY63" fmla="*/ 9009 h 10000"/>
                  <a:gd name="connsiteX64" fmla="*/ 7987 w 9805"/>
                  <a:gd name="connsiteY64" fmla="*/ 8545 h 10000"/>
                  <a:gd name="connsiteX65" fmla="*/ 8458 w 9805"/>
                  <a:gd name="connsiteY65" fmla="*/ 7988 h 10000"/>
                  <a:gd name="connsiteX66" fmla="*/ 8896 w 9805"/>
                  <a:gd name="connsiteY66" fmla="*/ 7337 h 10000"/>
                  <a:gd name="connsiteX67" fmla="*/ 9367 w 9805"/>
                  <a:gd name="connsiteY67" fmla="*/ 6533 h 10000"/>
                  <a:gd name="connsiteX68" fmla="*/ 9805 w 9805"/>
                  <a:gd name="connsiteY68" fmla="*/ 5697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9805" h="10000">
                    <a:moveTo>
                      <a:pt x="9805" y="5697"/>
                    </a:moveTo>
                    <a:lnTo>
                      <a:pt x="9805" y="5697"/>
                    </a:lnTo>
                    <a:cubicBezTo>
                      <a:pt x="9773" y="5521"/>
                      <a:pt x="9740" y="5346"/>
                      <a:pt x="9708" y="5170"/>
                    </a:cubicBezTo>
                    <a:lnTo>
                      <a:pt x="9561" y="4706"/>
                    </a:lnTo>
                    <a:cubicBezTo>
                      <a:pt x="9502" y="4551"/>
                      <a:pt x="9443" y="4396"/>
                      <a:pt x="9383" y="4241"/>
                    </a:cubicBezTo>
                    <a:lnTo>
                      <a:pt x="9204" y="3777"/>
                    </a:lnTo>
                    <a:lnTo>
                      <a:pt x="9204" y="3777"/>
                    </a:lnTo>
                    <a:cubicBezTo>
                      <a:pt x="9134" y="3612"/>
                      <a:pt x="9063" y="3447"/>
                      <a:pt x="8993" y="3282"/>
                    </a:cubicBezTo>
                    <a:lnTo>
                      <a:pt x="8750" y="2817"/>
                    </a:lnTo>
                    <a:lnTo>
                      <a:pt x="8474" y="2384"/>
                    </a:lnTo>
                    <a:lnTo>
                      <a:pt x="8214" y="2012"/>
                    </a:lnTo>
                    <a:lnTo>
                      <a:pt x="7922" y="1641"/>
                    </a:lnTo>
                    <a:lnTo>
                      <a:pt x="7613" y="1300"/>
                    </a:lnTo>
                    <a:lnTo>
                      <a:pt x="7305" y="1022"/>
                    </a:lnTo>
                    <a:lnTo>
                      <a:pt x="6964" y="743"/>
                    </a:lnTo>
                    <a:lnTo>
                      <a:pt x="6623" y="526"/>
                    </a:lnTo>
                    <a:lnTo>
                      <a:pt x="6266" y="341"/>
                    </a:lnTo>
                    <a:lnTo>
                      <a:pt x="5925" y="186"/>
                    </a:lnTo>
                    <a:lnTo>
                      <a:pt x="5584" y="93"/>
                    </a:lnTo>
                    <a:lnTo>
                      <a:pt x="5227" y="0"/>
                    </a:lnTo>
                    <a:lnTo>
                      <a:pt x="4854" y="0"/>
                    </a:lnTo>
                    <a:lnTo>
                      <a:pt x="4480" y="0"/>
                    </a:lnTo>
                    <a:lnTo>
                      <a:pt x="4139" y="62"/>
                    </a:lnTo>
                    <a:lnTo>
                      <a:pt x="3782" y="155"/>
                    </a:lnTo>
                    <a:lnTo>
                      <a:pt x="3425" y="341"/>
                    </a:lnTo>
                    <a:lnTo>
                      <a:pt x="3068" y="526"/>
                    </a:lnTo>
                    <a:lnTo>
                      <a:pt x="2727" y="743"/>
                    </a:lnTo>
                    <a:lnTo>
                      <a:pt x="2402" y="1022"/>
                    </a:lnTo>
                    <a:lnTo>
                      <a:pt x="2078" y="1362"/>
                    </a:lnTo>
                    <a:lnTo>
                      <a:pt x="1769" y="1734"/>
                    </a:lnTo>
                    <a:lnTo>
                      <a:pt x="1445" y="2198"/>
                    </a:lnTo>
                    <a:lnTo>
                      <a:pt x="1185" y="2663"/>
                    </a:lnTo>
                    <a:lnTo>
                      <a:pt x="909" y="3189"/>
                    </a:lnTo>
                    <a:lnTo>
                      <a:pt x="633" y="3777"/>
                    </a:lnTo>
                    <a:cubicBezTo>
                      <a:pt x="552" y="3994"/>
                      <a:pt x="470" y="4210"/>
                      <a:pt x="389" y="4427"/>
                    </a:cubicBezTo>
                    <a:cubicBezTo>
                      <a:pt x="324" y="4664"/>
                      <a:pt x="260" y="4902"/>
                      <a:pt x="195" y="5139"/>
                    </a:cubicBezTo>
                    <a:lnTo>
                      <a:pt x="0" y="5882"/>
                    </a:lnTo>
                    <a:lnTo>
                      <a:pt x="195" y="6780"/>
                    </a:lnTo>
                    <a:lnTo>
                      <a:pt x="195" y="6780"/>
                    </a:lnTo>
                    <a:cubicBezTo>
                      <a:pt x="227" y="6728"/>
                      <a:pt x="260" y="6677"/>
                      <a:pt x="292" y="6625"/>
                    </a:cubicBezTo>
                    <a:lnTo>
                      <a:pt x="584" y="6347"/>
                    </a:lnTo>
                    <a:lnTo>
                      <a:pt x="811" y="6223"/>
                    </a:lnTo>
                    <a:lnTo>
                      <a:pt x="1087" y="6068"/>
                    </a:lnTo>
                    <a:lnTo>
                      <a:pt x="1380" y="5944"/>
                    </a:lnTo>
                    <a:lnTo>
                      <a:pt x="1721" y="5789"/>
                    </a:lnTo>
                    <a:lnTo>
                      <a:pt x="2110" y="5759"/>
                    </a:lnTo>
                    <a:lnTo>
                      <a:pt x="2532" y="5697"/>
                    </a:lnTo>
                    <a:lnTo>
                      <a:pt x="2971" y="5759"/>
                    </a:lnTo>
                    <a:lnTo>
                      <a:pt x="3458" y="5882"/>
                    </a:lnTo>
                    <a:lnTo>
                      <a:pt x="3977" y="6130"/>
                    </a:lnTo>
                    <a:lnTo>
                      <a:pt x="4529" y="6440"/>
                    </a:lnTo>
                    <a:lnTo>
                      <a:pt x="5097" y="6873"/>
                    </a:lnTo>
                    <a:lnTo>
                      <a:pt x="5714" y="7461"/>
                    </a:lnTo>
                    <a:lnTo>
                      <a:pt x="5714" y="7461"/>
                    </a:lnTo>
                    <a:cubicBezTo>
                      <a:pt x="5730" y="7513"/>
                      <a:pt x="5747" y="7564"/>
                      <a:pt x="5763" y="7616"/>
                    </a:cubicBezTo>
                    <a:cubicBezTo>
                      <a:pt x="5800" y="7771"/>
                      <a:pt x="5839" y="7925"/>
                      <a:pt x="5876" y="8080"/>
                    </a:cubicBezTo>
                    <a:cubicBezTo>
                      <a:pt x="5904" y="8204"/>
                      <a:pt x="5930" y="8328"/>
                      <a:pt x="5958" y="8452"/>
                    </a:cubicBezTo>
                    <a:cubicBezTo>
                      <a:pt x="5979" y="8596"/>
                      <a:pt x="6001" y="8741"/>
                      <a:pt x="6023" y="8885"/>
                    </a:cubicBezTo>
                    <a:cubicBezTo>
                      <a:pt x="6039" y="9050"/>
                      <a:pt x="6055" y="9216"/>
                      <a:pt x="6071" y="9381"/>
                    </a:cubicBezTo>
                    <a:cubicBezTo>
                      <a:pt x="6087" y="9587"/>
                      <a:pt x="6104" y="9794"/>
                      <a:pt x="6120" y="10000"/>
                    </a:cubicBezTo>
                    <a:lnTo>
                      <a:pt x="6120" y="10000"/>
                    </a:lnTo>
                    <a:lnTo>
                      <a:pt x="6591" y="9752"/>
                    </a:lnTo>
                    <a:lnTo>
                      <a:pt x="7061" y="9443"/>
                    </a:lnTo>
                    <a:lnTo>
                      <a:pt x="7516" y="9009"/>
                    </a:lnTo>
                    <a:lnTo>
                      <a:pt x="7987" y="8545"/>
                    </a:lnTo>
                    <a:lnTo>
                      <a:pt x="8458" y="7988"/>
                    </a:lnTo>
                    <a:lnTo>
                      <a:pt x="8896" y="7337"/>
                    </a:lnTo>
                    <a:lnTo>
                      <a:pt x="9367" y="6533"/>
                    </a:lnTo>
                    <a:lnTo>
                      <a:pt x="9805" y="5697"/>
                    </a:lnTo>
                    <a:close/>
                  </a:path>
                </a:pathLst>
              </a:custGeom>
              <a:solidFill>
                <a:schemeClr val="accent4">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76" name="Freeform 112"/>
              <p:cNvSpPr>
                <a:spLocks/>
              </p:cNvSpPr>
              <p:nvPr/>
            </p:nvSpPr>
            <p:spPr bwMode="auto">
              <a:xfrm flipH="1">
                <a:off x="3183962" y="2043005"/>
                <a:ext cx="261318" cy="545271"/>
              </a:xfrm>
              <a:custGeom>
                <a:avLst/>
                <a:gdLst>
                  <a:gd name="T0" fmla="*/ 58 w 304"/>
                  <a:gd name="T1" fmla="*/ 139 h 440"/>
                  <a:gd name="T2" fmla="*/ 58 w 304"/>
                  <a:gd name="T3" fmla="*/ 139 h 440"/>
                  <a:gd name="T4" fmla="*/ 60 w 304"/>
                  <a:gd name="T5" fmla="*/ 160 h 440"/>
                  <a:gd name="T6" fmla="*/ 58 w 304"/>
                  <a:gd name="T7" fmla="*/ 184 h 440"/>
                  <a:gd name="T8" fmla="*/ 57 w 304"/>
                  <a:gd name="T9" fmla="*/ 211 h 440"/>
                  <a:gd name="T10" fmla="*/ 51 w 304"/>
                  <a:gd name="T11" fmla="*/ 240 h 440"/>
                  <a:gd name="T12" fmla="*/ 43 w 304"/>
                  <a:gd name="T13" fmla="*/ 273 h 440"/>
                  <a:gd name="T14" fmla="*/ 33 w 304"/>
                  <a:gd name="T15" fmla="*/ 308 h 440"/>
                  <a:gd name="T16" fmla="*/ 18 w 304"/>
                  <a:gd name="T17" fmla="*/ 345 h 440"/>
                  <a:gd name="T18" fmla="*/ 0 w 304"/>
                  <a:gd name="T19" fmla="*/ 386 h 440"/>
                  <a:gd name="T20" fmla="*/ 0 w 304"/>
                  <a:gd name="T21" fmla="*/ 386 h 440"/>
                  <a:gd name="T22" fmla="*/ 18 w 304"/>
                  <a:gd name="T23" fmla="*/ 397 h 440"/>
                  <a:gd name="T24" fmla="*/ 61 w 304"/>
                  <a:gd name="T25" fmla="*/ 416 h 440"/>
                  <a:gd name="T26" fmla="*/ 87 w 304"/>
                  <a:gd name="T27" fmla="*/ 427 h 440"/>
                  <a:gd name="T28" fmla="*/ 113 w 304"/>
                  <a:gd name="T29" fmla="*/ 436 h 440"/>
                  <a:gd name="T30" fmla="*/ 125 w 304"/>
                  <a:gd name="T31" fmla="*/ 439 h 440"/>
                  <a:gd name="T32" fmla="*/ 135 w 304"/>
                  <a:gd name="T33" fmla="*/ 440 h 440"/>
                  <a:gd name="T34" fmla="*/ 144 w 304"/>
                  <a:gd name="T35" fmla="*/ 440 h 440"/>
                  <a:gd name="T36" fmla="*/ 152 w 304"/>
                  <a:gd name="T37" fmla="*/ 439 h 440"/>
                  <a:gd name="T38" fmla="*/ 152 w 304"/>
                  <a:gd name="T39" fmla="*/ 439 h 440"/>
                  <a:gd name="T40" fmla="*/ 159 w 304"/>
                  <a:gd name="T41" fmla="*/ 436 h 440"/>
                  <a:gd name="T42" fmla="*/ 170 w 304"/>
                  <a:gd name="T43" fmla="*/ 425 h 440"/>
                  <a:gd name="T44" fmla="*/ 184 w 304"/>
                  <a:gd name="T45" fmla="*/ 412 h 440"/>
                  <a:gd name="T46" fmla="*/ 197 w 304"/>
                  <a:gd name="T47" fmla="*/ 394 h 440"/>
                  <a:gd name="T48" fmla="*/ 212 w 304"/>
                  <a:gd name="T49" fmla="*/ 371 h 440"/>
                  <a:gd name="T50" fmla="*/ 229 w 304"/>
                  <a:gd name="T51" fmla="*/ 347 h 440"/>
                  <a:gd name="T52" fmla="*/ 245 w 304"/>
                  <a:gd name="T53" fmla="*/ 318 h 440"/>
                  <a:gd name="T54" fmla="*/ 261 w 304"/>
                  <a:gd name="T55" fmla="*/ 287 h 440"/>
                  <a:gd name="T56" fmla="*/ 274 w 304"/>
                  <a:gd name="T57" fmla="*/ 255 h 440"/>
                  <a:gd name="T58" fmla="*/ 286 w 304"/>
                  <a:gd name="T59" fmla="*/ 220 h 440"/>
                  <a:gd name="T60" fmla="*/ 295 w 304"/>
                  <a:gd name="T61" fmla="*/ 184 h 440"/>
                  <a:gd name="T62" fmla="*/ 301 w 304"/>
                  <a:gd name="T63" fmla="*/ 148 h 440"/>
                  <a:gd name="T64" fmla="*/ 303 w 304"/>
                  <a:gd name="T65" fmla="*/ 128 h 440"/>
                  <a:gd name="T66" fmla="*/ 304 w 304"/>
                  <a:gd name="T67" fmla="*/ 110 h 440"/>
                  <a:gd name="T68" fmla="*/ 304 w 304"/>
                  <a:gd name="T69" fmla="*/ 92 h 440"/>
                  <a:gd name="T70" fmla="*/ 303 w 304"/>
                  <a:gd name="T71" fmla="*/ 72 h 440"/>
                  <a:gd name="T72" fmla="*/ 301 w 304"/>
                  <a:gd name="T73" fmla="*/ 54 h 440"/>
                  <a:gd name="T74" fmla="*/ 297 w 304"/>
                  <a:gd name="T75" fmla="*/ 36 h 440"/>
                  <a:gd name="T76" fmla="*/ 292 w 304"/>
                  <a:gd name="T77" fmla="*/ 18 h 440"/>
                  <a:gd name="T78" fmla="*/ 285 w 304"/>
                  <a:gd name="T79" fmla="*/ 0 h 440"/>
                  <a:gd name="T80" fmla="*/ 285 w 304"/>
                  <a:gd name="T81" fmla="*/ 0 h 440"/>
                  <a:gd name="T82" fmla="*/ 258 w 304"/>
                  <a:gd name="T83" fmla="*/ 27 h 440"/>
                  <a:gd name="T84" fmla="*/ 229 w 304"/>
                  <a:gd name="T85" fmla="*/ 53 h 440"/>
                  <a:gd name="T86" fmla="*/ 202 w 304"/>
                  <a:gd name="T87" fmla="*/ 74 h 440"/>
                  <a:gd name="T88" fmla="*/ 173 w 304"/>
                  <a:gd name="T89" fmla="*/ 92 h 440"/>
                  <a:gd name="T90" fmla="*/ 144 w 304"/>
                  <a:gd name="T91" fmla="*/ 107 h 440"/>
                  <a:gd name="T92" fmla="*/ 116 w 304"/>
                  <a:gd name="T93" fmla="*/ 121 h 440"/>
                  <a:gd name="T94" fmla="*/ 87 w 304"/>
                  <a:gd name="T95" fmla="*/ 131 h 440"/>
                  <a:gd name="T96" fmla="*/ 58 w 304"/>
                  <a:gd name="T97" fmla="*/ 139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04" h="440">
                    <a:moveTo>
                      <a:pt x="58" y="139"/>
                    </a:moveTo>
                    <a:lnTo>
                      <a:pt x="58" y="139"/>
                    </a:lnTo>
                    <a:lnTo>
                      <a:pt x="60" y="160"/>
                    </a:lnTo>
                    <a:lnTo>
                      <a:pt x="58" y="184"/>
                    </a:lnTo>
                    <a:lnTo>
                      <a:pt x="57" y="211"/>
                    </a:lnTo>
                    <a:lnTo>
                      <a:pt x="51" y="240"/>
                    </a:lnTo>
                    <a:lnTo>
                      <a:pt x="43" y="273"/>
                    </a:lnTo>
                    <a:lnTo>
                      <a:pt x="33" y="308"/>
                    </a:lnTo>
                    <a:lnTo>
                      <a:pt x="18" y="345"/>
                    </a:lnTo>
                    <a:lnTo>
                      <a:pt x="0" y="386"/>
                    </a:lnTo>
                    <a:lnTo>
                      <a:pt x="0" y="386"/>
                    </a:lnTo>
                    <a:lnTo>
                      <a:pt x="18" y="397"/>
                    </a:lnTo>
                    <a:lnTo>
                      <a:pt x="61" y="416"/>
                    </a:lnTo>
                    <a:lnTo>
                      <a:pt x="87" y="427"/>
                    </a:lnTo>
                    <a:lnTo>
                      <a:pt x="113" y="436"/>
                    </a:lnTo>
                    <a:lnTo>
                      <a:pt x="125" y="439"/>
                    </a:lnTo>
                    <a:lnTo>
                      <a:pt x="135" y="440"/>
                    </a:lnTo>
                    <a:lnTo>
                      <a:pt x="144" y="440"/>
                    </a:lnTo>
                    <a:lnTo>
                      <a:pt x="152" y="439"/>
                    </a:lnTo>
                    <a:lnTo>
                      <a:pt x="152" y="439"/>
                    </a:lnTo>
                    <a:lnTo>
                      <a:pt x="159" y="436"/>
                    </a:lnTo>
                    <a:lnTo>
                      <a:pt x="170" y="425"/>
                    </a:lnTo>
                    <a:lnTo>
                      <a:pt x="184" y="412"/>
                    </a:lnTo>
                    <a:lnTo>
                      <a:pt x="197" y="394"/>
                    </a:lnTo>
                    <a:lnTo>
                      <a:pt x="212" y="371"/>
                    </a:lnTo>
                    <a:lnTo>
                      <a:pt x="229" y="347"/>
                    </a:lnTo>
                    <a:lnTo>
                      <a:pt x="245" y="318"/>
                    </a:lnTo>
                    <a:lnTo>
                      <a:pt x="261" y="287"/>
                    </a:lnTo>
                    <a:lnTo>
                      <a:pt x="274" y="255"/>
                    </a:lnTo>
                    <a:lnTo>
                      <a:pt x="286" y="220"/>
                    </a:lnTo>
                    <a:lnTo>
                      <a:pt x="295" y="184"/>
                    </a:lnTo>
                    <a:lnTo>
                      <a:pt x="301" y="148"/>
                    </a:lnTo>
                    <a:lnTo>
                      <a:pt x="303" y="128"/>
                    </a:lnTo>
                    <a:lnTo>
                      <a:pt x="304" y="110"/>
                    </a:lnTo>
                    <a:lnTo>
                      <a:pt x="304" y="92"/>
                    </a:lnTo>
                    <a:lnTo>
                      <a:pt x="303" y="72"/>
                    </a:lnTo>
                    <a:lnTo>
                      <a:pt x="301" y="54"/>
                    </a:lnTo>
                    <a:lnTo>
                      <a:pt x="297" y="36"/>
                    </a:lnTo>
                    <a:lnTo>
                      <a:pt x="292" y="18"/>
                    </a:lnTo>
                    <a:lnTo>
                      <a:pt x="285" y="0"/>
                    </a:lnTo>
                    <a:lnTo>
                      <a:pt x="285" y="0"/>
                    </a:lnTo>
                    <a:lnTo>
                      <a:pt x="258" y="27"/>
                    </a:lnTo>
                    <a:lnTo>
                      <a:pt x="229" y="53"/>
                    </a:lnTo>
                    <a:lnTo>
                      <a:pt x="202" y="74"/>
                    </a:lnTo>
                    <a:lnTo>
                      <a:pt x="173" y="92"/>
                    </a:lnTo>
                    <a:lnTo>
                      <a:pt x="144" y="107"/>
                    </a:lnTo>
                    <a:lnTo>
                      <a:pt x="116" y="121"/>
                    </a:lnTo>
                    <a:lnTo>
                      <a:pt x="87" y="131"/>
                    </a:lnTo>
                    <a:lnTo>
                      <a:pt x="58" y="139"/>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77" name="Freeform 114"/>
              <p:cNvSpPr>
                <a:spLocks/>
              </p:cNvSpPr>
              <p:nvPr/>
            </p:nvSpPr>
            <p:spPr bwMode="auto">
              <a:xfrm flipH="1">
                <a:off x="3274220" y="2292095"/>
                <a:ext cx="68768" cy="195802"/>
              </a:xfrm>
              <a:custGeom>
                <a:avLst/>
                <a:gdLst>
                  <a:gd name="T0" fmla="*/ 47 w 80"/>
                  <a:gd name="T1" fmla="*/ 1 h 158"/>
                  <a:gd name="T2" fmla="*/ 47 w 80"/>
                  <a:gd name="T3" fmla="*/ 1 h 158"/>
                  <a:gd name="T4" fmla="*/ 42 w 80"/>
                  <a:gd name="T5" fmla="*/ 0 h 158"/>
                  <a:gd name="T6" fmla="*/ 42 w 80"/>
                  <a:gd name="T7" fmla="*/ 0 h 158"/>
                  <a:gd name="T8" fmla="*/ 48 w 80"/>
                  <a:gd name="T9" fmla="*/ 6 h 158"/>
                  <a:gd name="T10" fmla="*/ 54 w 80"/>
                  <a:gd name="T11" fmla="*/ 12 h 158"/>
                  <a:gd name="T12" fmla="*/ 59 w 80"/>
                  <a:gd name="T13" fmla="*/ 21 h 158"/>
                  <a:gd name="T14" fmla="*/ 62 w 80"/>
                  <a:gd name="T15" fmla="*/ 33 h 158"/>
                  <a:gd name="T16" fmla="*/ 63 w 80"/>
                  <a:gd name="T17" fmla="*/ 45 h 158"/>
                  <a:gd name="T18" fmla="*/ 63 w 80"/>
                  <a:gd name="T19" fmla="*/ 58 h 158"/>
                  <a:gd name="T20" fmla="*/ 62 w 80"/>
                  <a:gd name="T21" fmla="*/ 72 h 158"/>
                  <a:gd name="T22" fmla="*/ 59 w 80"/>
                  <a:gd name="T23" fmla="*/ 87 h 158"/>
                  <a:gd name="T24" fmla="*/ 59 w 80"/>
                  <a:gd name="T25" fmla="*/ 87 h 158"/>
                  <a:gd name="T26" fmla="*/ 54 w 80"/>
                  <a:gd name="T27" fmla="*/ 102 h 158"/>
                  <a:gd name="T28" fmla="*/ 48 w 80"/>
                  <a:gd name="T29" fmla="*/ 116 h 158"/>
                  <a:gd name="T30" fmla="*/ 40 w 80"/>
                  <a:gd name="T31" fmla="*/ 126 h 158"/>
                  <a:gd name="T32" fmla="*/ 33 w 80"/>
                  <a:gd name="T33" fmla="*/ 137 h 158"/>
                  <a:gd name="T34" fmla="*/ 25 w 80"/>
                  <a:gd name="T35" fmla="*/ 144 h 158"/>
                  <a:gd name="T36" fmla="*/ 16 w 80"/>
                  <a:gd name="T37" fmla="*/ 150 h 158"/>
                  <a:gd name="T38" fmla="*/ 9 w 80"/>
                  <a:gd name="T39" fmla="*/ 153 h 158"/>
                  <a:gd name="T40" fmla="*/ 0 w 80"/>
                  <a:gd name="T41" fmla="*/ 155 h 158"/>
                  <a:gd name="T42" fmla="*/ 0 w 80"/>
                  <a:gd name="T43" fmla="*/ 155 h 158"/>
                  <a:gd name="T44" fmla="*/ 6 w 80"/>
                  <a:gd name="T45" fmla="*/ 157 h 158"/>
                  <a:gd name="T46" fmla="*/ 6 w 80"/>
                  <a:gd name="T47" fmla="*/ 157 h 158"/>
                  <a:gd name="T48" fmla="*/ 16 w 80"/>
                  <a:gd name="T49" fmla="*/ 158 h 158"/>
                  <a:gd name="T50" fmla="*/ 27 w 80"/>
                  <a:gd name="T51" fmla="*/ 155 h 158"/>
                  <a:gd name="T52" fmla="*/ 36 w 80"/>
                  <a:gd name="T53" fmla="*/ 150 h 158"/>
                  <a:gd name="T54" fmla="*/ 47 w 80"/>
                  <a:gd name="T55" fmla="*/ 143 h 158"/>
                  <a:gd name="T56" fmla="*/ 56 w 80"/>
                  <a:gd name="T57" fmla="*/ 134 h 158"/>
                  <a:gd name="T58" fmla="*/ 65 w 80"/>
                  <a:gd name="T59" fmla="*/ 122 h 158"/>
                  <a:gd name="T60" fmla="*/ 71 w 80"/>
                  <a:gd name="T61" fmla="*/ 108 h 158"/>
                  <a:gd name="T62" fmla="*/ 77 w 80"/>
                  <a:gd name="T63" fmla="*/ 92 h 158"/>
                  <a:gd name="T64" fmla="*/ 77 w 80"/>
                  <a:gd name="T65" fmla="*/ 92 h 158"/>
                  <a:gd name="T66" fmla="*/ 80 w 80"/>
                  <a:gd name="T67" fmla="*/ 77 h 158"/>
                  <a:gd name="T68" fmla="*/ 80 w 80"/>
                  <a:gd name="T69" fmla="*/ 61 h 158"/>
                  <a:gd name="T70" fmla="*/ 80 w 80"/>
                  <a:gd name="T71" fmla="*/ 46 h 158"/>
                  <a:gd name="T72" fmla="*/ 77 w 80"/>
                  <a:gd name="T73" fmla="*/ 33 h 158"/>
                  <a:gd name="T74" fmla="*/ 71 w 80"/>
                  <a:gd name="T75" fmla="*/ 22 h 158"/>
                  <a:gd name="T76" fmla="*/ 65 w 80"/>
                  <a:gd name="T77" fmla="*/ 13 h 158"/>
                  <a:gd name="T78" fmla="*/ 57 w 80"/>
                  <a:gd name="T79" fmla="*/ 6 h 158"/>
                  <a:gd name="T80" fmla="*/ 47 w 80"/>
                  <a:gd name="T81" fmla="*/ 1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0" h="158">
                    <a:moveTo>
                      <a:pt x="47" y="1"/>
                    </a:moveTo>
                    <a:lnTo>
                      <a:pt x="47" y="1"/>
                    </a:lnTo>
                    <a:lnTo>
                      <a:pt x="42" y="0"/>
                    </a:lnTo>
                    <a:lnTo>
                      <a:pt x="42" y="0"/>
                    </a:lnTo>
                    <a:lnTo>
                      <a:pt x="48" y="6"/>
                    </a:lnTo>
                    <a:lnTo>
                      <a:pt x="54" y="12"/>
                    </a:lnTo>
                    <a:lnTo>
                      <a:pt x="59" y="21"/>
                    </a:lnTo>
                    <a:lnTo>
                      <a:pt x="62" y="33"/>
                    </a:lnTo>
                    <a:lnTo>
                      <a:pt x="63" y="45"/>
                    </a:lnTo>
                    <a:lnTo>
                      <a:pt x="63" y="58"/>
                    </a:lnTo>
                    <a:lnTo>
                      <a:pt x="62" y="72"/>
                    </a:lnTo>
                    <a:lnTo>
                      <a:pt x="59" y="87"/>
                    </a:lnTo>
                    <a:lnTo>
                      <a:pt x="59" y="87"/>
                    </a:lnTo>
                    <a:lnTo>
                      <a:pt x="54" y="102"/>
                    </a:lnTo>
                    <a:lnTo>
                      <a:pt x="48" y="116"/>
                    </a:lnTo>
                    <a:lnTo>
                      <a:pt x="40" y="126"/>
                    </a:lnTo>
                    <a:lnTo>
                      <a:pt x="33" y="137"/>
                    </a:lnTo>
                    <a:lnTo>
                      <a:pt x="25" y="144"/>
                    </a:lnTo>
                    <a:lnTo>
                      <a:pt x="16" y="150"/>
                    </a:lnTo>
                    <a:lnTo>
                      <a:pt x="9" y="153"/>
                    </a:lnTo>
                    <a:lnTo>
                      <a:pt x="0" y="155"/>
                    </a:lnTo>
                    <a:lnTo>
                      <a:pt x="0" y="155"/>
                    </a:lnTo>
                    <a:lnTo>
                      <a:pt x="6" y="157"/>
                    </a:lnTo>
                    <a:lnTo>
                      <a:pt x="6" y="157"/>
                    </a:lnTo>
                    <a:lnTo>
                      <a:pt x="16" y="158"/>
                    </a:lnTo>
                    <a:lnTo>
                      <a:pt x="27" y="155"/>
                    </a:lnTo>
                    <a:lnTo>
                      <a:pt x="36" y="150"/>
                    </a:lnTo>
                    <a:lnTo>
                      <a:pt x="47" y="143"/>
                    </a:lnTo>
                    <a:lnTo>
                      <a:pt x="56" y="134"/>
                    </a:lnTo>
                    <a:lnTo>
                      <a:pt x="65" y="122"/>
                    </a:lnTo>
                    <a:lnTo>
                      <a:pt x="71" y="108"/>
                    </a:lnTo>
                    <a:lnTo>
                      <a:pt x="77" y="92"/>
                    </a:lnTo>
                    <a:lnTo>
                      <a:pt x="77" y="92"/>
                    </a:lnTo>
                    <a:lnTo>
                      <a:pt x="80" y="77"/>
                    </a:lnTo>
                    <a:lnTo>
                      <a:pt x="80" y="61"/>
                    </a:lnTo>
                    <a:lnTo>
                      <a:pt x="80" y="46"/>
                    </a:lnTo>
                    <a:lnTo>
                      <a:pt x="77" y="33"/>
                    </a:lnTo>
                    <a:lnTo>
                      <a:pt x="71" y="22"/>
                    </a:lnTo>
                    <a:lnTo>
                      <a:pt x="65" y="13"/>
                    </a:lnTo>
                    <a:lnTo>
                      <a:pt x="57" y="6"/>
                    </a:lnTo>
                    <a:lnTo>
                      <a:pt x="47" y="1"/>
                    </a:lnTo>
                    <a:close/>
                  </a:path>
                </a:pathLst>
              </a:custGeom>
              <a:solidFill>
                <a:schemeClr val="accent5">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78" name="Freeform 116"/>
              <p:cNvSpPr>
                <a:spLocks/>
              </p:cNvSpPr>
              <p:nvPr/>
            </p:nvSpPr>
            <p:spPr bwMode="auto">
              <a:xfrm flipH="1">
                <a:off x="3288833" y="2292095"/>
                <a:ext cx="79083" cy="192085"/>
              </a:xfrm>
              <a:custGeom>
                <a:avLst/>
                <a:gdLst>
                  <a:gd name="T0" fmla="*/ 88 w 92"/>
                  <a:gd name="T1" fmla="*/ 87 h 155"/>
                  <a:gd name="T2" fmla="*/ 88 w 92"/>
                  <a:gd name="T3" fmla="*/ 87 h 155"/>
                  <a:gd name="T4" fmla="*/ 91 w 92"/>
                  <a:gd name="T5" fmla="*/ 72 h 155"/>
                  <a:gd name="T6" fmla="*/ 92 w 92"/>
                  <a:gd name="T7" fmla="*/ 58 h 155"/>
                  <a:gd name="T8" fmla="*/ 92 w 92"/>
                  <a:gd name="T9" fmla="*/ 45 h 155"/>
                  <a:gd name="T10" fmla="*/ 91 w 92"/>
                  <a:gd name="T11" fmla="*/ 33 h 155"/>
                  <a:gd name="T12" fmla="*/ 88 w 92"/>
                  <a:gd name="T13" fmla="*/ 21 h 155"/>
                  <a:gd name="T14" fmla="*/ 83 w 92"/>
                  <a:gd name="T15" fmla="*/ 12 h 155"/>
                  <a:gd name="T16" fmla="*/ 77 w 92"/>
                  <a:gd name="T17" fmla="*/ 6 h 155"/>
                  <a:gd name="T18" fmla="*/ 71 w 92"/>
                  <a:gd name="T19" fmla="*/ 0 h 155"/>
                  <a:gd name="T20" fmla="*/ 71 w 92"/>
                  <a:gd name="T21" fmla="*/ 0 h 155"/>
                  <a:gd name="T22" fmla="*/ 60 w 92"/>
                  <a:gd name="T23" fmla="*/ 1 h 155"/>
                  <a:gd name="T24" fmla="*/ 51 w 92"/>
                  <a:gd name="T25" fmla="*/ 4 h 155"/>
                  <a:gd name="T26" fmla="*/ 41 w 92"/>
                  <a:gd name="T27" fmla="*/ 9 h 155"/>
                  <a:gd name="T28" fmla="*/ 32 w 92"/>
                  <a:gd name="T29" fmla="*/ 16 h 155"/>
                  <a:gd name="T30" fmla="*/ 24 w 92"/>
                  <a:gd name="T31" fmla="*/ 27 h 155"/>
                  <a:gd name="T32" fmla="*/ 17 w 92"/>
                  <a:gd name="T33" fmla="*/ 37 h 155"/>
                  <a:gd name="T34" fmla="*/ 9 w 92"/>
                  <a:gd name="T35" fmla="*/ 51 h 155"/>
                  <a:gd name="T36" fmla="*/ 5 w 92"/>
                  <a:gd name="T37" fmla="*/ 64 h 155"/>
                  <a:gd name="T38" fmla="*/ 5 w 92"/>
                  <a:gd name="T39" fmla="*/ 64 h 155"/>
                  <a:gd name="T40" fmla="*/ 2 w 92"/>
                  <a:gd name="T41" fmla="*/ 80 h 155"/>
                  <a:gd name="T42" fmla="*/ 0 w 92"/>
                  <a:gd name="T43" fmla="*/ 95 h 155"/>
                  <a:gd name="T44" fmla="*/ 2 w 92"/>
                  <a:gd name="T45" fmla="*/ 108 h 155"/>
                  <a:gd name="T46" fmla="*/ 5 w 92"/>
                  <a:gd name="T47" fmla="*/ 120 h 155"/>
                  <a:gd name="T48" fmla="*/ 8 w 92"/>
                  <a:gd name="T49" fmla="*/ 132 h 155"/>
                  <a:gd name="T50" fmla="*/ 14 w 92"/>
                  <a:gd name="T51" fmla="*/ 141 h 155"/>
                  <a:gd name="T52" fmla="*/ 21 w 92"/>
                  <a:gd name="T53" fmla="*/ 149 h 155"/>
                  <a:gd name="T54" fmla="*/ 29 w 92"/>
                  <a:gd name="T55" fmla="*/ 155 h 155"/>
                  <a:gd name="T56" fmla="*/ 29 w 92"/>
                  <a:gd name="T57" fmla="*/ 155 h 155"/>
                  <a:gd name="T58" fmla="*/ 38 w 92"/>
                  <a:gd name="T59" fmla="*/ 153 h 155"/>
                  <a:gd name="T60" fmla="*/ 45 w 92"/>
                  <a:gd name="T61" fmla="*/ 150 h 155"/>
                  <a:gd name="T62" fmla="*/ 54 w 92"/>
                  <a:gd name="T63" fmla="*/ 144 h 155"/>
                  <a:gd name="T64" fmla="*/ 62 w 92"/>
                  <a:gd name="T65" fmla="*/ 137 h 155"/>
                  <a:gd name="T66" fmla="*/ 69 w 92"/>
                  <a:gd name="T67" fmla="*/ 126 h 155"/>
                  <a:gd name="T68" fmla="*/ 77 w 92"/>
                  <a:gd name="T69" fmla="*/ 116 h 155"/>
                  <a:gd name="T70" fmla="*/ 83 w 92"/>
                  <a:gd name="T71" fmla="*/ 102 h 155"/>
                  <a:gd name="T72" fmla="*/ 88 w 92"/>
                  <a:gd name="T73" fmla="*/ 8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2" h="155">
                    <a:moveTo>
                      <a:pt x="88" y="87"/>
                    </a:moveTo>
                    <a:lnTo>
                      <a:pt x="88" y="87"/>
                    </a:lnTo>
                    <a:lnTo>
                      <a:pt x="91" y="72"/>
                    </a:lnTo>
                    <a:lnTo>
                      <a:pt x="92" y="58"/>
                    </a:lnTo>
                    <a:lnTo>
                      <a:pt x="92" y="45"/>
                    </a:lnTo>
                    <a:lnTo>
                      <a:pt x="91" y="33"/>
                    </a:lnTo>
                    <a:lnTo>
                      <a:pt x="88" y="21"/>
                    </a:lnTo>
                    <a:lnTo>
                      <a:pt x="83" y="12"/>
                    </a:lnTo>
                    <a:lnTo>
                      <a:pt x="77" y="6"/>
                    </a:lnTo>
                    <a:lnTo>
                      <a:pt x="71" y="0"/>
                    </a:lnTo>
                    <a:lnTo>
                      <a:pt x="71" y="0"/>
                    </a:lnTo>
                    <a:lnTo>
                      <a:pt x="60" y="1"/>
                    </a:lnTo>
                    <a:lnTo>
                      <a:pt x="51" y="4"/>
                    </a:lnTo>
                    <a:lnTo>
                      <a:pt x="41" y="9"/>
                    </a:lnTo>
                    <a:lnTo>
                      <a:pt x="32" y="16"/>
                    </a:lnTo>
                    <a:lnTo>
                      <a:pt x="24" y="27"/>
                    </a:lnTo>
                    <a:lnTo>
                      <a:pt x="17" y="37"/>
                    </a:lnTo>
                    <a:lnTo>
                      <a:pt x="9" y="51"/>
                    </a:lnTo>
                    <a:lnTo>
                      <a:pt x="5" y="64"/>
                    </a:lnTo>
                    <a:lnTo>
                      <a:pt x="5" y="64"/>
                    </a:lnTo>
                    <a:lnTo>
                      <a:pt x="2" y="80"/>
                    </a:lnTo>
                    <a:lnTo>
                      <a:pt x="0" y="95"/>
                    </a:lnTo>
                    <a:lnTo>
                      <a:pt x="2" y="108"/>
                    </a:lnTo>
                    <a:lnTo>
                      <a:pt x="5" y="120"/>
                    </a:lnTo>
                    <a:lnTo>
                      <a:pt x="8" y="132"/>
                    </a:lnTo>
                    <a:lnTo>
                      <a:pt x="14" y="141"/>
                    </a:lnTo>
                    <a:lnTo>
                      <a:pt x="21" y="149"/>
                    </a:lnTo>
                    <a:lnTo>
                      <a:pt x="29" y="155"/>
                    </a:lnTo>
                    <a:lnTo>
                      <a:pt x="29" y="155"/>
                    </a:lnTo>
                    <a:lnTo>
                      <a:pt x="38" y="153"/>
                    </a:lnTo>
                    <a:lnTo>
                      <a:pt x="45" y="150"/>
                    </a:lnTo>
                    <a:lnTo>
                      <a:pt x="54" y="144"/>
                    </a:lnTo>
                    <a:lnTo>
                      <a:pt x="62" y="137"/>
                    </a:lnTo>
                    <a:lnTo>
                      <a:pt x="69" y="126"/>
                    </a:lnTo>
                    <a:lnTo>
                      <a:pt x="77" y="116"/>
                    </a:lnTo>
                    <a:lnTo>
                      <a:pt x="83" y="102"/>
                    </a:lnTo>
                    <a:lnTo>
                      <a:pt x="88" y="87"/>
                    </a:ln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571" name="Group 570"/>
            <p:cNvGrpSpPr/>
            <p:nvPr/>
          </p:nvGrpSpPr>
          <p:grpSpPr>
            <a:xfrm>
              <a:off x="3634401" y="2231111"/>
              <a:ext cx="71851" cy="78965"/>
              <a:chOff x="2146692" y="2403116"/>
              <a:chExt cx="80199" cy="78965"/>
            </a:xfrm>
          </p:grpSpPr>
          <p:sp>
            <p:nvSpPr>
              <p:cNvPr id="572" name="Freeform 359"/>
              <p:cNvSpPr>
                <a:spLocks/>
              </p:cNvSpPr>
              <p:nvPr/>
            </p:nvSpPr>
            <p:spPr bwMode="auto">
              <a:xfrm flipH="1">
                <a:off x="2146692" y="2403116"/>
                <a:ext cx="80199" cy="78965"/>
              </a:xfrm>
              <a:custGeom>
                <a:avLst/>
                <a:gdLst>
                  <a:gd name="T0" fmla="*/ 27 w 27"/>
                  <a:gd name="T1" fmla="*/ 13 h 27"/>
                  <a:gd name="T2" fmla="*/ 13 w 27"/>
                  <a:gd name="T3" fmla="*/ 0 h 27"/>
                  <a:gd name="T4" fmla="*/ 0 w 27"/>
                  <a:gd name="T5" fmla="*/ 13 h 27"/>
                  <a:gd name="T6" fmla="*/ 13 w 27"/>
                  <a:gd name="T7" fmla="*/ 26 h 27"/>
                  <a:gd name="T8" fmla="*/ 27 w 27"/>
                  <a:gd name="T9" fmla="*/ 13 h 27"/>
                </a:gdLst>
                <a:ahLst/>
                <a:cxnLst>
                  <a:cxn ang="0">
                    <a:pos x="T0" y="T1"/>
                  </a:cxn>
                  <a:cxn ang="0">
                    <a:pos x="T2" y="T3"/>
                  </a:cxn>
                  <a:cxn ang="0">
                    <a:pos x="T4" y="T5"/>
                  </a:cxn>
                  <a:cxn ang="0">
                    <a:pos x="T6" y="T7"/>
                  </a:cxn>
                  <a:cxn ang="0">
                    <a:pos x="T8" y="T9"/>
                  </a:cxn>
                </a:cxnLst>
                <a:rect l="0" t="0" r="r" b="b"/>
                <a:pathLst>
                  <a:path w="27" h="27">
                    <a:moveTo>
                      <a:pt x="27" y="13"/>
                    </a:moveTo>
                    <a:cubicBezTo>
                      <a:pt x="27" y="6"/>
                      <a:pt x="21" y="0"/>
                      <a:pt x="13" y="0"/>
                    </a:cubicBezTo>
                    <a:cubicBezTo>
                      <a:pt x="6" y="0"/>
                      <a:pt x="0" y="6"/>
                      <a:pt x="0" y="13"/>
                    </a:cubicBezTo>
                    <a:cubicBezTo>
                      <a:pt x="0" y="20"/>
                      <a:pt x="6" y="26"/>
                      <a:pt x="13" y="26"/>
                    </a:cubicBezTo>
                    <a:cubicBezTo>
                      <a:pt x="20" y="27"/>
                      <a:pt x="26" y="21"/>
                      <a:pt x="27" y="13"/>
                    </a:cubicBezTo>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73" name="Freeform 360"/>
              <p:cNvSpPr>
                <a:spLocks/>
              </p:cNvSpPr>
              <p:nvPr/>
            </p:nvSpPr>
            <p:spPr bwMode="auto">
              <a:xfrm flipH="1">
                <a:off x="2184941" y="2415454"/>
                <a:ext cx="29612" cy="28378"/>
              </a:xfrm>
              <a:custGeom>
                <a:avLst/>
                <a:gdLst>
                  <a:gd name="T0" fmla="*/ 5 w 10"/>
                  <a:gd name="T1" fmla="*/ 0 h 10"/>
                  <a:gd name="T2" fmla="*/ 0 w 10"/>
                  <a:gd name="T3" fmla="*/ 5 h 10"/>
                  <a:gd name="T4" fmla="*/ 5 w 10"/>
                  <a:gd name="T5" fmla="*/ 10 h 10"/>
                  <a:gd name="T6" fmla="*/ 5 w 10"/>
                  <a:gd name="T7" fmla="*/ 10 h 10"/>
                  <a:gd name="T8" fmla="*/ 10 w 10"/>
                  <a:gd name="T9" fmla="*/ 5 h 10"/>
                  <a:gd name="T10" fmla="*/ 5 w 10"/>
                  <a:gd name="T11" fmla="*/ 0 h 10"/>
                  <a:gd name="T12" fmla="*/ 5 w 10"/>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5" y="0"/>
                    </a:moveTo>
                    <a:cubicBezTo>
                      <a:pt x="2" y="0"/>
                      <a:pt x="0" y="2"/>
                      <a:pt x="0" y="5"/>
                    </a:cubicBezTo>
                    <a:cubicBezTo>
                      <a:pt x="0" y="7"/>
                      <a:pt x="2" y="10"/>
                      <a:pt x="5" y="10"/>
                    </a:cubicBezTo>
                    <a:cubicBezTo>
                      <a:pt x="5" y="10"/>
                      <a:pt x="5" y="10"/>
                      <a:pt x="5" y="10"/>
                    </a:cubicBezTo>
                    <a:cubicBezTo>
                      <a:pt x="8" y="10"/>
                      <a:pt x="10" y="8"/>
                      <a:pt x="10" y="5"/>
                    </a:cubicBezTo>
                    <a:cubicBezTo>
                      <a:pt x="10" y="2"/>
                      <a:pt x="8" y="0"/>
                      <a:pt x="5" y="0"/>
                    </a:cubicBezTo>
                    <a:cubicBezTo>
                      <a:pt x="5" y="0"/>
                      <a:pt x="5" y="0"/>
                      <a:pt x="5" y="0"/>
                    </a:cubicBezTo>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grpSp>
        <p:nvGrpSpPr>
          <p:cNvPr id="5" name="Group 4"/>
          <p:cNvGrpSpPr/>
          <p:nvPr/>
        </p:nvGrpSpPr>
        <p:grpSpPr>
          <a:xfrm>
            <a:off x="4261680" y="1147348"/>
            <a:ext cx="1047352" cy="1054898"/>
            <a:chOff x="3831621" y="744133"/>
            <a:chExt cx="1309605" cy="1319041"/>
          </a:xfrm>
        </p:grpSpPr>
        <p:grpSp>
          <p:nvGrpSpPr>
            <p:cNvPr id="582" name="Group 581"/>
            <p:cNvGrpSpPr/>
            <p:nvPr/>
          </p:nvGrpSpPr>
          <p:grpSpPr>
            <a:xfrm>
              <a:off x="4267629" y="744133"/>
              <a:ext cx="873597" cy="1176377"/>
              <a:chOff x="6797675" y="3333750"/>
              <a:chExt cx="1117600" cy="1504950"/>
            </a:xfrm>
          </p:grpSpPr>
          <p:sp>
            <p:nvSpPr>
              <p:cNvPr id="583" name="Freeform 25"/>
              <p:cNvSpPr>
                <a:spLocks/>
              </p:cNvSpPr>
              <p:nvPr/>
            </p:nvSpPr>
            <p:spPr bwMode="auto">
              <a:xfrm>
                <a:off x="6797675" y="3667125"/>
                <a:ext cx="1117600" cy="1171575"/>
              </a:xfrm>
              <a:custGeom>
                <a:avLst/>
                <a:gdLst>
                  <a:gd name="T0" fmla="*/ 266 w 704"/>
                  <a:gd name="T1" fmla="*/ 0 h 738"/>
                  <a:gd name="T2" fmla="*/ 230 w 704"/>
                  <a:gd name="T3" fmla="*/ 22 h 738"/>
                  <a:gd name="T4" fmla="*/ 164 w 704"/>
                  <a:gd name="T5" fmla="*/ 76 h 738"/>
                  <a:gd name="T6" fmla="*/ 108 w 704"/>
                  <a:gd name="T7" fmla="*/ 140 h 738"/>
                  <a:gd name="T8" fmla="*/ 64 w 704"/>
                  <a:gd name="T9" fmla="*/ 214 h 738"/>
                  <a:gd name="T10" fmla="*/ 30 w 704"/>
                  <a:gd name="T11" fmla="*/ 292 h 738"/>
                  <a:gd name="T12" fmla="*/ 10 w 704"/>
                  <a:gd name="T13" fmla="*/ 376 h 738"/>
                  <a:gd name="T14" fmla="*/ 0 w 704"/>
                  <a:gd name="T15" fmla="*/ 460 h 738"/>
                  <a:gd name="T16" fmla="*/ 4 w 704"/>
                  <a:gd name="T17" fmla="*/ 544 h 738"/>
                  <a:gd name="T18" fmla="*/ 12 w 704"/>
                  <a:gd name="T19" fmla="*/ 586 h 738"/>
                  <a:gd name="T20" fmla="*/ 20 w 704"/>
                  <a:gd name="T21" fmla="*/ 614 h 738"/>
                  <a:gd name="T22" fmla="*/ 34 w 704"/>
                  <a:gd name="T23" fmla="*/ 636 h 738"/>
                  <a:gd name="T24" fmla="*/ 54 w 704"/>
                  <a:gd name="T25" fmla="*/ 660 h 738"/>
                  <a:gd name="T26" fmla="*/ 88 w 704"/>
                  <a:gd name="T27" fmla="*/ 684 h 738"/>
                  <a:gd name="T28" fmla="*/ 136 w 704"/>
                  <a:gd name="T29" fmla="*/ 704 h 738"/>
                  <a:gd name="T30" fmla="*/ 204 w 704"/>
                  <a:gd name="T31" fmla="*/ 722 h 738"/>
                  <a:gd name="T32" fmla="*/ 290 w 704"/>
                  <a:gd name="T33" fmla="*/ 734 h 738"/>
                  <a:gd name="T34" fmla="*/ 342 w 704"/>
                  <a:gd name="T35" fmla="*/ 736 h 738"/>
                  <a:gd name="T36" fmla="*/ 440 w 704"/>
                  <a:gd name="T37" fmla="*/ 736 h 738"/>
                  <a:gd name="T38" fmla="*/ 518 w 704"/>
                  <a:gd name="T39" fmla="*/ 728 h 738"/>
                  <a:gd name="T40" fmla="*/ 576 w 704"/>
                  <a:gd name="T41" fmla="*/ 712 h 738"/>
                  <a:gd name="T42" fmla="*/ 618 w 704"/>
                  <a:gd name="T43" fmla="*/ 694 h 738"/>
                  <a:gd name="T44" fmla="*/ 648 w 704"/>
                  <a:gd name="T45" fmla="*/ 672 h 738"/>
                  <a:gd name="T46" fmla="*/ 666 w 704"/>
                  <a:gd name="T47" fmla="*/ 650 h 738"/>
                  <a:gd name="T48" fmla="*/ 676 w 704"/>
                  <a:gd name="T49" fmla="*/ 628 h 738"/>
                  <a:gd name="T50" fmla="*/ 682 w 704"/>
                  <a:gd name="T51" fmla="*/ 612 h 738"/>
                  <a:gd name="T52" fmla="*/ 700 w 704"/>
                  <a:gd name="T53" fmla="*/ 530 h 738"/>
                  <a:gd name="T54" fmla="*/ 704 w 704"/>
                  <a:gd name="T55" fmla="*/ 444 h 738"/>
                  <a:gd name="T56" fmla="*/ 696 w 704"/>
                  <a:gd name="T57" fmla="*/ 360 h 738"/>
                  <a:gd name="T58" fmla="*/ 676 w 704"/>
                  <a:gd name="T59" fmla="*/ 276 h 738"/>
                  <a:gd name="T60" fmla="*/ 642 w 704"/>
                  <a:gd name="T61" fmla="*/ 198 h 738"/>
                  <a:gd name="T62" fmla="*/ 598 w 704"/>
                  <a:gd name="T63" fmla="*/ 126 h 738"/>
                  <a:gd name="T64" fmla="*/ 542 w 704"/>
                  <a:gd name="T65" fmla="*/ 60 h 738"/>
                  <a:gd name="T66" fmla="*/ 474 w 704"/>
                  <a:gd name="T67" fmla="*/ 8 h 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04" h="738">
                    <a:moveTo>
                      <a:pt x="370" y="4"/>
                    </a:moveTo>
                    <a:lnTo>
                      <a:pt x="266" y="0"/>
                    </a:lnTo>
                    <a:lnTo>
                      <a:pt x="266" y="0"/>
                    </a:lnTo>
                    <a:lnTo>
                      <a:pt x="230" y="22"/>
                    </a:lnTo>
                    <a:lnTo>
                      <a:pt x="196" y="48"/>
                    </a:lnTo>
                    <a:lnTo>
                      <a:pt x="164" y="76"/>
                    </a:lnTo>
                    <a:lnTo>
                      <a:pt x="134" y="108"/>
                    </a:lnTo>
                    <a:lnTo>
                      <a:pt x="108" y="140"/>
                    </a:lnTo>
                    <a:lnTo>
                      <a:pt x="84" y="176"/>
                    </a:lnTo>
                    <a:lnTo>
                      <a:pt x="64" y="214"/>
                    </a:lnTo>
                    <a:lnTo>
                      <a:pt x="46" y="252"/>
                    </a:lnTo>
                    <a:lnTo>
                      <a:pt x="30" y="292"/>
                    </a:lnTo>
                    <a:lnTo>
                      <a:pt x="18" y="334"/>
                    </a:lnTo>
                    <a:lnTo>
                      <a:pt x="10" y="376"/>
                    </a:lnTo>
                    <a:lnTo>
                      <a:pt x="4" y="418"/>
                    </a:lnTo>
                    <a:lnTo>
                      <a:pt x="0" y="460"/>
                    </a:lnTo>
                    <a:lnTo>
                      <a:pt x="2" y="502"/>
                    </a:lnTo>
                    <a:lnTo>
                      <a:pt x="4" y="544"/>
                    </a:lnTo>
                    <a:lnTo>
                      <a:pt x="12" y="586"/>
                    </a:lnTo>
                    <a:lnTo>
                      <a:pt x="12" y="586"/>
                    </a:lnTo>
                    <a:lnTo>
                      <a:pt x="16" y="604"/>
                    </a:lnTo>
                    <a:lnTo>
                      <a:pt x="20" y="614"/>
                    </a:lnTo>
                    <a:lnTo>
                      <a:pt x="26" y="624"/>
                    </a:lnTo>
                    <a:lnTo>
                      <a:pt x="34" y="636"/>
                    </a:lnTo>
                    <a:lnTo>
                      <a:pt x="42" y="648"/>
                    </a:lnTo>
                    <a:lnTo>
                      <a:pt x="54" y="660"/>
                    </a:lnTo>
                    <a:lnTo>
                      <a:pt x="70" y="672"/>
                    </a:lnTo>
                    <a:lnTo>
                      <a:pt x="88" y="684"/>
                    </a:lnTo>
                    <a:lnTo>
                      <a:pt x="110" y="694"/>
                    </a:lnTo>
                    <a:lnTo>
                      <a:pt x="136" y="704"/>
                    </a:lnTo>
                    <a:lnTo>
                      <a:pt x="168" y="714"/>
                    </a:lnTo>
                    <a:lnTo>
                      <a:pt x="204" y="722"/>
                    </a:lnTo>
                    <a:lnTo>
                      <a:pt x="244" y="728"/>
                    </a:lnTo>
                    <a:lnTo>
                      <a:pt x="290" y="734"/>
                    </a:lnTo>
                    <a:lnTo>
                      <a:pt x="342" y="736"/>
                    </a:lnTo>
                    <a:lnTo>
                      <a:pt x="342" y="736"/>
                    </a:lnTo>
                    <a:lnTo>
                      <a:pt x="394" y="738"/>
                    </a:lnTo>
                    <a:lnTo>
                      <a:pt x="440" y="736"/>
                    </a:lnTo>
                    <a:lnTo>
                      <a:pt x="482" y="732"/>
                    </a:lnTo>
                    <a:lnTo>
                      <a:pt x="518" y="728"/>
                    </a:lnTo>
                    <a:lnTo>
                      <a:pt x="548" y="720"/>
                    </a:lnTo>
                    <a:lnTo>
                      <a:pt x="576" y="712"/>
                    </a:lnTo>
                    <a:lnTo>
                      <a:pt x="598" y="704"/>
                    </a:lnTo>
                    <a:lnTo>
                      <a:pt x="618" y="694"/>
                    </a:lnTo>
                    <a:lnTo>
                      <a:pt x="634" y="684"/>
                    </a:lnTo>
                    <a:lnTo>
                      <a:pt x="648" y="672"/>
                    </a:lnTo>
                    <a:lnTo>
                      <a:pt x="658" y="660"/>
                    </a:lnTo>
                    <a:lnTo>
                      <a:pt x="666" y="650"/>
                    </a:lnTo>
                    <a:lnTo>
                      <a:pt x="672" y="640"/>
                    </a:lnTo>
                    <a:lnTo>
                      <a:pt x="676" y="628"/>
                    </a:lnTo>
                    <a:lnTo>
                      <a:pt x="682" y="612"/>
                    </a:lnTo>
                    <a:lnTo>
                      <a:pt x="682" y="612"/>
                    </a:lnTo>
                    <a:lnTo>
                      <a:pt x="694" y="570"/>
                    </a:lnTo>
                    <a:lnTo>
                      <a:pt x="700" y="530"/>
                    </a:lnTo>
                    <a:lnTo>
                      <a:pt x="704" y="488"/>
                    </a:lnTo>
                    <a:lnTo>
                      <a:pt x="704" y="444"/>
                    </a:lnTo>
                    <a:lnTo>
                      <a:pt x="702" y="402"/>
                    </a:lnTo>
                    <a:lnTo>
                      <a:pt x="696" y="360"/>
                    </a:lnTo>
                    <a:lnTo>
                      <a:pt x="688" y="318"/>
                    </a:lnTo>
                    <a:lnTo>
                      <a:pt x="676" y="276"/>
                    </a:lnTo>
                    <a:lnTo>
                      <a:pt x="660" y="236"/>
                    </a:lnTo>
                    <a:lnTo>
                      <a:pt x="642" y="198"/>
                    </a:lnTo>
                    <a:lnTo>
                      <a:pt x="622" y="160"/>
                    </a:lnTo>
                    <a:lnTo>
                      <a:pt x="598" y="126"/>
                    </a:lnTo>
                    <a:lnTo>
                      <a:pt x="572" y="92"/>
                    </a:lnTo>
                    <a:lnTo>
                      <a:pt x="542" y="60"/>
                    </a:lnTo>
                    <a:lnTo>
                      <a:pt x="510" y="32"/>
                    </a:lnTo>
                    <a:lnTo>
                      <a:pt x="474" y="8"/>
                    </a:lnTo>
                    <a:lnTo>
                      <a:pt x="370" y="4"/>
                    </a:lnTo>
                    <a:close/>
                  </a:path>
                </a:pathLst>
              </a:custGeom>
              <a:solidFill>
                <a:srgbClr val="FECF9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84" name="Freeform 26"/>
              <p:cNvSpPr>
                <a:spLocks noEditPoints="1"/>
              </p:cNvSpPr>
              <p:nvPr/>
            </p:nvSpPr>
            <p:spPr bwMode="auto">
              <a:xfrm>
                <a:off x="7175500" y="3898900"/>
                <a:ext cx="355600" cy="650875"/>
              </a:xfrm>
              <a:custGeom>
                <a:avLst/>
                <a:gdLst>
                  <a:gd name="T0" fmla="*/ 98 w 224"/>
                  <a:gd name="T1" fmla="*/ 216 h 410"/>
                  <a:gd name="T2" fmla="*/ 78 w 224"/>
                  <a:gd name="T3" fmla="*/ 208 h 410"/>
                  <a:gd name="T4" fmla="*/ 46 w 224"/>
                  <a:gd name="T5" fmla="*/ 188 h 410"/>
                  <a:gd name="T6" fmla="*/ 34 w 224"/>
                  <a:gd name="T7" fmla="*/ 176 h 410"/>
                  <a:gd name="T8" fmla="*/ 20 w 224"/>
                  <a:gd name="T9" fmla="*/ 146 h 410"/>
                  <a:gd name="T10" fmla="*/ 16 w 224"/>
                  <a:gd name="T11" fmla="*/ 112 h 410"/>
                  <a:gd name="T12" fmla="*/ 18 w 224"/>
                  <a:gd name="T13" fmla="*/ 94 h 410"/>
                  <a:gd name="T14" fmla="*/ 30 w 224"/>
                  <a:gd name="T15" fmla="*/ 62 h 410"/>
                  <a:gd name="T16" fmla="*/ 42 w 224"/>
                  <a:gd name="T17" fmla="*/ 50 h 410"/>
                  <a:gd name="T18" fmla="*/ 70 w 224"/>
                  <a:gd name="T19" fmla="*/ 30 h 410"/>
                  <a:gd name="T20" fmla="*/ 106 w 224"/>
                  <a:gd name="T21" fmla="*/ 22 h 410"/>
                  <a:gd name="T22" fmla="*/ 140 w 224"/>
                  <a:gd name="T23" fmla="*/ 0 h 410"/>
                  <a:gd name="T24" fmla="*/ 138 w 224"/>
                  <a:gd name="T25" fmla="*/ 24 h 410"/>
                  <a:gd name="T26" fmla="*/ 172 w 224"/>
                  <a:gd name="T27" fmla="*/ 34 h 410"/>
                  <a:gd name="T28" fmla="*/ 196 w 224"/>
                  <a:gd name="T29" fmla="*/ 50 h 410"/>
                  <a:gd name="T30" fmla="*/ 206 w 224"/>
                  <a:gd name="T31" fmla="*/ 62 h 410"/>
                  <a:gd name="T32" fmla="*/ 218 w 224"/>
                  <a:gd name="T33" fmla="*/ 90 h 410"/>
                  <a:gd name="T34" fmla="*/ 162 w 224"/>
                  <a:gd name="T35" fmla="*/ 112 h 410"/>
                  <a:gd name="T36" fmla="*/ 160 w 224"/>
                  <a:gd name="T37" fmla="*/ 100 h 410"/>
                  <a:gd name="T38" fmla="*/ 146 w 224"/>
                  <a:gd name="T39" fmla="*/ 80 h 410"/>
                  <a:gd name="T40" fmla="*/ 134 w 224"/>
                  <a:gd name="T41" fmla="*/ 164 h 410"/>
                  <a:gd name="T42" fmla="*/ 158 w 224"/>
                  <a:gd name="T43" fmla="*/ 172 h 410"/>
                  <a:gd name="T44" fmla="*/ 196 w 224"/>
                  <a:gd name="T45" fmla="*/ 194 h 410"/>
                  <a:gd name="T46" fmla="*/ 206 w 224"/>
                  <a:gd name="T47" fmla="*/ 206 h 410"/>
                  <a:gd name="T48" fmla="*/ 220 w 224"/>
                  <a:gd name="T49" fmla="*/ 232 h 410"/>
                  <a:gd name="T50" fmla="*/ 224 w 224"/>
                  <a:gd name="T51" fmla="*/ 266 h 410"/>
                  <a:gd name="T52" fmla="*/ 222 w 224"/>
                  <a:gd name="T53" fmla="*/ 286 h 410"/>
                  <a:gd name="T54" fmla="*/ 208 w 224"/>
                  <a:gd name="T55" fmla="*/ 320 h 410"/>
                  <a:gd name="T56" fmla="*/ 196 w 224"/>
                  <a:gd name="T57" fmla="*/ 336 h 410"/>
                  <a:gd name="T58" fmla="*/ 166 w 224"/>
                  <a:gd name="T59" fmla="*/ 358 h 410"/>
                  <a:gd name="T60" fmla="*/ 126 w 224"/>
                  <a:gd name="T61" fmla="*/ 368 h 410"/>
                  <a:gd name="T62" fmla="*/ 90 w 224"/>
                  <a:gd name="T63" fmla="*/ 410 h 410"/>
                  <a:gd name="T64" fmla="*/ 92 w 224"/>
                  <a:gd name="T65" fmla="*/ 368 h 410"/>
                  <a:gd name="T66" fmla="*/ 56 w 224"/>
                  <a:gd name="T67" fmla="*/ 356 h 410"/>
                  <a:gd name="T68" fmla="*/ 28 w 224"/>
                  <a:gd name="T69" fmla="*/ 336 h 410"/>
                  <a:gd name="T70" fmla="*/ 18 w 224"/>
                  <a:gd name="T71" fmla="*/ 322 h 410"/>
                  <a:gd name="T72" fmla="*/ 4 w 224"/>
                  <a:gd name="T73" fmla="*/ 286 h 410"/>
                  <a:gd name="T74" fmla="*/ 60 w 224"/>
                  <a:gd name="T75" fmla="*/ 260 h 410"/>
                  <a:gd name="T76" fmla="*/ 64 w 224"/>
                  <a:gd name="T77" fmla="*/ 278 h 410"/>
                  <a:gd name="T78" fmla="*/ 72 w 224"/>
                  <a:gd name="T79" fmla="*/ 292 h 410"/>
                  <a:gd name="T80" fmla="*/ 94 w 224"/>
                  <a:gd name="T81" fmla="*/ 312 h 410"/>
                  <a:gd name="T82" fmla="*/ 104 w 224"/>
                  <a:gd name="T83" fmla="*/ 72 h 410"/>
                  <a:gd name="T84" fmla="*/ 104 w 224"/>
                  <a:gd name="T85" fmla="*/ 72 h 410"/>
                  <a:gd name="T86" fmla="*/ 82 w 224"/>
                  <a:gd name="T87" fmla="*/ 86 h 410"/>
                  <a:gd name="T88" fmla="*/ 76 w 224"/>
                  <a:gd name="T89" fmla="*/ 98 h 410"/>
                  <a:gd name="T90" fmla="*/ 72 w 224"/>
                  <a:gd name="T91" fmla="*/ 110 h 410"/>
                  <a:gd name="T92" fmla="*/ 78 w 224"/>
                  <a:gd name="T93" fmla="*/ 134 h 410"/>
                  <a:gd name="T94" fmla="*/ 88 w 224"/>
                  <a:gd name="T95" fmla="*/ 144 h 410"/>
                  <a:gd name="T96" fmla="*/ 104 w 224"/>
                  <a:gd name="T97" fmla="*/ 72 h 410"/>
                  <a:gd name="T98" fmla="*/ 128 w 224"/>
                  <a:gd name="T99" fmla="*/ 318 h 410"/>
                  <a:gd name="T100" fmla="*/ 136 w 224"/>
                  <a:gd name="T101" fmla="*/ 316 h 410"/>
                  <a:gd name="T102" fmla="*/ 150 w 224"/>
                  <a:gd name="T103" fmla="*/ 308 h 410"/>
                  <a:gd name="T104" fmla="*/ 156 w 224"/>
                  <a:gd name="T105" fmla="*/ 302 h 410"/>
                  <a:gd name="T106" fmla="*/ 164 w 224"/>
                  <a:gd name="T107" fmla="*/ 288 h 410"/>
                  <a:gd name="T108" fmla="*/ 168 w 224"/>
                  <a:gd name="T109" fmla="*/ 272 h 410"/>
                  <a:gd name="T110" fmla="*/ 168 w 224"/>
                  <a:gd name="T111" fmla="*/ 266 h 410"/>
                  <a:gd name="T112" fmla="*/ 164 w 224"/>
                  <a:gd name="T113" fmla="*/ 252 h 410"/>
                  <a:gd name="T114" fmla="*/ 160 w 224"/>
                  <a:gd name="T115" fmla="*/ 246 h 410"/>
                  <a:gd name="T116" fmla="*/ 148 w 224"/>
                  <a:gd name="T117" fmla="*/ 236 h 410"/>
                  <a:gd name="T118" fmla="*/ 128 w 224"/>
                  <a:gd name="T119" fmla="*/ 318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24" h="410">
                    <a:moveTo>
                      <a:pt x="94" y="312"/>
                    </a:moveTo>
                    <a:lnTo>
                      <a:pt x="98" y="216"/>
                    </a:lnTo>
                    <a:lnTo>
                      <a:pt x="98" y="216"/>
                    </a:lnTo>
                    <a:lnTo>
                      <a:pt x="78" y="208"/>
                    </a:lnTo>
                    <a:lnTo>
                      <a:pt x="60" y="198"/>
                    </a:lnTo>
                    <a:lnTo>
                      <a:pt x="46" y="188"/>
                    </a:lnTo>
                    <a:lnTo>
                      <a:pt x="34" y="176"/>
                    </a:lnTo>
                    <a:lnTo>
                      <a:pt x="34" y="176"/>
                    </a:lnTo>
                    <a:lnTo>
                      <a:pt x="26" y="162"/>
                    </a:lnTo>
                    <a:lnTo>
                      <a:pt x="20" y="146"/>
                    </a:lnTo>
                    <a:lnTo>
                      <a:pt x="16" y="130"/>
                    </a:lnTo>
                    <a:lnTo>
                      <a:pt x="16" y="112"/>
                    </a:lnTo>
                    <a:lnTo>
                      <a:pt x="16" y="112"/>
                    </a:lnTo>
                    <a:lnTo>
                      <a:pt x="18" y="94"/>
                    </a:lnTo>
                    <a:lnTo>
                      <a:pt x="22" y="76"/>
                    </a:lnTo>
                    <a:lnTo>
                      <a:pt x="30" y="62"/>
                    </a:lnTo>
                    <a:lnTo>
                      <a:pt x="42" y="50"/>
                    </a:lnTo>
                    <a:lnTo>
                      <a:pt x="42" y="50"/>
                    </a:lnTo>
                    <a:lnTo>
                      <a:pt x="54" y="38"/>
                    </a:lnTo>
                    <a:lnTo>
                      <a:pt x="70" y="30"/>
                    </a:lnTo>
                    <a:lnTo>
                      <a:pt x="86" y="24"/>
                    </a:lnTo>
                    <a:lnTo>
                      <a:pt x="106" y="22"/>
                    </a:lnTo>
                    <a:lnTo>
                      <a:pt x="106" y="0"/>
                    </a:lnTo>
                    <a:lnTo>
                      <a:pt x="140" y="0"/>
                    </a:lnTo>
                    <a:lnTo>
                      <a:pt x="138" y="24"/>
                    </a:lnTo>
                    <a:lnTo>
                      <a:pt x="138" y="24"/>
                    </a:lnTo>
                    <a:lnTo>
                      <a:pt x="156" y="28"/>
                    </a:lnTo>
                    <a:lnTo>
                      <a:pt x="172" y="34"/>
                    </a:lnTo>
                    <a:lnTo>
                      <a:pt x="184" y="40"/>
                    </a:lnTo>
                    <a:lnTo>
                      <a:pt x="196" y="50"/>
                    </a:lnTo>
                    <a:lnTo>
                      <a:pt x="196" y="50"/>
                    </a:lnTo>
                    <a:lnTo>
                      <a:pt x="206" y="62"/>
                    </a:lnTo>
                    <a:lnTo>
                      <a:pt x="212" y="76"/>
                    </a:lnTo>
                    <a:lnTo>
                      <a:pt x="218" y="90"/>
                    </a:lnTo>
                    <a:lnTo>
                      <a:pt x="222" y="106"/>
                    </a:lnTo>
                    <a:lnTo>
                      <a:pt x="162" y="112"/>
                    </a:lnTo>
                    <a:lnTo>
                      <a:pt x="162" y="112"/>
                    </a:lnTo>
                    <a:lnTo>
                      <a:pt x="160" y="100"/>
                    </a:lnTo>
                    <a:lnTo>
                      <a:pt x="154" y="88"/>
                    </a:lnTo>
                    <a:lnTo>
                      <a:pt x="146" y="80"/>
                    </a:lnTo>
                    <a:lnTo>
                      <a:pt x="136" y="74"/>
                    </a:lnTo>
                    <a:lnTo>
                      <a:pt x="134" y="164"/>
                    </a:lnTo>
                    <a:lnTo>
                      <a:pt x="134" y="164"/>
                    </a:lnTo>
                    <a:lnTo>
                      <a:pt x="158" y="172"/>
                    </a:lnTo>
                    <a:lnTo>
                      <a:pt x="178" y="182"/>
                    </a:lnTo>
                    <a:lnTo>
                      <a:pt x="196" y="194"/>
                    </a:lnTo>
                    <a:lnTo>
                      <a:pt x="206" y="206"/>
                    </a:lnTo>
                    <a:lnTo>
                      <a:pt x="206" y="206"/>
                    </a:lnTo>
                    <a:lnTo>
                      <a:pt x="216" y="218"/>
                    </a:lnTo>
                    <a:lnTo>
                      <a:pt x="220" y="232"/>
                    </a:lnTo>
                    <a:lnTo>
                      <a:pt x="224" y="248"/>
                    </a:lnTo>
                    <a:lnTo>
                      <a:pt x="224" y="266"/>
                    </a:lnTo>
                    <a:lnTo>
                      <a:pt x="224" y="266"/>
                    </a:lnTo>
                    <a:lnTo>
                      <a:pt x="222" y="286"/>
                    </a:lnTo>
                    <a:lnTo>
                      <a:pt x="216" y="304"/>
                    </a:lnTo>
                    <a:lnTo>
                      <a:pt x="208" y="320"/>
                    </a:lnTo>
                    <a:lnTo>
                      <a:pt x="196" y="336"/>
                    </a:lnTo>
                    <a:lnTo>
                      <a:pt x="196" y="336"/>
                    </a:lnTo>
                    <a:lnTo>
                      <a:pt x="182" y="348"/>
                    </a:lnTo>
                    <a:lnTo>
                      <a:pt x="166" y="358"/>
                    </a:lnTo>
                    <a:lnTo>
                      <a:pt x="146" y="364"/>
                    </a:lnTo>
                    <a:lnTo>
                      <a:pt x="126" y="368"/>
                    </a:lnTo>
                    <a:lnTo>
                      <a:pt x="124" y="410"/>
                    </a:lnTo>
                    <a:lnTo>
                      <a:pt x="90" y="410"/>
                    </a:lnTo>
                    <a:lnTo>
                      <a:pt x="92" y="368"/>
                    </a:lnTo>
                    <a:lnTo>
                      <a:pt x="92" y="368"/>
                    </a:lnTo>
                    <a:lnTo>
                      <a:pt x="74" y="362"/>
                    </a:lnTo>
                    <a:lnTo>
                      <a:pt x="56" y="356"/>
                    </a:lnTo>
                    <a:lnTo>
                      <a:pt x="42" y="348"/>
                    </a:lnTo>
                    <a:lnTo>
                      <a:pt x="28" y="336"/>
                    </a:lnTo>
                    <a:lnTo>
                      <a:pt x="28" y="336"/>
                    </a:lnTo>
                    <a:lnTo>
                      <a:pt x="18" y="322"/>
                    </a:lnTo>
                    <a:lnTo>
                      <a:pt x="10" y="306"/>
                    </a:lnTo>
                    <a:lnTo>
                      <a:pt x="4" y="286"/>
                    </a:lnTo>
                    <a:lnTo>
                      <a:pt x="0" y="264"/>
                    </a:lnTo>
                    <a:lnTo>
                      <a:pt x="60" y="260"/>
                    </a:lnTo>
                    <a:lnTo>
                      <a:pt x="60" y="260"/>
                    </a:lnTo>
                    <a:lnTo>
                      <a:pt x="64" y="278"/>
                    </a:lnTo>
                    <a:lnTo>
                      <a:pt x="72" y="292"/>
                    </a:lnTo>
                    <a:lnTo>
                      <a:pt x="72" y="292"/>
                    </a:lnTo>
                    <a:lnTo>
                      <a:pt x="82" y="304"/>
                    </a:lnTo>
                    <a:lnTo>
                      <a:pt x="94" y="312"/>
                    </a:lnTo>
                    <a:lnTo>
                      <a:pt x="94" y="312"/>
                    </a:lnTo>
                    <a:close/>
                    <a:moveTo>
                      <a:pt x="104" y="72"/>
                    </a:moveTo>
                    <a:lnTo>
                      <a:pt x="104" y="72"/>
                    </a:lnTo>
                    <a:lnTo>
                      <a:pt x="104" y="72"/>
                    </a:lnTo>
                    <a:lnTo>
                      <a:pt x="92" y="78"/>
                    </a:lnTo>
                    <a:lnTo>
                      <a:pt x="82" y="86"/>
                    </a:lnTo>
                    <a:lnTo>
                      <a:pt x="82" y="86"/>
                    </a:lnTo>
                    <a:lnTo>
                      <a:pt x="76" y="98"/>
                    </a:lnTo>
                    <a:lnTo>
                      <a:pt x="72" y="110"/>
                    </a:lnTo>
                    <a:lnTo>
                      <a:pt x="72" y="110"/>
                    </a:lnTo>
                    <a:lnTo>
                      <a:pt x="74" y="122"/>
                    </a:lnTo>
                    <a:lnTo>
                      <a:pt x="78" y="134"/>
                    </a:lnTo>
                    <a:lnTo>
                      <a:pt x="78" y="134"/>
                    </a:lnTo>
                    <a:lnTo>
                      <a:pt x="88" y="144"/>
                    </a:lnTo>
                    <a:lnTo>
                      <a:pt x="100" y="152"/>
                    </a:lnTo>
                    <a:lnTo>
                      <a:pt x="104" y="72"/>
                    </a:lnTo>
                    <a:close/>
                    <a:moveTo>
                      <a:pt x="128" y="318"/>
                    </a:moveTo>
                    <a:lnTo>
                      <a:pt x="128" y="318"/>
                    </a:lnTo>
                    <a:lnTo>
                      <a:pt x="128" y="318"/>
                    </a:lnTo>
                    <a:lnTo>
                      <a:pt x="136" y="316"/>
                    </a:lnTo>
                    <a:lnTo>
                      <a:pt x="144" y="312"/>
                    </a:lnTo>
                    <a:lnTo>
                      <a:pt x="150" y="308"/>
                    </a:lnTo>
                    <a:lnTo>
                      <a:pt x="156" y="302"/>
                    </a:lnTo>
                    <a:lnTo>
                      <a:pt x="156" y="302"/>
                    </a:lnTo>
                    <a:lnTo>
                      <a:pt x="160" y="296"/>
                    </a:lnTo>
                    <a:lnTo>
                      <a:pt x="164" y="288"/>
                    </a:lnTo>
                    <a:lnTo>
                      <a:pt x="166" y="280"/>
                    </a:lnTo>
                    <a:lnTo>
                      <a:pt x="168" y="272"/>
                    </a:lnTo>
                    <a:lnTo>
                      <a:pt x="168" y="272"/>
                    </a:lnTo>
                    <a:lnTo>
                      <a:pt x="168" y="266"/>
                    </a:lnTo>
                    <a:lnTo>
                      <a:pt x="166" y="258"/>
                    </a:lnTo>
                    <a:lnTo>
                      <a:pt x="164" y="252"/>
                    </a:lnTo>
                    <a:lnTo>
                      <a:pt x="160" y="246"/>
                    </a:lnTo>
                    <a:lnTo>
                      <a:pt x="160" y="246"/>
                    </a:lnTo>
                    <a:lnTo>
                      <a:pt x="154" y="240"/>
                    </a:lnTo>
                    <a:lnTo>
                      <a:pt x="148" y="236"/>
                    </a:lnTo>
                    <a:lnTo>
                      <a:pt x="130" y="228"/>
                    </a:lnTo>
                    <a:lnTo>
                      <a:pt x="128" y="318"/>
                    </a:lnTo>
                    <a:close/>
                  </a:path>
                </a:pathLst>
              </a:custGeom>
              <a:solidFill>
                <a:srgbClr val="8057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85" name="Freeform 27"/>
              <p:cNvSpPr>
                <a:spLocks/>
              </p:cNvSpPr>
              <p:nvPr/>
            </p:nvSpPr>
            <p:spPr bwMode="auto">
              <a:xfrm>
                <a:off x="7051675" y="3333750"/>
                <a:ext cx="333375" cy="311150"/>
              </a:xfrm>
              <a:custGeom>
                <a:avLst/>
                <a:gdLst>
                  <a:gd name="T0" fmla="*/ 210 w 210"/>
                  <a:gd name="T1" fmla="*/ 196 h 196"/>
                  <a:gd name="T2" fmla="*/ 162 w 210"/>
                  <a:gd name="T3" fmla="*/ 0 h 196"/>
                  <a:gd name="T4" fmla="*/ 162 w 210"/>
                  <a:gd name="T5" fmla="*/ 0 h 196"/>
                  <a:gd name="T6" fmla="*/ 128 w 210"/>
                  <a:gd name="T7" fmla="*/ 8 h 196"/>
                  <a:gd name="T8" fmla="*/ 94 w 210"/>
                  <a:gd name="T9" fmla="*/ 20 h 196"/>
                  <a:gd name="T10" fmla="*/ 62 w 210"/>
                  <a:gd name="T11" fmla="*/ 34 h 196"/>
                  <a:gd name="T12" fmla="*/ 62 w 210"/>
                  <a:gd name="T13" fmla="*/ 34 h 196"/>
                  <a:gd name="T14" fmla="*/ 34 w 210"/>
                  <a:gd name="T15" fmla="*/ 48 h 196"/>
                  <a:gd name="T16" fmla="*/ 14 w 210"/>
                  <a:gd name="T17" fmla="*/ 60 h 196"/>
                  <a:gd name="T18" fmla="*/ 0 w 210"/>
                  <a:gd name="T19" fmla="*/ 70 h 196"/>
                  <a:gd name="T20" fmla="*/ 110 w 210"/>
                  <a:gd name="T21" fmla="*/ 190 h 196"/>
                  <a:gd name="T22" fmla="*/ 152 w 210"/>
                  <a:gd name="T23" fmla="*/ 192 h 196"/>
                  <a:gd name="T24" fmla="*/ 210 w 210"/>
                  <a:gd name="T25" fmla="*/ 196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0" h="196">
                    <a:moveTo>
                      <a:pt x="210" y="196"/>
                    </a:moveTo>
                    <a:lnTo>
                      <a:pt x="162" y="0"/>
                    </a:lnTo>
                    <a:lnTo>
                      <a:pt x="162" y="0"/>
                    </a:lnTo>
                    <a:lnTo>
                      <a:pt x="128" y="8"/>
                    </a:lnTo>
                    <a:lnTo>
                      <a:pt x="94" y="20"/>
                    </a:lnTo>
                    <a:lnTo>
                      <a:pt x="62" y="34"/>
                    </a:lnTo>
                    <a:lnTo>
                      <a:pt x="62" y="34"/>
                    </a:lnTo>
                    <a:lnTo>
                      <a:pt x="34" y="48"/>
                    </a:lnTo>
                    <a:lnTo>
                      <a:pt x="14" y="60"/>
                    </a:lnTo>
                    <a:lnTo>
                      <a:pt x="0" y="70"/>
                    </a:lnTo>
                    <a:lnTo>
                      <a:pt x="110" y="190"/>
                    </a:lnTo>
                    <a:lnTo>
                      <a:pt x="152" y="192"/>
                    </a:lnTo>
                    <a:lnTo>
                      <a:pt x="210" y="196"/>
                    </a:lnTo>
                    <a:close/>
                  </a:path>
                </a:pathLst>
              </a:custGeom>
              <a:solidFill>
                <a:srgbClr val="FECF9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86" name="Freeform 28"/>
              <p:cNvSpPr>
                <a:spLocks/>
              </p:cNvSpPr>
              <p:nvPr/>
            </p:nvSpPr>
            <p:spPr bwMode="auto">
              <a:xfrm>
                <a:off x="7242175" y="3333750"/>
                <a:ext cx="82550" cy="127000"/>
              </a:xfrm>
              <a:custGeom>
                <a:avLst/>
                <a:gdLst>
                  <a:gd name="T0" fmla="*/ 52 w 52"/>
                  <a:gd name="T1" fmla="*/ 46 h 80"/>
                  <a:gd name="T2" fmla="*/ 52 w 52"/>
                  <a:gd name="T3" fmla="*/ 46 h 80"/>
                  <a:gd name="T4" fmla="*/ 52 w 52"/>
                  <a:gd name="T5" fmla="*/ 38 h 80"/>
                  <a:gd name="T6" fmla="*/ 48 w 52"/>
                  <a:gd name="T7" fmla="*/ 22 h 80"/>
                  <a:gd name="T8" fmla="*/ 42 w 52"/>
                  <a:gd name="T9" fmla="*/ 0 h 80"/>
                  <a:gd name="T10" fmla="*/ 0 w 52"/>
                  <a:gd name="T11" fmla="*/ 38 h 80"/>
                  <a:gd name="T12" fmla="*/ 10 w 52"/>
                  <a:gd name="T13" fmla="*/ 80 h 80"/>
                  <a:gd name="T14" fmla="*/ 52 w 52"/>
                  <a:gd name="T15" fmla="*/ 46 h 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80">
                    <a:moveTo>
                      <a:pt x="52" y="46"/>
                    </a:moveTo>
                    <a:lnTo>
                      <a:pt x="52" y="46"/>
                    </a:lnTo>
                    <a:lnTo>
                      <a:pt x="52" y="38"/>
                    </a:lnTo>
                    <a:lnTo>
                      <a:pt x="48" y="22"/>
                    </a:lnTo>
                    <a:lnTo>
                      <a:pt x="42" y="0"/>
                    </a:lnTo>
                    <a:lnTo>
                      <a:pt x="0" y="38"/>
                    </a:lnTo>
                    <a:lnTo>
                      <a:pt x="10" y="80"/>
                    </a:lnTo>
                    <a:lnTo>
                      <a:pt x="52" y="46"/>
                    </a:lnTo>
                    <a:close/>
                  </a:path>
                </a:pathLst>
              </a:custGeom>
              <a:solidFill>
                <a:srgbClr val="B995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87" name="Freeform 29"/>
              <p:cNvSpPr>
                <a:spLocks/>
              </p:cNvSpPr>
              <p:nvPr/>
            </p:nvSpPr>
            <p:spPr bwMode="auto">
              <a:xfrm>
                <a:off x="7242175" y="3343275"/>
                <a:ext cx="228600" cy="327025"/>
              </a:xfrm>
              <a:custGeom>
                <a:avLst/>
                <a:gdLst>
                  <a:gd name="T0" fmla="*/ 0 w 144"/>
                  <a:gd name="T1" fmla="*/ 32 h 206"/>
                  <a:gd name="T2" fmla="*/ 0 w 144"/>
                  <a:gd name="T3" fmla="*/ 32 h 206"/>
                  <a:gd name="T4" fmla="*/ 0 w 144"/>
                  <a:gd name="T5" fmla="*/ 30 h 206"/>
                  <a:gd name="T6" fmla="*/ 6 w 144"/>
                  <a:gd name="T7" fmla="*/ 28 h 206"/>
                  <a:gd name="T8" fmla="*/ 22 w 144"/>
                  <a:gd name="T9" fmla="*/ 22 h 206"/>
                  <a:gd name="T10" fmla="*/ 72 w 144"/>
                  <a:gd name="T11" fmla="*/ 10 h 206"/>
                  <a:gd name="T12" fmla="*/ 122 w 144"/>
                  <a:gd name="T13" fmla="*/ 2 h 206"/>
                  <a:gd name="T14" fmla="*/ 138 w 144"/>
                  <a:gd name="T15" fmla="*/ 0 h 206"/>
                  <a:gd name="T16" fmla="*/ 142 w 144"/>
                  <a:gd name="T17" fmla="*/ 0 h 206"/>
                  <a:gd name="T18" fmla="*/ 144 w 144"/>
                  <a:gd name="T19" fmla="*/ 2 h 206"/>
                  <a:gd name="T20" fmla="*/ 144 w 144"/>
                  <a:gd name="T21" fmla="*/ 2 h 206"/>
                  <a:gd name="T22" fmla="*/ 140 w 144"/>
                  <a:gd name="T23" fmla="*/ 102 h 206"/>
                  <a:gd name="T24" fmla="*/ 136 w 144"/>
                  <a:gd name="T25" fmla="*/ 166 h 206"/>
                  <a:gd name="T26" fmla="*/ 134 w 144"/>
                  <a:gd name="T27" fmla="*/ 188 h 206"/>
                  <a:gd name="T28" fmla="*/ 132 w 144"/>
                  <a:gd name="T29" fmla="*/ 196 h 206"/>
                  <a:gd name="T30" fmla="*/ 132 w 144"/>
                  <a:gd name="T31" fmla="*/ 196 h 206"/>
                  <a:gd name="T32" fmla="*/ 114 w 144"/>
                  <a:gd name="T33" fmla="*/ 198 h 206"/>
                  <a:gd name="T34" fmla="*/ 82 w 144"/>
                  <a:gd name="T35" fmla="*/ 202 h 206"/>
                  <a:gd name="T36" fmla="*/ 52 w 144"/>
                  <a:gd name="T37" fmla="*/ 206 h 206"/>
                  <a:gd name="T38" fmla="*/ 42 w 144"/>
                  <a:gd name="T39" fmla="*/ 206 h 206"/>
                  <a:gd name="T40" fmla="*/ 40 w 144"/>
                  <a:gd name="T41" fmla="*/ 206 h 206"/>
                  <a:gd name="T42" fmla="*/ 38 w 144"/>
                  <a:gd name="T43" fmla="*/ 206 h 206"/>
                  <a:gd name="T44" fmla="*/ 38 w 144"/>
                  <a:gd name="T45" fmla="*/ 206 h 206"/>
                  <a:gd name="T46" fmla="*/ 38 w 144"/>
                  <a:gd name="T47" fmla="*/ 196 h 206"/>
                  <a:gd name="T48" fmla="*/ 34 w 144"/>
                  <a:gd name="T49" fmla="*/ 176 h 206"/>
                  <a:gd name="T50" fmla="*/ 20 w 144"/>
                  <a:gd name="T51" fmla="*/ 116 h 206"/>
                  <a:gd name="T52" fmla="*/ 0 w 144"/>
                  <a:gd name="T53" fmla="*/ 32 h 206"/>
                  <a:gd name="T54" fmla="*/ 0 w 144"/>
                  <a:gd name="T55" fmla="*/ 32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4" h="206">
                    <a:moveTo>
                      <a:pt x="0" y="32"/>
                    </a:moveTo>
                    <a:lnTo>
                      <a:pt x="0" y="32"/>
                    </a:lnTo>
                    <a:lnTo>
                      <a:pt x="0" y="30"/>
                    </a:lnTo>
                    <a:lnTo>
                      <a:pt x="6" y="28"/>
                    </a:lnTo>
                    <a:lnTo>
                      <a:pt x="22" y="22"/>
                    </a:lnTo>
                    <a:lnTo>
                      <a:pt x="72" y="10"/>
                    </a:lnTo>
                    <a:lnTo>
                      <a:pt x="122" y="2"/>
                    </a:lnTo>
                    <a:lnTo>
                      <a:pt x="138" y="0"/>
                    </a:lnTo>
                    <a:lnTo>
                      <a:pt x="142" y="0"/>
                    </a:lnTo>
                    <a:lnTo>
                      <a:pt x="144" y="2"/>
                    </a:lnTo>
                    <a:lnTo>
                      <a:pt x="144" y="2"/>
                    </a:lnTo>
                    <a:lnTo>
                      <a:pt x="140" y="102"/>
                    </a:lnTo>
                    <a:lnTo>
                      <a:pt x="136" y="166"/>
                    </a:lnTo>
                    <a:lnTo>
                      <a:pt x="134" y="188"/>
                    </a:lnTo>
                    <a:lnTo>
                      <a:pt x="132" y="196"/>
                    </a:lnTo>
                    <a:lnTo>
                      <a:pt x="132" y="196"/>
                    </a:lnTo>
                    <a:lnTo>
                      <a:pt x="114" y="198"/>
                    </a:lnTo>
                    <a:lnTo>
                      <a:pt x="82" y="202"/>
                    </a:lnTo>
                    <a:lnTo>
                      <a:pt x="52" y="206"/>
                    </a:lnTo>
                    <a:lnTo>
                      <a:pt x="42" y="206"/>
                    </a:lnTo>
                    <a:lnTo>
                      <a:pt x="40" y="206"/>
                    </a:lnTo>
                    <a:lnTo>
                      <a:pt x="38" y="206"/>
                    </a:lnTo>
                    <a:lnTo>
                      <a:pt x="38" y="206"/>
                    </a:lnTo>
                    <a:lnTo>
                      <a:pt x="38" y="196"/>
                    </a:lnTo>
                    <a:lnTo>
                      <a:pt x="34" y="176"/>
                    </a:lnTo>
                    <a:lnTo>
                      <a:pt x="20" y="116"/>
                    </a:lnTo>
                    <a:lnTo>
                      <a:pt x="0" y="32"/>
                    </a:lnTo>
                    <a:lnTo>
                      <a:pt x="0" y="32"/>
                    </a:lnTo>
                    <a:close/>
                  </a:path>
                </a:pathLst>
              </a:custGeom>
              <a:solidFill>
                <a:srgbClr val="E2B6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88" name="Freeform 30"/>
              <p:cNvSpPr>
                <a:spLocks/>
              </p:cNvSpPr>
              <p:nvPr/>
            </p:nvSpPr>
            <p:spPr bwMode="auto">
              <a:xfrm>
                <a:off x="7404100" y="3346450"/>
                <a:ext cx="66675" cy="123825"/>
              </a:xfrm>
              <a:custGeom>
                <a:avLst/>
                <a:gdLst>
                  <a:gd name="T0" fmla="*/ 0 w 42"/>
                  <a:gd name="T1" fmla="*/ 78 h 78"/>
                  <a:gd name="T2" fmla="*/ 2 w 42"/>
                  <a:gd name="T3" fmla="*/ 12 h 78"/>
                  <a:gd name="T4" fmla="*/ 42 w 42"/>
                  <a:gd name="T5" fmla="*/ 0 h 78"/>
                  <a:gd name="T6" fmla="*/ 40 w 42"/>
                  <a:gd name="T7" fmla="*/ 48 h 78"/>
                  <a:gd name="T8" fmla="*/ 0 w 42"/>
                  <a:gd name="T9" fmla="*/ 78 h 78"/>
                </a:gdLst>
                <a:ahLst/>
                <a:cxnLst>
                  <a:cxn ang="0">
                    <a:pos x="T0" y="T1"/>
                  </a:cxn>
                  <a:cxn ang="0">
                    <a:pos x="T2" y="T3"/>
                  </a:cxn>
                  <a:cxn ang="0">
                    <a:pos x="T4" y="T5"/>
                  </a:cxn>
                  <a:cxn ang="0">
                    <a:pos x="T6" y="T7"/>
                  </a:cxn>
                  <a:cxn ang="0">
                    <a:pos x="T8" y="T9"/>
                  </a:cxn>
                </a:cxnLst>
                <a:rect l="0" t="0" r="r" b="b"/>
                <a:pathLst>
                  <a:path w="42" h="78">
                    <a:moveTo>
                      <a:pt x="0" y="78"/>
                    </a:moveTo>
                    <a:lnTo>
                      <a:pt x="2" y="12"/>
                    </a:lnTo>
                    <a:lnTo>
                      <a:pt x="42" y="0"/>
                    </a:lnTo>
                    <a:lnTo>
                      <a:pt x="40" y="48"/>
                    </a:lnTo>
                    <a:lnTo>
                      <a:pt x="0" y="78"/>
                    </a:lnTo>
                    <a:close/>
                  </a:path>
                </a:pathLst>
              </a:custGeom>
              <a:solidFill>
                <a:srgbClr val="B995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89" name="Freeform 31"/>
              <p:cNvSpPr>
                <a:spLocks/>
              </p:cNvSpPr>
              <p:nvPr/>
            </p:nvSpPr>
            <p:spPr bwMode="auto">
              <a:xfrm>
                <a:off x="7400925" y="3365500"/>
                <a:ext cx="295275" cy="298450"/>
              </a:xfrm>
              <a:custGeom>
                <a:avLst/>
                <a:gdLst>
                  <a:gd name="T0" fmla="*/ 4 w 186"/>
                  <a:gd name="T1" fmla="*/ 0 h 188"/>
                  <a:gd name="T2" fmla="*/ 4 w 186"/>
                  <a:gd name="T3" fmla="*/ 0 h 188"/>
                  <a:gd name="T4" fmla="*/ 40 w 186"/>
                  <a:gd name="T5" fmla="*/ 4 h 188"/>
                  <a:gd name="T6" fmla="*/ 104 w 186"/>
                  <a:gd name="T7" fmla="*/ 14 h 188"/>
                  <a:gd name="T8" fmla="*/ 162 w 186"/>
                  <a:gd name="T9" fmla="*/ 22 h 188"/>
                  <a:gd name="T10" fmla="*/ 180 w 186"/>
                  <a:gd name="T11" fmla="*/ 26 h 188"/>
                  <a:gd name="T12" fmla="*/ 186 w 186"/>
                  <a:gd name="T13" fmla="*/ 28 h 188"/>
                  <a:gd name="T14" fmla="*/ 186 w 186"/>
                  <a:gd name="T15" fmla="*/ 28 h 188"/>
                  <a:gd name="T16" fmla="*/ 180 w 186"/>
                  <a:gd name="T17" fmla="*/ 36 h 188"/>
                  <a:gd name="T18" fmla="*/ 168 w 186"/>
                  <a:gd name="T19" fmla="*/ 52 h 188"/>
                  <a:gd name="T20" fmla="*/ 132 w 186"/>
                  <a:gd name="T21" fmla="*/ 104 h 188"/>
                  <a:gd name="T22" fmla="*/ 98 w 186"/>
                  <a:gd name="T23" fmla="*/ 158 h 188"/>
                  <a:gd name="T24" fmla="*/ 86 w 186"/>
                  <a:gd name="T25" fmla="*/ 176 h 188"/>
                  <a:gd name="T26" fmla="*/ 82 w 186"/>
                  <a:gd name="T27" fmla="*/ 186 h 188"/>
                  <a:gd name="T28" fmla="*/ 82 w 186"/>
                  <a:gd name="T29" fmla="*/ 186 h 188"/>
                  <a:gd name="T30" fmla="*/ 82 w 186"/>
                  <a:gd name="T31" fmla="*/ 188 h 188"/>
                  <a:gd name="T32" fmla="*/ 78 w 186"/>
                  <a:gd name="T33" fmla="*/ 188 h 188"/>
                  <a:gd name="T34" fmla="*/ 70 w 186"/>
                  <a:gd name="T35" fmla="*/ 188 h 188"/>
                  <a:gd name="T36" fmla="*/ 40 w 186"/>
                  <a:gd name="T37" fmla="*/ 184 h 188"/>
                  <a:gd name="T38" fmla="*/ 0 w 186"/>
                  <a:gd name="T39" fmla="*/ 174 h 188"/>
                  <a:gd name="T40" fmla="*/ 4 w 186"/>
                  <a:gd name="T41" fmla="*/ 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6" h="188">
                    <a:moveTo>
                      <a:pt x="4" y="0"/>
                    </a:moveTo>
                    <a:lnTo>
                      <a:pt x="4" y="0"/>
                    </a:lnTo>
                    <a:lnTo>
                      <a:pt x="40" y="4"/>
                    </a:lnTo>
                    <a:lnTo>
                      <a:pt x="104" y="14"/>
                    </a:lnTo>
                    <a:lnTo>
                      <a:pt x="162" y="22"/>
                    </a:lnTo>
                    <a:lnTo>
                      <a:pt x="180" y="26"/>
                    </a:lnTo>
                    <a:lnTo>
                      <a:pt x="186" y="28"/>
                    </a:lnTo>
                    <a:lnTo>
                      <a:pt x="186" y="28"/>
                    </a:lnTo>
                    <a:lnTo>
                      <a:pt x="180" y="36"/>
                    </a:lnTo>
                    <a:lnTo>
                      <a:pt x="168" y="52"/>
                    </a:lnTo>
                    <a:lnTo>
                      <a:pt x="132" y="104"/>
                    </a:lnTo>
                    <a:lnTo>
                      <a:pt x="98" y="158"/>
                    </a:lnTo>
                    <a:lnTo>
                      <a:pt x="86" y="176"/>
                    </a:lnTo>
                    <a:lnTo>
                      <a:pt x="82" y="186"/>
                    </a:lnTo>
                    <a:lnTo>
                      <a:pt x="82" y="186"/>
                    </a:lnTo>
                    <a:lnTo>
                      <a:pt x="82" y="188"/>
                    </a:lnTo>
                    <a:lnTo>
                      <a:pt x="78" y="188"/>
                    </a:lnTo>
                    <a:lnTo>
                      <a:pt x="70" y="188"/>
                    </a:lnTo>
                    <a:lnTo>
                      <a:pt x="40" y="184"/>
                    </a:lnTo>
                    <a:lnTo>
                      <a:pt x="0" y="174"/>
                    </a:lnTo>
                    <a:lnTo>
                      <a:pt x="4" y="0"/>
                    </a:lnTo>
                    <a:close/>
                  </a:path>
                </a:pathLst>
              </a:custGeom>
              <a:solidFill>
                <a:srgbClr val="FECF9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90" name="Freeform 32"/>
              <p:cNvSpPr>
                <a:spLocks/>
              </p:cNvSpPr>
              <p:nvPr/>
            </p:nvSpPr>
            <p:spPr bwMode="auto">
              <a:xfrm>
                <a:off x="7185025" y="3600450"/>
                <a:ext cx="381000" cy="85725"/>
              </a:xfrm>
              <a:custGeom>
                <a:avLst/>
                <a:gdLst>
                  <a:gd name="T0" fmla="*/ 0 w 240"/>
                  <a:gd name="T1" fmla="*/ 44 h 54"/>
                  <a:gd name="T2" fmla="*/ 238 w 240"/>
                  <a:gd name="T3" fmla="*/ 54 h 54"/>
                  <a:gd name="T4" fmla="*/ 240 w 240"/>
                  <a:gd name="T5" fmla="*/ 10 h 54"/>
                  <a:gd name="T6" fmla="*/ 2 w 240"/>
                  <a:gd name="T7" fmla="*/ 0 h 54"/>
                  <a:gd name="T8" fmla="*/ 0 w 240"/>
                  <a:gd name="T9" fmla="*/ 44 h 54"/>
                </a:gdLst>
                <a:ahLst/>
                <a:cxnLst>
                  <a:cxn ang="0">
                    <a:pos x="T0" y="T1"/>
                  </a:cxn>
                  <a:cxn ang="0">
                    <a:pos x="T2" y="T3"/>
                  </a:cxn>
                  <a:cxn ang="0">
                    <a:pos x="T4" y="T5"/>
                  </a:cxn>
                  <a:cxn ang="0">
                    <a:pos x="T6" y="T7"/>
                  </a:cxn>
                  <a:cxn ang="0">
                    <a:pos x="T8" y="T9"/>
                  </a:cxn>
                </a:cxnLst>
                <a:rect l="0" t="0" r="r" b="b"/>
                <a:pathLst>
                  <a:path w="240" h="54">
                    <a:moveTo>
                      <a:pt x="0" y="44"/>
                    </a:moveTo>
                    <a:lnTo>
                      <a:pt x="238" y="54"/>
                    </a:lnTo>
                    <a:lnTo>
                      <a:pt x="240" y="10"/>
                    </a:lnTo>
                    <a:lnTo>
                      <a:pt x="2" y="0"/>
                    </a:lnTo>
                    <a:lnTo>
                      <a:pt x="0" y="44"/>
                    </a:lnTo>
                    <a:close/>
                  </a:path>
                </a:pathLst>
              </a:custGeom>
              <a:solidFill>
                <a:srgbClr val="9D4C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591" name="Group 590"/>
            <p:cNvGrpSpPr/>
            <p:nvPr/>
          </p:nvGrpSpPr>
          <p:grpSpPr>
            <a:xfrm>
              <a:off x="3831621" y="1507869"/>
              <a:ext cx="918390" cy="555305"/>
              <a:chOff x="5511889" y="3367697"/>
              <a:chExt cx="1341357" cy="811052"/>
            </a:xfrm>
          </p:grpSpPr>
          <p:sp>
            <p:nvSpPr>
              <p:cNvPr id="592" name="Freeform 33"/>
              <p:cNvSpPr>
                <a:spLocks/>
              </p:cNvSpPr>
              <p:nvPr/>
            </p:nvSpPr>
            <p:spPr bwMode="auto">
              <a:xfrm>
                <a:off x="5938212" y="3776689"/>
                <a:ext cx="499110" cy="246088"/>
              </a:xfrm>
              <a:custGeom>
                <a:avLst/>
                <a:gdLst>
                  <a:gd name="T0" fmla="*/ 132 w 288"/>
                  <a:gd name="T1" fmla="*/ 4 h 142"/>
                  <a:gd name="T2" fmla="*/ 132 w 288"/>
                  <a:gd name="T3" fmla="*/ 4 h 142"/>
                  <a:gd name="T4" fmla="*/ 102 w 288"/>
                  <a:gd name="T5" fmla="*/ 12 h 142"/>
                  <a:gd name="T6" fmla="*/ 76 w 288"/>
                  <a:gd name="T7" fmla="*/ 20 h 142"/>
                  <a:gd name="T8" fmla="*/ 52 w 288"/>
                  <a:gd name="T9" fmla="*/ 32 h 142"/>
                  <a:gd name="T10" fmla="*/ 34 w 288"/>
                  <a:gd name="T11" fmla="*/ 44 h 142"/>
                  <a:gd name="T12" fmla="*/ 18 w 288"/>
                  <a:gd name="T13" fmla="*/ 56 h 142"/>
                  <a:gd name="T14" fmla="*/ 6 w 288"/>
                  <a:gd name="T15" fmla="*/ 70 h 142"/>
                  <a:gd name="T16" fmla="*/ 2 w 288"/>
                  <a:gd name="T17" fmla="*/ 76 h 142"/>
                  <a:gd name="T18" fmla="*/ 0 w 288"/>
                  <a:gd name="T19" fmla="*/ 84 h 142"/>
                  <a:gd name="T20" fmla="*/ 0 w 288"/>
                  <a:gd name="T21" fmla="*/ 90 h 142"/>
                  <a:gd name="T22" fmla="*/ 0 w 288"/>
                  <a:gd name="T23" fmla="*/ 98 h 142"/>
                  <a:gd name="T24" fmla="*/ 0 w 288"/>
                  <a:gd name="T25" fmla="*/ 98 h 142"/>
                  <a:gd name="T26" fmla="*/ 2 w 288"/>
                  <a:gd name="T27" fmla="*/ 104 h 142"/>
                  <a:gd name="T28" fmla="*/ 4 w 288"/>
                  <a:gd name="T29" fmla="*/ 110 h 142"/>
                  <a:gd name="T30" fmla="*/ 10 w 288"/>
                  <a:gd name="T31" fmla="*/ 116 h 142"/>
                  <a:gd name="T32" fmla="*/ 16 w 288"/>
                  <a:gd name="T33" fmla="*/ 120 h 142"/>
                  <a:gd name="T34" fmla="*/ 30 w 288"/>
                  <a:gd name="T35" fmla="*/ 130 h 142"/>
                  <a:gd name="T36" fmla="*/ 50 w 288"/>
                  <a:gd name="T37" fmla="*/ 136 h 142"/>
                  <a:gd name="T38" fmla="*/ 74 w 288"/>
                  <a:gd name="T39" fmla="*/ 140 h 142"/>
                  <a:gd name="T40" fmla="*/ 98 w 288"/>
                  <a:gd name="T41" fmla="*/ 142 h 142"/>
                  <a:gd name="T42" fmla="*/ 126 w 288"/>
                  <a:gd name="T43" fmla="*/ 140 h 142"/>
                  <a:gd name="T44" fmla="*/ 156 w 288"/>
                  <a:gd name="T45" fmla="*/ 136 h 142"/>
                  <a:gd name="T46" fmla="*/ 156 w 288"/>
                  <a:gd name="T47" fmla="*/ 136 h 142"/>
                  <a:gd name="T48" fmla="*/ 184 w 288"/>
                  <a:gd name="T49" fmla="*/ 130 h 142"/>
                  <a:gd name="T50" fmla="*/ 210 w 288"/>
                  <a:gd name="T51" fmla="*/ 120 h 142"/>
                  <a:gd name="T52" fmla="*/ 234 w 288"/>
                  <a:gd name="T53" fmla="*/ 110 h 142"/>
                  <a:gd name="T54" fmla="*/ 254 w 288"/>
                  <a:gd name="T55" fmla="*/ 98 h 142"/>
                  <a:gd name="T56" fmla="*/ 270 w 288"/>
                  <a:gd name="T57" fmla="*/ 84 h 142"/>
                  <a:gd name="T58" fmla="*/ 280 w 288"/>
                  <a:gd name="T59" fmla="*/ 72 h 142"/>
                  <a:gd name="T60" fmla="*/ 284 w 288"/>
                  <a:gd name="T61" fmla="*/ 64 h 142"/>
                  <a:gd name="T62" fmla="*/ 286 w 288"/>
                  <a:gd name="T63" fmla="*/ 58 h 142"/>
                  <a:gd name="T64" fmla="*/ 288 w 288"/>
                  <a:gd name="T65" fmla="*/ 50 h 142"/>
                  <a:gd name="T66" fmla="*/ 288 w 288"/>
                  <a:gd name="T67" fmla="*/ 44 h 142"/>
                  <a:gd name="T68" fmla="*/ 288 w 288"/>
                  <a:gd name="T69" fmla="*/ 44 h 142"/>
                  <a:gd name="T70" fmla="*/ 286 w 288"/>
                  <a:gd name="T71" fmla="*/ 38 h 142"/>
                  <a:gd name="T72" fmla="*/ 282 w 288"/>
                  <a:gd name="T73" fmla="*/ 32 h 142"/>
                  <a:gd name="T74" fmla="*/ 278 w 288"/>
                  <a:gd name="T75" fmla="*/ 26 h 142"/>
                  <a:gd name="T76" fmla="*/ 272 w 288"/>
                  <a:gd name="T77" fmla="*/ 20 h 142"/>
                  <a:gd name="T78" fmla="*/ 256 w 288"/>
                  <a:gd name="T79" fmla="*/ 12 h 142"/>
                  <a:gd name="T80" fmla="*/ 236 w 288"/>
                  <a:gd name="T81" fmla="*/ 6 h 142"/>
                  <a:gd name="T82" fmla="*/ 214 w 288"/>
                  <a:gd name="T83" fmla="*/ 2 h 142"/>
                  <a:gd name="T84" fmla="*/ 188 w 288"/>
                  <a:gd name="T85" fmla="*/ 0 h 142"/>
                  <a:gd name="T86" fmla="*/ 160 w 288"/>
                  <a:gd name="T87" fmla="*/ 0 h 142"/>
                  <a:gd name="T88" fmla="*/ 132 w 288"/>
                  <a:gd name="T89" fmla="*/ 4 h 142"/>
                  <a:gd name="T90" fmla="*/ 132 w 288"/>
                  <a:gd name="T91" fmla="*/ 4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88" h="142">
                    <a:moveTo>
                      <a:pt x="132" y="4"/>
                    </a:moveTo>
                    <a:lnTo>
                      <a:pt x="132" y="4"/>
                    </a:lnTo>
                    <a:lnTo>
                      <a:pt x="102" y="12"/>
                    </a:lnTo>
                    <a:lnTo>
                      <a:pt x="76" y="20"/>
                    </a:lnTo>
                    <a:lnTo>
                      <a:pt x="52" y="32"/>
                    </a:lnTo>
                    <a:lnTo>
                      <a:pt x="34" y="44"/>
                    </a:lnTo>
                    <a:lnTo>
                      <a:pt x="18" y="56"/>
                    </a:lnTo>
                    <a:lnTo>
                      <a:pt x="6" y="70"/>
                    </a:lnTo>
                    <a:lnTo>
                      <a:pt x="2" y="76"/>
                    </a:lnTo>
                    <a:lnTo>
                      <a:pt x="0" y="84"/>
                    </a:lnTo>
                    <a:lnTo>
                      <a:pt x="0" y="90"/>
                    </a:lnTo>
                    <a:lnTo>
                      <a:pt x="0" y="98"/>
                    </a:lnTo>
                    <a:lnTo>
                      <a:pt x="0" y="98"/>
                    </a:lnTo>
                    <a:lnTo>
                      <a:pt x="2" y="104"/>
                    </a:lnTo>
                    <a:lnTo>
                      <a:pt x="4" y="110"/>
                    </a:lnTo>
                    <a:lnTo>
                      <a:pt x="10" y="116"/>
                    </a:lnTo>
                    <a:lnTo>
                      <a:pt x="16" y="120"/>
                    </a:lnTo>
                    <a:lnTo>
                      <a:pt x="30" y="130"/>
                    </a:lnTo>
                    <a:lnTo>
                      <a:pt x="50" y="136"/>
                    </a:lnTo>
                    <a:lnTo>
                      <a:pt x="74" y="140"/>
                    </a:lnTo>
                    <a:lnTo>
                      <a:pt x="98" y="142"/>
                    </a:lnTo>
                    <a:lnTo>
                      <a:pt x="126" y="140"/>
                    </a:lnTo>
                    <a:lnTo>
                      <a:pt x="156" y="136"/>
                    </a:lnTo>
                    <a:lnTo>
                      <a:pt x="156" y="136"/>
                    </a:lnTo>
                    <a:lnTo>
                      <a:pt x="184" y="130"/>
                    </a:lnTo>
                    <a:lnTo>
                      <a:pt x="210" y="120"/>
                    </a:lnTo>
                    <a:lnTo>
                      <a:pt x="234" y="110"/>
                    </a:lnTo>
                    <a:lnTo>
                      <a:pt x="254" y="98"/>
                    </a:lnTo>
                    <a:lnTo>
                      <a:pt x="270" y="84"/>
                    </a:lnTo>
                    <a:lnTo>
                      <a:pt x="280" y="72"/>
                    </a:lnTo>
                    <a:lnTo>
                      <a:pt x="284" y="64"/>
                    </a:lnTo>
                    <a:lnTo>
                      <a:pt x="286" y="58"/>
                    </a:lnTo>
                    <a:lnTo>
                      <a:pt x="288" y="50"/>
                    </a:lnTo>
                    <a:lnTo>
                      <a:pt x="288" y="44"/>
                    </a:lnTo>
                    <a:lnTo>
                      <a:pt x="288" y="44"/>
                    </a:lnTo>
                    <a:lnTo>
                      <a:pt x="286" y="38"/>
                    </a:lnTo>
                    <a:lnTo>
                      <a:pt x="282" y="32"/>
                    </a:lnTo>
                    <a:lnTo>
                      <a:pt x="278" y="26"/>
                    </a:lnTo>
                    <a:lnTo>
                      <a:pt x="272" y="20"/>
                    </a:lnTo>
                    <a:lnTo>
                      <a:pt x="256" y="12"/>
                    </a:lnTo>
                    <a:lnTo>
                      <a:pt x="236" y="6"/>
                    </a:lnTo>
                    <a:lnTo>
                      <a:pt x="214" y="2"/>
                    </a:lnTo>
                    <a:lnTo>
                      <a:pt x="188" y="0"/>
                    </a:lnTo>
                    <a:lnTo>
                      <a:pt x="160" y="0"/>
                    </a:lnTo>
                    <a:lnTo>
                      <a:pt x="132" y="4"/>
                    </a:lnTo>
                    <a:lnTo>
                      <a:pt x="132" y="4"/>
                    </a:lnTo>
                    <a:close/>
                  </a:path>
                </a:pathLst>
              </a:custGeom>
              <a:solidFill>
                <a:srgbClr val="ED9C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93" name="Freeform 34"/>
              <p:cNvSpPr>
                <a:spLocks/>
              </p:cNvSpPr>
              <p:nvPr/>
            </p:nvSpPr>
            <p:spPr bwMode="auto">
              <a:xfrm>
                <a:off x="5969406" y="3797485"/>
                <a:ext cx="433255" cy="180234"/>
              </a:xfrm>
              <a:custGeom>
                <a:avLst/>
                <a:gdLst>
                  <a:gd name="T0" fmla="*/ 116 w 250"/>
                  <a:gd name="T1" fmla="*/ 4 h 104"/>
                  <a:gd name="T2" fmla="*/ 116 w 250"/>
                  <a:gd name="T3" fmla="*/ 4 h 104"/>
                  <a:gd name="T4" fmla="*/ 92 w 250"/>
                  <a:gd name="T5" fmla="*/ 10 h 104"/>
                  <a:gd name="T6" fmla="*/ 68 w 250"/>
                  <a:gd name="T7" fmla="*/ 18 h 104"/>
                  <a:gd name="T8" fmla="*/ 46 w 250"/>
                  <a:gd name="T9" fmla="*/ 28 h 104"/>
                  <a:gd name="T10" fmla="*/ 26 w 250"/>
                  <a:gd name="T11" fmla="*/ 40 h 104"/>
                  <a:gd name="T12" fmla="*/ 26 w 250"/>
                  <a:gd name="T13" fmla="*/ 40 h 104"/>
                  <a:gd name="T14" fmla="*/ 16 w 250"/>
                  <a:gd name="T15" fmla="*/ 46 h 104"/>
                  <a:gd name="T16" fmla="*/ 8 w 250"/>
                  <a:gd name="T17" fmla="*/ 56 h 104"/>
                  <a:gd name="T18" fmla="*/ 0 w 250"/>
                  <a:gd name="T19" fmla="*/ 66 h 104"/>
                  <a:gd name="T20" fmla="*/ 0 w 250"/>
                  <a:gd name="T21" fmla="*/ 70 h 104"/>
                  <a:gd name="T22" fmla="*/ 0 w 250"/>
                  <a:gd name="T23" fmla="*/ 76 h 104"/>
                  <a:gd name="T24" fmla="*/ 0 w 250"/>
                  <a:gd name="T25" fmla="*/ 76 h 104"/>
                  <a:gd name="T26" fmla="*/ 0 w 250"/>
                  <a:gd name="T27" fmla="*/ 80 h 104"/>
                  <a:gd name="T28" fmla="*/ 4 w 250"/>
                  <a:gd name="T29" fmla="*/ 84 h 104"/>
                  <a:gd name="T30" fmla="*/ 14 w 250"/>
                  <a:gd name="T31" fmla="*/ 92 h 104"/>
                  <a:gd name="T32" fmla="*/ 26 w 250"/>
                  <a:gd name="T33" fmla="*/ 96 h 104"/>
                  <a:gd name="T34" fmla="*/ 36 w 250"/>
                  <a:gd name="T35" fmla="*/ 100 h 104"/>
                  <a:gd name="T36" fmla="*/ 36 w 250"/>
                  <a:gd name="T37" fmla="*/ 100 h 104"/>
                  <a:gd name="T38" fmla="*/ 60 w 250"/>
                  <a:gd name="T39" fmla="*/ 104 h 104"/>
                  <a:gd name="T40" fmla="*/ 84 w 250"/>
                  <a:gd name="T41" fmla="*/ 104 h 104"/>
                  <a:gd name="T42" fmla="*/ 110 w 250"/>
                  <a:gd name="T43" fmla="*/ 104 h 104"/>
                  <a:gd name="T44" fmla="*/ 134 w 250"/>
                  <a:gd name="T45" fmla="*/ 100 h 104"/>
                  <a:gd name="T46" fmla="*/ 134 w 250"/>
                  <a:gd name="T47" fmla="*/ 100 h 104"/>
                  <a:gd name="T48" fmla="*/ 158 w 250"/>
                  <a:gd name="T49" fmla="*/ 94 h 104"/>
                  <a:gd name="T50" fmla="*/ 182 w 250"/>
                  <a:gd name="T51" fmla="*/ 88 h 104"/>
                  <a:gd name="T52" fmla="*/ 204 w 250"/>
                  <a:gd name="T53" fmla="*/ 78 h 104"/>
                  <a:gd name="T54" fmla="*/ 224 w 250"/>
                  <a:gd name="T55" fmla="*/ 64 h 104"/>
                  <a:gd name="T56" fmla="*/ 224 w 250"/>
                  <a:gd name="T57" fmla="*/ 64 h 104"/>
                  <a:gd name="T58" fmla="*/ 234 w 250"/>
                  <a:gd name="T59" fmla="*/ 58 h 104"/>
                  <a:gd name="T60" fmla="*/ 242 w 250"/>
                  <a:gd name="T61" fmla="*/ 50 h 104"/>
                  <a:gd name="T62" fmla="*/ 250 w 250"/>
                  <a:gd name="T63" fmla="*/ 40 h 104"/>
                  <a:gd name="T64" fmla="*/ 250 w 250"/>
                  <a:gd name="T65" fmla="*/ 34 h 104"/>
                  <a:gd name="T66" fmla="*/ 250 w 250"/>
                  <a:gd name="T67" fmla="*/ 28 h 104"/>
                  <a:gd name="T68" fmla="*/ 250 w 250"/>
                  <a:gd name="T69" fmla="*/ 28 h 104"/>
                  <a:gd name="T70" fmla="*/ 248 w 250"/>
                  <a:gd name="T71" fmla="*/ 24 h 104"/>
                  <a:gd name="T72" fmla="*/ 246 w 250"/>
                  <a:gd name="T73" fmla="*/ 20 h 104"/>
                  <a:gd name="T74" fmla="*/ 236 w 250"/>
                  <a:gd name="T75" fmla="*/ 12 h 104"/>
                  <a:gd name="T76" fmla="*/ 224 w 250"/>
                  <a:gd name="T77" fmla="*/ 8 h 104"/>
                  <a:gd name="T78" fmla="*/ 214 w 250"/>
                  <a:gd name="T79" fmla="*/ 4 h 104"/>
                  <a:gd name="T80" fmla="*/ 214 w 250"/>
                  <a:gd name="T81" fmla="*/ 4 h 104"/>
                  <a:gd name="T82" fmla="*/ 190 w 250"/>
                  <a:gd name="T83" fmla="*/ 0 h 104"/>
                  <a:gd name="T84" fmla="*/ 164 w 250"/>
                  <a:gd name="T85" fmla="*/ 0 h 104"/>
                  <a:gd name="T86" fmla="*/ 140 w 250"/>
                  <a:gd name="T87" fmla="*/ 2 h 104"/>
                  <a:gd name="T88" fmla="*/ 116 w 250"/>
                  <a:gd name="T89" fmla="*/ 4 h 104"/>
                  <a:gd name="T90" fmla="*/ 116 w 250"/>
                  <a:gd name="T91" fmla="*/ 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50" h="104">
                    <a:moveTo>
                      <a:pt x="116" y="4"/>
                    </a:moveTo>
                    <a:lnTo>
                      <a:pt x="116" y="4"/>
                    </a:lnTo>
                    <a:lnTo>
                      <a:pt x="92" y="10"/>
                    </a:lnTo>
                    <a:lnTo>
                      <a:pt x="68" y="18"/>
                    </a:lnTo>
                    <a:lnTo>
                      <a:pt x="46" y="28"/>
                    </a:lnTo>
                    <a:lnTo>
                      <a:pt x="26" y="40"/>
                    </a:lnTo>
                    <a:lnTo>
                      <a:pt x="26" y="40"/>
                    </a:lnTo>
                    <a:lnTo>
                      <a:pt x="16" y="46"/>
                    </a:lnTo>
                    <a:lnTo>
                      <a:pt x="8" y="56"/>
                    </a:lnTo>
                    <a:lnTo>
                      <a:pt x="0" y="66"/>
                    </a:lnTo>
                    <a:lnTo>
                      <a:pt x="0" y="70"/>
                    </a:lnTo>
                    <a:lnTo>
                      <a:pt x="0" y="76"/>
                    </a:lnTo>
                    <a:lnTo>
                      <a:pt x="0" y="76"/>
                    </a:lnTo>
                    <a:lnTo>
                      <a:pt x="0" y="80"/>
                    </a:lnTo>
                    <a:lnTo>
                      <a:pt x="4" y="84"/>
                    </a:lnTo>
                    <a:lnTo>
                      <a:pt x="14" y="92"/>
                    </a:lnTo>
                    <a:lnTo>
                      <a:pt x="26" y="96"/>
                    </a:lnTo>
                    <a:lnTo>
                      <a:pt x="36" y="100"/>
                    </a:lnTo>
                    <a:lnTo>
                      <a:pt x="36" y="100"/>
                    </a:lnTo>
                    <a:lnTo>
                      <a:pt x="60" y="104"/>
                    </a:lnTo>
                    <a:lnTo>
                      <a:pt x="84" y="104"/>
                    </a:lnTo>
                    <a:lnTo>
                      <a:pt x="110" y="104"/>
                    </a:lnTo>
                    <a:lnTo>
                      <a:pt x="134" y="100"/>
                    </a:lnTo>
                    <a:lnTo>
                      <a:pt x="134" y="100"/>
                    </a:lnTo>
                    <a:lnTo>
                      <a:pt x="158" y="94"/>
                    </a:lnTo>
                    <a:lnTo>
                      <a:pt x="182" y="88"/>
                    </a:lnTo>
                    <a:lnTo>
                      <a:pt x="204" y="78"/>
                    </a:lnTo>
                    <a:lnTo>
                      <a:pt x="224" y="64"/>
                    </a:lnTo>
                    <a:lnTo>
                      <a:pt x="224" y="64"/>
                    </a:lnTo>
                    <a:lnTo>
                      <a:pt x="234" y="58"/>
                    </a:lnTo>
                    <a:lnTo>
                      <a:pt x="242" y="50"/>
                    </a:lnTo>
                    <a:lnTo>
                      <a:pt x="250" y="40"/>
                    </a:lnTo>
                    <a:lnTo>
                      <a:pt x="250" y="34"/>
                    </a:lnTo>
                    <a:lnTo>
                      <a:pt x="250" y="28"/>
                    </a:lnTo>
                    <a:lnTo>
                      <a:pt x="250" y="28"/>
                    </a:lnTo>
                    <a:lnTo>
                      <a:pt x="248" y="24"/>
                    </a:lnTo>
                    <a:lnTo>
                      <a:pt x="246" y="20"/>
                    </a:lnTo>
                    <a:lnTo>
                      <a:pt x="236" y="12"/>
                    </a:lnTo>
                    <a:lnTo>
                      <a:pt x="224" y="8"/>
                    </a:lnTo>
                    <a:lnTo>
                      <a:pt x="214" y="4"/>
                    </a:lnTo>
                    <a:lnTo>
                      <a:pt x="214" y="4"/>
                    </a:lnTo>
                    <a:lnTo>
                      <a:pt x="190" y="0"/>
                    </a:lnTo>
                    <a:lnTo>
                      <a:pt x="164" y="0"/>
                    </a:lnTo>
                    <a:lnTo>
                      <a:pt x="140" y="2"/>
                    </a:lnTo>
                    <a:lnTo>
                      <a:pt x="116" y="4"/>
                    </a:lnTo>
                    <a:lnTo>
                      <a:pt x="116" y="4"/>
                    </a:lnTo>
                    <a:close/>
                  </a:path>
                </a:pathLst>
              </a:custGeom>
              <a:solidFill>
                <a:srgbClr val="D48B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94" name="Freeform 35"/>
              <p:cNvSpPr>
                <a:spLocks/>
              </p:cNvSpPr>
              <p:nvPr/>
            </p:nvSpPr>
            <p:spPr bwMode="auto">
              <a:xfrm>
                <a:off x="5938212" y="3856408"/>
                <a:ext cx="509508" cy="211428"/>
              </a:xfrm>
              <a:custGeom>
                <a:avLst/>
                <a:gdLst>
                  <a:gd name="T0" fmla="*/ 266 w 294"/>
                  <a:gd name="T1" fmla="*/ 34 h 122"/>
                  <a:gd name="T2" fmla="*/ 244 w 294"/>
                  <a:gd name="T3" fmla="*/ 50 h 122"/>
                  <a:gd name="T4" fmla="*/ 218 w 294"/>
                  <a:gd name="T5" fmla="*/ 64 h 122"/>
                  <a:gd name="T6" fmla="*/ 192 w 294"/>
                  <a:gd name="T7" fmla="*/ 72 h 122"/>
                  <a:gd name="T8" fmla="*/ 168 w 294"/>
                  <a:gd name="T9" fmla="*/ 80 h 122"/>
                  <a:gd name="T10" fmla="*/ 154 w 294"/>
                  <a:gd name="T11" fmla="*/ 82 h 122"/>
                  <a:gd name="T12" fmla="*/ 140 w 294"/>
                  <a:gd name="T13" fmla="*/ 84 h 122"/>
                  <a:gd name="T14" fmla="*/ 114 w 294"/>
                  <a:gd name="T15" fmla="*/ 88 h 122"/>
                  <a:gd name="T16" fmla="*/ 88 w 294"/>
                  <a:gd name="T17" fmla="*/ 88 h 122"/>
                  <a:gd name="T18" fmla="*/ 60 w 294"/>
                  <a:gd name="T19" fmla="*/ 84 h 122"/>
                  <a:gd name="T20" fmla="*/ 44 w 294"/>
                  <a:gd name="T21" fmla="*/ 82 h 122"/>
                  <a:gd name="T22" fmla="*/ 30 w 294"/>
                  <a:gd name="T23" fmla="*/ 78 h 122"/>
                  <a:gd name="T24" fmla="*/ 12 w 294"/>
                  <a:gd name="T25" fmla="*/ 68 h 122"/>
                  <a:gd name="T26" fmla="*/ 0 w 294"/>
                  <a:gd name="T27" fmla="*/ 54 h 122"/>
                  <a:gd name="T28" fmla="*/ 6 w 294"/>
                  <a:gd name="T29" fmla="*/ 90 h 122"/>
                  <a:gd name="T30" fmla="*/ 12 w 294"/>
                  <a:gd name="T31" fmla="*/ 96 h 122"/>
                  <a:gd name="T32" fmla="*/ 28 w 294"/>
                  <a:gd name="T33" fmla="*/ 106 h 122"/>
                  <a:gd name="T34" fmla="*/ 38 w 294"/>
                  <a:gd name="T35" fmla="*/ 110 h 122"/>
                  <a:gd name="T36" fmla="*/ 66 w 294"/>
                  <a:gd name="T37" fmla="*/ 118 h 122"/>
                  <a:gd name="T38" fmla="*/ 94 w 294"/>
                  <a:gd name="T39" fmla="*/ 122 h 122"/>
                  <a:gd name="T40" fmla="*/ 120 w 294"/>
                  <a:gd name="T41" fmla="*/ 122 h 122"/>
                  <a:gd name="T42" fmla="*/ 148 w 294"/>
                  <a:gd name="T43" fmla="*/ 120 h 122"/>
                  <a:gd name="T44" fmla="*/ 160 w 294"/>
                  <a:gd name="T45" fmla="*/ 116 h 122"/>
                  <a:gd name="T46" fmla="*/ 174 w 294"/>
                  <a:gd name="T47" fmla="*/ 114 h 122"/>
                  <a:gd name="T48" fmla="*/ 200 w 294"/>
                  <a:gd name="T49" fmla="*/ 106 h 122"/>
                  <a:gd name="T50" fmla="*/ 224 w 294"/>
                  <a:gd name="T51" fmla="*/ 98 h 122"/>
                  <a:gd name="T52" fmla="*/ 250 w 294"/>
                  <a:gd name="T53" fmla="*/ 84 h 122"/>
                  <a:gd name="T54" fmla="*/ 262 w 294"/>
                  <a:gd name="T55" fmla="*/ 76 h 122"/>
                  <a:gd name="T56" fmla="*/ 274 w 294"/>
                  <a:gd name="T57" fmla="*/ 68 h 122"/>
                  <a:gd name="T58" fmla="*/ 288 w 294"/>
                  <a:gd name="T59" fmla="*/ 52 h 122"/>
                  <a:gd name="T60" fmla="*/ 294 w 294"/>
                  <a:gd name="T61" fmla="*/ 36 h 122"/>
                  <a:gd name="T62" fmla="*/ 288 w 294"/>
                  <a:gd name="T63" fmla="*/ 0 h 122"/>
                  <a:gd name="T64" fmla="*/ 286 w 294"/>
                  <a:gd name="T65" fmla="*/ 8 h 122"/>
                  <a:gd name="T66" fmla="*/ 274 w 294"/>
                  <a:gd name="T67" fmla="*/ 26 h 122"/>
                  <a:gd name="T68" fmla="*/ 266 w 294"/>
                  <a:gd name="T69" fmla="*/ 3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4" h="122">
                    <a:moveTo>
                      <a:pt x="266" y="34"/>
                    </a:moveTo>
                    <a:lnTo>
                      <a:pt x="266" y="34"/>
                    </a:lnTo>
                    <a:lnTo>
                      <a:pt x="256" y="42"/>
                    </a:lnTo>
                    <a:lnTo>
                      <a:pt x="244" y="50"/>
                    </a:lnTo>
                    <a:lnTo>
                      <a:pt x="244" y="50"/>
                    </a:lnTo>
                    <a:lnTo>
                      <a:pt x="218" y="64"/>
                    </a:lnTo>
                    <a:lnTo>
                      <a:pt x="218" y="64"/>
                    </a:lnTo>
                    <a:lnTo>
                      <a:pt x="192" y="72"/>
                    </a:lnTo>
                    <a:lnTo>
                      <a:pt x="192" y="72"/>
                    </a:lnTo>
                    <a:lnTo>
                      <a:pt x="168" y="80"/>
                    </a:lnTo>
                    <a:lnTo>
                      <a:pt x="168" y="80"/>
                    </a:lnTo>
                    <a:lnTo>
                      <a:pt x="154" y="82"/>
                    </a:lnTo>
                    <a:lnTo>
                      <a:pt x="154" y="82"/>
                    </a:lnTo>
                    <a:lnTo>
                      <a:pt x="140" y="84"/>
                    </a:lnTo>
                    <a:lnTo>
                      <a:pt x="140" y="84"/>
                    </a:lnTo>
                    <a:lnTo>
                      <a:pt x="114" y="88"/>
                    </a:lnTo>
                    <a:lnTo>
                      <a:pt x="114" y="88"/>
                    </a:lnTo>
                    <a:lnTo>
                      <a:pt x="88" y="88"/>
                    </a:lnTo>
                    <a:lnTo>
                      <a:pt x="88" y="88"/>
                    </a:lnTo>
                    <a:lnTo>
                      <a:pt x="60" y="84"/>
                    </a:lnTo>
                    <a:lnTo>
                      <a:pt x="60" y="84"/>
                    </a:lnTo>
                    <a:lnTo>
                      <a:pt x="44" y="82"/>
                    </a:lnTo>
                    <a:lnTo>
                      <a:pt x="30" y="78"/>
                    </a:lnTo>
                    <a:lnTo>
                      <a:pt x="30" y="78"/>
                    </a:lnTo>
                    <a:lnTo>
                      <a:pt x="20" y="72"/>
                    </a:lnTo>
                    <a:lnTo>
                      <a:pt x="12" y="68"/>
                    </a:lnTo>
                    <a:lnTo>
                      <a:pt x="6" y="62"/>
                    </a:lnTo>
                    <a:lnTo>
                      <a:pt x="0" y="54"/>
                    </a:lnTo>
                    <a:lnTo>
                      <a:pt x="0" y="54"/>
                    </a:lnTo>
                    <a:lnTo>
                      <a:pt x="6" y="90"/>
                    </a:lnTo>
                    <a:lnTo>
                      <a:pt x="6" y="90"/>
                    </a:lnTo>
                    <a:lnTo>
                      <a:pt x="12" y="96"/>
                    </a:lnTo>
                    <a:lnTo>
                      <a:pt x="18" y="102"/>
                    </a:lnTo>
                    <a:lnTo>
                      <a:pt x="28" y="106"/>
                    </a:lnTo>
                    <a:lnTo>
                      <a:pt x="38" y="110"/>
                    </a:lnTo>
                    <a:lnTo>
                      <a:pt x="38" y="110"/>
                    </a:lnTo>
                    <a:lnTo>
                      <a:pt x="50" y="116"/>
                    </a:lnTo>
                    <a:lnTo>
                      <a:pt x="66" y="118"/>
                    </a:lnTo>
                    <a:lnTo>
                      <a:pt x="66" y="118"/>
                    </a:lnTo>
                    <a:lnTo>
                      <a:pt x="94" y="122"/>
                    </a:lnTo>
                    <a:lnTo>
                      <a:pt x="94" y="122"/>
                    </a:lnTo>
                    <a:lnTo>
                      <a:pt x="120" y="122"/>
                    </a:lnTo>
                    <a:lnTo>
                      <a:pt x="120" y="122"/>
                    </a:lnTo>
                    <a:lnTo>
                      <a:pt x="148" y="120"/>
                    </a:lnTo>
                    <a:lnTo>
                      <a:pt x="148" y="120"/>
                    </a:lnTo>
                    <a:lnTo>
                      <a:pt x="160" y="116"/>
                    </a:lnTo>
                    <a:lnTo>
                      <a:pt x="160" y="116"/>
                    </a:lnTo>
                    <a:lnTo>
                      <a:pt x="174" y="114"/>
                    </a:lnTo>
                    <a:lnTo>
                      <a:pt x="174" y="114"/>
                    </a:lnTo>
                    <a:lnTo>
                      <a:pt x="200" y="106"/>
                    </a:lnTo>
                    <a:lnTo>
                      <a:pt x="200" y="106"/>
                    </a:lnTo>
                    <a:lnTo>
                      <a:pt x="224" y="98"/>
                    </a:lnTo>
                    <a:lnTo>
                      <a:pt x="224" y="98"/>
                    </a:lnTo>
                    <a:lnTo>
                      <a:pt x="250" y="84"/>
                    </a:lnTo>
                    <a:lnTo>
                      <a:pt x="250" y="84"/>
                    </a:lnTo>
                    <a:lnTo>
                      <a:pt x="262" y="76"/>
                    </a:lnTo>
                    <a:lnTo>
                      <a:pt x="274" y="68"/>
                    </a:lnTo>
                    <a:lnTo>
                      <a:pt x="274" y="68"/>
                    </a:lnTo>
                    <a:lnTo>
                      <a:pt x="280" y="60"/>
                    </a:lnTo>
                    <a:lnTo>
                      <a:pt x="288" y="52"/>
                    </a:lnTo>
                    <a:lnTo>
                      <a:pt x="292" y="44"/>
                    </a:lnTo>
                    <a:lnTo>
                      <a:pt x="294" y="36"/>
                    </a:lnTo>
                    <a:lnTo>
                      <a:pt x="294" y="36"/>
                    </a:lnTo>
                    <a:lnTo>
                      <a:pt x="288" y="0"/>
                    </a:lnTo>
                    <a:lnTo>
                      <a:pt x="288" y="0"/>
                    </a:lnTo>
                    <a:lnTo>
                      <a:pt x="286" y="8"/>
                    </a:lnTo>
                    <a:lnTo>
                      <a:pt x="282" y="18"/>
                    </a:lnTo>
                    <a:lnTo>
                      <a:pt x="274" y="26"/>
                    </a:lnTo>
                    <a:lnTo>
                      <a:pt x="266" y="34"/>
                    </a:lnTo>
                    <a:lnTo>
                      <a:pt x="266" y="34"/>
                    </a:lnTo>
                    <a:close/>
                  </a:path>
                </a:pathLst>
              </a:custGeom>
              <a:solidFill>
                <a:srgbClr val="C081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95" name="Freeform 36"/>
              <p:cNvSpPr>
                <a:spLocks noEditPoints="1"/>
              </p:cNvSpPr>
              <p:nvPr/>
            </p:nvSpPr>
            <p:spPr bwMode="auto">
              <a:xfrm>
                <a:off x="6076853" y="3818281"/>
                <a:ext cx="201030" cy="128243"/>
              </a:xfrm>
              <a:custGeom>
                <a:avLst/>
                <a:gdLst>
                  <a:gd name="T0" fmla="*/ 110 w 116"/>
                  <a:gd name="T1" fmla="*/ 66 h 74"/>
                  <a:gd name="T2" fmla="*/ 98 w 116"/>
                  <a:gd name="T3" fmla="*/ 60 h 74"/>
                  <a:gd name="T4" fmla="*/ 82 w 116"/>
                  <a:gd name="T5" fmla="*/ 70 h 74"/>
                  <a:gd name="T6" fmla="*/ 72 w 116"/>
                  <a:gd name="T7" fmla="*/ 72 h 74"/>
                  <a:gd name="T8" fmla="*/ 62 w 116"/>
                  <a:gd name="T9" fmla="*/ 74 h 74"/>
                  <a:gd name="T10" fmla="*/ 44 w 116"/>
                  <a:gd name="T11" fmla="*/ 68 h 74"/>
                  <a:gd name="T12" fmla="*/ 54 w 116"/>
                  <a:gd name="T13" fmla="*/ 58 h 74"/>
                  <a:gd name="T14" fmla="*/ 64 w 116"/>
                  <a:gd name="T15" fmla="*/ 60 h 74"/>
                  <a:gd name="T16" fmla="*/ 72 w 116"/>
                  <a:gd name="T17" fmla="*/ 62 h 74"/>
                  <a:gd name="T18" fmla="*/ 90 w 116"/>
                  <a:gd name="T19" fmla="*/ 56 h 74"/>
                  <a:gd name="T20" fmla="*/ 74 w 116"/>
                  <a:gd name="T21" fmla="*/ 46 h 74"/>
                  <a:gd name="T22" fmla="*/ 58 w 116"/>
                  <a:gd name="T23" fmla="*/ 36 h 74"/>
                  <a:gd name="T24" fmla="*/ 38 w 116"/>
                  <a:gd name="T25" fmla="*/ 44 h 74"/>
                  <a:gd name="T26" fmla="*/ 30 w 116"/>
                  <a:gd name="T27" fmla="*/ 46 h 74"/>
                  <a:gd name="T28" fmla="*/ 22 w 116"/>
                  <a:gd name="T29" fmla="*/ 46 h 74"/>
                  <a:gd name="T30" fmla="*/ 8 w 116"/>
                  <a:gd name="T31" fmla="*/ 42 h 74"/>
                  <a:gd name="T32" fmla="*/ 4 w 116"/>
                  <a:gd name="T33" fmla="*/ 40 h 74"/>
                  <a:gd name="T34" fmla="*/ 0 w 116"/>
                  <a:gd name="T35" fmla="*/ 30 h 74"/>
                  <a:gd name="T36" fmla="*/ 2 w 116"/>
                  <a:gd name="T37" fmla="*/ 26 h 74"/>
                  <a:gd name="T38" fmla="*/ 16 w 116"/>
                  <a:gd name="T39" fmla="*/ 12 h 74"/>
                  <a:gd name="T40" fmla="*/ 12 w 116"/>
                  <a:gd name="T41" fmla="*/ 10 h 74"/>
                  <a:gd name="T42" fmla="*/ 20 w 116"/>
                  <a:gd name="T43" fmla="*/ 6 h 74"/>
                  <a:gd name="T44" fmla="*/ 24 w 116"/>
                  <a:gd name="T45" fmla="*/ 8 h 74"/>
                  <a:gd name="T46" fmla="*/ 34 w 116"/>
                  <a:gd name="T47" fmla="*/ 4 h 74"/>
                  <a:gd name="T48" fmla="*/ 44 w 116"/>
                  <a:gd name="T49" fmla="*/ 2 h 74"/>
                  <a:gd name="T50" fmla="*/ 64 w 116"/>
                  <a:gd name="T51" fmla="*/ 4 h 74"/>
                  <a:gd name="T52" fmla="*/ 56 w 116"/>
                  <a:gd name="T53" fmla="*/ 10 h 74"/>
                  <a:gd name="T54" fmla="*/ 50 w 116"/>
                  <a:gd name="T55" fmla="*/ 10 h 74"/>
                  <a:gd name="T56" fmla="*/ 44 w 116"/>
                  <a:gd name="T57" fmla="*/ 8 h 74"/>
                  <a:gd name="T58" fmla="*/ 30 w 116"/>
                  <a:gd name="T59" fmla="*/ 12 h 74"/>
                  <a:gd name="T60" fmla="*/ 44 w 116"/>
                  <a:gd name="T61" fmla="*/ 20 h 74"/>
                  <a:gd name="T62" fmla="*/ 56 w 116"/>
                  <a:gd name="T63" fmla="*/ 28 h 74"/>
                  <a:gd name="T64" fmla="*/ 70 w 116"/>
                  <a:gd name="T65" fmla="*/ 22 h 74"/>
                  <a:gd name="T66" fmla="*/ 84 w 116"/>
                  <a:gd name="T67" fmla="*/ 18 h 74"/>
                  <a:gd name="T68" fmla="*/ 94 w 116"/>
                  <a:gd name="T69" fmla="*/ 18 h 74"/>
                  <a:gd name="T70" fmla="*/ 104 w 116"/>
                  <a:gd name="T71" fmla="*/ 22 h 74"/>
                  <a:gd name="T72" fmla="*/ 114 w 116"/>
                  <a:gd name="T73" fmla="*/ 32 h 74"/>
                  <a:gd name="T74" fmla="*/ 114 w 116"/>
                  <a:gd name="T75" fmla="*/ 36 h 74"/>
                  <a:gd name="T76" fmla="*/ 112 w 116"/>
                  <a:gd name="T77" fmla="*/ 46 h 74"/>
                  <a:gd name="T78" fmla="*/ 106 w 116"/>
                  <a:gd name="T79" fmla="*/ 54 h 74"/>
                  <a:gd name="T80" fmla="*/ 116 w 116"/>
                  <a:gd name="T81" fmla="*/ 62 h 74"/>
                  <a:gd name="T82" fmla="*/ 110 w 116"/>
                  <a:gd name="T83" fmla="*/ 66 h 74"/>
                  <a:gd name="T84" fmla="*/ 24 w 116"/>
                  <a:gd name="T85" fmla="*/ 16 h 74"/>
                  <a:gd name="T86" fmla="*/ 18 w 116"/>
                  <a:gd name="T87" fmla="*/ 22 h 74"/>
                  <a:gd name="T88" fmla="*/ 16 w 116"/>
                  <a:gd name="T89" fmla="*/ 26 h 74"/>
                  <a:gd name="T90" fmla="*/ 20 w 116"/>
                  <a:gd name="T91" fmla="*/ 34 h 74"/>
                  <a:gd name="T92" fmla="*/ 26 w 116"/>
                  <a:gd name="T93" fmla="*/ 36 h 74"/>
                  <a:gd name="T94" fmla="*/ 32 w 116"/>
                  <a:gd name="T95" fmla="*/ 36 h 74"/>
                  <a:gd name="T96" fmla="*/ 48 w 116"/>
                  <a:gd name="T97" fmla="*/ 30 h 74"/>
                  <a:gd name="T98" fmla="*/ 36 w 116"/>
                  <a:gd name="T99" fmla="*/ 24 h 74"/>
                  <a:gd name="T100" fmla="*/ 24 w 116"/>
                  <a:gd name="T101" fmla="*/ 16 h 74"/>
                  <a:gd name="T102" fmla="*/ 96 w 116"/>
                  <a:gd name="T103" fmla="*/ 50 h 74"/>
                  <a:gd name="T104" fmla="*/ 96 w 116"/>
                  <a:gd name="T105" fmla="*/ 50 h 74"/>
                  <a:gd name="T106" fmla="*/ 102 w 116"/>
                  <a:gd name="T107" fmla="*/ 38 h 74"/>
                  <a:gd name="T108" fmla="*/ 100 w 116"/>
                  <a:gd name="T109" fmla="*/ 34 h 74"/>
                  <a:gd name="T110" fmla="*/ 94 w 116"/>
                  <a:gd name="T111" fmla="*/ 30 h 74"/>
                  <a:gd name="T112" fmla="*/ 84 w 116"/>
                  <a:gd name="T113" fmla="*/ 28 h 74"/>
                  <a:gd name="T114" fmla="*/ 76 w 116"/>
                  <a:gd name="T115" fmla="*/ 28 h 74"/>
                  <a:gd name="T116" fmla="*/ 66 w 116"/>
                  <a:gd name="T117" fmla="*/ 32 h 74"/>
                  <a:gd name="T118" fmla="*/ 82 w 116"/>
                  <a:gd name="T119" fmla="*/ 42 h 74"/>
                  <a:gd name="T120" fmla="*/ 96 w 116"/>
                  <a:gd name="T121" fmla="*/ 5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6" h="74">
                    <a:moveTo>
                      <a:pt x="110" y="66"/>
                    </a:moveTo>
                    <a:lnTo>
                      <a:pt x="110" y="66"/>
                    </a:lnTo>
                    <a:lnTo>
                      <a:pt x="98" y="60"/>
                    </a:lnTo>
                    <a:lnTo>
                      <a:pt x="98" y="60"/>
                    </a:lnTo>
                    <a:lnTo>
                      <a:pt x="90" y="66"/>
                    </a:lnTo>
                    <a:lnTo>
                      <a:pt x="82" y="70"/>
                    </a:lnTo>
                    <a:lnTo>
                      <a:pt x="82" y="70"/>
                    </a:lnTo>
                    <a:lnTo>
                      <a:pt x="72" y="72"/>
                    </a:lnTo>
                    <a:lnTo>
                      <a:pt x="62" y="74"/>
                    </a:lnTo>
                    <a:lnTo>
                      <a:pt x="62" y="74"/>
                    </a:lnTo>
                    <a:lnTo>
                      <a:pt x="52" y="72"/>
                    </a:lnTo>
                    <a:lnTo>
                      <a:pt x="44" y="68"/>
                    </a:lnTo>
                    <a:lnTo>
                      <a:pt x="44" y="68"/>
                    </a:lnTo>
                    <a:lnTo>
                      <a:pt x="54" y="58"/>
                    </a:lnTo>
                    <a:lnTo>
                      <a:pt x="54" y="58"/>
                    </a:lnTo>
                    <a:lnTo>
                      <a:pt x="64" y="60"/>
                    </a:lnTo>
                    <a:lnTo>
                      <a:pt x="72" y="62"/>
                    </a:lnTo>
                    <a:lnTo>
                      <a:pt x="72" y="62"/>
                    </a:lnTo>
                    <a:lnTo>
                      <a:pt x="82" y="60"/>
                    </a:lnTo>
                    <a:lnTo>
                      <a:pt x="90" y="56"/>
                    </a:lnTo>
                    <a:lnTo>
                      <a:pt x="90" y="56"/>
                    </a:lnTo>
                    <a:lnTo>
                      <a:pt x="74" y="46"/>
                    </a:lnTo>
                    <a:lnTo>
                      <a:pt x="74" y="46"/>
                    </a:lnTo>
                    <a:lnTo>
                      <a:pt x="58" y="36"/>
                    </a:lnTo>
                    <a:lnTo>
                      <a:pt x="58" y="36"/>
                    </a:lnTo>
                    <a:lnTo>
                      <a:pt x="38" y="44"/>
                    </a:lnTo>
                    <a:lnTo>
                      <a:pt x="38" y="44"/>
                    </a:lnTo>
                    <a:lnTo>
                      <a:pt x="30" y="46"/>
                    </a:lnTo>
                    <a:lnTo>
                      <a:pt x="22" y="46"/>
                    </a:lnTo>
                    <a:lnTo>
                      <a:pt x="22" y="46"/>
                    </a:lnTo>
                    <a:lnTo>
                      <a:pt x="14" y="46"/>
                    </a:lnTo>
                    <a:lnTo>
                      <a:pt x="8" y="42"/>
                    </a:lnTo>
                    <a:lnTo>
                      <a:pt x="8" y="42"/>
                    </a:lnTo>
                    <a:lnTo>
                      <a:pt x="4" y="40"/>
                    </a:lnTo>
                    <a:lnTo>
                      <a:pt x="0" y="36"/>
                    </a:lnTo>
                    <a:lnTo>
                      <a:pt x="0" y="30"/>
                    </a:lnTo>
                    <a:lnTo>
                      <a:pt x="2" y="26"/>
                    </a:lnTo>
                    <a:lnTo>
                      <a:pt x="2" y="26"/>
                    </a:lnTo>
                    <a:lnTo>
                      <a:pt x="6" y="20"/>
                    </a:lnTo>
                    <a:lnTo>
                      <a:pt x="16" y="12"/>
                    </a:lnTo>
                    <a:lnTo>
                      <a:pt x="16" y="12"/>
                    </a:lnTo>
                    <a:lnTo>
                      <a:pt x="12" y="10"/>
                    </a:lnTo>
                    <a:lnTo>
                      <a:pt x="12" y="10"/>
                    </a:lnTo>
                    <a:lnTo>
                      <a:pt x="20" y="6"/>
                    </a:lnTo>
                    <a:lnTo>
                      <a:pt x="20" y="6"/>
                    </a:lnTo>
                    <a:lnTo>
                      <a:pt x="24" y="8"/>
                    </a:lnTo>
                    <a:lnTo>
                      <a:pt x="24" y="8"/>
                    </a:lnTo>
                    <a:lnTo>
                      <a:pt x="34" y="4"/>
                    </a:lnTo>
                    <a:lnTo>
                      <a:pt x="44" y="2"/>
                    </a:lnTo>
                    <a:lnTo>
                      <a:pt x="44" y="2"/>
                    </a:lnTo>
                    <a:lnTo>
                      <a:pt x="54" y="0"/>
                    </a:lnTo>
                    <a:lnTo>
                      <a:pt x="64" y="4"/>
                    </a:lnTo>
                    <a:lnTo>
                      <a:pt x="64" y="4"/>
                    </a:lnTo>
                    <a:lnTo>
                      <a:pt x="56" y="10"/>
                    </a:lnTo>
                    <a:lnTo>
                      <a:pt x="56" y="10"/>
                    </a:lnTo>
                    <a:lnTo>
                      <a:pt x="50" y="10"/>
                    </a:lnTo>
                    <a:lnTo>
                      <a:pt x="44" y="8"/>
                    </a:lnTo>
                    <a:lnTo>
                      <a:pt x="44" y="8"/>
                    </a:lnTo>
                    <a:lnTo>
                      <a:pt x="30" y="12"/>
                    </a:lnTo>
                    <a:lnTo>
                      <a:pt x="30" y="12"/>
                    </a:lnTo>
                    <a:lnTo>
                      <a:pt x="44" y="20"/>
                    </a:lnTo>
                    <a:lnTo>
                      <a:pt x="44" y="20"/>
                    </a:lnTo>
                    <a:lnTo>
                      <a:pt x="56" y="28"/>
                    </a:lnTo>
                    <a:lnTo>
                      <a:pt x="56" y="28"/>
                    </a:lnTo>
                    <a:lnTo>
                      <a:pt x="70" y="22"/>
                    </a:lnTo>
                    <a:lnTo>
                      <a:pt x="70" y="22"/>
                    </a:lnTo>
                    <a:lnTo>
                      <a:pt x="84" y="18"/>
                    </a:lnTo>
                    <a:lnTo>
                      <a:pt x="84" y="18"/>
                    </a:lnTo>
                    <a:lnTo>
                      <a:pt x="94" y="18"/>
                    </a:lnTo>
                    <a:lnTo>
                      <a:pt x="94" y="18"/>
                    </a:lnTo>
                    <a:lnTo>
                      <a:pt x="104" y="22"/>
                    </a:lnTo>
                    <a:lnTo>
                      <a:pt x="104" y="22"/>
                    </a:lnTo>
                    <a:lnTo>
                      <a:pt x="112" y="28"/>
                    </a:lnTo>
                    <a:lnTo>
                      <a:pt x="114" y="32"/>
                    </a:lnTo>
                    <a:lnTo>
                      <a:pt x="114" y="36"/>
                    </a:lnTo>
                    <a:lnTo>
                      <a:pt x="114" y="36"/>
                    </a:lnTo>
                    <a:lnTo>
                      <a:pt x="114" y="40"/>
                    </a:lnTo>
                    <a:lnTo>
                      <a:pt x="112" y="46"/>
                    </a:lnTo>
                    <a:lnTo>
                      <a:pt x="106" y="54"/>
                    </a:lnTo>
                    <a:lnTo>
                      <a:pt x="106" y="54"/>
                    </a:lnTo>
                    <a:lnTo>
                      <a:pt x="116" y="62"/>
                    </a:lnTo>
                    <a:lnTo>
                      <a:pt x="116" y="62"/>
                    </a:lnTo>
                    <a:lnTo>
                      <a:pt x="110" y="66"/>
                    </a:lnTo>
                    <a:lnTo>
                      <a:pt x="110" y="66"/>
                    </a:lnTo>
                    <a:close/>
                    <a:moveTo>
                      <a:pt x="24" y="16"/>
                    </a:moveTo>
                    <a:lnTo>
                      <a:pt x="24" y="16"/>
                    </a:lnTo>
                    <a:lnTo>
                      <a:pt x="24" y="16"/>
                    </a:lnTo>
                    <a:lnTo>
                      <a:pt x="18" y="22"/>
                    </a:lnTo>
                    <a:lnTo>
                      <a:pt x="16" y="26"/>
                    </a:lnTo>
                    <a:lnTo>
                      <a:pt x="16" y="26"/>
                    </a:lnTo>
                    <a:lnTo>
                      <a:pt x="16" y="30"/>
                    </a:lnTo>
                    <a:lnTo>
                      <a:pt x="20" y="34"/>
                    </a:lnTo>
                    <a:lnTo>
                      <a:pt x="20" y="34"/>
                    </a:lnTo>
                    <a:lnTo>
                      <a:pt x="26" y="36"/>
                    </a:lnTo>
                    <a:lnTo>
                      <a:pt x="32" y="36"/>
                    </a:lnTo>
                    <a:lnTo>
                      <a:pt x="32" y="36"/>
                    </a:lnTo>
                    <a:lnTo>
                      <a:pt x="40" y="34"/>
                    </a:lnTo>
                    <a:lnTo>
                      <a:pt x="48" y="30"/>
                    </a:lnTo>
                    <a:lnTo>
                      <a:pt x="48" y="30"/>
                    </a:lnTo>
                    <a:lnTo>
                      <a:pt x="36" y="24"/>
                    </a:lnTo>
                    <a:lnTo>
                      <a:pt x="36" y="24"/>
                    </a:lnTo>
                    <a:lnTo>
                      <a:pt x="24" y="16"/>
                    </a:lnTo>
                    <a:lnTo>
                      <a:pt x="24" y="16"/>
                    </a:lnTo>
                    <a:close/>
                    <a:moveTo>
                      <a:pt x="96" y="50"/>
                    </a:moveTo>
                    <a:lnTo>
                      <a:pt x="96" y="50"/>
                    </a:lnTo>
                    <a:lnTo>
                      <a:pt x="96" y="50"/>
                    </a:lnTo>
                    <a:lnTo>
                      <a:pt x="100" y="44"/>
                    </a:lnTo>
                    <a:lnTo>
                      <a:pt x="102" y="38"/>
                    </a:lnTo>
                    <a:lnTo>
                      <a:pt x="102" y="38"/>
                    </a:lnTo>
                    <a:lnTo>
                      <a:pt x="100" y="34"/>
                    </a:lnTo>
                    <a:lnTo>
                      <a:pt x="94" y="30"/>
                    </a:lnTo>
                    <a:lnTo>
                      <a:pt x="94" y="30"/>
                    </a:lnTo>
                    <a:lnTo>
                      <a:pt x="90" y="28"/>
                    </a:lnTo>
                    <a:lnTo>
                      <a:pt x="84" y="28"/>
                    </a:lnTo>
                    <a:lnTo>
                      <a:pt x="84" y="28"/>
                    </a:lnTo>
                    <a:lnTo>
                      <a:pt x="76" y="28"/>
                    </a:lnTo>
                    <a:lnTo>
                      <a:pt x="66" y="32"/>
                    </a:lnTo>
                    <a:lnTo>
                      <a:pt x="66" y="32"/>
                    </a:lnTo>
                    <a:lnTo>
                      <a:pt x="82" y="42"/>
                    </a:lnTo>
                    <a:lnTo>
                      <a:pt x="82" y="42"/>
                    </a:lnTo>
                    <a:lnTo>
                      <a:pt x="96" y="50"/>
                    </a:lnTo>
                    <a:lnTo>
                      <a:pt x="96" y="50"/>
                    </a:lnTo>
                    <a:close/>
                  </a:path>
                </a:pathLst>
              </a:custGeom>
              <a:solidFill>
                <a:srgbClr val="8057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96" name="Freeform 37"/>
              <p:cNvSpPr>
                <a:spLocks/>
              </p:cNvSpPr>
              <p:nvPr/>
            </p:nvSpPr>
            <p:spPr bwMode="auto">
              <a:xfrm>
                <a:off x="6045659" y="3679640"/>
                <a:ext cx="502576" cy="246088"/>
              </a:xfrm>
              <a:custGeom>
                <a:avLst/>
                <a:gdLst>
                  <a:gd name="T0" fmla="*/ 132 w 290"/>
                  <a:gd name="T1" fmla="*/ 6 h 142"/>
                  <a:gd name="T2" fmla="*/ 132 w 290"/>
                  <a:gd name="T3" fmla="*/ 6 h 142"/>
                  <a:gd name="T4" fmla="*/ 104 w 290"/>
                  <a:gd name="T5" fmla="*/ 12 h 142"/>
                  <a:gd name="T6" fmla="*/ 78 w 290"/>
                  <a:gd name="T7" fmla="*/ 22 h 142"/>
                  <a:gd name="T8" fmla="*/ 54 w 290"/>
                  <a:gd name="T9" fmla="*/ 32 h 142"/>
                  <a:gd name="T10" fmla="*/ 34 w 290"/>
                  <a:gd name="T11" fmla="*/ 44 h 142"/>
                  <a:gd name="T12" fmla="*/ 18 w 290"/>
                  <a:gd name="T13" fmla="*/ 56 h 142"/>
                  <a:gd name="T14" fmla="*/ 8 w 290"/>
                  <a:gd name="T15" fmla="*/ 70 h 142"/>
                  <a:gd name="T16" fmla="*/ 4 w 290"/>
                  <a:gd name="T17" fmla="*/ 78 h 142"/>
                  <a:gd name="T18" fmla="*/ 2 w 290"/>
                  <a:gd name="T19" fmla="*/ 84 h 142"/>
                  <a:gd name="T20" fmla="*/ 0 w 290"/>
                  <a:gd name="T21" fmla="*/ 92 h 142"/>
                  <a:gd name="T22" fmla="*/ 2 w 290"/>
                  <a:gd name="T23" fmla="*/ 98 h 142"/>
                  <a:gd name="T24" fmla="*/ 2 w 290"/>
                  <a:gd name="T25" fmla="*/ 98 h 142"/>
                  <a:gd name="T26" fmla="*/ 4 w 290"/>
                  <a:gd name="T27" fmla="*/ 104 h 142"/>
                  <a:gd name="T28" fmla="*/ 6 w 290"/>
                  <a:gd name="T29" fmla="*/ 110 h 142"/>
                  <a:gd name="T30" fmla="*/ 12 w 290"/>
                  <a:gd name="T31" fmla="*/ 116 h 142"/>
                  <a:gd name="T32" fmla="*/ 18 w 290"/>
                  <a:gd name="T33" fmla="*/ 122 h 142"/>
                  <a:gd name="T34" fmla="*/ 32 w 290"/>
                  <a:gd name="T35" fmla="*/ 130 h 142"/>
                  <a:gd name="T36" fmla="*/ 52 w 290"/>
                  <a:gd name="T37" fmla="*/ 136 h 142"/>
                  <a:gd name="T38" fmla="*/ 74 w 290"/>
                  <a:gd name="T39" fmla="*/ 140 h 142"/>
                  <a:gd name="T40" fmla="*/ 100 w 290"/>
                  <a:gd name="T41" fmla="*/ 142 h 142"/>
                  <a:gd name="T42" fmla="*/ 128 w 290"/>
                  <a:gd name="T43" fmla="*/ 140 h 142"/>
                  <a:gd name="T44" fmla="*/ 158 w 290"/>
                  <a:gd name="T45" fmla="*/ 136 h 142"/>
                  <a:gd name="T46" fmla="*/ 158 w 290"/>
                  <a:gd name="T47" fmla="*/ 136 h 142"/>
                  <a:gd name="T48" fmla="*/ 186 w 290"/>
                  <a:gd name="T49" fmla="*/ 130 h 142"/>
                  <a:gd name="T50" fmla="*/ 212 w 290"/>
                  <a:gd name="T51" fmla="*/ 122 h 142"/>
                  <a:gd name="T52" fmla="*/ 236 w 290"/>
                  <a:gd name="T53" fmla="*/ 110 h 142"/>
                  <a:gd name="T54" fmla="*/ 256 w 290"/>
                  <a:gd name="T55" fmla="*/ 98 h 142"/>
                  <a:gd name="T56" fmla="*/ 272 w 290"/>
                  <a:gd name="T57" fmla="*/ 86 h 142"/>
                  <a:gd name="T58" fmla="*/ 282 w 290"/>
                  <a:gd name="T59" fmla="*/ 72 h 142"/>
                  <a:gd name="T60" fmla="*/ 286 w 290"/>
                  <a:gd name="T61" fmla="*/ 64 h 142"/>
                  <a:gd name="T62" fmla="*/ 288 w 290"/>
                  <a:gd name="T63" fmla="*/ 58 h 142"/>
                  <a:gd name="T64" fmla="*/ 290 w 290"/>
                  <a:gd name="T65" fmla="*/ 52 h 142"/>
                  <a:gd name="T66" fmla="*/ 288 w 290"/>
                  <a:gd name="T67" fmla="*/ 44 h 142"/>
                  <a:gd name="T68" fmla="*/ 288 w 290"/>
                  <a:gd name="T69" fmla="*/ 44 h 142"/>
                  <a:gd name="T70" fmla="*/ 286 w 290"/>
                  <a:gd name="T71" fmla="*/ 38 h 142"/>
                  <a:gd name="T72" fmla="*/ 284 w 290"/>
                  <a:gd name="T73" fmla="*/ 32 h 142"/>
                  <a:gd name="T74" fmla="*/ 278 w 290"/>
                  <a:gd name="T75" fmla="*/ 26 h 142"/>
                  <a:gd name="T76" fmla="*/ 272 w 290"/>
                  <a:gd name="T77" fmla="*/ 20 h 142"/>
                  <a:gd name="T78" fmla="*/ 258 w 290"/>
                  <a:gd name="T79" fmla="*/ 12 h 142"/>
                  <a:gd name="T80" fmla="*/ 238 w 290"/>
                  <a:gd name="T81" fmla="*/ 6 h 142"/>
                  <a:gd name="T82" fmla="*/ 216 w 290"/>
                  <a:gd name="T83" fmla="*/ 2 h 142"/>
                  <a:gd name="T84" fmla="*/ 190 w 290"/>
                  <a:gd name="T85" fmla="*/ 0 h 142"/>
                  <a:gd name="T86" fmla="*/ 162 w 290"/>
                  <a:gd name="T87" fmla="*/ 2 h 142"/>
                  <a:gd name="T88" fmla="*/ 132 w 290"/>
                  <a:gd name="T89" fmla="*/ 6 h 142"/>
                  <a:gd name="T90" fmla="*/ 132 w 290"/>
                  <a:gd name="T91" fmla="*/ 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90" h="142">
                    <a:moveTo>
                      <a:pt x="132" y="6"/>
                    </a:moveTo>
                    <a:lnTo>
                      <a:pt x="132" y="6"/>
                    </a:lnTo>
                    <a:lnTo>
                      <a:pt x="104" y="12"/>
                    </a:lnTo>
                    <a:lnTo>
                      <a:pt x="78" y="22"/>
                    </a:lnTo>
                    <a:lnTo>
                      <a:pt x="54" y="32"/>
                    </a:lnTo>
                    <a:lnTo>
                      <a:pt x="34" y="44"/>
                    </a:lnTo>
                    <a:lnTo>
                      <a:pt x="18" y="56"/>
                    </a:lnTo>
                    <a:lnTo>
                      <a:pt x="8" y="70"/>
                    </a:lnTo>
                    <a:lnTo>
                      <a:pt x="4" y="78"/>
                    </a:lnTo>
                    <a:lnTo>
                      <a:pt x="2" y="84"/>
                    </a:lnTo>
                    <a:lnTo>
                      <a:pt x="0" y="92"/>
                    </a:lnTo>
                    <a:lnTo>
                      <a:pt x="2" y="98"/>
                    </a:lnTo>
                    <a:lnTo>
                      <a:pt x="2" y="98"/>
                    </a:lnTo>
                    <a:lnTo>
                      <a:pt x="4" y="104"/>
                    </a:lnTo>
                    <a:lnTo>
                      <a:pt x="6" y="110"/>
                    </a:lnTo>
                    <a:lnTo>
                      <a:pt x="12" y="116"/>
                    </a:lnTo>
                    <a:lnTo>
                      <a:pt x="18" y="122"/>
                    </a:lnTo>
                    <a:lnTo>
                      <a:pt x="32" y="130"/>
                    </a:lnTo>
                    <a:lnTo>
                      <a:pt x="52" y="136"/>
                    </a:lnTo>
                    <a:lnTo>
                      <a:pt x="74" y="140"/>
                    </a:lnTo>
                    <a:lnTo>
                      <a:pt x="100" y="142"/>
                    </a:lnTo>
                    <a:lnTo>
                      <a:pt x="128" y="140"/>
                    </a:lnTo>
                    <a:lnTo>
                      <a:pt x="158" y="136"/>
                    </a:lnTo>
                    <a:lnTo>
                      <a:pt x="158" y="136"/>
                    </a:lnTo>
                    <a:lnTo>
                      <a:pt x="186" y="130"/>
                    </a:lnTo>
                    <a:lnTo>
                      <a:pt x="212" y="122"/>
                    </a:lnTo>
                    <a:lnTo>
                      <a:pt x="236" y="110"/>
                    </a:lnTo>
                    <a:lnTo>
                      <a:pt x="256" y="98"/>
                    </a:lnTo>
                    <a:lnTo>
                      <a:pt x="272" y="86"/>
                    </a:lnTo>
                    <a:lnTo>
                      <a:pt x="282" y="72"/>
                    </a:lnTo>
                    <a:lnTo>
                      <a:pt x="286" y="64"/>
                    </a:lnTo>
                    <a:lnTo>
                      <a:pt x="288" y="58"/>
                    </a:lnTo>
                    <a:lnTo>
                      <a:pt x="290" y="52"/>
                    </a:lnTo>
                    <a:lnTo>
                      <a:pt x="288" y="44"/>
                    </a:lnTo>
                    <a:lnTo>
                      <a:pt x="288" y="44"/>
                    </a:lnTo>
                    <a:lnTo>
                      <a:pt x="286" y="38"/>
                    </a:lnTo>
                    <a:lnTo>
                      <a:pt x="284" y="32"/>
                    </a:lnTo>
                    <a:lnTo>
                      <a:pt x="278" y="26"/>
                    </a:lnTo>
                    <a:lnTo>
                      <a:pt x="272" y="20"/>
                    </a:lnTo>
                    <a:lnTo>
                      <a:pt x="258" y="12"/>
                    </a:lnTo>
                    <a:lnTo>
                      <a:pt x="238" y="6"/>
                    </a:lnTo>
                    <a:lnTo>
                      <a:pt x="216" y="2"/>
                    </a:lnTo>
                    <a:lnTo>
                      <a:pt x="190" y="0"/>
                    </a:lnTo>
                    <a:lnTo>
                      <a:pt x="162" y="2"/>
                    </a:lnTo>
                    <a:lnTo>
                      <a:pt x="132" y="6"/>
                    </a:lnTo>
                    <a:lnTo>
                      <a:pt x="132" y="6"/>
                    </a:lnTo>
                    <a:close/>
                  </a:path>
                </a:pathLst>
              </a:custGeom>
              <a:solidFill>
                <a:srgbClr val="ED9C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97" name="Freeform 38"/>
              <p:cNvSpPr>
                <a:spLocks/>
              </p:cNvSpPr>
              <p:nvPr/>
            </p:nvSpPr>
            <p:spPr bwMode="auto">
              <a:xfrm>
                <a:off x="6076853" y="3700436"/>
                <a:ext cx="436721" cy="183700"/>
              </a:xfrm>
              <a:custGeom>
                <a:avLst/>
                <a:gdLst>
                  <a:gd name="T0" fmla="*/ 118 w 252"/>
                  <a:gd name="T1" fmla="*/ 6 h 106"/>
                  <a:gd name="T2" fmla="*/ 118 w 252"/>
                  <a:gd name="T3" fmla="*/ 6 h 106"/>
                  <a:gd name="T4" fmla="*/ 94 w 252"/>
                  <a:gd name="T5" fmla="*/ 10 h 106"/>
                  <a:gd name="T6" fmla="*/ 70 w 252"/>
                  <a:gd name="T7" fmla="*/ 18 h 106"/>
                  <a:gd name="T8" fmla="*/ 48 w 252"/>
                  <a:gd name="T9" fmla="*/ 28 h 106"/>
                  <a:gd name="T10" fmla="*/ 26 w 252"/>
                  <a:gd name="T11" fmla="*/ 40 h 106"/>
                  <a:gd name="T12" fmla="*/ 26 w 252"/>
                  <a:gd name="T13" fmla="*/ 40 h 106"/>
                  <a:gd name="T14" fmla="*/ 18 w 252"/>
                  <a:gd name="T15" fmla="*/ 48 h 106"/>
                  <a:gd name="T16" fmla="*/ 10 w 252"/>
                  <a:gd name="T17" fmla="*/ 56 h 106"/>
                  <a:gd name="T18" fmla="*/ 2 w 252"/>
                  <a:gd name="T19" fmla="*/ 66 h 106"/>
                  <a:gd name="T20" fmla="*/ 0 w 252"/>
                  <a:gd name="T21" fmla="*/ 72 h 106"/>
                  <a:gd name="T22" fmla="*/ 0 w 252"/>
                  <a:gd name="T23" fmla="*/ 76 h 106"/>
                  <a:gd name="T24" fmla="*/ 0 w 252"/>
                  <a:gd name="T25" fmla="*/ 76 h 106"/>
                  <a:gd name="T26" fmla="*/ 2 w 252"/>
                  <a:gd name="T27" fmla="*/ 82 h 106"/>
                  <a:gd name="T28" fmla="*/ 6 w 252"/>
                  <a:gd name="T29" fmla="*/ 86 h 106"/>
                  <a:gd name="T30" fmla="*/ 16 w 252"/>
                  <a:gd name="T31" fmla="*/ 92 h 106"/>
                  <a:gd name="T32" fmla="*/ 28 w 252"/>
                  <a:gd name="T33" fmla="*/ 98 h 106"/>
                  <a:gd name="T34" fmla="*/ 38 w 252"/>
                  <a:gd name="T35" fmla="*/ 100 h 106"/>
                  <a:gd name="T36" fmla="*/ 38 w 252"/>
                  <a:gd name="T37" fmla="*/ 100 h 106"/>
                  <a:gd name="T38" fmla="*/ 62 w 252"/>
                  <a:gd name="T39" fmla="*/ 104 h 106"/>
                  <a:gd name="T40" fmla="*/ 86 w 252"/>
                  <a:gd name="T41" fmla="*/ 106 h 106"/>
                  <a:gd name="T42" fmla="*/ 112 w 252"/>
                  <a:gd name="T43" fmla="*/ 104 h 106"/>
                  <a:gd name="T44" fmla="*/ 136 w 252"/>
                  <a:gd name="T45" fmla="*/ 100 h 106"/>
                  <a:gd name="T46" fmla="*/ 136 w 252"/>
                  <a:gd name="T47" fmla="*/ 100 h 106"/>
                  <a:gd name="T48" fmla="*/ 158 w 252"/>
                  <a:gd name="T49" fmla="*/ 96 h 106"/>
                  <a:gd name="T50" fmla="*/ 182 w 252"/>
                  <a:gd name="T51" fmla="*/ 88 h 106"/>
                  <a:gd name="T52" fmla="*/ 206 w 252"/>
                  <a:gd name="T53" fmla="*/ 78 h 106"/>
                  <a:gd name="T54" fmla="*/ 226 w 252"/>
                  <a:gd name="T55" fmla="*/ 66 h 106"/>
                  <a:gd name="T56" fmla="*/ 226 w 252"/>
                  <a:gd name="T57" fmla="*/ 66 h 106"/>
                  <a:gd name="T58" fmla="*/ 234 w 252"/>
                  <a:gd name="T59" fmla="*/ 58 h 106"/>
                  <a:gd name="T60" fmla="*/ 244 w 252"/>
                  <a:gd name="T61" fmla="*/ 50 h 106"/>
                  <a:gd name="T62" fmla="*/ 250 w 252"/>
                  <a:gd name="T63" fmla="*/ 40 h 106"/>
                  <a:gd name="T64" fmla="*/ 252 w 252"/>
                  <a:gd name="T65" fmla="*/ 34 h 106"/>
                  <a:gd name="T66" fmla="*/ 252 w 252"/>
                  <a:gd name="T67" fmla="*/ 30 h 106"/>
                  <a:gd name="T68" fmla="*/ 252 w 252"/>
                  <a:gd name="T69" fmla="*/ 30 h 106"/>
                  <a:gd name="T70" fmla="*/ 250 w 252"/>
                  <a:gd name="T71" fmla="*/ 24 h 106"/>
                  <a:gd name="T72" fmla="*/ 248 w 252"/>
                  <a:gd name="T73" fmla="*/ 20 h 106"/>
                  <a:gd name="T74" fmla="*/ 236 w 252"/>
                  <a:gd name="T75" fmla="*/ 14 h 106"/>
                  <a:gd name="T76" fmla="*/ 226 w 252"/>
                  <a:gd name="T77" fmla="*/ 8 h 106"/>
                  <a:gd name="T78" fmla="*/ 216 w 252"/>
                  <a:gd name="T79" fmla="*/ 6 h 106"/>
                  <a:gd name="T80" fmla="*/ 216 w 252"/>
                  <a:gd name="T81" fmla="*/ 6 h 106"/>
                  <a:gd name="T82" fmla="*/ 192 w 252"/>
                  <a:gd name="T83" fmla="*/ 2 h 106"/>
                  <a:gd name="T84" fmla="*/ 166 w 252"/>
                  <a:gd name="T85" fmla="*/ 0 h 106"/>
                  <a:gd name="T86" fmla="*/ 142 w 252"/>
                  <a:gd name="T87" fmla="*/ 2 h 106"/>
                  <a:gd name="T88" fmla="*/ 118 w 252"/>
                  <a:gd name="T89" fmla="*/ 6 h 106"/>
                  <a:gd name="T90" fmla="*/ 118 w 252"/>
                  <a:gd name="T91" fmla="*/ 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52" h="106">
                    <a:moveTo>
                      <a:pt x="118" y="6"/>
                    </a:moveTo>
                    <a:lnTo>
                      <a:pt x="118" y="6"/>
                    </a:lnTo>
                    <a:lnTo>
                      <a:pt x="94" y="10"/>
                    </a:lnTo>
                    <a:lnTo>
                      <a:pt x="70" y="18"/>
                    </a:lnTo>
                    <a:lnTo>
                      <a:pt x="48" y="28"/>
                    </a:lnTo>
                    <a:lnTo>
                      <a:pt x="26" y="40"/>
                    </a:lnTo>
                    <a:lnTo>
                      <a:pt x="26" y="40"/>
                    </a:lnTo>
                    <a:lnTo>
                      <a:pt x="18" y="48"/>
                    </a:lnTo>
                    <a:lnTo>
                      <a:pt x="10" y="56"/>
                    </a:lnTo>
                    <a:lnTo>
                      <a:pt x="2" y="66"/>
                    </a:lnTo>
                    <a:lnTo>
                      <a:pt x="0" y="72"/>
                    </a:lnTo>
                    <a:lnTo>
                      <a:pt x="0" y="76"/>
                    </a:lnTo>
                    <a:lnTo>
                      <a:pt x="0" y="76"/>
                    </a:lnTo>
                    <a:lnTo>
                      <a:pt x="2" y="82"/>
                    </a:lnTo>
                    <a:lnTo>
                      <a:pt x="6" y="86"/>
                    </a:lnTo>
                    <a:lnTo>
                      <a:pt x="16" y="92"/>
                    </a:lnTo>
                    <a:lnTo>
                      <a:pt x="28" y="98"/>
                    </a:lnTo>
                    <a:lnTo>
                      <a:pt x="38" y="100"/>
                    </a:lnTo>
                    <a:lnTo>
                      <a:pt x="38" y="100"/>
                    </a:lnTo>
                    <a:lnTo>
                      <a:pt x="62" y="104"/>
                    </a:lnTo>
                    <a:lnTo>
                      <a:pt x="86" y="106"/>
                    </a:lnTo>
                    <a:lnTo>
                      <a:pt x="112" y="104"/>
                    </a:lnTo>
                    <a:lnTo>
                      <a:pt x="136" y="100"/>
                    </a:lnTo>
                    <a:lnTo>
                      <a:pt x="136" y="100"/>
                    </a:lnTo>
                    <a:lnTo>
                      <a:pt x="158" y="96"/>
                    </a:lnTo>
                    <a:lnTo>
                      <a:pt x="182" y="88"/>
                    </a:lnTo>
                    <a:lnTo>
                      <a:pt x="206" y="78"/>
                    </a:lnTo>
                    <a:lnTo>
                      <a:pt x="226" y="66"/>
                    </a:lnTo>
                    <a:lnTo>
                      <a:pt x="226" y="66"/>
                    </a:lnTo>
                    <a:lnTo>
                      <a:pt x="234" y="58"/>
                    </a:lnTo>
                    <a:lnTo>
                      <a:pt x="244" y="50"/>
                    </a:lnTo>
                    <a:lnTo>
                      <a:pt x="250" y="40"/>
                    </a:lnTo>
                    <a:lnTo>
                      <a:pt x="252" y="34"/>
                    </a:lnTo>
                    <a:lnTo>
                      <a:pt x="252" y="30"/>
                    </a:lnTo>
                    <a:lnTo>
                      <a:pt x="252" y="30"/>
                    </a:lnTo>
                    <a:lnTo>
                      <a:pt x="250" y="24"/>
                    </a:lnTo>
                    <a:lnTo>
                      <a:pt x="248" y="20"/>
                    </a:lnTo>
                    <a:lnTo>
                      <a:pt x="236" y="14"/>
                    </a:lnTo>
                    <a:lnTo>
                      <a:pt x="226" y="8"/>
                    </a:lnTo>
                    <a:lnTo>
                      <a:pt x="216" y="6"/>
                    </a:lnTo>
                    <a:lnTo>
                      <a:pt x="216" y="6"/>
                    </a:lnTo>
                    <a:lnTo>
                      <a:pt x="192" y="2"/>
                    </a:lnTo>
                    <a:lnTo>
                      <a:pt x="166" y="0"/>
                    </a:lnTo>
                    <a:lnTo>
                      <a:pt x="142" y="2"/>
                    </a:lnTo>
                    <a:lnTo>
                      <a:pt x="118" y="6"/>
                    </a:lnTo>
                    <a:lnTo>
                      <a:pt x="118" y="6"/>
                    </a:lnTo>
                    <a:close/>
                  </a:path>
                </a:pathLst>
              </a:custGeom>
              <a:solidFill>
                <a:srgbClr val="D48B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98" name="Freeform 39"/>
              <p:cNvSpPr>
                <a:spLocks/>
              </p:cNvSpPr>
              <p:nvPr/>
            </p:nvSpPr>
            <p:spPr bwMode="auto">
              <a:xfrm>
                <a:off x="6049125" y="3759359"/>
                <a:ext cx="509508" cy="211428"/>
              </a:xfrm>
              <a:custGeom>
                <a:avLst/>
                <a:gdLst>
                  <a:gd name="T0" fmla="*/ 266 w 294"/>
                  <a:gd name="T1" fmla="*/ 34 h 122"/>
                  <a:gd name="T2" fmla="*/ 242 w 294"/>
                  <a:gd name="T3" fmla="*/ 52 h 122"/>
                  <a:gd name="T4" fmla="*/ 218 w 294"/>
                  <a:gd name="T5" fmla="*/ 64 h 122"/>
                  <a:gd name="T6" fmla="*/ 192 w 294"/>
                  <a:gd name="T7" fmla="*/ 74 h 122"/>
                  <a:gd name="T8" fmla="*/ 166 w 294"/>
                  <a:gd name="T9" fmla="*/ 80 h 122"/>
                  <a:gd name="T10" fmla="*/ 154 w 294"/>
                  <a:gd name="T11" fmla="*/ 82 h 122"/>
                  <a:gd name="T12" fmla="*/ 140 w 294"/>
                  <a:gd name="T13" fmla="*/ 86 h 122"/>
                  <a:gd name="T14" fmla="*/ 114 w 294"/>
                  <a:gd name="T15" fmla="*/ 88 h 122"/>
                  <a:gd name="T16" fmla="*/ 86 w 294"/>
                  <a:gd name="T17" fmla="*/ 88 h 122"/>
                  <a:gd name="T18" fmla="*/ 60 w 294"/>
                  <a:gd name="T19" fmla="*/ 86 h 122"/>
                  <a:gd name="T20" fmla="*/ 44 w 294"/>
                  <a:gd name="T21" fmla="*/ 82 h 122"/>
                  <a:gd name="T22" fmla="*/ 30 w 294"/>
                  <a:gd name="T23" fmla="*/ 78 h 122"/>
                  <a:gd name="T24" fmla="*/ 12 w 294"/>
                  <a:gd name="T25" fmla="*/ 68 h 122"/>
                  <a:gd name="T26" fmla="*/ 0 w 294"/>
                  <a:gd name="T27" fmla="*/ 54 h 122"/>
                  <a:gd name="T28" fmla="*/ 6 w 294"/>
                  <a:gd name="T29" fmla="*/ 90 h 122"/>
                  <a:gd name="T30" fmla="*/ 12 w 294"/>
                  <a:gd name="T31" fmla="*/ 96 h 122"/>
                  <a:gd name="T32" fmla="*/ 26 w 294"/>
                  <a:gd name="T33" fmla="*/ 106 h 122"/>
                  <a:gd name="T34" fmla="*/ 36 w 294"/>
                  <a:gd name="T35" fmla="*/ 112 h 122"/>
                  <a:gd name="T36" fmla="*/ 66 w 294"/>
                  <a:gd name="T37" fmla="*/ 120 h 122"/>
                  <a:gd name="T38" fmla="*/ 94 w 294"/>
                  <a:gd name="T39" fmla="*/ 122 h 122"/>
                  <a:gd name="T40" fmla="*/ 120 w 294"/>
                  <a:gd name="T41" fmla="*/ 122 h 122"/>
                  <a:gd name="T42" fmla="*/ 146 w 294"/>
                  <a:gd name="T43" fmla="*/ 120 h 122"/>
                  <a:gd name="T44" fmla="*/ 160 w 294"/>
                  <a:gd name="T45" fmla="*/ 118 h 122"/>
                  <a:gd name="T46" fmla="*/ 174 w 294"/>
                  <a:gd name="T47" fmla="*/ 114 h 122"/>
                  <a:gd name="T48" fmla="*/ 198 w 294"/>
                  <a:gd name="T49" fmla="*/ 108 h 122"/>
                  <a:gd name="T50" fmla="*/ 224 w 294"/>
                  <a:gd name="T51" fmla="*/ 98 h 122"/>
                  <a:gd name="T52" fmla="*/ 248 w 294"/>
                  <a:gd name="T53" fmla="*/ 86 h 122"/>
                  <a:gd name="T54" fmla="*/ 262 w 294"/>
                  <a:gd name="T55" fmla="*/ 76 h 122"/>
                  <a:gd name="T56" fmla="*/ 272 w 294"/>
                  <a:gd name="T57" fmla="*/ 68 h 122"/>
                  <a:gd name="T58" fmla="*/ 286 w 294"/>
                  <a:gd name="T59" fmla="*/ 52 h 122"/>
                  <a:gd name="T60" fmla="*/ 294 w 294"/>
                  <a:gd name="T61" fmla="*/ 36 h 122"/>
                  <a:gd name="T62" fmla="*/ 288 w 294"/>
                  <a:gd name="T63" fmla="*/ 0 h 122"/>
                  <a:gd name="T64" fmla="*/ 286 w 294"/>
                  <a:gd name="T65" fmla="*/ 10 h 122"/>
                  <a:gd name="T66" fmla="*/ 274 w 294"/>
                  <a:gd name="T67" fmla="*/ 26 h 122"/>
                  <a:gd name="T68" fmla="*/ 266 w 294"/>
                  <a:gd name="T69" fmla="*/ 3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4" h="122">
                    <a:moveTo>
                      <a:pt x="266" y="34"/>
                    </a:moveTo>
                    <a:lnTo>
                      <a:pt x="266" y="34"/>
                    </a:lnTo>
                    <a:lnTo>
                      <a:pt x="256" y="42"/>
                    </a:lnTo>
                    <a:lnTo>
                      <a:pt x="242" y="52"/>
                    </a:lnTo>
                    <a:lnTo>
                      <a:pt x="242" y="52"/>
                    </a:lnTo>
                    <a:lnTo>
                      <a:pt x="218" y="64"/>
                    </a:lnTo>
                    <a:lnTo>
                      <a:pt x="218" y="64"/>
                    </a:lnTo>
                    <a:lnTo>
                      <a:pt x="192" y="74"/>
                    </a:lnTo>
                    <a:lnTo>
                      <a:pt x="192" y="74"/>
                    </a:lnTo>
                    <a:lnTo>
                      <a:pt x="166" y="80"/>
                    </a:lnTo>
                    <a:lnTo>
                      <a:pt x="166" y="80"/>
                    </a:lnTo>
                    <a:lnTo>
                      <a:pt x="154" y="82"/>
                    </a:lnTo>
                    <a:lnTo>
                      <a:pt x="154" y="82"/>
                    </a:lnTo>
                    <a:lnTo>
                      <a:pt x="140" y="86"/>
                    </a:lnTo>
                    <a:lnTo>
                      <a:pt x="140" y="86"/>
                    </a:lnTo>
                    <a:lnTo>
                      <a:pt x="114" y="88"/>
                    </a:lnTo>
                    <a:lnTo>
                      <a:pt x="114" y="88"/>
                    </a:lnTo>
                    <a:lnTo>
                      <a:pt x="86" y="88"/>
                    </a:lnTo>
                    <a:lnTo>
                      <a:pt x="86" y="88"/>
                    </a:lnTo>
                    <a:lnTo>
                      <a:pt x="60" y="86"/>
                    </a:lnTo>
                    <a:lnTo>
                      <a:pt x="60" y="86"/>
                    </a:lnTo>
                    <a:lnTo>
                      <a:pt x="44" y="82"/>
                    </a:lnTo>
                    <a:lnTo>
                      <a:pt x="30" y="78"/>
                    </a:lnTo>
                    <a:lnTo>
                      <a:pt x="30" y="78"/>
                    </a:lnTo>
                    <a:lnTo>
                      <a:pt x="20" y="74"/>
                    </a:lnTo>
                    <a:lnTo>
                      <a:pt x="12" y="68"/>
                    </a:lnTo>
                    <a:lnTo>
                      <a:pt x="4" y="62"/>
                    </a:lnTo>
                    <a:lnTo>
                      <a:pt x="0" y="54"/>
                    </a:lnTo>
                    <a:lnTo>
                      <a:pt x="0" y="54"/>
                    </a:lnTo>
                    <a:lnTo>
                      <a:pt x="6" y="90"/>
                    </a:lnTo>
                    <a:lnTo>
                      <a:pt x="6" y="90"/>
                    </a:lnTo>
                    <a:lnTo>
                      <a:pt x="12" y="96"/>
                    </a:lnTo>
                    <a:lnTo>
                      <a:pt x="18" y="102"/>
                    </a:lnTo>
                    <a:lnTo>
                      <a:pt x="26" y="106"/>
                    </a:lnTo>
                    <a:lnTo>
                      <a:pt x="36" y="112"/>
                    </a:lnTo>
                    <a:lnTo>
                      <a:pt x="36" y="112"/>
                    </a:lnTo>
                    <a:lnTo>
                      <a:pt x="50" y="116"/>
                    </a:lnTo>
                    <a:lnTo>
                      <a:pt x="66" y="120"/>
                    </a:lnTo>
                    <a:lnTo>
                      <a:pt x="66" y="120"/>
                    </a:lnTo>
                    <a:lnTo>
                      <a:pt x="94" y="122"/>
                    </a:lnTo>
                    <a:lnTo>
                      <a:pt x="94" y="122"/>
                    </a:lnTo>
                    <a:lnTo>
                      <a:pt x="120" y="122"/>
                    </a:lnTo>
                    <a:lnTo>
                      <a:pt x="120" y="122"/>
                    </a:lnTo>
                    <a:lnTo>
                      <a:pt x="146" y="120"/>
                    </a:lnTo>
                    <a:lnTo>
                      <a:pt x="146" y="120"/>
                    </a:lnTo>
                    <a:lnTo>
                      <a:pt x="160" y="118"/>
                    </a:lnTo>
                    <a:lnTo>
                      <a:pt x="160" y="118"/>
                    </a:lnTo>
                    <a:lnTo>
                      <a:pt x="174" y="114"/>
                    </a:lnTo>
                    <a:lnTo>
                      <a:pt x="174" y="114"/>
                    </a:lnTo>
                    <a:lnTo>
                      <a:pt x="198" y="108"/>
                    </a:lnTo>
                    <a:lnTo>
                      <a:pt x="198" y="108"/>
                    </a:lnTo>
                    <a:lnTo>
                      <a:pt x="224" y="98"/>
                    </a:lnTo>
                    <a:lnTo>
                      <a:pt x="224" y="98"/>
                    </a:lnTo>
                    <a:lnTo>
                      <a:pt x="248" y="86"/>
                    </a:lnTo>
                    <a:lnTo>
                      <a:pt x="248" y="86"/>
                    </a:lnTo>
                    <a:lnTo>
                      <a:pt x="262" y="76"/>
                    </a:lnTo>
                    <a:lnTo>
                      <a:pt x="272" y="68"/>
                    </a:lnTo>
                    <a:lnTo>
                      <a:pt x="272" y="68"/>
                    </a:lnTo>
                    <a:lnTo>
                      <a:pt x="280" y="60"/>
                    </a:lnTo>
                    <a:lnTo>
                      <a:pt x="286" y="52"/>
                    </a:lnTo>
                    <a:lnTo>
                      <a:pt x="292" y="44"/>
                    </a:lnTo>
                    <a:lnTo>
                      <a:pt x="294" y="36"/>
                    </a:lnTo>
                    <a:lnTo>
                      <a:pt x="294" y="36"/>
                    </a:lnTo>
                    <a:lnTo>
                      <a:pt x="288" y="0"/>
                    </a:lnTo>
                    <a:lnTo>
                      <a:pt x="288" y="0"/>
                    </a:lnTo>
                    <a:lnTo>
                      <a:pt x="286" y="10"/>
                    </a:lnTo>
                    <a:lnTo>
                      <a:pt x="280" y="18"/>
                    </a:lnTo>
                    <a:lnTo>
                      <a:pt x="274" y="26"/>
                    </a:lnTo>
                    <a:lnTo>
                      <a:pt x="266" y="34"/>
                    </a:lnTo>
                    <a:lnTo>
                      <a:pt x="266" y="34"/>
                    </a:lnTo>
                    <a:close/>
                  </a:path>
                </a:pathLst>
              </a:custGeom>
              <a:solidFill>
                <a:srgbClr val="C081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99" name="Freeform 40"/>
              <p:cNvSpPr>
                <a:spLocks noEditPoints="1"/>
              </p:cNvSpPr>
              <p:nvPr/>
            </p:nvSpPr>
            <p:spPr bwMode="auto">
              <a:xfrm>
                <a:off x="6187767" y="3724699"/>
                <a:ext cx="201030" cy="124777"/>
              </a:xfrm>
              <a:custGeom>
                <a:avLst/>
                <a:gdLst>
                  <a:gd name="T0" fmla="*/ 110 w 116"/>
                  <a:gd name="T1" fmla="*/ 66 h 72"/>
                  <a:gd name="T2" fmla="*/ 98 w 116"/>
                  <a:gd name="T3" fmla="*/ 60 h 72"/>
                  <a:gd name="T4" fmla="*/ 82 w 116"/>
                  <a:gd name="T5" fmla="*/ 68 h 72"/>
                  <a:gd name="T6" fmla="*/ 72 w 116"/>
                  <a:gd name="T7" fmla="*/ 72 h 72"/>
                  <a:gd name="T8" fmla="*/ 62 w 116"/>
                  <a:gd name="T9" fmla="*/ 72 h 72"/>
                  <a:gd name="T10" fmla="*/ 44 w 116"/>
                  <a:gd name="T11" fmla="*/ 68 h 72"/>
                  <a:gd name="T12" fmla="*/ 54 w 116"/>
                  <a:gd name="T13" fmla="*/ 56 h 72"/>
                  <a:gd name="T14" fmla="*/ 64 w 116"/>
                  <a:gd name="T15" fmla="*/ 58 h 72"/>
                  <a:gd name="T16" fmla="*/ 72 w 116"/>
                  <a:gd name="T17" fmla="*/ 60 h 72"/>
                  <a:gd name="T18" fmla="*/ 90 w 116"/>
                  <a:gd name="T19" fmla="*/ 54 h 72"/>
                  <a:gd name="T20" fmla="*/ 74 w 116"/>
                  <a:gd name="T21" fmla="*/ 44 h 72"/>
                  <a:gd name="T22" fmla="*/ 58 w 116"/>
                  <a:gd name="T23" fmla="*/ 36 h 72"/>
                  <a:gd name="T24" fmla="*/ 38 w 116"/>
                  <a:gd name="T25" fmla="*/ 44 h 72"/>
                  <a:gd name="T26" fmla="*/ 28 w 116"/>
                  <a:gd name="T27" fmla="*/ 44 h 72"/>
                  <a:gd name="T28" fmla="*/ 20 w 116"/>
                  <a:gd name="T29" fmla="*/ 46 h 72"/>
                  <a:gd name="T30" fmla="*/ 6 w 116"/>
                  <a:gd name="T31" fmla="*/ 42 h 72"/>
                  <a:gd name="T32" fmla="*/ 2 w 116"/>
                  <a:gd name="T33" fmla="*/ 38 h 72"/>
                  <a:gd name="T34" fmla="*/ 0 w 116"/>
                  <a:gd name="T35" fmla="*/ 30 h 72"/>
                  <a:gd name="T36" fmla="*/ 2 w 116"/>
                  <a:gd name="T37" fmla="*/ 24 h 72"/>
                  <a:gd name="T38" fmla="*/ 16 w 116"/>
                  <a:gd name="T39" fmla="*/ 10 h 72"/>
                  <a:gd name="T40" fmla="*/ 12 w 116"/>
                  <a:gd name="T41" fmla="*/ 8 h 72"/>
                  <a:gd name="T42" fmla="*/ 18 w 116"/>
                  <a:gd name="T43" fmla="*/ 4 h 72"/>
                  <a:gd name="T44" fmla="*/ 24 w 116"/>
                  <a:gd name="T45" fmla="*/ 6 h 72"/>
                  <a:gd name="T46" fmla="*/ 34 w 116"/>
                  <a:gd name="T47" fmla="*/ 2 h 72"/>
                  <a:gd name="T48" fmla="*/ 44 w 116"/>
                  <a:gd name="T49" fmla="*/ 0 h 72"/>
                  <a:gd name="T50" fmla="*/ 64 w 116"/>
                  <a:gd name="T51" fmla="*/ 2 h 72"/>
                  <a:gd name="T52" fmla="*/ 56 w 116"/>
                  <a:gd name="T53" fmla="*/ 10 h 72"/>
                  <a:gd name="T54" fmla="*/ 48 w 116"/>
                  <a:gd name="T55" fmla="*/ 8 h 72"/>
                  <a:gd name="T56" fmla="*/ 42 w 116"/>
                  <a:gd name="T57" fmla="*/ 8 h 72"/>
                  <a:gd name="T58" fmla="*/ 30 w 116"/>
                  <a:gd name="T59" fmla="*/ 10 h 72"/>
                  <a:gd name="T60" fmla="*/ 44 w 116"/>
                  <a:gd name="T61" fmla="*/ 18 h 72"/>
                  <a:gd name="T62" fmla="*/ 56 w 116"/>
                  <a:gd name="T63" fmla="*/ 26 h 72"/>
                  <a:gd name="T64" fmla="*/ 70 w 116"/>
                  <a:gd name="T65" fmla="*/ 20 h 72"/>
                  <a:gd name="T66" fmla="*/ 82 w 116"/>
                  <a:gd name="T67" fmla="*/ 16 h 72"/>
                  <a:gd name="T68" fmla="*/ 94 w 116"/>
                  <a:gd name="T69" fmla="*/ 18 h 72"/>
                  <a:gd name="T70" fmla="*/ 104 w 116"/>
                  <a:gd name="T71" fmla="*/ 20 h 72"/>
                  <a:gd name="T72" fmla="*/ 114 w 116"/>
                  <a:gd name="T73" fmla="*/ 30 h 72"/>
                  <a:gd name="T74" fmla="*/ 114 w 116"/>
                  <a:gd name="T75" fmla="*/ 34 h 72"/>
                  <a:gd name="T76" fmla="*/ 112 w 116"/>
                  <a:gd name="T77" fmla="*/ 44 h 72"/>
                  <a:gd name="T78" fmla="*/ 104 w 116"/>
                  <a:gd name="T79" fmla="*/ 54 h 72"/>
                  <a:gd name="T80" fmla="*/ 116 w 116"/>
                  <a:gd name="T81" fmla="*/ 60 h 72"/>
                  <a:gd name="T82" fmla="*/ 110 w 116"/>
                  <a:gd name="T83" fmla="*/ 66 h 72"/>
                  <a:gd name="T84" fmla="*/ 24 w 116"/>
                  <a:gd name="T85" fmla="*/ 14 h 72"/>
                  <a:gd name="T86" fmla="*/ 18 w 116"/>
                  <a:gd name="T87" fmla="*/ 20 h 72"/>
                  <a:gd name="T88" fmla="*/ 16 w 116"/>
                  <a:gd name="T89" fmla="*/ 24 h 72"/>
                  <a:gd name="T90" fmla="*/ 20 w 116"/>
                  <a:gd name="T91" fmla="*/ 32 h 72"/>
                  <a:gd name="T92" fmla="*/ 26 w 116"/>
                  <a:gd name="T93" fmla="*/ 34 h 72"/>
                  <a:gd name="T94" fmla="*/ 32 w 116"/>
                  <a:gd name="T95" fmla="*/ 34 h 72"/>
                  <a:gd name="T96" fmla="*/ 48 w 116"/>
                  <a:gd name="T97" fmla="*/ 30 h 72"/>
                  <a:gd name="T98" fmla="*/ 36 w 116"/>
                  <a:gd name="T99" fmla="*/ 22 h 72"/>
                  <a:gd name="T100" fmla="*/ 24 w 116"/>
                  <a:gd name="T101" fmla="*/ 14 h 72"/>
                  <a:gd name="T102" fmla="*/ 96 w 116"/>
                  <a:gd name="T103" fmla="*/ 48 h 72"/>
                  <a:gd name="T104" fmla="*/ 96 w 116"/>
                  <a:gd name="T105" fmla="*/ 48 h 72"/>
                  <a:gd name="T106" fmla="*/ 102 w 116"/>
                  <a:gd name="T107" fmla="*/ 38 h 72"/>
                  <a:gd name="T108" fmla="*/ 100 w 116"/>
                  <a:gd name="T109" fmla="*/ 32 h 72"/>
                  <a:gd name="T110" fmla="*/ 94 w 116"/>
                  <a:gd name="T111" fmla="*/ 28 h 72"/>
                  <a:gd name="T112" fmla="*/ 84 w 116"/>
                  <a:gd name="T113" fmla="*/ 26 h 72"/>
                  <a:gd name="T114" fmla="*/ 76 w 116"/>
                  <a:gd name="T115" fmla="*/ 28 h 72"/>
                  <a:gd name="T116" fmla="*/ 66 w 116"/>
                  <a:gd name="T117" fmla="*/ 32 h 72"/>
                  <a:gd name="T118" fmla="*/ 80 w 116"/>
                  <a:gd name="T119" fmla="*/ 40 h 72"/>
                  <a:gd name="T120" fmla="*/ 96 w 116"/>
                  <a:gd name="T121" fmla="*/ 4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6" h="72">
                    <a:moveTo>
                      <a:pt x="110" y="66"/>
                    </a:moveTo>
                    <a:lnTo>
                      <a:pt x="110" y="66"/>
                    </a:lnTo>
                    <a:lnTo>
                      <a:pt x="98" y="60"/>
                    </a:lnTo>
                    <a:lnTo>
                      <a:pt x="98" y="60"/>
                    </a:lnTo>
                    <a:lnTo>
                      <a:pt x="90" y="64"/>
                    </a:lnTo>
                    <a:lnTo>
                      <a:pt x="82" y="68"/>
                    </a:lnTo>
                    <a:lnTo>
                      <a:pt x="82" y="68"/>
                    </a:lnTo>
                    <a:lnTo>
                      <a:pt x="72" y="72"/>
                    </a:lnTo>
                    <a:lnTo>
                      <a:pt x="62" y="72"/>
                    </a:lnTo>
                    <a:lnTo>
                      <a:pt x="62" y="72"/>
                    </a:lnTo>
                    <a:lnTo>
                      <a:pt x="52" y="70"/>
                    </a:lnTo>
                    <a:lnTo>
                      <a:pt x="44" y="68"/>
                    </a:lnTo>
                    <a:lnTo>
                      <a:pt x="44" y="68"/>
                    </a:lnTo>
                    <a:lnTo>
                      <a:pt x="54" y="56"/>
                    </a:lnTo>
                    <a:lnTo>
                      <a:pt x="54" y="56"/>
                    </a:lnTo>
                    <a:lnTo>
                      <a:pt x="64" y="58"/>
                    </a:lnTo>
                    <a:lnTo>
                      <a:pt x="72" y="60"/>
                    </a:lnTo>
                    <a:lnTo>
                      <a:pt x="72" y="60"/>
                    </a:lnTo>
                    <a:lnTo>
                      <a:pt x="82" y="58"/>
                    </a:lnTo>
                    <a:lnTo>
                      <a:pt x="90" y="54"/>
                    </a:lnTo>
                    <a:lnTo>
                      <a:pt x="90" y="54"/>
                    </a:lnTo>
                    <a:lnTo>
                      <a:pt x="74" y="44"/>
                    </a:lnTo>
                    <a:lnTo>
                      <a:pt x="74" y="44"/>
                    </a:lnTo>
                    <a:lnTo>
                      <a:pt x="58" y="36"/>
                    </a:lnTo>
                    <a:lnTo>
                      <a:pt x="58" y="36"/>
                    </a:lnTo>
                    <a:lnTo>
                      <a:pt x="38" y="44"/>
                    </a:lnTo>
                    <a:lnTo>
                      <a:pt x="38" y="44"/>
                    </a:lnTo>
                    <a:lnTo>
                      <a:pt x="28" y="44"/>
                    </a:lnTo>
                    <a:lnTo>
                      <a:pt x="20" y="46"/>
                    </a:lnTo>
                    <a:lnTo>
                      <a:pt x="20" y="46"/>
                    </a:lnTo>
                    <a:lnTo>
                      <a:pt x="14" y="44"/>
                    </a:lnTo>
                    <a:lnTo>
                      <a:pt x="6" y="42"/>
                    </a:lnTo>
                    <a:lnTo>
                      <a:pt x="6" y="42"/>
                    </a:lnTo>
                    <a:lnTo>
                      <a:pt x="2" y="38"/>
                    </a:lnTo>
                    <a:lnTo>
                      <a:pt x="0" y="34"/>
                    </a:lnTo>
                    <a:lnTo>
                      <a:pt x="0" y="30"/>
                    </a:lnTo>
                    <a:lnTo>
                      <a:pt x="2" y="24"/>
                    </a:lnTo>
                    <a:lnTo>
                      <a:pt x="2" y="24"/>
                    </a:lnTo>
                    <a:lnTo>
                      <a:pt x="6" y="18"/>
                    </a:lnTo>
                    <a:lnTo>
                      <a:pt x="16" y="10"/>
                    </a:lnTo>
                    <a:lnTo>
                      <a:pt x="16" y="10"/>
                    </a:lnTo>
                    <a:lnTo>
                      <a:pt x="12" y="8"/>
                    </a:lnTo>
                    <a:lnTo>
                      <a:pt x="12" y="8"/>
                    </a:lnTo>
                    <a:lnTo>
                      <a:pt x="18" y="4"/>
                    </a:lnTo>
                    <a:lnTo>
                      <a:pt x="18" y="4"/>
                    </a:lnTo>
                    <a:lnTo>
                      <a:pt x="24" y="6"/>
                    </a:lnTo>
                    <a:lnTo>
                      <a:pt x="24" y="6"/>
                    </a:lnTo>
                    <a:lnTo>
                      <a:pt x="34" y="2"/>
                    </a:lnTo>
                    <a:lnTo>
                      <a:pt x="44" y="0"/>
                    </a:lnTo>
                    <a:lnTo>
                      <a:pt x="44" y="0"/>
                    </a:lnTo>
                    <a:lnTo>
                      <a:pt x="54" y="0"/>
                    </a:lnTo>
                    <a:lnTo>
                      <a:pt x="64" y="2"/>
                    </a:lnTo>
                    <a:lnTo>
                      <a:pt x="64" y="2"/>
                    </a:lnTo>
                    <a:lnTo>
                      <a:pt x="56" y="10"/>
                    </a:lnTo>
                    <a:lnTo>
                      <a:pt x="56" y="10"/>
                    </a:lnTo>
                    <a:lnTo>
                      <a:pt x="48" y="8"/>
                    </a:lnTo>
                    <a:lnTo>
                      <a:pt x="42" y="8"/>
                    </a:lnTo>
                    <a:lnTo>
                      <a:pt x="42" y="8"/>
                    </a:lnTo>
                    <a:lnTo>
                      <a:pt x="30" y="10"/>
                    </a:lnTo>
                    <a:lnTo>
                      <a:pt x="30" y="10"/>
                    </a:lnTo>
                    <a:lnTo>
                      <a:pt x="44" y="18"/>
                    </a:lnTo>
                    <a:lnTo>
                      <a:pt x="44" y="18"/>
                    </a:lnTo>
                    <a:lnTo>
                      <a:pt x="56" y="26"/>
                    </a:lnTo>
                    <a:lnTo>
                      <a:pt x="56" y="26"/>
                    </a:lnTo>
                    <a:lnTo>
                      <a:pt x="70" y="20"/>
                    </a:lnTo>
                    <a:lnTo>
                      <a:pt x="70" y="20"/>
                    </a:lnTo>
                    <a:lnTo>
                      <a:pt x="82" y="16"/>
                    </a:lnTo>
                    <a:lnTo>
                      <a:pt x="82" y="16"/>
                    </a:lnTo>
                    <a:lnTo>
                      <a:pt x="94" y="18"/>
                    </a:lnTo>
                    <a:lnTo>
                      <a:pt x="94" y="18"/>
                    </a:lnTo>
                    <a:lnTo>
                      <a:pt x="104" y="20"/>
                    </a:lnTo>
                    <a:lnTo>
                      <a:pt x="104" y="20"/>
                    </a:lnTo>
                    <a:lnTo>
                      <a:pt x="112" y="26"/>
                    </a:lnTo>
                    <a:lnTo>
                      <a:pt x="114" y="30"/>
                    </a:lnTo>
                    <a:lnTo>
                      <a:pt x="114" y="34"/>
                    </a:lnTo>
                    <a:lnTo>
                      <a:pt x="114" y="34"/>
                    </a:lnTo>
                    <a:lnTo>
                      <a:pt x="114" y="40"/>
                    </a:lnTo>
                    <a:lnTo>
                      <a:pt x="112" y="44"/>
                    </a:lnTo>
                    <a:lnTo>
                      <a:pt x="104" y="54"/>
                    </a:lnTo>
                    <a:lnTo>
                      <a:pt x="104" y="54"/>
                    </a:lnTo>
                    <a:lnTo>
                      <a:pt x="116" y="60"/>
                    </a:lnTo>
                    <a:lnTo>
                      <a:pt x="116" y="60"/>
                    </a:lnTo>
                    <a:lnTo>
                      <a:pt x="110" y="66"/>
                    </a:lnTo>
                    <a:lnTo>
                      <a:pt x="110" y="66"/>
                    </a:lnTo>
                    <a:close/>
                    <a:moveTo>
                      <a:pt x="24" y="14"/>
                    </a:moveTo>
                    <a:lnTo>
                      <a:pt x="24" y="14"/>
                    </a:lnTo>
                    <a:lnTo>
                      <a:pt x="24" y="14"/>
                    </a:lnTo>
                    <a:lnTo>
                      <a:pt x="18" y="20"/>
                    </a:lnTo>
                    <a:lnTo>
                      <a:pt x="16" y="24"/>
                    </a:lnTo>
                    <a:lnTo>
                      <a:pt x="16" y="24"/>
                    </a:lnTo>
                    <a:lnTo>
                      <a:pt x="16" y="28"/>
                    </a:lnTo>
                    <a:lnTo>
                      <a:pt x="20" y="32"/>
                    </a:lnTo>
                    <a:lnTo>
                      <a:pt x="20" y="32"/>
                    </a:lnTo>
                    <a:lnTo>
                      <a:pt x="26" y="34"/>
                    </a:lnTo>
                    <a:lnTo>
                      <a:pt x="32" y="34"/>
                    </a:lnTo>
                    <a:lnTo>
                      <a:pt x="32" y="34"/>
                    </a:lnTo>
                    <a:lnTo>
                      <a:pt x="40" y="34"/>
                    </a:lnTo>
                    <a:lnTo>
                      <a:pt x="48" y="30"/>
                    </a:lnTo>
                    <a:lnTo>
                      <a:pt x="48" y="30"/>
                    </a:lnTo>
                    <a:lnTo>
                      <a:pt x="36" y="22"/>
                    </a:lnTo>
                    <a:lnTo>
                      <a:pt x="36" y="22"/>
                    </a:lnTo>
                    <a:lnTo>
                      <a:pt x="24" y="14"/>
                    </a:lnTo>
                    <a:lnTo>
                      <a:pt x="24" y="14"/>
                    </a:lnTo>
                    <a:close/>
                    <a:moveTo>
                      <a:pt x="96" y="48"/>
                    </a:moveTo>
                    <a:lnTo>
                      <a:pt x="96" y="48"/>
                    </a:lnTo>
                    <a:lnTo>
                      <a:pt x="96" y="48"/>
                    </a:lnTo>
                    <a:lnTo>
                      <a:pt x="100" y="42"/>
                    </a:lnTo>
                    <a:lnTo>
                      <a:pt x="102" y="38"/>
                    </a:lnTo>
                    <a:lnTo>
                      <a:pt x="102" y="38"/>
                    </a:lnTo>
                    <a:lnTo>
                      <a:pt x="100" y="32"/>
                    </a:lnTo>
                    <a:lnTo>
                      <a:pt x="94" y="28"/>
                    </a:lnTo>
                    <a:lnTo>
                      <a:pt x="94" y="28"/>
                    </a:lnTo>
                    <a:lnTo>
                      <a:pt x="88" y="26"/>
                    </a:lnTo>
                    <a:lnTo>
                      <a:pt x="84" y="26"/>
                    </a:lnTo>
                    <a:lnTo>
                      <a:pt x="84" y="26"/>
                    </a:lnTo>
                    <a:lnTo>
                      <a:pt x="76" y="28"/>
                    </a:lnTo>
                    <a:lnTo>
                      <a:pt x="66" y="32"/>
                    </a:lnTo>
                    <a:lnTo>
                      <a:pt x="66" y="32"/>
                    </a:lnTo>
                    <a:lnTo>
                      <a:pt x="80" y="40"/>
                    </a:lnTo>
                    <a:lnTo>
                      <a:pt x="80" y="40"/>
                    </a:lnTo>
                    <a:lnTo>
                      <a:pt x="96" y="48"/>
                    </a:lnTo>
                    <a:lnTo>
                      <a:pt x="96" y="48"/>
                    </a:lnTo>
                    <a:close/>
                  </a:path>
                </a:pathLst>
              </a:custGeom>
              <a:solidFill>
                <a:srgbClr val="8057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00" name="Freeform 41"/>
              <p:cNvSpPr>
                <a:spLocks/>
              </p:cNvSpPr>
              <p:nvPr/>
            </p:nvSpPr>
            <p:spPr bwMode="auto">
              <a:xfrm>
                <a:off x="6000600" y="3606853"/>
                <a:ext cx="499110" cy="246088"/>
              </a:xfrm>
              <a:custGeom>
                <a:avLst/>
                <a:gdLst>
                  <a:gd name="T0" fmla="*/ 132 w 288"/>
                  <a:gd name="T1" fmla="*/ 6 h 142"/>
                  <a:gd name="T2" fmla="*/ 132 w 288"/>
                  <a:gd name="T3" fmla="*/ 6 h 142"/>
                  <a:gd name="T4" fmla="*/ 104 w 288"/>
                  <a:gd name="T5" fmla="*/ 12 h 142"/>
                  <a:gd name="T6" fmla="*/ 78 w 288"/>
                  <a:gd name="T7" fmla="*/ 22 h 142"/>
                  <a:gd name="T8" fmla="*/ 54 w 288"/>
                  <a:gd name="T9" fmla="*/ 32 h 142"/>
                  <a:gd name="T10" fmla="*/ 34 w 288"/>
                  <a:gd name="T11" fmla="*/ 44 h 142"/>
                  <a:gd name="T12" fmla="*/ 18 w 288"/>
                  <a:gd name="T13" fmla="*/ 56 h 142"/>
                  <a:gd name="T14" fmla="*/ 8 w 288"/>
                  <a:gd name="T15" fmla="*/ 70 h 142"/>
                  <a:gd name="T16" fmla="*/ 4 w 288"/>
                  <a:gd name="T17" fmla="*/ 78 h 142"/>
                  <a:gd name="T18" fmla="*/ 2 w 288"/>
                  <a:gd name="T19" fmla="*/ 84 h 142"/>
                  <a:gd name="T20" fmla="*/ 0 w 288"/>
                  <a:gd name="T21" fmla="*/ 92 h 142"/>
                  <a:gd name="T22" fmla="*/ 0 w 288"/>
                  <a:gd name="T23" fmla="*/ 98 h 142"/>
                  <a:gd name="T24" fmla="*/ 0 w 288"/>
                  <a:gd name="T25" fmla="*/ 98 h 142"/>
                  <a:gd name="T26" fmla="*/ 2 w 288"/>
                  <a:gd name="T27" fmla="*/ 104 h 142"/>
                  <a:gd name="T28" fmla="*/ 6 w 288"/>
                  <a:gd name="T29" fmla="*/ 110 h 142"/>
                  <a:gd name="T30" fmla="*/ 10 w 288"/>
                  <a:gd name="T31" fmla="*/ 116 h 142"/>
                  <a:gd name="T32" fmla="*/ 16 w 288"/>
                  <a:gd name="T33" fmla="*/ 122 h 142"/>
                  <a:gd name="T34" fmla="*/ 32 w 288"/>
                  <a:gd name="T35" fmla="*/ 130 h 142"/>
                  <a:gd name="T36" fmla="*/ 52 w 288"/>
                  <a:gd name="T37" fmla="*/ 136 h 142"/>
                  <a:gd name="T38" fmla="*/ 74 w 288"/>
                  <a:gd name="T39" fmla="*/ 140 h 142"/>
                  <a:gd name="T40" fmla="*/ 100 w 288"/>
                  <a:gd name="T41" fmla="*/ 142 h 142"/>
                  <a:gd name="T42" fmla="*/ 128 w 288"/>
                  <a:gd name="T43" fmla="*/ 140 h 142"/>
                  <a:gd name="T44" fmla="*/ 156 w 288"/>
                  <a:gd name="T45" fmla="*/ 136 h 142"/>
                  <a:gd name="T46" fmla="*/ 156 w 288"/>
                  <a:gd name="T47" fmla="*/ 136 h 142"/>
                  <a:gd name="T48" fmla="*/ 186 w 288"/>
                  <a:gd name="T49" fmla="*/ 130 h 142"/>
                  <a:gd name="T50" fmla="*/ 212 w 288"/>
                  <a:gd name="T51" fmla="*/ 120 h 142"/>
                  <a:gd name="T52" fmla="*/ 236 w 288"/>
                  <a:gd name="T53" fmla="*/ 110 h 142"/>
                  <a:gd name="T54" fmla="*/ 254 w 288"/>
                  <a:gd name="T55" fmla="*/ 98 h 142"/>
                  <a:gd name="T56" fmla="*/ 270 w 288"/>
                  <a:gd name="T57" fmla="*/ 86 h 142"/>
                  <a:gd name="T58" fmla="*/ 282 w 288"/>
                  <a:gd name="T59" fmla="*/ 72 h 142"/>
                  <a:gd name="T60" fmla="*/ 286 w 288"/>
                  <a:gd name="T61" fmla="*/ 64 h 142"/>
                  <a:gd name="T62" fmla="*/ 288 w 288"/>
                  <a:gd name="T63" fmla="*/ 58 h 142"/>
                  <a:gd name="T64" fmla="*/ 288 w 288"/>
                  <a:gd name="T65" fmla="*/ 50 h 142"/>
                  <a:gd name="T66" fmla="*/ 288 w 288"/>
                  <a:gd name="T67" fmla="*/ 44 h 142"/>
                  <a:gd name="T68" fmla="*/ 288 w 288"/>
                  <a:gd name="T69" fmla="*/ 44 h 142"/>
                  <a:gd name="T70" fmla="*/ 286 w 288"/>
                  <a:gd name="T71" fmla="*/ 38 h 142"/>
                  <a:gd name="T72" fmla="*/ 284 w 288"/>
                  <a:gd name="T73" fmla="*/ 32 h 142"/>
                  <a:gd name="T74" fmla="*/ 278 w 288"/>
                  <a:gd name="T75" fmla="*/ 26 h 142"/>
                  <a:gd name="T76" fmla="*/ 272 w 288"/>
                  <a:gd name="T77" fmla="*/ 20 h 142"/>
                  <a:gd name="T78" fmla="*/ 256 w 288"/>
                  <a:gd name="T79" fmla="*/ 12 h 142"/>
                  <a:gd name="T80" fmla="*/ 238 w 288"/>
                  <a:gd name="T81" fmla="*/ 6 h 142"/>
                  <a:gd name="T82" fmla="*/ 214 w 288"/>
                  <a:gd name="T83" fmla="*/ 2 h 142"/>
                  <a:gd name="T84" fmla="*/ 190 w 288"/>
                  <a:gd name="T85" fmla="*/ 0 h 142"/>
                  <a:gd name="T86" fmla="*/ 162 w 288"/>
                  <a:gd name="T87" fmla="*/ 2 h 142"/>
                  <a:gd name="T88" fmla="*/ 132 w 288"/>
                  <a:gd name="T89" fmla="*/ 6 h 142"/>
                  <a:gd name="T90" fmla="*/ 132 w 288"/>
                  <a:gd name="T91" fmla="*/ 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88" h="142">
                    <a:moveTo>
                      <a:pt x="132" y="6"/>
                    </a:moveTo>
                    <a:lnTo>
                      <a:pt x="132" y="6"/>
                    </a:lnTo>
                    <a:lnTo>
                      <a:pt x="104" y="12"/>
                    </a:lnTo>
                    <a:lnTo>
                      <a:pt x="78" y="22"/>
                    </a:lnTo>
                    <a:lnTo>
                      <a:pt x="54" y="32"/>
                    </a:lnTo>
                    <a:lnTo>
                      <a:pt x="34" y="44"/>
                    </a:lnTo>
                    <a:lnTo>
                      <a:pt x="18" y="56"/>
                    </a:lnTo>
                    <a:lnTo>
                      <a:pt x="8" y="70"/>
                    </a:lnTo>
                    <a:lnTo>
                      <a:pt x="4" y="78"/>
                    </a:lnTo>
                    <a:lnTo>
                      <a:pt x="2" y="84"/>
                    </a:lnTo>
                    <a:lnTo>
                      <a:pt x="0" y="92"/>
                    </a:lnTo>
                    <a:lnTo>
                      <a:pt x="0" y="98"/>
                    </a:lnTo>
                    <a:lnTo>
                      <a:pt x="0" y="98"/>
                    </a:lnTo>
                    <a:lnTo>
                      <a:pt x="2" y="104"/>
                    </a:lnTo>
                    <a:lnTo>
                      <a:pt x="6" y="110"/>
                    </a:lnTo>
                    <a:lnTo>
                      <a:pt x="10" y="116"/>
                    </a:lnTo>
                    <a:lnTo>
                      <a:pt x="16" y="122"/>
                    </a:lnTo>
                    <a:lnTo>
                      <a:pt x="32" y="130"/>
                    </a:lnTo>
                    <a:lnTo>
                      <a:pt x="52" y="136"/>
                    </a:lnTo>
                    <a:lnTo>
                      <a:pt x="74" y="140"/>
                    </a:lnTo>
                    <a:lnTo>
                      <a:pt x="100" y="142"/>
                    </a:lnTo>
                    <a:lnTo>
                      <a:pt x="128" y="140"/>
                    </a:lnTo>
                    <a:lnTo>
                      <a:pt x="156" y="136"/>
                    </a:lnTo>
                    <a:lnTo>
                      <a:pt x="156" y="136"/>
                    </a:lnTo>
                    <a:lnTo>
                      <a:pt x="186" y="130"/>
                    </a:lnTo>
                    <a:lnTo>
                      <a:pt x="212" y="120"/>
                    </a:lnTo>
                    <a:lnTo>
                      <a:pt x="236" y="110"/>
                    </a:lnTo>
                    <a:lnTo>
                      <a:pt x="254" y="98"/>
                    </a:lnTo>
                    <a:lnTo>
                      <a:pt x="270" y="86"/>
                    </a:lnTo>
                    <a:lnTo>
                      <a:pt x="282" y="72"/>
                    </a:lnTo>
                    <a:lnTo>
                      <a:pt x="286" y="64"/>
                    </a:lnTo>
                    <a:lnTo>
                      <a:pt x="288" y="58"/>
                    </a:lnTo>
                    <a:lnTo>
                      <a:pt x="288" y="50"/>
                    </a:lnTo>
                    <a:lnTo>
                      <a:pt x="288" y="44"/>
                    </a:lnTo>
                    <a:lnTo>
                      <a:pt x="288" y="44"/>
                    </a:lnTo>
                    <a:lnTo>
                      <a:pt x="286" y="38"/>
                    </a:lnTo>
                    <a:lnTo>
                      <a:pt x="284" y="32"/>
                    </a:lnTo>
                    <a:lnTo>
                      <a:pt x="278" y="26"/>
                    </a:lnTo>
                    <a:lnTo>
                      <a:pt x="272" y="20"/>
                    </a:lnTo>
                    <a:lnTo>
                      <a:pt x="256" y="12"/>
                    </a:lnTo>
                    <a:lnTo>
                      <a:pt x="238" y="6"/>
                    </a:lnTo>
                    <a:lnTo>
                      <a:pt x="214" y="2"/>
                    </a:lnTo>
                    <a:lnTo>
                      <a:pt x="190" y="0"/>
                    </a:lnTo>
                    <a:lnTo>
                      <a:pt x="162" y="2"/>
                    </a:lnTo>
                    <a:lnTo>
                      <a:pt x="132" y="6"/>
                    </a:lnTo>
                    <a:lnTo>
                      <a:pt x="132" y="6"/>
                    </a:lnTo>
                    <a:close/>
                  </a:path>
                </a:pathLst>
              </a:custGeom>
              <a:solidFill>
                <a:srgbClr val="ED9C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01" name="Freeform 42"/>
              <p:cNvSpPr>
                <a:spLocks/>
              </p:cNvSpPr>
              <p:nvPr/>
            </p:nvSpPr>
            <p:spPr bwMode="auto">
              <a:xfrm>
                <a:off x="6031795" y="3627650"/>
                <a:ext cx="436721" cy="183700"/>
              </a:xfrm>
              <a:custGeom>
                <a:avLst/>
                <a:gdLst>
                  <a:gd name="T0" fmla="*/ 118 w 252"/>
                  <a:gd name="T1" fmla="*/ 6 h 106"/>
                  <a:gd name="T2" fmla="*/ 118 w 252"/>
                  <a:gd name="T3" fmla="*/ 6 h 106"/>
                  <a:gd name="T4" fmla="*/ 94 w 252"/>
                  <a:gd name="T5" fmla="*/ 10 h 106"/>
                  <a:gd name="T6" fmla="*/ 70 w 252"/>
                  <a:gd name="T7" fmla="*/ 18 h 106"/>
                  <a:gd name="T8" fmla="*/ 46 w 252"/>
                  <a:gd name="T9" fmla="*/ 28 h 106"/>
                  <a:gd name="T10" fmla="*/ 26 w 252"/>
                  <a:gd name="T11" fmla="*/ 40 h 106"/>
                  <a:gd name="T12" fmla="*/ 26 w 252"/>
                  <a:gd name="T13" fmla="*/ 40 h 106"/>
                  <a:gd name="T14" fmla="*/ 18 w 252"/>
                  <a:gd name="T15" fmla="*/ 46 h 106"/>
                  <a:gd name="T16" fmla="*/ 8 w 252"/>
                  <a:gd name="T17" fmla="*/ 56 h 106"/>
                  <a:gd name="T18" fmla="*/ 2 w 252"/>
                  <a:gd name="T19" fmla="*/ 66 h 106"/>
                  <a:gd name="T20" fmla="*/ 0 w 252"/>
                  <a:gd name="T21" fmla="*/ 72 h 106"/>
                  <a:gd name="T22" fmla="*/ 0 w 252"/>
                  <a:gd name="T23" fmla="*/ 76 h 106"/>
                  <a:gd name="T24" fmla="*/ 0 w 252"/>
                  <a:gd name="T25" fmla="*/ 76 h 106"/>
                  <a:gd name="T26" fmla="*/ 2 w 252"/>
                  <a:gd name="T27" fmla="*/ 82 h 106"/>
                  <a:gd name="T28" fmla="*/ 6 w 252"/>
                  <a:gd name="T29" fmla="*/ 86 h 106"/>
                  <a:gd name="T30" fmla="*/ 16 w 252"/>
                  <a:gd name="T31" fmla="*/ 92 h 106"/>
                  <a:gd name="T32" fmla="*/ 28 w 252"/>
                  <a:gd name="T33" fmla="*/ 98 h 106"/>
                  <a:gd name="T34" fmla="*/ 38 w 252"/>
                  <a:gd name="T35" fmla="*/ 100 h 106"/>
                  <a:gd name="T36" fmla="*/ 38 w 252"/>
                  <a:gd name="T37" fmla="*/ 100 h 106"/>
                  <a:gd name="T38" fmla="*/ 62 w 252"/>
                  <a:gd name="T39" fmla="*/ 104 h 106"/>
                  <a:gd name="T40" fmla="*/ 86 w 252"/>
                  <a:gd name="T41" fmla="*/ 106 h 106"/>
                  <a:gd name="T42" fmla="*/ 110 w 252"/>
                  <a:gd name="T43" fmla="*/ 104 h 106"/>
                  <a:gd name="T44" fmla="*/ 134 w 252"/>
                  <a:gd name="T45" fmla="*/ 100 h 106"/>
                  <a:gd name="T46" fmla="*/ 134 w 252"/>
                  <a:gd name="T47" fmla="*/ 100 h 106"/>
                  <a:gd name="T48" fmla="*/ 158 w 252"/>
                  <a:gd name="T49" fmla="*/ 96 h 106"/>
                  <a:gd name="T50" fmla="*/ 182 w 252"/>
                  <a:gd name="T51" fmla="*/ 88 h 106"/>
                  <a:gd name="T52" fmla="*/ 206 w 252"/>
                  <a:gd name="T53" fmla="*/ 78 h 106"/>
                  <a:gd name="T54" fmla="*/ 226 w 252"/>
                  <a:gd name="T55" fmla="*/ 66 h 106"/>
                  <a:gd name="T56" fmla="*/ 226 w 252"/>
                  <a:gd name="T57" fmla="*/ 66 h 106"/>
                  <a:gd name="T58" fmla="*/ 234 w 252"/>
                  <a:gd name="T59" fmla="*/ 58 h 106"/>
                  <a:gd name="T60" fmla="*/ 244 w 252"/>
                  <a:gd name="T61" fmla="*/ 50 h 106"/>
                  <a:gd name="T62" fmla="*/ 250 w 252"/>
                  <a:gd name="T63" fmla="*/ 40 h 106"/>
                  <a:gd name="T64" fmla="*/ 252 w 252"/>
                  <a:gd name="T65" fmla="*/ 34 h 106"/>
                  <a:gd name="T66" fmla="*/ 252 w 252"/>
                  <a:gd name="T67" fmla="*/ 30 h 106"/>
                  <a:gd name="T68" fmla="*/ 252 w 252"/>
                  <a:gd name="T69" fmla="*/ 30 h 106"/>
                  <a:gd name="T70" fmla="*/ 250 w 252"/>
                  <a:gd name="T71" fmla="*/ 24 h 106"/>
                  <a:gd name="T72" fmla="*/ 246 w 252"/>
                  <a:gd name="T73" fmla="*/ 20 h 106"/>
                  <a:gd name="T74" fmla="*/ 236 w 252"/>
                  <a:gd name="T75" fmla="*/ 14 h 106"/>
                  <a:gd name="T76" fmla="*/ 224 w 252"/>
                  <a:gd name="T77" fmla="*/ 8 h 106"/>
                  <a:gd name="T78" fmla="*/ 214 w 252"/>
                  <a:gd name="T79" fmla="*/ 6 h 106"/>
                  <a:gd name="T80" fmla="*/ 214 w 252"/>
                  <a:gd name="T81" fmla="*/ 6 h 106"/>
                  <a:gd name="T82" fmla="*/ 190 w 252"/>
                  <a:gd name="T83" fmla="*/ 2 h 106"/>
                  <a:gd name="T84" fmla="*/ 166 w 252"/>
                  <a:gd name="T85" fmla="*/ 0 h 106"/>
                  <a:gd name="T86" fmla="*/ 140 w 252"/>
                  <a:gd name="T87" fmla="*/ 2 h 106"/>
                  <a:gd name="T88" fmla="*/ 118 w 252"/>
                  <a:gd name="T89" fmla="*/ 6 h 106"/>
                  <a:gd name="T90" fmla="*/ 118 w 252"/>
                  <a:gd name="T91" fmla="*/ 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52" h="106">
                    <a:moveTo>
                      <a:pt x="118" y="6"/>
                    </a:moveTo>
                    <a:lnTo>
                      <a:pt x="118" y="6"/>
                    </a:lnTo>
                    <a:lnTo>
                      <a:pt x="94" y="10"/>
                    </a:lnTo>
                    <a:lnTo>
                      <a:pt x="70" y="18"/>
                    </a:lnTo>
                    <a:lnTo>
                      <a:pt x="46" y="28"/>
                    </a:lnTo>
                    <a:lnTo>
                      <a:pt x="26" y="40"/>
                    </a:lnTo>
                    <a:lnTo>
                      <a:pt x="26" y="40"/>
                    </a:lnTo>
                    <a:lnTo>
                      <a:pt x="18" y="46"/>
                    </a:lnTo>
                    <a:lnTo>
                      <a:pt x="8" y="56"/>
                    </a:lnTo>
                    <a:lnTo>
                      <a:pt x="2" y="66"/>
                    </a:lnTo>
                    <a:lnTo>
                      <a:pt x="0" y="72"/>
                    </a:lnTo>
                    <a:lnTo>
                      <a:pt x="0" y="76"/>
                    </a:lnTo>
                    <a:lnTo>
                      <a:pt x="0" y="76"/>
                    </a:lnTo>
                    <a:lnTo>
                      <a:pt x="2" y="82"/>
                    </a:lnTo>
                    <a:lnTo>
                      <a:pt x="6" y="86"/>
                    </a:lnTo>
                    <a:lnTo>
                      <a:pt x="16" y="92"/>
                    </a:lnTo>
                    <a:lnTo>
                      <a:pt x="28" y="98"/>
                    </a:lnTo>
                    <a:lnTo>
                      <a:pt x="38" y="100"/>
                    </a:lnTo>
                    <a:lnTo>
                      <a:pt x="38" y="100"/>
                    </a:lnTo>
                    <a:lnTo>
                      <a:pt x="62" y="104"/>
                    </a:lnTo>
                    <a:lnTo>
                      <a:pt x="86" y="106"/>
                    </a:lnTo>
                    <a:lnTo>
                      <a:pt x="110" y="104"/>
                    </a:lnTo>
                    <a:lnTo>
                      <a:pt x="134" y="100"/>
                    </a:lnTo>
                    <a:lnTo>
                      <a:pt x="134" y="100"/>
                    </a:lnTo>
                    <a:lnTo>
                      <a:pt x="158" y="96"/>
                    </a:lnTo>
                    <a:lnTo>
                      <a:pt x="182" y="88"/>
                    </a:lnTo>
                    <a:lnTo>
                      <a:pt x="206" y="78"/>
                    </a:lnTo>
                    <a:lnTo>
                      <a:pt x="226" y="66"/>
                    </a:lnTo>
                    <a:lnTo>
                      <a:pt x="226" y="66"/>
                    </a:lnTo>
                    <a:lnTo>
                      <a:pt x="234" y="58"/>
                    </a:lnTo>
                    <a:lnTo>
                      <a:pt x="244" y="50"/>
                    </a:lnTo>
                    <a:lnTo>
                      <a:pt x="250" y="40"/>
                    </a:lnTo>
                    <a:lnTo>
                      <a:pt x="252" y="34"/>
                    </a:lnTo>
                    <a:lnTo>
                      <a:pt x="252" y="30"/>
                    </a:lnTo>
                    <a:lnTo>
                      <a:pt x="252" y="30"/>
                    </a:lnTo>
                    <a:lnTo>
                      <a:pt x="250" y="24"/>
                    </a:lnTo>
                    <a:lnTo>
                      <a:pt x="246" y="20"/>
                    </a:lnTo>
                    <a:lnTo>
                      <a:pt x="236" y="14"/>
                    </a:lnTo>
                    <a:lnTo>
                      <a:pt x="224" y="8"/>
                    </a:lnTo>
                    <a:lnTo>
                      <a:pt x="214" y="6"/>
                    </a:lnTo>
                    <a:lnTo>
                      <a:pt x="214" y="6"/>
                    </a:lnTo>
                    <a:lnTo>
                      <a:pt x="190" y="2"/>
                    </a:lnTo>
                    <a:lnTo>
                      <a:pt x="166" y="0"/>
                    </a:lnTo>
                    <a:lnTo>
                      <a:pt x="140" y="2"/>
                    </a:lnTo>
                    <a:lnTo>
                      <a:pt x="118" y="6"/>
                    </a:lnTo>
                    <a:lnTo>
                      <a:pt x="118" y="6"/>
                    </a:lnTo>
                    <a:close/>
                  </a:path>
                </a:pathLst>
              </a:custGeom>
              <a:solidFill>
                <a:srgbClr val="D48B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02" name="Freeform 43"/>
              <p:cNvSpPr>
                <a:spLocks/>
              </p:cNvSpPr>
              <p:nvPr/>
            </p:nvSpPr>
            <p:spPr bwMode="auto">
              <a:xfrm>
                <a:off x="6004067" y="3686572"/>
                <a:ext cx="509508" cy="211428"/>
              </a:xfrm>
              <a:custGeom>
                <a:avLst/>
                <a:gdLst>
                  <a:gd name="T0" fmla="*/ 266 w 294"/>
                  <a:gd name="T1" fmla="*/ 34 h 122"/>
                  <a:gd name="T2" fmla="*/ 242 w 294"/>
                  <a:gd name="T3" fmla="*/ 52 h 122"/>
                  <a:gd name="T4" fmla="*/ 218 w 294"/>
                  <a:gd name="T5" fmla="*/ 64 h 122"/>
                  <a:gd name="T6" fmla="*/ 192 w 294"/>
                  <a:gd name="T7" fmla="*/ 74 h 122"/>
                  <a:gd name="T8" fmla="*/ 166 w 294"/>
                  <a:gd name="T9" fmla="*/ 80 h 122"/>
                  <a:gd name="T10" fmla="*/ 154 w 294"/>
                  <a:gd name="T11" fmla="*/ 82 h 122"/>
                  <a:gd name="T12" fmla="*/ 140 w 294"/>
                  <a:gd name="T13" fmla="*/ 86 h 122"/>
                  <a:gd name="T14" fmla="*/ 114 w 294"/>
                  <a:gd name="T15" fmla="*/ 88 h 122"/>
                  <a:gd name="T16" fmla="*/ 86 w 294"/>
                  <a:gd name="T17" fmla="*/ 88 h 122"/>
                  <a:gd name="T18" fmla="*/ 58 w 294"/>
                  <a:gd name="T19" fmla="*/ 86 h 122"/>
                  <a:gd name="T20" fmla="*/ 44 w 294"/>
                  <a:gd name="T21" fmla="*/ 82 h 122"/>
                  <a:gd name="T22" fmla="*/ 30 w 294"/>
                  <a:gd name="T23" fmla="*/ 78 h 122"/>
                  <a:gd name="T24" fmla="*/ 12 w 294"/>
                  <a:gd name="T25" fmla="*/ 68 h 122"/>
                  <a:gd name="T26" fmla="*/ 0 w 294"/>
                  <a:gd name="T27" fmla="*/ 54 h 122"/>
                  <a:gd name="T28" fmla="*/ 6 w 294"/>
                  <a:gd name="T29" fmla="*/ 90 h 122"/>
                  <a:gd name="T30" fmla="*/ 10 w 294"/>
                  <a:gd name="T31" fmla="*/ 96 h 122"/>
                  <a:gd name="T32" fmla="*/ 26 w 294"/>
                  <a:gd name="T33" fmla="*/ 106 h 122"/>
                  <a:gd name="T34" fmla="*/ 36 w 294"/>
                  <a:gd name="T35" fmla="*/ 112 h 122"/>
                  <a:gd name="T36" fmla="*/ 64 w 294"/>
                  <a:gd name="T37" fmla="*/ 120 h 122"/>
                  <a:gd name="T38" fmla="*/ 92 w 294"/>
                  <a:gd name="T39" fmla="*/ 122 h 122"/>
                  <a:gd name="T40" fmla="*/ 120 w 294"/>
                  <a:gd name="T41" fmla="*/ 122 h 122"/>
                  <a:gd name="T42" fmla="*/ 146 w 294"/>
                  <a:gd name="T43" fmla="*/ 120 h 122"/>
                  <a:gd name="T44" fmla="*/ 160 w 294"/>
                  <a:gd name="T45" fmla="*/ 118 h 122"/>
                  <a:gd name="T46" fmla="*/ 172 w 294"/>
                  <a:gd name="T47" fmla="*/ 114 h 122"/>
                  <a:gd name="T48" fmla="*/ 198 w 294"/>
                  <a:gd name="T49" fmla="*/ 108 h 122"/>
                  <a:gd name="T50" fmla="*/ 224 w 294"/>
                  <a:gd name="T51" fmla="*/ 98 h 122"/>
                  <a:gd name="T52" fmla="*/ 248 w 294"/>
                  <a:gd name="T53" fmla="*/ 86 h 122"/>
                  <a:gd name="T54" fmla="*/ 262 w 294"/>
                  <a:gd name="T55" fmla="*/ 76 h 122"/>
                  <a:gd name="T56" fmla="*/ 272 w 294"/>
                  <a:gd name="T57" fmla="*/ 68 h 122"/>
                  <a:gd name="T58" fmla="*/ 286 w 294"/>
                  <a:gd name="T59" fmla="*/ 52 h 122"/>
                  <a:gd name="T60" fmla="*/ 294 w 294"/>
                  <a:gd name="T61" fmla="*/ 36 h 122"/>
                  <a:gd name="T62" fmla="*/ 286 w 294"/>
                  <a:gd name="T63" fmla="*/ 0 h 122"/>
                  <a:gd name="T64" fmla="*/ 284 w 294"/>
                  <a:gd name="T65" fmla="*/ 10 h 122"/>
                  <a:gd name="T66" fmla="*/ 274 w 294"/>
                  <a:gd name="T67" fmla="*/ 26 h 122"/>
                  <a:gd name="T68" fmla="*/ 266 w 294"/>
                  <a:gd name="T69" fmla="*/ 3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4" h="122">
                    <a:moveTo>
                      <a:pt x="266" y="34"/>
                    </a:moveTo>
                    <a:lnTo>
                      <a:pt x="266" y="34"/>
                    </a:lnTo>
                    <a:lnTo>
                      <a:pt x="254" y="42"/>
                    </a:lnTo>
                    <a:lnTo>
                      <a:pt x="242" y="52"/>
                    </a:lnTo>
                    <a:lnTo>
                      <a:pt x="242" y="52"/>
                    </a:lnTo>
                    <a:lnTo>
                      <a:pt x="218" y="64"/>
                    </a:lnTo>
                    <a:lnTo>
                      <a:pt x="218" y="64"/>
                    </a:lnTo>
                    <a:lnTo>
                      <a:pt x="192" y="74"/>
                    </a:lnTo>
                    <a:lnTo>
                      <a:pt x="192" y="74"/>
                    </a:lnTo>
                    <a:lnTo>
                      <a:pt x="166" y="80"/>
                    </a:lnTo>
                    <a:lnTo>
                      <a:pt x="166" y="80"/>
                    </a:lnTo>
                    <a:lnTo>
                      <a:pt x="154" y="82"/>
                    </a:lnTo>
                    <a:lnTo>
                      <a:pt x="154" y="82"/>
                    </a:lnTo>
                    <a:lnTo>
                      <a:pt x="140" y="86"/>
                    </a:lnTo>
                    <a:lnTo>
                      <a:pt x="140" y="86"/>
                    </a:lnTo>
                    <a:lnTo>
                      <a:pt x="114" y="88"/>
                    </a:lnTo>
                    <a:lnTo>
                      <a:pt x="114" y="88"/>
                    </a:lnTo>
                    <a:lnTo>
                      <a:pt x="86" y="88"/>
                    </a:lnTo>
                    <a:lnTo>
                      <a:pt x="86" y="88"/>
                    </a:lnTo>
                    <a:lnTo>
                      <a:pt x="58" y="86"/>
                    </a:lnTo>
                    <a:lnTo>
                      <a:pt x="58" y="86"/>
                    </a:lnTo>
                    <a:lnTo>
                      <a:pt x="44" y="82"/>
                    </a:lnTo>
                    <a:lnTo>
                      <a:pt x="30" y="78"/>
                    </a:lnTo>
                    <a:lnTo>
                      <a:pt x="30" y="78"/>
                    </a:lnTo>
                    <a:lnTo>
                      <a:pt x="20" y="72"/>
                    </a:lnTo>
                    <a:lnTo>
                      <a:pt x="12" y="68"/>
                    </a:lnTo>
                    <a:lnTo>
                      <a:pt x="4" y="62"/>
                    </a:lnTo>
                    <a:lnTo>
                      <a:pt x="0" y="54"/>
                    </a:lnTo>
                    <a:lnTo>
                      <a:pt x="0" y="54"/>
                    </a:lnTo>
                    <a:lnTo>
                      <a:pt x="6" y="90"/>
                    </a:lnTo>
                    <a:lnTo>
                      <a:pt x="6" y="90"/>
                    </a:lnTo>
                    <a:lnTo>
                      <a:pt x="10" y="96"/>
                    </a:lnTo>
                    <a:lnTo>
                      <a:pt x="18" y="102"/>
                    </a:lnTo>
                    <a:lnTo>
                      <a:pt x="26" y="106"/>
                    </a:lnTo>
                    <a:lnTo>
                      <a:pt x="36" y="112"/>
                    </a:lnTo>
                    <a:lnTo>
                      <a:pt x="36" y="112"/>
                    </a:lnTo>
                    <a:lnTo>
                      <a:pt x="50" y="116"/>
                    </a:lnTo>
                    <a:lnTo>
                      <a:pt x="64" y="120"/>
                    </a:lnTo>
                    <a:lnTo>
                      <a:pt x="64" y="120"/>
                    </a:lnTo>
                    <a:lnTo>
                      <a:pt x="92" y="122"/>
                    </a:lnTo>
                    <a:lnTo>
                      <a:pt x="92" y="122"/>
                    </a:lnTo>
                    <a:lnTo>
                      <a:pt x="120" y="122"/>
                    </a:lnTo>
                    <a:lnTo>
                      <a:pt x="120" y="122"/>
                    </a:lnTo>
                    <a:lnTo>
                      <a:pt x="146" y="120"/>
                    </a:lnTo>
                    <a:lnTo>
                      <a:pt x="146" y="120"/>
                    </a:lnTo>
                    <a:lnTo>
                      <a:pt x="160" y="118"/>
                    </a:lnTo>
                    <a:lnTo>
                      <a:pt x="160" y="118"/>
                    </a:lnTo>
                    <a:lnTo>
                      <a:pt x="172" y="114"/>
                    </a:lnTo>
                    <a:lnTo>
                      <a:pt x="172" y="114"/>
                    </a:lnTo>
                    <a:lnTo>
                      <a:pt x="198" y="108"/>
                    </a:lnTo>
                    <a:lnTo>
                      <a:pt x="198" y="108"/>
                    </a:lnTo>
                    <a:lnTo>
                      <a:pt x="224" y="98"/>
                    </a:lnTo>
                    <a:lnTo>
                      <a:pt x="224" y="98"/>
                    </a:lnTo>
                    <a:lnTo>
                      <a:pt x="248" y="86"/>
                    </a:lnTo>
                    <a:lnTo>
                      <a:pt x="248" y="86"/>
                    </a:lnTo>
                    <a:lnTo>
                      <a:pt x="262" y="76"/>
                    </a:lnTo>
                    <a:lnTo>
                      <a:pt x="272" y="68"/>
                    </a:lnTo>
                    <a:lnTo>
                      <a:pt x="272" y="68"/>
                    </a:lnTo>
                    <a:lnTo>
                      <a:pt x="280" y="60"/>
                    </a:lnTo>
                    <a:lnTo>
                      <a:pt x="286" y="52"/>
                    </a:lnTo>
                    <a:lnTo>
                      <a:pt x="290" y="44"/>
                    </a:lnTo>
                    <a:lnTo>
                      <a:pt x="294" y="36"/>
                    </a:lnTo>
                    <a:lnTo>
                      <a:pt x="294" y="36"/>
                    </a:lnTo>
                    <a:lnTo>
                      <a:pt x="286" y="0"/>
                    </a:lnTo>
                    <a:lnTo>
                      <a:pt x="286" y="0"/>
                    </a:lnTo>
                    <a:lnTo>
                      <a:pt x="284" y="10"/>
                    </a:lnTo>
                    <a:lnTo>
                      <a:pt x="280" y="18"/>
                    </a:lnTo>
                    <a:lnTo>
                      <a:pt x="274" y="26"/>
                    </a:lnTo>
                    <a:lnTo>
                      <a:pt x="266" y="34"/>
                    </a:lnTo>
                    <a:lnTo>
                      <a:pt x="266" y="34"/>
                    </a:lnTo>
                    <a:close/>
                  </a:path>
                </a:pathLst>
              </a:custGeom>
              <a:solidFill>
                <a:srgbClr val="C081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03" name="Freeform 44"/>
              <p:cNvSpPr>
                <a:spLocks noEditPoints="1"/>
              </p:cNvSpPr>
              <p:nvPr/>
            </p:nvSpPr>
            <p:spPr bwMode="auto">
              <a:xfrm>
                <a:off x="6142708" y="3651912"/>
                <a:ext cx="197564" cy="124777"/>
              </a:xfrm>
              <a:custGeom>
                <a:avLst/>
                <a:gdLst>
                  <a:gd name="T0" fmla="*/ 108 w 114"/>
                  <a:gd name="T1" fmla="*/ 66 h 72"/>
                  <a:gd name="T2" fmla="*/ 98 w 114"/>
                  <a:gd name="T3" fmla="*/ 58 h 72"/>
                  <a:gd name="T4" fmla="*/ 80 w 114"/>
                  <a:gd name="T5" fmla="*/ 68 h 72"/>
                  <a:gd name="T6" fmla="*/ 72 w 114"/>
                  <a:gd name="T7" fmla="*/ 72 h 72"/>
                  <a:gd name="T8" fmla="*/ 62 w 114"/>
                  <a:gd name="T9" fmla="*/ 72 h 72"/>
                  <a:gd name="T10" fmla="*/ 42 w 114"/>
                  <a:gd name="T11" fmla="*/ 68 h 72"/>
                  <a:gd name="T12" fmla="*/ 54 w 114"/>
                  <a:gd name="T13" fmla="*/ 56 h 72"/>
                  <a:gd name="T14" fmla="*/ 64 w 114"/>
                  <a:gd name="T15" fmla="*/ 58 h 72"/>
                  <a:gd name="T16" fmla="*/ 72 w 114"/>
                  <a:gd name="T17" fmla="*/ 60 h 72"/>
                  <a:gd name="T18" fmla="*/ 90 w 114"/>
                  <a:gd name="T19" fmla="*/ 54 h 72"/>
                  <a:gd name="T20" fmla="*/ 74 w 114"/>
                  <a:gd name="T21" fmla="*/ 44 h 72"/>
                  <a:gd name="T22" fmla="*/ 58 w 114"/>
                  <a:gd name="T23" fmla="*/ 36 h 72"/>
                  <a:gd name="T24" fmla="*/ 38 w 114"/>
                  <a:gd name="T25" fmla="*/ 42 h 72"/>
                  <a:gd name="T26" fmla="*/ 28 w 114"/>
                  <a:gd name="T27" fmla="*/ 44 h 72"/>
                  <a:gd name="T28" fmla="*/ 20 w 114"/>
                  <a:gd name="T29" fmla="*/ 46 h 72"/>
                  <a:gd name="T30" fmla="*/ 6 w 114"/>
                  <a:gd name="T31" fmla="*/ 40 h 72"/>
                  <a:gd name="T32" fmla="*/ 2 w 114"/>
                  <a:gd name="T33" fmla="*/ 38 h 72"/>
                  <a:gd name="T34" fmla="*/ 0 w 114"/>
                  <a:gd name="T35" fmla="*/ 30 h 72"/>
                  <a:gd name="T36" fmla="*/ 0 w 114"/>
                  <a:gd name="T37" fmla="*/ 24 h 72"/>
                  <a:gd name="T38" fmla="*/ 16 w 114"/>
                  <a:gd name="T39" fmla="*/ 10 h 72"/>
                  <a:gd name="T40" fmla="*/ 12 w 114"/>
                  <a:gd name="T41" fmla="*/ 8 h 72"/>
                  <a:gd name="T42" fmla="*/ 18 w 114"/>
                  <a:gd name="T43" fmla="*/ 4 h 72"/>
                  <a:gd name="T44" fmla="*/ 22 w 114"/>
                  <a:gd name="T45" fmla="*/ 6 h 72"/>
                  <a:gd name="T46" fmla="*/ 32 w 114"/>
                  <a:gd name="T47" fmla="*/ 2 h 72"/>
                  <a:gd name="T48" fmla="*/ 42 w 114"/>
                  <a:gd name="T49" fmla="*/ 0 h 72"/>
                  <a:gd name="T50" fmla="*/ 64 w 114"/>
                  <a:gd name="T51" fmla="*/ 2 h 72"/>
                  <a:gd name="T52" fmla="*/ 54 w 114"/>
                  <a:gd name="T53" fmla="*/ 10 h 72"/>
                  <a:gd name="T54" fmla="*/ 48 w 114"/>
                  <a:gd name="T55" fmla="*/ 8 h 72"/>
                  <a:gd name="T56" fmla="*/ 42 w 114"/>
                  <a:gd name="T57" fmla="*/ 8 h 72"/>
                  <a:gd name="T58" fmla="*/ 30 w 114"/>
                  <a:gd name="T59" fmla="*/ 10 h 72"/>
                  <a:gd name="T60" fmla="*/ 42 w 114"/>
                  <a:gd name="T61" fmla="*/ 18 h 72"/>
                  <a:gd name="T62" fmla="*/ 56 w 114"/>
                  <a:gd name="T63" fmla="*/ 26 h 72"/>
                  <a:gd name="T64" fmla="*/ 70 w 114"/>
                  <a:gd name="T65" fmla="*/ 20 h 72"/>
                  <a:gd name="T66" fmla="*/ 82 w 114"/>
                  <a:gd name="T67" fmla="*/ 16 h 72"/>
                  <a:gd name="T68" fmla="*/ 94 w 114"/>
                  <a:gd name="T69" fmla="*/ 18 h 72"/>
                  <a:gd name="T70" fmla="*/ 104 w 114"/>
                  <a:gd name="T71" fmla="*/ 20 h 72"/>
                  <a:gd name="T72" fmla="*/ 110 w 114"/>
                  <a:gd name="T73" fmla="*/ 26 h 72"/>
                  <a:gd name="T74" fmla="*/ 114 w 114"/>
                  <a:gd name="T75" fmla="*/ 34 h 72"/>
                  <a:gd name="T76" fmla="*/ 114 w 114"/>
                  <a:gd name="T77" fmla="*/ 40 h 72"/>
                  <a:gd name="T78" fmla="*/ 104 w 114"/>
                  <a:gd name="T79" fmla="*/ 54 h 72"/>
                  <a:gd name="T80" fmla="*/ 114 w 114"/>
                  <a:gd name="T81" fmla="*/ 60 h 72"/>
                  <a:gd name="T82" fmla="*/ 108 w 114"/>
                  <a:gd name="T83" fmla="*/ 66 h 72"/>
                  <a:gd name="T84" fmla="*/ 22 w 114"/>
                  <a:gd name="T85" fmla="*/ 14 h 72"/>
                  <a:gd name="T86" fmla="*/ 22 w 114"/>
                  <a:gd name="T87" fmla="*/ 14 h 72"/>
                  <a:gd name="T88" fmla="*/ 16 w 114"/>
                  <a:gd name="T89" fmla="*/ 24 h 72"/>
                  <a:gd name="T90" fmla="*/ 16 w 114"/>
                  <a:gd name="T91" fmla="*/ 28 h 72"/>
                  <a:gd name="T92" fmla="*/ 20 w 114"/>
                  <a:gd name="T93" fmla="*/ 32 h 72"/>
                  <a:gd name="T94" fmla="*/ 30 w 114"/>
                  <a:gd name="T95" fmla="*/ 34 h 72"/>
                  <a:gd name="T96" fmla="*/ 38 w 114"/>
                  <a:gd name="T97" fmla="*/ 32 h 72"/>
                  <a:gd name="T98" fmla="*/ 48 w 114"/>
                  <a:gd name="T99" fmla="*/ 30 h 72"/>
                  <a:gd name="T100" fmla="*/ 34 w 114"/>
                  <a:gd name="T101" fmla="*/ 22 h 72"/>
                  <a:gd name="T102" fmla="*/ 22 w 114"/>
                  <a:gd name="T103" fmla="*/ 14 h 72"/>
                  <a:gd name="T104" fmla="*/ 96 w 114"/>
                  <a:gd name="T105" fmla="*/ 48 h 72"/>
                  <a:gd name="T106" fmla="*/ 100 w 114"/>
                  <a:gd name="T107" fmla="*/ 42 h 72"/>
                  <a:gd name="T108" fmla="*/ 100 w 114"/>
                  <a:gd name="T109" fmla="*/ 38 h 72"/>
                  <a:gd name="T110" fmla="*/ 94 w 114"/>
                  <a:gd name="T111" fmla="*/ 28 h 72"/>
                  <a:gd name="T112" fmla="*/ 88 w 114"/>
                  <a:gd name="T113" fmla="*/ 26 h 72"/>
                  <a:gd name="T114" fmla="*/ 82 w 114"/>
                  <a:gd name="T115" fmla="*/ 26 h 72"/>
                  <a:gd name="T116" fmla="*/ 66 w 114"/>
                  <a:gd name="T117" fmla="*/ 32 h 72"/>
                  <a:gd name="T118" fmla="*/ 80 w 114"/>
                  <a:gd name="T119" fmla="*/ 40 h 72"/>
                  <a:gd name="T120" fmla="*/ 96 w 114"/>
                  <a:gd name="T121" fmla="*/ 4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4" h="72">
                    <a:moveTo>
                      <a:pt x="108" y="66"/>
                    </a:moveTo>
                    <a:lnTo>
                      <a:pt x="108" y="66"/>
                    </a:lnTo>
                    <a:lnTo>
                      <a:pt x="98" y="58"/>
                    </a:lnTo>
                    <a:lnTo>
                      <a:pt x="98" y="58"/>
                    </a:lnTo>
                    <a:lnTo>
                      <a:pt x="88" y="64"/>
                    </a:lnTo>
                    <a:lnTo>
                      <a:pt x="80" y="68"/>
                    </a:lnTo>
                    <a:lnTo>
                      <a:pt x="80" y="68"/>
                    </a:lnTo>
                    <a:lnTo>
                      <a:pt x="72" y="72"/>
                    </a:lnTo>
                    <a:lnTo>
                      <a:pt x="62" y="72"/>
                    </a:lnTo>
                    <a:lnTo>
                      <a:pt x="62" y="72"/>
                    </a:lnTo>
                    <a:lnTo>
                      <a:pt x="52" y="70"/>
                    </a:lnTo>
                    <a:lnTo>
                      <a:pt x="42" y="68"/>
                    </a:lnTo>
                    <a:lnTo>
                      <a:pt x="42" y="68"/>
                    </a:lnTo>
                    <a:lnTo>
                      <a:pt x="54" y="56"/>
                    </a:lnTo>
                    <a:lnTo>
                      <a:pt x="54" y="56"/>
                    </a:lnTo>
                    <a:lnTo>
                      <a:pt x="64" y="58"/>
                    </a:lnTo>
                    <a:lnTo>
                      <a:pt x="72" y="60"/>
                    </a:lnTo>
                    <a:lnTo>
                      <a:pt x="72" y="60"/>
                    </a:lnTo>
                    <a:lnTo>
                      <a:pt x="80" y="58"/>
                    </a:lnTo>
                    <a:lnTo>
                      <a:pt x="90" y="54"/>
                    </a:lnTo>
                    <a:lnTo>
                      <a:pt x="90" y="54"/>
                    </a:lnTo>
                    <a:lnTo>
                      <a:pt x="74" y="44"/>
                    </a:lnTo>
                    <a:lnTo>
                      <a:pt x="74" y="44"/>
                    </a:lnTo>
                    <a:lnTo>
                      <a:pt x="58" y="36"/>
                    </a:lnTo>
                    <a:lnTo>
                      <a:pt x="58" y="36"/>
                    </a:lnTo>
                    <a:lnTo>
                      <a:pt x="38" y="42"/>
                    </a:lnTo>
                    <a:lnTo>
                      <a:pt x="38" y="42"/>
                    </a:lnTo>
                    <a:lnTo>
                      <a:pt x="28" y="44"/>
                    </a:lnTo>
                    <a:lnTo>
                      <a:pt x="20" y="46"/>
                    </a:lnTo>
                    <a:lnTo>
                      <a:pt x="20" y="46"/>
                    </a:lnTo>
                    <a:lnTo>
                      <a:pt x="12" y="44"/>
                    </a:lnTo>
                    <a:lnTo>
                      <a:pt x="6" y="40"/>
                    </a:lnTo>
                    <a:lnTo>
                      <a:pt x="6" y="40"/>
                    </a:lnTo>
                    <a:lnTo>
                      <a:pt x="2" y="38"/>
                    </a:lnTo>
                    <a:lnTo>
                      <a:pt x="0" y="34"/>
                    </a:lnTo>
                    <a:lnTo>
                      <a:pt x="0" y="30"/>
                    </a:lnTo>
                    <a:lnTo>
                      <a:pt x="0" y="24"/>
                    </a:lnTo>
                    <a:lnTo>
                      <a:pt x="0" y="24"/>
                    </a:lnTo>
                    <a:lnTo>
                      <a:pt x="6" y="18"/>
                    </a:lnTo>
                    <a:lnTo>
                      <a:pt x="16" y="10"/>
                    </a:lnTo>
                    <a:lnTo>
                      <a:pt x="16" y="10"/>
                    </a:lnTo>
                    <a:lnTo>
                      <a:pt x="12" y="8"/>
                    </a:lnTo>
                    <a:lnTo>
                      <a:pt x="12" y="8"/>
                    </a:lnTo>
                    <a:lnTo>
                      <a:pt x="18" y="4"/>
                    </a:lnTo>
                    <a:lnTo>
                      <a:pt x="18" y="4"/>
                    </a:lnTo>
                    <a:lnTo>
                      <a:pt x="22" y="6"/>
                    </a:lnTo>
                    <a:lnTo>
                      <a:pt x="22" y="6"/>
                    </a:lnTo>
                    <a:lnTo>
                      <a:pt x="32" y="2"/>
                    </a:lnTo>
                    <a:lnTo>
                      <a:pt x="42" y="0"/>
                    </a:lnTo>
                    <a:lnTo>
                      <a:pt x="42" y="0"/>
                    </a:lnTo>
                    <a:lnTo>
                      <a:pt x="54" y="0"/>
                    </a:lnTo>
                    <a:lnTo>
                      <a:pt x="64" y="2"/>
                    </a:lnTo>
                    <a:lnTo>
                      <a:pt x="64" y="2"/>
                    </a:lnTo>
                    <a:lnTo>
                      <a:pt x="54" y="10"/>
                    </a:lnTo>
                    <a:lnTo>
                      <a:pt x="54" y="10"/>
                    </a:lnTo>
                    <a:lnTo>
                      <a:pt x="48" y="8"/>
                    </a:lnTo>
                    <a:lnTo>
                      <a:pt x="42" y="8"/>
                    </a:lnTo>
                    <a:lnTo>
                      <a:pt x="42" y="8"/>
                    </a:lnTo>
                    <a:lnTo>
                      <a:pt x="36" y="8"/>
                    </a:lnTo>
                    <a:lnTo>
                      <a:pt x="30" y="10"/>
                    </a:lnTo>
                    <a:lnTo>
                      <a:pt x="30" y="10"/>
                    </a:lnTo>
                    <a:lnTo>
                      <a:pt x="42" y="18"/>
                    </a:lnTo>
                    <a:lnTo>
                      <a:pt x="42" y="18"/>
                    </a:lnTo>
                    <a:lnTo>
                      <a:pt x="56" y="26"/>
                    </a:lnTo>
                    <a:lnTo>
                      <a:pt x="56" y="26"/>
                    </a:lnTo>
                    <a:lnTo>
                      <a:pt x="70" y="20"/>
                    </a:lnTo>
                    <a:lnTo>
                      <a:pt x="70" y="20"/>
                    </a:lnTo>
                    <a:lnTo>
                      <a:pt x="82" y="16"/>
                    </a:lnTo>
                    <a:lnTo>
                      <a:pt x="82" y="16"/>
                    </a:lnTo>
                    <a:lnTo>
                      <a:pt x="94" y="18"/>
                    </a:lnTo>
                    <a:lnTo>
                      <a:pt x="94" y="18"/>
                    </a:lnTo>
                    <a:lnTo>
                      <a:pt x="104" y="20"/>
                    </a:lnTo>
                    <a:lnTo>
                      <a:pt x="104" y="20"/>
                    </a:lnTo>
                    <a:lnTo>
                      <a:pt x="110" y="26"/>
                    </a:lnTo>
                    <a:lnTo>
                      <a:pt x="112" y="30"/>
                    </a:lnTo>
                    <a:lnTo>
                      <a:pt x="114" y="34"/>
                    </a:lnTo>
                    <a:lnTo>
                      <a:pt x="114" y="34"/>
                    </a:lnTo>
                    <a:lnTo>
                      <a:pt x="114" y="40"/>
                    </a:lnTo>
                    <a:lnTo>
                      <a:pt x="112" y="44"/>
                    </a:lnTo>
                    <a:lnTo>
                      <a:pt x="104" y="54"/>
                    </a:lnTo>
                    <a:lnTo>
                      <a:pt x="104" y="54"/>
                    </a:lnTo>
                    <a:lnTo>
                      <a:pt x="114" y="60"/>
                    </a:lnTo>
                    <a:lnTo>
                      <a:pt x="114" y="60"/>
                    </a:lnTo>
                    <a:lnTo>
                      <a:pt x="108" y="66"/>
                    </a:lnTo>
                    <a:lnTo>
                      <a:pt x="108" y="66"/>
                    </a:lnTo>
                    <a:close/>
                    <a:moveTo>
                      <a:pt x="22" y="14"/>
                    </a:moveTo>
                    <a:lnTo>
                      <a:pt x="22" y="14"/>
                    </a:lnTo>
                    <a:lnTo>
                      <a:pt x="22" y="14"/>
                    </a:lnTo>
                    <a:lnTo>
                      <a:pt x="18" y="20"/>
                    </a:lnTo>
                    <a:lnTo>
                      <a:pt x="16" y="24"/>
                    </a:lnTo>
                    <a:lnTo>
                      <a:pt x="16" y="24"/>
                    </a:lnTo>
                    <a:lnTo>
                      <a:pt x="16" y="28"/>
                    </a:lnTo>
                    <a:lnTo>
                      <a:pt x="20" y="32"/>
                    </a:lnTo>
                    <a:lnTo>
                      <a:pt x="20" y="32"/>
                    </a:lnTo>
                    <a:lnTo>
                      <a:pt x="24" y="34"/>
                    </a:lnTo>
                    <a:lnTo>
                      <a:pt x="30" y="34"/>
                    </a:lnTo>
                    <a:lnTo>
                      <a:pt x="30" y="34"/>
                    </a:lnTo>
                    <a:lnTo>
                      <a:pt x="38" y="32"/>
                    </a:lnTo>
                    <a:lnTo>
                      <a:pt x="48" y="30"/>
                    </a:lnTo>
                    <a:lnTo>
                      <a:pt x="48" y="30"/>
                    </a:lnTo>
                    <a:lnTo>
                      <a:pt x="34" y="22"/>
                    </a:lnTo>
                    <a:lnTo>
                      <a:pt x="34" y="22"/>
                    </a:lnTo>
                    <a:lnTo>
                      <a:pt x="22" y="14"/>
                    </a:lnTo>
                    <a:lnTo>
                      <a:pt x="22" y="14"/>
                    </a:lnTo>
                    <a:close/>
                    <a:moveTo>
                      <a:pt x="96" y="48"/>
                    </a:moveTo>
                    <a:lnTo>
                      <a:pt x="96" y="48"/>
                    </a:lnTo>
                    <a:lnTo>
                      <a:pt x="96" y="48"/>
                    </a:lnTo>
                    <a:lnTo>
                      <a:pt x="100" y="42"/>
                    </a:lnTo>
                    <a:lnTo>
                      <a:pt x="100" y="38"/>
                    </a:lnTo>
                    <a:lnTo>
                      <a:pt x="100" y="38"/>
                    </a:lnTo>
                    <a:lnTo>
                      <a:pt x="98" y="32"/>
                    </a:lnTo>
                    <a:lnTo>
                      <a:pt x="94" y="28"/>
                    </a:lnTo>
                    <a:lnTo>
                      <a:pt x="94" y="28"/>
                    </a:lnTo>
                    <a:lnTo>
                      <a:pt x="88" y="26"/>
                    </a:lnTo>
                    <a:lnTo>
                      <a:pt x="82" y="26"/>
                    </a:lnTo>
                    <a:lnTo>
                      <a:pt x="82" y="26"/>
                    </a:lnTo>
                    <a:lnTo>
                      <a:pt x="76" y="28"/>
                    </a:lnTo>
                    <a:lnTo>
                      <a:pt x="66" y="32"/>
                    </a:lnTo>
                    <a:lnTo>
                      <a:pt x="66" y="32"/>
                    </a:lnTo>
                    <a:lnTo>
                      <a:pt x="80" y="40"/>
                    </a:lnTo>
                    <a:lnTo>
                      <a:pt x="80" y="40"/>
                    </a:lnTo>
                    <a:lnTo>
                      <a:pt x="96" y="48"/>
                    </a:lnTo>
                    <a:lnTo>
                      <a:pt x="96" y="48"/>
                    </a:lnTo>
                    <a:close/>
                  </a:path>
                </a:pathLst>
              </a:custGeom>
              <a:solidFill>
                <a:srgbClr val="8057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04" name="Freeform 45"/>
              <p:cNvSpPr>
                <a:spLocks/>
              </p:cNvSpPr>
              <p:nvPr/>
            </p:nvSpPr>
            <p:spPr bwMode="auto">
              <a:xfrm>
                <a:off x="6028329" y="3492474"/>
                <a:ext cx="499110" cy="246088"/>
              </a:xfrm>
              <a:custGeom>
                <a:avLst/>
                <a:gdLst>
                  <a:gd name="T0" fmla="*/ 132 w 288"/>
                  <a:gd name="T1" fmla="*/ 6 h 142"/>
                  <a:gd name="T2" fmla="*/ 132 w 288"/>
                  <a:gd name="T3" fmla="*/ 6 h 142"/>
                  <a:gd name="T4" fmla="*/ 102 w 288"/>
                  <a:gd name="T5" fmla="*/ 12 h 142"/>
                  <a:gd name="T6" fmla="*/ 76 w 288"/>
                  <a:gd name="T7" fmla="*/ 22 h 142"/>
                  <a:gd name="T8" fmla="*/ 52 w 288"/>
                  <a:gd name="T9" fmla="*/ 32 h 142"/>
                  <a:gd name="T10" fmla="*/ 34 w 288"/>
                  <a:gd name="T11" fmla="*/ 44 h 142"/>
                  <a:gd name="T12" fmla="*/ 18 w 288"/>
                  <a:gd name="T13" fmla="*/ 56 h 142"/>
                  <a:gd name="T14" fmla="*/ 6 w 288"/>
                  <a:gd name="T15" fmla="*/ 70 h 142"/>
                  <a:gd name="T16" fmla="*/ 2 w 288"/>
                  <a:gd name="T17" fmla="*/ 78 h 142"/>
                  <a:gd name="T18" fmla="*/ 0 w 288"/>
                  <a:gd name="T19" fmla="*/ 84 h 142"/>
                  <a:gd name="T20" fmla="*/ 0 w 288"/>
                  <a:gd name="T21" fmla="*/ 92 h 142"/>
                  <a:gd name="T22" fmla="*/ 0 w 288"/>
                  <a:gd name="T23" fmla="*/ 98 h 142"/>
                  <a:gd name="T24" fmla="*/ 0 w 288"/>
                  <a:gd name="T25" fmla="*/ 98 h 142"/>
                  <a:gd name="T26" fmla="*/ 2 w 288"/>
                  <a:gd name="T27" fmla="*/ 104 h 142"/>
                  <a:gd name="T28" fmla="*/ 6 w 288"/>
                  <a:gd name="T29" fmla="*/ 110 h 142"/>
                  <a:gd name="T30" fmla="*/ 10 w 288"/>
                  <a:gd name="T31" fmla="*/ 116 h 142"/>
                  <a:gd name="T32" fmla="*/ 16 w 288"/>
                  <a:gd name="T33" fmla="*/ 122 h 142"/>
                  <a:gd name="T34" fmla="*/ 32 w 288"/>
                  <a:gd name="T35" fmla="*/ 130 h 142"/>
                  <a:gd name="T36" fmla="*/ 50 w 288"/>
                  <a:gd name="T37" fmla="*/ 136 h 142"/>
                  <a:gd name="T38" fmla="*/ 74 w 288"/>
                  <a:gd name="T39" fmla="*/ 140 h 142"/>
                  <a:gd name="T40" fmla="*/ 98 w 288"/>
                  <a:gd name="T41" fmla="*/ 142 h 142"/>
                  <a:gd name="T42" fmla="*/ 126 w 288"/>
                  <a:gd name="T43" fmla="*/ 140 h 142"/>
                  <a:gd name="T44" fmla="*/ 156 w 288"/>
                  <a:gd name="T45" fmla="*/ 136 h 142"/>
                  <a:gd name="T46" fmla="*/ 156 w 288"/>
                  <a:gd name="T47" fmla="*/ 136 h 142"/>
                  <a:gd name="T48" fmla="*/ 184 w 288"/>
                  <a:gd name="T49" fmla="*/ 130 h 142"/>
                  <a:gd name="T50" fmla="*/ 210 w 288"/>
                  <a:gd name="T51" fmla="*/ 120 h 142"/>
                  <a:gd name="T52" fmla="*/ 234 w 288"/>
                  <a:gd name="T53" fmla="*/ 110 h 142"/>
                  <a:gd name="T54" fmla="*/ 254 w 288"/>
                  <a:gd name="T55" fmla="*/ 98 h 142"/>
                  <a:gd name="T56" fmla="*/ 270 w 288"/>
                  <a:gd name="T57" fmla="*/ 86 h 142"/>
                  <a:gd name="T58" fmla="*/ 280 w 288"/>
                  <a:gd name="T59" fmla="*/ 72 h 142"/>
                  <a:gd name="T60" fmla="*/ 284 w 288"/>
                  <a:gd name="T61" fmla="*/ 64 h 142"/>
                  <a:gd name="T62" fmla="*/ 288 w 288"/>
                  <a:gd name="T63" fmla="*/ 58 h 142"/>
                  <a:gd name="T64" fmla="*/ 288 w 288"/>
                  <a:gd name="T65" fmla="*/ 50 h 142"/>
                  <a:gd name="T66" fmla="*/ 288 w 288"/>
                  <a:gd name="T67" fmla="*/ 44 h 142"/>
                  <a:gd name="T68" fmla="*/ 288 w 288"/>
                  <a:gd name="T69" fmla="*/ 44 h 142"/>
                  <a:gd name="T70" fmla="*/ 286 w 288"/>
                  <a:gd name="T71" fmla="*/ 38 h 142"/>
                  <a:gd name="T72" fmla="*/ 282 w 288"/>
                  <a:gd name="T73" fmla="*/ 32 h 142"/>
                  <a:gd name="T74" fmla="*/ 278 w 288"/>
                  <a:gd name="T75" fmla="*/ 26 h 142"/>
                  <a:gd name="T76" fmla="*/ 272 w 288"/>
                  <a:gd name="T77" fmla="*/ 20 h 142"/>
                  <a:gd name="T78" fmla="*/ 256 w 288"/>
                  <a:gd name="T79" fmla="*/ 12 h 142"/>
                  <a:gd name="T80" fmla="*/ 236 w 288"/>
                  <a:gd name="T81" fmla="*/ 6 h 142"/>
                  <a:gd name="T82" fmla="*/ 214 w 288"/>
                  <a:gd name="T83" fmla="*/ 2 h 142"/>
                  <a:gd name="T84" fmla="*/ 188 w 288"/>
                  <a:gd name="T85" fmla="*/ 0 h 142"/>
                  <a:gd name="T86" fmla="*/ 160 w 288"/>
                  <a:gd name="T87" fmla="*/ 2 h 142"/>
                  <a:gd name="T88" fmla="*/ 132 w 288"/>
                  <a:gd name="T89" fmla="*/ 6 h 142"/>
                  <a:gd name="T90" fmla="*/ 132 w 288"/>
                  <a:gd name="T91" fmla="*/ 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88" h="142">
                    <a:moveTo>
                      <a:pt x="132" y="6"/>
                    </a:moveTo>
                    <a:lnTo>
                      <a:pt x="132" y="6"/>
                    </a:lnTo>
                    <a:lnTo>
                      <a:pt x="102" y="12"/>
                    </a:lnTo>
                    <a:lnTo>
                      <a:pt x="76" y="22"/>
                    </a:lnTo>
                    <a:lnTo>
                      <a:pt x="52" y="32"/>
                    </a:lnTo>
                    <a:lnTo>
                      <a:pt x="34" y="44"/>
                    </a:lnTo>
                    <a:lnTo>
                      <a:pt x="18" y="56"/>
                    </a:lnTo>
                    <a:lnTo>
                      <a:pt x="6" y="70"/>
                    </a:lnTo>
                    <a:lnTo>
                      <a:pt x="2" y="78"/>
                    </a:lnTo>
                    <a:lnTo>
                      <a:pt x="0" y="84"/>
                    </a:lnTo>
                    <a:lnTo>
                      <a:pt x="0" y="92"/>
                    </a:lnTo>
                    <a:lnTo>
                      <a:pt x="0" y="98"/>
                    </a:lnTo>
                    <a:lnTo>
                      <a:pt x="0" y="98"/>
                    </a:lnTo>
                    <a:lnTo>
                      <a:pt x="2" y="104"/>
                    </a:lnTo>
                    <a:lnTo>
                      <a:pt x="6" y="110"/>
                    </a:lnTo>
                    <a:lnTo>
                      <a:pt x="10" y="116"/>
                    </a:lnTo>
                    <a:lnTo>
                      <a:pt x="16" y="122"/>
                    </a:lnTo>
                    <a:lnTo>
                      <a:pt x="32" y="130"/>
                    </a:lnTo>
                    <a:lnTo>
                      <a:pt x="50" y="136"/>
                    </a:lnTo>
                    <a:lnTo>
                      <a:pt x="74" y="140"/>
                    </a:lnTo>
                    <a:lnTo>
                      <a:pt x="98" y="142"/>
                    </a:lnTo>
                    <a:lnTo>
                      <a:pt x="126" y="140"/>
                    </a:lnTo>
                    <a:lnTo>
                      <a:pt x="156" y="136"/>
                    </a:lnTo>
                    <a:lnTo>
                      <a:pt x="156" y="136"/>
                    </a:lnTo>
                    <a:lnTo>
                      <a:pt x="184" y="130"/>
                    </a:lnTo>
                    <a:lnTo>
                      <a:pt x="210" y="120"/>
                    </a:lnTo>
                    <a:lnTo>
                      <a:pt x="234" y="110"/>
                    </a:lnTo>
                    <a:lnTo>
                      <a:pt x="254" y="98"/>
                    </a:lnTo>
                    <a:lnTo>
                      <a:pt x="270" y="86"/>
                    </a:lnTo>
                    <a:lnTo>
                      <a:pt x="280" y="72"/>
                    </a:lnTo>
                    <a:lnTo>
                      <a:pt x="284" y="64"/>
                    </a:lnTo>
                    <a:lnTo>
                      <a:pt x="288" y="58"/>
                    </a:lnTo>
                    <a:lnTo>
                      <a:pt x="288" y="50"/>
                    </a:lnTo>
                    <a:lnTo>
                      <a:pt x="288" y="44"/>
                    </a:lnTo>
                    <a:lnTo>
                      <a:pt x="288" y="44"/>
                    </a:lnTo>
                    <a:lnTo>
                      <a:pt x="286" y="38"/>
                    </a:lnTo>
                    <a:lnTo>
                      <a:pt x="282" y="32"/>
                    </a:lnTo>
                    <a:lnTo>
                      <a:pt x="278" y="26"/>
                    </a:lnTo>
                    <a:lnTo>
                      <a:pt x="272" y="20"/>
                    </a:lnTo>
                    <a:lnTo>
                      <a:pt x="256" y="12"/>
                    </a:lnTo>
                    <a:lnTo>
                      <a:pt x="236" y="6"/>
                    </a:lnTo>
                    <a:lnTo>
                      <a:pt x="214" y="2"/>
                    </a:lnTo>
                    <a:lnTo>
                      <a:pt x="188" y="0"/>
                    </a:lnTo>
                    <a:lnTo>
                      <a:pt x="160" y="2"/>
                    </a:lnTo>
                    <a:lnTo>
                      <a:pt x="132" y="6"/>
                    </a:lnTo>
                    <a:lnTo>
                      <a:pt x="132" y="6"/>
                    </a:lnTo>
                    <a:close/>
                  </a:path>
                </a:pathLst>
              </a:custGeom>
              <a:solidFill>
                <a:srgbClr val="ED9C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05" name="Freeform 46"/>
              <p:cNvSpPr>
                <a:spLocks/>
              </p:cNvSpPr>
              <p:nvPr/>
            </p:nvSpPr>
            <p:spPr bwMode="auto">
              <a:xfrm>
                <a:off x="6059523" y="3513270"/>
                <a:ext cx="433255" cy="183700"/>
              </a:xfrm>
              <a:custGeom>
                <a:avLst/>
                <a:gdLst>
                  <a:gd name="T0" fmla="*/ 116 w 250"/>
                  <a:gd name="T1" fmla="*/ 6 h 106"/>
                  <a:gd name="T2" fmla="*/ 116 w 250"/>
                  <a:gd name="T3" fmla="*/ 6 h 106"/>
                  <a:gd name="T4" fmla="*/ 92 w 250"/>
                  <a:gd name="T5" fmla="*/ 10 h 106"/>
                  <a:gd name="T6" fmla="*/ 68 w 250"/>
                  <a:gd name="T7" fmla="*/ 18 h 106"/>
                  <a:gd name="T8" fmla="*/ 46 w 250"/>
                  <a:gd name="T9" fmla="*/ 28 h 106"/>
                  <a:gd name="T10" fmla="*/ 26 w 250"/>
                  <a:gd name="T11" fmla="*/ 40 h 106"/>
                  <a:gd name="T12" fmla="*/ 26 w 250"/>
                  <a:gd name="T13" fmla="*/ 40 h 106"/>
                  <a:gd name="T14" fmla="*/ 16 w 250"/>
                  <a:gd name="T15" fmla="*/ 46 h 106"/>
                  <a:gd name="T16" fmla="*/ 8 w 250"/>
                  <a:gd name="T17" fmla="*/ 56 h 106"/>
                  <a:gd name="T18" fmla="*/ 0 w 250"/>
                  <a:gd name="T19" fmla="*/ 66 h 106"/>
                  <a:gd name="T20" fmla="*/ 0 w 250"/>
                  <a:gd name="T21" fmla="*/ 72 h 106"/>
                  <a:gd name="T22" fmla="*/ 0 w 250"/>
                  <a:gd name="T23" fmla="*/ 76 h 106"/>
                  <a:gd name="T24" fmla="*/ 0 w 250"/>
                  <a:gd name="T25" fmla="*/ 76 h 106"/>
                  <a:gd name="T26" fmla="*/ 2 w 250"/>
                  <a:gd name="T27" fmla="*/ 82 h 106"/>
                  <a:gd name="T28" fmla="*/ 4 w 250"/>
                  <a:gd name="T29" fmla="*/ 86 h 106"/>
                  <a:gd name="T30" fmla="*/ 14 w 250"/>
                  <a:gd name="T31" fmla="*/ 92 h 106"/>
                  <a:gd name="T32" fmla="*/ 26 w 250"/>
                  <a:gd name="T33" fmla="*/ 98 h 106"/>
                  <a:gd name="T34" fmla="*/ 36 w 250"/>
                  <a:gd name="T35" fmla="*/ 100 h 106"/>
                  <a:gd name="T36" fmla="*/ 36 w 250"/>
                  <a:gd name="T37" fmla="*/ 100 h 106"/>
                  <a:gd name="T38" fmla="*/ 60 w 250"/>
                  <a:gd name="T39" fmla="*/ 104 h 106"/>
                  <a:gd name="T40" fmla="*/ 86 w 250"/>
                  <a:gd name="T41" fmla="*/ 106 h 106"/>
                  <a:gd name="T42" fmla="*/ 110 w 250"/>
                  <a:gd name="T43" fmla="*/ 104 h 106"/>
                  <a:gd name="T44" fmla="*/ 134 w 250"/>
                  <a:gd name="T45" fmla="*/ 100 h 106"/>
                  <a:gd name="T46" fmla="*/ 134 w 250"/>
                  <a:gd name="T47" fmla="*/ 100 h 106"/>
                  <a:gd name="T48" fmla="*/ 158 w 250"/>
                  <a:gd name="T49" fmla="*/ 94 h 106"/>
                  <a:gd name="T50" fmla="*/ 182 w 250"/>
                  <a:gd name="T51" fmla="*/ 88 h 106"/>
                  <a:gd name="T52" fmla="*/ 204 w 250"/>
                  <a:gd name="T53" fmla="*/ 78 h 106"/>
                  <a:gd name="T54" fmla="*/ 224 w 250"/>
                  <a:gd name="T55" fmla="*/ 66 h 106"/>
                  <a:gd name="T56" fmla="*/ 224 w 250"/>
                  <a:gd name="T57" fmla="*/ 66 h 106"/>
                  <a:gd name="T58" fmla="*/ 234 w 250"/>
                  <a:gd name="T59" fmla="*/ 58 h 106"/>
                  <a:gd name="T60" fmla="*/ 242 w 250"/>
                  <a:gd name="T61" fmla="*/ 50 h 106"/>
                  <a:gd name="T62" fmla="*/ 250 w 250"/>
                  <a:gd name="T63" fmla="*/ 40 h 106"/>
                  <a:gd name="T64" fmla="*/ 250 w 250"/>
                  <a:gd name="T65" fmla="*/ 34 h 106"/>
                  <a:gd name="T66" fmla="*/ 250 w 250"/>
                  <a:gd name="T67" fmla="*/ 30 h 106"/>
                  <a:gd name="T68" fmla="*/ 250 w 250"/>
                  <a:gd name="T69" fmla="*/ 30 h 106"/>
                  <a:gd name="T70" fmla="*/ 250 w 250"/>
                  <a:gd name="T71" fmla="*/ 24 h 106"/>
                  <a:gd name="T72" fmla="*/ 246 w 250"/>
                  <a:gd name="T73" fmla="*/ 20 h 106"/>
                  <a:gd name="T74" fmla="*/ 236 w 250"/>
                  <a:gd name="T75" fmla="*/ 14 h 106"/>
                  <a:gd name="T76" fmla="*/ 224 w 250"/>
                  <a:gd name="T77" fmla="*/ 8 h 106"/>
                  <a:gd name="T78" fmla="*/ 214 w 250"/>
                  <a:gd name="T79" fmla="*/ 6 h 106"/>
                  <a:gd name="T80" fmla="*/ 214 w 250"/>
                  <a:gd name="T81" fmla="*/ 6 h 106"/>
                  <a:gd name="T82" fmla="*/ 190 w 250"/>
                  <a:gd name="T83" fmla="*/ 2 h 106"/>
                  <a:gd name="T84" fmla="*/ 166 w 250"/>
                  <a:gd name="T85" fmla="*/ 0 h 106"/>
                  <a:gd name="T86" fmla="*/ 140 w 250"/>
                  <a:gd name="T87" fmla="*/ 2 h 106"/>
                  <a:gd name="T88" fmla="*/ 116 w 250"/>
                  <a:gd name="T89" fmla="*/ 6 h 106"/>
                  <a:gd name="T90" fmla="*/ 116 w 250"/>
                  <a:gd name="T91" fmla="*/ 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50" h="106">
                    <a:moveTo>
                      <a:pt x="116" y="6"/>
                    </a:moveTo>
                    <a:lnTo>
                      <a:pt x="116" y="6"/>
                    </a:lnTo>
                    <a:lnTo>
                      <a:pt x="92" y="10"/>
                    </a:lnTo>
                    <a:lnTo>
                      <a:pt x="68" y="18"/>
                    </a:lnTo>
                    <a:lnTo>
                      <a:pt x="46" y="28"/>
                    </a:lnTo>
                    <a:lnTo>
                      <a:pt x="26" y="40"/>
                    </a:lnTo>
                    <a:lnTo>
                      <a:pt x="26" y="40"/>
                    </a:lnTo>
                    <a:lnTo>
                      <a:pt x="16" y="46"/>
                    </a:lnTo>
                    <a:lnTo>
                      <a:pt x="8" y="56"/>
                    </a:lnTo>
                    <a:lnTo>
                      <a:pt x="0" y="66"/>
                    </a:lnTo>
                    <a:lnTo>
                      <a:pt x="0" y="72"/>
                    </a:lnTo>
                    <a:lnTo>
                      <a:pt x="0" y="76"/>
                    </a:lnTo>
                    <a:lnTo>
                      <a:pt x="0" y="76"/>
                    </a:lnTo>
                    <a:lnTo>
                      <a:pt x="2" y="82"/>
                    </a:lnTo>
                    <a:lnTo>
                      <a:pt x="4" y="86"/>
                    </a:lnTo>
                    <a:lnTo>
                      <a:pt x="14" y="92"/>
                    </a:lnTo>
                    <a:lnTo>
                      <a:pt x="26" y="98"/>
                    </a:lnTo>
                    <a:lnTo>
                      <a:pt x="36" y="100"/>
                    </a:lnTo>
                    <a:lnTo>
                      <a:pt x="36" y="100"/>
                    </a:lnTo>
                    <a:lnTo>
                      <a:pt x="60" y="104"/>
                    </a:lnTo>
                    <a:lnTo>
                      <a:pt x="86" y="106"/>
                    </a:lnTo>
                    <a:lnTo>
                      <a:pt x="110" y="104"/>
                    </a:lnTo>
                    <a:lnTo>
                      <a:pt x="134" y="100"/>
                    </a:lnTo>
                    <a:lnTo>
                      <a:pt x="134" y="100"/>
                    </a:lnTo>
                    <a:lnTo>
                      <a:pt x="158" y="94"/>
                    </a:lnTo>
                    <a:lnTo>
                      <a:pt x="182" y="88"/>
                    </a:lnTo>
                    <a:lnTo>
                      <a:pt x="204" y="78"/>
                    </a:lnTo>
                    <a:lnTo>
                      <a:pt x="224" y="66"/>
                    </a:lnTo>
                    <a:lnTo>
                      <a:pt x="224" y="66"/>
                    </a:lnTo>
                    <a:lnTo>
                      <a:pt x="234" y="58"/>
                    </a:lnTo>
                    <a:lnTo>
                      <a:pt x="242" y="50"/>
                    </a:lnTo>
                    <a:lnTo>
                      <a:pt x="250" y="40"/>
                    </a:lnTo>
                    <a:lnTo>
                      <a:pt x="250" y="34"/>
                    </a:lnTo>
                    <a:lnTo>
                      <a:pt x="250" y="30"/>
                    </a:lnTo>
                    <a:lnTo>
                      <a:pt x="250" y="30"/>
                    </a:lnTo>
                    <a:lnTo>
                      <a:pt x="250" y="24"/>
                    </a:lnTo>
                    <a:lnTo>
                      <a:pt x="246" y="20"/>
                    </a:lnTo>
                    <a:lnTo>
                      <a:pt x="236" y="14"/>
                    </a:lnTo>
                    <a:lnTo>
                      <a:pt x="224" y="8"/>
                    </a:lnTo>
                    <a:lnTo>
                      <a:pt x="214" y="6"/>
                    </a:lnTo>
                    <a:lnTo>
                      <a:pt x="214" y="6"/>
                    </a:lnTo>
                    <a:lnTo>
                      <a:pt x="190" y="2"/>
                    </a:lnTo>
                    <a:lnTo>
                      <a:pt x="166" y="0"/>
                    </a:lnTo>
                    <a:lnTo>
                      <a:pt x="140" y="2"/>
                    </a:lnTo>
                    <a:lnTo>
                      <a:pt x="116" y="6"/>
                    </a:lnTo>
                    <a:lnTo>
                      <a:pt x="116" y="6"/>
                    </a:lnTo>
                    <a:close/>
                  </a:path>
                </a:pathLst>
              </a:custGeom>
              <a:solidFill>
                <a:srgbClr val="D48B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06" name="Freeform 47"/>
              <p:cNvSpPr>
                <a:spLocks/>
              </p:cNvSpPr>
              <p:nvPr/>
            </p:nvSpPr>
            <p:spPr bwMode="auto">
              <a:xfrm>
                <a:off x="6028329" y="3572193"/>
                <a:ext cx="509508" cy="211428"/>
              </a:xfrm>
              <a:custGeom>
                <a:avLst/>
                <a:gdLst>
                  <a:gd name="T0" fmla="*/ 268 w 294"/>
                  <a:gd name="T1" fmla="*/ 34 h 122"/>
                  <a:gd name="T2" fmla="*/ 244 w 294"/>
                  <a:gd name="T3" fmla="*/ 52 h 122"/>
                  <a:gd name="T4" fmla="*/ 218 w 294"/>
                  <a:gd name="T5" fmla="*/ 64 h 122"/>
                  <a:gd name="T6" fmla="*/ 194 w 294"/>
                  <a:gd name="T7" fmla="*/ 74 h 122"/>
                  <a:gd name="T8" fmla="*/ 168 w 294"/>
                  <a:gd name="T9" fmla="*/ 80 h 122"/>
                  <a:gd name="T10" fmla="*/ 154 w 294"/>
                  <a:gd name="T11" fmla="*/ 82 h 122"/>
                  <a:gd name="T12" fmla="*/ 140 w 294"/>
                  <a:gd name="T13" fmla="*/ 86 h 122"/>
                  <a:gd name="T14" fmla="*/ 114 w 294"/>
                  <a:gd name="T15" fmla="*/ 88 h 122"/>
                  <a:gd name="T16" fmla="*/ 88 w 294"/>
                  <a:gd name="T17" fmla="*/ 88 h 122"/>
                  <a:gd name="T18" fmla="*/ 60 w 294"/>
                  <a:gd name="T19" fmla="*/ 86 h 122"/>
                  <a:gd name="T20" fmla="*/ 44 w 294"/>
                  <a:gd name="T21" fmla="*/ 82 h 122"/>
                  <a:gd name="T22" fmla="*/ 32 w 294"/>
                  <a:gd name="T23" fmla="*/ 78 h 122"/>
                  <a:gd name="T24" fmla="*/ 12 w 294"/>
                  <a:gd name="T25" fmla="*/ 68 h 122"/>
                  <a:gd name="T26" fmla="*/ 0 w 294"/>
                  <a:gd name="T27" fmla="*/ 54 h 122"/>
                  <a:gd name="T28" fmla="*/ 6 w 294"/>
                  <a:gd name="T29" fmla="*/ 90 h 122"/>
                  <a:gd name="T30" fmla="*/ 12 w 294"/>
                  <a:gd name="T31" fmla="*/ 96 h 122"/>
                  <a:gd name="T32" fmla="*/ 28 w 294"/>
                  <a:gd name="T33" fmla="*/ 106 h 122"/>
                  <a:gd name="T34" fmla="*/ 38 w 294"/>
                  <a:gd name="T35" fmla="*/ 112 h 122"/>
                  <a:gd name="T36" fmla="*/ 66 w 294"/>
                  <a:gd name="T37" fmla="*/ 120 h 122"/>
                  <a:gd name="T38" fmla="*/ 94 w 294"/>
                  <a:gd name="T39" fmla="*/ 122 h 122"/>
                  <a:gd name="T40" fmla="*/ 120 w 294"/>
                  <a:gd name="T41" fmla="*/ 122 h 122"/>
                  <a:gd name="T42" fmla="*/ 148 w 294"/>
                  <a:gd name="T43" fmla="*/ 120 h 122"/>
                  <a:gd name="T44" fmla="*/ 160 w 294"/>
                  <a:gd name="T45" fmla="*/ 118 h 122"/>
                  <a:gd name="T46" fmla="*/ 174 w 294"/>
                  <a:gd name="T47" fmla="*/ 114 h 122"/>
                  <a:gd name="T48" fmla="*/ 200 w 294"/>
                  <a:gd name="T49" fmla="*/ 108 h 122"/>
                  <a:gd name="T50" fmla="*/ 224 w 294"/>
                  <a:gd name="T51" fmla="*/ 98 h 122"/>
                  <a:gd name="T52" fmla="*/ 250 w 294"/>
                  <a:gd name="T53" fmla="*/ 84 h 122"/>
                  <a:gd name="T54" fmla="*/ 262 w 294"/>
                  <a:gd name="T55" fmla="*/ 76 h 122"/>
                  <a:gd name="T56" fmla="*/ 274 w 294"/>
                  <a:gd name="T57" fmla="*/ 68 h 122"/>
                  <a:gd name="T58" fmla="*/ 288 w 294"/>
                  <a:gd name="T59" fmla="*/ 52 h 122"/>
                  <a:gd name="T60" fmla="*/ 294 w 294"/>
                  <a:gd name="T61" fmla="*/ 36 h 122"/>
                  <a:gd name="T62" fmla="*/ 288 w 294"/>
                  <a:gd name="T63" fmla="*/ 0 h 122"/>
                  <a:gd name="T64" fmla="*/ 286 w 294"/>
                  <a:gd name="T65" fmla="*/ 10 h 122"/>
                  <a:gd name="T66" fmla="*/ 276 w 294"/>
                  <a:gd name="T67" fmla="*/ 26 h 122"/>
                  <a:gd name="T68" fmla="*/ 268 w 294"/>
                  <a:gd name="T69" fmla="*/ 3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4" h="122">
                    <a:moveTo>
                      <a:pt x="268" y="34"/>
                    </a:moveTo>
                    <a:lnTo>
                      <a:pt x="268" y="34"/>
                    </a:lnTo>
                    <a:lnTo>
                      <a:pt x="256" y="42"/>
                    </a:lnTo>
                    <a:lnTo>
                      <a:pt x="244" y="52"/>
                    </a:lnTo>
                    <a:lnTo>
                      <a:pt x="244" y="52"/>
                    </a:lnTo>
                    <a:lnTo>
                      <a:pt x="218" y="64"/>
                    </a:lnTo>
                    <a:lnTo>
                      <a:pt x="218" y="64"/>
                    </a:lnTo>
                    <a:lnTo>
                      <a:pt x="194" y="74"/>
                    </a:lnTo>
                    <a:lnTo>
                      <a:pt x="194" y="74"/>
                    </a:lnTo>
                    <a:lnTo>
                      <a:pt x="168" y="80"/>
                    </a:lnTo>
                    <a:lnTo>
                      <a:pt x="168" y="80"/>
                    </a:lnTo>
                    <a:lnTo>
                      <a:pt x="154" y="82"/>
                    </a:lnTo>
                    <a:lnTo>
                      <a:pt x="154" y="82"/>
                    </a:lnTo>
                    <a:lnTo>
                      <a:pt x="140" y="86"/>
                    </a:lnTo>
                    <a:lnTo>
                      <a:pt x="140" y="86"/>
                    </a:lnTo>
                    <a:lnTo>
                      <a:pt x="114" y="88"/>
                    </a:lnTo>
                    <a:lnTo>
                      <a:pt x="114" y="88"/>
                    </a:lnTo>
                    <a:lnTo>
                      <a:pt x="88" y="88"/>
                    </a:lnTo>
                    <a:lnTo>
                      <a:pt x="88" y="88"/>
                    </a:lnTo>
                    <a:lnTo>
                      <a:pt x="60" y="86"/>
                    </a:lnTo>
                    <a:lnTo>
                      <a:pt x="60" y="86"/>
                    </a:lnTo>
                    <a:lnTo>
                      <a:pt x="44" y="82"/>
                    </a:lnTo>
                    <a:lnTo>
                      <a:pt x="32" y="78"/>
                    </a:lnTo>
                    <a:lnTo>
                      <a:pt x="32" y="78"/>
                    </a:lnTo>
                    <a:lnTo>
                      <a:pt x="20" y="72"/>
                    </a:lnTo>
                    <a:lnTo>
                      <a:pt x="12" y="68"/>
                    </a:lnTo>
                    <a:lnTo>
                      <a:pt x="6" y="62"/>
                    </a:lnTo>
                    <a:lnTo>
                      <a:pt x="0" y="54"/>
                    </a:lnTo>
                    <a:lnTo>
                      <a:pt x="0" y="54"/>
                    </a:lnTo>
                    <a:lnTo>
                      <a:pt x="6" y="90"/>
                    </a:lnTo>
                    <a:lnTo>
                      <a:pt x="6" y="90"/>
                    </a:lnTo>
                    <a:lnTo>
                      <a:pt x="12" y="96"/>
                    </a:lnTo>
                    <a:lnTo>
                      <a:pt x="20" y="102"/>
                    </a:lnTo>
                    <a:lnTo>
                      <a:pt x="28" y="106"/>
                    </a:lnTo>
                    <a:lnTo>
                      <a:pt x="38" y="112"/>
                    </a:lnTo>
                    <a:lnTo>
                      <a:pt x="38" y="112"/>
                    </a:lnTo>
                    <a:lnTo>
                      <a:pt x="50" y="116"/>
                    </a:lnTo>
                    <a:lnTo>
                      <a:pt x="66" y="120"/>
                    </a:lnTo>
                    <a:lnTo>
                      <a:pt x="66" y="120"/>
                    </a:lnTo>
                    <a:lnTo>
                      <a:pt x="94" y="122"/>
                    </a:lnTo>
                    <a:lnTo>
                      <a:pt x="94" y="122"/>
                    </a:lnTo>
                    <a:lnTo>
                      <a:pt x="120" y="122"/>
                    </a:lnTo>
                    <a:lnTo>
                      <a:pt x="120" y="122"/>
                    </a:lnTo>
                    <a:lnTo>
                      <a:pt x="148" y="120"/>
                    </a:lnTo>
                    <a:lnTo>
                      <a:pt x="148" y="120"/>
                    </a:lnTo>
                    <a:lnTo>
                      <a:pt x="160" y="118"/>
                    </a:lnTo>
                    <a:lnTo>
                      <a:pt x="160" y="118"/>
                    </a:lnTo>
                    <a:lnTo>
                      <a:pt x="174" y="114"/>
                    </a:lnTo>
                    <a:lnTo>
                      <a:pt x="174" y="114"/>
                    </a:lnTo>
                    <a:lnTo>
                      <a:pt x="200" y="108"/>
                    </a:lnTo>
                    <a:lnTo>
                      <a:pt x="200" y="108"/>
                    </a:lnTo>
                    <a:lnTo>
                      <a:pt x="224" y="98"/>
                    </a:lnTo>
                    <a:lnTo>
                      <a:pt x="224" y="98"/>
                    </a:lnTo>
                    <a:lnTo>
                      <a:pt x="250" y="84"/>
                    </a:lnTo>
                    <a:lnTo>
                      <a:pt x="250" y="84"/>
                    </a:lnTo>
                    <a:lnTo>
                      <a:pt x="262" y="76"/>
                    </a:lnTo>
                    <a:lnTo>
                      <a:pt x="274" y="68"/>
                    </a:lnTo>
                    <a:lnTo>
                      <a:pt x="274" y="68"/>
                    </a:lnTo>
                    <a:lnTo>
                      <a:pt x="282" y="60"/>
                    </a:lnTo>
                    <a:lnTo>
                      <a:pt x="288" y="52"/>
                    </a:lnTo>
                    <a:lnTo>
                      <a:pt x="292" y="44"/>
                    </a:lnTo>
                    <a:lnTo>
                      <a:pt x="294" y="36"/>
                    </a:lnTo>
                    <a:lnTo>
                      <a:pt x="294" y="36"/>
                    </a:lnTo>
                    <a:lnTo>
                      <a:pt x="288" y="0"/>
                    </a:lnTo>
                    <a:lnTo>
                      <a:pt x="288" y="0"/>
                    </a:lnTo>
                    <a:lnTo>
                      <a:pt x="286" y="10"/>
                    </a:lnTo>
                    <a:lnTo>
                      <a:pt x="282" y="18"/>
                    </a:lnTo>
                    <a:lnTo>
                      <a:pt x="276" y="26"/>
                    </a:lnTo>
                    <a:lnTo>
                      <a:pt x="268" y="34"/>
                    </a:lnTo>
                    <a:lnTo>
                      <a:pt x="268" y="34"/>
                    </a:lnTo>
                    <a:close/>
                  </a:path>
                </a:pathLst>
              </a:custGeom>
              <a:solidFill>
                <a:srgbClr val="C081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07" name="Freeform 48"/>
              <p:cNvSpPr>
                <a:spLocks noEditPoints="1"/>
              </p:cNvSpPr>
              <p:nvPr/>
            </p:nvSpPr>
            <p:spPr bwMode="auto">
              <a:xfrm>
                <a:off x="6166970" y="3537533"/>
                <a:ext cx="201030" cy="124777"/>
              </a:xfrm>
              <a:custGeom>
                <a:avLst/>
                <a:gdLst>
                  <a:gd name="T0" fmla="*/ 110 w 116"/>
                  <a:gd name="T1" fmla="*/ 66 h 72"/>
                  <a:gd name="T2" fmla="*/ 100 w 116"/>
                  <a:gd name="T3" fmla="*/ 58 h 72"/>
                  <a:gd name="T4" fmla="*/ 82 w 116"/>
                  <a:gd name="T5" fmla="*/ 68 h 72"/>
                  <a:gd name="T6" fmla="*/ 72 w 116"/>
                  <a:gd name="T7" fmla="*/ 72 h 72"/>
                  <a:gd name="T8" fmla="*/ 64 w 116"/>
                  <a:gd name="T9" fmla="*/ 72 h 72"/>
                  <a:gd name="T10" fmla="*/ 44 w 116"/>
                  <a:gd name="T11" fmla="*/ 68 h 72"/>
                  <a:gd name="T12" fmla="*/ 54 w 116"/>
                  <a:gd name="T13" fmla="*/ 56 h 72"/>
                  <a:gd name="T14" fmla="*/ 64 w 116"/>
                  <a:gd name="T15" fmla="*/ 58 h 72"/>
                  <a:gd name="T16" fmla="*/ 72 w 116"/>
                  <a:gd name="T17" fmla="*/ 60 h 72"/>
                  <a:gd name="T18" fmla="*/ 90 w 116"/>
                  <a:gd name="T19" fmla="*/ 54 h 72"/>
                  <a:gd name="T20" fmla="*/ 74 w 116"/>
                  <a:gd name="T21" fmla="*/ 44 h 72"/>
                  <a:gd name="T22" fmla="*/ 58 w 116"/>
                  <a:gd name="T23" fmla="*/ 36 h 72"/>
                  <a:gd name="T24" fmla="*/ 38 w 116"/>
                  <a:gd name="T25" fmla="*/ 42 h 72"/>
                  <a:gd name="T26" fmla="*/ 30 w 116"/>
                  <a:gd name="T27" fmla="*/ 44 h 72"/>
                  <a:gd name="T28" fmla="*/ 22 w 116"/>
                  <a:gd name="T29" fmla="*/ 46 h 72"/>
                  <a:gd name="T30" fmla="*/ 8 w 116"/>
                  <a:gd name="T31" fmla="*/ 40 h 72"/>
                  <a:gd name="T32" fmla="*/ 4 w 116"/>
                  <a:gd name="T33" fmla="*/ 38 h 72"/>
                  <a:gd name="T34" fmla="*/ 0 w 116"/>
                  <a:gd name="T35" fmla="*/ 30 h 72"/>
                  <a:gd name="T36" fmla="*/ 2 w 116"/>
                  <a:gd name="T37" fmla="*/ 24 h 72"/>
                  <a:gd name="T38" fmla="*/ 16 w 116"/>
                  <a:gd name="T39" fmla="*/ 10 h 72"/>
                  <a:gd name="T40" fmla="*/ 12 w 116"/>
                  <a:gd name="T41" fmla="*/ 8 h 72"/>
                  <a:gd name="T42" fmla="*/ 20 w 116"/>
                  <a:gd name="T43" fmla="*/ 4 h 72"/>
                  <a:gd name="T44" fmla="*/ 24 w 116"/>
                  <a:gd name="T45" fmla="*/ 6 h 72"/>
                  <a:gd name="T46" fmla="*/ 34 w 116"/>
                  <a:gd name="T47" fmla="*/ 2 h 72"/>
                  <a:gd name="T48" fmla="*/ 44 w 116"/>
                  <a:gd name="T49" fmla="*/ 0 h 72"/>
                  <a:gd name="T50" fmla="*/ 66 w 116"/>
                  <a:gd name="T51" fmla="*/ 2 h 72"/>
                  <a:gd name="T52" fmla="*/ 56 w 116"/>
                  <a:gd name="T53" fmla="*/ 10 h 72"/>
                  <a:gd name="T54" fmla="*/ 50 w 116"/>
                  <a:gd name="T55" fmla="*/ 8 h 72"/>
                  <a:gd name="T56" fmla="*/ 44 w 116"/>
                  <a:gd name="T57" fmla="*/ 8 h 72"/>
                  <a:gd name="T58" fmla="*/ 30 w 116"/>
                  <a:gd name="T59" fmla="*/ 10 h 72"/>
                  <a:gd name="T60" fmla="*/ 44 w 116"/>
                  <a:gd name="T61" fmla="*/ 18 h 72"/>
                  <a:gd name="T62" fmla="*/ 58 w 116"/>
                  <a:gd name="T63" fmla="*/ 26 h 72"/>
                  <a:gd name="T64" fmla="*/ 70 w 116"/>
                  <a:gd name="T65" fmla="*/ 20 h 72"/>
                  <a:gd name="T66" fmla="*/ 84 w 116"/>
                  <a:gd name="T67" fmla="*/ 16 h 72"/>
                  <a:gd name="T68" fmla="*/ 94 w 116"/>
                  <a:gd name="T69" fmla="*/ 16 h 72"/>
                  <a:gd name="T70" fmla="*/ 104 w 116"/>
                  <a:gd name="T71" fmla="*/ 20 h 72"/>
                  <a:gd name="T72" fmla="*/ 114 w 116"/>
                  <a:gd name="T73" fmla="*/ 30 h 72"/>
                  <a:gd name="T74" fmla="*/ 114 w 116"/>
                  <a:gd name="T75" fmla="*/ 34 h 72"/>
                  <a:gd name="T76" fmla="*/ 112 w 116"/>
                  <a:gd name="T77" fmla="*/ 44 h 72"/>
                  <a:gd name="T78" fmla="*/ 106 w 116"/>
                  <a:gd name="T79" fmla="*/ 54 h 72"/>
                  <a:gd name="T80" fmla="*/ 116 w 116"/>
                  <a:gd name="T81" fmla="*/ 60 h 72"/>
                  <a:gd name="T82" fmla="*/ 110 w 116"/>
                  <a:gd name="T83" fmla="*/ 66 h 72"/>
                  <a:gd name="T84" fmla="*/ 24 w 116"/>
                  <a:gd name="T85" fmla="*/ 14 h 72"/>
                  <a:gd name="T86" fmla="*/ 18 w 116"/>
                  <a:gd name="T87" fmla="*/ 20 h 72"/>
                  <a:gd name="T88" fmla="*/ 16 w 116"/>
                  <a:gd name="T89" fmla="*/ 24 h 72"/>
                  <a:gd name="T90" fmla="*/ 20 w 116"/>
                  <a:gd name="T91" fmla="*/ 32 h 72"/>
                  <a:gd name="T92" fmla="*/ 26 w 116"/>
                  <a:gd name="T93" fmla="*/ 34 h 72"/>
                  <a:gd name="T94" fmla="*/ 32 w 116"/>
                  <a:gd name="T95" fmla="*/ 34 h 72"/>
                  <a:gd name="T96" fmla="*/ 48 w 116"/>
                  <a:gd name="T97" fmla="*/ 30 h 72"/>
                  <a:gd name="T98" fmla="*/ 36 w 116"/>
                  <a:gd name="T99" fmla="*/ 22 h 72"/>
                  <a:gd name="T100" fmla="*/ 24 w 116"/>
                  <a:gd name="T101" fmla="*/ 14 h 72"/>
                  <a:gd name="T102" fmla="*/ 96 w 116"/>
                  <a:gd name="T103" fmla="*/ 48 h 72"/>
                  <a:gd name="T104" fmla="*/ 96 w 116"/>
                  <a:gd name="T105" fmla="*/ 48 h 72"/>
                  <a:gd name="T106" fmla="*/ 102 w 116"/>
                  <a:gd name="T107" fmla="*/ 38 h 72"/>
                  <a:gd name="T108" fmla="*/ 100 w 116"/>
                  <a:gd name="T109" fmla="*/ 32 h 72"/>
                  <a:gd name="T110" fmla="*/ 94 w 116"/>
                  <a:gd name="T111" fmla="*/ 28 h 72"/>
                  <a:gd name="T112" fmla="*/ 84 w 116"/>
                  <a:gd name="T113" fmla="*/ 26 h 72"/>
                  <a:gd name="T114" fmla="*/ 76 w 116"/>
                  <a:gd name="T115" fmla="*/ 28 h 72"/>
                  <a:gd name="T116" fmla="*/ 66 w 116"/>
                  <a:gd name="T117" fmla="*/ 32 h 72"/>
                  <a:gd name="T118" fmla="*/ 82 w 116"/>
                  <a:gd name="T119" fmla="*/ 40 h 72"/>
                  <a:gd name="T120" fmla="*/ 96 w 116"/>
                  <a:gd name="T121" fmla="*/ 4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6" h="72">
                    <a:moveTo>
                      <a:pt x="110" y="66"/>
                    </a:moveTo>
                    <a:lnTo>
                      <a:pt x="110" y="66"/>
                    </a:lnTo>
                    <a:lnTo>
                      <a:pt x="100" y="58"/>
                    </a:lnTo>
                    <a:lnTo>
                      <a:pt x="100" y="58"/>
                    </a:lnTo>
                    <a:lnTo>
                      <a:pt x="90" y="64"/>
                    </a:lnTo>
                    <a:lnTo>
                      <a:pt x="82" y="68"/>
                    </a:lnTo>
                    <a:lnTo>
                      <a:pt x="82" y="68"/>
                    </a:lnTo>
                    <a:lnTo>
                      <a:pt x="72" y="72"/>
                    </a:lnTo>
                    <a:lnTo>
                      <a:pt x="64" y="72"/>
                    </a:lnTo>
                    <a:lnTo>
                      <a:pt x="64" y="72"/>
                    </a:lnTo>
                    <a:lnTo>
                      <a:pt x="54" y="70"/>
                    </a:lnTo>
                    <a:lnTo>
                      <a:pt x="44" y="68"/>
                    </a:lnTo>
                    <a:lnTo>
                      <a:pt x="44" y="68"/>
                    </a:lnTo>
                    <a:lnTo>
                      <a:pt x="54" y="56"/>
                    </a:lnTo>
                    <a:lnTo>
                      <a:pt x="54" y="56"/>
                    </a:lnTo>
                    <a:lnTo>
                      <a:pt x="64" y="58"/>
                    </a:lnTo>
                    <a:lnTo>
                      <a:pt x="72" y="60"/>
                    </a:lnTo>
                    <a:lnTo>
                      <a:pt x="72" y="60"/>
                    </a:lnTo>
                    <a:lnTo>
                      <a:pt x="82" y="58"/>
                    </a:lnTo>
                    <a:lnTo>
                      <a:pt x="90" y="54"/>
                    </a:lnTo>
                    <a:lnTo>
                      <a:pt x="90" y="54"/>
                    </a:lnTo>
                    <a:lnTo>
                      <a:pt x="74" y="44"/>
                    </a:lnTo>
                    <a:lnTo>
                      <a:pt x="74" y="44"/>
                    </a:lnTo>
                    <a:lnTo>
                      <a:pt x="58" y="36"/>
                    </a:lnTo>
                    <a:lnTo>
                      <a:pt x="58" y="36"/>
                    </a:lnTo>
                    <a:lnTo>
                      <a:pt x="38" y="42"/>
                    </a:lnTo>
                    <a:lnTo>
                      <a:pt x="38" y="42"/>
                    </a:lnTo>
                    <a:lnTo>
                      <a:pt x="30" y="44"/>
                    </a:lnTo>
                    <a:lnTo>
                      <a:pt x="22" y="46"/>
                    </a:lnTo>
                    <a:lnTo>
                      <a:pt x="22" y="46"/>
                    </a:lnTo>
                    <a:lnTo>
                      <a:pt x="14" y="44"/>
                    </a:lnTo>
                    <a:lnTo>
                      <a:pt x="8" y="40"/>
                    </a:lnTo>
                    <a:lnTo>
                      <a:pt x="8" y="40"/>
                    </a:lnTo>
                    <a:lnTo>
                      <a:pt x="4" y="38"/>
                    </a:lnTo>
                    <a:lnTo>
                      <a:pt x="2" y="34"/>
                    </a:lnTo>
                    <a:lnTo>
                      <a:pt x="0" y="30"/>
                    </a:lnTo>
                    <a:lnTo>
                      <a:pt x="2" y="24"/>
                    </a:lnTo>
                    <a:lnTo>
                      <a:pt x="2" y="24"/>
                    </a:lnTo>
                    <a:lnTo>
                      <a:pt x="6" y="18"/>
                    </a:lnTo>
                    <a:lnTo>
                      <a:pt x="16" y="10"/>
                    </a:lnTo>
                    <a:lnTo>
                      <a:pt x="16" y="10"/>
                    </a:lnTo>
                    <a:lnTo>
                      <a:pt x="12" y="8"/>
                    </a:lnTo>
                    <a:lnTo>
                      <a:pt x="12" y="8"/>
                    </a:lnTo>
                    <a:lnTo>
                      <a:pt x="20" y="4"/>
                    </a:lnTo>
                    <a:lnTo>
                      <a:pt x="20" y="4"/>
                    </a:lnTo>
                    <a:lnTo>
                      <a:pt x="24" y="6"/>
                    </a:lnTo>
                    <a:lnTo>
                      <a:pt x="24" y="6"/>
                    </a:lnTo>
                    <a:lnTo>
                      <a:pt x="34" y="2"/>
                    </a:lnTo>
                    <a:lnTo>
                      <a:pt x="44" y="0"/>
                    </a:lnTo>
                    <a:lnTo>
                      <a:pt x="44" y="0"/>
                    </a:lnTo>
                    <a:lnTo>
                      <a:pt x="54" y="0"/>
                    </a:lnTo>
                    <a:lnTo>
                      <a:pt x="66" y="2"/>
                    </a:lnTo>
                    <a:lnTo>
                      <a:pt x="66" y="2"/>
                    </a:lnTo>
                    <a:lnTo>
                      <a:pt x="56" y="10"/>
                    </a:lnTo>
                    <a:lnTo>
                      <a:pt x="56" y="10"/>
                    </a:lnTo>
                    <a:lnTo>
                      <a:pt x="50" y="8"/>
                    </a:lnTo>
                    <a:lnTo>
                      <a:pt x="44" y="8"/>
                    </a:lnTo>
                    <a:lnTo>
                      <a:pt x="44" y="8"/>
                    </a:lnTo>
                    <a:lnTo>
                      <a:pt x="30" y="10"/>
                    </a:lnTo>
                    <a:lnTo>
                      <a:pt x="30" y="10"/>
                    </a:lnTo>
                    <a:lnTo>
                      <a:pt x="44" y="18"/>
                    </a:lnTo>
                    <a:lnTo>
                      <a:pt x="44" y="18"/>
                    </a:lnTo>
                    <a:lnTo>
                      <a:pt x="58" y="26"/>
                    </a:lnTo>
                    <a:lnTo>
                      <a:pt x="58" y="26"/>
                    </a:lnTo>
                    <a:lnTo>
                      <a:pt x="70" y="20"/>
                    </a:lnTo>
                    <a:lnTo>
                      <a:pt x="70" y="20"/>
                    </a:lnTo>
                    <a:lnTo>
                      <a:pt x="84" y="16"/>
                    </a:lnTo>
                    <a:lnTo>
                      <a:pt x="84" y="16"/>
                    </a:lnTo>
                    <a:lnTo>
                      <a:pt x="94" y="16"/>
                    </a:lnTo>
                    <a:lnTo>
                      <a:pt x="94" y="16"/>
                    </a:lnTo>
                    <a:lnTo>
                      <a:pt x="104" y="20"/>
                    </a:lnTo>
                    <a:lnTo>
                      <a:pt x="104" y="20"/>
                    </a:lnTo>
                    <a:lnTo>
                      <a:pt x="112" y="26"/>
                    </a:lnTo>
                    <a:lnTo>
                      <a:pt x="114" y="30"/>
                    </a:lnTo>
                    <a:lnTo>
                      <a:pt x="114" y="34"/>
                    </a:lnTo>
                    <a:lnTo>
                      <a:pt x="114" y="34"/>
                    </a:lnTo>
                    <a:lnTo>
                      <a:pt x="114" y="40"/>
                    </a:lnTo>
                    <a:lnTo>
                      <a:pt x="112" y="44"/>
                    </a:lnTo>
                    <a:lnTo>
                      <a:pt x="106" y="54"/>
                    </a:lnTo>
                    <a:lnTo>
                      <a:pt x="106" y="54"/>
                    </a:lnTo>
                    <a:lnTo>
                      <a:pt x="116" y="60"/>
                    </a:lnTo>
                    <a:lnTo>
                      <a:pt x="116" y="60"/>
                    </a:lnTo>
                    <a:lnTo>
                      <a:pt x="110" y="66"/>
                    </a:lnTo>
                    <a:lnTo>
                      <a:pt x="110" y="66"/>
                    </a:lnTo>
                    <a:close/>
                    <a:moveTo>
                      <a:pt x="24" y="14"/>
                    </a:moveTo>
                    <a:lnTo>
                      <a:pt x="24" y="14"/>
                    </a:lnTo>
                    <a:lnTo>
                      <a:pt x="24" y="14"/>
                    </a:lnTo>
                    <a:lnTo>
                      <a:pt x="18" y="20"/>
                    </a:lnTo>
                    <a:lnTo>
                      <a:pt x="16" y="24"/>
                    </a:lnTo>
                    <a:lnTo>
                      <a:pt x="16" y="24"/>
                    </a:lnTo>
                    <a:lnTo>
                      <a:pt x="16" y="28"/>
                    </a:lnTo>
                    <a:lnTo>
                      <a:pt x="20" y="32"/>
                    </a:lnTo>
                    <a:lnTo>
                      <a:pt x="20" y="32"/>
                    </a:lnTo>
                    <a:lnTo>
                      <a:pt x="26" y="34"/>
                    </a:lnTo>
                    <a:lnTo>
                      <a:pt x="32" y="34"/>
                    </a:lnTo>
                    <a:lnTo>
                      <a:pt x="32" y="34"/>
                    </a:lnTo>
                    <a:lnTo>
                      <a:pt x="40" y="32"/>
                    </a:lnTo>
                    <a:lnTo>
                      <a:pt x="48" y="30"/>
                    </a:lnTo>
                    <a:lnTo>
                      <a:pt x="48" y="30"/>
                    </a:lnTo>
                    <a:lnTo>
                      <a:pt x="36" y="22"/>
                    </a:lnTo>
                    <a:lnTo>
                      <a:pt x="36" y="22"/>
                    </a:lnTo>
                    <a:lnTo>
                      <a:pt x="24" y="14"/>
                    </a:lnTo>
                    <a:lnTo>
                      <a:pt x="24" y="14"/>
                    </a:lnTo>
                    <a:close/>
                    <a:moveTo>
                      <a:pt x="96" y="48"/>
                    </a:moveTo>
                    <a:lnTo>
                      <a:pt x="96" y="48"/>
                    </a:lnTo>
                    <a:lnTo>
                      <a:pt x="96" y="48"/>
                    </a:lnTo>
                    <a:lnTo>
                      <a:pt x="100" y="42"/>
                    </a:lnTo>
                    <a:lnTo>
                      <a:pt x="102" y="38"/>
                    </a:lnTo>
                    <a:lnTo>
                      <a:pt x="102" y="38"/>
                    </a:lnTo>
                    <a:lnTo>
                      <a:pt x="100" y="32"/>
                    </a:lnTo>
                    <a:lnTo>
                      <a:pt x="94" y="28"/>
                    </a:lnTo>
                    <a:lnTo>
                      <a:pt x="94" y="28"/>
                    </a:lnTo>
                    <a:lnTo>
                      <a:pt x="90" y="26"/>
                    </a:lnTo>
                    <a:lnTo>
                      <a:pt x="84" y="26"/>
                    </a:lnTo>
                    <a:lnTo>
                      <a:pt x="84" y="26"/>
                    </a:lnTo>
                    <a:lnTo>
                      <a:pt x="76" y="28"/>
                    </a:lnTo>
                    <a:lnTo>
                      <a:pt x="66" y="32"/>
                    </a:lnTo>
                    <a:lnTo>
                      <a:pt x="66" y="32"/>
                    </a:lnTo>
                    <a:lnTo>
                      <a:pt x="82" y="40"/>
                    </a:lnTo>
                    <a:lnTo>
                      <a:pt x="82" y="40"/>
                    </a:lnTo>
                    <a:lnTo>
                      <a:pt x="96" y="48"/>
                    </a:lnTo>
                    <a:lnTo>
                      <a:pt x="96" y="48"/>
                    </a:lnTo>
                    <a:close/>
                  </a:path>
                </a:pathLst>
              </a:custGeom>
              <a:solidFill>
                <a:srgbClr val="8057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08" name="Freeform 49"/>
              <p:cNvSpPr>
                <a:spLocks/>
              </p:cNvSpPr>
              <p:nvPr/>
            </p:nvSpPr>
            <p:spPr bwMode="auto">
              <a:xfrm>
                <a:off x="5938212" y="3437018"/>
                <a:ext cx="499110" cy="242622"/>
              </a:xfrm>
              <a:custGeom>
                <a:avLst/>
                <a:gdLst>
                  <a:gd name="T0" fmla="*/ 132 w 288"/>
                  <a:gd name="T1" fmla="*/ 4 h 140"/>
                  <a:gd name="T2" fmla="*/ 132 w 288"/>
                  <a:gd name="T3" fmla="*/ 4 h 140"/>
                  <a:gd name="T4" fmla="*/ 104 w 288"/>
                  <a:gd name="T5" fmla="*/ 12 h 140"/>
                  <a:gd name="T6" fmla="*/ 76 w 288"/>
                  <a:gd name="T7" fmla="*/ 20 h 140"/>
                  <a:gd name="T8" fmla="*/ 54 w 288"/>
                  <a:gd name="T9" fmla="*/ 30 h 140"/>
                  <a:gd name="T10" fmla="*/ 34 w 288"/>
                  <a:gd name="T11" fmla="*/ 42 h 140"/>
                  <a:gd name="T12" fmla="*/ 18 w 288"/>
                  <a:gd name="T13" fmla="*/ 56 h 140"/>
                  <a:gd name="T14" fmla="*/ 6 w 288"/>
                  <a:gd name="T15" fmla="*/ 70 h 140"/>
                  <a:gd name="T16" fmla="*/ 2 w 288"/>
                  <a:gd name="T17" fmla="*/ 76 h 140"/>
                  <a:gd name="T18" fmla="*/ 0 w 288"/>
                  <a:gd name="T19" fmla="*/ 84 h 140"/>
                  <a:gd name="T20" fmla="*/ 0 w 288"/>
                  <a:gd name="T21" fmla="*/ 90 h 140"/>
                  <a:gd name="T22" fmla="*/ 0 w 288"/>
                  <a:gd name="T23" fmla="*/ 96 h 140"/>
                  <a:gd name="T24" fmla="*/ 0 w 288"/>
                  <a:gd name="T25" fmla="*/ 96 h 140"/>
                  <a:gd name="T26" fmla="*/ 2 w 288"/>
                  <a:gd name="T27" fmla="*/ 104 h 140"/>
                  <a:gd name="T28" fmla="*/ 6 w 288"/>
                  <a:gd name="T29" fmla="*/ 110 h 140"/>
                  <a:gd name="T30" fmla="*/ 10 w 288"/>
                  <a:gd name="T31" fmla="*/ 116 h 140"/>
                  <a:gd name="T32" fmla="*/ 16 w 288"/>
                  <a:gd name="T33" fmla="*/ 120 h 140"/>
                  <a:gd name="T34" fmla="*/ 32 w 288"/>
                  <a:gd name="T35" fmla="*/ 128 h 140"/>
                  <a:gd name="T36" fmla="*/ 50 w 288"/>
                  <a:gd name="T37" fmla="*/ 136 h 140"/>
                  <a:gd name="T38" fmla="*/ 74 w 288"/>
                  <a:gd name="T39" fmla="*/ 140 h 140"/>
                  <a:gd name="T40" fmla="*/ 100 w 288"/>
                  <a:gd name="T41" fmla="*/ 140 h 140"/>
                  <a:gd name="T42" fmla="*/ 128 w 288"/>
                  <a:gd name="T43" fmla="*/ 140 h 140"/>
                  <a:gd name="T44" fmla="*/ 156 w 288"/>
                  <a:gd name="T45" fmla="*/ 136 h 140"/>
                  <a:gd name="T46" fmla="*/ 156 w 288"/>
                  <a:gd name="T47" fmla="*/ 136 h 140"/>
                  <a:gd name="T48" fmla="*/ 186 w 288"/>
                  <a:gd name="T49" fmla="*/ 128 h 140"/>
                  <a:gd name="T50" fmla="*/ 212 w 288"/>
                  <a:gd name="T51" fmla="*/ 120 h 140"/>
                  <a:gd name="T52" fmla="*/ 234 w 288"/>
                  <a:gd name="T53" fmla="*/ 110 h 140"/>
                  <a:gd name="T54" fmla="*/ 254 w 288"/>
                  <a:gd name="T55" fmla="*/ 98 h 140"/>
                  <a:gd name="T56" fmla="*/ 270 w 288"/>
                  <a:gd name="T57" fmla="*/ 84 h 140"/>
                  <a:gd name="T58" fmla="*/ 282 w 288"/>
                  <a:gd name="T59" fmla="*/ 70 h 140"/>
                  <a:gd name="T60" fmla="*/ 286 w 288"/>
                  <a:gd name="T61" fmla="*/ 64 h 140"/>
                  <a:gd name="T62" fmla="*/ 288 w 288"/>
                  <a:gd name="T63" fmla="*/ 56 h 140"/>
                  <a:gd name="T64" fmla="*/ 288 w 288"/>
                  <a:gd name="T65" fmla="*/ 50 h 140"/>
                  <a:gd name="T66" fmla="*/ 288 w 288"/>
                  <a:gd name="T67" fmla="*/ 44 h 140"/>
                  <a:gd name="T68" fmla="*/ 288 w 288"/>
                  <a:gd name="T69" fmla="*/ 44 h 140"/>
                  <a:gd name="T70" fmla="*/ 286 w 288"/>
                  <a:gd name="T71" fmla="*/ 36 h 140"/>
                  <a:gd name="T72" fmla="*/ 282 w 288"/>
                  <a:gd name="T73" fmla="*/ 30 h 140"/>
                  <a:gd name="T74" fmla="*/ 278 w 288"/>
                  <a:gd name="T75" fmla="*/ 24 h 140"/>
                  <a:gd name="T76" fmla="*/ 272 w 288"/>
                  <a:gd name="T77" fmla="*/ 20 h 140"/>
                  <a:gd name="T78" fmla="*/ 256 w 288"/>
                  <a:gd name="T79" fmla="*/ 10 h 140"/>
                  <a:gd name="T80" fmla="*/ 238 w 288"/>
                  <a:gd name="T81" fmla="*/ 4 h 140"/>
                  <a:gd name="T82" fmla="*/ 214 w 288"/>
                  <a:gd name="T83" fmla="*/ 0 h 140"/>
                  <a:gd name="T84" fmla="*/ 188 w 288"/>
                  <a:gd name="T85" fmla="*/ 0 h 140"/>
                  <a:gd name="T86" fmla="*/ 162 w 288"/>
                  <a:gd name="T87" fmla="*/ 0 h 140"/>
                  <a:gd name="T88" fmla="*/ 132 w 288"/>
                  <a:gd name="T89" fmla="*/ 4 h 140"/>
                  <a:gd name="T90" fmla="*/ 132 w 288"/>
                  <a:gd name="T91" fmla="*/ 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88" h="140">
                    <a:moveTo>
                      <a:pt x="132" y="4"/>
                    </a:moveTo>
                    <a:lnTo>
                      <a:pt x="132" y="4"/>
                    </a:lnTo>
                    <a:lnTo>
                      <a:pt x="104" y="12"/>
                    </a:lnTo>
                    <a:lnTo>
                      <a:pt x="76" y="20"/>
                    </a:lnTo>
                    <a:lnTo>
                      <a:pt x="54" y="30"/>
                    </a:lnTo>
                    <a:lnTo>
                      <a:pt x="34" y="42"/>
                    </a:lnTo>
                    <a:lnTo>
                      <a:pt x="18" y="56"/>
                    </a:lnTo>
                    <a:lnTo>
                      <a:pt x="6" y="70"/>
                    </a:lnTo>
                    <a:lnTo>
                      <a:pt x="2" y="76"/>
                    </a:lnTo>
                    <a:lnTo>
                      <a:pt x="0" y="84"/>
                    </a:lnTo>
                    <a:lnTo>
                      <a:pt x="0" y="90"/>
                    </a:lnTo>
                    <a:lnTo>
                      <a:pt x="0" y="96"/>
                    </a:lnTo>
                    <a:lnTo>
                      <a:pt x="0" y="96"/>
                    </a:lnTo>
                    <a:lnTo>
                      <a:pt x="2" y="104"/>
                    </a:lnTo>
                    <a:lnTo>
                      <a:pt x="6" y="110"/>
                    </a:lnTo>
                    <a:lnTo>
                      <a:pt x="10" y="116"/>
                    </a:lnTo>
                    <a:lnTo>
                      <a:pt x="16" y="120"/>
                    </a:lnTo>
                    <a:lnTo>
                      <a:pt x="32" y="128"/>
                    </a:lnTo>
                    <a:lnTo>
                      <a:pt x="50" y="136"/>
                    </a:lnTo>
                    <a:lnTo>
                      <a:pt x="74" y="140"/>
                    </a:lnTo>
                    <a:lnTo>
                      <a:pt x="100" y="140"/>
                    </a:lnTo>
                    <a:lnTo>
                      <a:pt x="128" y="140"/>
                    </a:lnTo>
                    <a:lnTo>
                      <a:pt x="156" y="136"/>
                    </a:lnTo>
                    <a:lnTo>
                      <a:pt x="156" y="136"/>
                    </a:lnTo>
                    <a:lnTo>
                      <a:pt x="186" y="128"/>
                    </a:lnTo>
                    <a:lnTo>
                      <a:pt x="212" y="120"/>
                    </a:lnTo>
                    <a:lnTo>
                      <a:pt x="234" y="110"/>
                    </a:lnTo>
                    <a:lnTo>
                      <a:pt x="254" y="98"/>
                    </a:lnTo>
                    <a:lnTo>
                      <a:pt x="270" y="84"/>
                    </a:lnTo>
                    <a:lnTo>
                      <a:pt x="282" y="70"/>
                    </a:lnTo>
                    <a:lnTo>
                      <a:pt x="286" y="64"/>
                    </a:lnTo>
                    <a:lnTo>
                      <a:pt x="288" y="56"/>
                    </a:lnTo>
                    <a:lnTo>
                      <a:pt x="288" y="50"/>
                    </a:lnTo>
                    <a:lnTo>
                      <a:pt x="288" y="44"/>
                    </a:lnTo>
                    <a:lnTo>
                      <a:pt x="288" y="44"/>
                    </a:lnTo>
                    <a:lnTo>
                      <a:pt x="286" y="36"/>
                    </a:lnTo>
                    <a:lnTo>
                      <a:pt x="282" y="30"/>
                    </a:lnTo>
                    <a:lnTo>
                      <a:pt x="278" y="24"/>
                    </a:lnTo>
                    <a:lnTo>
                      <a:pt x="272" y="20"/>
                    </a:lnTo>
                    <a:lnTo>
                      <a:pt x="256" y="10"/>
                    </a:lnTo>
                    <a:lnTo>
                      <a:pt x="238" y="4"/>
                    </a:lnTo>
                    <a:lnTo>
                      <a:pt x="214" y="0"/>
                    </a:lnTo>
                    <a:lnTo>
                      <a:pt x="188" y="0"/>
                    </a:lnTo>
                    <a:lnTo>
                      <a:pt x="162" y="0"/>
                    </a:lnTo>
                    <a:lnTo>
                      <a:pt x="132" y="4"/>
                    </a:lnTo>
                    <a:lnTo>
                      <a:pt x="132" y="4"/>
                    </a:lnTo>
                    <a:close/>
                  </a:path>
                </a:pathLst>
              </a:custGeom>
              <a:solidFill>
                <a:srgbClr val="ED9C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09" name="Freeform 50"/>
              <p:cNvSpPr>
                <a:spLocks/>
              </p:cNvSpPr>
              <p:nvPr/>
            </p:nvSpPr>
            <p:spPr bwMode="auto">
              <a:xfrm>
                <a:off x="5969406" y="3457814"/>
                <a:ext cx="436721" cy="180234"/>
              </a:xfrm>
              <a:custGeom>
                <a:avLst/>
                <a:gdLst>
                  <a:gd name="T0" fmla="*/ 116 w 252"/>
                  <a:gd name="T1" fmla="*/ 4 h 104"/>
                  <a:gd name="T2" fmla="*/ 116 w 252"/>
                  <a:gd name="T3" fmla="*/ 4 h 104"/>
                  <a:gd name="T4" fmla="*/ 94 w 252"/>
                  <a:gd name="T5" fmla="*/ 10 h 104"/>
                  <a:gd name="T6" fmla="*/ 70 w 252"/>
                  <a:gd name="T7" fmla="*/ 18 h 104"/>
                  <a:gd name="T8" fmla="*/ 46 w 252"/>
                  <a:gd name="T9" fmla="*/ 28 h 104"/>
                  <a:gd name="T10" fmla="*/ 26 w 252"/>
                  <a:gd name="T11" fmla="*/ 40 h 104"/>
                  <a:gd name="T12" fmla="*/ 26 w 252"/>
                  <a:gd name="T13" fmla="*/ 40 h 104"/>
                  <a:gd name="T14" fmla="*/ 18 w 252"/>
                  <a:gd name="T15" fmla="*/ 46 h 104"/>
                  <a:gd name="T16" fmla="*/ 8 w 252"/>
                  <a:gd name="T17" fmla="*/ 54 h 104"/>
                  <a:gd name="T18" fmla="*/ 2 w 252"/>
                  <a:gd name="T19" fmla="*/ 64 h 104"/>
                  <a:gd name="T20" fmla="*/ 0 w 252"/>
                  <a:gd name="T21" fmla="*/ 70 h 104"/>
                  <a:gd name="T22" fmla="*/ 0 w 252"/>
                  <a:gd name="T23" fmla="*/ 76 h 104"/>
                  <a:gd name="T24" fmla="*/ 0 w 252"/>
                  <a:gd name="T25" fmla="*/ 76 h 104"/>
                  <a:gd name="T26" fmla="*/ 2 w 252"/>
                  <a:gd name="T27" fmla="*/ 80 h 104"/>
                  <a:gd name="T28" fmla="*/ 4 w 252"/>
                  <a:gd name="T29" fmla="*/ 84 h 104"/>
                  <a:gd name="T30" fmla="*/ 16 w 252"/>
                  <a:gd name="T31" fmla="*/ 92 h 104"/>
                  <a:gd name="T32" fmla="*/ 26 w 252"/>
                  <a:gd name="T33" fmla="*/ 96 h 104"/>
                  <a:gd name="T34" fmla="*/ 36 w 252"/>
                  <a:gd name="T35" fmla="*/ 100 h 104"/>
                  <a:gd name="T36" fmla="*/ 36 w 252"/>
                  <a:gd name="T37" fmla="*/ 100 h 104"/>
                  <a:gd name="T38" fmla="*/ 60 w 252"/>
                  <a:gd name="T39" fmla="*/ 104 h 104"/>
                  <a:gd name="T40" fmla="*/ 86 w 252"/>
                  <a:gd name="T41" fmla="*/ 104 h 104"/>
                  <a:gd name="T42" fmla="*/ 110 w 252"/>
                  <a:gd name="T43" fmla="*/ 102 h 104"/>
                  <a:gd name="T44" fmla="*/ 134 w 252"/>
                  <a:gd name="T45" fmla="*/ 100 h 104"/>
                  <a:gd name="T46" fmla="*/ 134 w 252"/>
                  <a:gd name="T47" fmla="*/ 100 h 104"/>
                  <a:gd name="T48" fmla="*/ 158 w 252"/>
                  <a:gd name="T49" fmla="*/ 94 h 104"/>
                  <a:gd name="T50" fmla="*/ 182 w 252"/>
                  <a:gd name="T51" fmla="*/ 86 h 104"/>
                  <a:gd name="T52" fmla="*/ 204 w 252"/>
                  <a:gd name="T53" fmla="*/ 76 h 104"/>
                  <a:gd name="T54" fmla="*/ 226 w 252"/>
                  <a:gd name="T55" fmla="*/ 64 h 104"/>
                  <a:gd name="T56" fmla="*/ 226 w 252"/>
                  <a:gd name="T57" fmla="*/ 64 h 104"/>
                  <a:gd name="T58" fmla="*/ 234 w 252"/>
                  <a:gd name="T59" fmla="*/ 58 h 104"/>
                  <a:gd name="T60" fmla="*/ 242 w 252"/>
                  <a:gd name="T61" fmla="*/ 48 h 104"/>
                  <a:gd name="T62" fmla="*/ 250 w 252"/>
                  <a:gd name="T63" fmla="*/ 38 h 104"/>
                  <a:gd name="T64" fmla="*/ 252 w 252"/>
                  <a:gd name="T65" fmla="*/ 34 h 104"/>
                  <a:gd name="T66" fmla="*/ 252 w 252"/>
                  <a:gd name="T67" fmla="*/ 28 h 104"/>
                  <a:gd name="T68" fmla="*/ 252 w 252"/>
                  <a:gd name="T69" fmla="*/ 28 h 104"/>
                  <a:gd name="T70" fmla="*/ 250 w 252"/>
                  <a:gd name="T71" fmla="*/ 24 h 104"/>
                  <a:gd name="T72" fmla="*/ 246 w 252"/>
                  <a:gd name="T73" fmla="*/ 20 h 104"/>
                  <a:gd name="T74" fmla="*/ 236 w 252"/>
                  <a:gd name="T75" fmla="*/ 12 h 104"/>
                  <a:gd name="T76" fmla="*/ 224 w 252"/>
                  <a:gd name="T77" fmla="*/ 8 h 104"/>
                  <a:gd name="T78" fmla="*/ 214 w 252"/>
                  <a:gd name="T79" fmla="*/ 4 h 104"/>
                  <a:gd name="T80" fmla="*/ 214 w 252"/>
                  <a:gd name="T81" fmla="*/ 4 h 104"/>
                  <a:gd name="T82" fmla="*/ 190 w 252"/>
                  <a:gd name="T83" fmla="*/ 0 h 104"/>
                  <a:gd name="T84" fmla="*/ 166 w 252"/>
                  <a:gd name="T85" fmla="*/ 0 h 104"/>
                  <a:gd name="T86" fmla="*/ 140 w 252"/>
                  <a:gd name="T87" fmla="*/ 0 h 104"/>
                  <a:gd name="T88" fmla="*/ 116 w 252"/>
                  <a:gd name="T89" fmla="*/ 4 h 104"/>
                  <a:gd name="T90" fmla="*/ 116 w 252"/>
                  <a:gd name="T91" fmla="*/ 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52" h="104">
                    <a:moveTo>
                      <a:pt x="116" y="4"/>
                    </a:moveTo>
                    <a:lnTo>
                      <a:pt x="116" y="4"/>
                    </a:lnTo>
                    <a:lnTo>
                      <a:pt x="94" y="10"/>
                    </a:lnTo>
                    <a:lnTo>
                      <a:pt x="70" y="18"/>
                    </a:lnTo>
                    <a:lnTo>
                      <a:pt x="46" y="28"/>
                    </a:lnTo>
                    <a:lnTo>
                      <a:pt x="26" y="40"/>
                    </a:lnTo>
                    <a:lnTo>
                      <a:pt x="26" y="40"/>
                    </a:lnTo>
                    <a:lnTo>
                      <a:pt x="18" y="46"/>
                    </a:lnTo>
                    <a:lnTo>
                      <a:pt x="8" y="54"/>
                    </a:lnTo>
                    <a:lnTo>
                      <a:pt x="2" y="64"/>
                    </a:lnTo>
                    <a:lnTo>
                      <a:pt x="0" y="70"/>
                    </a:lnTo>
                    <a:lnTo>
                      <a:pt x="0" y="76"/>
                    </a:lnTo>
                    <a:lnTo>
                      <a:pt x="0" y="76"/>
                    </a:lnTo>
                    <a:lnTo>
                      <a:pt x="2" y="80"/>
                    </a:lnTo>
                    <a:lnTo>
                      <a:pt x="4" y="84"/>
                    </a:lnTo>
                    <a:lnTo>
                      <a:pt x="16" y="92"/>
                    </a:lnTo>
                    <a:lnTo>
                      <a:pt x="26" y="96"/>
                    </a:lnTo>
                    <a:lnTo>
                      <a:pt x="36" y="100"/>
                    </a:lnTo>
                    <a:lnTo>
                      <a:pt x="36" y="100"/>
                    </a:lnTo>
                    <a:lnTo>
                      <a:pt x="60" y="104"/>
                    </a:lnTo>
                    <a:lnTo>
                      <a:pt x="86" y="104"/>
                    </a:lnTo>
                    <a:lnTo>
                      <a:pt x="110" y="102"/>
                    </a:lnTo>
                    <a:lnTo>
                      <a:pt x="134" y="100"/>
                    </a:lnTo>
                    <a:lnTo>
                      <a:pt x="134" y="100"/>
                    </a:lnTo>
                    <a:lnTo>
                      <a:pt x="158" y="94"/>
                    </a:lnTo>
                    <a:lnTo>
                      <a:pt x="182" y="86"/>
                    </a:lnTo>
                    <a:lnTo>
                      <a:pt x="204" y="76"/>
                    </a:lnTo>
                    <a:lnTo>
                      <a:pt x="226" y="64"/>
                    </a:lnTo>
                    <a:lnTo>
                      <a:pt x="226" y="64"/>
                    </a:lnTo>
                    <a:lnTo>
                      <a:pt x="234" y="58"/>
                    </a:lnTo>
                    <a:lnTo>
                      <a:pt x="242" y="48"/>
                    </a:lnTo>
                    <a:lnTo>
                      <a:pt x="250" y="38"/>
                    </a:lnTo>
                    <a:lnTo>
                      <a:pt x="252" y="34"/>
                    </a:lnTo>
                    <a:lnTo>
                      <a:pt x="252" y="28"/>
                    </a:lnTo>
                    <a:lnTo>
                      <a:pt x="252" y="28"/>
                    </a:lnTo>
                    <a:lnTo>
                      <a:pt x="250" y="24"/>
                    </a:lnTo>
                    <a:lnTo>
                      <a:pt x="246" y="20"/>
                    </a:lnTo>
                    <a:lnTo>
                      <a:pt x="236" y="12"/>
                    </a:lnTo>
                    <a:lnTo>
                      <a:pt x="224" y="8"/>
                    </a:lnTo>
                    <a:lnTo>
                      <a:pt x="214" y="4"/>
                    </a:lnTo>
                    <a:lnTo>
                      <a:pt x="214" y="4"/>
                    </a:lnTo>
                    <a:lnTo>
                      <a:pt x="190" y="0"/>
                    </a:lnTo>
                    <a:lnTo>
                      <a:pt x="166" y="0"/>
                    </a:lnTo>
                    <a:lnTo>
                      <a:pt x="140" y="0"/>
                    </a:lnTo>
                    <a:lnTo>
                      <a:pt x="116" y="4"/>
                    </a:lnTo>
                    <a:lnTo>
                      <a:pt x="116" y="4"/>
                    </a:lnTo>
                    <a:close/>
                  </a:path>
                </a:pathLst>
              </a:custGeom>
              <a:solidFill>
                <a:srgbClr val="D48B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10" name="Freeform 51"/>
              <p:cNvSpPr>
                <a:spLocks/>
              </p:cNvSpPr>
              <p:nvPr/>
            </p:nvSpPr>
            <p:spPr bwMode="auto">
              <a:xfrm>
                <a:off x="5938212" y="3516736"/>
                <a:ext cx="512974" cy="207962"/>
              </a:xfrm>
              <a:custGeom>
                <a:avLst/>
                <a:gdLst>
                  <a:gd name="T0" fmla="*/ 268 w 296"/>
                  <a:gd name="T1" fmla="*/ 32 h 120"/>
                  <a:gd name="T2" fmla="*/ 244 w 296"/>
                  <a:gd name="T3" fmla="*/ 50 h 120"/>
                  <a:gd name="T4" fmla="*/ 218 w 296"/>
                  <a:gd name="T5" fmla="*/ 62 h 120"/>
                  <a:gd name="T6" fmla="*/ 194 w 296"/>
                  <a:gd name="T7" fmla="*/ 72 h 120"/>
                  <a:gd name="T8" fmla="*/ 168 w 296"/>
                  <a:gd name="T9" fmla="*/ 80 h 120"/>
                  <a:gd name="T10" fmla="*/ 154 w 296"/>
                  <a:gd name="T11" fmla="*/ 82 h 120"/>
                  <a:gd name="T12" fmla="*/ 142 w 296"/>
                  <a:gd name="T13" fmla="*/ 84 h 120"/>
                  <a:gd name="T14" fmla="*/ 114 w 296"/>
                  <a:gd name="T15" fmla="*/ 86 h 120"/>
                  <a:gd name="T16" fmla="*/ 88 w 296"/>
                  <a:gd name="T17" fmla="*/ 86 h 120"/>
                  <a:gd name="T18" fmla="*/ 60 w 296"/>
                  <a:gd name="T19" fmla="*/ 84 h 120"/>
                  <a:gd name="T20" fmla="*/ 44 w 296"/>
                  <a:gd name="T21" fmla="*/ 80 h 120"/>
                  <a:gd name="T22" fmla="*/ 32 w 296"/>
                  <a:gd name="T23" fmla="*/ 76 h 120"/>
                  <a:gd name="T24" fmla="*/ 12 w 296"/>
                  <a:gd name="T25" fmla="*/ 66 h 120"/>
                  <a:gd name="T26" fmla="*/ 0 w 296"/>
                  <a:gd name="T27" fmla="*/ 54 h 120"/>
                  <a:gd name="T28" fmla="*/ 8 w 296"/>
                  <a:gd name="T29" fmla="*/ 88 h 120"/>
                  <a:gd name="T30" fmla="*/ 12 w 296"/>
                  <a:gd name="T31" fmla="*/ 94 h 120"/>
                  <a:gd name="T32" fmla="*/ 28 w 296"/>
                  <a:gd name="T33" fmla="*/ 106 h 120"/>
                  <a:gd name="T34" fmla="*/ 38 w 296"/>
                  <a:gd name="T35" fmla="*/ 110 h 120"/>
                  <a:gd name="T36" fmla="*/ 66 w 296"/>
                  <a:gd name="T37" fmla="*/ 118 h 120"/>
                  <a:gd name="T38" fmla="*/ 94 w 296"/>
                  <a:gd name="T39" fmla="*/ 120 h 120"/>
                  <a:gd name="T40" fmla="*/ 122 w 296"/>
                  <a:gd name="T41" fmla="*/ 120 h 120"/>
                  <a:gd name="T42" fmla="*/ 148 w 296"/>
                  <a:gd name="T43" fmla="*/ 118 h 120"/>
                  <a:gd name="T44" fmla="*/ 162 w 296"/>
                  <a:gd name="T45" fmla="*/ 116 h 120"/>
                  <a:gd name="T46" fmla="*/ 174 w 296"/>
                  <a:gd name="T47" fmla="*/ 114 h 120"/>
                  <a:gd name="T48" fmla="*/ 200 w 296"/>
                  <a:gd name="T49" fmla="*/ 106 h 120"/>
                  <a:gd name="T50" fmla="*/ 226 w 296"/>
                  <a:gd name="T51" fmla="*/ 96 h 120"/>
                  <a:gd name="T52" fmla="*/ 250 w 296"/>
                  <a:gd name="T53" fmla="*/ 84 h 120"/>
                  <a:gd name="T54" fmla="*/ 262 w 296"/>
                  <a:gd name="T55" fmla="*/ 76 h 120"/>
                  <a:gd name="T56" fmla="*/ 274 w 296"/>
                  <a:gd name="T57" fmla="*/ 66 h 120"/>
                  <a:gd name="T58" fmla="*/ 288 w 296"/>
                  <a:gd name="T59" fmla="*/ 50 h 120"/>
                  <a:gd name="T60" fmla="*/ 296 w 296"/>
                  <a:gd name="T61" fmla="*/ 34 h 120"/>
                  <a:gd name="T62" fmla="*/ 288 w 296"/>
                  <a:gd name="T63" fmla="*/ 0 h 120"/>
                  <a:gd name="T64" fmla="*/ 286 w 296"/>
                  <a:gd name="T65" fmla="*/ 8 h 120"/>
                  <a:gd name="T66" fmla="*/ 276 w 296"/>
                  <a:gd name="T67" fmla="*/ 24 h 120"/>
                  <a:gd name="T68" fmla="*/ 268 w 296"/>
                  <a:gd name="T69" fmla="*/ 3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6" h="120">
                    <a:moveTo>
                      <a:pt x="268" y="32"/>
                    </a:moveTo>
                    <a:lnTo>
                      <a:pt x="268" y="32"/>
                    </a:lnTo>
                    <a:lnTo>
                      <a:pt x="256" y="42"/>
                    </a:lnTo>
                    <a:lnTo>
                      <a:pt x="244" y="50"/>
                    </a:lnTo>
                    <a:lnTo>
                      <a:pt x="244" y="50"/>
                    </a:lnTo>
                    <a:lnTo>
                      <a:pt x="218" y="62"/>
                    </a:lnTo>
                    <a:lnTo>
                      <a:pt x="218" y="62"/>
                    </a:lnTo>
                    <a:lnTo>
                      <a:pt x="194" y="72"/>
                    </a:lnTo>
                    <a:lnTo>
                      <a:pt x="194" y="72"/>
                    </a:lnTo>
                    <a:lnTo>
                      <a:pt x="168" y="80"/>
                    </a:lnTo>
                    <a:lnTo>
                      <a:pt x="168" y="80"/>
                    </a:lnTo>
                    <a:lnTo>
                      <a:pt x="154" y="82"/>
                    </a:lnTo>
                    <a:lnTo>
                      <a:pt x="154" y="82"/>
                    </a:lnTo>
                    <a:lnTo>
                      <a:pt x="142" y="84"/>
                    </a:lnTo>
                    <a:lnTo>
                      <a:pt x="142" y="84"/>
                    </a:lnTo>
                    <a:lnTo>
                      <a:pt x="114" y="86"/>
                    </a:lnTo>
                    <a:lnTo>
                      <a:pt x="114" y="86"/>
                    </a:lnTo>
                    <a:lnTo>
                      <a:pt x="88" y="86"/>
                    </a:lnTo>
                    <a:lnTo>
                      <a:pt x="88" y="86"/>
                    </a:lnTo>
                    <a:lnTo>
                      <a:pt x="60" y="84"/>
                    </a:lnTo>
                    <a:lnTo>
                      <a:pt x="60" y="84"/>
                    </a:lnTo>
                    <a:lnTo>
                      <a:pt x="44" y="80"/>
                    </a:lnTo>
                    <a:lnTo>
                      <a:pt x="32" y="76"/>
                    </a:lnTo>
                    <a:lnTo>
                      <a:pt x="32" y="76"/>
                    </a:lnTo>
                    <a:lnTo>
                      <a:pt x="22" y="72"/>
                    </a:lnTo>
                    <a:lnTo>
                      <a:pt x="12" y="66"/>
                    </a:lnTo>
                    <a:lnTo>
                      <a:pt x="6" y="60"/>
                    </a:lnTo>
                    <a:lnTo>
                      <a:pt x="0" y="54"/>
                    </a:lnTo>
                    <a:lnTo>
                      <a:pt x="0" y="54"/>
                    </a:lnTo>
                    <a:lnTo>
                      <a:pt x="8" y="88"/>
                    </a:lnTo>
                    <a:lnTo>
                      <a:pt x="8" y="88"/>
                    </a:lnTo>
                    <a:lnTo>
                      <a:pt x="12" y="94"/>
                    </a:lnTo>
                    <a:lnTo>
                      <a:pt x="20" y="100"/>
                    </a:lnTo>
                    <a:lnTo>
                      <a:pt x="28" y="106"/>
                    </a:lnTo>
                    <a:lnTo>
                      <a:pt x="38" y="110"/>
                    </a:lnTo>
                    <a:lnTo>
                      <a:pt x="38" y="110"/>
                    </a:lnTo>
                    <a:lnTo>
                      <a:pt x="52" y="114"/>
                    </a:lnTo>
                    <a:lnTo>
                      <a:pt x="66" y="118"/>
                    </a:lnTo>
                    <a:lnTo>
                      <a:pt x="66" y="118"/>
                    </a:lnTo>
                    <a:lnTo>
                      <a:pt x="94" y="120"/>
                    </a:lnTo>
                    <a:lnTo>
                      <a:pt x="94" y="120"/>
                    </a:lnTo>
                    <a:lnTo>
                      <a:pt x="122" y="120"/>
                    </a:lnTo>
                    <a:lnTo>
                      <a:pt x="122" y="120"/>
                    </a:lnTo>
                    <a:lnTo>
                      <a:pt x="148" y="118"/>
                    </a:lnTo>
                    <a:lnTo>
                      <a:pt x="148" y="118"/>
                    </a:lnTo>
                    <a:lnTo>
                      <a:pt x="162" y="116"/>
                    </a:lnTo>
                    <a:lnTo>
                      <a:pt x="162" y="116"/>
                    </a:lnTo>
                    <a:lnTo>
                      <a:pt x="174" y="114"/>
                    </a:lnTo>
                    <a:lnTo>
                      <a:pt x="174" y="114"/>
                    </a:lnTo>
                    <a:lnTo>
                      <a:pt x="200" y="106"/>
                    </a:lnTo>
                    <a:lnTo>
                      <a:pt x="200" y="106"/>
                    </a:lnTo>
                    <a:lnTo>
                      <a:pt x="226" y="96"/>
                    </a:lnTo>
                    <a:lnTo>
                      <a:pt x="226" y="96"/>
                    </a:lnTo>
                    <a:lnTo>
                      <a:pt x="250" y="84"/>
                    </a:lnTo>
                    <a:lnTo>
                      <a:pt x="250" y="84"/>
                    </a:lnTo>
                    <a:lnTo>
                      <a:pt x="262" y="76"/>
                    </a:lnTo>
                    <a:lnTo>
                      <a:pt x="274" y="66"/>
                    </a:lnTo>
                    <a:lnTo>
                      <a:pt x="274" y="66"/>
                    </a:lnTo>
                    <a:lnTo>
                      <a:pt x="282" y="58"/>
                    </a:lnTo>
                    <a:lnTo>
                      <a:pt x="288" y="50"/>
                    </a:lnTo>
                    <a:lnTo>
                      <a:pt x="292" y="42"/>
                    </a:lnTo>
                    <a:lnTo>
                      <a:pt x="296" y="34"/>
                    </a:lnTo>
                    <a:lnTo>
                      <a:pt x="296" y="34"/>
                    </a:lnTo>
                    <a:lnTo>
                      <a:pt x="288" y="0"/>
                    </a:lnTo>
                    <a:lnTo>
                      <a:pt x="288" y="0"/>
                    </a:lnTo>
                    <a:lnTo>
                      <a:pt x="286" y="8"/>
                    </a:lnTo>
                    <a:lnTo>
                      <a:pt x="282" y="16"/>
                    </a:lnTo>
                    <a:lnTo>
                      <a:pt x="276" y="24"/>
                    </a:lnTo>
                    <a:lnTo>
                      <a:pt x="268" y="32"/>
                    </a:lnTo>
                    <a:lnTo>
                      <a:pt x="268" y="32"/>
                    </a:lnTo>
                    <a:close/>
                  </a:path>
                </a:pathLst>
              </a:custGeom>
              <a:solidFill>
                <a:srgbClr val="C081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11" name="Freeform 52"/>
              <p:cNvSpPr>
                <a:spLocks noEditPoints="1"/>
              </p:cNvSpPr>
              <p:nvPr/>
            </p:nvSpPr>
            <p:spPr bwMode="auto">
              <a:xfrm>
                <a:off x="6076853" y="3478610"/>
                <a:ext cx="201030" cy="124777"/>
              </a:xfrm>
              <a:custGeom>
                <a:avLst/>
                <a:gdLst>
                  <a:gd name="T0" fmla="*/ 110 w 116"/>
                  <a:gd name="T1" fmla="*/ 66 h 72"/>
                  <a:gd name="T2" fmla="*/ 100 w 116"/>
                  <a:gd name="T3" fmla="*/ 60 h 72"/>
                  <a:gd name="T4" fmla="*/ 82 w 116"/>
                  <a:gd name="T5" fmla="*/ 70 h 72"/>
                  <a:gd name="T6" fmla="*/ 74 w 116"/>
                  <a:gd name="T7" fmla="*/ 72 h 72"/>
                  <a:gd name="T8" fmla="*/ 64 w 116"/>
                  <a:gd name="T9" fmla="*/ 72 h 72"/>
                  <a:gd name="T10" fmla="*/ 44 w 116"/>
                  <a:gd name="T11" fmla="*/ 68 h 72"/>
                  <a:gd name="T12" fmla="*/ 56 w 116"/>
                  <a:gd name="T13" fmla="*/ 56 h 72"/>
                  <a:gd name="T14" fmla="*/ 64 w 116"/>
                  <a:gd name="T15" fmla="*/ 60 h 72"/>
                  <a:gd name="T16" fmla="*/ 72 w 116"/>
                  <a:gd name="T17" fmla="*/ 60 h 72"/>
                  <a:gd name="T18" fmla="*/ 90 w 116"/>
                  <a:gd name="T19" fmla="*/ 54 h 72"/>
                  <a:gd name="T20" fmla="*/ 74 w 116"/>
                  <a:gd name="T21" fmla="*/ 46 h 72"/>
                  <a:gd name="T22" fmla="*/ 60 w 116"/>
                  <a:gd name="T23" fmla="*/ 36 h 72"/>
                  <a:gd name="T24" fmla="*/ 38 w 116"/>
                  <a:gd name="T25" fmla="*/ 44 h 72"/>
                  <a:gd name="T26" fmla="*/ 30 w 116"/>
                  <a:gd name="T27" fmla="*/ 46 h 72"/>
                  <a:gd name="T28" fmla="*/ 22 w 116"/>
                  <a:gd name="T29" fmla="*/ 46 h 72"/>
                  <a:gd name="T30" fmla="*/ 8 w 116"/>
                  <a:gd name="T31" fmla="*/ 42 h 72"/>
                  <a:gd name="T32" fmla="*/ 4 w 116"/>
                  <a:gd name="T33" fmla="*/ 38 h 72"/>
                  <a:gd name="T34" fmla="*/ 0 w 116"/>
                  <a:gd name="T35" fmla="*/ 30 h 72"/>
                  <a:gd name="T36" fmla="*/ 2 w 116"/>
                  <a:gd name="T37" fmla="*/ 26 h 72"/>
                  <a:gd name="T38" fmla="*/ 16 w 116"/>
                  <a:gd name="T39" fmla="*/ 12 h 72"/>
                  <a:gd name="T40" fmla="*/ 12 w 116"/>
                  <a:gd name="T41" fmla="*/ 8 h 72"/>
                  <a:gd name="T42" fmla="*/ 20 w 116"/>
                  <a:gd name="T43" fmla="*/ 4 h 72"/>
                  <a:gd name="T44" fmla="*/ 24 w 116"/>
                  <a:gd name="T45" fmla="*/ 8 h 72"/>
                  <a:gd name="T46" fmla="*/ 34 w 116"/>
                  <a:gd name="T47" fmla="*/ 2 h 72"/>
                  <a:gd name="T48" fmla="*/ 44 w 116"/>
                  <a:gd name="T49" fmla="*/ 0 h 72"/>
                  <a:gd name="T50" fmla="*/ 66 w 116"/>
                  <a:gd name="T51" fmla="*/ 2 h 72"/>
                  <a:gd name="T52" fmla="*/ 56 w 116"/>
                  <a:gd name="T53" fmla="*/ 10 h 72"/>
                  <a:gd name="T54" fmla="*/ 50 w 116"/>
                  <a:gd name="T55" fmla="*/ 8 h 72"/>
                  <a:gd name="T56" fmla="*/ 44 w 116"/>
                  <a:gd name="T57" fmla="*/ 8 h 72"/>
                  <a:gd name="T58" fmla="*/ 32 w 116"/>
                  <a:gd name="T59" fmla="*/ 12 h 72"/>
                  <a:gd name="T60" fmla="*/ 44 w 116"/>
                  <a:gd name="T61" fmla="*/ 18 h 72"/>
                  <a:gd name="T62" fmla="*/ 58 w 116"/>
                  <a:gd name="T63" fmla="*/ 26 h 72"/>
                  <a:gd name="T64" fmla="*/ 72 w 116"/>
                  <a:gd name="T65" fmla="*/ 20 h 72"/>
                  <a:gd name="T66" fmla="*/ 84 w 116"/>
                  <a:gd name="T67" fmla="*/ 18 h 72"/>
                  <a:gd name="T68" fmla="*/ 94 w 116"/>
                  <a:gd name="T69" fmla="*/ 18 h 72"/>
                  <a:gd name="T70" fmla="*/ 104 w 116"/>
                  <a:gd name="T71" fmla="*/ 22 h 72"/>
                  <a:gd name="T72" fmla="*/ 114 w 116"/>
                  <a:gd name="T73" fmla="*/ 32 h 72"/>
                  <a:gd name="T74" fmla="*/ 116 w 116"/>
                  <a:gd name="T75" fmla="*/ 36 h 72"/>
                  <a:gd name="T76" fmla="*/ 114 w 116"/>
                  <a:gd name="T77" fmla="*/ 44 h 72"/>
                  <a:gd name="T78" fmla="*/ 106 w 116"/>
                  <a:gd name="T79" fmla="*/ 54 h 72"/>
                  <a:gd name="T80" fmla="*/ 116 w 116"/>
                  <a:gd name="T81" fmla="*/ 60 h 72"/>
                  <a:gd name="T82" fmla="*/ 110 w 116"/>
                  <a:gd name="T83" fmla="*/ 66 h 72"/>
                  <a:gd name="T84" fmla="*/ 24 w 116"/>
                  <a:gd name="T85" fmla="*/ 16 h 72"/>
                  <a:gd name="T86" fmla="*/ 20 w 116"/>
                  <a:gd name="T87" fmla="*/ 20 h 72"/>
                  <a:gd name="T88" fmla="*/ 16 w 116"/>
                  <a:gd name="T89" fmla="*/ 26 h 72"/>
                  <a:gd name="T90" fmla="*/ 20 w 116"/>
                  <a:gd name="T91" fmla="*/ 32 h 72"/>
                  <a:gd name="T92" fmla="*/ 26 w 116"/>
                  <a:gd name="T93" fmla="*/ 34 h 72"/>
                  <a:gd name="T94" fmla="*/ 32 w 116"/>
                  <a:gd name="T95" fmla="*/ 36 h 72"/>
                  <a:gd name="T96" fmla="*/ 50 w 116"/>
                  <a:gd name="T97" fmla="*/ 30 h 72"/>
                  <a:gd name="T98" fmla="*/ 36 w 116"/>
                  <a:gd name="T99" fmla="*/ 22 h 72"/>
                  <a:gd name="T100" fmla="*/ 24 w 116"/>
                  <a:gd name="T101" fmla="*/ 16 h 72"/>
                  <a:gd name="T102" fmla="*/ 98 w 116"/>
                  <a:gd name="T103" fmla="*/ 50 h 72"/>
                  <a:gd name="T104" fmla="*/ 98 w 116"/>
                  <a:gd name="T105" fmla="*/ 50 h 72"/>
                  <a:gd name="T106" fmla="*/ 102 w 116"/>
                  <a:gd name="T107" fmla="*/ 38 h 72"/>
                  <a:gd name="T108" fmla="*/ 100 w 116"/>
                  <a:gd name="T109" fmla="*/ 34 h 72"/>
                  <a:gd name="T110" fmla="*/ 96 w 116"/>
                  <a:gd name="T111" fmla="*/ 30 h 72"/>
                  <a:gd name="T112" fmla="*/ 84 w 116"/>
                  <a:gd name="T113" fmla="*/ 26 h 72"/>
                  <a:gd name="T114" fmla="*/ 76 w 116"/>
                  <a:gd name="T115" fmla="*/ 28 h 72"/>
                  <a:gd name="T116" fmla="*/ 68 w 116"/>
                  <a:gd name="T117" fmla="*/ 32 h 72"/>
                  <a:gd name="T118" fmla="*/ 82 w 116"/>
                  <a:gd name="T119" fmla="*/ 40 h 72"/>
                  <a:gd name="T120" fmla="*/ 98 w 116"/>
                  <a:gd name="T121" fmla="*/ 5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6" h="72">
                    <a:moveTo>
                      <a:pt x="110" y="66"/>
                    </a:moveTo>
                    <a:lnTo>
                      <a:pt x="110" y="66"/>
                    </a:lnTo>
                    <a:lnTo>
                      <a:pt x="100" y="60"/>
                    </a:lnTo>
                    <a:lnTo>
                      <a:pt x="100" y="60"/>
                    </a:lnTo>
                    <a:lnTo>
                      <a:pt x="90" y="66"/>
                    </a:lnTo>
                    <a:lnTo>
                      <a:pt x="82" y="70"/>
                    </a:lnTo>
                    <a:lnTo>
                      <a:pt x="82" y="70"/>
                    </a:lnTo>
                    <a:lnTo>
                      <a:pt x="74" y="72"/>
                    </a:lnTo>
                    <a:lnTo>
                      <a:pt x="64" y="72"/>
                    </a:lnTo>
                    <a:lnTo>
                      <a:pt x="64" y="72"/>
                    </a:lnTo>
                    <a:lnTo>
                      <a:pt x="54" y="72"/>
                    </a:lnTo>
                    <a:lnTo>
                      <a:pt x="44" y="68"/>
                    </a:lnTo>
                    <a:lnTo>
                      <a:pt x="44" y="68"/>
                    </a:lnTo>
                    <a:lnTo>
                      <a:pt x="56" y="56"/>
                    </a:lnTo>
                    <a:lnTo>
                      <a:pt x="56" y="56"/>
                    </a:lnTo>
                    <a:lnTo>
                      <a:pt x="64" y="60"/>
                    </a:lnTo>
                    <a:lnTo>
                      <a:pt x="72" y="60"/>
                    </a:lnTo>
                    <a:lnTo>
                      <a:pt x="72" y="60"/>
                    </a:lnTo>
                    <a:lnTo>
                      <a:pt x="82" y="58"/>
                    </a:lnTo>
                    <a:lnTo>
                      <a:pt x="90" y="54"/>
                    </a:lnTo>
                    <a:lnTo>
                      <a:pt x="90" y="54"/>
                    </a:lnTo>
                    <a:lnTo>
                      <a:pt x="74" y="46"/>
                    </a:lnTo>
                    <a:lnTo>
                      <a:pt x="74" y="46"/>
                    </a:lnTo>
                    <a:lnTo>
                      <a:pt x="60" y="36"/>
                    </a:lnTo>
                    <a:lnTo>
                      <a:pt x="60" y="36"/>
                    </a:lnTo>
                    <a:lnTo>
                      <a:pt x="38" y="44"/>
                    </a:lnTo>
                    <a:lnTo>
                      <a:pt x="38" y="44"/>
                    </a:lnTo>
                    <a:lnTo>
                      <a:pt x="30" y="46"/>
                    </a:lnTo>
                    <a:lnTo>
                      <a:pt x="22" y="46"/>
                    </a:lnTo>
                    <a:lnTo>
                      <a:pt x="22" y="46"/>
                    </a:lnTo>
                    <a:lnTo>
                      <a:pt x="14" y="44"/>
                    </a:lnTo>
                    <a:lnTo>
                      <a:pt x="8" y="42"/>
                    </a:lnTo>
                    <a:lnTo>
                      <a:pt x="8" y="42"/>
                    </a:lnTo>
                    <a:lnTo>
                      <a:pt x="4" y="38"/>
                    </a:lnTo>
                    <a:lnTo>
                      <a:pt x="2" y="34"/>
                    </a:lnTo>
                    <a:lnTo>
                      <a:pt x="0" y="30"/>
                    </a:lnTo>
                    <a:lnTo>
                      <a:pt x="2" y="26"/>
                    </a:lnTo>
                    <a:lnTo>
                      <a:pt x="2" y="26"/>
                    </a:lnTo>
                    <a:lnTo>
                      <a:pt x="8" y="18"/>
                    </a:lnTo>
                    <a:lnTo>
                      <a:pt x="16" y="12"/>
                    </a:lnTo>
                    <a:lnTo>
                      <a:pt x="16" y="12"/>
                    </a:lnTo>
                    <a:lnTo>
                      <a:pt x="12" y="8"/>
                    </a:lnTo>
                    <a:lnTo>
                      <a:pt x="12" y="8"/>
                    </a:lnTo>
                    <a:lnTo>
                      <a:pt x="20" y="4"/>
                    </a:lnTo>
                    <a:lnTo>
                      <a:pt x="20" y="4"/>
                    </a:lnTo>
                    <a:lnTo>
                      <a:pt x="24" y="8"/>
                    </a:lnTo>
                    <a:lnTo>
                      <a:pt x="24" y="8"/>
                    </a:lnTo>
                    <a:lnTo>
                      <a:pt x="34" y="2"/>
                    </a:lnTo>
                    <a:lnTo>
                      <a:pt x="44" y="0"/>
                    </a:lnTo>
                    <a:lnTo>
                      <a:pt x="44" y="0"/>
                    </a:lnTo>
                    <a:lnTo>
                      <a:pt x="56" y="0"/>
                    </a:lnTo>
                    <a:lnTo>
                      <a:pt x="66" y="2"/>
                    </a:lnTo>
                    <a:lnTo>
                      <a:pt x="66" y="2"/>
                    </a:lnTo>
                    <a:lnTo>
                      <a:pt x="56" y="10"/>
                    </a:lnTo>
                    <a:lnTo>
                      <a:pt x="56" y="10"/>
                    </a:lnTo>
                    <a:lnTo>
                      <a:pt x="50" y="8"/>
                    </a:lnTo>
                    <a:lnTo>
                      <a:pt x="44" y="8"/>
                    </a:lnTo>
                    <a:lnTo>
                      <a:pt x="44" y="8"/>
                    </a:lnTo>
                    <a:lnTo>
                      <a:pt x="32" y="12"/>
                    </a:lnTo>
                    <a:lnTo>
                      <a:pt x="32" y="12"/>
                    </a:lnTo>
                    <a:lnTo>
                      <a:pt x="44" y="18"/>
                    </a:lnTo>
                    <a:lnTo>
                      <a:pt x="44" y="18"/>
                    </a:lnTo>
                    <a:lnTo>
                      <a:pt x="58" y="26"/>
                    </a:lnTo>
                    <a:lnTo>
                      <a:pt x="58" y="26"/>
                    </a:lnTo>
                    <a:lnTo>
                      <a:pt x="72" y="20"/>
                    </a:lnTo>
                    <a:lnTo>
                      <a:pt x="72" y="20"/>
                    </a:lnTo>
                    <a:lnTo>
                      <a:pt x="84" y="18"/>
                    </a:lnTo>
                    <a:lnTo>
                      <a:pt x="84" y="18"/>
                    </a:lnTo>
                    <a:lnTo>
                      <a:pt x="94" y="18"/>
                    </a:lnTo>
                    <a:lnTo>
                      <a:pt x="94" y="18"/>
                    </a:lnTo>
                    <a:lnTo>
                      <a:pt x="104" y="22"/>
                    </a:lnTo>
                    <a:lnTo>
                      <a:pt x="104" y="22"/>
                    </a:lnTo>
                    <a:lnTo>
                      <a:pt x="112" y="28"/>
                    </a:lnTo>
                    <a:lnTo>
                      <a:pt x="114" y="32"/>
                    </a:lnTo>
                    <a:lnTo>
                      <a:pt x="116" y="36"/>
                    </a:lnTo>
                    <a:lnTo>
                      <a:pt x="116" y="36"/>
                    </a:lnTo>
                    <a:lnTo>
                      <a:pt x="114" y="40"/>
                    </a:lnTo>
                    <a:lnTo>
                      <a:pt x="114" y="44"/>
                    </a:lnTo>
                    <a:lnTo>
                      <a:pt x="106" y="54"/>
                    </a:lnTo>
                    <a:lnTo>
                      <a:pt x="106" y="54"/>
                    </a:lnTo>
                    <a:lnTo>
                      <a:pt x="116" y="60"/>
                    </a:lnTo>
                    <a:lnTo>
                      <a:pt x="116" y="60"/>
                    </a:lnTo>
                    <a:lnTo>
                      <a:pt x="110" y="66"/>
                    </a:lnTo>
                    <a:lnTo>
                      <a:pt x="110" y="66"/>
                    </a:lnTo>
                    <a:close/>
                    <a:moveTo>
                      <a:pt x="24" y="16"/>
                    </a:moveTo>
                    <a:lnTo>
                      <a:pt x="24" y="16"/>
                    </a:lnTo>
                    <a:lnTo>
                      <a:pt x="24" y="16"/>
                    </a:lnTo>
                    <a:lnTo>
                      <a:pt x="20" y="20"/>
                    </a:lnTo>
                    <a:lnTo>
                      <a:pt x="16" y="26"/>
                    </a:lnTo>
                    <a:lnTo>
                      <a:pt x="16" y="26"/>
                    </a:lnTo>
                    <a:lnTo>
                      <a:pt x="18" y="30"/>
                    </a:lnTo>
                    <a:lnTo>
                      <a:pt x="20" y="32"/>
                    </a:lnTo>
                    <a:lnTo>
                      <a:pt x="20" y="32"/>
                    </a:lnTo>
                    <a:lnTo>
                      <a:pt x="26" y="34"/>
                    </a:lnTo>
                    <a:lnTo>
                      <a:pt x="32" y="36"/>
                    </a:lnTo>
                    <a:lnTo>
                      <a:pt x="32" y="36"/>
                    </a:lnTo>
                    <a:lnTo>
                      <a:pt x="40" y="34"/>
                    </a:lnTo>
                    <a:lnTo>
                      <a:pt x="50" y="30"/>
                    </a:lnTo>
                    <a:lnTo>
                      <a:pt x="50" y="30"/>
                    </a:lnTo>
                    <a:lnTo>
                      <a:pt x="36" y="22"/>
                    </a:lnTo>
                    <a:lnTo>
                      <a:pt x="36" y="22"/>
                    </a:lnTo>
                    <a:lnTo>
                      <a:pt x="24" y="16"/>
                    </a:lnTo>
                    <a:lnTo>
                      <a:pt x="24" y="16"/>
                    </a:lnTo>
                    <a:close/>
                    <a:moveTo>
                      <a:pt x="98" y="50"/>
                    </a:moveTo>
                    <a:lnTo>
                      <a:pt x="98" y="50"/>
                    </a:lnTo>
                    <a:lnTo>
                      <a:pt x="98" y="50"/>
                    </a:lnTo>
                    <a:lnTo>
                      <a:pt x="100" y="44"/>
                    </a:lnTo>
                    <a:lnTo>
                      <a:pt x="102" y="38"/>
                    </a:lnTo>
                    <a:lnTo>
                      <a:pt x="102" y="38"/>
                    </a:lnTo>
                    <a:lnTo>
                      <a:pt x="100" y="34"/>
                    </a:lnTo>
                    <a:lnTo>
                      <a:pt x="96" y="30"/>
                    </a:lnTo>
                    <a:lnTo>
                      <a:pt x="96" y="30"/>
                    </a:lnTo>
                    <a:lnTo>
                      <a:pt x="90" y="28"/>
                    </a:lnTo>
                    <a:lnTo>
                      <a:pt x="84" y="26"/>
                    </a:lnTo>
                    <a:lnTo>
                      <a:pt x="84" y="26"/>
                    </a:lnTo>
                    <a:lnTo>
                      <a:pt x="76" y="28"/>
                    </a:lnTo>
                    <a:lnTo>
                      <a:pt x="68" y="32"/>
                    </a:lnTo>
                    <a:lnTo>
                      <a:pt x="68" y="32"/>
                    </a:lnTo>
                    <a:lnTo>
                      <a:pt x="82" y="40"/>
                    </a:lnTo>
                    <a:lnTo>
                      <a:pt x="82" y="40"/>
                    </a:lnTo>
                    <a:lnTo>
                      <a:pt x="98" y="50"/>
                    </a:lnTo>
                    <a:lnTo>
                      <a:pt x="98" y="50"/>
                    </a:lnTo>
                    <a:close/>
                  </a:path>
                </a:pathLst>
              </a:custGeom>
              <a:solidFill>
                <a:srgbClr val="8057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12" name="Freeform 53"/>
              <p:cNvSpPr>
                <a:spLocks/>
              </p:cNvSpPr>
              <p:nvPr/>
            </p:nvSpPr>
            <p:spPr bwMode="auto">
              <a:xfrm>
                <a:off x="5546549" y="3887602"/>
                <a:ext cx="502576" cy="246088"/>
              </a:xfrm>
              <a:custGeom>
                <a:avLst/>
                <a:gdLst>
                  <a:gd name="T0" fmla="*/ 132 w 290"/>
                  <a:gd name="T1" fmla="*/ 6 h 142"/>
                  <a:gd name="T2" fmla="*/ 132 w 290"/>
                  <a:gd name="T3" fmla="*/ 6 h 142"/>
                  <a:gd name="T4" fmla="*/ 104 w 290"/>
                  <a:gd name="T5" fmla="*/ 14 h 142"/>
                  <a:gd name="T6" fmla="*/ 78 w 290"/>
                  <a:gd name="T7" fmla="*/ 22 h 142"/>
                  <a:gd name="T8" fmla="*/ 54 w 290"/>
                  <a:gd name="T9" fmla="*/ 32 h 142"/>
                  <a:gd name="T10" fmla="*/ 34 w 290"/>
                  <a:gd name="T11" fmla="*/ 44 h 142"/>
                  <a:gd name="T12" fmla="*/ 20 w 290"/>
                  <a:gd name="T13" fmla="*/ 58 h 142"/>
                  <a:gd name="T14" fmla="*/ 8 w 290"/>
                  <a:gd name="T15" fmla="*/ 72 h 142"/>
                  <a:gd name="T16" fmla="*/ 4 w 290"/>
                  <a:gd name="T17" fmla="*/ 78 h 142"/>
                  <a:gd name="T18" fmla="*/ 2 w 290"/>
                  <a:gd name="T19" fmla="*/ 86 h 142"/>
                  <a:gd name="T20" fmla="*/ 0 w 290"/>
                  <a:gd name="T21" fmla="*/ 92 h 142"/>
                  <a:gd name="T22" fmla="*/ 2 w 290"/>
                  <a:gd name="T23" fmla="*/ 98 h 142"/>
                  <a:gd name="T24" fmla="*/ 2 w 290"/>
                  <a:gd name="T25" fmla="*/ 98 h 142"/>
                  <a:gd name="T26" fmla="*/ 4 w 290"/>
                  <a:gd name="T27" fmla="*/ 106 h 142"/>
                  <a:gd name="T28" fmla="*/ 6 w 290"/>
                  <a:gd name="T29" fmla="*/ 112 h 142"/>
                  <a:gd name="T30" fmla="*/ 12 w 290"/>
                  <a:gd name="T31" fmla="*/ 118 h 142"/>
                  <a:gd name="T32" fmla="*/ 18 w 290"/>
                  <a:gd name="T33" fmla="*/ 122 h 142"/>
                  <a:gd name="T34" fmla="*/ 32 w 290"/>
                  <a:gd name="T35" fmla="*/ 130 h 142"/>
                  <a:gd name="T36" fmla="*/ 52 w 290"/>
                  <a:gd name="T37" fmla="*/ 138 h 142"/>
                  <a:gd name="T38" fmla="*/ 74 w 290"/>
                  <a:gd name="T39" fmla="*/ 142 h 142"/>
                  <a:gd name="T40" fmla="*/ 100 w 290"/>
                  <a:gd name="T41" fmla="*/ 142 h 142"/>
                  <a:gd name="T42" fmla="*/ 128 w 290"/>
                  <a:gd name="T43" fmla="*/ 142 h 142"/>
                  <a:gd name="T44" fmla="*/ 158 w 290"/>
                  <a:gd name="T45" fmla="*/ 138 h 142"/>
                  <a:gd name="T46" fmla="*/ 158 w 290"/>
                  <a:gd name="T47" fmla="*/ 138 h 142"/>
                  <a:gd name="T48" fmla="*/ 186 w 290"/>
                  <a:gd name="T49" fmla="*/ 130 h 142"/>
                  <a:gd name="T50" fmla="*/ 212 w 290"/>
                  <a:gd name="T51" fmla="*/ 122 h 142"/>
                  <a:gd name="T52" fmla="*/ 236 w 290"/>
                  <a:gd name="T53" fmla="*/ 112 h 142"/>
                  <a:gd name="T54" fmla="*/ 256 w 290"/>
                  <a:gd name="T55" fmla="*/ 100 h 142"/>
                  <a:gd name="T56" fmla="*/ 272 w 290"/>
                  <a:gd name="T57" fmla="*/ 86 h 142"/>
                  <a:gd name="T58" fmla="*/ 282 w 290"/>
                  <a:gd name="T59" fmla="*/ 72 h 142"/>
                  <a:gd name="T60" fmla="*/ 286 w 290"/>
                  <a:gd name="T61" fmla="*/ 66 h 142"/>
                  <a:gd name="T62" fmla="*/ 288 w 290"/>
                  <a:gd name="T63" fmla="*/ 58 h 142"/>
                  <a:gd name="T64" fmla="*/ 290 w 290"/>
                  <a:gd name="T65" fmla="*/ 52 h 142"/>
                  <a:gd name="T66" fmla="*/ 290 w 290"/>
                  <a:gd name="T67" fmla="*/ 46 h 142"/>
                  <a:gd name="T68" fmla="*/ 290 w 290"/>
                  <a:gd name="T69" fmla="*/ 46 h 142"/>
                  <a:gd name="T70" fmla="*/ 288 w 290"/>
                  <a:gd name="T71" fmla="*/ 38 h 142"/>
                  <a:gd name="T72" fmla="*/ 284 w 290"/>
                  <a:gd name="T73" fmla="*/ 32 h 142"/>
                  <a:gd name="T74" fmla="*/ 280 w 290"/>
                  <a:gd name="T75" fmla="*/ 26 h 142"/>
                  <a:gd name="T76" fmla="*/ 274 w 290"/>
                  <a:gd name="T77" fmla="*/ 22 h 142"/>
                  <a:gd name="T78" fmla="*/ 258 w 290"/>
                  <a:gd name="T79" fmla="*/ 12 h 142"/>
                  <a:gd name="T80" fmla="*/ 238 w 290"/>
                  <a:gd name="T81" fmla="*/ 6 h 142"/>
                  <a:gd name="T82" fmla="*/ 216 w 290"/>
                  <a:gd name="T83" fmla="*/ 2 h 142"/>
                  <a:gd name="T84" fmla="*/ 190 w 290"/>
                  <a:gd name="T85" fmla="*/ 0 h 142"/>
                  <a:gd name="T86" fmla="*/ 162 w 290"/>
                  <a:gd name="T87" fmla="*/ 2 h 142"/>
                  <a:gd name="T88" fmla="*/ 132 w 290"/>
                  <a:gd name="T89" fmla="*/ 6 h 142"/>
                  <a:gd name="T90" fmla="*/ 132 w 290"/>
                  <a:gd name="T91" fmla="*/ 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90" h="142">
                    <a:moveTo>
                      <a:pt x="132" y="6"/>
                    </a:moveTo>
                    <a:lnTo>
                      <a:pt x="132" y="6"/>
                    </a:lnTo>
                    <a:lnTo>
                      <a:pt x="104" y="14"/>
                    </a:lnTo>
                    <a:lnTo>
                      <a:pt x="78" y="22"/>
                    </a:lnTo>
                    <a:lnTo>
                      <a:pt x="54" y="32"/>
                    </a:lnTo>
                    <a:lnTo>
                      <a:pt x="34" y="44"/>
                    </a:lnTo>
                    <a:lnTo>
                      <a:pt x="20" y="58"/>
                    </a:lnTo>
                    <a:lnTo>
                      <a:pt x="8" y="72"/>
                    </a:lnTo>
                    <a:lnTo>
                      <a:pt x="4" y="78"/>
                    </a:lnTo>
                    <a:lnTo>
                      <a:pt x="2" y="86"/>
                    </a:lnTo>
                    <a:lnTo>
                      <a:pt x="0" y="92"/>
                    </a:lnTo>
                    <a:lnTo>
                      <a:pt x="2" y="98"/>
                    </a:lnTo>
                    <a:lnTo>
                      <a:pt x="2" y="98"/>
                    </a:lnTo>
                    <a:lnTo>
                      <a:pt x="4" y="106"/>
                    </a:lnTo>
                    <a:lnTo>
                      <a:pt x="6" y="112"/>
                    </a:lnTo>
                    <a:lnTo>
                      <a:pt x="12" y="118"/>
                    </a:lnTo>
                    <a:lnTo>
                      <a:pt x="18" y="122"/>
                    </a:lnTo>
                    <a:lnTo>
                      <a:pt x="32" y="130"/>
                    </a:lnTo>
                    <a:lnTo>
                      <a:pt x="52" y="138"/>
                    </a:lnTo>
                    <a:lnTo>
                      <a:pt x="74" y="142"/>
                    </a:lnTo>
                    <a:lnTo>
                      <a:pt x="100" y="142"/>
                    </a:lnTo>
                    <a:lnTo>
                      <a:pt x="128" y="142"/>
                    </a:lnTo>
                    <a:lnTo>
                      <a:pt x="158" y="138"/>
                    </a:lnTo>
                    <a:lnTo>
                      <a:pt x="158" y="138"/>
                    </a:lnTo>
                    <a:lnTo>
                      <a:pt x="186" y="130"/>
                    </a:lnTo>
                    <a:lnTo>
                      <a:pt x="212" y="122"/>
                    </a:lnTo>
                    <a:lnTo>
                      <a:pt x="236" y="112"/>
                    </a:lnTo>
                    <a:lnTo>
                      <a:pt x="256" y="100"/>
                    </a:lnTo>
                    <a:lnTo>
                      <a:pt x="272" y="86"/>
                    </a:lnTo>
                    <a:lnTo>
                      <a:pt x="282" y="72"/>
                    </a:lnTo>
                    <a:lnTo>
                      <a:pt x="286" y="66"/>
                    </a:lnTo>
                    <a:lnTo>
                      <a:pt x="288" y="58"/>
                    </a:lnTo>
                    <a:lnTo>
                      <a:pt x="290" y="52"/>
                    </a:lnTo>
                    <a:lnTo>
                      <a:pt x="290" y="46"/>
                    </a:lnTo>
                    <a:lnTo>
                      <a:pt x="290" y="46"/>
                    </a:lnTo>
                    <a:lnTo>
                      <a:pt x="288" y="38"/>
                    </a:lnTo>
                    <a:lnTo>
                      <a:pt x="284" y="32"/>
                    </a:lnTo>
                    <a:lnTo>
                      <a:pt x="280" y="26"/>
                    </a:lnTo>
                    <a:lnTo>
                      <a:pt x="274" y="22"/>
                    </a:lnTo>
                    <a:lnTo>
                      <a:pt x="258" y="12"/>
                    </a:lnTo>
                    <a:lnTo>
                      <a:pt x="238" y="6"/>
                    </a:lnTo>
                    <a:lnTo>
                      <a:pt x="216" y="2"/>
                    </a:lnTo>
                    <a:lnTo>
                      <a:pt x="190" y="0"/>
                    </a:lnTo>
                    <a:lnTo>
                      <a:pt x="162" y="2"/>
                    </a:lnTo>
                    <a:lnTo>
                      <a:pt x="132" y="6"/>
                    </a:lnTo>
                    <a:lnTo>
                      <a:pt x="132" y="6"/>
                    </a:lnTo>
                    <a:close/>
                  </a:path>
                </a:pathLst>
              </a:custGeom>
              <a:solidFill>
                <a:srgbClr val="ED9C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13" name="Freeform 54"/>
              <p:cNvSpPr>
                <a:spLocks/>
              </p:cNvSpPr>
              <p:nvPr/>
            </p:nvSpPr>
            <p:spPr bwMode="auto">
              <a:xfrm>
                <a:off x="5577744" y="3911864"/>
                <a:ext cx="436721" cy="180234"/>
              </a:xfrm>
              <a:custGeom>
                <a:avLst/>
                <a:gdLst>
                  <a:gd name="T0" fmla="*/ 118 w 252"/>
                  <a:gd name="T1" fmla="*/ 4 h 104"/>
                  <a:gd name="T2" fmla="*/ 118 w 252"/>
                  <a:gd name="T3" fmla="*/ 4 h 104"/>
                  <a:gd name="T4" fmla="*/ 94 w 252"/>
                  <a:gd name="T5" fmla="*/ 10 h 104"/>
                  <a:gd name="T6" fmla="*/ 70 w 252"/>
                  <a:gd name="T7" fmla="*/ 18 h 104"/>
                  <a:gd name="T8" fmla="*/ 48 w 252"/>
                  <a:gd name="T9" fmla="*/ 28 h 104"/>
                  <a:gd name="T10" fmla="*/ 26 w 252"/>
                  <a:gd name="T11" fmla="*/ 40 h 104"/>
                  <a:gd name="T12" fmla="*/ 26 w 252"/>
                  <a:gd name="T13" fmla="*/ 40 h 104"/>
                  <a:gd name="T14" fmla="*/ 18 w 252"/>
                  <a:gd name="T15" fmla="*/ 46 h 104"/>
                  <a:gd name="T16" fmla="*/ 10 w 252"/>
                  <a:gd name="T17" fmla="*/ 54 h 104"/>
                  <a:gd name="T18" fmla="*/ 2 w 252"/>
                  <a:gd name="T19" fmla="*/ 64 h 104"/>
                  <a:gd name="T20" fmla="*/ 0 w 252"/>
                  <a:gd name="T21" fmla="*/ 70 h 104"/>
                  <a:gd name="T22" fmla="*/ 0 w 252"/>
                  <a:gd name="T23" fmla="*/ 76 h 104"/>
                  <a:gd name="T24" fmla="*/ 0 w 252"/>
                  <a:gd name="T25" fmla="*/ 76 h 104"/>
                  <a:gd name="T26" fmla="*/ 2 w 252"/>
                  <a:gd name="T27" fmla="*/ 80 h 104"/>
                  <a:gd name="T28" fmla="*/ 6 w 252"/>
                  <a:gd name="T29" fmla="*/ 84 h 104"/>
                  <a:gd name="T30" fmla="*/ 16 w 252"/>
                  <a:gd name="T31" fmla="*/ 92 h 104"/>
                  <a:gd name="T32" fmla="*/ 28 w 252"/>
                  <a:gd name="T33" fmla="*/ 96 h 104"/>
                  <a:gd name="T34" fmla="*/ 38 w 252"/>
                  <a:gd name="T35" fmla="*/ 100 h 104"/>
                  <a:gd name="T36" fmla="*/ 38 w 252"/>
                  <a:gd name="T37" fmla="*/ 100 h 104"/>
                  <a:gd name="T38" fmla="*/ 62 w 252"/>
                  <a:gd name="T39" fmla="*/ 104 h 104"/>
                  <a:gd name="T40" fmla="*/ 86 w 252"/>
                  <a:gd name="T41" fmla="*/ 104 h 104"/>
                  <a:gd name="T42" fmla="*/ 112 w 252"/>
                  <a:gd name="T43" fmla="*/ 102 h 104"/>
                  <a:gd name="T44" fmla="*/ 136 w 252"/>
                  <a:gd name="T45" fmla="*/ 100 h 104"/>
                  <a:gd name="T46" fmla="*/ 136 w 252"/>
                  <a:gd name="T47" fmla="*/ 100 h 104"/>
                  <a:gd name="T48" fmla="*/ 160 w 252"/>
                  <a:gd name="T49" fmla="*/ 94 h 104"/>
                  <a:gd name="T50" fmla="*/ 182 w 252"/>
                  <a:gd name="T51" fmla="*/ 86 h 104"/>
                  <a:gd name="T52" fmla="*/ 206 w 252"/>
                  <a:gd name="T53" fmla="*/ 76 h 104"/>
                  <a:gd name="T54" fmla="*/ 226 w 252"/>
                  <a:gd name="T55" fmla="*/ 64 h 104"/>
                  <a:gd name="T56" fmla="*/ 226 w 252"/>
                  <a:gd name="T57" fmla="*/ 64 h 104"/>
                  <a:gd name="T58" fmla="*/ 234 w 252"/>
                  <a:gd name="T59" fmla="*/ 58 h 104"/>
                  <a:gd name="T60" fmla="*/ 244 w 252"/>
                  <a:gd name="T61" fmla="*/ 48 h 104"/>
                  <a:gd name="T62" fmla="*/ 250 w 252"/>
                  <a:gd name="T63" fmla="*/ 38 h 104"/>
                  <a:gd name="T64" fmla="*/ 252 w 252"/>
                  <a:gd name="T65" fmla="*/ 34 h 104"/>
                  <a:gd name="T66" fmla="*/ 252 w 252"/>
                  <a:gd name="T67" fmla="*/ 28 h 104"/>
                  <a:gd name="T68" fmla="*/ 252 w 252"/>
                  <a:gd name="T69" fmla="*/ 28 h 104"/>
                  <a:gd name="T70" fmla="*/ 250 w 252"/>
                  <a:gd name="T71" fmla="*/ 24 h 104"/>
                  <a:gd name="T72" fmla="*/ 248 w 252"/>
                  <a:gd name="T73" fmla="*/ 20 h 104"/>
                  <a:gd name="T74" fmla="*/ 238 w 252"/>
                  <a:gd name="T75" fmla="*/ 12 h 104"/>
                  <a:gd name="T76" fmla="*/ 226 w 252"/>
                  <a:gd name="T77" fmla="*/ 8 h 104"/>
                  <a:gd name="T78" fmla="*/ 216 w 252"/>
                  <a:gd name="T79" fmla="*/ 4 h 104"/>
                  <a:gd name="T80" fmla="*/ 216 w 252"/>
                  <a:gd name="T81" fmla="*/ 4 h 104"/>
                  <a:gd name="T82" fmla="*/ 192 w 252"/>
                  <a:gd name="T83" fmla="*/ 0 h 104"/>
                  <a:gd name="T84" fmla="*/ 166 w 252"/>
                  <a:gd name="T85" fmla="*/ 0 h 104"/>
                  <a:gd name="T86" fmla="*/ 142 w 252"/>
                  <a:gd name="T87" fmla="*/ 0 h 104"/>
                  <a:gd name="T88" fmla="*/ 118 w 252"/>
                  <a:gd name="T89" fmla="*/ 4 h 104"/>
                  <a:gd name="T90" fmla="*/ 118 w 252"/>
                  <a:gd name="T91" fmla="*/ 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52" h="104">
                    <a:moveTo>
                      <a:pt x="118" y="4"/>
                    </a:moveTo>
                    <a:lnTo>
                      <a:pt x="118" y="4"/>
                    </a:lnTo>
                    <a:lnTo>
                      <a:pt x="94" y="10"/>
                    </a:lnTo>
                    <a:lnTo>
                      <a:pt x="70" y="18"/>
                    </a:lnTo>
                    <a:lnTo>
                      <a:pt x="48" y="28"/>
                    </a:lnTo>
                    <a:lnTo>
                      <a:pt x="26" y="40"/>
                    </a:lnTo>
                    <a:lnTo>
                      <a:pt x="26" y="40"/>
                    </a:lnTo>
                    <a:lnTo>
                      <a:pt x="18" y="46"/>
                    </a:lnTo>
                    <a:lnTo>
                      <a:pt x="10" y="54"/>
                    </a:lnTo>
                    <a:lnTo>
                      <a:pt x="2" y="64"/>
                    </a:lnTo>
                    <a:lnTo>
                      <a:pt x="0" y="70"/>
                    </a:lnTo>
                    <a:lnTo>
                      <a:pt x="0" y="76"/>
                    </a:lnTo>
                    <a:lnTo>
                      <a:pt x="0" y="76"/>
                    </a:lnTo>
                    <a:lnTo>
                      <a:pt x="2" y="80"/>
                    </a:lnTo>
                    <a:lnTo>
                      <a:pt x="6" y="84"/>
                    </a:lnTo>
                    <a:lnTo>
                      <a:pt x="16" y="92"/>
                    </a:lnTo>
                    <a:lnTo>
                      <a:pt x="28" y="96"/>
                    </a:lnTo>
                    <a:lnTo>
                      <a:pt x="38" y="100"/>
                    </a:lnTo>
                    <a:lnTo>
                      <a:pt x="38" y="100"/>
                    </a:lnTo>
                    <a:lnTo>
                      <a:pt x="62" y="104"/>
                    </a:lnTo>
                    <a:lnTo>
                      <a:pt x="86" y="104"/>
                    </a:lnTo>
                    <a:lnTo>
                      <a:pt x="112" y="102"/>
                    </a:lnTo>
                    <a:lnTo>
                      <a:pt x="136" y="100"/>
                    </a:lnTo>
                    <a:lnTo>
                      <a:pt x="136" y="100"/>
                    </a:lnTo>
                    <a:lnTo>
                      <a:pt x="160" y="94"/>
                    </a:lnTo>
                    <a:lnTo>
                      <a:pt x="182" y="86"/>
                    </a:lnTo>
                    <a:lnTo>
                      <a:pt x="206" y="76"/>
                    </a:lnTo>
                    <a:lnTo>
                      <a:pt x="226" y="64"/>
                    </a:lnTo>
                    <a:lnTo>
                      <a:pt x="226" y="64"/>
                    </a:lnTo>
                    <a:lnTo>
                      <a:pt x="234" y="58"/>
                    </a:lnTo>
                    <a:lnTo>
                      <a:pt x="244" y="48"/>
                    </a:lnTo>
                    <a:lnTo>
                      <a:pt x="250" y="38"/>
                    </a:lnTo>
                    <a:lnTo>
                      <a:pt x="252" y="34"/>
                    </a:lnTo>
                    <a:lnTo>
                      <a:pt x="252" y="28"/>
                    </a:lnTo>
                    <a:lnTo>
                      <a:pt x="252" y="28"/>
                    </a:lnTo>
                    <a:lnTo>
                      <a:pt x="250" y="24"/>
                    </a:lnTo>
                    <a:lnTo>
                      <a:pt x="248" y="20"/>
                    </a:lnTo>
                    <a:lnTo>
                      <a:pt x="238" y="12"/>
                    </a:lnTo>
                    <a:lnTo>
                      <a:pt x="226" y="8"/>
                    </a:lnTo>
                    <a:lnTo>
                      <a:pt x="216" y="4"/>
                    </a:lnTo>
                    <a:lnTo>
                      <a:pt x="216" y="4"/>
                    </a:lnTo>
                    <a:lnTo>
                      <a:pt x="192" y="0"/>
                    </a:lnTo>
                    <a:lnTo>
                      <a:pt x="166" y="0"/>
                    </a:lnTo>
                    <a:lnTo>
                      <a:pt x="142" y="0"/>
                    </a:lnTo>
                    <a:lnTo>
                      <a:pt x="118" y="4"/>
                    </a:lnTo>
                    <a:lnTo>
                      <a:pt x="118" y="4"/>
                    </a:lnTo>
                    <a:close/>
                  </a:path>
                </a:pathLst>
              </a:custGeom>
              <a:solidFill>
                <a:srgbClr val="D48B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14" name="Freeform 55"/>
              <p:cNvSpPr>
                <a:spLocks/>
              </p:cNvSpPr>
              <p:nvPr/>
            </p:nvSpPr>
            <p:spPr bwMode="auto">
              <a:xfrm>
                <a:off x="5550015" y="3970787"/>
                <a:ext cx="509508" cy="207962"/>
              </a:xfrm>
              <a:custGeom>
                <a:avLst/>
                <a:gdLst>
                  <a:gd name="T0" fmla="*/ 266 w 294"/>
                  <a:gd name="T1" fmla="*/ 32 h 120"/>
                  <a:gd name="T2" fmla="*/ 242 w 294"/>
                  <a:gd name="T3" fmla="*/ 50 h 120"/>
                  <a:gd name="T4" fmla="*/ 218 w 294"/>
                  <a:gd name="T5" fmla="*/ 62 h 120"/>
                  <a:gd name="T6" fmla="*/ 192 w 294"/>
                  <a:gd name="T7" fmla="*/ 72 h 120"/>
                  <a:gd name="T8" fmla="*/ 166 w 294"/>
                  <a:gd name="T9" fmla="*/ 80 h 120"/>
                  <a:gd name="T10" fmla="*/ 154 w 294"/>
                  <a:gd name="T11" fmla="*/ 82 h 120"/>
                  <a:gd name="T12" fmla="*/ 140 w 294"/>
                  <a:gd name="T13" fmla="*/ 84 h 120"/>
                  <a:gd name="T14" fmla="*/ 114 w 294"/>
                  <a:gd name="T15" fmla="*/ 86 h 120"/>
                  <a:gd name="T16" fmla="*/ 86 w 294"/>
                  <a:gd name="T17" fmla="*/ 86 h 120"/>
                  <a:gd name="T18" fmla="*/ 60 w 294"/>
                  <a:gd name="T19" fmla="*/ 84 h 120"/>
                  <a:gd name="T20" fmla="*/ 44 w 294"/>
                  <a:gd name="T21" fmla="*/ 80 h 120"/>
                  <a:gd name="T22" fmla="*/ 30 w 294"/>
                  <a:gd name="T23" fmla="*/ 76 h 120"/>
                  <a:gd name="T24" fmla="*/ 12 w 294"/>
                  <a:gd name="T25" fmla="*/ 66 h 120"/>
                  <a:gd name="T26" fmla="*/ 0 w 294"/>
                  <a:gd name="T27" fmla="*/ 54 h 120"/>
                  <a:gd name="T28" fmla="*/ 6 w 294"/>
                  <a:gd name="T29" fmla="*/ 88 h 120"/>
                  <a:gd name="T30" fmla="*/ 12 w 294"/>
                  <a:gd name="T31" fmla="*/ 94 h 120"/>
                  <a:gd name="T32" fmla="*/ 28 w 294"/>
                  <a:gd name="T33" fmla="*/ 106 h 120"/>
                  <a:gd name="T34" fmla="*/ 36 w 294"/>
                  <a:gd name="T35" fmla="*/ 110 h 120"/>
                  <a:gd name="T36" fmla="*/ 66 w 294"/>
                  <a:gd name="T37" fmla="*/ 118 h 120"/>
                  <a:gd name="T38" fmla="*/ 94 w 294"/>
                  <a:gd name="T39" fmla="*/ 120 h 120"/>
                  <a:gd name="T40" fmla="*/ 120 w 294"/>
                  <a:gd name="T41" fmla="*/ 120 h 120"/>
                  <a:gd name="T42" fmla="*/ 148 w 294"/>
                  <a:gd name="T43" fmla="*/ 118 h 120"/>
                  <a:gd name="T44" fmla="*/ 160 w 294"/>
                  <a:gd name="T45" fmla="*/ 116 h 120"/>
                  <a:gd name="T46" fmla="*/ 174 w 294"/>
                  <a:gd name="T47" fmla="*/ 114 h 120"/>
                  <a:gd name="T48" fmla="*/ 200 w 294"/>
                  <a:gd name="T49" fmla="*/ 106 h 120"/>
                  <a:gd name="T50" fmla="*/ 224 w 294"/>
                  <a:gd name="T51" fmla="*/ 96 h 120"/>
                  <a:gd name="T52" fmla="*/ 250 w 294"/>
                  <a:gd name="T53" fmla="*/ 84 h 120"/>
                  <a:gd name="T54" fmla="*/ 262 w 294"/>
                  <a:gd name="T55" fmla="*/ 76 h 120"/>
                  <a:gd name="T56" fmla="*/ 272 w 294"/>
                  <a:gd name="T57" fmla="*/ 66 h 120"/>
                  <a:gd name="T58" fmla="*/ 286 w 294"/>
                  <a:gd name="T59" fmla="*/ 50 h 120"/>
                  <a:gd name="T60" fmla="*/ 294 w 294"/>
                  <a:gd name="T61" fmla="*/ 34 h 120"/>
                  <a:gd name="T62" fmla="*/ 288 w 294"/>
                  <a:gd name="T63" fmla="*/ 0 h 120"/>
                  <a:gd name="T64" fmla="*/ 286 w 294"/>
                  <a:gd name="T65" fmla="*/ 8 h 120"/>
                  <a:gd name="T66" fmla="*/ 274 w 294"/>
                  <a:gd name="T67" fmla="*/ 24 h 120"/>
                  <a:gd name="T68" fmla="*/ 266 w 294"/>
                  <a:gd name="T69" fmla="*/ 3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4" h="120">
                    <a:moveTo>
                      <a:pt x="266" y="32"/>
                    </a:moveTo>
                    <a:lnTo>
                      <a:pt x="266" y="32"/>
                    </a:lnTo>
                    <a:lnTo>
                      <a:pt x="256" y="42"/>
                    </a:lnTo>
                    <a:lnTo>
                      <a:pt x="242" y="50"/>
                    </a:lnTo>
                    <a:lnTo>
                      <a:pt x="242" y="50"/>
                    </a:lnTo>
                    <a:lnTo>
                      <a:pt x="218" y="62"/>
                    </a:lnTo>
                    <a:lnTo>
                      <a:pt x="218" y="62"/>
                    </a:lnTo>
                    <a:lnTo>
                      <a:pt x="192" y="72"/>
                    </a:lnTo>
                    <a:lnTo>
                      <a:pt x="192" y="72"/>
                    </a:lnTo>
                    <a:lnTo>
                      <a:pt x="166" y="80"/>
                    </a:lnTo>
                    <a:lnTo>
                      <a:pt x="166" y="80"/>
                    </a:lnTo>
                    <a:lnTo>
                      <a:pt x="154" y="82"/>
                    </a:lnTo>
                    <a:lnTo>
                      <a:pt x="154" y="82"/>
                    </a:lnTo>
                    <a:lnTo>
                      <a:pt x="140" y="84"/>
                    </a:lnTo>
                    <a:lnTo>
                      <a:pt x="140" y="84"/>
                    </a:lnTo>
                    <a:lnTo>
                      <a:pt x="114" y="86"/>
                    </a:lnTo>
                    <a:lnTo>
                      <a:pt x="114" y="86"/>
                    </a:lnTo>
                    <a:lnTo>
                      <a:pt x="86" y="86"/>
                    </a:lnTo>
                    <a:lnTo>
                      <a:pt x="86" y="86"/>
                    </a:lnTo>
                    <a:lnTo>
                      <a:pt x="60" y="84"/>
                    </a:lnTo>
                    <a:lnTo>
                      <a:pt x="60" y="84"/>
                    </a:lnTo>
                    <a:lnTo>
                      <a:pt x="44" y="80"/>
                    </a:lnTo>
                    <a:lnTo>
                      <a:pt x="30" y="76"/>
                    </a:lnTo>
                    <a:lnTo>
                      <a:pt x="30" y="76"/>
                    </a:lnTo>
                    <a:lnTo>
                      <a:pt x="20" y="72"/>
                    </a:lnTo>
                    <a:lnTo>
                      <a:pt x="12" y="66"/>
                    </a:lnTo>
                    <a:lnTo>
                      <a:pt x="4" y="60"/>
                    </a:lnTo>
                    <a:lnTo>
                      <a:pt x="0" y="54"/>
                    </a:lnTo>
                    <a:lnTo>
                      <a:pt x="0" y="54"/>
                    </a:lnTo>
                    <a:lnTo>
                      <a:pt x="6" y="88"/>
                    </a:lnTo>
                    <a:lnTo>
                      <a:pt x="6" y="88"/>
                    </a:lnTo>
                    <a:lnTo>
                      <a:pt x="12" y="94"/>
                    </a:lnTo>
                    <a:lnTo>
                      <a:pt x="18" y="100"/>
                    </a:lnTo>
                    <a:lnTo>
                      <a:pt x="28" y="106"/>
                    </a:lnTo>
                    <a:lnTo>
                      <a:pt x="36" y="110"/>
                    </a:lnTo>
                    <a:lnTo>
                      <a:pt x="36" y="110"/>
                    </a:lnTo>
                    <a:lnTo>
                      <a:pt x="50" y="114"/>
                    </a:lnTo>
                    <a:lnTo>
                      <a:pt x="66" y="118"/>
                    </a:lnTo>
                    <a:lnTo>
                      <a:pt x="66" y="118"/>
                    </a:lnTo>
                    <a:lnTo>
                      <a:pt x="94" y="120"/>
                    </a:lnTo>
                    <a:lnTo>
                      <a:pt x="94" y="120"/>
                    </a:lnTo>
                    <a:lnTo>
                      <a:pt x="120" y="120"/>
                    </a:lnTo>
                    <a:lnTo>
                      <a:pt x="120" y="120"/>
                    </a:lnTo>
                    <a:lnTo>
                      <a:pt x="148" y="118"/>
                    </a:lnTo>
                    <a:lnTo>
                      <a:pt x="148" y="118"/>
                    </a:lnTo>
                    <a:lnTo>
                      <a:pt x="160" y="116"/>
                    </a:lnTo>
                    <a:lnTo>
                      <a:pt x="160" y="116"/>
                    </a:lnTo>
                    <a:lnTo>
                      <a:pt x="174" y="114"/>
                    </a:lnTo>
                    <a:lnTo>
                      <a:pt x="174" y="114"/>
                    </a:lnTo>
                    <a:lnTo>
                      <a:pt x="200" y="106"/>
                    </a:lnTo>
                    <a:lnTo>
                      <a:pt x="200" y="106"/>
                    </a:lnTo>
                    <a:lnTo>
                      <a:pt x="224" y="96"/>
                    </a:lnTo>
                    <a:lnTo>
                      <a:pt x="224" y="96"/>
                    </a:lnTo>
                    <a:lnTo>
                      <a:pt x="250" y="84"/>
                    </a:lnTo>
                    <a:lnTo>
                      <a:pt x="250" y="84"/>
                    </a:lnTo>
                    <a:lnTo>
                      <a:pt x="262" y="76"/>
                    </a:lnTo>
                    <a:lnTo>
                      <a:pt x="272" y="66"/>
                    </a:lnTo>
                    <a:lnTo>
                      <a:pt x="272" y="66"/>
                    </a:lnTo>
                    <a:lnTo>
                      <a:pt x="280" y="58"/>
                    </a:lnTo>
                    <a:lnTo>
                      <a:pt x="286" y="50"/>
                    </a:lnTo>
                    <a:lnTo>
                      <a:pt x="292" y="42"/>
                    </a:lnTo>
                    <a:lnTo>
                      <a:pt x="294" y="34"/>
                    </a:lnTo>
                    <a:lnTo>
                      <a:pt x="294" y="34"/>
                    </a:lnTo>
                    <a:lnTo>
                      <a:pt x="288" y="0"/>
                    </a:lnTo>
                    <a:lnTo>
                      <a:pt x="288" y="0"/>
                    </a:lnTo>
                    <a:lnTo>
                      <a:pt x="286" y="8"/>
                    </a:lnTo>
                    <a:lnTo>
                      <a:pt x="280" y="16"/>
                    </a:lnTo>
                    <a:lnTo>
                      <a:pt x="274" y="24"/>
                    </a:lnTo>
                    <a:lnTo>
                      <a:pt x="266" y="32"/>
                    </a:lnTo>
                    <a:lnTo>
                      <a:pt x="266" y="32"/>
                    </a:lnTo>
                    <a:close/>
                  </a:path>
                </a:pathLst>
              </a:custGeom>
              <a:solidFill>
                <a:srgbClr val="C081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15" name="Freeform 56"/>
              <p:cNvSpPr>
                <a:spLocks noEditPoints="1"/>
              </p:cNvSpPr>
              <p:nvPr/>
            </p:nvSpPr>
            <p:spPr bwMode="auto">
              <a:xfrm>
                <a:off x="5688657" y="3932661"/>
                <a:ext cx="201030" cy="124777"/>
              </a:xfrm>
              <a:custGeom>
                <a:avLst/>
                <a:gdLst>
                  <a:gd name="T0" fmla="*/ 110 w 116"/>
                  <a:gd name="T1" fmla="*/ 66 h 72"/>
                  <a:gd name="T2" fmla="*/ 98 w 116"/>
                  <a:gd name="T3" fmla="*/ 60 h 72"/>
                  <a:gd name="T4" fmla="*/ 82 w 116"/>
                  <a:gd name="T5" fmla="*/ 70 h 72"/>
                  <a:gd name="T6" fmla="*/ 72 w 116"/>
                  <a:gd name="T7" fmla="*/ 72 h 72"/>
                  <a:gd name="T8" fmla="*/ 62 w 116"/>
                  <a:gd name="T9" fmla="*/ 72 h 72"/>
                  <a:gd name="T10" fmla="*/ 44 w 116"/>
                  <a:gd name="T11" fmla="*/ 68 h 72"/>
                  <a:gd name="T12" fmla="*/ 54 w 116"/>
                  <a:gd name="T13" fmla="*/ 56 h 72"/>
                  <a:gd name="T14" fmla="*/ 64 w 116"/>
                  <a:gd name="T15" fmla="*/ 60 h 72"/>
                  <a:gd name="T16" fmla="*/ 72 w 116"/>
                  <a:gd name="T17" fmla="*/ 60 h 72"/>
                  <a:gd name="T18" fmla="*/ 90 w 116"/>
                  <a:gd name="T19" fmla="*/ 54 h 72"/>
                  <a:gd name="T20" fmla="*/ 74 w 116"/>
                  <a:gd name="T21" fmla="*/ 46 h 72"/>
                  <a:gd name="T22" fmla="*/ 58 w 116"/>
                  <a:gd name="T23" fmla="*/ 36 h 72"/>
                  <a:gd name="T24" fmla="*/ 38 w 116"/>
                  <a:gd name="T25" fmla="*/ 44 h 72"/>
                  <a:gd name="T26" fmla="*/ 30 w 116"/>
                  <a:gd name="T27" fmla="*/ 46 h 72"/>
                  <a:gd name="T28" fmla="*/ 20 w 116"/>
                  <a:gd name="T29" fmla="*/ 46 h 72"/>
                  <a:gd name="T30" fmla="*/ 8 w 116"/>
                  <a:gd name="T31" fmla="*/ 42 h 72"/>
                  <a:gd name="T32" fmla="*/ 2 w 116"/>
                  <a:gd name="T33" fmla="*/ 38 h 72"/>
                  <a:gd name="T34" fmla="*/ 0 w 116"/>
                  <a:gd name="T35" fmla="*/ 30 h 72"/>
                  <a:gd name="T36" fmla="*/ 2 w 116"/>
                  <a:gd name="T37" fmla="*/ 26 h 72"/>
                  <a:gd name="T38" fmla="*/ 16 w 116"/>
                  <a:gd name="T39" fmla="*/ 12 h 72"/>
                  <a:gd name="T40" fmla="*/ 12 w 116"/>
                  <a:gd name="T41" fmla="*/ 8 h 72"/>
                  <a:gd name="T42" fmla="*/ 20 w 116"/>
                  <a:gd name="T43" fmla="*/ 4 h 72"/>
                  <a:gd name="T44" fmla="*/ 24 w 116"/>
                  <a:gd name="T45" fmla="*/ 8 h 72"/>
                  <a:gd name="T46" fmla="*/ 34 w 116"/>
                  <a:gd name="T47" fmla="*/ 2 h 72"/>
                  <a:gd name="T48" fmla="*/ 44 w 116"/>
                  <a:gd name="T49" fmla="*/ 0 h 72"/>
                  <a:gd name="T50" fmla="*/ 64 w 116"/>
                  <a:gd name="T51" fmla="*/ 2 h 72"/>
                  <a:gd name="T52" fmla="*/ 56 w 116"/>
                  <a:gd name="T53" fmla="*/ 10 h 72"/>
                  <a:gd name="T54" fmla="*/ 50 w 116"/>
                  <a:gd name="T55" fmla="*/ 8 h 72"/>
                  <a:gd name="T56" fmla="*/ 44 w 116"/>
                  <a:gd name="T57" fmla="*/ 8 h 72"/>
                  <a:gd name="T58" fmla="*/ 30 w 116"/>
                  <a:gd name="T59" fmla="*/ 12 h 72"/>
                  <a:gd name="T60" fmla="*/ 44 w 116"/>
                  <a:gd name="T61" fmla="*/ 18 h 72"/>
                  <a:gd name="T62" fmla="*/ 56 w 116"/>
                  <a:gd name="T63" fmla="*/ 26 h 72"/>
                  <a:gd name="T64" fmla="*/ 70 w 116"/>
                  <a:gd name="T65" fmla="*/ 20 h 72"/>
                  <a:gd name="T66" fmla="*/ 84 w 116"/>
                  <a:gd name="T67" fmla="*/ 18 h 72"/>
                  <a:gd name="T68" fmla="*/ 94 w 116"/>
                  <a:gd name="T69" fmla="*/ 18 h 72"/>
                  <a:gd name="T70" fmla="*/ 104 w 116"/>
                  <a:gd name="T71" fmla="*/ 22 h 72"/>
                  <a:gd name="T72" fmla="*/ 114 w 116"/>
                  <a:gd name="T73" fmla="*/ 32 h 72"/>
                  <a:gd name="T74" fmla="*/ 114 w 116"/>
                  <a:gd name="T75" fmla="*/ 36 h 72"/>
                  <a:gd name="T76" fmla="*/ 112 w 116"/>
                  <a:gd name="T77" fmla="*/ 44 h 72"/>
                  <a:gd name="T78" fmla="*/ 104 w 116"/>
                  <a:gd name="T79" fmla="*/ 54 h 72"/>
                  <a:gd name="T80" fmla="*/ 116 w 116"/>
                  <a:gd name="T81" fmla="*/ 60 h 72"/>
                  <a:gd name="T82" fmla="*/ 110 w 116"/>
                  <a:gd name="T83" fmla="*/ 66 h 72"/>
                  <a:gd name="T84" fmla="*/ 24 w 116"/>
                  <a:gd name="T85" fmla="*/ 16 h 72"/>
                  <a:gd name="T86" fmla="*/ 18 w 116"/>
                  <a:gd name="T87" fmla="*/ 20 h 72"/>
                  <a:gd name="T88" fmla="*/ 16 w 116"/>
                  <a:gd name="T89" fmla="*/ 26 h 72"/>
                  <a:gd name="T90" fmla="*/ 20 w 116"/>
                  <a:gd name="T91" fmla="*/ 32 h 72"/>
                  <a:gd name="T92" fmla="*/ 26 w 116"/>
                  <a:gd name="T93" fmla="*/ 34 h 72"/>
                  <a:gd name="T94" fmla="*/ 32 w 116"/>
                  <a:gd name="T95" fmla="*/ 36 h 72"/>
                  <a:gd name="T96" fmla="*/ 48 w 116"/>
                  <a:gd name="T97" fmla="*/ 30 h 72"/>
                  <a:gd name="T98" fmla="*/ 36 w 116"/>
                  <a:gd name="T99" fmla="*/ 22 h 72"/>
                  <a:gd name="T100" fmla="*/ 24 w 116"/>
                  <a:gd name="T101" fmla="*/ 16 h 72"/>
                  <a:gd name="T102" fmla="*/ 96 w 116"/>
                  <a:gd name="T103" fmla="*/ 50 h 72"/>
                  <a:gd name="T104" fmla="*/ 96 w 116"/>
                  <a:gd name="T105" fmla="*/ 50 h 72"/>
                  <a:gd name="T106" fmla="*/ 102 w 116"/>
                  <a:gd name="T107" fmla="*/ 38 h 72"/>
                  <a:gd name="T108" fmla="*/ 100 w 116"/>
                  <a:gd name="T109" fmla="*/ 34 h 72"/>
                  <a:gd name="T110" fmla="*/ 94 w 116"/>
                  <a:gd name="T111" fmla="*/ 30 h 72"/>
                  <a:gd name="T112" fmla="*/ 84 w 116"/>
                  <a:gd name="T113" fmla="*/ 26 h 72"/>
                  <a:gd name="T114" fmla="*/ 76 w 116"/>
                  <a:gd name="T115" fmla="*/ 28 h 72"/>
                  <a:gd name="T116" fmla="*/ 66 w 116"/>
                  <a:gd name="T117" fmla="*/ 32 h 72"/>
                  <a:gd name="T118" fmla="*/ 82 w 116"/>
                  <a:gd name="T119" fmla="*/ 40 h 72"/>
                  <a:gd name="T120" fmla="*/ 96 w 116"/>
                  <a:gd name="T121" fmla="*/ 5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6" h="72">
                    <a:moveTo>
                      <a:pt x="110" y="66"/>
                    </a:moveTo>
                    <a:lnTo>
                      <a:pt x="110" y="66"/>
                    </a:lnTo>
                    <a:lnTo>
                      <a:pt x="98" y="60"/>
                    </a:lnTo>
                    <a:lnTo>
                      <a:pt x="98" y="60"/>
                    </a:lnTo>
                    <a:lnTo>
                      <a:pt x="90" y="66"/>
                    </a:lnTo>
                    <a:lnTo>
                      <a:pt x="82" y="70"/>
                    </a:lnTo>
                    <a:lnTo>
                      <a:pt x="82" y="70"/>
                    </a:lnTo>
                    <a:lnTo>
                      <a:pt x="72" y="72"/>
                    </a:lnTo>
                    <a:lnTo>
                      <a:pt x="62" y="72"/>
                    </a:lnTo>
                    <a:lnTo>
                      <a:pt x="62" y="72"/>
                    </a:lnTo>
                    <a:lnTo>
                      <a:pt x="52" y="72"/>
                    </a:lnTo>
                    <a:lnTo>
                      <a:pt x="44" y="68"/>
                    </a:lnTo>
                    <a:lnTo>
                      <a:pt x="44" y="68"/>
                    </a:lnTo>
                    <a:lnTo>
                      <a:pt x="54" y="56"/>
                    </a:lnTo>
                    <a:lnTo>
                      <a:pt x="54" y="56"/>
                    </a:lnTo>
                    <a:lnTo>
                      <a:pt x="64" y="60"/>
                    </a:lnTo>
                    <a:lnTo>
                      <a:pt x="72" y="60"/>
                    </a:lnTo>
                    <a:lnTo>
                      <a:pt x="72" y="60"/>
                    </a:lnTo>
                    <a:lnTo>
                      <a:pt x="82" y="58"/>
                    </a:lnTo>
                    <a:lnTo>
                      <a:pt x="90" y="54"/>
                    </a:lnTo>
                    <a:lnTo>
                      <a:pt x="90" y="54"/>
                    </a:lnTo>
                    <a:lnTo>
                      <a:pt x="74" y="46"/>
                    </a:lnTo>
                    <a:lnTo>
                      <a:pt x="74" y="46"/>
                    </a:lnTo>
                    <a:lnTo>
                      <a:pt x="58" y="36"/>
                    </a:lnTo>
                    <a:lnTo>
                      <a:pt x="58" y="36"/>
                    </a:lnTo>
                    <a:lnTo>
                      <a:pt x="38" y="44"/>
                    </a:lnTo>
                    <a:lnTo>
                      <a:pt x="38" y="44"/>
                    </a:lnTo>
                    <a:lnTo>
                      <a:pt x="30" y="46"/>
                    </a:lnTo>
                    <a:lnTo>
                      <a:pt x="20" y="46"/>
                    </a:lnTo>
                    <a:lnTo>
                      <a:pt x="20" y="46"/>
                    </a:lnTo>
                    <a:lnTo>
                      <a:pt x="14" y="44"/>
                    </a:lnTo>
                    <a:lnTo>
                      <a:pt x="8" y="42"/>
                    </a:lnTo>
                    <a:lnTo>
                      <a:pt x="8" y="42"/>
                    </a:lnTo>
                    <a:lnTo>
                      <a:pt x="2" y="38"/>
                    </a:lnTo>
                    <a:lnTo>
                      <a:pt x="0" y="34"/>
                    </a:lnTo>
                    <a:lnTo>
                      <a:pt x="0" y="30"/>
                    </a:lnTo>
                    <a:lnTo>
                      <a:pt x="2" y="26"/>
                    </a:lnTo>
                    <a:lnTo>
                      <a:pt x="2" y="26"/>
                    </a:lnTo>
                    <a:lnTo>
                      <a:pt x="6" y="18"/>
                    </a:lnTo>
                    <a:lnTo>
                      <a:pt x="16" y="12"/>
                    </a:lnTo>
                    <a:lnTo>
                      <a:pt x="16" y="12"/>
                    </a:lnTo>
                    <a:lnTo>
                      <a:pt x="12" y="8"/>
                    </a:lnTo>
                    <a:lnTo>
                      <a:pt x="12" y="8"/>
                    </a:lnTo>
                    <a:lnTo>
                      <a:pt x="20" y="4"/>
                    </a:lnTo>
                    <a:lnTo>
                      <a:pt x="20" y="4"/>
                    </a:lnTo>
                    <a:lnTo>
                      <a:pt x="24" y="8"/>
                    </a:lnTo>
                    <a:lnTo>
                      <a:pt x="24" y="8"/>
                    </a:lnTo>
                    <a:lnTo>
                      <a:pt x="34" y="2"/>
                    </a:lnTo>
                    <a:lnTo>
                      <a:pt x="44" y="0"/>
                    </a:lnTo>
                    <a:lnTo>
                      <a:pt x="44" y="0"/>
                    </a:lnTo>
                    <a:lnTo>
                      <a:pt x="54" y="0"/>
                    </a:lnTo>
                    <a:lnTo>
                      <a:pt x="64" y="2"/>
                    </a:lnTo>
                    <a:lnTo>
                      <a:pt x="64" y="2"/>
                    </a:lnTo>
                    <a:lnTo>
                      <a:pt x="56" y="10"/>
                    </a:lnTo>
                    <a:lnTo>
                      <a:pt x="56" y="10"/>
                    </a:lnTo>
                    <a:lnTo>
                      <a:pt x="50" y="8"/>
                    </a:lnTo>
                    <a:lnTo>
                      <a:pt x="44" y="8"/>
                    </a:lnTo>
                    <a:lnTo>
                      <a:pt x="44" y="8"/>
                    </a:lnTo>
                    <a:lnTo>
                      <a:pt x="30" y="12"/>
                    </a:lnTo>
                    <a:lnTo>
                      <a:pt x="30" y="12"/>
                    </a:lnTo>
                    <a:lnTo>
                      <a:pt x="44" y="18"/>
                    </a:lnTo>
                    <a:lnTo>
                      <a:pt x="44" y="18"/>
                    </a:lnTo>
                    <a:lnTo>
                      <a:pt x="56" y="26"/>
                    </a:lnTo>
                    <a:lnTo>
                      <a:pt x="56" y="26"/>
                    </a:lnTo>
                    <a:lnTo>
                      <a:pt x="70" y="20"/>
                    </a:lnTo>
                    <a:lnTo>
                      <a:pt x="70" y="20"/>
                    </a:lnTo>
                    <a:lnTo>
                      <a:pt x="84" y="18"/>
                    </a:lnTo>
                    <a:lnTo>
                      <a:pt x="84" y="18"/>
                    </a:lnTo>
                    <a:lnTo>
                      <a:pt x="94" y="18"/>
                    </a:lnTo>
                    <a:lnTo>
                      <a:pt x="94" y="18"/>
                    </a:lnTo>
                    <a:lnTo>
                      <a:pt x="104" y="22"/>
                    </a:lnTo>
                    <a:lnTo>
                      <a:pt x="104" y="22"/>
                    </a:lnTo>
                    <a:lnTo>
                      <a:pt x="112" y="28"/>
                    </a:lnTo>
                    <a:lnTo>
                      <a:pt x="114" y="32"/>
                    </a:lnTo>
                    <a:lnTo>
                      <a:pt x="114" y="36"/>
                    </a:lnTo>
                    <a:lnTo>
                      <a:pt x="114" y="36"/>
                    </a:lnTo>
                    <a:lnTo>
                      <a:pt x="114" y="40"/>
                    </a:lnTo>
                    <a:lnTo>
                      <a:pt x="112" y="44"/>
                    </a:lnTo>
                    <a:lnTo>
                      <a:pt x="104" y="54"/>
                    </a:lnTo>
                    <a:lnTo>
                      <a:pt x="104" y="54"/>
                    </a:lnTo>
                    <a:lnTo>
                      <a:pt x="116" y="60"/>
                    </a:lnTo>
                    <a:lnTo>
                      <a:pt x="116" y="60"/>
                    </a:lnTo>
                    <a:lnTo>
                      <a:pt x="110" y="66"/>
                    </a:lnTo>
                    <a:lnTo>
                      <a:pt x="110" y="66"/>
                    </a:lnTo>
                    <a:close/>
                    <a:moveTo>
                      <a:pt x="24" y="16"/>
                    </a:moveTo>
                    <a:lnTo>
                      <a:pt x="24" y="16"/>
                    </a:lnTo>
                    <a:lnTo>
                      <a:pt x="24" y="16"/>
                    </a:lnTo>
                    <a:lnTo>
                      <a:pt x="18" y="20"/>
                    </a:lnTo>
                    <a:lnTo>
                      <a:pt x="16" y="26"/>
                    </a:lnTo>
                    <a:lnTo>
                      <a:pt x="16" y="26"/>
                    </a:lnTo>
                    <a:lnTo>
                      <a:pt x="16" y="30"/>
                    </a:lnTo>
                    <a:lnTo>
                      <a:pt x="20" y="32"/>
                    </a:lnTo>
                    <a:lnTo>
                      <a:pt x="20" y="32"/>
                    </a:lnTo>
                    <a:lnTo>
                      <a:pt x="26" y="34"/>
                    </a:lnTo>
                    <a:lnTo>
                      <a:pt x="32" y="36"/>
                    </a:lnTo>
                    <a:lnTo>
                      <a:pt x="32" y="36"/>
                    </a:lnTo>
                    <a:lnTo>
                      <a:pt x="40" y="34"/>
                    </a:lnTo>
                    <a:lnTo>
                      <a:pt x="48" y="30"/>
                    </a:lnTo>
                    <a:lnTo>
                      <a:pt x="48" y="30"/>
                    </a:lnTo>
                    <a:lnTo>
                      <a:pt x="36" y="22"/>
                    </a:lnTo>
                    <a:lnTo>
                      <a:pt x="36" y="22"/>
                    </a:lnTo>
                    <a:lnTo>
                      <a:pt x="24" y="16"/>
                    </a:lnTo>
                    <a:lnTo>
                      <a:pt x="24" y="16"/>
                    </a:lnTo>
                    <a:close/>
                    <a:moveTo>
                      <a:pt x="96" y="50"/>
                    </a:moveTo>
                    <a:lnTo>
                      <a:pt x="96" y="50"/>
                    </a:lnTo>
                    <a:lnTo>
                      <a:pt x="96" y="50"/>
                    </a:lnTo>
                    <a:lnTo>
                      <a:pt x="100" y="44"/>
                    </a:lnTo>
                    <a:lnTo>
                      <a:pt x="102" y="38"/>
                    </a:lnTo>
                    <a:lnTo>
                      <a:pt x="102" y="38"/>
                    </a:lnTo>
                    <a:lnTo>
                      <a:pt x="100" y="34"/>
                    </a:lnTo>
                    <a:lnTo>
                      <a:pt x="94" y="30"/>
                    </a:lnTo>
                    <a:lnTo>
                      <a:pt x="94" y="30"/>
                    </a:lnTo>
                    <a:lnTo>
                      <a:pt x="90" y="28"/>
                    </a:lnTo>
                    <a:lnTo>
                      <a:pt x="84" y="26"/>
                    </a:lnTo>
                    <a:lnTo>
                      <a:pt x="84" y="26"/>
                    </a:lnTo>
                    <a:lnTo>
                      <a:pt x="76" y="28"/>
                    </a:lnTo>
                    <a:lnTo>
                      <a:pt x="66" y="32"/>
                    </a:lnTo>
                    <a:lnTo>
                      <a:pt x="66" y="32"/>
                    </a:lnTo>
                    <a:lnTo>
                      <a:pt x="82" y="40"/>
                    </a:lnTo>
                    <a:lnTo>
                      <a:pt x="82" y="40"/>
                    </a:lnTo>
                    <a:lnTo>
                      <a:pt x="96" y="50"/>
                    </a:lnTo>
                    <a:lnTo>
                      <a:pt x="96" y="50"/>
                    </a:lnTo>
                    <a:close/>
                  </a:path>
                </a:pathLst>
              </a:custGeom>
              <a:solidFill>
                <a:srgbClr val="8057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16" name="Freeform 57"/>
              <p:cNvSpPr>
                <a:spLocks/>
              </p:cNvSpPr>
              <p:nvPr/>
            </p:nvSpPr>
            <p:spPr bwMode="auto">
              <a:xfrm>
                <a:off x="5522287" y="3769757"/>
                <a:ext cx="502576" cy="246088"/>
              </a:xfrm>
              <a:custGeom>
                <a:avLst/>
                <a:gdLst>
                  <a:gd name="T0" fmla="*/ 132 w 290"/>
                  <a:gd name="T1" fmla="*/ 6 h 142"/>
                  <a:gd name="T2" fmla="*/ 132 w 290"/>
                  <a:gd name="T3" fmla="*/ 6 h 142"/>
                  <a:gd name="T4" fmla="*/ 104 w 290"/>
                  <a:gd name="T5" fmla="*/ 12 h 142"/>
                  <a:gd name="T6" fmla="*/ 78 w 290"/>
                  <a:gd name="T7" fmla="*/ 20 h 142"/>
                  <a:gd name="T8" fmla="*/ 54 w 290"/>
                  <a:gd name="T9" fmla="*/ 32 h 142"/>
                  <a:gd name="T10" fmla="*/ 34 w 290"/>
                  <a:gd name="T11" fmla="*/ 44 h 142"/>
                  <a:gd name="T12" fmla="*/ 18 w 290"/>
                  <a:gd name="T13" fmla="*/ 56 h 142"/>
                  <a:gd name="T14" fmla="*/ 8 w 290"/>
                  <a:gd name="T15" fmla="*/ 70 h 142"/>
                  <a:gd name="T16" fmla="*/ 4 w 290"/>
                  <a:gd name="T17" fmla="*/ 76 h 142"/>
                  <a:gd name="T18" fmla="*/ 2 w 290"/>
                  <a:gd name="T19" fmla="*/ 84 h 142"/>
                  <a:gd name="T20" fmla="*/ 0 w 290"/>
                  <a:gd name="T21" fmla="*/ 90 h 142"/>
                  <a:gd name="T22" fmla="*/ 2 w 290"/>
                  <a:gd name="T23" fmla="*/ 98 h 142"/>
                  <a:gd name="T24" fmla="*/ 2 w 290"/>
                  <a:gd name="T25" fmla="*/ 98 h 142"/>
                  <a:gd name="T26" fmla="*/ 4 w 290"/>
                  <a:gd name="T27" fmla="*/ 104 h 142"/>
                  <a:gd name="T28" fmla="*/ 6 w 290"/>
                  <a:gd name="T29" fmla="*/ 110 h 142"/>
                  <a:gd name="T30" fmla="*/ 12 w 290"/>
                  <a:gd name="T31" fmla="*/ 116 h 142"/>
                  <a:gd name="T32" fmla="*/ 18 w 290"/>
                  <a:gd name="T33" fmla="*/ 122 h 142"/>
                  <a:gd name="T34" fmla="*/ 32 w 290"/>
                  <a:gd name="T35" fmla="*/ 130 h 142"/>
                  <a:gd name="T36" fmla="*/ 52 w 290"/>
                  <a:gd name="T37" fmla="*/ 136 h 142"/>
                  <a:gd name="T38" fmla="*/ 74 w 290"/>
                  <a:gd name="T39" fmla="*/ 140 h 142"/>
                  <a:gd name="T40" fmla="*/ 100 w 290"/>
                  <a:gd name="T41" fmla="*/ 142 h 142"/>
                  <a:gd name="T42" fmla="*/ 128 w 290"/>
                  <a:gd name="T43" fmla="*/ 140 h 142"/>
                  <a:gd name="T44" fmla="*/ 158 w 290"/>
                  <a:gd name="T45" fmla="*/ 136 h 142"/>
                  <a:gd name="T46" fmla="*/ 158 w 290"/>
                  <a:gd name="T47" fmla="*/ 136 h 142"/>
                  <a:gd name="T48" fmla="*/ 186 w 290"/>
                  <a:gd name="T49" fmla="*/ 130 h 142"/>
                  <a:gd name="T50" fmla="*/ 212 w 290"/>
                  <a:gd name="T51" fmla="*/ 120 h 142"/>
                  <a:gd name="T52" fmla="*/ 236 w 290"/>
                  <a:gd name="T53" fmla="*/ 110 h 142"/>
                  <a:gd name="T54" fmla="*/ 256 w 290"/>
                  <a:gd name="T55" fmla="*/ 98 h 142"/>
                  <a:gd name="T56" fmla="*/ 272 w 290"/>
                  <a:gd name="T57" fmla="*/ 86 h 142"/>
                  <a:gd name="T58" fmla="*/ 282 w 290"/>
                  <a:gd name="T59" fmla="*/ 72 h 142"/>
                  <a:gd name="T60" fmla="*/ 286 w 290"/>
                  <a:gd name="T61" fmla="*/ 64 h 142"/>
                  <a:gd name="T62" fmla="*/ 288 w 290"/>
                  <a:gd name="T63" fmla="*/ 58 h 142"/>
                  <a:gd name="T64" fmla="*/ 290 w 290"/>
                  <a:gd name="T65" fmla="*/ 50 h 142"/>
                  <a:gd name="T66" fmla="*/ 288 w 290"/>
                  <a:gd name="T67" fmla="*/ 44 h 142"/>
                  <a:gd name="T68" fmla="*/ 288 w 290"/>
                  <a:gd name="T69" fmla="*/ 44 h 142"/>
                  <a:gd name="T70" fmla="*/ 286 w 290"/>
                  <a:gd name="T71" fmla="*/ 38 h 142"/>
                  <a:gd name="T72" fmla="*/ 284 w 290"/>
                  <a:gd name="T73" fmla="*/ 32 h 142"/>
                  <a:gd name="T74" fmla="*/ 278 w 290"/>
                  <a:gd name="T75" fmla="*/ 26 h 142"/>
                  <a:gd name="T76" fmla="*/ 272 w 290"/>
                  <a:gd name="T77" fmla="*/ 20 h 142"/>
                  <a:gd name="T78" fmla="*/ 258 w 290"/>
                  <a:gd name="T79" fmla="*/ 12 h 142"/>
                  <a:gd name="T80" fmla="*/ 238 w 290"/>
                  <a:gd name="T81" fmla="*/ 6 h 142"/>
                  <a:gd name="T82" fmla="*/ 216 w 290"/>
                  <a:gd name="T83" fmla="*/ 2 h 142"/>
                  <a:gd name="T84" fmla="*/ 190 w 290"/>
                  <a:gd name="T85" fmla="*/ 0 h 142"/>
                  <a:gd name="T86" fmla="*/ 162 w 290"/>
                  <a:gd name="T87" fmla="*/ 2 h 142"/>
                  <a:gd name="T88" fmla="*/ 132 w 290"/>
                  <a:gd name="T89" fmla="*/ 6 h 142"/>
                  <a:gd name="T90" fmla="*/ 132 w 290"/>
                  <a:gd name="T91" fmla="*/ 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90" h="142">
                    <a:moveTo>
                      <a:pt x="132" y="6"/>
                    </a:moveTo>
                    <a:lnTo>
                      <a:pt x="132" y="6"/>
                    </a:lnTo>
                    <a:lnTo>
                      <a:pt x="104" y="12"/>
                    </a:lnTo>
                    <a:lnTo>
                      <a:pt x="78" y="20"/>
                    </a:lnTo>
                    <a:lnTo>
                      <a:pt x="54" y="32"/>
                    </a:lnTo>
                    <a:lnTo>
                      <a:pt x="34" y="44"/>
                    </a:lnTo>
                    <a:lnTo>
                      <a:pt x="18" y="56"/>
                    </a:lnTo>
                    <a:lnTo>
                      <a:pt x="8" y="70"/>
                    </a:lnTo>
                    <a:lnTo>
                      <a:pt x="4" y="76"/>
                    </a:lnTo>
                    <a:lnTo>
                      <a:pt x="2" y="84"/>
                    </a:lnTo>
                    <a:lnTo>
                      <a:pt x="0" y="90"/>
                    </a:lnTo>
                    <a:lnTo>
                      <a:pt x="2" y="98"/>
                    </a:lnTo>
                    <a:lnTo>
                      <a:pt x="2" y="98"/>
                    </a:lnTo>
                    <a:lnTo>
                      <a:pt x="4" y="104"/>
                    </a:lnTo>
                    <a:lnTo>
                      <a:pt x="6" y="110"/>
                    </a:lnTo>
                    <a:lnTo>
                      <a:pt x="12" y="116"/>
                    </a:lnTo>
                    <a:lnTo>
                      <a:pt x="18" y="122"/>
                    </a:lnTo>
                    <a:lnTo>
                      <a:pt x="32" y="130"/>
                    </a:lnTo>
                    <a:lnTo>
                      <a:pt x="52" y="136"/>
                    </a:lnTo>
                    <a:lnTo>
                      <a:pt x="74" y="140"/>
                    </a:lnTo>
                    <a:lnTo>
                      <a:pt x="100" y="142"/>
                    </a:lnTo>
                    <a:lnTo>
                      <a:pt x="128" y="140"/>
                    </a:lnTo>
                    <a:lnTo>
                      <a:pt x="158" y="136"/>
                    </a:lnTo>
                    <a:lnTo>
                      <a:pt x="158" y="136"/>
                    </a:lnTo>
                    <a:lnTo>
                      <a:pt x="186" y="130"/>
                    </a:lnTo>
                    <a:lnTo>
                      <a:pt x="212" y="120"/>
                    </a:lnTo>
                    <a:lnTo>
                      <a:pt x="236" y="110"/>
                    </a:lnTo>
                    <a:lnTo>
                      <a:pt x="256" y="98"/>
                    </a:lnTo>
                    <a:lnTo>
                      <a:pt x="272" y="86"/>
                    </a:lnTo>
                    <a:lnTo>
                      <a:pt x="282" y="72"/>
                    </a:lnTo>
                    <a:lnTo>
                      <a:pt x="286" y="64"/>
                    </a:lnTo>
                    <a:lnTo>
                      <a:pt x="288" y="58"/>
                    </a:lnTo>
                    <a:lnTo>
                      <a:pt x="290" y="50"/>
                    </a:lnTo>
                    <a:lnTo>
                      <a:pt x="288" y="44"/>
                    </a:lnTo>
                    <a:lnTo>
                      <a:pt x="288" y="44"/>
                    </a:lnTo>
                    <a:lnTo>
                      <a:pt x="286" y="38"/>
                    </a:lnTo>
                    <a:lnTo>
                      <a:pt x="284" y="32"/>
                    </a:lnTo>
                    <a:lnTo>
                      <a:pt x="278" y="26"/>
                    </a:lnTo>
                    <a:lnTo>
                      <a:pt x="272" y="20"/>
                    </a:lnTo>
                    <a:lnTo>
                      <a:pt x="258" y="12"/>
                    </a:lnTo>
                    <a:lnTo>
                      <a:pt x="238" y="6"/>
                    </a:lnTo>
                    <a:lnTo>
                      <a:pt x="216" y="2"/>
                    </a:lnTo>
                    <a:lnTo>
                      <a:pt x="190" y="0"/>
                    </a:lnTo>
                    <a:lnTo>
                      <a:pt x="162" y="2"/>
                    </a:lnTo>
                    <a:lnTo>
                      <a:pt x="132" y="6"/>
                    </a:lnTo>
                    <a:lnTo>
                      <a:pt x="132" y="6"/>
                    </a:lnTo>
                    <a:close/>
                  </a:path>
                </a:pathLst>
              </a:custGeom>
              <a:solidFill>
                <a:srgbClr val="ED9C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17" name="Freeform 58"/>
              <p:cNvSpPr>
                <a:spLocks/>
              </p:cNvSpPr>
              <p:nvPr/>
            </p:nvSpPr>
            <p:spPr bwMode="auto">
              <a:xfrm>
                <a:off x="5553481" y="3790553"/>
                <a:ext cx="436721" cy="183700"/>
              </a:xfrm>
              <a:custGeom>
                <a:avLst/>
                <a:gdLst>
                  <a:gd name="T0" fmla="*/ 118 w 252"/>
                  <a:gd name="T1" fmla="*/ 4 h 106"/>
                  <a:gd name="T2" fmla="*/ 118 w 252"/>
                  <a:gd name="T3" fmla="*/ 4 h 106"/>
                  <a:gd name="T4" fmla="*/ 94 w 252"/>
                  <a:gd name="T5" fmla="*/ 10 h 106"/>
                  <a:gd name="T6" fmla="*/ 70 w 252"/>
                  <a:gd name="T7" fmla="*/ 18 h 106"/>
                  <a:gd name="T8" fmla="*/ 48 w 252"/>
                  <a:gd name="T9" fmla="*/ 28 h 106"/>
                  <a:gd name="T10" fmla="*/ 26 w 252"/>
                  <a:gd name="T11" fmla="*/ 40 h 106"/>
                  <a:gd name="T12" fmla="*/ 26 w 252"/>
                  <a:gd name="T13" fmla="*/ 40 h 106"/>
                  <a:gd name="T14" fmla="*/ 18 w 252"/>
                  <a:gd name="T15" fmla="*/ 46 h 106"/>
                  <a:gd name="T16" fmla="*/ 10 w 252"/>
                  <a:gd name="T17" fmla="*/ 56 h 106"/>
                  <a:gd name="T18" fmla="*/ 2 w 252"/>
                  <a:gd name="T19" fmla="*/ 66 h 106"/>
                  <a:gd name="T20" fmla="*/ 0 w 252"/>
                  <a:gd name="T21" fmla="*/ 70 h 106"/>
                  <a:gd name="T22" fmla="*/ 0 w 252"/>
                  <a:gd name="T23" fmla="*/ 76 h 106"/>
                  <a:gd name="T24" fmla="*/ 0 w 252"/>
                  <a:gd name="T25" fmla="*/ 76 h 106"/>
                  <a:gd name="T26" fmla="*/ 2 w 252"/>
                  <a:gd name="T27" fmla="*/ 80 h 106"/>
                  <a:gd name="T28" fmla="*/ 6 w 252"/>
                  <a:gd name="T29" fmla="*/ 86 h 106"/>
                  <a:gd name="T30" fmla="*/ 16 w 252"/>
                  <a:gd name="T31" fmla="*/ 92 h 106"/>
                  <a:gd name="T32" fmla="*/ 28 w 252"/>
                  <a:gd name="T33" fmla="*/ 98 h 106"/>
                  <a:gd name="T34" fmla="*/ 38 w 252"/>
                  <a:gd name="T35" fmla="*/ 100 h 106"/>
                  <a:gd name="T36" fmla="*/ 38 w 252"/>
                  <a:gd name="T37" fmla="*/ 100 h 106"/>
                  <a:gd name="T38" fmla="*/ 62 w 252"/>
                  <a:gd name="T39" fmla="*/ 104 h 106"/>
                  <a:gd name="T40" fmla="*/ 86 w 252"/>
                  <a:gd name="T41" fmla="*/ 106 h 106"/>
                  <a:gd name="T42" fmla="*/ 112 w 252"/>
                  <a:gd name="T43" fmla="*/ 104 h 106"/>
                  <a:gd name="T44" fmla="*/ 136 w 252"/>
                  <a:gd name="T45" fmla="*/ 100 h 106"/>
                  <a:gd name="T46" fmla="*/ 136 w 252"/>
                  <a:gd name="T47" fmla="*/ 100 h 106"/>
                  <a:gd name="T48" fmla="*/ 158 w 252"/>
                  <a:gd name="T49" fmla="*/ 94 h 106"/>
                  <a:gd name="T50" fmla="*/ 182 w 252"/>
                  <a:gd name="T51" fmla="*/ 88 h 106"/>
                  <a:gd name="T52" fmla="*/ 206 w 252"/>
                  <a:gd name="T53" fmla="*/ 78 h 106"/>
                  <a:gd name="T54" fmla="*/ 226 w 252"/>
                  <a:gd name="T55" fmla="*/ 64 h 106"/>
                  <a:gd name="T56" fmla="*/ 226 w 252"/>
                  <a:gd name="T57" fmla="*/ 64 h 106"/>
                  <a:gd name="T58" fmla="*/ 234 w 252"/>
                  <a:gd name="T59" fmla="*/ 58 h 106"/>
                  <a:gd name="T60" fmla="*/ 244 w 252"/>
                  <a:gd name="T61" fmla="*/ 50 h 106"/>
                  <a:gd name="T62" fmla="*/ 250 w 252"/>
                  <a:gd name="T63" fmla="*/ 40 h 106"/>
                  <a:gd name="T64" fmla="*/ 252 w 252"/>
                  <a:gd name="T65" fmla="*/ 34 h 106"/>
                  <a:gd name="T66" fmla="*/ 252 w 252"/>
                  <a:gd name="T67" fmla="*/ 30 h 106"/>
                  <a:gd name="T68" fmla="*/ 252 w 252"/>
                  <a:gd name="T69" fmla="*/ 30 h 106"/>
                  <a:gd name="T70" fmla="*/ 250 w 252"/>
                  <a:gd name="T71" fmla="*/ 24 h 106"/>
                  <a:gd name="T72" fmla="*/ 246 w 252"/>
                  <a:gd name="T73" fmla="*/ 20 h 106"/>
                  <a:gd name="T74" fmla="*/ 236 w 252"/>
                  <a:gd name="T75" fmla="*/ 14 h 106"/>
                  <a:gd name="T76" fmla="*/ 226 w 252"/>
                  <a:gd name="T77" fmla="*/ 8 h 106"/>
                  <a:gd name="T78" fmla="*/ 216 w 252"/>
                  <a:gd name="T79" fmla="*/ 4 h 106"/>
                  <a:gd name="T80" fmla="*/ 216 w 252"/>
                  <a:gd name="T81" fmla="*/ 4 h 106"/>
                  <a:gd name="T82" fmla="*/ 192 w 252"/>
                  <a:gd name="T83" fmla="*/ 0 h 106"/>
                  <a:gd name="T84" fmla="*/ 166 w 252"/>
                  <a:gd name="T85" fmla="*/ 0 h 106"/>
                  <a:gd name="T86" fmla="*/ 142 w 252"/>
                  <a:gd name="T87" fmla="*/ 2 h 106"/>
                  <a:gd name="T88" fmla="*/ 118 w 252"/>
                  <a:gd name="T89" fmla="*/ 4 h 106"/>
                  <a:gd name="T90" fmla="*/ 118 w 252"/>
                  <a:gd name="T91" fmla="*/ 4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52" h="106">
                    <a:moveTo>
                      <a:pt x="118" y="4"/>
                    </a:moveTo>
                    <a:lnTo>
                      <a:pt x="118" y="4"/>
                    </a:lnTo>
                    <a:lnTo>
                      <a:pt x="94" y="10"/>
                    </a:lnTo>
                    <a:lnTo>
                      <a:pt x="70" y="18"/>
                    </a:lnTo>
                    <a:lnTo>
                      <a:pt x="48" y="28"/>
                    </a:lnTo>
                    <a:lnTo>
                      <a:pt x="26" y="40"/>
                    </a:lnTo>
                    <a:lnTo>
                      <a:pt x="26" y="40"/>
                    </a:lnTo>
                    <a:lnTo>
                      <a:pt x="18" y="46"/>
                    </a:lnTo>
                    <a:lnTo>
                      <a:pt x="10" y="56"/>
                    </a:lnTo>
                    <a:lnTo>
                      <a:pt x="2" y="66"/>
                    </a:lnTo>
                    <a:lnTo>
                      <a:pt x="0" y="70"/>
                    </a:lnTo>
                    <a:lnTo>
                      <a:pt x="0" y="76"/>
                    </a:lnTo>
                    <a:lnTo>
                      <a:pt x="0" y="76"/>
                    </a:lnTo>
                    <a:lnTo>
                      <a:pt x="2" y="80"/>
                    </a:lnTo>
                    <a:lnTo>
                      <a:pt x="6" y="86"/>
                    </a:lnTo>
                    <a:lnTo>
                      <a:pt x="16" y="92"/>
                    </a:lnTo>
                    <a:lnTo>
                      <a:pt x="28" y="98"/>
                    </a:lnTo>
                    <a:lnTo>
                      <a:pt x="38" y="100"/>
                    </a:lnTo>
                    <a:lnTo>
                      <a:pt x="38" y="100"/>
                    </a:lnTo>
                    <a:lnTo>
                      <a:pt x="62" y="104"/>
                    </a:lnTo>
                    <a:lnTo>
                      <a:pt x="86" y="106"/>
                    </a:lnTo>
                    <a:lnTo>
                      <a:pt x="112" y="104"/>
                    </a:lnTo>
                    <a:lnTo>
                      <a:pt x="136" y="100"/>
                    </a:lnTo>
                    <a:lnTo>
                      <a:pt x="136" y="100"/>
                    </a:lnTo>
                    <a:lnTo>
                      <a:pt x="158" y="94"/>
                    </a:lnTo>
                    <a:lnTo>
                      <a:pt x="182" y="88"/>
                    </a:lnTo>
                    <a:lnTo>
                      <a:pt x="206" y="78"/>
                    </a:lnTo>
                    <a:lnTo>
                      <a:pt x="226" y="64"/>
                    </a:lnTo>
                    <a:lnTo>
                      <a:pt x="226" y="64"/>
                    </a:lnTo>
                    <a:lnTo>
                      <a:pt x="234" y="58"/>
                    </a:lnTo>
                    <a:lnTo>
                      <a:pt x="244" y="50"/>
                    </a:lnTo>
                    <a:lnTo>
                      <a:pt x="250" y="40"/>
                    </a:lnTo>
                    <a:lnTo>
                      <a:pt x="252" y="34"/>
                    </a:lnTo>
                    <a:lnTo>
                      <a:pt x="252" y="30"/>
                    </a:lnTo>
                    <a:lnTo>
                      <a:pt x="252" y="30"/>
                    </a:lnTo>
                    <a:lnTo>
                      <a:pt x="250" y="24"/>
                    </a:lnTo>
                    <a:lnTo>
                      <a:pt x="246" y="20"/>
                    </a:lnTo>
                    <a:lnTo>
                      <a:pt x="236" y="14"/>
                    </a:lnTo>
                    <a:lnTo>
                      <a:pt x="226" y="8"/>
                    </a:lnTo>
                    <a:lnTo>
                      <a:pt x="216" y="4"/>
                    </a:lnTo>
                    <a:lnTo>
                      <a:pt x="216" y="4"/>
                    </a:lnTo>
                    <a:lnTo>
                      <a:pt x="192" y="0"/>
                    </a:lnTo>
                    <a:lnTo>
                      <a:pt x="166" y="0"/>
                    </a:lnTo>
                    <a:lnTo>
                      <a:pt x="142" y="2"/>
                    </a:lnTo>
                    <a:lnTo>
                      <a:pt x="118" y="4"/>
                    </a:lnTo>
                    <a:lnTo>
                      <a:pt x="118" y="4"/>
                    </a:lnTo>
                    <a:close/>
                  </a:path>
                </a:pathLst>
              </a:custGeom>
              <a:solidFill>
                <a:srgbClr val="D48B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18" name="Freeform 59"/>
              <p:cNvSpPr>
                <a:spLocks/>
              </p:cNvSpPr>
              <p:nvPr/>
            </p:nvSpPr>
            <p:spPr bwMode="auto">
              <a:xfrm>
                <a:off x="5525753" y="3849476"/>
                <a:ext cx="509508" cy="211428"/>
              </a:xfrm>
              <a:custGeom>
                <a:avLst/>
                <a:gdLst>
                  <a:gd name="T0" fmla="*/ 266 w 294"/>
                  <a:gd name="T1" fmla="*/ 34 h 122"/>
                  <a:gd name="T2" fmla="*/ 242 w 294"/>
                  <a:gd name="T3" fmla="*/ 50 h 122"/>
                  <a:gd name="T4" fmla="*/ 218 w 294"/>
                  <a:gd name="T5" fmla="*/ 64 h 122"/>
                  <a:gd name="T6" fmla="*/ 192 w 294"/>
                  <a:gd name="T7" fmla="*/ 72 h 122"/>
                  <a:gd name="T8" fmla="*/ 166 w 294"/>
                  <a:gd name="T9" fmla="*/ 80 h 122"/>
                  <a:gd name="T10" fmla="*/ 154 w 294"/>
                  <a:gd name="T11" fmla="*/ 82 h 122"/>
                  <a:gd name="T12" fmla="*/ 140 w 294"/>
                  <a:gd name="T13" fmla="*/ 84 h 122"/>
                  <a:gd name="T14" fmla="*/ 114 w 294"/>
                  <a:gd name="T15" fmla="*/ 88 h 122"/>
                  <a:gd name="T16" fmla="*/ 86 w 294"/>
                  <a:gd name="T17" fmla="*/ 88 h 122"/>
                  <a:gd name="T18" fmla="*/ 58 w 294"/>
                  <a:gd name="T19" fmla="*/ 84 h 122"/>
                  <a:gd name="T20" fmla="*/ 44 w 294"/>
                  <a:gd name="T21" fmla="*/ 82 h 122"/>
                  <a:gd name="T22" fmla="*/ 30 w 294"/>
                  <a:gd name="T23" fmla="*/ 78 h 122"/>
                  <a:gd name="T24" fmla="*/ 12 w 294"/>
                  <a:gd name="T25" fmla="*/ 68 h 122"/>
                  <a:gd name="T26" fmla="*/ 0 w 294"/>
                  <a:gd name="T27" fmla="*/ 54 h 122"/>
                  <a:gd name="T28" fmla="*/ 6 w 294"/>
                  <a:gd name="T29" fmla="*/ 90 h 122"/>
                  <a:gd name="T30" fmla="*/ 12 w 294"/>
                  <a:gd name="T31" fmla="*/ 96 h 122"/>
                  <a:gd name="T32" fmla="*/ 26 w 294"/>
                  <a:gd name="T33" fmla="*/ 106 h 122"/>
                  <a:gd name="T34" fmla="*/ 36 w 294"/>
                  <a:gd name="T35" fmla="*/ 112 h 122"/>
                  <a:gd name="T36" fmla="*/ 66 w 294"/>
                  <a:gd name="T37" fmla="*/ 118 h 122"/>
                  <a:gd name="T38" fmla="*/ 92 w 294"/>
                  <a:gd name="T39" fmla="*/ 122 h 122"/>
                  <a:gd name="T40" fmla="*/ 120 w 294"/>
                  <a:gd name="T41" fmla="*/ 122 h 122"/>
                  <a:gd name="T42" fmla="*/ 146 w 294"/>
                  <a:gd name="T43" fmla="*/ 120 h 122"/>
                  <a:gd name="T44" fmla="*/ 160 w 294"/>
                  <a:gd name="T45" fmla="*/ 118 h 122"/>
                  <a:gd name="T46" fmla="*/ 172 w 294"/>
                  <a:gd name="T47" fmla="*/ 114 h 122"/>
                  <a:gd name="T48" fmla="*/ 198 w 294"/>
                  <a:gd name="T49" fmla="*/ 108 h 122"/>
                  <a:gd name="T50" fmla="*/ 224 w 294"/>
                  <a:gd name="T51" fmla="*/ 98 h 122"/>
                  <a:gd name="T52" fmla="*/ 248 w 294"/>
                  <a:gd name="T53" fmla="*/ 84 h 122"/>
                  <a:gd name="T54" fmla="*/ 262 w 294"/>
                  <a:gd name="T55" fmla="*/ 76 h 122"/>
                  <a:gd name="T56" fmla="*/ 272 w 294"/>
                  <a:gd name="T57" fmla="*/ 68 h 122"/>
                  <a:gd name="T58" fmla="*/ 286 w 294"/>
                  <a:gd name="T59" fmla="*/ 52 h 122"/>
                  <a:gd name="T60" fmla="*/ 294 w 294"/>
                  <a:gd name="T61" fmla="*/ 36 h 122"/>
                  <a:gd name="T62" fmla="*/ 288 w 294"/>
                  <a:gd name="T63" fmla="*/ 0 h 122"/>
                  <a:gd name="T64" fmla="*/ 284 w 294"/>
                  <a:gd name="T65" fmla="*/ 8 h 122"/>
                  <a:gd name="T66" fmla="*/ 274 w 294"/>
                  <a:gd name="T67" fmla="*/ 26 h 122"/>
                  <a:gd name="T68" fmla="*/ 266 w 294"/>
                  <a:gd name="T69" fmla="*/ 3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4" h="122">
                    <a:moveTo>
                      <a:pt x="266" y="34"/>
                    </a:moveTo>
                    <a:lnTo>
                      <a:pt x="266" y="34"/>
                    </a:lnTo>
                    <a:lnTo>
                      <a:pt x="256" y="42"/>
                    </a:lnTo>
                    <a:lnTo>
                      <a:pt x="242" y="50"/>
                    </a:lnTo>
                    <a:lnTo>
                      <a:pt x="242" y="50"/>
                    </a:lnTo>
                    <a:lnTo>
                      <a:pt x="218" y="64"/>
                    </a:lnTo>
                    <a:lnTo>
                      <a:pt x="218" y="64"/>
                    </a:lnTo>
                    <a:lnTo>
                      <a:pt x="192" y="72"/>
                    </a:lnTo>
                    <a:lnTo>
                      <a:pt x="192" y="72"/>
                    </a:lnTo>
                    <a:lnTo>
                      <a:pt x="166" y="80"/>
                    </a:lnTo>
                    <a:lnTo>
                      <a:pt x="166" y="80"/>
                    </a:lnTo>
                    <a:lnTo>
                      <a:pt x="154" y="82"/>
                    </a:lnTo>
                    <a:lnTo>
                      <a:pt x="154" y="82"/>
                    </a:lnTo>
                    <a:lnTo>
                      <a:pt x="140" y="84"/>
                    </a:lnTo>
                    <a:lnTo>
                      <a:pt x="140" y="84"/>
                    </a:lnTo>
                    <a:lnTo>
                      <a:pt x="114" y="88"/>
                    </a:lnTo>
                    <a:lnTo>
                      <a:pt x="114" y="88"/>
                    </a:lnTo>
                    <a:lnTo>
                      <a:pt x="86" y="88"/>
                    </a:lnTo>
                    <a:lnTo>
                      <a:pt x="86" y="88"/>
                    </a:lnTo>
                    <a:lnTo>
                      <a:pt x="58" y="84"/>
                    </a:lnTo>
                    <a:lnTo>
                      <a:pt x="58" y="84"/>
                    </a:lnTo>
                    <a:lnTo>
                      <a:pt x="44" y="82"/>
                    </a:lnTo>
                    <a:lnTo>
                      <a:pt x="30" y="78"/>
                    </a:lnTo>
                    <a:lnTo>
                      <a:pt x="30" y="78"/>
                    </a:lnTo>
                    <a:lnTo>
                      <a:pt x="20" y="72"/>
                    </a:lnTo>
                    <a:lnTo>
                      <a:pt x="12" y="68"/>
                    </a:lnTo>
                    <a:lnTo>
                      <a:pt x="4" y="62"/>
                    </a:lnTo>
                    <a:lnTo>
                      <a:pt x="0" y="54"/>
                    </a:lnTo>
                    <a:lnTo>
                      <a:pt x="0" y="54"/>
                    </a:lnTo>
                    <a:lnTo>
                      <a:pt x="6" y="90"/>
                    </a:lnTo>
                    <a:lnTo>
                      <a:pt x="6" y="90"/>
                    </a:lnTo>
                    <a:lnTo>
                      <a:pt x="12" y="96"/>
                    </a:lnTo>
                    <a:lnTo>
                      <a:pt x="18" y="102"/>
                    </a:lnTo>
                    <a:lnTo>
                      <a:pt x="26" y="106"/>
                    </a:lnTo>
                    <a:lnTo>
                      <a:pt x="36" y="112"/>
                    </a:lnTo>
                    <a:lnTo>
                      <a:pt x="36" y="112"/>
                    </a:lnTo>
                    <a:lnTo>
                      <a:pt x="50" y="116"/>
                    </a:lnTo>
                    <a:lnTo>
                      <a:pt x="66" y="118"/>
                    </a:lnTo>
                    <a:lnTo>
                      <a:pt x="66" y="118"/>
                    </a:lnTo>
                    <a:lnTo>
                      <a:pt x="92" y="122"/>
                    </a:lnTo>
                    <a:lnTo>
                      <a:pt x="92" y="122"/>
                    </a:lnTo>
                    <a:lnTo>
                      <a:pt x="120" y="122"/>
                    </a:lnTo>
                    <a:lnTo>
                      <a:pt x="120" y="122"/>
                    </a:lnTo>
                    <a:lnTo>
                      <a:pt x="146" y="120"/>
                    </a:lnTo>
                    <a:lnTo>
                      <a:pt x="146" y="120"/>
                    </a:lnTo>
                    <a:lnTo>
                      <a:pt x="160" y="118"/>
                    </a:lnTo>
                    <a:lnTo>
                      <a:pt x="160" y="118"/>
                    </a:lnTo>
                    <a:lnTo>
                      <a:pt x="172" y="114"/>
                    </a:lnTo>
                    <a:lnTo>
                      <a:pt x="172" y="114"/>
                    </a:lnTo>
                    <a:lnTo>
                      <a:pt x="198" y="108"/>
                    </a:lnTo>
                    <a:lnTo>
                      <a:pt x="198" y="108"/>
                    </a:lnTo>
                    <a:lnTo>
                      <a:pt x="224" y="98"/>
                    </a:lnTo>
                    <a:lnTo>
                      <a:pt x="224" y="98"/>
                    </a:lnTo>
                    <a:lnTo>
                      <a:pt x="248" y="84"/>
                    </a:lnTo>
                    <a:lnTo>
                      <a:pt x="248" y="84"/>
                    </a:lnTo>
                    <a:lnTo>
                      <a:pt x="262" y="76"/>
                    </a:lnTo>
                    <a:lnTo>
                      <a:pt x="272" y="68"/>
                    </a:lnTo>
                    <a:lnTo>
                      <a:pt x="272" y="68"/>
                    </a:lnTo>
                    <a:lnTo>
                      <a:pt x="280" y="60"/>
                    </a:lnTo>
                    <a:lnTo>
                      <a:pt x="286" y="52"/>
                    </a:lnTo>
                    <a:lnTo>
                      <a:pt x="292" y="44"/>
                    </a:lnTo>
                    <a:lnTo>
                      <a:pt x="294" y="36"/>
                    </a:lnTo>
                    <a:lnTo>
                      <a:pt x="294" y="36"/>
                    </a:lnTo>
                    <a:lnTo>
                      <a:pt x="288" y="0"/>
                    </a:lnTo>
                    <a:lnTo>
                      <a:pt x="288" y="0"/>
                    </a:lnTo>
                    <a:lnTo>
                      <a:pt x="284" y="8"/>
                    </a:lnTo>
                    <a:lnTo>
                      <a:pt x="280" y="18"/>
                    </a:lnTo>
                    <a:lnTo>
                      <a:pt x="274" y="26"/>
                    </a:lnTo>
                    <a:lnTo>
                      <a:pt x="266" y="34"/>
                    </a:lnTo>
                    <a:lnTo>
                      <a:pt x="266" y="34"/>
                    </a:lnTo>
                    <a:close/>
                  </a:path>
                </a:pathLst>
              </a:custGeom>
              <a:solidFill>
                <a:srgbClr val="C081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19" name="Freeform 60"/>
              <p:cNvSpPr>
                <a:spLocks noEditPoints="1"/>
              </p:cNvSpPr>
              <p:nvPr/>
            </p:nvSpPr>
            <p:spPr bwMode="auto">
              <a:xfrm>
                <a:off x="5664395" y="3814815"/>
                <a:ext cx="201030" cy="124777"/>
              </a:xfrm>
              <a:custGeom>
                <a:avLst/>
                <a:gdLst>
                  <a:gd name="T0" fmla="*/ 110 w 116"/>
                  <a:gd name="T1" fmla="*/ 66 h 72"/>
                  <a:gd name="T2" fmla="*/ 98 w 116"/>
                  <a:gd name="T3" fmla="*/ 58 h 72"/>
                  <a:gd name="T4" fmla="*/ 80 w 116"/>
                  <a:gd name="T5" fmla="*/ 68 h 72"/>
                  <a:gd name="T6" fmla="*/ 72 w 116"/>
                  <a:gd name="T7" fmla="*/ 70 h 72"/>
                  <a:gd name="T8" fmla="*/ 62 w 116"/>
                  <a:gd name="T9" fmla="*/ 72 h 72"/>
                  <a:gd name="T10" fmla="*/ 44 w 116"/>
                  <a:gd name="T11" fmla="*/ 66 h 72"/>
                  <a:gd name="T12" fmla="*/ 54 w 116"/>
                  <a:gd name="T13" fmla="*/ 56 h 72"/>
                  <a:gd name="T14" fmla="*/ 64 w 116"/>
                  <a:gd name="T15" fmla="*/ 58 h 72"/>
                  <a:gd name="T16" fmla="*/ 72 w 116"/>
                  <a:gd name="T17" fmla="*/ 60 h 72"/>
                  <a:gd name="T18" fmla="*/ 90 w 116"/>
                  <a:gd name="T19" fmla="*/ 54 h 72"/>
                  <a:gd name="T20" fmla="*/ 74 w 116"/>
                  <a:gd name="T21" fmla="*/ 44 h 72"/>
                  <a:gd name="T22" fmla="*/ 58 w 116"/>
                  <a:gd name="T23" fmla="*/ 34 h 72"/>
                  <a:gd name="T24" fmla="*/ 38 w 116"/>
                  <a:gd name="T25" fmla="*/ 42 h 72"/>
                  <a:gd name="T26" fmla="*/ 28 w 116"/>
                  <a:gd name="T27" fmla="*/ 44 h 72"/>
                  <a:gd name="T28" fmla="*/ 20 w 116"/>
                  <a:gd name="T29" fmla="*/ 44 h 72"/>
                  <a:gd name="T30" fmla="*/ 6 w 116"/>
                  <a:gd name="T31" fmla="*/ 40 h 72"/>
                  <a:gd name="T32" fmla="*/ 2 w 116"/>
                  <a:gd name="T33" fmla="*/ 38 h 72"/>
                  <a:gd name="T34" fmla="*/ 0 w 116"/>
                  <a:gd name="T35" fmla="*/ 30 h 72"/>
                  <a:gd name="T36" fmla="*/ 2 w 116"/>
                  <a:gd name="T37" fmla="*/ 24 h 72"/>
                  <a:gd name="T38" fmla="*/ 16 w 116"/>
                  <a:gd name="T39" fmla="*/ 10 h 72"/>
                  <a:gd name="T40" fmla="*/ 12 w 116"/>
                  <a:gd name="T41" fmla="*/ 8 h 72"/>
                  <a:gd name="T42" fmla="*/ 18 w 116"/>
                  <a:gd name="T43" fmla="*/ 4 h 72"/>
                  <a:gd name="T44" fmla="*/ 22 w 116"/>
                  <a:gd name="T45" fmla="*/ 6 h 72"/>
                  <a:gd name="T46" fmla="*/ 34 w 116"/>
                  <a:gd name="T47" fmla="*/ 2 h 72"/>
                  <a:gd name="T48" fmla="*/ 44 w 116"/>
                  <a:gd name="T49" fmla="*/ 0 h 72"/>
                  <a:gd name="T50" fmla="*/ 64 w 116"/>
                  <a:gd name="T51" fmla="*/ 2 h 72"/>
                  <a:gd name="T52" fmla="*/ 54 w 116"/>
                  <a:gd name="T53" fmla="*/ 10 h 72"/>
                  <a:gd name="T54" fmla="*/ 48 w 116"/>
                  <a:gd name="T55" fmla="*/ 8 h 72"/>
                  <a:gd name="T56" fmla="*/ 42 w 116"/>
                  <a:gd name="T57" fmla="*/ 8 h 72"/>
                  <a:gd name="T58" fmla="*/ 30 w 116"/>
                  <a:gd name="T59" fmla="*/ 10 h 72"/>
                  <a:gd name="T60" fmla="*/ 44 w 116"/>
                  <a:gd name="T61" fmla="*/ 18 h 72"/>
                  <a:gd name="T62" fmla="*/ 56 w 116"/>
                  <a:gd name="T63" fmla="*/ 26 h 72"/>
                  <a:gd name="T64" fmla="*/ 70 w 116"/>
                  <a:gd name="T65" fmla="*/ 20 h 72"/>
                  <a:gd name="T66" fmla="*/ 82 w 116"/>
                  <a:gd name="T67" fmla="*/ 16 h 72"/>
                  <a:gd name="T68" fmla="*/ 94 w 116"/>
                  <a:gd name="T69" fmla="*/ 16 h 72"/>
                  <a:gd name="T70" fmla="*/ 104 w 116"/>
                  <a:gd name="T71" fmla="*/ 20 h 72"/>
                  <a:gd name="T72" fmla="*/ 114 w 116"/>
                  <a:gd name="T73" fmla="*/ 30 h 72"/>
                  <a:gd name="T74" fmla="*/ 114 w 116"/>
                  <a:gd name="T75" fmla="*/ 34 h 72"/>
                  <a:gd name="T76" fmla="*/ 112 w 116"/>
                  <a:gd name="T77" fmla="*/ 44 h 72"/>
                  <a:gd name="T78" fmla="*/ 104 w 116"/>
                  <a:gd name="T79" fmla="*/ 54 h 72"/>
                  <a:gd name="T80" fmla="*/ 116 w 116"/>
                  <a:gd name="T81" fmla="*/ 60 h 72"/>
                  <a:gd name="T82" fmla="*/ 110 w 116"/>
                  <a:gd name="T83" fmla="*/ 66 h 72"/>
                  <a:gd name="T84" fmla="*/ 24 w 116"/>
                  <a:gd name="T85" fmla="*/ 14 h 72"/>
                  <a:gd name="T86" fmla="*/ 18 w 116"/>
                  <a:gd name="T87" fmla="*/ 20 h 72"/>
                  <a:gd name="T88" fmla="*/ 16 w 116"/>
                  <a:gd name="T89" fmla="*/ 24 h 72"/>
                  <a:gd name="T90" fmla="*/ 20 w 116"/>
                  <a:gd name="T91" fmla="*/ 32 h 72"/>
                  <a:gd name="T92" fmla="*/ 24 w 116"/>
                  <a:gd name="T93" fmla="*/ 34 h 72"/>
                  <a:gd name="T94" fmla="*/ 32 w 116"/>
                  <a:gd name="T95" fmla="*/ 34 h 72"/>
                  <a:gd name="T96" fmla="*/ 48 w 116"/>
                  <a:gd name="T97" fmla="*/ 30 h 72"/>
                  <a:gd name="T98" fmla="*/ 36 w 116"/>
                  <a:gd name="T99" fmla="*/ 22 h 72"/>
                  <a:gd name="T100" fmla="*/ 24 w 116"/>
                  <a:gd name="T101" fmla="*/ 14 h 72"/>
                  <a:gd name="T102" fmla="*/ 96 w 116"/>
                  <a:gd name="T103" fmla="*/ 48 h 72"/>
                  <a:gd name="T104" fmla="*/ 96 w 116"/>
                  <a:gd name="T105" fmla="*/ 48 h 72"/>
                  <a:gd name="T106" fmla="*/ 100 w 116"/>
                  <a:gd name="T107" fmla="*/ 36 h 72"/>
                  <a:gd name="T108" fmla="*/ 98 w 116"/>
                  <a:gd name="T109" fmla="*/ 32 h 72"/>
                  <a:gd name="T110" fmla="*/ 94 w 116"/>
                  <a:gd name="T111" fmla="*/ 28 h 72"/>
                  <a:gd name="T112" fmla="*/ 82 w 116"/>
                  <a:gd name="T113" fmla="*/ 26 h 72"/>
                  <a:gd name="T114" fmla="*/ 76 w 116"/>
                  <a:gd name="T115" fmla="*/ 28 h 72"/>
                  <a:gd name="T116" fmla="*/ 66 w 116"/>
                  <a:gd name="T117" fmla="*/ 30 h 72"/>
                  <a:gd name="T118" fmla="*/ 80 w 116"/>
                  <a:gd name="T119" fmla="*/ 40 h 72"/>
                  <a:gd name="T120" fmla="*/ 96 w 116"/>
                  <a:gd name="T121" fmla="*/ 4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6" h="72">
                    <a:moveTo>
                      <a:pt x="110" y="66"/>
                    </a:moveTo>
                    <a:lnTo>
                      <a:pt x="110" y="66"/>
                    </a:lnTo>
                    <a:lnTo>
                      <a:pt x="98" y="58"/>
                    </a:lnTo>
                    <a:lnTo>
                      <a:pt x="98" y="58"/>
                    </a:lnTo>
                    <a:lnTo>
                      <a:pt x="90" y="64"/>
                    </a:lnTo>
                    <a:lnTo>
                      <a:pt x="80" y="68"/>
                    </a:lnTo>
                    <a:lnTo>
                      <a:pt x="80" y="68"/>
                    </a:lnTo>
                    <a:lnTo>
                      <a:pt x="72" y="70"/>
                    </a:lnTo>
                    <a:lnTo>
                      <a:pt x="62" y="72"/>
                    </a:lnTo>
                    <a:lnTo>
                      <a:pt x="62" y="72"/>
                    </a:lnTo>
                    <a:lnTo>
                      <a:pt x="52" y="70"/>
                    </a:lnTo>
                    <a:lnTo>
                      <a:pt x="44" y="66"/>
                    </a:lnTo>
                    <a:lnTo>
                      <a:pt x="44" y="66"/>
                    </a:lnTo>
                    <a:lnTo>
                      <a:pt x="54" y="56"/>
                    </a:lnTo>
                    <a:lnTo>
                      <a:pt x="54" y="56"/>
                    </a:lnTo>
                    <a:lnTo>
                      <a:pt x="64" y="58"/>
                    </a:lnTo>
                    <a:lnTo>
                      <a:pt x="72" y="60"/>
                    </a:lnTo>
                    <a:lnTo>
                      <a:pt x="72" y="60"/>
                    </a:lnTo>
                    <a:lnTo>
                      <a:pt x="82" y="58"/>
                    </a:lnTo>
                    <a:lnTo>
                      <a:pt x="90" y="54"/>
                    </a:lnTo>
                    <a:lnTo>
                      <a:pt x="90" y="54"/>
                    </a:lnTo>
                    <a:lnTo>
                      <a:pt x="74" y="44"/>
                    </a:lnTo>
                    <a:lnTo>
                      <a:pt x="74" y="44"/>
                    </a:lnTo>
                    <a:lnTo>
                      <a:pt x="58" y="34"/>
                    </a:lnTo>
                    <a:lnTo>
                      <a:pt x="58" y="34"/>
                    </a:lnTo>
                    <a:lnTo>
                      <a:pt x="38" y="42"/>
                    </a:lnTo>
                    <a:lnTo>
                      <a:pt x="38" y="42"/>
                    </a:lnTo>
                    <a:lnTo>
                      <a:pt x="28" y="44"/>
                    </a:lnTo>
                    <a:lnTo>
                      <a:pt x="20" y="44"/>
                    </a:lnTo>
                    <a:lnTo>
                      <a:pt x="20" y="44"/>
                    </a:lnTo>
                    <a:lnTo>
                      <a:pt x="14" y="44"/>
                    </a:lnTo>
                    <a:lnTo>
                      <a:pt x="6" y="40"/>
                    </a:lnTo>
                    <a:lnTo>
                      <a:pt x="6" y="40"/>
                    </a:lnTo>
                    <a:lnTo>
                      <a:pt x="2" y="38"/>
                    </a:lnTo>
                    <a:lnTo>
                      <a:pt x="0" y="34"/>
                    </a:lnTo>
                    <a:lnTo>
                      <a:pt x="0" y="30"/>
                    </a:lnTo>
                    <a:lnTo>
                      <a:pt x="2" y="24"/>
                    </a:lnTo>
                    <a:lnTo>
                      <a:pt x="2" y="24"/>
                    </a:lnTo>
                    <a:lnTo>
                      <a:pt x="6" y="18"/>
                    </a:lnTo>
                    <a:lnTo>
                      <a:pt x="16" y="10"/>
                    </a:lnTo>
                    <a:lnTo>
                      <a:pt x="16" y="10"/>
                    </a:lnTo>
                    <a:lnTo>
                      <a:pt x="12" y="8"/>
                    </a:lnTo>
                    <a:lnTo>
                      <a:pt x="12" y="8"/>
                    </a:lnTo>
                    <a:lnTo>
                      <a:pt x="18" y="4"/>
                    </a:lnTo>
                    <a:lnTo>
                      <a:pt x="18" y="4"/>
                    </a:lnTo>
                    <a:lnTo>
                      <a:pt x="22" y="6"/>
                    </a:lnTo>
                    <a:lnTo>
                      <a:pt x="22" y="6"/>
                    </a:lnTo>
                    <a:lnTo>
                      <a:pt x="34" y="2"/>
                    </a:lnTo>
                    <a:lnTo>
                      <a:pt x="44" y="0"/>
                    </a:lnTo>
                    <a:lnTo>
                      <a:pt x="44" y="0"/>
                    </a:lnTo>
                    <a:lnTo>
                      <a:pt x="54" y="0"/>
                    </a:lnTo>
                    <a:lnTo>
                      <a:pt x="64" y="2"/>
                    </a:lnTo>
                    <a:lnTo>
                      <a:pt x="64" y="2"/>
                    </a:lnTo>
                    <a:lnTo>
                      <a:pt x="54" y="10"/>
                    </a:lnTo>
                    <a:lnTo>
                      <a:pt x="54" y="10"/>
                    </a:lnTo>
                    <a:lnTo>
                      <a:pt x="48" y="8"/>
                    </a:lnTo>
                    <a:lnTo>
                      <a:pt x="42" y="8"/>
                    </a:lnTo>
                    <a:lnTo>
                      <a:pt x="42" y="8"/>
                    </a:lnTo>
                    <a:lnTo>
                      <a:pt x="30" y="10"/>
                    </a:lnTo>
                    <a:lnTo>
                      <a:pt x="30" y="10"/>
                    </a:lnTo>
                    <a:lnTo>
                      <a:pt x="44" y="18"/>
                    </a:lnTo>
                    <a:lnTo>
                      <a:pt x="44" y="18"/>
                    </a:lnTo>
                    <a:lnTo>
                      <a:pt x="56" y="26"/>
                    </a:lnTo>
                    <a:lnTo>
                      <a:pt x="56" y="26"/>
                    </a:lnTo>
                    <a:lnTo>
                      <a:pt x="70" y="20"/>
                    </a:lnTo>
                    <a:lnTo>
                      <a:pt x="70" y="20"/>
                    </a:lnTo>
                    <a:lnTo>
                      <a:pt x="82" y="16"/>
                    </a:lnTo>
                    <a:lnTo>
                      <a:pt x="82" y="16"/>
                    </a:lnTo>
                    <a:lnTo>
                      <a:pt x="94" y="16"/>
                    </a:lnTo>
                    <a:lnTo>
                      <a:pt x="94" y="16"/>
                    </a:lnTo>
                    <a:lnTo>
                      <a:pt x="104" y="20"/>
                    </a:lnTo>
                    <a:lnTo>
                      <a:pt x="104" y="20"/>
                    </a:lnTo>
                    <a:lnTo>
                      <a:pt x="112" y="26"/>
                    </a:lnTo>
                    <a:lnTo>
                      <a:pt x="114" y="30"/>
                    </a:lnTo>
                    <a:lnTo>
                      <a:pt x="114" y="34"/>
                    </a:lnTo>
                    <a:lnTo>
                      <a:pt x="114" y="34"/>
                    </a:lnTo>
                    <a:lnTo>
                      <a:pt x="114" y="38"/>
                    </a:lnTo>
                    <a:lnTo>
                      <a:pt x="112" y="44"/>
                    </a:lnTo>
                    <a:lnTo>
                      <a:pt x="104" y="54"/>
                    </a:lnTo>
                    <a:lnTo>
                      <a:pt x="104" y="54"/>
                    </a:lnTo>
                    <a:lnTo>
                      <a:pt x="116" y="60"/>
                    </a:lnTo>
                    <a:lnTo>
                      <a:pt x="116" y="60"/>
                    </a:lnTo>
                    <a:lnTo>
                      <a:pt x="110" y="66"/>
                    </a:lnTo>
                    <a:lnTo>
                      <a:pt x="110" y="66"/>
                    </a:lnTo>
                    <a:close/>
                    <a:moveTo>
                      <a:pt x="24" y="14"/>
                    </a:moveTo>
                    <a:lnTo>
                      <a:pt x="24" y="14"/>
                    </a:lnTo>
                    <a:lnTo>
                      <a:pt x="24" y="14"/>
                    </a:lnTo>
                    <a:lnTo>
                      <a:pt x="18" y="20"/>
                    </a:lnTo>
                    <a:lnTo>
                      <a:pt x="16" y="24"/>
                    </a:lnTo>
                    <a:lnTo>
                      <a:pt x="16" y="24"/>
                    </a:lnTo>
                    <a:lnTo>
                      <a:pt x="16" y="28"/>
                    </a:lnTo>
                    <a:lnTo>
                      <a:pt x="20" y="32"/>
                    </a:lnTo>
                    <a:lnTo>
                      <a:pt x="20" y="32"/>
                    </a:lnTo>
                    <a:lnTo>
                      <a:pt x="24" y="34"/>
                    </a:lnTo>
                    <a:lnTo>
                      <a:pt x="32" y="34"/>
                    </a:lnTo>
                    <a:lnTo>
                      <a:pt x="32" y="34"/>
                    </a:lnTo>
                    <a:lnTo>
                      <a:pt x="38" y="32"/>
                    </a:lnTo>
                    <a:lnTo>
                      <a:pt x="48" y="30"/>
                    </a:lnTo>
                    <a:lnTo>
                      <a:pt x="48" y="30"/>
                    </a:lnTo>
                    <a:lnTo>
                      <a:pt x="36" y="22"/>
                    </a:lnTo>
                    <a:lnTo>
                      <a:pt x="36" y="22"/>
                    </a:lnTo>
                    <a:lnTo>
                      <a:pt x="24" y="14"/>
                    </a:lnTo>
                    <a:lnTo>
                      <a:pt x="24" y="14"/>
                    </a:lnTo>
                    <a:close/>
                    <a:moveTo>
                      <a:pt x="96" y="48"/>
                    </a:moveTo>
                    <a:lnTo>
                      <a:pt x="96" y="48"/>
                    </a:lnTo>
                    <a:lnTo>
                      <a:pt x="96" y="48"/>
                    </a:lnTo>
                    <a:lnTo>
                      <a:pt x="100" y="42"/>
                    </a:lnTo>
                    <a:lnTo>
                      <a:pt x="100" y="36"/>
                    </a:lnTo>
                    <a:lnTo>
                      <a:pt x="100" y="36"/>
                    </a:lnTo>
                    <a:lnTo>
                      <a:pt x="98" y="32"/>
                    </a:lnTo>
                    <a:lnTo>
                      <a:pt x="94" y="28"/>
                    </a:lnTo>
                    <a:lnTo>
                      <a:pt x="94" y="28"/>
                    </a:lnTo>
                    <a:lnTo>
                      <a:pt x="88" y="26"/>
                    </a:lnTo>
                    <a:lnTo>
                      <a:pt x="82" y="26"/>
                    </a:lnTo>
                    <a:lnTo>
                      <a:pt x="82" y="26"/>
                    </a:lnTo>
                    <a:lnTo>
                      <a:pt x="76" y="28"/>
                    </a:lnTo>
                    <a:lnTo>
                      <a:pt x="66" y="30"/>
                    </a:lnTo>
                    <a:lnTo>
                      <a:pt x="66" y="30"/>
                    </a:lnTo>
                    <a:lnTo>
                      <a:pt x="80" y="40"/>
                    </a:lnTo>
                    <a:lnTo>
                      <a:pt x="80" y="40"/>
                    </a:lnTo>
                    <a:lnTo>
                      <a:pt x="96" y="48"/>
                    </a:lnTo>
                    <a:lnTo>
                      <a:pt x="96" y="48"/>
                    </a:lnTo>
                    <a:close/>
                  </a:path>
                </a:pathLst>
              </a:custGeom>
              <a:solidFill>
                <a:srgbClr val="8057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20" name="Freeform 61"/>
              <p:cNvSpPr>
                <a:spLocks/>
              </p:cNvSpPr>
              <p:nvPr/>
            </p:nvSpPr>
            <p:spPr bwMode="auto">
              <a:xfrm>
                <a:off x="5539617" y="3679640"/>
                <a:ext cx="502576" cy="246088"/>
              </a:xfrm>
              <a:custGeom>
                <a:avLst/>
                <a:gdLst>
                  <a:gd name="T0" fmla="*/ 134 w 290"/>
                  <a:gd name="T1" fmla="*/ 6 h 142"/>
                  <a:gd name="T2" fmla="*/ 134 w 290"/>
                  <a:gd name="T3" fmla="*/ 6 h 142"/>
                  <a:gd name="T4" fmla="*/ 104 w 290"/>
                  <a:gd name="T5" fmla="*/ 12 h 142"/>
                  <a:gd name="T6" fmla="*/ 78 w 290"/>
                  <a:gd name="T7" fmla="*/ 20 h 142"/>
                  <a:gd name="T8" fmla="*/ 54 w 290"/>
                  <a:gd name="T9" fmla="*/ 32 h 142"/>
                  <a:gd name="T10" fmla="*/ 34 w 290"/>
                  <a:gd name="T11" fmla="*/ 44 h 142"/>
                  <a:gd name="T12" fmla="*/ 20 w 290"/>
                  <a:gd name="T13" fmla="*/ 56 h 142"/>
                  <a:gd name="T14" fmla="*/ 8 w 290"/>
                  <a:gd name="T15" fmla="*/ 70 h 142"/>
                  <a:gd name="T16" fmla="*/ 4 w 290"/>
                  <a:gd name="T17" fmla="*/ 76 h 142"/>
                  <a:gd name="T18" fmla="*/ 2 w 290"/>
                  <a:gd name="T19" fmla="*/ 84 h 142"/>
                  <a:gd name="T20" fmla="*/ 0 w 290"/>
                  <a:gd name="T21" fmla="*/ 90 h 142"/>
                  <a:gd name="T22" fmla="*/ 2 w 290"/>
                  <a:gd name="T23" fmla="*/ 98 h 142"/>
                  <a:gd name="T24" fmla="*/ 2 w 290"/>
                  <a:gd name="T25" fmla="*/ 98 h 142"/>
                  <a:gd name="T26" fmla="*/ 4 w 290"/>
                  <a:gd name="T27" fmla="*/ 104 h 142"/>
                  <a:gd name="T28" fmla="*/ 6 w 290"/>
                  <a:gd name="T29" fmla="*/ 110 h 142"/>
                  <a:gd name="T30" fmla="*/ 12 w 290"/>
                  <a:gd name="T31" fmla="*/ 116 h 142"/>
                  <a:gd name="T32" fmla="*/ 18 w 290"/>
                  <a:gd name="T33" fmla="*/ 122 h 142"/>
                  <a:gd name="T34" fmla="*/ 32 w 290"/>
                  <a:gd name="T35" fmla="*/ 130 h 142"/>
                  <a:gd name="T36" fmla="*/ 52 w 290"/>
                  <a:gd name="T37" fmla="*/ 136 h 142"/>
                  <a:gd name="T38" fmla="*/ 76 w 290"/>
                  <a:gd name="T39" fmla="*/ 140 h 142"/>
                  <a:gd name="T40" fmla="*/ 100 w 290"/>
                  <a:gd name="T41" fmla="*/ 142 h 142"/>
                  <a:gd name="T42" fmla="*/ 128 w 290"/>
                  <a:gd name="T43" fmla="*/ 140 h 142"/>
                  <a:gd name="T44" fmla="*/ 158 w 290"/>
                  <a:gd name="T45" fmla="*/ 136 h 142"/>
                  <a:gd name="T46" fmla="*/ 158 w 290"/>
                  <a:gd name="T47" fmla="*/ 136 h 142"/>
                  <a:gd name="T48" fmla="*/ 186 w 290"/>
                  <a:gd name="T49" fmla="*/ 130 h 142"/>
                  <a:gd name="T50" fmla="*/ 212 w 290"/>
                  <a:gd name="T51" fmla="*/ 120 h 142"/>
                  <a:gd name="T52" fmla="*/ 236 w 290"/>
                  <a:gd name="T53" fmla="*/ 110 h 142"/>
                  <a:gd name="T54" fmla="*/ 256 w 290"/>
                  <a:gd name="T55" fmla="*/ 98 h 142"/>
                  <a:gd name="T56" fmla="*/ 272 w 290"/>
                  <a:gd name="T57" fmla="*/ 86 h 142"/>
                  <a:gd name="T58" fmla="*/ 282 w 290"/>
                  <a:gd name="T59" fmla="*/ 72 h 142"/>
                  <a:gd name="T60" fmla="*/ 286 w 290"/>
                  <a:gd name="T61" fmla="*/ 64 h 142"/>
                  <a:gd name="T62" fmla="*/ 288 w 290"/>
                  <a:gd name="T63" fmla="*/ 58 h 142"/>
                  <a:gd name="T64" fmla="*/ 290 w 290"/>
                  <a:gd name="T65" fmla="*/ 50 h 142"/>
                  <a:gd name="T66" fmla="*/ 290 w 290"/>
                  <a:gd name="T67" fmla="*/ 44 h 142"/>
                  <a:gd name="T68" fmla="*/ 290 w 290"/>
                  <a:gd name="T69" fmla="*/ 44 h 142"/>
                  <a:gd name="T70" fmla="*/ 288 w 290"/>
                  <a:gd name="T71" fmla="*/ 38 h 142"/>
                  <a:gd name="T72" fmla="*/ 284 w 290"/>
                  <a:gd name="T73" fmla="*/ 32 h 142"/>
                  <a:gd name="T74" fmla="*/ 280 w 290"/>
                  <a:gd name="T75" fmla="*/ 26 h 142"/>
                  <a:gd name="T76" fmla="*/ 274 w 290"/>
                  <a:gd name="T77" fmla="*/ 20 h 142"/>
                  <a:gd name="T78" fmla="*/ 258 w 290"/>
                  <a:gd name="T79" fmla="*/ 12 h 142"/>
                  <a:gd name="T80" fmla="*/ 238 w 290"/>
                  <a:gd name="T81" fmla="*/ 6 h 142"/>
                  <a:gd name="T82" fmla="*/ 216 w 290"/>
                  <a:gd name="T83" fmla="*/ 2 h 142"/>
                  <a:gd name="T84" fmla="*/ 190 w 290"/>
                  <a:gd name="T85" fmla="*/ 0 h 142"/>
                  <a:gd name="T86" fmla="*/ 162 w 290"/>
                  <a:gd name="T87" fmla="*/ 2 h 142"/>
                  <a:gd name="T88" fmla="*/ 134 w 290"/>
                  <a:gd name="T89" fmla="*/ 6 h 142"/>
                  <a:gd name="T90" fmla="*/ 134 w 290"/>
                  <a:gd name="T91" fmla="*/ 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90" h="142">
                    <a:moveTo>
                      <a:pt x="134" y="6"/>
                    </a:moveTo>
                    <a:lnTo>
                      <a:pt x="134" y="6"/>
                    </a:lnTo>
                    <a:lnTo>
                      <a:pt x="104" y="12"/>
                    </a:lnTo>
                    <a:lnTo>
                      <a:pt x="78" y="20"/>
                    </a:lnTo>
                    <a:lnTo>
                      <a:pt x="54" y="32"/>
                    </a:lnTo>
                    <a:lnTo>
                      <a:pt x="34" y="44"/>
                    </a:lnTo>
                    <a:lnTo>
                      <a:pt x="20" y="56"/>
                    </a:lnTo>
                    <a:lnTo>
                      <a:pt x="8" y="70"/>
                    </a:lnTo>
                    <a:lnTo>
                      <a:pt x="4" y="76"/>
                    </a:lnTo>
                    <a:lnTo>
                      <a:pt x="2" y="84"/>
                    </a:lnTo>
                    <a:lnTo>
                      <a:pt x="0" y="90"/>
                    </a:lnTo>
                    <a:lnTo>
                      <a:pt x="2" y="98"/>
                    </a:lnTo>
                    <a:lnTo>
                      <a:pt x="2" y="98"/>
                    </a:lnTo>
                    <a:lnTo>
                      <a:pt x="4" y="104"/>
                    </a:lnTo>
                    <a:lnTo>
                      <a:pt x="6" y="110"/>
                    </a:lnTo>
                    <a:lnTo>
                      <a:pt x="12" y="116"/>
                    </a:lnTo>
                    <a:lnTo>
                      <a:pt x="18" y="122"/>
                    </a:lnTo>
                    <a:lnTo>
                      <a:pt x="32" y="130"/>
                    </a:lnTo>
                    <a:lnTo>
                      <a:pt x="52" y="136"/>
                    </a:lnTo>
                    <a:lnTo>
                      <a:pt x="76" y="140"/>
                    </a:lnTo>
                    <a:lnTo>
                      <a:pt x="100" y="142"/>
                    </a:lnTo>
                    <a:lnTo>
                      <a:pt x="128" y="140"/>
                    </a:lnTo>
                    <a:lnTo>
                      <a:pt x="158" y="136"/>
                    </a:lnTo>
                    <a:lnTo>
                      <a:pt x="158" y="136"/>
                    </a:lnTo>
                    <a:lnTo>
                      <a:pt x="186" y="130"/>
                    </a:lnTo>
                    <a:lnTo>
                      <a:pt x="212" y="120"/>
                    </a:lnTo>
                    <a:lnTo>
                      <a:pt x="236" y="110"/>
                    </a:lnTo>
                    <a:lnTo>
                      <a:pt x="256" y="98"/>
                    </a:lnTo>
                    <a:lnTo>
                      <a:pt x="272" y="86"/>
                    </a:lnTo>
                    <a:lnTo>
                      <a:pt x="282" y="72"/>
                    </a:lnTo>
                    <a:lnTo>
                      <a:pt x="286" y="64"/>
                    </a:lnTo>
                    <a:lnTo>
                      <a:pt x="288" y="58"/>
                    </a:lnTo>
                    <a:lnTo>
                      <a:pt x="290" y="50"/>
                    </a:lnTo>
                    <a:lnTo>
                      <a:pt x="290" y="44"/>
                    </a:lnTo>
                    <a:lnTo>
                      <a:pt x="290" y="44"/>
                    </a:lnTo>
                    <a:lnTo>
                      <a:pt x="288" y="38"/>
                    </a:lnTo>
                    <a:lnTo>
                      <a:pt x="284" y="32"/>
                    </a:lnTo>
                    <a:lnTo>
                      <a:pt x="280" y="26"/>
                    </a:lnTo>
                    <a:lnTo>
                      <a:pt x="274" y="20"/>
                    </a:lnTo>
                    <a:lnTo>
                      <a:pt x="258" y="12"/>
                    </a:lnTo>
                    <a:lnTo>
                      <a:pt x="238" y="6"/>
                    </a:lnTo>
                    <a:lnTo>
                      <a:pt x="216" y="2"/>
                    </a:lnTo>
                    <a:lnTo>
                      <a:pt x="190" y="0"/>
                    </a:lnTo>
                    <a:lnTo>
                      <a:pt x="162" y="2"/>
                    </a:lnTo>
                    <a:lnTo>
                      <a:pt x="134" y="6"/>
                    </a:lnTo>
                    <a:lnTo>
                      <a:pt x="134" y="6"/>
                    </a:lnTo>
                    <a:close/>
                  </a:path>
                </a:pathLst>
              </a:custGeom>
              <a:solidFill>
                <a:srgbClr val="ED9C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21" name="Freeform 62"/>
              <p:cNvSpPr>
                <a:spLocks/>
              </p:cNvSpPr>
              <p:nvPr/>
            </p:nvSpPr>
            <p:spPr bwMode="auto">
              <a:xfrm>
                <a:off x="5574278" y="3700436"/>
                <a:ext cx="433255" cy="183700"/>
              </a:xfrm>
              <a:custGeom>
                <a:avLst/>
                <a:gdLst>
                  <a:gd name="T0" fmla="*/ 116 w 250"/>
                  <a:gd name="T1" fmla="*/ 6 h 106"/>
                  <a:gd name="T2" fmla="*/ 116 w 250"/>
                  <a:gd name="T3" fmla="*/ 6 h 106"/>
                  <a:gd name="T4" fmla="*/ 92 w 250"/>
                  <a:gd name="T5" fmla="*/ 10 h 106"/>
                  <a:gd name="T6" fmla="*/ 68 w 250"/>
                  <a:gd name="T7" fmla="*/ 18 h 106"/>
                  <a:gd name="T8" fmla="*/ 46 w 250"/>
                  <a:gd name="T9" fmla="*/ 28 h 106"/>
                  <a:gd name="T10" fmla="*/ 24 w 250"/>
                  <a:gd name="T11" fmla="*/ 40 h 106"/>
                  <a:gd name="T12" fmla="*/ 24 w 250"/>
                  <a:gd name="T13" fmla="*/ 40 h 106"/>
                  <a:gd name="T14" fmla="*/ 16 w 250"/>
                  <a:gd name="T15" fmla="*/ 46 h 106"/>
                  <a:gd name="T16" fmla="*/ 8 w 250"/>
                  <a:gd name="T17" fmla="*/ 56 h 106"/>
                  <a:gd name="T18" fmla="*/ 0 w 250"/>
                  <a:gd name="T19" fmla="*/ 66 h 106"/>
                  <a:gd name="T20" fmla="*/ 0 w 250"/>
                  <a:gd name="T21" fmla="*/ 70 h 106"/>
                  <a:gd name="T22" fmla="*/ 0 w 250"/>
                  <a:gd name="T23" fmla="*/ 76 h 106"/>
                  <a:gd name="T24" fmla="*/ 0 w 250"/>
                  <a:gd name="T25" fmla="*/ 76 h 106"/>
                  <a:gd name="T26" fmla="*/ 0 w 250"/>
                  <a:gd name="T27" fmla="*/ 80 h 106"/>
                  <a:gd name="T28" fmla="*/ 4 w 250"/>
                  <a:gd name="T29" fmla="*/ 86 h 106"/>
                  <a:gd name="T30" fmla="*/ 14 w 250"/>
                  <a:gd name="T31" fmla="*/ 92 h 106"/>
                  <a:gd name="T32" fmla="*/ 26 w 250"/>
                  <a:gd name="T33" fmla="*/ 98 h 106"/>
                  <a:gd name="T34" fmla="*/ 36 w 250"/>
                  <a:gd name="T35" fmla="*/ 100 h 106"/>
                  <a:gd name="T36" fmla="*/ 36 w 250"/>
                  <a:gd name="T37" fmla="*/ 100 h 106"/>
                  <a:gd name="T38" fmla="*/ 60 w 250"/>
                  <a:gd name="T39" fmla="*/ 104 h 106"/>
                  <a:gd name="T40" fmla="*/ 84 w 250"/>
                  <a:gd name="T41" fmla="*/ 106 h 106"/>
                  <a:gd name="T42" fmla="*/ 110 w 250"/>
                  <a:gd name="T43" fmla="*/ 104 h 106"/>
                  <a:gd name="T44" fmla="*/ 134 w 250"/>
                  <a:gd name="T45" fmla="*/ 100 h 106"/>
                  <a:gd name="T46" fmla="*/ 134 w 250"/>
                  <a:gd name="T47" fmla="*/ 100 h 106"/>
                  <a:gd name="T48" fmla="*/ 158 w 250"/>
                  <a:gd name="T49" fmla="*/ 94 h 106"/>
                  <a:gd name="T50" fmla="*/ 182 w 250"/>
                  <a:gd name="T51" fmla="*/ 88 h 106"/>
                  <a:gd name="T52" fmla="*/ 204 w 250"/>
                  <a:gd name="T53" fmla="*/ 78 h 106"/>
                  <a:gd name="T54" fmla="*/ 224 w 250"/>
                  <a:gd name="T55" fmla="*/ 64 h 106"/>
                  <a:gd name="T56" fmla="*/ 224 w 250"/>
                  <a:gd name="T57" fmla="*/ 64 h 106"/>
                  <a:gd name="T58" fmla="*/ 234 w 250"/>
                  <a:gd name="T59" fmla="*/ 58 h 106"/>
                  <a:gd name="T60" fmla="*/ 242 w 250"/>
                  <a:gd name="T61" fmla="*/ 50 h 106"/>
                  <a:gd name="T62" fmla="*/ 250 w 250"/>
                  <a:gd name="T63" fmla="*/ 40 h 106"/>
                  <a:gd name="T64" fmla="*/ 250 w 250"/>
                  <a:gd name="T65" fmla="*/ 34 h 106"/>
                  <a:gd name="T66" fmla="*/ 250 w 250"/>
                  <a:gd name="T67" fmla="*/ 30 h 106"/>
                  <a:gd name="T68" fmla="*/ 250 w 250"/>
                  <a:gd name="T69" fmla="*/ 30 h 106"/>
                  <a:gd name="T70" fmla="*/ 248 w 250"/>
                  <a:gd name="T71" fmla="*/ 24 h 106"/>
                  <a:gd name="T72" fmla="*/ 246 w 250"/>
                  <a:gd name="T73" fmla="*/ 20 h 106"/>
                  <a:gd name="T74" fmla="*/ 236 w 250"/>
                  <a:gd name="T75" fmla="*/ 14 h 106"/>
                  <a:gd name="T76" fmla="*/ 224 w 250"/>
                  <a:gd name="T77" fmla="*/ 8 h 106"/>
                  <a:gd name="T78" fmla="*/ 214 w 250"/>
                  <a:gd name="T79" fmla="*/ 6 h 106"/>
                  <a:gd name="T80" fmla="*/ 214 w 250"/>
                  <a:gd name="T81" fmla="*/ 6 h 106"/>
                  <a:gd name="T82" fmla="*/ 190 w 250"/>
                  <a:gd name="T83" fmla="*/ 2 h 106"/>
                  <a:gd name="T84" fmla="*/ 164 w 250"/>
                  <a:gd name="T85" fmla="*/ 0 h 106"/>
                  <a:gd name="T86" fmla="*/ 140 w 250"/>
                  <a:gd name="T87" fmla="*/ 2 h 106"/>
                  <a:gd name="T88" fmla="*/ 116 w 250"/>
                  <a:gd name="T89" fmla="*/ 6 h 106"/>
                  <a:gd name="T90" fmla="*/ 116 w 250"/>
                  <a:gd name="T91" fmla="*/ 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50" h="106">
                    <a:moveTo>
                      <a:pt x="116" y="6"/>
                    </a:moveTo>
                    <a:lnTo>
                      <a:pt x="116" y="6"/>
                    </a:lnTo>
                    <a:lnTo>
                      <a:pt x="92" y="10"/>
                    </a:lnTo>
                    <a:lnTo>
                      <a:pt x="68" y="18"/>
                    </a:lnTo>
                    <a:lnTo>
                      <a:pt x="46" y="28"/>
                    </a:lnTo>
                    <a:lnTo>
                      <a:pt x="24" y="40"/>
                    </a:lnTo>
                    <a:lnTo>
                      <a:pt x="24" y="40"/>
                    </a:lnTo>
                    <a:lnTo>
                      <a:pt x="16" y="46"/>
                    </a:lnTo>
                    <a:lnTo>
                      <a:pt x="8" y="56"/>
                    </a:lnTo>
                    <a:lnTo>
                      <a:pt x="0" y="66"/>
                    </a:lnTo>
                    <a:lnTo>
                      <a:pt x="0" y="70"/>
                    </a:lnTo>
                    <a:lnTo>
                      <a:pt x="0" y="76"/>
                    </a:lnTo>
                    <a:lnTo>
                      <a:pt x="0" y="76"/>
                    </a:lnTo>
                    <a:lnTo>
                      <a:pt x="0" y="80"/>
                    </a:lnTo>
                    <a:lnTo>
                      <a:pt x="4" y="86"/>
                    </a:lnTo>
                    <a:lnTo>
                      <a:pt x="14" y="92"/>
                    </a:lnTo>
                    <a:lnTo>
                      <a:pt x="26" y="98"/>
                    </a:lnTo>
                    <a:lnTo>
                      <a:pt x="36" y="100"/>
                    </a:lnTo>
                    <a:lnTo>
                      <a:pt x="36" y="100"/>
                    </a:lnTo>
                    <a:lnTo>
                      <a:pt x="60" y="104"/>
                    </a:lnTo>
                    <a:lnTo>
                      <a:pt x="84" y="106"/>
                    </a:lnTo>
                    <a:lnTo>
                      <a:pt x="110" y="104"/>
                    </a:lnTo>
                    <a:lnTo>
                      <a:pt x="134" y="100"/>
                    </a:lnTo>
                    <a:lnTo>
                      <a:pt x="134" y="100"/>
                    </a:lnTo>
                    <a:lnTo>
                      <a:pt x="158" y="94"/>
                    </a:lnTo>
                    <a:lnTo>
                      <a:pt x="182" y="88"/>
                    </a:lnTo>
                    <a:lnTo>
                      <a:pt x="204" y="78"/>
                    </a:lnTo>
                    <a:lnTo>
                      <a:pt x="224" y="64"/>
                    </a:lnTo>
                    <a:lnTo>
                      <a:pt x="224" y="64"/>
                    </a:lnTo>
                    <a:lnTo>
                      <a:pt x="234" y="58"/>
                    </a:lnTo>
                    <a:lnTo>
                      <a:pt x="242" y="50"/>
                    </a:lnTo>
                    <a:lnTo>
                      <a:pt x="250" y="40"/>
                    </a:lnTo>
                    <a:lnTo>
                      <a:pt x="250" y="34"/>
                    </a:lnTo>
                    <a:lnTo>
                      <a:pt x="250" y="30"/>
                    </a:lnTo>
                    <a:lnTo>
                      <a:pt x="250" y="30"/>
                    </a:lnTo>
                    <a:lnTo>
                      <a:pt x="248" y="24"/>
                    </a:lnTo>
                    <a:lnTo>
                      <a:pt x="246" y="20"/>
                    </a:lnTo>
                    <a:lnTo>
                      <a:pt x="236" y="14"/>
                    </a:lnTo>
                    <a:lnTo>
                      <a:pt x="224" y="8"/>
                    </a:lnTo>
                    <a:lnTo>
                      <a:pt x="214" y="6"/>
                    </a:lnTo>
                    <a:lnTo>
                      <a:pt x="214" y="6"/>
                    </a:lnTo>
                    <a:lnTo>
                      <a:pt x="190" y="2"/>
                    </a:lnTo>
                    <a:lnTo>
                      <a:pt x="164" y="0"/>
                    </a:lnTo>
                    <a:lnTo>
                      <a:pt x="140" y="2"/>
                    </a:lnTo>
                    <a:lnTo>
                      <a:pt x="116" y="6"/>
                    </a:lnTo>
                    <a:lnTo>
                      <a:pt x="116" y="6"/>
                    </a:lnTo>
                    <a:close/>
                  </a:path>
                </a:pathLst>
              </a:custGeom>
              <a:solidFill>
                <a:srgbClr val="D48B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22" name="Freeform 63"/>
              <p:cNvSpPr>
                <a:spLocks/>
              </p:cNvSpPr>
              <p:nvPr/>
            </p:nvSpPr>
            <p:spPr bwMode="auto">
              <a:xfrm>
                <a:off x="5543083" y="3759359"/>
                <a:ext cx="509508" cy="211428"/>
              </a:xfrm>
              <a:custGeom>
                <a:avLst/>
                <a:gdLst>
                  <a:gd name="T0" fmla="*/ 266 w 294"/>
                  <a:gd name="T1" fmla="*/ 34 h 122"/>
                  <a:gd name="T2" fmla="*/ 242 w 294"/>
                  <a:gd name="T3" fmla="*/ 50 h 122"/>
                  <a:gd name="T4" fmla="*/ 218 w 294"/>
                  <a:gd name="T5" fmla="*/ 64 h 122"/>
                  <a:gd name="T6" fmla="*/ 192 w 294"/>
                  <a:gd name="T7" fmla="*/ 72 h 122"/>
                  <a:gd name="T8" fmla="*/ 166 w 294"/>
                  <a:gd name="T9" fmla="*/ 80 h 122"/>
                  <a:gd name="T10" fmla="*/ 154 w 294"/>
                  <a:gd name="T11" fmla="*/ 82 h 122"/>
                  <a:gd name="T12" fmla="*/ 140 w 294"/>
                  <a:gd name="T13" fmla="*/ 84 h 122"/>
                  <a:gd name="T14" fmla="*/ 114 w 294"/>
                  <a:gd name="T15" fmla="*/ 88 h 122"/>
                  <a:gd name="T16" fmla="*/ 88 w 294"/>
                  <a:gd name="T17" fmla="*/ 88 h 122"/>
                  <a:gd name="T18" fmla="*/ 60 w 294"/>
                  <a:gd name="T19" fmla="*/ 84 h 122"/>
                  <a:gd name="T20" fmla="*/ 44 w 294"/>
                  <a:gd name="T21" fmla="*/ 82 h 122"/>
                  <a:gd name="T22" fmla="*/ 30 w 294"/>
                  <a:gd name="T23" fmla="*/ 78 h 122"/>
                  <a:gd name="T24" fmla="*/ 12 w 294"/>
                  <a:gd name="T25" fmla="*/ 68 h 122"/>
                  <a:gd name="T26" fmla="*/ 0 w 294"/>
                  <a:gd name="T27" fmla="*/ 54 h 122"/>
                  <a:gd name="T28" fmla="*/ 6 w 294"/>
                  <a:gd name="T29" fmla="*/ 90 h 122"/>
                  <a:gd name="T30" fmla="*/ 12 w 294"/>
                  <a:gd name="T31" fmla="*/ 96 h 122"/>
                  <a:gd name="T32" fmla="*/ 28 w 294"/>
                  <a:gd name="T33" fmla="*/ 106 h 122"/>
                  <a:gd name="T34" fmla="*/ 38 w 294"/>
                  <a:gd name="T35" fmla="*/ 112 h 122"/>
                  <a:gd name="T36" fmla="*/ 66 w 294"/>
                  <a:gd name="T37" fmla="*/ 118 h 122"/>
                  <a:gd name="T38" fmla="*/ 94 w 294"/>
                  <a:gd name="T39" fmla="*/ 122 h 122"/>
                  <a:gd name="T40" fmla="*/ 120 w 294"/>
                  <a:gd name="T41" fmla="*/ 122 h 122"/>
                  <a:gd name="T42" fmla="*/ 148 w 294"/>
                  <a:gd name="T43" fmla="*/ 120 h 122"/>
                  <a:gd name="T44" fmla="*/ 160 w 294"/>
                  <a:gd name="T45" fmla="*/ 118 h 122"/>
                  <a:gd name="T46" fmla="*/ 174 w 294"/>
                  <a:gd name="T47" fmla="*/ 114 h 122"/>
                  <a:gd name="T48" fmla="*/ 200 w 294"/>
                  <a:gd name="T49" fmla="*/ 108 h 122"/>
                  <a:gd name="T50" fmla="*/ 224 w 294"/>
                  <a:gd name="T51" fmla="*/ 98 h 122"/>
                  <a:gd name="T52" fmla="*/ 250 w 294"/>
                  <a:gd name="T53" fmla="*/ 84 h 122"/>
                  <a:gd name="T54" fmla="*/ 262 w 294"/>
                  <a:gd name="T55" fmla="*/ 76 h 122"/>
                  <a:gd name="T56" fmla="*/ 274 w 294"/>
                  <a:gd name="T57" fmla="*/ 68 h 122"/>
                  <a:gd name="T58" fmla="*/ 288 w 294"/>
                  <a:gd name="T59" fmla="*/ 52 h 122"/>
                  <a:gd name="T60" fmla="*/ 294 w 294"/>
                  <a:gd name="T61" fmla="*/ 36 h 122"/>
                  <a:gd name="T62" fmla="*/ 288 w 294"/>
                  <a:gd name="T63" fmla="*/ 0 h 122"/>
                  <a:gd name="T64" fmla="*/ 286 w 294"/>
                  <a:gd name="T65" fmla="*/ 8 h 122"/>
                  <a:gd name="T66" fmla="*/ 274 w 294"/>
                  <a:gd name="T67" fmla="*/ 26 h 122"/>
                  <a:gd name="T68" fmla="*/ 266 w 294"/>
                  <a:gd name="T69" fmla="*/ 3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4" h="122">
                    <a:moveTo>
                      <a:pt x="266" y="34"/>
                    </a:moveTo>
                    <a:lnTo>
                      <a:pt x="266" y="34"/>
                    </a:lnTo>
                    <a:lnTo>
                      <a:pt x="256" y="42"/>
                    </a:lnTo>
                    <a:lnTo>
                      <a:pt x="242" y="50"/>
                    </a:lnTo>
                    <a:lnTo>
                      <a:pt x="242" y="50"/>
                    </a:lnTo>
                    <a:lnTo>
                      <a:pt x="218" y="64"/>
                    </a:lnTo>
                    <a:lnTo>
                      <a:pt x="218" y="64"/>
                    </a:lnTo>
                    <a:lnTo>
                      <a:pt x="192" y="72"/>
                    </a:lnTo>
                    <a:lnTo>
                      <a:pt x="192" y="72"/>
                    </a:lnTo>
                    <a:lnTo>
                      <a:pt x="166" y="80"/>
                    </a:lnTo>
                    <a:lnTo>
                      <a:pt x="166" y="80"/>
                    </a:lnTo>
                    <a:lnTo>
                      <a:pt x="154" y="82"/>
                    </a:lnTo>
                    <a:lnTo>
                      <a:pt x="154" y="82"/>
                    </a:lnTo>
                    <a:lnTo>
                      <a:pt x="140" y="84"/>
                    </a:lnTo>
                    <a:lnTo>
                      <a:pt x="140" y="84"/>
                    </a:lnTo>
                    <a:lnTo>
                      <a:pt x="114" y="88"/>
                    </a:lnTo>
                    <a:lnTo>
                      <a:pt x="114" y="88"/>
                    </a:lnTo>
                    <a:lnTo>
                      <a:pt x="88" y="88"/>
                    </a:lnTo>
                    <a:lnTo>
                      <a:pt x="88" y="88"/>
                    </a:lnTo>
                    <a:lnTo>
                      <a:pt x="60" y="84"/>
                    </a:lnTo>
                    <a:lnTo>
                      <a:pt x="60" y="84"/>
                    </a:lnTo>
                    <a:lnTo>
                      <a:pt x="44" y="82"/>
                    </a:lnTo>
                    <a:lnTo>
                      <a:pt x="30" y="78"/>
                    </a:lnTo>
                    <a:lnTo>
                      <a:pt x="30" y="78"/>
                    </a:lnTo>
                    <a:lnTo>
                      <a:pt x="20" y="72"/>
                    </a:lnTo>
                    <a:lnTo>
                      <a:pt x="12" y="68"/>
                    </a:lnTo>
                    <a:lnTo>
                      <a:pt x="6" y="62"/>
                    </a:lnTo>
                    <a:lnTo>
                      <a:pt x="0" y="54"/>
                    </a:lnTo>
                    <a:lnTo>
                      <a:pt x="0" y="54"/>
                    </a:lnTo>
                    <a:lnTo>
                      <a:pt x="6" y="90"/>
                    </a:lnTo>
                    <a:lnTo>
                      <a:pt x="6" y="90"/>
                    </a:lnTo>
                    <a:lnTo>
                      <a:pt x="12" y="96"/>
                    </a:lnTo>
                    <a:lnTo>
                      <a:pt x="18" y="102"/>
                    </a:lnTo>
                    <a:lnTo>
                      <a:pt x="28" y="106"/>
                    </a:lnTo>
                    <a:lnTo>
                      <a:pt x="38" y="112"/>
                    </a:lnTo>
                    <a:lnTo>
                      <a:pt x="38" y="112"/>
                    </a:lnTo>
                    <a:lnTo>
                      <a:pt x="50" y="116"/>
                    </a:lnTo>
                    <a:lnTo>
                      <a:pt x="66" y="118"/>
                    </a:lnTo>
                    <a:lnTo>
                      <a:pt x="66" y="118"/>
                    </a:lnTo>
                    <a:lnTo>
                      <a:pt x="94" y="122"/>
                    </a:lnTo>
                    <a:lnTo>
                      <a:pt x="94" y="122"/>
                    </a:lnTo>
                    <a:lnTo>
                      <a:pt x="120" y="122"/>
                    </a:lnTo>
                    <a:lnTo>
                      <a:pt x="120" y="122"/>
                    </a:lnTo>
                    <a:lnTo>
                      <a:pt x="148" y="120"/>
                    </a:lnTo>
                    <a:lnTo>
                      <a:pt x="148" y="120"/>
                    </a:lnTo>
                    <a:lnTo>
                      <a:pt x="160" y="118"/>
                    </a:lnTo>
                    <a:lnTo>
                      <a:pt x="160" y="118"/>
                    </a:lnTo>
                    <a:lnTo>
                      <a:pt x="174" y="114"/>
                    </a:lnTo>
                    <a:lnTo>
                      <a:pt x="174" y="114"/>
                    </a:lnTo>
                    <a:lnTo>
                      <a:pt x="200" y="108"/>
                    </a:lnTo>
                    <a:lnTo>
                      <a:pt x="200" y="108"/>
                    </a:lnTo>
                    <a:lnTo>
                      <a:pt x="224" y="98"/>
                    </a:lnTo>
                    <a:lnTo>
                      <a:pt x="224" y="98"/>
                    </a:lnTo>
                    <a:lnTo>
                      <a:pt x="250" y="84"/>
                    </a:lnTo>
                    <a:lnTo>
                      <a:pt x="250" y="84"/>
                    </a:lnTo>
                    <a:lnTo>
                      <a:pt x="262" y="76"/>
                    </a:lnTo>
                    <a:lnTo>
                      <a:pt x="274" y="68"/>
                    </a:lnTo>
                    <a:lnTo>
                      <a:pt x="274" y="68"/>
                    </a:lnTo>
                    <a:lnTo>
                      <a:pt x="280" y="60"/>
                    </a:lnTo>
                    <a:lnTo>
                      <a:pt x="288" y="52"/>
                    </a:lnTo>
                    <a:lnTo>
                      <a:pt x="292" y="44"/>
                    </a:lnTo>
                    <a:lnTo>
                      <a:pt x="294" y="36"/>
                    </a:lnTo>
                    <a:lnTo>
                      <a:pt x="294" y="36"/>
                    </a:lnTo>
                    <a:lnTo>
                      <a:pt x="288" y="0"/>
                    </a:lnTo>
                    <a:lnTo>
                      <a:pt x="288" y="0"/>
                    </a:lnTo>
                    <a:lnTo>
                      <a:pt x="286" y="8"/>
                    </a:lnTo>
                    <a:lnTo>
                      <a:pt x="282" y="18"/>
                    </a:lnTo>
                    <a:lnTo>
                      <a:pt x="274" y="26"/>
                    </a:lnTo>
                    <a:lnTo>
                      <a:pt x="266" y="34"/>
                    </a:lnTo>
                    <a:lnTo>
                      <a:pt x="266" y="34"/>
                    </a:lnTo>
                    <a:close/>
                  </a:path>
                </a:pathLst>
              </a:custGeom>
              <a:solidFill>
                <a:srgbClr val="C081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23" name="Freeform 64"/>
              <p:cNvSpPr>
                <a:spLocks noEditPoints="1"/>
              </p:cNvSpPr>
              <p:nvPr/>
            </p:nvSpPr>
            <p:spPr bwMode="auto">
              <a:xfrm>
                <a:off x="5681725" y="3724699"/>
                <a:ext cx="201030" cy="124777"/>
              </a:xfrm>
              <a:custGeom>
                <a:avLst/>
                <a:gdLst>
                  <a:gd name="T0" fmla="*/ 110 w 116"/>
                  <a:gd name="T1" fmla="*/ 66 h 72"/>
                  <a:gd name="T2" fmla="*/ 98 w 116"/>
                  <a:gd name="T3" fmla="*/ 58 h 72"/>
                  <a:gd name="T4" fmla="*/ 82 w 116"/>
                  <a:gd name="T5" fmla="*/ 68 h 72"/>
                  <a:gd name="T6" fmla="*/ 72 w 116"/>
                  <a:gd name="T7" fmla="*/ 70 h 72"/>
                  <a:gd name="T8" fmla="*/ 62 w 116"/>
                  <a:gd name="T9" fmla="*/ 72 h 72"/>
                  <a:gd name="T10" fmla="*/ 44 w 116"/>
                  <a:gd name="T11" fmla="*/ 66 h 72"/>
                  <a:gd name="T12" fmla="*/ 54 w 116"/>
                  <a:gd name="T13" fmla="*/ 56 h 72"/>
                  <a:gd name="T14" fmla="*/ 64 w 116"/>
                  <a:gd name="T15" fmla="*/ 58 h 72"/>
                  <a:gd name="T16" fmla="*/ 72 w 116"/>
                  <a:gd name="T17" fmla="*/ 60 h 72"/>
                  <a:gd name="T18" fmla="*/ 90 w 116"/>
                  <a:gd name="T19" fmla="*/ 54 h 72"/>
                  <a:gd name="T20" fmla="*/ 74 w 116"/>
                  <a:gd name="T21" fmla="*/ 44 h 72"/>
                  <a:gd name="T22" fmla="*/ 58 w 116"/>
                  <a:gd name="T23" fmla="*/ 34 h 72"/>
                  <a:gd name="T24" fmla="*/ 38 w 116"/>
                  <a:gd name="T25" fmla="*/ 42 h 72"/>
                  <a:gd name="T26" fmla="*/ 30 w 116"/>
                  <a:gd name="T27" fmla="*/ 44 h 72"/>
                  <a:gd name="T28" fmla="*/ 22 w 116"/>
                  <a:gd name="T29" fmla="*/ 44 h 72"/>
                  <a:gd name="T30" fmla="*/ 8 w 116"/>
                  <a:gd name="T31" fmla="*/ 40 h 72"/>
                  <a:gd name="T32" fmla="*/ 4 w 116"/>
                  <a:gd name="T33" fmla="*/ 38 h 72"/>
                  <a:gd name="T34" fmla="*/ 0 w 116"/>
                  <a:gd name="T35" fmla="*/ 30 h 72"/>
                  <a:gd name="T36" fmla="*/ 2 w 116"/>
                  <a:gd name="T37" fmla="*/ 24 h 72"/>
                  <a:gd name="T38" fmla="*/ 16 w 116"/>
                  <a:gd name="T39" fmla="*/ 10 h 72"/>
                  <a:gd name="T40" fmla="*/ 12 w 116"/>
                  <a:gd name="T41" fmla="*/ 8 h 72"/>
                  <a:gd name="T42" fmla="*/ 20 w 116"/>
                  <a:gd name="T43" fmla="*/ 4 h 72"/>
                  <a:gd name="T44" fmla="*/ 24 w 116"/>
                  <a:gd name="T45" fmla="*/ 6 h 72"/>
                  <a:gd name="T46" fmla="*/ 34 w 116"/>
                  <a:gd name="T47" fmla="*/ 2 h 72"/>
                  <a:gd name="T48" fmla="*/ 44 w 116"/>
                  <a:gd name="T49" fmla="*/ 0 h 72"/>
                  <a:gd name="T50" fmla="*/ 64 w 116"/>
                  <a:gd name="T51" fmla="*/ 2 h 72"/>
                  <a:gd name="T52" fmla="*/ 56 w 116"/>
                  <a:gd name="T53" fmla="*/ 10 h 72"/>
                  <a:gd name="T54" fmla="*/ 50 w 116"/>
                  <a:gd name="T55" fmla="*/ 8 h 72"/>
                  <a:gd name="T56" fmla="*/ 44 w 116"/>
                  <a:gd name="T57" fmla="*/ 8 h 72"/>
                  <a:gd name="T58" fmla="*/ 30 w 116"/>
                  <a:gd name="T59" fmla="*/ 10 h 72"/>
                  <a:gd name="T60" fmla="*/ 44 w 116"/>
                  <a:gd name="T61" fmla="*/ 18 h 72"/>
                  <a:gd name="T62" fmla="*/ 56 w 116"/>
                  <a:gd name="T63" fmla="*/ 26 h 72"/>
                  <a:gd name="T64" fmla="*/ 70 w 116"/>
                  <a:gd name="T65" fmla="*/ 20 h 72"/>
                  <a:gd name="T66" fmla="*/ 84 w 116"/>
                  <a:gd name="T67" fmla="*/ 16 h 72"/>
                  <a:gd name="T68" fmla="*/ 94 w 116"/>
                  <a:gd name="T69" fmla="*/ 16 h 72"/>
                  <a:gd name="T70" fmla="*/ 104 w 116"/>
                  <a:gd name="T71" fmla="*/ 20 h 72"/>
                  <a:gd name="T72" fmla="*/ 114 w 116"/>
                  <a:gd name="T73" fmla="*/ 30 h 72"/>
                  <a:gd name="T74" fmla="*/ 114 w 116"/>
                  <a:gd name="T75" fmla="*/ 34 h 72"/>
                  <a:gd name="T76" fmla="*/ 112 w 116"/>
                  <a:gd name="T77" fmla="*/ 44 h 72"/>
                  <a:gd name="T78" fmla="*/ 106 w 116"/>
                  <a:gd name="T79" fmla="*/ 54 h 72"/>
                  <a:gd name="T80" fmla="*/ 116 w 116"/>
                  <a:gd name="T81" fmla="*/ 60 h 72"/>
                  <a:gd name="T82" fmla="*/ 110 w 116"/>
                  <a:gd name="T83" fmla="*/ 66 h 72"/>
                  <a:gd name="T84" fmla="*/ 24 w 116"/>
                  <a:gd name="T85" fmla="*/ 14 h 72"/>
                  <a:gd name="T86" fmla="*/ 18 w 116"/>
                  <a:gd name="T87" fmla="*/ 20 h 72"/>
                  <a:gd name="T88" fmla="*/ 16 w 116"/>
                  <a:gd name="T89" fmla="*/ 24 h 72"/>
                  <a:gd name="T90" fmla="*/ 20 w 116"/>
                  <a:gd name="T91" fmla="*/ 32 h 72"/>
                  <a:gd name="T92" fmla="*/ 26 w 116"/>
                  <a:gd name="T93" fmla="*/ 34 h 72"/>
                  <a:gd name="T94" fmla="*/ 32 w 116"/>
                  <a:gd name="T95" fmla="*/ 34 h 72"/>
                  <a:gd name="T96" fmla="*/ 48 w 116"/>
                  <a:gd name="T97" fmla="*/ 30 h 72"/>
                  <a:gd name="T98" fmla="*/ 36 w 116"/>
                  <a:gd name="T99" fmla="*/ 22 h 72"/>
                  <a:gd name="T100" fmla="*/ 24 w 116"/>
                  <a:gd name="T101" fmla="*/ 14 h 72"/>
                  <a:gd name="T102" fmla="*/ 96 w 116"/>
                  <a:gd name="T103" fmla="*/ 48 h 72"/>
                  <a:gd name="T104" fmla="*/ 96 w 116"/>
                  <a:gd name="T105" fmla="*/ 48 h 72"/>
                  <a:gd name="T106" fmla="*/ 102 w 116"/>
                  <a:gd name="T107" fmla="*/ 38 h 72"/>
                  <a:gd name="T108" fmla="*/ 100 w 116"/>
                  <a:gd name="T109" fmla="*/ 32 h 72"/>
                  <a:gd name="T110" fmla="*/ 94 w 116"/>
                  <a:gd name="T111" fmla="*/ 28 h 72"/>
                  <a:gd name="T112" fmla="*/ 84 w 116"/>
                  <a:gd name="T113" fmla="*/ 26 h 72"/>
                  <a:gd name="T114" fmla="*/ 76 w 116"/>
                  <a:gd name="T115" fmla="*/ 28 h 72"/>
                  <a:gd name="T116" fmla="*/ 66 w 116"/>
                  <a:gd name="T117" fmla="*/ 30 h 72"/>
                  <a:gd name="T118" fmla="*/ 82 w 116"/>
                  <a:gd name="T119" fmla="*/ 40 h 72"/>
                  <a:gd name="T120" fmla="*/ 96 w 116"/>
                  <a:gd name="T121" fmla="*/ 4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6" h="72">
                    <a:moveTo>
                      <a:pt x="110" y="66"/>
                    </a:moveTo>
                    <a:lnTo>
                      <a:pt x="110" y="66"/>
                    </a:lnTo>
                    <a:lnTo>
                      <a:pt x="98" y="58"/>
                    </a:lnTo>
                    <a:lnTo>
                      <a:pt x="98" y="58"/>
                    </a:lnTo>
                    <a:lnTo>
                      <a:pt x="90" y="64"/>
                    </a:lnTo>
                    <a:lnTo>
                      <a:pt x="82" y="68"/>
                    </a:lnTo>
                    <a:lnTo>
                      <a:pt x="82" y="68"/>
                    </a:lnTo>
                    <a:lnTo>
                      <a:pt x="72" y="70"/>
                    </a:lnTo>
                    <a:lnTo>
                      <a:pt x="62" y="72"/>
                    </a:lnTo>
                    <a:lnTo>
                      <a:pt x="62" y="72"/>
                    </a:lnTo>
                    <a:lnTo>
                      <a:pt x="52" y="70"/>
                    </a:lnTo>
                    <a:lnTo>
                      <a:pt x="44" y="66"/>
                    </a:lnTo>
                    <a:lnTo>
                      <a:pt x="44" y="66"/>
                    </a:lnTo>
                    <a:lnTo>
                      <a:pt x="54" y="56"/>
                    </a:lnTo>
                    <a:lnTo>
                      <a:pt x="54" y="56"/>
                    </a:lnTo>
                    <a:lnTo>
                      <a:pt x="64" y="58"/>
                    </a:lnTo>
                    <a:lnTo>
                      <a:pt x="72" y="60"/>
                    </a:lnTo>
                    <a:lnTo>
                      <a:pt x="72" y="60"/>
                    </a:lnTo>
                    <a:lnTo>
                      <a:pt x="82" y="58"/>
                    </a:lnTo>
                    <a:lnTo>
                      <a:pt x="90" y="54"/>
                    </a:lnTo>
                    <a:lnTo>
                      <a:pt x="90" y="54"/>
                    </a:lnTo>
                    <a:lnTo>
                      <a:pt x="74" y="44"/>
                    </a:lnTo>
                    <a:lnTo>
                      <a:pt x="74" y="44"/>
                    </a:lnTo>
                    <a:lnTo>
                      <a:pt x="58" y="34"/>
                    </a:lnTo>
                    <a:lnTo>
                      <a:pt x="58" y="34"/>
                    </a:lnTo>
                    <a:lnTo>
                      <a:pt x="38" y="42"/>
                    </a:lnTo>
                    <a:lnTo>
                      <a:pt x="38" y="42"/>
                    </a:lnTo>
                    <a:lnTo>
                      <a:pt x="30" y="44"/>
                    </a:lnTo>
                    <a:lnTo>
                      <a:pt x="22" y="44"/>
                    </a:lnTo>
                    <a:lnTo>
                      <a:pt x="22" y="44"/>
                    </a:lnTo>
                    <a:lnTo>
                      <a:pt x="14" y="44"/>
                    </a:lnTo>
                    <a:lnTo>
                      <a:pt x="8" y="40"/>
                    </a:lnTo>
                    <a:lnTo>
                      <a:pt x="8" y="40"/>
                    </a:lnTo>
                    <a:lnTo>
                      <a:pt x="4" y="38"/>
                    </a:lnTo>
                    <a:lnTo>
                      <a:pt x="0" y="34"/>
                    </a:lnTo>
                    <a:lnTo>
                      <a:pt x="0" y="30"/>
                    </a:lnTo>
                    <a:lnTo>
                      <a:pt x="2" y="24"/>
                    </a:lnTo>
                    <a:lnTo>
                      <a:pt x="2" y="24"/>
                    </a:lnTo>
                    <a:lnTo>
                      <a:pt x="6" y="18"/>
                    </a:lnTo>
                    <a:lnTo>
                      <a:pt x="16" y="10"/>
                    </a:lnTo>
                    <a:lnTo>
                      <a:pt x="16" y="10"/>
                    </a:lnTo>
                    <a:lnTo>
                      <a:pt x="12" y="8"/>
                    </a:lnTo>
                    <a:lnTo>
                      <a:pt x="12" y="8"/>
                    </a:lnTo>
                    <a:lnTo>
                      <a:pt x="20" y="4"/>
                    </a:lnTo>
                    <a:lnTo>
                      <a:pt x="20" y="4"/>
                    </a:lnTo>
                    <a:lnTo>
                      <a:pt x="24" y="6"/>
                    </a:lnTo>
                    <a:lnTo>
                      <a:pt x="24" y="6"/>
                    </a:lnTo>
                    <a:lnTo>
                      <a:pt x="34" y="2"/>
                    </a:lnTo>
                    <a:lnTo>
                      <a:pt x="44" y="0"/>
                    </a:lnTo>
                    <a:lnTo>
                      <a:pt x="44" y="0"/>
                    </a:lnTo>
                    <a:lnTo>
                      <a:pt x="54" y="0"/>
                    </a:lnTo>
                    <a:lnTo>
                      <a:pt x="64" y="2"/>
                    </a:lnTo>
                    <a:lnTo>
                      <a:pt x="64" y="2"/>
                    </a:lnTo>
                    <a:lnTo>
                      <a:pt x="56" y="10"/>
                    </a:lnTo>
                    <a:lnTo>
                      <a:pt x="56" y="10"/>
                    </a:lnTo>
                    <a:lnTo>
                      <a:pt x="50" y="8"/>
                    </a:lnTo>
                    <a:lnTo>
                      <a:pt x="44" y="8"/>
                    </a:lnTo>
                    <a:lnTo>
                      <a:pt x="44" y="8"/>
                    </a:lnTo>
                    <a:lnTo>
                      <a:pt x="30" y="10"/>
                    </a:lnTo>
                    <a:lnTo>
                      <a:pt x="30" y="10"/>
                    </a:lnTo>
                    <a:lnTo>
                      <a:pt x="44" y="18"/>
                    </a:lnTo>
                    <a:lnTo>
                      <a:pt x="44" y="18"/>
                    </a:lnTo>
                    <a:lnTo>
                      <a:pt x="56" y="26"/>
                    </a:lnTo>
                    <a:lnTo>
                      <a:pt x="56" y="26"/>
                    </a:lnTo>
                    <a:lnTo>
                      <a:pt x="70" y="20"/>
                    </a:lnTo>
                    <a:lnTo>
                      <a:pt x="70" y="20"/>
                    </a:lnTo>
                    <a:lnTo>
                      <a:pt x="84" y="16"/>
                    </a:lnTo>
                    <a:lnTo>
                      <a:pt x="84" y="16"/>
                    </a:lnTo>
                    <a:lnTo>
                      <a:pt x="94" y="16"/>
                    </a:lnTo>
                    <a:lnTo>
                      <a:pt x="94" y="16"/>
                    </a:lnTo>
                    <a:lnTo>
                      <a:pt x="104" y="20"/>
                    </a:lnTo>
                    <a:lnTo>
                      <a:pt x="104" y="20"/>
                    </a:lnTo>
                    <a:lnTo>
                      <a:pt x="112" y="26"/>
                    </a:lnTo>
                    <a:lnTo>
                      <a:pt x="114" y="30"/>
                    </a:lnTo>
                    <a:lnTo>
                      <a:pt x="114" y="34"/>
                    </a:lnTo>
                    <a:lnTo>
                      <a:pt x="114" y="34"/>
                    </a:lnTo>
                    <a:lnTo>
                      <a:pt x="114" y="38"/>
                    </a:lnTo>
                    <a:lnTo>
                      <a:pt x="112" y="44"/>
                    </a:lnTo>
                    <a:lnTo>
                      <a:pt x="106" y="54"/>
                    </a:lnTo>
                    <a:lnTo>
                      <a:pt x="106" y="54"/>
                    </a:lnTo>
                    <a:lnTo>
                      <a:pt x="116" y="60"/>
                    </a:lnTo>
                    <a:lnTo>
                      <a:pt x="116" y="60"/>
                    </a:lnTo>
                    <a:lnTo>
                      <a:pt x="110" y="66"/>
                    </a:lnTo>
                    <a:lnTo>
                      <a:pt x="110" y="66"/>
                    </a:lnTo>
                    <a:close/>
                    <a:moveTo>
                      <a:pt x="24" y="14"/>
                    </a:moveTo>
                    <a:lnTo>
                      <a:pt x="24" y="14"/>
                    </a:lnTo>
                    <a:lnTo>
                      <a:pt x="24" y="14"/>
                    </a:lnTo>
                    <a:lnTo>
                      <a:pt x="18" y="20"/>
                    </a:lnTo>
                    <a:lnTo>
                      <a:pt x="16" y="24"/>
                    </a:lnTo>
                    <a:lnTo>
                      <a:pt x="16" y="24"/>
                    </a:lnTo>
                    <a:lnTo>
                      <a:pt x="16" y="28"/>
                    </a:lnTo>
                    <a:lnTo>
                      <a:pt x="20" y="32"/>
                    </a:lnTo>
                    <a:lnTo>
                      <a:pt x="20" y="32"/>
                    </a:lnTo>
                    <a:lnTo>
                      <a:pt x="26" y="34"/>
                    </a:lnTo>
                    <a:lnTo>
                      <a:pt x="32" y="34"/>
                    </a:lnTo>
                    <a:lnTo>
                      <a:pt x="32" y="34"/>
                    </a:lnTo>
                    <a:lnTo>
                      <a:pt x="40" y="32"/>
                    </a:lnTo>
                    <a:lnTo>
                      <a:pt x="48" y="30"/>
                    </a:lnTo>
                    <a:lnTo>
                      <a:pt x="48" y="30"/>
                    </a:lnTo>
                    <a:lnTo>
                      <a:pt x="36" y="22"/>
                    </a:lnTo>
                    <a:lnTo>
                      <a:pt x="36" y="22"/>
                    </a:lnTo>
                    <a:lnTo>
                      <a:pt x="24" y="14"/>
                    </a:lnTo>
                    <a:lnTo>
                      <a:pt x="24" y="14"/>
                    </a:lnTo>
                    <a:close/>
                    <a:moveTo>
                      <a:pt x="96" y="48"/>
                    </a:moveTo>
                    <a:lnTo>
                      <a:pt x="96" y="48"/>
                    </a:lnTo>
                    <a:lnTo>
                      <a:pt x="96" y="48"/>
                    </a:lnTo>
                    <a:lnTo>
                      <a:pt x="100" y="42"/>
                    </a:lnTo>
                    <a:lnTo>
                      <a:pt x="102" y="38"/>
                    </a:lnTo>
                    <a:lnTo>
                      <a:pt x="102" y="38"/>
                    </a:lnTo>
                    <a:lnTo>
                      <a:pt x="100" y="32"/>
                    </a:lnTo>
                    <a:lnTo>
                      <a:pt x="94" y="28"/>
                    </a:lnTo>
                    <a:lnTo>
                      <a:pt x="94" y="28"/>
                    </a:lnTo>
                    <a:lnTo>
                      <a:pt x="90" y="26"/>
                    </a:lnTo>
                    <a:lnTo>
                      <a:pt x="84" y="26"/>
                    </a:lnTo>
                    <a:lnTo>
                      <a:pt x="84" y="26"/>
                    </a:lnTo>
                    <a:lnTo>
                      <a:pt x="76" y="28"/>
                    </a:lnTo>
                    <a:lnTo>
                      <a:pt x="66" y="30"/>
                    </a:lnTo>
                    <a:lnTo>
                      <a:pt x="66" y="30"/>
                    </a:lnTo>
                    <a:lnTo>
                      <a:pt x="82" y="40"/>
                    </a:lnTo>
                    <a:lnTo>
                      <a:pt x="82" y="40"/>
                    </a:lnTo>
                    <a:lnTo>
                      <a:pt x="96" y="48"/>
                    </a:lnTo>
                    <a:lnTo>
                      <a:pt x="96" y="48"/>
                    </a:lnTo>
                    <a:close/>
                  </a:path>
                </a:pathLst>
              </a:custGeom>
              <a:solidFill>
                <a:srgbClr val="8057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24" name="Freeform 65"/>
              <p:cNvSpPr>
                <a:spLocks/>
              </p:cNvSpPr>
              <p:nvPr/>
            </p:nvSpPr>
            <p:spPr bwMode="auto">
              <a:xfrm>
                <a:off x="5511889" y="3596455"/>
                <a:ext cx="499110" cy="246088"/>
              </a:xfrm>
              <a:custGeom>
                <a:avLst/>
                <a:gdLst>
                  <a:gd name="T0" fmla="*/ 132 w 288"/>
                  <a:gd name="T1" fmla="*/ 6 h 142"/>
                  <a:gd name="T2" fmla="*/ 132 w 288"/>
                  <a:gd name="T3" fmla="*/ 6 h 142"/>
                  <a:gd name="T4" fmla="*/ 104 w 288"/>
                  <a:gd name="T5" fmla="*/ 12 h 142"/>
                  <a:gd name="T6" fmla="*/ 76 w 288"/>
                  <a:gd name="T7" fmla="*/ 22 h 142"/>
                  <a:gd name="T8" fmla="*/ 54 w 288"/>
                  <a:gd name="T9" fmla="*/ 32 h 142"/>
                  <a:gd name="T10" fmla="*/ 34 w 288"/>
                  <a:gd name="T11" fmla="*/ 44 h 142"/>
                  <a:gd name="T12" fmla="*/ 18 w 288"/>
                  <a:gd name="T13" fmla="*/ 58 h 142"/>
                  <a:gd name="T14" fmla="*/ 6 w 288"/>
                  <a:gd name="T15" fmla="*/ 70 h 142"/>
                  <a:gd name="T16" fmla="*/ 4 w 288"/>
                  <a:gd name="T17" fmla="*/ 78 h 142"/>
                  <a:gd name="T18" fmla="*/ 0 w 288"/>
                  <a:gd name="T19" fmla="*/ 84 h 142"/>
                  <a:gd name="T20" fmla="*/ 0 w 288"/>
                  <a:gd name="T21" fmla="*/ 92 h 142"/>
                  <a:gd name="T22" fmla="*/ 0 w 288"/>
                  <a:gd name="T23" fmla="*/ 98 h 142"/>
                  <a:gd name="T24" fmla="*/ 0 w 288"/>
                  <a:gd name="T25" fmla="*/ 98 h 142"/>
                  <a:gd name="T26" fmla="*/ 2 w 288"/>
                  <a:gd name="T27" fmla="*/ 104 h 142"/>
                  <a:gd name="T28" fmla="*/ 6 w 288"/>
                  <a:gd name="T29" fmla="*/ 112 h 142"/>
                  <a:gd name="T30" fmla="*/ 10 w 288"/>
                  <a:gd name="T31" fmla="*/ 116 h 142"/>
                  <a:gd name="T32" fmla="*/ 16 w 288"/>
                  <a:gd name="T33" fmla="*/ 122 h 142"/>
                  <a:gd name="T34" fmla="*/ 32 w 288"/>
                  <a:gd name="T35" fmla="*/ 130 h 142"/>
                  <a:gd name="T36" fmla="*/ 52 w 288"/>
                  <a:gd name="T37" fmla="*/ 136 h 142"/>
                  <a:gd name="T38" fmla="*/ 74 w 288"/>
                  <a:gd name="T39" fmla="*/ 140 h 142"/>
                  <a:gd name="T40" fmla="*/ 100 w 288"/>
                  <a:gd name="T41" fmla="*/ 142 h 142"/>
                  <a:gd name="T42" fmla="*/ 128 w 288"/>
                  <a:gd name="T43" fmla="*/ 142 h 142"/>
                  <a:gd name="T44" fmla="*/ 156 w 288"/>
                  <a:gd name="T45" fmla="*/ 138 h 142"/>
                  <a:gd name="T46" fmla="*/ 156 w 288"/>
                  <a:gd name="T47" fmla="*/ 138 h 142"/>
                  <a:gd name="T48" fmla="*/ 186 w 288"/>
                  <a:gd name="T49" fmla="*/ 130 h 142"/>
                  <a:gd name="T50" fmla="*/ 212 w 288"/>
                  <a:gd name="T51" fmla="*/ 122 h 142"/>
                  <a:gd name="T52" fmla="*/ 234 w 288"/>
                  <a:gd name="T53" fmla="*/ 110 h 142"/>
                  <a:gd name="T54" fmla="*/ 254 w 288"/>
                  <a:gd name="T55" fmla="*/ 98 h 142"/>
                  <a:gd name="T56" fmla="*/ 270 w 288"/>
                  <a:gd name="T57" fmla="*/ 86 h 142"/>
                  <a:gd name="T58" fmla="*/ 282 w 288"/>
                  <a:gd name="T59" fmla="*/ 72 h 142"/>
                  <a:gd name="T60" fmla="*/ 286 w 288"/>
                  <a:gd name="T61" fmla="*/ 66 h 142"/>
                  <a:gd name="T62" fmla="*/ 288 w 288"/>
                  <a:gd name="T63" fmla="*/ 58 h 142"/>
                  <a:gd name="T64" fmla="*/ 288 w 288"/>
                  <a:gd name="T65" fmla="*/ 52 h 142"/>
                  <a:gd name="T66" fmla="*/ 288 w 288"/>
                  <a:gd name="T67" fmla="*/ 44 h 142"/>
                  <a:gd name="T68" fmla="*/ 288 w 288"/>
                  <a:gd name="T69" fmla="*/ 44 h 142"/>
                  <a:gd name="T70" fmla="*/ 286 w 288"/>
                  <a:gd name="T71" fmla="*/ 38 h 142"/>
                  <a:gd name="T72" fmla="*/ 282 w 288"/>
                  <a:gd name="T73" fmla="*/ 32 h 142"/>
                  <a:gd name="T74" fmla="*/ 278 w 288"/>
                  <a:gd name="T75" fmla="*/ 26 h 142"/>
                  <a:gd name="T76" fmla="*/ 272 w 288"/>
                  <a:gd name="T77" fmla="*/ 22 h 142"/>
                  <a:gd name="T78" fmla="*/ 256 w 288"/>
                  <a:gd name="T79" fmla="*/ 12 h 142"/>
                  <a:gd name="T80" fmla="*/ 238 w 288"/>
                  <a:gd name="T81" fmla="*/ 6 h 142"/>
                  <a:gd name="T82" fmla="*/ 214 w 288"/>
                  <a:gd name="T83" fmla="*/ 2 h 142"/>
                  <a:gd name="T84" fmla="*/ 188 w 288"/>
                  <a:gd name="T85" fmla="*/ 0 h 142"/>
                  <a:gd name="T86" fmla="*/ 162 w 288"/>
                  <a:gd name="T87" fmla="*/ 2 h 142"/>
                  <a:gd name="T88" fmla="*/ 132 w 288"/>
                  <a:gd name="T89" fmla="*/ 6 h 142"/>
                  <a:gd name="T90" fmla="*/ 132 w 288"/>
                  <a:gd name="T91" fmla="*/ 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88" h="142">
                    <a:moveTo>
                      <a:pt x="132" y="6"/>
                    </a:moveTo>
                    <a:lnTo>
                      <a:pt x="132" y="6"/>
                    </a:lnTo>
                    <a:lnTo>
                      <a:pt x="104" y="12"/>
                    </a:lnTo>
                    <a:lnTo>
                      <a:pt x="76" y="22"/>
                    </a:lnTo>
                    <a:lnTo>
                      <a:pt x="54" y="32"/>
                    </a:lnTo>
                    <a:lnTo>
                      <a:pt x="34" y="44"/>
                    </a:lnTo>
                    <a:lnTo>
                      <a:pt x="18" y="58"/>
                    </a:lnTo>
                    <a:lnTo>
                      <a:pt x="6" y="70"/>
                    </a:lnTo>
                    <a:lnTo>
                      <a:pt x="4" y="78"/>
                    </a:lnTo>
                    <a:lnTo>
                      <a:pt x="0" y="84"/>
                    </a:lnTo>
                    <a:lnTo>
                      <a:pt x="0" y="92"/>
                    </a:lnTo>
                    <a:lnTo>
                      <a:pt x="0" y="98"/>
                    </a:lnTo>
                    <a:lnTo>
                      <a:pt x="0" y="98"/>
                    </a:lnTo>
                    <a:lnTo>
                      <a:pt x="2" y="104"/>
                    </a:lnTo>
                    <a:lnTo>
                      <a:pt x="6" y="112"/>
                    </a:lnTo>
                    <a:lnTo>
                      <a:pt x="10" y="116"/>
                    </a:lnTo>
                    <a:lnTo>
                      <a:pt x="16" y="122"/>
                    </a:lnTo>
                    <a:lnTo>
                      <a:pt x="32" y="130"/>
                    </a:lnTo>
                    <a:lnTo>
                      <a:pt x="52" y="136"/>
                    </a:lnTo>
                    <a:lnTo>
                      <a:pt x="74" y="140"/>
                    </a:lnTo>
                    <a:lnTo>
                      <a:pt x="100" y="142"/>
                    </a:lnTo>
                    <a:lnTo>
                      <a:pt x="128" y="142"/>
                    </a:lnTo>
                    <a:lnTo>
                      <a:pt x="156" y="138"/>
                    </a:lnTo>
                    <a:lnTo>
                      <a:pt x="156" y="138"/>
                    </a:lnTo>
                    <a:lnTo>
                      <a:pt x="186" y="130"/>
                    </a:lnTo>
                    <a:lnTo>
                      <a:pt x="212" y="122"/>
                    </a:lnTo>
                    <a:lnTo>
                      <a:pt x="234" y="110"/>
                    </a:lnTo>
                    <a:lnTo>
                      <a:pt x="254" y="98"/>
                    </a:lnTo>
                    <a:lnTo>
                      <a:pt x="270" y="86"/>
                    </a:lnTo>
                    <a:lnTo>
                      <a:pt x="282" y="72"/>
                    </a:lnTo>
                    <a:lnTo>
                      <a:pt x="286" y="66"/>
                    </a:lnTo>
                    <a:lnTo>
                      <a:pt x="288" y="58"/>
                    </a:lnTo>
                    <a:lnTo>
                      <a:pt x="288" y="52"/>
                    </a:lnTo>
                    <a:lnTo>
                      <a:pt x="288" y="44"/>
                    </a:lnTo>
                    <a:lnTo>
                      <a:pt x="288" y="44"/>
                    </a:lnTo>
                    <a:lnTo>
                      <a:pt x="286" y="38"/>
                    </a:lnTo>
                    <a:lnTo>
                      <a:pt x="282" y="32"/>
                    </a:lnTo>
                    <a:lnTo>
                      <a:pt x="278" y="26"/>
                    </a:lnTo>
                    <a:lnTo>
                      <a:pt x="272" y="22"/>
                    </a:lnTo>
                    <a:lnTo>
                      <a:pt x="256" y="12"/>
                    </a:lnTo>
                    <a:lnTo>
                      <a:pt x="238" y="6"/>
                    </a:lnTo>
                    <a:lnTo>
                      <a:pt x="214" y="2"/>
                    </a:lnTo>
                    <a:lnTo>
                      <a:pt x="188" y="0"/>
                    </a:lnTo>
                    <a:lnTo>
                      <a:pt x="162" y="2"/>
                    </a:lnTo>
                    <a:lnTo>
                      <a:pt x="132" y="6"/>
                    </a:lnTo>
                    <a:lnTo>
                      <a:pt x="132" y="6"/>
                    </a:lnTo>
                    <a:close/>
                  </a:path>
                </a:pathLst>
              </a:custGeom>
              <a:solidFill>
                <a:srgbClr val="ED9C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25" name="Freeform 66"/>
              <p:cNvSpPr>
                <a:spLocks/>
              </p:cNvSpPr>
              <p:nvPr/>
            </p:nvSpPr>
            <p:spPr bwMode="auto">
              <a:xfrm>
                <a:off x="5543083" y="3617251"/>
                <a:ext cx="436721" cy="183700"/>
              </a:xfrm>
              <a:custGeom>
                <a:avLst/>
                <a:gdLst>
                  <a:gd name="T0" fmla="*/ 116 w 252"/>
                  <a:gd name="T1" fmla="*/ 6 h 106"/>
                  <a:gd name="T2" fmla="*/ 116 w 252"/>
                  <a:gd name="T3" fmla="*/ 6 h 106"/>
                  <a:gd name="T4" fmla="*/ 94 w 252"/>
                  <a:gd name="T5" fmla="*/ 12 h 106"/>
                  <a:gd name="T6" fmla="*/ 70 w 252"/>
                  <a:gd name="T7" fmla="*/ 18 h 106"/>
                  <a:gd name="T8" fmla="*/ 46 w 252"/>
                  <a:gd name="T9" fmla="*/ 28 h 106"/>
                  <a:gd name="T10" fmla="*/ 26 w 252"/>
                  <a:gd name="T11" fmla="*/ 40 h 106"/>
                  <a:gd name="T12" fmla="*/ 26 w 252"/>
                  <a:gd name="T13" fmla="*/ 40 h 106"/>
                  <a:gd name="T14" fmla="*/ 18 w 252"/>
                  <a:gd name="T15" fmla="*/ 48 h 106"/>
                  <a:gd name="T16" fmla="*/ 8 w 252"/>
                  <a:gd name="T17" fmla="*/ 56 h 106"/>
                  <a:gd name="T18" fmla="*/ 2 w 252"/>
                  <a:gd name="T19" fmla="*/ 66 h 106"/>
                  <a:gd name="T20" fmla="*/ 0 w 252"/>
                  <a:gd name="T21" fmla="*/ 72 h 106"/>
                  <a:gd name="T22" fmla="*/ 0 w 252"/>
                  <a:gd name="T23" fmla="*/ 76 h 106"/>
                  <a:gd name="T24" fmla="*/ 0 w 252"/>
                  <a:gd name="T25" fmla="*/ 76 h 106"/>
                  <a:gd name="T26" fmla="*/ 2 w 252"/>
                  <a:gd name="T27" fmla="*/ 82 h 106"/>
                  <a:gd name="T28" fmla="*/ 6 w 252"/>
                  <a:gd name="T29" fmla="*/ 86 h 106"/>
                  <a:gd name="T30" fmla="*/ 16 w 252"/>
                  <a:gd name="T31" fmla="*/ 92 h 106"/>
                  <a:gd name="T32" fmla="*/ 26 w 252"/>
                  <a:gd name="T33" fmla="*/ 98 h 106"/>
                  <a:gd name="T34" fmla="*/ 38 w 252"/>
                  <a:gd name="T35" fmla="*/ 100 h 106"/>
                  <a:gd name="T36" fmla="*/ 38 w 252"/>
                  <a:gd name="T37" fmla="*/ 100 h 106"/>
                  <a:gd name="T38" fmla="*/ 60 w 252"/>
                  <a:gd name="T39" fmla="*/ 104 h 106"/>
                  <a:gd name="T40" fmla="*/ 86 w 252"/>
                  <a:gd name="T41" fmla="*/ 106 h 106"/>
                  <a:gd name="T42" fmla="*/ 110 w 252"/>
                  <a:gd name="T43" fmla="*/ 104 h 106"/>
                  <a:gd name="T44" fmla="*/ 134 w 252"/>
                  <a:gd name="T45" fmla="*/ 100 h 106"/>
                  <a:gd name="T46" fmla="*/ 134 w 252"/>
                  <a:gd name="T47" fmla="*/ 100 h 106"/>
                  <a:gd name="T48" fmla="*/ 158 w 252"/>
                  <a:gd name="T49" fmla="*/ 96 h 106"/>
                  <a:gd name="T50" fmla="*/ 182 w 252"/>
                  <a:gd name="T51" fmla="*/ 88 h 106"/>
                  <a:gd name="T52" fmla="*/ 204 w 252"/>
                  <a:gd name="T53" fmla="*/ 78 h 106"/>
                  <a:gd name="T54" fmla="*/ 226 w 252"/>
                  <a:gd name="T55" fmla="*/ 66 h 106"/>
                  <a:gd name="T56" fmla="*/ 226 w 252"/>
                  <a:gd name="T57" fmla="*/ 66 h 106"/>
                  <a:gd name="T58" fmla="*/ 234 w 252"/>
                  <a:gd name="T59" fmla="*/ 60 h 106"/>
                  <a:gd name="T60" fmla="*/ 244 w 252"/>
                  <a:gd name="T61" fmla="*/ 50 h 106"/>
                  <a:gd name="T62" fmla="*/ 250 w 252"/>
                  <a:gd name="T63" fmla="*/ 40 h 106"/>
                  <a:gd name="T64" fmla="*/ 252 w 252"/>
                  <a:gd name="T65" fmla="*/ 34 h 106"/>
                  <a:gd name="T66" fmla="*/ 252 w 252"/>
                  <a:gd name="T67" fmla="*/ 30 h 106"/>
                  <a:gd name="T68" fmla="*/ 252 w 252"/>
                  <a:gd name="T69" fmla="*/ 30 h 106"/>
                  <a:gd name="T70" fmla="*/ 250 w 252"/>
                  <a:gd name="T71" fmla="*/ 26 h 106"/>
                  <a:gd name="T72" fmla="*/ 246 w 252"/>
                  <a:gd name="T73" fmla="*/ 20 h 106"/>
                  <a:gd name="T74" fmla="*/ 236 w 252"/>
                  <a:gd name="T75" fmla="*/ 14 h 106"/>
                  <a:gd name="T76" fmla="*/ 224 w 252"/>
                  <a:gd name="T77" fmla="*/ 8 h 106"/>
                  <a:gd name="T78" fmla="*/ 214 w 252"/>
                  <a:gd name="T79" fmla="*/ 6 h 106"/>
                  <a:gd name="T80" fmla="*/ 214 w 252"/>
                  <a:gd name="T81" fmla="*/ 6 h 106"/>
                  <a:gd name="T82" fmla="*/ 190 w 252"/>
                  <a:gd name="T83" fmla="*/ 2 h 106"/>
                  <a:gd name="T84" fmla="*/ 166 w 252"/>
                  <a:gd name="T85" fmla="*/ 0 h 106"/>
                  <a:gd name="T86" fmla="*/ 140 w 252"/>
                  <a:gd name="T87" fmla="*/ 2 h 106"/>
                  <a:gd name="T88" fmla="*/ 116 w 252"/>
                  <a:gd name="T89" fmla="*/ 6 h 106"/>
                  <a:gd name="T90" fmla="*/ 116 w 252"/>
                  <a:gd name="T91" fmla="*/ 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52" h="106">
                    <a:moveTo>
                      <a:pt x="116" y="6"/>
                    </a:moveTo>
                    <a:lnTo>
                      <a:pt x="116" y="6"/>
                    </a:lnTo>
                    <a:lnTo>
                      <a:pt x="94" y="12"/>
                    </a:lnTo>
                    <a:lnTo>
                      <a:pt x="70" y="18"/>
                    </a:lnTo>
                    <a:lnTo>
                      <a:pt x="46" y="28"/>
                    </a:lnTo>
                    <a:lnTo>
                      <a:pt x="26" y="40"/>
                    </a:lnTo>
                    <a:lnTo>
                      <a:pt x="26" y="40"/>
                    </a:lnTo>
                    <a:lnTo>
                      <a:pt x="18" y="48"/>
                    </a:lnTo>
                    <a:lnTo>
                      <a:pt x="8" y="56"/>
                    </a:lnTo>
                    <a:lnTo>
                      <a:pt x="2" y="66"/>
                    </a:lnTo>
                    <a:lnTo>
                      <a:pt x="0" y="72"/>
                    </a:lnTo>
                    <a:lnTo>
                      <a:pt x="0" y="76"/>
                    </a:lnTo>
                    <a:lnTo>
                      <a:pt x="0" y="76"/>
                    </a:lnTo>
                    <a:lnTo>
                      <a:pt x="2" y="82"/>
                    </a:lnTo>
                    <a:lnTo>
                      <a:pt x="6" y="86"/>
                    </a:lnTo>
                    <a:lnTo>
                      <a:pt x="16" y="92"/>
                    </a:lnTo>
                    <a:lnTo>
                      <a:pt x="26" y="98"/>
                    </a:lnTo>
                    <a:lnTo>
                      <a:pt x="38" y="100"/>
                    </a:lnTo>
                    <a:lnTo>
                      <a:pt x="38" y="100"/>
                    </a:lnTo>
                    <a:lnTo>
                      <a:pt x="60" y="104"/>
                    </a:lnTo>
                    <a:lnTo>
                      <a:pt x="86" y="106"/>
                    </a:lnTo>
                    <a:lnTo>
                      <a:pt x="110" y="104"/>
                    </a:lnTo>
                    <a:lnTo>
                      <a:pt x="134" y="100"/>
                    </a:lnTo>
                    <a:lnTo>
                      <a:pt x="134" y="100"/>
                    </a:lnTo>
                    <a:lnTo>
                      <a:pt x="158" y="96"/>
                    </a:lnTo>
                    <a:lnTo>
                      <a:pt x="182" y="88"/>
                    </a:lnTo>
                    <a:lnTo>
                      <a:pt x="204" y="78"/>
                    </a:lnTo>
                    <a:lnTo>
                      <a:pt x="226" y="66"/>
                    </a:lnTo>
                    <a:lnTo>
                      <a:pt x="226" y="66"/>
                    </a:lnTo>
                    <a:lnTo>
                      <a:pt x="234" y="60"/>
                    </a:lnTo>
                    <a:lnTo>
                      <a:pt x="244" y="50"/>
                    </a:lnTo>
                    <a:lnTo>
                      <a:pt x="250" y="40"/>
                    </a:lnTo>
                    <a:lnTo>
                      <a:pt x="252" y="34"/>
                    </a:lnTo>
                    <a:lnTo>
                      <a:pt x="252" y="30"/>
                    </a:lnTo>
                    <a:lnTo>
                      <a:pt x="252" y="30"/>
                    </a:lnTo>
                    <a:lnTo>
                      <a:pt x="250" y="26"/>
                    </a:lnTo>
                    <a:lnTo>
                      <a:pt x="246" y="20"/>
                    </a:lnTo>
                    <a:lnTo>
                      <a:pt x="236" y="14"/>
                    </a:lnTo>
                    <a:lnTo>
                      <a:pt x="224" y="8"/>
                    </a:lnTo>
                    <a:lnTo>
                      <a:pt x="214" y="6"/>
                    </a:lnTo>
                    <a:lnTo>
                      <a:pt x="214" y="6"/>
                    </a:lnTo>
                    <a:lnTo>
                      <a:pt x="190" y="2"/>
                    </a:lnTo>
                    <a:lnTo>
                      <a:pt x="166" y="0"/>
                    </a:lnTo>
                    <a:lnTo>
                      <a:pt x="140" y="2"/>
                    </a:lnTo>
                    <a:lnTo>
                      <a:pt x="116" y="6"/>
                    </a:lnTo>
                    <a:lnTo>
                      <a:pt x="116" y="6"/>
                    </a:lnTo>
                    <a:close/>
                  </a:path>
                </a:pathLst>
              </a:custGeom>
              <a:solidFill>
                <a:srgbClr val="D48B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26" name="Freeform 67"/>
              <p:cNvSpPr>
                <a:spLocks/>
              </p:cNvSpPr>
              <p:nvPr/>
            </p:nvSpPr>
            <p:spPr bwMode="auto">
              <a:xfrm>
                <a:off x="5511889" y="3679640"/>
                <a:ext cx="512974" cy="207962"/>
              </a:xfrm>
              <a:custGeom>
                <a:avLst/>
                <a:gdLst>
                  <a:gd name="T0" fmla="*/ 268 w 296"/>
                  <a:gd name="T1" fmla="*/ 32 h 120"/>
                  <a:gd name="T2" fmla="*/ 244 w 296"/>
                  <a:gd name="T3" fmla="*/ 50 h 120"/>
                  <a:gd name="T4" fmla="*/ 218 w 296"/>
                  <a:gd name="T5" fmla="*/ 62 h 120"/>
                  <a:gd name="T6" fmla="*/ 194 w 296"/>
                  <a:gd name="T7" fmla="*/ 72 h 120"/>
                  <a:gd name="T8" fmla="*/ 168 w 296"/>
                  <a:gd name="T9" fmla="*/ 78 h 120"/>
                  <a:gd name="T10" fmla="*/ 156 w 296"/>
                  <a:gd name="T11" fmla="*/ 82 h 120"/>
                  <a:gd name="T12" fmla="*/ 142 w 296"/>
                  <a:gd name="T13" fmla="*/ 84 h 120"/>
                  <a:gd name="T14" fmla="*/ 114 w 296"/>
                  <a:gd name="T15" fmla="*/ 86 h 120"/>
                  <a:gd name="T16" fmla="*/ 88 w 296"/>
                  <a:gd name="T17" fmla="*/ 86 h 120"/>
                  <a:gd name="T18" fmla="*/ 60 w 296"/>
                  <a:gd name="T19" fmla="*/ 84 h 120"/>
                  <a:gd name="T20" fmla="*/ 46 w 296"/>
                  <a:gd name="T21" fmla="*/ 80 h 120"/>
                  <a:gd name="T22" fmla="*/ 32 w 296"/>
                  <a:gd name="T23" fmla="*/ 76 h 120"/>
                  <a:gd name="T24" fmla="*/ 12 w 296"/>
                  <a:gd name="T25" fmla="*/ 66 h 120"/>
                  <a:gd name="T26" fmla="*/ 0 w 296"/>
                  <a:gd name="T27" fmla="*/ 54 h 120"/>
                  <a:gd name="T28" fmla="*/ 8 w 296"/>
                  <a:gd name="T29" fmla="*/ 88 h 120"/>
                  <a:gd name="T30" fmla="*/ 12 w 296"/>
                  <a:gd name="T31" fmla="*/ 94 h 120"/>
                  <a:gd name="T32" fmla="*/ 28 w 296"/>
                  <a:gd name="T33" fmla="*/ 106 h 120"/>
                  <a:gd name="T34" fmla="*/ 38 w 296"/>
                  <a:gd name="T35" fmla="*/ 110 h 120"/>
                  <a:gd name="T36" fmla="*/ 66 w 296"/>
                  <a:gd name="T37" fmla="*/ 118 h 120"/>
                  <a:gd name="T38" fmla="*/ 94 w 296"/>
                  <a:gd name="T39" fmla="*/ 120 h 120"/>
                  <a:gd name="T40" fmla="*/ 122 w 296"/>
                  <a:gd name="T41" fmla="*/ 120 h 120"/>
                  <a:gd name="T42" fmla="*/ 148 w 296"/>
                  <a:gd name="T43" fmla="*/ 118 h 120"/>
                  <a:gd name="T44" fmla="*/ 162 w 296"/>
                  <a:gd name="T45" fmla="*/ 116 h 120"/>
                  <a:gd name="T46" fmla="*/ 174 w 296"/>
                  <a:gd name="T47" fmla="*/ 114 h 120"/>
                  <a:gd name="T48" fmla="*/ 200 w 296"/>
                  <a:gd name="T49" fmla="*/ 106 h 120"/>
                  <a:gd name="T50" fmla="*/ 226 w 296"/>
                  <a:gd name="T51" fmla="*/ 96 h 120"/>
                  <a:gd name="T52" fmla="*/ 250 w 296"/>
                  <a:gd name="T53" fmla="*/ 84 h 120"/>
                  <a:gd name="T54" fmla="*/ 262 w 296"/>
                  <a:gd name="T55" fmla="*/ 74 h 120"/>
                  <a:gd name="T56" fmla="*/ 274 w 296"/>
                  <a:gd name="T57" fmla="*/ 66 h 120"/>
                  <a:gd name="T58" fmla="*/ 288 w 296"/>
                  <a:gd name="T59" fmla="*/ 50 h 120"/>
                  <a:gd name="T60" fmla="*/ 296 w 296"/>
                  <a:gd name="T61" fmla="*/ 34 h 120"/>
                  <a:gd name="T62" fmla="*/ 288 w 296"/>
                  <a:gd name="T63" fmla="*/ 0 h 120"/>
                  <a:gd name="T64" fmla="*/ 286 w 296"/>
                  <a:gd name="T65" fmla="*/ 8 h 120"/>
                  <a:gd name="T66" fmla="*/ 276 w 296"/>
                  <a:gd name="T67" fmla="*/ 24 h 120"/>
                  <a:gd name="T68" fmla="*/ 268 w 296"/>
                  <a:gd name="T69" fmla="*/ 3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6" h="120">
                    <a:moveTo>
                      <a:pt x="268" y="32"/>
                    </a:moveTo>
                    <a:lnTo>
                      <a:pt x="268" y="32"/>
                    </a:lnTo>
                    <a:lnTo>
                      <a:pt x="256" y="42"/>
                    </a:lnTo>
                    <a:lnTo>
                      <a:pt x="244" y="50"/>
                    </a:lnTo>
                    <a:lnTo>
                      <a:pt x="244" y="50"/>
                    </a:lnTo>
                    <a:lnTo>
                      <a:pt x="218" y="62"/>
                    </a:lnTo>
                    <a:lnTo>
                      <a:pt x="218" y="62"/>
                    </a:lnTo>
                    <a:lnTo>
                      <a:pt x="194" y="72"/>
                    </a:lnTo>
                    <a:lnTo>
                      <a:pt x="194" y="72"/>
                    </a:lnTo>
                    <a:lnTo>
                      <a:pt x="168" y="78"/>
                    </a:lnTo>
                    <a:lnTo>
                      <a:pt x="168" y="78"/>
                    </a:lnTo>
                    <a:lnTo>
                      <a:pt x="156" y="82"/>
                    </a:lnTo>
                    <a:lnTo>
                      <a:pt x="156" y="82"/>
                    </a:lnTo>
                    <a:lnTo>
                      <a:pt x="142" y="84"/>
                    </a:lnTo>
                    <a:lnTo>
                      <a:pt x="142" y="84"/>
                    </a:lnTo>
                    <a:lnTo>
                      <a:pt x="114" y="86"/>
                    </a:lnTo>
                    <a:lnTo>
                      <a:pt x="114" y="86"/>
                    </a:lnTo>
                    <a:lnTo>
                      <a:pt x="88" y="86"/>
                    </a:lnTo>
                    <a:lnTo>
                      <a:pt x="88" y="86"/>
                    </a:lnTo>
                    <a:lnTo>
                      <a:pt x="60" y="84"/>
                    </a:lnTo>
                    <a:lnTo>
                      <a:pt x="60" y="84"/>
                    </a:lnTo>
                    <a:lnTo>
                      <a:pt x="46" y="80"/>
                    </a:lnTo>
                    <a:lnTo>
                      <a:pt x="32" y="76"/>
                    </a:lnTo>
                    <a:lnTo>
                      <a:pt x="32" y="76"/>
                    </a:lnTo>
                    <a:lnTo>
                      <a:pt x="22" y="72"/>
                    </a:lnTo>
                    <a:lnTo>
                      <a:pt x="12" y="66"/>
                    </a:lnTo>
                    <a:lnTo>
                      <a:pt x="6" y="60"/>
                    </a:lnTo>
                    <a:lnTo>
                      <a:pt x="0" y="54"/>
                    </a:lnTo>
                    <a:lnTo>
                      <a:pt x="0" y="54"/>
                    </a:lnTo>
                    <a:lnTo>
                      <a:pt x="8" y="88"/>
                    </a:lnTo>
                    <a:lnTo>
                      <a:pt x="8" y="88"/>
                    </a:lnTo>
                    <a:lnTo>
                      <a:pt x="12" y="94"/>
                    </a:lnTo>
                    <a:lnTo>
                      <a:pt x="20" y="100"/>
                    </a:lnTo>
                    <a:lnTo>
                      <a:pt x="28" y="106"/>
                    </a:lnTo>
                    <a:lnTo>
                      <a:pt x="38" y="110"/>
                    </a:lnTo>
                    <a:lnTo>
                      <a:pt x="38" y="110"/>
                    </a:lnTo>
                    <a:lnTo>
                      <a:pt x="52" y="114"/>
                    </a:lnTo>
                    <a:lnTo>
                      <a:pt x="66" y="118"/>
                    </a:lnTo>
                    <a:lnTo>
                      <a:pt x="66" y="118"/>
                    </a:lnTo>
                    <a:lnTo>
                      <a:pt x="94" y="120"/>
                    </a:lnTo>
                    <a:lnTo>
                      <a:pt x="94" y="120"/>
                    </a:lnTo>
                    <a:lnTo>
                      <a:pt x="122" y="120"/>
                    </a:lnTo>
                    <a:lnTo>
                      <a:pt x="122" y="120"/>
                    </a:lnTo>
                    <a:lnTo>
                      <a:pt x="148" y="118"/>
                    </a:lnTo>
                    <a:lnTo>
                      <a:pt x="148" y="118"/>
                    </a:lnTo>
                    <a:lnTo>
                      <a:pt x="162" y="116"/>
                    </a:lnTo>
                    <a:lnTo>
                      <a:pt x="162" y="116"/>
                    </a:lnTo>
                    <a:lnTo>
                      <a:pt x="174" y="114"/>
                    </a:lnTo>
                    <a:lnTo>
                      <a:pt x="174" y="114"/>
                    </a:lnTo>
                    <a:lnTo>
                      <a:pt x="200" y="106"/>
                    </a:lnTo>
                    <a:lnTo>
                      <a:pt x="200" y="106"/>
                    </a:lnTo>
                    <a:lnTo>
                      <a:pt x="226" y="96"/>
                    </a:lnTo>
                    <a:lnTo>
                      <a:pt x="226" y="96"/>
                    </a:lnTo>
                    <a:lnTo>
                      <a:pt x="250" y="84"/>
                    </a:lnTo>
                    <a:lnTo>
                      <a:pt x="250" y="84"/>
                    </a:lnTo>
                    <a:lnTo>
                      <a:pt x="262" y="74"/>
                    </a:lnTo>
                    <a:lnTo>
                      <a:pt x="274" y="66"/>
                    </a:lnTo>
                    <a:lnTo>
                      <a:pt x="274" y="66"/>
                    </a:lnTo>
                    <a:lnTo>
                      <a:pt x="282" y="58"/>
                    </a:lnTo>
                    <a:lnTo>
                      <a:pt x="288" y="50"/>
                    </a:lnTo>
                    <a:lnTo>
                      <a:pt x="292" y="42"/>
                    </a:lnTo>
                    <a:lnTo>
                      <a:pt x="296" y="34"/>
                    </a:lnTo>
                    <a:lnTo>
                      <a:pt x="296" y="34"/>
                    </a:lnTo>
                    <a:lnTo>
                      <a:pt x="288" y="0"/>
                    </a:lnTo>
                    <a:lnTo>
                      <a:pt x="288" y="0"/>
                    </a:lnTo>
                    <a:lnTo>
                      <a:pt x="286" y="8"/>
                    </a:lnTo>
                    <a:lnTo>
                      <a:pt x="282" y="16"/>
                    </a:lnTo>
                    <a:lnTo>
                      <a:pt x="276" y="24"/>
                    </a:lnTo>
                    <a:lnTo>
                      <a:pt x="268" y="32"/>
                    </a:lnTo>
                    <a:lnTo>
                      <a:pt x="268" y="32"/>
                    </a:lnTo>
                    <a:close/>
                  </a:path>
                </a:pathLst>
              </a:custGeom>
              <a:solidFill>
                <a:srgbClr val="C081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27" name="Freeform 68"/>
              <p:cNvSpPr>
                <a:spLocks noEditPoints="1"/>
              </p:cNvSpPr>
              <p:nvPr/>
            </p:nvSpPr>
            <p:spPr bwMode="auto">
              <a:xfrm>
                <a:off x="5653997" y="3641514"/>
                <a:ext cx="197564" cy="124777"/>
              </a:xfrm>
              <a:custGeom>
                <a:avLst/>
                <a:gdLst>
                  <a:gd name="T0" fmla="*/ 108 w 114"/>
                  <a:gd name="T1" fmla="*/ 66 h 72"/>
                  <a:gd name="T2" fmla="*/ 98 w 114"/>
                  <a:gd name="T3" fmla="*/ 60 h 72"/>
                  <a:gd name="T4" fmla="*/ 80 w 114"/>
                  <a:gd name="T5" fmla="*/ 70 h 72"/>
                  <a:gd name="T6" fmla="*/ 72 w 114"/>
                  <a:gd name="T7" fmla="*/ 72 h 72"/>
                  <a:gd name="T8" fmla="*/ 62 w 114"/>
                  <a:gd name="T9" fmla="*/ 72 h 72"/>
                  <a:gd name="T10" fmla="*/ 42 w 114"/>
                  <a:gd name="T11" fmla="*/ 68 h 72"/>
                  <a:gd name="T12" fmla="*/ 54 w 114"/>
                  <a:gd name="T13" fmla="*/ 56 h 72"/>
                  <a:gd name="T14" fmla="*/ 62 w 114"/>
                  <a:gd name="T15" fmla="*/ 60 h 72"/>
                  <a:gd name="T16" fmla="*/ 70 w 114"/>
                  <a:gd name="T17" fmla="*/ 60 h 72"/>
                  <a:gd name="T18" fmla="*/ 88 w 114"/>
                  <a:gd name="T19" fmla="*/ 54 h 72"/>
                  <a:gd name="T20" fmla="*/ 72 w 114"/>
                  <a:gd name="T21" fmla="*/ 44 h 72"/>
                  <a:gd name="T22" fmla="*/ 58 w 114"/>
                  <a:gd name="T23" fmla="*/ 36 h 72"/>
                  <a:gd name="T24" fmla="*/ 36 w 114"/>
                  <a:gd name="T25" fmla="*/ 44 h 72"/>
                  <a:gd name="T26" fmla="*/ 28 w 114"/>
                  <a:gd name="T27" fmla="*/ 46 h 72"/>
                  <a:gd name="T28" fmla="*/ 20 w 114"/>
                  <a:gd name="T29" fmla="*/ 46 h 72"/>
                  <a:gd name="T30" fmla="*/ 6 w 114"/>
                  <a:gd name="T31" fmla="*/ 42 h 72"/>
                  <a:gd name="T32" fmla="*/ 2 w 114"/>
                  <a:gd name="T33" fmla="*/ 38 h 72"/>
                  <a:gd name="T34" fmla="*/ 0 w 114"/>
                  <a:gd name="T35" fmla="*/ 30 h 72"/>
                  <a:gd name="T36" fmla="*/ 0 w 114"/>
                  <a:gd name="T37" fmla="*/ 26 h 72"/>
                  <a:gd name="T38" fmla="*/ 14 w 114"/>
                  <a:gd name="T39" fmla="*/ 10 h 72"/>
                  <a:gd name="T40" fmla="*/ 10 w 114"/>
                  <a:gd name="T41" fmla="*/ 8 h 72"/>
                  <a:gd name="T42" fmla="*/ 18 w 114"/>
                  <a:gd name="T43" fmla="*/ 4 h 72"/>
                  <a:gd name="T44" fmla="*/ 22 w 114"/>
                  <a:gd name="T45" fmla="*/ 6 h 72"/>
                  <a:gd name="T46" fmla="*/ 32 w 114"/>
                  <a:gd name="T47" fmla="*/ 2 h 72"/>
                  <a:gd name="T48" fmla="*/ 42 w 114"/>
                  <a:gd name="T49" fmla="*/ 0 h 72"/>
                  <a:gd name="T50" fmla="*/ 64 w 114"/>
                  <a:gd name="T51" fmla="*/ 2 h 72"/>
                  <a:gd name="T52" fmla="*/ 54 w 114"/>
                  <a:gd name="T53" fmla="*/ 10 h 72"/>
                  <a:gd name="T54" fmla="*/ 48 w 114"/>
                  <a:gd name="T55" fmla="*/ 8 h 72"/>
                  <a:gd name="T56" fmla="*/ 42 w 114"/>
                  <a:gd name="T57" fmla="*/ 8 h 72"/>
                  <a:gd name="T58" fmla="*/ 30 w 114"/>
                  <a:gd name="T59" fmla="*/ 12 h 72"/>
                  <a:gd name="T60" fmla="*/ 42 w 114"/>
                  <a:gd name="T61" fmla="*/ 18 h 72"/>
                  <a:gd name="T62" fmla="*/ 56 w 114"/>
                  <a:gd name="T63" fmla="*/ 26 h 72"/>
                  <a:gd name="T64" fmla="*/ 70 w 114"/>
                  <a:gd name="T65" fmla="*/ 20 h 72"/>
                  <a:gd name="T66" fmla="*/ 82 w 114"/>
                  <a:gd name="T67" fmla="*/ 18 h 72"/>
                  <a:gd name="T68" fmla="*/ 94 w 114"/>
                  <a:gd name="T69" fmla="*/ 18 h 72"/>
                  <a:gd name="T70" fmla="*/ 102 w 114"/>
                  <a:gd name="T71" fmla="*/ 20 h 72"/>
                  <a:gd name="T72" fmla="*/ 112 w 114"/>
                  <a:gd name="T73" fmla="*/ 30 h 72"/>
                  <a:gd name="T74" fmla="*/ 114 w 114"/>
                  <a:gd name="T75" fmla="*/ 36 h 72"/>
                  <a:gd name="T76" fmla="*/ 112 w 114"/>
                  <a:gd name="T77" fmla="*/ 44 h 72"/>
                  <a:gd name="T78" fmla="*/ 104 w 114"/>
                  <a:gd name="T79" fmla="*/ 54 h 72"/>
                  <a:gd name="T80" fmla="*/ 114 w 114"/>
                  <a:gd name="T81" fmla="*/ 60 h 72"/>
                  <a:gd name="T82" fmla="*/ 108 w 114"/>
                  <a:gd name="T83" fmla="*/ 66 h 72"/>
                  <a:gd name="T84" fmla="*/ 22 w 114"/>
                  <a:gd name="T85" fmla="*/ 16 h 72"/>
                  <a:gd name="T86" fmla="*/ 18 w 114"/>
                  <a:gd name="T87" fmla="*/ 20 h 72"/>
                  <a:gd name="T88" fmla="*/ 14 w 114"/>
                  <a:gd name="T89" fmla="*/ 24 h 72"/>
                  <a:gd name="T90" fmla="*/ 18 w 114"/>
                  <a:gd name="T91" fmla="*/ 32 h 72"/>
                  <a:gd name="T92" fmla="*/ 24 w 114"/>
                  <a:gd name="T93" fmla="*/ 34 h 72"/>
                  <a:gd name="T94" fmla="*/ 30 w 114"/>
                  <a:gd name="T95" fmla="*/ 34 h 72"/>
                  <a:gd name="T96" fmla="*/ 48 w 114"/>
                  <a:gd name="T97" fmla="*/ 30 h 72"/>
                  <a:gd name="T98" fmla="*/ 34 w 114"/>
                  <a:gd name="T99" fmla="*/ 22 h 72"/>
                  <a:gd name="T100" fmla="*/ 22 w 114"/>
                  <a:gd name="T101" fmla="*/ 16 h 72"/>
                  <a:gd name="T102" fmla="*/ 96 w 114"/>
                  <a:gd name="T103" fmla="*/ 48 h 72"/>
                  <a:gd name="T104" fmla="*/ 96 w 114"/>
                  <a:gd name="T105" fmla="*/ 48 h 72"/>
                  <a:gd name="T106" fmla="*/ 100 w 114"/>
                  <a:gd name="T107" fmla="*/ 38 h 72"/>
                  <a:gd name="T108" fmla="*/ 98 w 114"/>
                  <a:gd name="T109" fmla="*/ 32 h 72"/>
                  <a:gd name="T110" fmla="*/ 94 w 114"/>
                  <a:gd name="T111" fmla="*/ 28 h 72"/>
                  <a:gd name="T112" fmla="*/ 82 w 114"/>
                  <a:gd name="T113" fmla="*/ 26 h 72"/>
                  <a:gd name="T114" fmla="*/ 76 w 114"/>
                  <a:gd name="T115" fmla="*/ 28 h 72"/>
                  <a:gd name="T116" fmla="*/ 66 w 114"/>
                  <a:gd name="T117" fmla="*/ 32 h 72"/>
                  <a:gd name="T118" fmla="*/ 80 w 114"/>
                  <a:gd name="T119" fmla="*/ 40 h 72"/>
                  <a:gd name="T120" fmla="*/ 96 w 114"/>
                  <a:gd name="T121" fmla="*/ 4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4" h="72">
                    <a:moveTo>
                      <a:pt x="108" y="66"/>
                    </a:moveTo>
                    <a:lnTo>
                      <a:pt x="108" y="66"/>
                    </a:lnTo>
                    <a:lnTo>
                      <a:pt x="98" y="60"/>
                    </a:lnTo>
                    <a:lnTo>
                      <a:pt x="98" y="60"/>
                    </a:lnTo>
                    <a:lnTo>
                      <a:pt x="88" y="66"/>
                    </a:lnTo>
                    <a:lnTo>
                      <a:pt x="80" y="70"/>
                    </a:lnTo>
                    <a:lnTo>
                      <a:pt x="80" y="70"/>
                    </a:lnTo>
                    <a:lnTo>
                      <a:pt x="72" y="72"/>
                    </a:lnTo>
                    <a:lnTo>
                      <a:pt x="62" y="72"/>
                    </a:lnTo>
                    <a:lnTo>
                      <a:pt x="62" y="72"/>
                    </a:lnTo>
                    <a:lnTo>
                      <a:pt x="52" y="72"/>
                    </a:lnTo>
                    <a:lnTo>
                      <a:pt x="42" y="68"/>
                    </a:lnTo>
                    <a:lnTo>
                      <a:pt x="42" y="68"/>
                    </a:lnTo>
                    <a:lnTo>
                      <a:pt x="54" y="56"/>
                    </a:lnTo>
                    <a:lnTo>
                      <a:pt x="54" y="56"/>
                    </a:lnTo>
                    <a:lnTo>
                      <a:pt x="62" y="60"/>
                    </a:lnTo>
                    <a:lnTo>
                      <a:pt x="70" y="60"/>
                    </a:lnTo>
                    <a:lnTo>
                      <a:pt x="70" y="60"/>
                    </a:lnTo>
                    <a:lnTo>
                      <a:pt x="80" y="58"/>
                    </a:lnTo>
                    <a:lnTo>
                      <a:pt x="88" y="54"/>
                    </a:lnTo>
                    <a:lnTo>
                      <a:pt x="88" y="54"/>
                    </a:lnTo>
                    <a:lnTo>
                      <a:pt x="72" y="44"/>
                    </a:lnTo>
                    <a:lnTo>
                      <a:pt x="72" y="44"/>
                    </a:lnTo>
                    <a:lnTo>
                      <a:pt x="58" y="36"/>
                    </a:lnTo>
                    <a:lnTo>
                      <a:pt x="58" y="36"/>
                    </a:lnTo>
                    <a:lnTo>
                      <a:pt x="36" y="44"/>
                    </a:lnTo>
                    <a:lnTo>
                      <a:pt x="36" y="44"/>
                    </a:lnTo>
                    <a:lnTo>
                      <a:pt x="28" y="46"/>
                    </a:lnTo>
                    <a:lnTo>
                      <a:pt x="20" y="46"/>
                    </a:lnTo>
                    <a:lnTo>
                      <a:pt x="20" y="46"/>
                    </a:lnTo>
                    <a:lnTo>
                      <a:pt x="12" y="44"/>
                    </a:lnTo>
                    <a:lnTo>
                      <a:pt x="6" y="42"/>
                    </a:lnTo>
                    <a:lnTo>
                      <a:pt x="6" y="42"/>
                    </a:lnTo>
                    <a:lnTo>
                      <a:pt x="2" y="38"/>
                    </a:lnTo>
                    <a:lnTo>
                      <a:pt x="0" y="34"/>
                    </a:lnTo>
                    <a:lnTo>
                      <a:pt x="0" y="30"/>
                    </a:lnTo>
                    <a:lnTo>
                      <a:pt x="0" y="26"/>
                    </a:lnTo>
                    <a:lnTo>
                      <a:pt x="0" y="26"/>
                    </a:lnTo>
                    <a:lnTo>
                      <a:pt x="6" y="18"/>
                    </a:lnTo>
                    <a:lnTo>
                      <a:pt x="14" y="10"/>
                    </a:lnTo>
                    <a:lnTo>
                      <a:pt x="14" y="10"/>
                    </a:lnTo>
                    <a:lnTo>
                      <a:pt x="10" y="8"/>
                    </a:lnTo>
                    <a:lnTo>
                      <a:pt x="10" y="8"/>
                    </a:lnTo>
                    <a:lnTo>
                      <a:pt x="18" y="4"/>
                    </a:lnTo>
                    <a:lnTo>
                      <a:pt x="18" y="4"/>
                    </a:lnTo>
                    <a:lnTo>
                      <a:pt x="22" y="6"/>
                    </a:lnTo>
                    <a:lnTo>
                      <a:pt x="22" y="6"/>
                    </a:lnTo>
                    <a:lnTo>
                      <a:pt x="32" y="2"/>
                    </a:lnTo>
                    <a:lnTo>
                      <a:pt x="42" y="0"/>
                    </a:lnTo>
                    <a:lnTo>
                      <a:pt x="42" y="0"/>
                    </a:lnTo>
                    <a:lnTo>
                      <a:pt x="54" y="0"/>
                    </a:lnTo>
                    <a:lnTo>
                      <a:pt x="64" y="2"/>
                    </a:lnTo>
                    <a:lnTo>
                      <a:pt x="64" y="2"/>
                    </a:lnTo>
                    <a:lnTo>
                      <a:pt x="54" y="10"/>
                    </a:lnTo>
                    <a:lnTo>
                      <a:pt x="54" y="10"/>
                    </a:lnTo>
                    <a:lnTo>
                      <a:pt x="48" y="8"/>
                    </a:lnTo>
                    <a:lnTo>
                      <a:pt x="42" y="8"/>
                    </a:lnTo>
                    <a:lnTo>
                      <a:pt x="42" y="8"/>
                    </a:lnTo>
                    <a:lnTo>
                      <a:pt x="30" y="12"/>
                    </a:lnTo>
                    <a:lnTo>
                      <a:pt x="30" y="12"/>
                    </a:lnTo>
                    <a:lnTo>
                      <a:pt x="42" y="18"/>
                    </a:lnTo>
                    <a:lnTo>
                      <a:pt x="42" y="18"/>
                    </a:lnTo>
                    <a:lnTo>
                      <a:pt x="56" y="26"/>
                    </a:lnTo>
                    <a:lnTo>
                      <a:pt x="56" y="26"/>
                    </a:lnTo>
                    <a:lnTo>
                      <a:pt x="70" y="20"/>
                    </a:lnTo>
                    <a:lnTo>
                      <a:pt x="70" y="20"/>
                    </a:lnTo>
                    <a:lnTo>
                      <a:pt x="82" y="18"/>
                    </a:lnTo>
                    <a:lnTo>
                      <a:pt x="82" y="18"/>
                    </a:lnTo>
                    <a:lnTo>
                      <a:pt x="94" y="18"/>
                    </a:lnTo>
                    <a:lnTo>
                      <a:pt x="94" y="18"/>
                    </a:lnTo>
                    <a:lnTo>
                      <a:pt x="102" y="20"/>
                    </a:lnTo>
                    <a:lnTo>
                      <a:pt x="102" y="20"/>
                    </a:lnTo>
                    <a:lnTo>
                      <a:pt x="110" y="28"/>
                    </a:lnTo>
                    <a:lnTo>
                      <a:pt x="112" y="30"/>
                    </a:lnTo>
                    <a:lnTo>
                      <a:pt x="114" y="36"/>
                    </a:lnTo>
                    <a:lnTo>
                      <a:pt x="114" y="36"/>
                    </a:lnTo>
                    <a:lnTo>
                      <a:pt x="114" y="40"/>
                    </a:lnTo>
                    <a:lnTo>
                      <a:pt x="112" y="44"/>
                    </a:lnTo>
                    <a:lnTo>
                      <a:pt x="104" y="54"/>
                    </a:lnTo>
                    <a:lnTo>
                      <a:pt x="104" y="54"/>
                    </a:lnTo>
                    <a:lnTo>
                      <a:pt x="114" y="60"/>
                    </a:lnTo>
                    <a:lnTo>
                      <a:pt x="114" y="60"/>
                    </a:lnTo>
                    <a:lnTo>
                      <a:pt x="108" y="66"/>
                    </a:lnTo>
                    <a:lnTo>
                      <a:pt x="108" y="66"/>
                    </a:lnTo>
                    <a:close/>
                    <a:moveTo>
                      <a:pt x="22" y="16"/>
                    </a:moveTo>
                    <a:lnTo>
                      <a:pt x="22" y="16"/>
                    </a:lnTo>
                    <a:lnTo>
                      <a:pt x="22" y="16"/>
                    </a:lnTo>
                    <a:lnTo>
                      <a:pt x="18" y="20"/>
                    </a:lnTo>
                    <a:lnTo>
                      <a:pt x="14" y="24"/>
                    </a:lnTo>
                    <a:lnTo>
                      <a:pt x="14" y="24"/>
                    </a:lnTo>
                    <a:lnTo>
                      <a:pt x="16" y="28"/>
                    </a:lnTo>
                    <a:lnTo>
                      <a:pt x="18" y="32"/>
                    </a:lnTo>
                    <a:lnTo>
                      <a:pt x="18" y="32"/>
                    </a:lnTo>
                    <a:lnTo>
                      <a:pt x="24" y="34"/>
                    </a:lnTo>
                    <a:lnTo>
                      <a:pt x="30" y="34"/>
                    </a:lnTo>
                    <a:lnTo>
                      <a:pt x="30" y="34"/>
                    </a:lnTo>
                    <a:lnTo>
                      <a:pt x="38" y="34"/>
                    </a:lnTo>
                    <a:lnTo>
                      <a:pt x="48" y="30"/>
                    </a:lnTo>
                    <a:lnTo>
                      <a:pt x="48" y="30"/>
                    </a:lnTo>
                    <a:lnTo>
                      <a:pt x="34" y="22"/>
                    </a:lnTo>
                    <a:lnTo>
                      <a:pt x="34" y="22"/>
                    </a:lnTo>
                    <a:lnTo>
                      <a:pt x="22" y="16"/>
                    </a:lnTo>
                    <a:lnTo>
                      <a:pt x="22" y="16"/>
                    </a:lnTo>
                    <a:close/>
                    <a:moveTo>
                      <a:pt x="96" y="48"/>
                    </a:moveTo>
                    <a:lnTo>
                      <a:pt x="96" y="48"/>
                    </a:lnTo>
                    <a:lnTo>
                      <a:pt x="96" y="48"/>
                    </a:lnTo>
                    <a:lnTo>
                      <a:pt x="100" y="44"/>
                    </a:lnTo>
                    <a:lnTo>
                      <a:pt x="100" y="38"/>
                    </a:lnTo>
                    <a:lnTo>
                      <a:pt x="100" y="38"/>
                    </a:lnTo>
                    <a:lnTo>
                      <a:pt x="98" y="32"/>
                    </a:lnTo>
                    <a:lnTo>
                      <a:pt x="94" y="28"/>
                    </a:lnTo>
                    <a:lnTo>
                      <a:pt x="94" y="28"/>
                    </a:lnTo>
                    <a:lnTo>
                      <a:pt x="88" y="26"/>
                    </a:lnTo>
                    <a:lnTo>
                      <a:pt x="82" y="26"/>
                    </a:lnTo>
                    <a:lnTo>
                      <a:pt x="82" y="26"/>
                    </a:lnTo>
                    <a:lnTo>
                      <a:pt x="76" y="28"/>
                    </a:lnTo>
                    <a:lnTo>
                      <a:pt x="66" y="32"/>
                    </a:lnTo>
                    <a:lnTo>
                      <a:pt x="66" y="32"/>
                    </a:lnTo>
                    <a:lnTo>
                      <a:pt x="80" y="40"/>
                    </a:lnTo>
                    <a:lnTo>
                      <a:pt x="80" y="40"/>
                    </a:lnTo>
                    <a:lnTo>
                      <a:pt x="96" y="48"/>
                    </a:lnTo>
                    <a:lnTo>
                      <a:pt x="96" y="48"/>
                    </a:lnTo>
                    <a:close/>
                  </a:path>
                </a:pathLst>
              </a:custGeom>
              <a:solidFill>
                <a:srgbClr val="8057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28" name="Freeform 69"/>
              <p:cNvSpPr>
                <a:spLocks/>
              </p:cNvSpPr>
              <p:nvPr/>
            </p:nvSpPr>
            <p:spPr bwMode="auto">
              <a:xfrm>
                <a:off x="5595074" y="3447416"/>
                <a:ext cx="499110" cy="246088"/>
              </a:xfrm>
              <a:custGeom>
                <a:avLst/>
                <a:gdLst>
                  <a:gd name="T0" fmla="*/ 132 w 288"/>
                  <a:gd name="T1" fmla="*/ 4 h 142"/>
                  <a:gd name="T2" fmla="*/ 132 w 288"/>
                  <a:gd name="T3" fmla="*/ 4 h 142"/>
                  <a:gd name="T4" fmla="*/ 104 w 288"/>
                  <a:gd name="T5" fmla="*/ 12 h 142"/>
                  <a:gd name="T6" fmla="*/ 78 w 288"/>
                  <a:gd name="T7" fmla="*/ 20 h 142"/>
                  <a:gd name="T8" fmla="*/ 54 w 288"/>
                  <a:gd name="T9" fmla="*/ 30 h 142"/>
                  <a:gd name="T10" fmla="*/ 34 w 288"/>
                  <a:gd name="T11" fmla="*/ 42 h 142"/>
                  <a:gd name="T12" fmla="*/ 18 w 288"/>
                  <a:gd name="T13" fmla="*/ 56 h 142"/>
                  <a:gd name="T14" fmla="*/ 8 w 288"/>
                  <a:gd name="T15" fmla="*/ 70 h 142"/>
                  <a:gd name="T16" fmla="*/ 4 w 288"/>
                  <a:gd name="T17" fmla="*/ 76 h 142"/>
                  <a:gd name="T18" fmla="*/ 0 w 288"/>
                  <a:gd name="T19" fmla="*/ 84 h 142"/>
                  <a:gd name="T20" fmla="*/ 0 w 288"/>
                  <a:gd name="T21" fmla="*/ 90 h 142"/>
                  <a:gd name="T22" fmla="*/ 0 w 288"/>
                  <a:gd name="T23" fmla="*/ 98 h 142"/>
                  <a:gd name="T24" fmla="*/ 0 w 288"/>
                  <a:gd name="T25" fmla="*/ 98 h 142"/>
                  <a:gd name="T26" fmla="*/ 2 w 288"/>
                  <a:gd name="T27" fmla="*/ 104 h 142"/>
                  <a:gd name="T28" fmla="*/ 6 w 288"/>
                  <a:gd name="T29" fmla="*/ 110 h 142"/>
                  <a:gd name="T30" fmla="*/ 10 w 288"/>
                  <a:gd name="T31" fmla="*/ 116 h 142"/>
                  <a:gd name="T32" fmla="*/ 16 w 288"/>
                  <a:gd name="T33" fmla="*/ 120 h 142"/>
                  <a:gd name="T34" fmla="*/ 32 w 288"/>
                  <a:gd name="T35" fmla="*/ 130 h 142"/>
                  <a:gd name="T36" fmla="*/ 52 w 288"/>
                  <a:gd name="T37" fmla="*/ 136 h 142"/>
                  <a:gd name="T38" fmla="*/ 74 w 288"/>
                  <a:gd name="T39" fmla="*/ 140 h 142"/>
                  <a:gd name="T40" fmla="*/ 100 w 288"/>
                  <a:gd name="T41" fmla="*/ 142 h 142"/>
                  <a:gd name="T42" fmla="*/ 128 w 288"/>
                  <a:gd name="T43" fmla="*/ 140 h 142"/>
                  <a:gd name="T44" fmla="*/ 156 w 288"/>
                  <a:gd name="T45" fmla="*/ 136 h 142"/>
                  <a:gd name="T46" fmla="*/ 156 w 288"/>
                  <a:gd name="T47" fmla="*/ 136 h 142"/>
                  <a:gd name="T48" fmla="*/ 186 w 288"/>
                  <a:gd name="T49" fmla="*/ 128 h 142"/>
                  <a:gd name="T50" fmla="*/ 212 w 288"/>
                  <a:gd name="T51" fmla="*/ 120 h 142"/>
                  <a:gd name="T52" fmla="*/ 236 w 288"/>
                  <a:gd name="T53" fmla="*/ 110 h 142"/>
                  <a:gd name="T54" fmla="*/ 254 w 288"/>
                  <a:gd name="T55" fmla="*/ 98 h 142"/>
                  <a:gd name="T56" fmla="*/ 270 w 288"/>
                  <a:gd name="T57" fmla="*/ 84 h 142"/>
                  <a:gd name="T58" fmla="*/ 282 w 288"/>
                  <a:gd name="T59" fmla="*/ 70 h 142"/>
                  <a:gd name="T60" fmla="*/ 286 w 288"/>
                  <a:gd name="T61" fmla="*/ 64 h 142"/>
                  <a:gd name="T62" fmla="*/ 288 w 288"/>
                  <a:gd name="T63" fmla="*/ 56 h 142"/>
                  <a:gd name="T64" fmla="*/ 288 w 288"/>
                  <a:gd name="T65" fmla="*/ 50 h 142"/>
                  <a:gd name="T66" fmla="*/ 288 w 288"/>
                  <a:gd name="T67" fmla="*/ 44 h 142"/>
                  <a:gd name="T68" fmla="*/ 288 w 288"/>
                  <a:gd name="T69" fmla="*/ 44 h 142"/>
                  <a:gd name="T70" fmla="*/ 286 w 288"/>
                  <a:gd name="T71" fmla="*/ 36 h 142"/>
                  <a:gd name="T72" fmla="*/ 282 w 288"/>
                  <a:gd name="T73" fmla="*/ 30 h 142"/>
                  <a:gd name="T74" fmla="*/ 278 w 288"/>
                  <a:gd name="T75" fmla="*/ 24 h 142"/>
                  <a:gd name="T76" fmla="*/ 272 w 288"/>
                  <a:gd name="T77" fmla="*/ 20 h 142"/>
                  <a:gd name="T78" fmla="*/ 256 w 288"/>
                  <a:gd name="T79" fmla="*/ 12 h 142"/>
                  <a:gd name="T80" fmla="*/ 238 w 288"/>
                  <a:gd name="T81" fmla="*/ 4 h 142"/>
                  <a:gd name="T82" fmla="*/ 214 w 288"/>
                  <a:gd name="T83" fmla="*/ 0 h 142"/>
                  <a:gd name="T84" fmla="*/ 190 w 288"/>
                  <a:gd name="T85" fmla="*/ 0 h 142"/>
                  <a:gd name="T86" fmla="*/ 162 w 288"/>
                  <a:gd name="T87" fmla="*/ 0 h 142"/>
                  <a:gd name="T88" fmla="*/ 132 w 288"/>
                  <a:gd name="T89" fmla="*/ 4 h 142"/>
                  <a:gd name="T90" fmla="*/ 132 w 288"/>
                  <a:gd name="T91" fmla="*/ 4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88" h="142">
                    <a:moveTo>
                      <a:pt x="132" y="4"/>
                    </a:moveTo>
                    <a:lnTo>
                      <a:pt x="132" y="4"/>
                    </a:lnTo>
                    <a:lnTo>
                      <a:pt x="104" y="12"/>
                    </a:lnTo>
                    <a:lnTo>
                      <a:pt x="78" y="20"/>
                    </a:lnTo>
                    <a:lnTo>
                      <a:pt x="54" y="30"/>
                    </a:lnTo>
                    <a:lnTo>
                      <a:pt x="34" y="42"/>
                    </a:lnTo>
                    <a:lnTo>
                      <a:pt x="18" y="56"/>
                    </a:lnTo>
                    <a:lnTo>
                      <a:pt x="8" y="70"/>
                    </a:lnTo>
                    <a:lnTo>
                      <a:pt x="4" y="76"/>
                    </a:lnTo>
                    <a:lnTo>
                      <a:pt x="0" y="84"/>
                    </a:lnTo>
                    <a:lnTo>
                      <a:pt x="0" y="90"/>
                    </a:lnTo>
                    <a:lnTo>
                      <a:pt x="0" y="98"/>
                    </a:lnTo>
                    <a:lnTo>
                      <a:pt x="0" y="98"/>
                    </a:lnTo>
                    <a:lnTo>
                      <a:pt x="2" y="104"/>
                    </a:lnTo>
                    <a:lnTo>
                      <a:pt x="6" y="110"/>
                    </a:lnTo>
                    <a:lnTo>
                      <a:pt x="10" y="116"/>
                    </a:lnTo>
                    <a:lnTo>
                      <a:pt x="16" y="120"/>
                    </a:lnTo>
                    <a:lnTo>
                      <a:pt x="32" y="130"/>
                    </a:lnTo>
                    <a:lnTo>
                      <a:pt x="52" y="136"/>
                    </a:lnTo>
                    <a:lnTo>
                      <a:pt x="74" y="140"/>
                    </a:lnTo>
                    <a:lnTo>
                      <a:pt x="100" y="142"/>
                    </a:lnTo>
                    <a:lnTo>
                      <a:pt x="128" y="140"/>
                    </a:lnTo>
                    <a:lnTo>
                      <a:pt x="156" y="136"/>
                    </a:lnTo>
                    <a:lnTo>
                      <a:pt x="156" y="136"/>
                    </a:lnTo>
                    <a:lnTo>
                      <a:pt x="186" y="128"/>
                    </a:lnTo>
                    <a:lnTo>
                      <a:pt x="212" y="120"/>
                    </a:lnTo>
                    <a:lnTo>
                      <a:pt x="236" y="110"/>
                    </a:lnTo>
                    <a:lnTo>
                      <a:pt x="254" y="98"/>
                    </a:lnTo>
                    <a:lnTo>
                      <a:pt x="270" y="84"/>
                    </a:lnTo>
                    <a:lnTo>
                      <a:pt x="282" y="70"/>
                    </a:lnTo>
                    <a:lnTo>
                      <a:pt x="286" y="64"/>
                    </a:lnTo>
                    <a:lnTo>
                      <a:pt x="288" y="56"/>
                    </a:lnTo>
                    <a:lnTo>
                      <a:pt x="288" y="50"/>
                    </a:lnTo>
                    <a:lnTo>
                      <a:pt x="288" y="44"/>
                    </a:lnTo>
                    <a:lnTo>
                      <a:pt x="288" y="44"/>
                    </a:lnTo>
                    <a:lnTo>
                      <a:pt x="286" y="36"/>
                    </a:lnTo>
                    <a:lnTo>
                      <a:pt x="282" y="30"/>
                    </a:lnTo>
                    <a:lnTo>
                      <a:pt x="278" y="24"/>
                    </a:lnTo>
                    <a:lnTo>
                      <a:pt x="272" y="20"/>
                    </a:lnTo>
                    <a:lnTo>
                      <a:pt x="256" y="12"/>
                    </a:lnTo>
                    <a:lnTo>
                      <a:pt x="238" y="4"/>
                    </a:lnTo>
                    <a:lnTo>
                      <a:pt x="214" y="0"/>
                    </a:lnTo>
                    <a:lnTo>
                      <a:pt x="190" y="0"/>
                    </a:lnTo>
                    <a:lnTo>
                      <a:pt x="162" y="0"/>
                    </a:lnTo>
                    <a:lnTo>
                      <a:pt x="132" y="4"/>
                    </a:lnTo>
                    <a:lnTo>
                      <a:pt x="132" y="4"/>
                    </a:lnTo>
                    <a:close/>
                  </a:path>
                </a:pathLst>
              </a:custGeom>
              <a:solidFill>
                <a:srgbClr val="ED9C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29" name="Freeform 70"/>
              <p:cNvSpPr>
                <a:spLocks/>
              </p:cNvSpPr>
              <p:nvPr/>
            </p:nvSpPr>
            <p:spPr bwMode="auto">
              <a:xfrm>
                <a:off x="5626268" y="3468212"/>
                <a:ext cx="436721" cy="180234"/>
              </a:xfrm>
              <a:custGeom>
                <a:avLst/>
                <a:gdLst>
                  <a:gd name="T0" fmla="*/ 118 w 252"/>
                  <a:gd name="T1" fmla="*/ 4 h 104"/>
                  <a:gd name="T2" fmla="*/ 118 w 252"/>
                  <a:gd name="T3" fmla="*/ 4 h 104"/>
                  <a:gd name="T4" fmla="*/ 94 w 252"/>
                  <a:gd name="T5" fmla="*/ 10 h 104"/>
                  <a:gd name="T6" fmla="*/ 70 w 252"/>
                  <a:gd name="T7" fmla="*/ 18 h 104"/>
                  <a:gd name="T8" fmla="*/ 46 w 252"/>
                  <a:gd name="T9" fmla="*/ 28 h 104"/>
                  <a:gd name="T10" fmla="*/ 26 w 252"/>
                  <a:gd name="T11" fmla="*/ 40 h 104"/>
                  <a:gd name="T12" fmla="*/ 26 w 252"/>
                  <a:gd name="T13" fmla="*/ 40 h 104"/>
                  <a:gd name="T14" fmla="*/ 18 w 252"/>
                  <a:gd name="T15" fmla="*/ 46 h 104"/>
                  <a:gd name="T16" fmla="*/ 8 w 252"/>
                  <a:gd name="T17" fmla="*/ 54 h 104"/>
                  <a:gd name="T18" fmla="*/ 2 w 252"/>
                  <a:gd name="T19" fmla="*/ 66 h 104"/>
                  <a:gd name="T20" fmla="*/ 0 w 252"/>
                  <a:gd name="T21" fmla="*/ 70 h 104"/>
                  <a:gd name="T22" fmla="*/ 0 w 252"/>
                  <a:gd name="T23" fmla="*/ 76 h 104"/>
                  <a:gd name="T24" fmla="*/ 0 w 252"/>
                  <a:gd name="T25" fmla="*/ 76 h 104"/>
                  <a:gd name="T26" fmla="*/ 2 w 252"/>
                  <a:gd name="T27" fmla="*/ 80 h 104"/>
                  <a:gd name="T28" fmla="*/ 6 w 252"/>
                  <a:gd name="T29" fmla="*/ 84 h 104"/>
                  <a:gd name="T30" fmla="*/ 16 w 252"/>
                  <a:gd name="T31" fmla="*/ 92 h 104"/>
                  <a:gd name="T32" fmla="*/ 28 w 252"/>
                  <a:gd name="T33" fmla="*/ 96 h 104"/>
                  <a:gd name="T34" fmla="*/ 38 w 252"/>
                  <a:gd name="T35" fmla="*/ 100 h 104"/>
                  <a:gd name="T36" fmla="*/ 38 w 252"/>
                  <a:gd name="T37" fmla="*/ 100 h 104"/>
                  <a:gd name="T38" fmla="*/ 62 w 252"/>
                  <a:gd name="T39" fmla="*/ 104 h 104"/>
                  <a:gd name="T40" fmla="*/ 86 w 252"/>
                  <a:gd name="T41" fmla="*/ 104 h 104"/>
                  <a:gd name="T42" fmla="*/ 110 w 252"/>
                  <a:gd name="T43" fmla="*/ 104 h 104"/>
                  <a:gd name="T44" fmla="*/ 134 w 252"/>
                  <a:gd name="T45" fmla="*/ 100 h 104"/>
                  <a:gd name="T46" fmla="*/ 134 w 252"/>
                  <a:gd name="T47" fmla="*/ 100 h 104"/>
                  <a:gd name="T48" fmla="*/ 158 w 252"/>
                  <a:gd name="T49" fmla="*/ 94 h 104"/>
                  <a:gd name="T50" fmla="*/ 182 w 252"/>
                  <a:gd name="T51" fmla="*/ 86 h 104"/>
                  <a:gd name="T52" fmla="*/ 206 w 252"/>
                  <a:gd name="T53" fmla="*/ 76 h 104"/>
                  <a:gd name="T54" fmla="*/ 226 w 252"/>
                  <a:gd name="T55" fmla="*/ 64 h 104"/>
                  <a:gd name="T56" fmla="*/ 226 w 252"/>
                  <a:gd name="T57" fmla="*/ 64 h 104"/>
                  <a:gd name="T58" fmla="*/ 234 w 252"/>
                  <a:gd name="T59" fmla="*/ 58 h 104"/>
                  <a:gd name="T60" fmla="*/ 244 w 252"/>
                  <a:gd name="T61" fmla="*/ 48 h 104"/>
                  <a:gd name="T62" fmla="*/ 250 w 252"/>
                  <a:gd name="T63" fmla="*/ 38 h 104"/>
                  <a:gd name="T64" fmla="*/ 252 w 252"/>
                  <a:gd name="T65" fmla="*/ 34 h 104"/>
                  <a:gd name="T66" fmla="*/ 252 w 252"/>
                  <a:gd name="T67" fmla="*/ 28 h 104"/>
                  <a:gd name="T68" fmla="*/ 252 w 252"/>
                  <a:gd name="T69" fmla="*/ 28 h 104"/>
                  <a:gd name="T70" fmla="*/ 250 w 252"/>
                  <a:gd name="T71" fmla="*/ 24 h 104"/>
                  <a:gd name="T72" fmla="*/ 246 w 252"/>
                  <a:gd name="T73" fmla="*/ 20 h 104"/>
                  <a:gd name="T74" fmla="*/ 236 w 252"/>
                  <a:gd name="T75" fmla="*/ 12 h 104"/>
                  <a:gd name="T76" fmla="*/ 224 w 252"/>
                  <a:gd name="T77" fmla="*/ 8 h 104"/>
                  <a:gd name="T78" fmla="*/ 214 w 252"/>
                  <a:gd name="T79" fmla="*/ 4 h 104"/>
                  <a:gd name="T80" fmla="*/ 214 w 252"/>
                  <a:gd name="T81" fmla="*/ 4 h 104"/>
                  <a:gd name="T82" fmla="*/ 190 w 252"/>
                  <a:gd name="T83" fmla="*/ 0 h 104"/>
                  <a:gd name="T84" fmla="*/ 166 w 252"/>
                  <a:gd name="T85" fmla="*/ 0 h 104"/>
                  <a:gd name="T86" fmla="*/ 140 w 252"/>
                  <a:gd name="T87" fmla="*/ 0 h 104"/>
                  <a:gd name="T88" fmla="*/ 118 w 252"/>
                  <a:gd name="T89" fmla="*/ 4 h 104"/>
                  <a:gd name="T90" fmla="*/ 118 w 252"/>
                  <a:gd name="T91" fmla="*/ 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52" h="104">
                    <a:moveTo>
                      <a:pt x="118" y="4"/>
                    </a:moveTo>
                    <a:lnTo>
                      <a:pt x="118" y="4"/>
                    </a:lnTo>
                    <a:lnTo>
                      <a:pt x="94" y="10"/>
                    </a:lnTo>
                    <a:lnTo>
                      <a:pt x="70" y="18"/>
                    </a:lnTo>
                    <a:lnTo>
                      <a:pt x="46" y="28"/>
                    </a:lnTo>
                    <a:lnTo>
                      <a:pt x="26" y="40"/>
                    </a:lnTo>
                    <a:lnTo>
                      <a:pt x="26" y="40"/>
                    </a:lnTo>
                    <a:lnTo>
                      <a:pt x="18" y="46"/>
                    </a:lnTo>
                    <a:lnTo>
                      <a:pt x="8" y="54"/>
                    </a:lnTo>
                    <a:lnTo>
                      <a:pt x="2" y="66"/>
                    </a:lnTo>
                    <a:lnTo>
                      <a:pt x="0" y="70"/>
                    </a:lnTo>
                    <a:lnTo>
                      <a:pt x="0" y="76"/>
                    </a:lnTo>
                    <a:lnTo>
                      <a:pt x="0" y="76"/>
                    </a:lnTo>
                    <a:lnTo>
                      <a:pt x="2" y="80"/>
                    </a:lnTo>
                    <a:lnTo>
                      <a:pt x="6" y="84"/>
                    </a:lnTo>
                    <a:lnTo>
                      <a:pt x="16" y="92"/>
                    </a:lnTo>
                    <a:lnTo>
                      <a:pt x="28" y="96"/>
                    </a:lnTo>
                    <a:lnTo>
                      <a:pt x="38" y="100"/>
                    </a:lnTo>
                    <a:lnTo>
                      <a:pt x="38" y="100"/>
                    </a:lnTo>
                    <a:lnTo>
                      <a:pt x="62" y="104"/>
                    </a:lnTo>
                    <a:lnTo>
                      <a:pt x="86" y="104"/>
                    </a:lnTo>
                    <a:lnTo>
                      <a:pt x="110" y="104"/>
                    </a:lnTo>
                    <a:lnTo>
                      <a:pt x="134" y="100"/>
                    </a:lnTo>
                    <a:lnTo>
                      <a:pt x="134" y="100"/>
                    </a:lnTo>
                    <a:lnTo>
                      <a:pt x="158" y="94"/>
                    </a:lnTo>
                    <a:lnTo>
                      <a:pt x="182" y="86"/>
                    </a:lnTo>
                    <a:lnTo>
                      <a:pt x="206" y="76"/>
                    </a:lnTo>
                    <a:lnTo>
                      <a:pt x="226" y="64"/>
                    </a:lnTo>
                    <a:lnTo>
                      <a:pt x="226" y="64"/>
                    </a:lnTo>
                    <a:lnTo>
                      <a:pt x="234" y="58"/>
                    </a:lnTo>
                    <a:lnTo>
                      <a:pt x="244" y="48"/>
                    </a:lnTo>
                    <a:lnTo>
                      <a:pt x="250" y="38"/>
                    </a:lnTo>
                    <a:lnTo>
                      <a:pt x="252" y="34"/>
                    </a:lnTo>
                    <a:lnTo>
                      <a:pt x="252" y="28"/>
                    </a:lnTo>
                    <a:lnTo>
                      <a:pt x="252" y="28"/>
                    </a:lnTo>
                    <a:lnTo>
                      <a:pt x="250" y="24"/>
                    </a:lnTo>
                    <a:lnTo>
                      <a:pt x="246" y="20"/>
                    </a:lnTo>
                    <a:lnTo>
                      <a:pt x="236" y="12"/>
                    </a:lnTo>
                    <a:lnTo>
                      <a:pt x="224" y="8"/>
                    </a:lnTo>
                    <a:lnTo>
                      <a:pt x="214" y="4"/>
                    </a:lnTo>
                    <a:lnTo>
                      <a:pt x="214" y="4"/>
                    </a:lnTo>
                    <a:lnTo>
                      <a:pt x="190" y="0"/>
                    </a:lnTo>
                    <a:lnTo>
                      <a:pt x="166" y="0"/>
                    </a:lnTo>
                    <a:lnTo>
                      <a:pt x="140" y="0"/>
                    </a:lnTo>
                    <a:lnTo>
                      <a:pt x="118" y="4"/>
                    </a:lnTo>
                    <a:lnTo>
                      <a:pt x="118" y="4"/>
                    </a:lnTo>
                    <a:close/>
                  </a:path>
                </a:pathLst>
              </a:custGeom>
              <a:solidFill>
                <a:srgbClr val="D48B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30" name="Freeform 71"/>
              <p:cNvSpPr>
                <a:spLocks/>
              </p:cNvSpPr>
              <p:nvPr/>
            </p:nvSpPr>
            <p:spPr bwMode="auto">
              <a:xfrm>
                <a:off x="5598540" y="3527135"/>
                <a:ext cx="509508" cy="211428"/>
              </a:xfrm>
              <a:custGeom>
                <a:avLst/>
                <a:gdLst>
                  <a:gd name="T0" fmla="*/ 266 w 294"/>
                  <a:gd name="T1" fmla="*/ 32 h 122"/>
                  <a:gd name="T2" fmla="*/ 242 w 294"/>
                  <a:gd name="T3" fmla="*/ 50 h 122"/>
                  <a:gd name="T4" fmla="*/ 218 w 294"/>
                  <a:gd name="T5" fmla="*/ 62 h 122"/>
                  <a:gd name="T6" fmla="*/ 192 w 294"/>
                  <a:gd name="T7" fmla="*/ 72 h 122"/>
                  <a:gd name="T8" fmla="*/ 166 w 294"/>
                  <a:gd name="T9" fmla="*/ 80 h 122"/>
                  <a:gd name="T10" fmla="*/ 154 w 294"/>
                  <a:gd name="T11" fmla="*/ 82 h 122"/>
                  <a:gd name="T12" fmla="*/ 140 w 294"/>
                  <a:gd name="T13" fmla="*/ 84 h 122"/>
                  <a:gd name="T14" fmla="*/ 114 w 294"/>
                  <a:gd name="T15" fmla="*/ 86 h 122"/>
                  <a:gd name="T16" fmla="*/ 86 w 294"/>
                  <a:gd name="T17" fmla="*/ 88 h 122"/>
                  <a:gd name="T18" fmla="*/ 58 w 294"/>
                  <a:gd name="T19" fmla="*/ 84 h 122"/>
                  <a:gd name="T20" fmla="*/ 44 w 294"/>
                  <a:gd name="T21" fmla="*/ 82 h 122"/>
                  <a:gd name="T22" fmla="*/ 30 w 294"/>
                  <a:gd name="T23" fmla="*/ 76 h 122"/>
                  <a:gd name="T24" fmla="*/ 12 w 294"/>
                  <a:gd name="T25" fmla="*/ 66 h 122"/>
                  <a:gd name="T26" fmla="*/ 0 w 294"/>
                  <a:gd name="T27" fmla="*/ 54 h 122"/>
                  <a:gd name="T28" fmla="*/ 6 w 294"/>
                  <a:gd name="T29" fmla="*/ 88 h 122"/>
                  <a:gd name="T30" fmla="*/ 10 w 294"/>
                  <a:gd name="T31" fmla="*/ 96 h 122"/>
                  <a:gd name="T32" fmla="*/ 26 w 294"/>
                  <a:gd name="T33" fmla="*/ 106 h 122"/>
                  <a:gd name="T34" fmla="*/ 36 w 294"/>
                  <a:gd name="T35" fmla="*/ 110 h 122"/>
                  <a:gd name="T36" fmla="*/ 64 w 294"/>
                  <a:gd name="T37" fmla="*/ 118 h 122"/>
                  <a:gd name="T38" fmla="*/ 92 w 294"/>
                  <a:gd name="T39" fmla="*/ 122 h 122"/>
                  <a:gd name="T40" fmla="*/ 120 w 294"/>
                  <a:gd name="T41" fmla="*/ 122 h 122"/>
                  <a:gd name="T42" fmla="*/ 146 w 294"/>
                  <a:gd name="T43" fmla="*/ 118 h 122"/>
                  <a:gd name="T44" fmla="*/ 160 w 294"/>
                  <a:gd name="T45" fmla="*/ 116 h 122"/>
                  <a:gd name="T46" fmla="*/ 172 w 294"/>
                  <a:gd name="T47" fmla="*/ 114 h 122"/>
                  <a:gd name="T48" fmla="*/ 198 w 294"/>
                  <a:gd name="T49" fmla="*/ 106 h 122"/>
                  <a:gd name="T50" fmla="*/ 224 w 294"/>
                  <a:gd name="T51" fmla="*/ 96 h 122"/>
                  <a:gd name="T52" fmla="*/ 248 w 294"/>
                  <a:gd name="T53" fmla="*/ 84 h 122"/>
                  <a:gd name="T54" fmla="*/ 262 w 294"/>
                  <a:gd name="T55" fmla="*/ 76 h 122"/>
                  <a:gd name="T56" fmla="*/ 272 w 294"/>
                  <a:gd name="T57" fmla="*/ 66 h 122"/>
                  <a:gd name="T58" fmla="*/ 286 w 294"/>
                  <a:gd name="T59" fmla="*/ 50 h 122"/>
                  <a:gd name="T60" fmla="*/ 294 w 294"/>
                  <a:gd name="T61" fmla="*/ 36 h 122"/>
                  <a:gd name="T62" fmla="*/ 286 w 294"/>
                  <a:gd name="T63" fmla="*/ 0 h 122"/>
                  <a:gd name="T64" fmla="*/ 284 w 294"/>
                  <a:gd name="T65" fmla="*/ 8 h 122"/>
                  <a:gd name="T66" fmla="*/ 274 w 294"/>
                  <a:gd name="T67" fmla="*/ 24 h 122"/>
                  <a:gd name="T68" fmla="*/ 266 w 294"/>
                  <a:gd name="T69" fmla="*/ 32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4" h="122">
                    <a:moveTo>
                      <a:pt x="266" y="32"/>
                    </a:moveTo>
                    <a:lnTo>
                      <a:pt x="266" y="32"/>
                    </a:lnTo>
                    <a:lnTo>
                      <a:pt x="254" y="42"/>
                    </a:lnTo>
                    <a:lnTo>
                      <a:pt x="242" y="50"/>
                    </a:lnTo>
                    <a:lnTo>
                      <a:pt x="242" y="50"/>
                    </a:lnTo>
                    <a:lnTo>
                      <a:pt x="218" y="62"/>
                    </a:lnTo>
                    <a:lnTo>
                      <a:pt x="218" y="62"/>
                    </a:lnTo>
                    <a:lnTo>
                      <a:pt x="192" y="72"/>
                    </a:lnTo>
                    <a:lnTo>
                      <a:pt x="192" y="72"/>
                    </a:lnTo>
                    <a:lnTo>
                      <a:pt x="166" y="80"/>
                    </a:lnTo>
                    <a:lnTo>
                      <a:pt x="166" y="80"/>
                    </a:lnTo>
                    <a:lnTo>
                      <a:pt x="154" y="82"/>
                    </a:lnTo>
                    <a:lnTo>
                      <a:pt x="154" y="82"/>
                    </a:lnTo>
                    <a:lnTo>
                      <a:pt x="140" y="84"/>
                    </a:lnTo>
                    <a:lnTo>
                      <a:pt x="140" y="84"/>
                    </a:lnTo>
                    <a:lnTo>
                      <a:pt x="114" y="86"/>
                    </a:lnTo>
                    <a:lnTo>
                      <a:pt x="114" y="86"/>
                    </a:lnTo>
                    <a:lnTo>
                      <a:pt x="86" y="88"/>
                    </a:lnTo>
                    <a:lnTo>
                      <a:pt x="86" y="88"/>
                    </a:lnTo>
                    <a:lnTo>
                      <a:pt x="58" y="84"/>
                    </a:lnTo>
                    <a:lnTo>
                      <a:pt x="58" y="84"/>
                    </a:lnTo>
                    <a:lnTo>
                      <a:pt x="44" y="82"/>
                    </a:lnTo>
                    <a:lnTo>
                      <a:pt x="30" y="76"/>
                    </a:lnTo>
                    <a:lnTo>
                      <a:pt x="30" y="76"/>
                    </a:lnTo>
                    <a:lnTo>
                      <a:pt x="20" y="72"/>
                    </a:lnTo>
                    <a:lnTo>
                      <a:pt x="12" y="66"/>
                    </a:lnTo>
                    <a:lnTo>
                      <a:pt x="4" y="60"/>
                    </a:lnTo>
                    <a:lnTo>
                      <a:pt x="0" y="54"/>
                    </a:lnTo>
                    <a:lnTo>
                      <a:pt x="0" y="54"/>
                    </a:lnTo>
                    <a:lnTo>
                      <a:pt x="6" y="88"/>
                    </a:lnTo>
                    <a:lnTo>
                      <a:pt x="6" y="88"/>
                    </a:lnTo>
                    <a:lnTo>
                      <a:pt x="10" y="96"/>
                    </a:lnTo>
                    <a:lnTo>
                      <a:pt x="18" y="100"/>
                    </a:lnTo>
                    <a:lnTo>
                      <a:pt x="26" y="106"/>
                    </a:lnTo>
                    <a:lnTo>
                      <a:pt x="36" y="110"/>
                    </a:lnTo>
                    <a:lnTo>
                      <a:pt x="36" y="110"/>
                    </a:lnTo>
                    <a:lnTo>
                      <a:pt x="50" y="114"/>
                    </a:lnTo>
                    <a:lnTo>
                      <a:pt x="64" y="118"/>
                    </a:lnTo>
                    <a:lnTo>
                      <a:pt x="64" y="118"/>
                    </a:lnTo>
                    <a:lnTo>
                      <a:pt x="92" y="122"/>
                    </a:lnTo>
                    <a:lnTo>
                      <a:pt x="92" y="122"/>
                    </a:lnTo>
                    <a:lnTo>
                      <a:pt x="120" y="122"/>
                    </a:lnTo>
                    <a:lnTo>
                      <a:pt x="120" y="122"/>
                    </a:lnTo>
                    <a:lnTo>
                      <a:pt x="146" y="118"/>
                    </a:lnTo>
                    <a:lnTo>
                      <a:pt x="146" y="118"/>
                    </a:lnTo>
                    <a:lnTo>
                      <a:pt x="160" y="116"/>
                    </a:lnTo>
                    <a:lnTo>
                      <a:pt x="160" y="116"/>
                    </a:lnTo>
                    <a:lnTo>
                      <a:pt x="172" y="114"/>
                    </a:lnTo>
                    <a:lnTo>
                      <a:pt x="172" y="114"/>
                    </a:lnTo>
                    <a:lnTo>
                      <a:pt x="198" y="106"/>
                    </a:lnTo>
                    <a:lnTo>
                      <a:pt x="198" y="106"/>
                    </a:lnTo>
                    <a:lnTo>
                      <a:pt x="224" y="96"/>
                    </a:lnTo>
                    <a:lnTo>
                      <a:pt x="224" y="96"/>
                    </a:lnTo>
                    <a:lnTo>
                      <a:pt x="248" y="84"/>
                    </a:lnTo>
                    <a:lnTo>
                      <a:pt x="248" y="84"/>
                    </a:lnTo>
                    <a:lnTo>
                      <a:pt x="262" y="76"/>
                    </a:lnTo>
                    <a:lnTo>
                      <a:pt x="272" y="66"/>
                    </a:lnTo>
                    <a:lnTo>
                      <a:pt x="272" y="66"/>
                    </a:lnTo>
                    <a:lnTo>
                      <a:pt x="280" y="58"/>
                    </a:lnTo>
                    <a:lnTo>
                      <a:pt x="286" y="50"/>
                    </a:lnTo>
                    <a:lnTo>
                      <a:pt x="290" y="44"/>
                    </a:lnTo>
                    <a:lnTo>
                      <a:pt x="294" y="36"/>
                    </a:lnTo>
                    <a:lnTo>
                      <a:pt x="294" y="36"/>
                    </a:lnTo>
                    <a:lnTo>
                      <a:pt x="286" y="0"/>
                    </a:lnTo>
                    <a:lnTo>
                      <a:pt x="286" y="0"/>
                    </a:lnTo>
                    <a:lnTo>
                      <a:pt x="284" y="8"/>
                    </a:lnTo>
                    <a:lnTo>
                      <a:pt x="280" y="16"/>
                    </a:lnTo>
                    <a:lnTo>
                      <a:pt x="274" y="24"/>
                    </a:lnTo>
                    <a:lnTo>
                      <a:pt x="266" y="32"/>
                    </a:lnTo>
                    <a:lnTo>
                      <a:pt x="266" y="32"/>
                    </a:lnTo>
                    <a:close/>
                  </a:path>
                </a:pathLst>
              </a:custGeom>
              <a:solidFill>
                <a:srgbClr val="C081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31" name="Freeform 72"/>
              <p:cNvSpPr>
                <a:spLocks noEditPoints="1"/>
              </p:cNvSpPr>
              <p:nvPr/>
            </p:nvSpPr>
            <p:spPr bwMode="auto">
              <a:xfrm>
                <a:off x="5737182" y="3489008"/>
                <a:ext cx="197564" cy="128243"/>
              </a:xfrm>
              <a:custGeom>
                <a:avLst/>
                <a:gdLst>
                  <a:gd name="T0" fmla="*/ 108 w 114"/>
                  <a:gd name="T1" fmla="*/ 66 h 74"/>
                  <a:gd name="T2" fmla="*/ 98 w 114"/>
                  <a:gd name="T3" fmla="*/ 60 h 74"/>
                  <a:gd name="T4" fmla="*/ 80 w 114"/>
                  <a:gd name="T5" fmla="*/ 70 h 74"/>
                  <a:gd name="T6" fmla="*/ 72 w 114"/>
                  <a:gd name="T7" fmla="*/ 72 h 74"/>
                  <a:gd name="T8" fmla="*/ 62 w 114"/>
                  <a:gd name="T9" fmla="*/ 74 h 74"/>
                  <a:gd name="T10" fmla="*/ 42 w 114"/>
                  <a:gd name="T11" fmla="*/ 68 h 74"/>
                  <a:gd name="T12" fmla="*/ 54 w 114"/>
                  <a:gd name="T13" fmla="*/ 58 h 74"/>
                  <a:gd name="T14" fmla="*/ 62 w 114"/>
                  <a:gd name="T15" fmla="*/ 60 h 74"/>
                  <a:gd name="T16" fmla="*/ 72 w 114"/>
                  <a:gd name="T17" fmla="*/ 60 h 74"/>
                  <a:gd name="T18" fmla="*/ 90 w 114"/>
                  <a:gd name="T19" fmla="*/ 54 h 74"/>
                  <a:gd name="T20" fmla="*/ 72 w 114"/>
                  <a:gd name="T21" fmla="*/ 46 h 74"/>
                  <a:gd name="T22" fmla="*/ 58 w 114"/>
                  <a:gd name="T23" fmla="*/ 36 h 74"/>
                  <a:gd name="T24" fmla="*/ 36 w 114"/>
                  <a:gd name="T25" fmla="*/ 44 h 74"/>
                  <a:gd name="T26" fmla="*/ 28 w 114"/>
                  <a:gd name="T27" fmla="*/ 46 h 74"/>
                  <a:gd name="T28" fmla="*/ 20 w 114"/>
                  <a:gd name="T29" fmla="*/ 46 h 74"/>
                  <a:gd name="T30" fmla="*/ 6 w 114"/>
                  <a:gd name="T31" fmla="*/ 42 h 74"/>
                  <a:gd name="T32" fmla="*/ 2 w 114"/>
                  <a:gd name="T33" fmla="*/ 38 h 74"/>
                  <a:gd name="T34" fmla="*/ 0 w 114"/>
                  <a:gd name="T35" fmla="*/ 30 h 74"/>
                  <a:gd name="T36" fmla="*/ 0 w 114"/>
                  <a:gd name="T37" fmla="*/ 26 h 74"/>
                  <a:gd name="T38" fmla="*/ 16 w 114"/>
                  <a:gd name="T39" fmla="*/ 12 h 74"/>
                  <a:gd name="T40" fmla="*/ 12 w 114"/>
                  <a:gd name="T41" fmla="*/ 10 h 74"/>
                  <a:gd name="T42" fmla="*/ 18 w 114"/>
                  <a:gd name="T43" fmla="*/ 6 h 74"/>
                  <a:gd name="T44" fmla="*/ 22 w 114"/>
                  <a:gd name="T45" fmla="*/ 8 h 74"/>
                  <a:gd name="T46" fmla="*/ 32 w 114"/>
                  <a:gd name="T47" fmla="*/ 4 h 74"/>
                  <a:gd name="T48" fmla="*/ 42 w 114"/>
                  <a:gd name="T49" fmla="*/ 0 h 74"/>
                  <a:gd name="T50" fmla="*/ 64 w 114"/>
                  <a:gd name="T51" fmla="*/ 2 h 74"/>
                  <a:gd name="T52" fmla="*/ 54 w 114"/>
                  <a:gd name="T53" fmla="*/ 10 h 74"/>
                  <a:gd name="T54" fmla="*/ 48 w 114"/>
                  <a:gd name="T55" fmla="*/ 8 h 74"/>
                  <a:gd name="T56" fmla="*/ 42 w 114"/>
                  <a:gd name="T57" fmla="*/ 8 h 74"/>
                  <a:gd name="T58" fmla="*/ 30 w 114"/>
                  <a:gd name="T59" fmla="*/ 12 h 74"/>
                  <a:gd name="T60" fmla="*/ 42 w 114"/>
                  <a:gd name="T61" fmla="*/ 20 h 74"/>
                  <a:gd name="T62" fmla="*/ 56 w 114"/>
                  <a:gd name="T63" fmla="*/ 26 h 74"/>
                  <a:gd name="T64" fmla="*/ 70 w 114"/>
                  <a:gd name="T65" fmla="*/ 20 h 74"/>
                  <a:gd name="T66" fmla="*/ 82 w 114"/>
                  <a:gd name="T67" fmla="*/ 18 h 74"/>
                  <a:gd name="T68" fmla="*/ 94 w 114"/>
                  <a:gd name="T69" fmla="*/ 18 h 74"/>
                  <a:gd name="T70" fmla="*/ 104 w 114"/>
                  <a:gd name="T71" fmla="*/ 22 h 74"/>
                  <a:gd name="T72" fmla="*/ 112 w 114"/>
                  <a:gd name="T73" fmla="*/ 32 h 74"/>
                  <a:gd name="T74" fmla="*/ 114 w 114"/>
                  <a:gd name="T75" fmla="*/ 36 h 74"/>
                  <a:gd name="T76" fmla="*/ 112 w 114"/>
                  <a:gd name="T77" fmla="*/ 44 h 74"/>
                  <a:gd name="T78" fmla="*/ 104 w 114"/>
                  <a:gd name="T79" fmla="*/ 54 h 74"/>
                  <a:gd name="T80" fmla="*/ 114 w 114"/>
                  <a:gd name="T81" fmla="*/ 60 h 74"/>
                  <a:gd name="T82" fmla="*/ 108 w 114"/>
                  <a:gd name="T83" fmla="*/ 66 h 74"/>
                  <a:gd name="T84" fmla="*/ 22 w 114"/>
                  <a:gd name="T85" fmla="*/ 16 h 74"/>
                  <a:gd name="T86" fmla="*/ 18 w 114"/>
                  <a:gd name="T87" fmla="*/ 20 h 74"/>
                  <a:gd name="T88" fmla="*/ 16 w 114"/>
                  <a:gd name="T89" fmla="*/ 26 h 74"/>
                  <a:gd name="T90" fmla="*/ 20 w 114"/>
                  <a:gd name="T91" fmla="*/ 32 h 74"/>
                  <a:gd name="T92" fmla="*/ 24 w 114"/>
                  <a:gd name="T93" fmla="*/ 36 h 74"/>
                  <a:gd name="T94" fmla="*/ 30 w 114"/>
                  <a:gd name="T95" fmla="*/ 36 h 74"/>
                  <a:gd name="T96" fmla="*/ 48 w 114"/>
                  <a:gd name="T97" fmla="*/ 30 h 74"/>
                  <a:gd name="T98" fmla="*/ 34 w 114"/>
                  <a:gd name="T99" fmla="*/ 24 h 74"/>
                  <a:gd name="T100" fmla="*/ 22 w 114"/>
                  <a:gd name="T101" fmla="*/ 16 h 74"/>
                  <a:gd name="T102" fmla="*/ 96 w 114"/>
                  <a:gd name="T103" fmla="*/ 50 h 74"/>
                  <a:gd name="T104" fmla="*/ 96 w 114"/>
                  <a:gd name="T105" fmla="*/ 50 h 74"/>
                  <a:gd name="T106" fmla="*/ 100 w 114"/>
                  <a:gd name="T107" fmla="*/ 38 h 74"/>
                  <a:gd name="T108" fmla="*/ 98 w 114"/>
                  <a:gd name="T109" fmla="*/ 34 h 74"/>
                  <a:gd name="T110" fmla="*/ 94 w 114"/>
                  <a:gd name="T111" fmla="*/ 30 h 74"/>
                  <a:gd name="T112" fmla="*/ 82 w 114"/>
                  <a:gd name="T113" fmla="*/ 26 h 74"/>
                  <a:gd name="T114" fmla="*/ 76 w 114"/>
                  <a:gd name="T115" fmla="*/ 28 h 74"/>
                  <a:gd name="T116" fmla="*/ 66 w 114"/>
                  <a:gd name="T117" fmla="*/ 32 h 74"/>
                  <a:gd name="T118" fmla="*/ 80 w 114"/>
                  <a:gd name="T119" fmla="*/ 40 h 74"/>
                  <a:gd name="T120" fmla="*/ 96 w 114"/>
                  <a:gd name="T121" fmla="*/ 5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4" h="74">
                    <a:moveTo>
                      <a:pt x="108" y="66"/>
                    </a:moveTo>
                    <a:lnTo>
                      <a:pt x="108" y="66"/>
                    </a:lnTo>
                    <a:lnTo>
                      <a:pt x="98" y="60"/>
                    </a:lnTo>
                    <a:lnTo>
                      <a:pt x="98" y="60"/>
                    </a:lnTo>
                    <a:lnTo>
                      <a:pt x="88" y="66"/>
                    </a:lnTo>
                    <a:lnTo>
                      <a:pt x="80" y="70"/>
                    </a:lnTo>
                    <a:lnTo>
                      <a:pt x="80" y="70"/>
                    </a:lnTo>
                    <a:lnTo>
                      <a:pt x="72" y="72"/>
                    </a:lnTo>
                    <a:lnTo>
                      <a:pt x="62" y="74"/>
                    </a:lnTo>
                    <a:lnTo>
                      <a:pt x="62" y="74"/>
                    </a:lnTo>
                    <a:lnTo>
                      <a:pt x="52" y="72"/>
                    </a:lnTo>
                    <a:lnTo>
                      <a:pt x="42" y="68"/>
                    </a:lnTo>
                    <a:lnTo>
                      <a:pt x="42" y="68"/>
                    </a:lnTo>
                    <a:lnTo>
                      <a:pt x="54" y="58"/>
                    </a:lnTo>
                    <a:lnTo>
                      <a:pt x="54" y="58"/>
                    </a:lnTo>
                    <a:lnTo>
                      <a:pt x="62" y="60"/>
                    </a:lnTo>
                    <a:lnTo>
                      <a:pt x="72" y="60"/>
                    </a:lnTo>
                    <a:lnTo>
                      <a:pt x="72" y="60"/>
                    </a:lnTo>
                    <a:lnTo>
                      <a:pt x="80" y="58"/>
                    </a:lnTo>
                    <a:lnTo>
                      <a:pt x="90" y="54"/>
                    </a:lnTo>
                    <a:lnTo>
                      <a:pt x="90" y="54"/>
                    </a:lnTo>
                    <a:lnTo>
                      <a:pt x="72" y="46"/>
                    </a:lnTo>
                    <a:lnTo>
                      <a:pt x="72" y="46"/>
                    </a:lnTo>
                    <a:lnTo>
                      <a:pt x="58" y="36"/>
                    </a:lnTo>
                    <a:lnTo>
                      <a:pt x="58" y="36"/>
                    </a:lnTo>
                    <a:lnTo>
                      <a:pt x="36" y="44"/>
                    </a:lnTo>
                    <a:lnTo>
                      <a:pt x="36" y="44"/>
                    </a:lnTo>
                    <a:lnTo>
                      <a:pt x="28" y="46"/>
                    </a:lnTo>
                    <a:lnTo>
                      <a:pt x="20" y="46"/>
                    </a:lnTo>
                    <a:lnTo>
                      <a:pt x="20" y="46"/>
                    </a:lnTo>
                    <a:lnTo>
                      <a:pt x="12" y="44"/>
                    </a:lnTo>
                    <a:lnTo>
                      <a:pt x="6" y="42"/>
                    </a:lnTo>
                    <a:lnTo>
                      <a:pt x="6" y="42"/>
                    </a:lnTo>
                    <a:lnTo>
                      <a:pt x="2" y="38"/>
                    </a:lnTo>
                    <a:lnTo>
                      <a:pt x="0" y="34"/>
                    </a:lnTo>
                    <a:lnTo>
                      <a:pt x="0" y="30"/>
                    </a:lnTo>
                    <a:lnTo>
                      <a:pt x="0" y="26"/>
                    </a:lnTo>
                    <a:lnTo>
                      <a:pt x="0" y="26"/>
                    </a:lnTo>
                    <a:lnTo>
                      <a:pt x="6" y="18"/>
                    </a:lnTo>
                    <a:lnTo>
                      <a:pt x="16" y="12"/>
                    </a:lnTo>
                    <a:lnTo>
                      <a:pt x="16" y="12"/>
                    </a:lnTo>
                    <a:lnTo>
                      <a:pt x="12" y="10"/>
                    </a:lnTo>
                    <a:lnTo>
                      <a:pt x="12" y="10"/>
                    </a:lnTo>
                    <a:lnTo>
                      <a:pt x="18" y="6"/>
                    </a:lnTo>
                    <a:lnTo>
                      <a:pt x="18" y="6"/>
                    </a:lnTo>
                    <a:lnTo>
                      <a:pt x="22" y="8"/>
                    </a:lnTo>
                    <a:lnTo>
                      <a:pt x="22" y="8"/>
                    </a:lnTo>
                    <a:lnTo>
                      <a:pt x="32" y="4"/>
                    </a:lnTo>
                    <a:lnTo>
                      <a:pt x="42" y="0"/>
                    </a:lnTo>
                    <a:lnTo>
                      <a:pt x="42" y="0"/>
                    </a:lnTo>
                    <a:lnTo>
                      <a:pt x="54" y="0"/>
                    </a:lnTo>
                    <a:lnTo>
                      <a:pt x="64" y="2"/>
                    </a:lnTo>
                    <a:lnTo>
                      <a:pt x="64" y="2"/>
                    </a:lnTo>
                    <a:lnTo>
                      <a:pt x="54" y="10"/>
                    </a:lnTo>
                    <a:lnTo>
                      <a:pt x="54" y="10"/>
                    </a:lnTo>
                    <a:lnTo>
                      <a:pt x="48" y="8"/>
                    </a:lnTo>
                    <a:lnTo>
                      <a:pt x="42" y="8"/>
                    </a:lnTo>
                    <a:lnTo>
                      <a:pt x="42" y="8"/>
                    </a:lnTo>
                    <a:lnTo>
                      <a:pt x="30" y="12"/>
                    </a:lnTo>
                    <a:lnTo>
                      <a:pt x="30" y="12"/>
                    </a:lnTo>
                    <a:lnTo>
                      <a:pt x="42" y="20"/>
                    </a:lnTo>
                    <a:lnTo>
                      <a:pt x="42" y="20"/>
                    </a:lnTo>
                    <a:lnTo>
                      <a:pt x="56" y="26"/>
                    </a:lnTo>
                    <a:lnTo>
                      <a:pt x="56" y="26"/>
                    </a:lnTo>
                    <a:lnTo>
                      <a:pt x="70" y="20"/>
                    </a:lnTo>
                    <a:lnTo>
                      <a:pt x="70" y="20"/>
                    </a:lnTo>
                    <a:lnTo>
                      <a:pt x="82" y="18"/>
                    </a:lnTo>
                    <a:lnTo>
                      <a:pt x="82" y="18"/>
                    </a:lnTo>
                    <a:lnTo>
                      <a:pt x="94" y="18"/>
                    </a:lnTo>
                    <a:lnTo>
                      <a:pt x="94" y="18"/>
                    </a:lnTo>
                    <a:lnTo>
                      <a:pt x="104" y="22"/>
                    </a:lnTo>
                    <a:lnTo>
                      <a:pt x="104" y="22"/>
                    </a:lnTo>
                    <a:lnTo>
                      <a:pt x="110" y="28"/>
                    </a:lnTo>
                    <a:lnTo>
                      <a:pt x="112" y="32"/>
                    </a:lnTo>
                    <a:lnTo>
                      <a:pt x="114" y="36"/>
                    </a:lnTo>
                    <a:lnTo>
                      <a:pt x="114" y="36"/>
                    </a:lnTo>
                    <a:lnTo>
                      <a:pt x="114" y="40"/>
                    </a:lnTo>
                    <a:lnTo>
                      <a:pt x="112" y="44"/>
                    </a:lnTo>
                    <a:lnTo>
                      <a:pt x="104" y="54"/>
                    </a:lnTo>
                    <a:lnTo>
                      <a:pt x="104" y="54"/>
                    </a:lnTo>
                    <a:lnTo>
                      <a:pt x="114" y="60"/>
                    </a:lnTo>
                    <a:lnTo>
                      <a:pt x="114" y="60"/>
                    </a:lnTo>
                    <a:lnTo>
                      <a:pt x="108" y="66"/>
                    </a:lnTo>
                    <a:lnTo>
                      <a:pt x="108" y="66"/>
                    </a:lnTo>
                    <a:close/>
                    <a:moveTo>
                      <a:pt x="22" y="16"/>
                    </a:moveTo>
                    <a:lnTo>
                      <a:pt x="22" y="16"/>
                    </a:lnTo>
                    <a:lnTo>
                      <a:pt x="22" y="16"/>
                    </a:lnTo>
                    <a:lnTo>
                      <a:pt x="18" y="20"/>
                    </a:lnTo>
                    <a:lnTo>
                      <a:pt x="16" y="26"/>
                    </a:lnTo>
                    <a:lnTo>
                      <a:pt x="16" y="26"/>
                    </a:lnTo>
                    <a:lnTo>
                      <a:pt x="16" y="30"/>
                    </a:lnTo>
                    <a:lnTo>
                      <a:pt x="20" y="32"/>
                    </a:lnTo>
                    <a:lnTo>
                      <a:pt x="20" y="32"/>
                    </a:lnTo>
                    <a:lnTo>
                      <a:pt x="24" y="36"/>
                    </a:lnTo>
                    <a:lnTo>
                      <a:pt x="30" y="36"/>
                    </a:lnTo>
                    <a:lnTo>
                      <a:pt x="30" y="36"/>
                    </a:lnTo>
                    <a:lnTo>
                      <a:pt x="38" y="34"/>
                    </a:lnTo>
                    <a:lnTo>
                      <a:pt x="48" y="30"/>
                    </a:lnTo>
                    <a:lnTo>
                      <a:pt x="48" y="30"/>
                    </a:lnTo>
                    <a:lnTo>
                      <a:pt x="34" y="24"/>
                    </a:lnTo>
                    <a:lnTo>
                      <a:pt x="34" y="24"/>
                    </a:lnTo>
                    <a:lnTo>
                      <a:pt x="22" y="16"/>
                    </a:lnTo>
                    <a:lnTo>
                      <a:pt x="22" y="16"/>
                    </a:lnTo>
                    <a:close/>
                    <a:moveTo>
                      <a:pt x="96" y="50"/>
                    </a:moveTo>
                    <a:lnTo>
                      <a:pt x="96" y="50"/>
                    </a:lnTo>
                    <a:lnTo>
                      <a:pt x="96" y="50"/>
                    </a:lnTo>
                    <a:lnTo>
                      <a:pt x="100" y="44"/>
                    </a:lnTo>
                    <a:lnTo>
                      <a:pt x="100" y="38"/>
                    </a:lnTo>
                    <a:lnTo>
                      <a:pt x="100" y="38"/>
                    </a:lnTo>
                    <a:lnTo>
                      <a:pt x="98" y="34"/>
                    </a:lnTo>
                    <a:lnTo>
                      <a:pt x="94" y="30"/>
                    </a:lnTo>
                    <a:lnTo>
                      <a:pt x="94" y="30"/>
                    </a:lnTo>
                    <a:lnTo>
                      <a:pt x="88" y="28"/>
                    </a:lnTo>
                    <a:lnTo>
                      <a:pt x="82" y="26"/>
                    </a:lnTo>
                    <a:lnTo>
                      <a:pt x="82" y="26"/>
                    </a:lnTo>
                    <a:lnTo>
                      <a:pt x="76" y="28"/>
                    </a:lnTo>
                    <a:lnTo>
                      <a:pt x="66" y="32"/>
                    </a:lnTo>
                    <a:lnTo>
                      <a:pt x="66" y="32"/>
                    </a:lnTo>
                    <a:lnTo>
                      <a:pt x="80" y="40"/>
                    </a:lnTo>
                    <a:lnTo>
                      <a:pt x="80" y="40"/>
                    </a:lnTo>
                    <a:lnTo>
                      <a:pt x="96" y="50"/>
                    </a:lnTo>
                    <a:lnTo>
                      <a:pt x="96" y="50"/>
                    </a:lnTo>
                    <a:close/>
                  </a:path>
                </a:pathLst>
              </a:custGeom>
              <a:solidFill>
                <a:srgbClr val="8057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32" name="Freeform 73"/>
              <p:cNvSpPr>
                <a:spLocks/>
              </p:cNvSpPr>
              <p:nvPr/>
            </p:nvSpPr>
            <p:spPr bwMode="auto">
              <a:xfrm>
                <a:off x="5511889" y="3367697"/>
                <a:ext cx="499110" cy="246088"/>
              </a:xfrm>
              <a:custGeom>
                <a:avLst/>
                <a:gdLst>
                  <a:gd name="T0" fmla="*/ 132 w 288"/>
                  <a:gd name="T1" fmla="*/ 6 h 142"/>
                  <a:gd name="T2" fmla="*/ 132 w 288"/>
                  <a:gd name="T3" fmla="*/ 6 h 142"/>
                  <a:gd name="T4" fmla="*/ 102 w 288"/>
                  <a:gd name="T5" fmla="*/ 12 h 142"/>
                  <a:gd name="T6" fmla="*/ 76 w 288"/>
                  <a:gd name="T7" fmla="*/ 22 h 142"/>
                  <a:gd name="T8" fmla="*/ 54 w 288"/>
                  <a:gd name="T9" fmla="*/ 32 h 142"/>
                  <a:gd name="T10" fmla="*/ 34 w 288"/>
                  <a:gd name="T11" fmla="*/ 44 h 142"/>
                  <a:gd name="T12" fmla="*/ 18 w 288"/>
                  <a:gd name="T13" fmla="*/ 56 h 142"/>
                  <a:gd name="T14" fmla="*/ 6 w 288"/>
                  <a:gd name="T15" fmla="*/ 70 h 142"/>
                  <a:gd name="T16" fmla="*/ 2 w 288"/>
                  <a:gd name="T17" fmla="*/ 78 h 142"/>
                  <a:gd name="T18" fmla="*/ 0 w 288"/>
                  <a:gd name="T19" fmla="*/ 84 h 142"/>
                  <a:gd name="T20" fmla="*/ 0 w 288"/>
                  <a:gd name="T21" fmla="*/ 92 h 142"/>
                  <a:gd name="T22" fmla="*/ 0 w 288"/>
                  <a:gd name="T23" fmla="*/ 98 h 142"/>
                  <a:gd name="T24" fmla="*/ 0 w 288"/>
                  <a:gd name="T25" fmla="*/ 98 h 142"/>
                  <a:gd name="T26" fmla="*/ 2 w 288"/>
                  <a:gd name="T27" fmla="*/ 104 h 142"/>
                  <a:gd name="T28" fmla="*/ 6 w 288"/>
                  <a:gd name="T29" fmla="*/ 110 h 142"/>
                  <a:gd name="T30" fmla="*/ 10 w 288"/>
                  <a:gd name="T31" fmla="*/ 116 h 142"/>
                  <a:gd name="T32" fmla="*/ 16 w 288"/>
                  <a:gd name="T33" fmla="*/ 122 h 142"/>
                  <a:gd name="T34" fmla="*/ 32 w 288"/>
                  <a:gd name="T35" fmla="*/ 130 h 142"/>
                  <a:gd name="T36" fmla="*/ 50 w 288"/>
                  <a:gd name="T37" fmla="*/ 136 h 142"/>
                  <a:gd name="T38" fmla="*/ 74 w 288"/>
                  <a:gd name="T39" fmla="*/ 140 h 142"/>
                  <a:gd name="T40" fmla="*/ 100 w 288"/>
                  <a:gd name="T41" fmla="*/ 142 h 142"/>
                  <a:gd name="T42" fmla="*/ 126 w 288"/>
                  <a:gd name="T43" fmla="*/ 140 h 142"/>
                  <a:gd name="T44" fmla="*/ 156 w 288"/>
                  <a:gd name="T45" fmla="*/ 136 h 142"/>
                  <a:gd name="T46" fmla="*/ 156 w 288"/>
                  <a:gd name="T47" fmla="*/ 136 h 142"/>
                  <a:gd name="T48" fmla="*/ 184 w 288"/>
                  <a:gd name="T49" fmla="*/ 130 h 142"/>
                  <a:gd name="T50" fmla="*/ 212 w 288"/>
                  <a:gd name="T51" fmla="*/ 122 h 142"/>
                  <a:gd name="T52" fmla="*/ 234 w 288"/>
                  <a:gd name="T53" fmla="*/ 110 h 142"/>
                  <a:gd name="T54" fmla="*/ 254 w 288"/>
                  <a:gd name="T55" fmla="*/ 98 h 142"/>
                  <a:gd name="T56" fmla="*/ 270 w 288"/>
                  <a:gd name="T57" fmla="*/ 86 h 142"/>
                  <a:gd name="T58" fmla="*/ 282 w 288"/>
                  <a:gd name="T59" fmla="*/ 72 h 142"/>
                  <a:gd name="T60" fmla="*/ 284 w 288"/>
                  <a:gd name="T61" fmla="*/ 66 h 142"/>
                  <a:gd name="T62" fmla="*/ 288 w 288"/>
                  <a:gd name="T63" fmla="*/ 58 h 142"/>
                  <a:gd name="T64" fmla="*/ 288 w 288"/>
                  <a:gd name="T65" fmla="*/ 52 h 142"/>
                  <a:gd name="T66" fmla="*/ 288 w 288"/>
                  <a:gd name="T67" fmla="*/ 44 h 142"/>
                  <a:gd name="T68" fmla="*/ 288 w 288"/>
                  <a:gd name="T69" fmla="*/ 44 h 142"/>
                  <a:gd name="T70" fmla="*/ 286 w 288"/>
                  <a:gd name="T71" fmla="*/ 38 h 142"/>
                  <a:gd name="T72" fmla="*/ 282 w 288"/>
                  <a:gd name="T73" fmla="*/ 32 h 142"/>
                  <a:gd name="T74" fmla="*/ 278 w 288"/>
                  <a:gd name="T75" fmla="*/ 26 h 142"/>
                  <a:gd name="T76" fmla="*/ 272 w 288"/>
                  <a:gd name="T77" fmla="*/ 20 h 142"/>
                  <a:gd name="T78" fmla="*/ 256 w 288"/>
                  <a:gd name="T79" fmla="*/ 12 h 142"/>
                  <a:gd name="T80" fmla="*/ 236 w 288"/>
                  <a:gd name="T81" fmla="*/ 6 h 142"/>
                  <a:gd name="T82" fmla="*/ 214 w 288"/>
                  <a:gd name="T83" fmla="*/ 2 h 142"/>
                  <a:gd name="T84" fmla="*/ 188 w 288"/>
                  <a:gd name="T85" fmla="*/ 0 h 142"/>
                  <a:gd name="T86" fmla="*/ 160 w 288"/>
                  <a:gd name="T87" fmla="*/ 2 h 142"/>
                  <a:gd name="T88" fmla="*/ 132 w 288"/>
                  <a:gd name="T89" fmla="*/ 6 h 142"/>
                  <a:gd name="T90" fmla="*/ 132 w 288"/>
                  <a:gd name="T91" fmla="*/ 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88" h="142">
                    <a:moveTo>
                      <a:pt x="132" y="6"/>
                    </a:moveTo>
                    <a:lnTo>
                      <a:pt x="132" y="6"/>
                    </a:lnTo>
                    <a:lnTo>
                      <a:pt x="102" y="12"/>
                    </a:lnTo>
                    <a:lnTo>
                      <a:pt x="76" y="22"/>
                    </a:lnTo>
                    <a:lnTo>
                      <a:pt x="54" y="32"/>
                    </a:lnTo>
                    <a:lnTo>
                      <a:pt x="34" y="44"/>
                    </a:lnTo>
                    <a:lnTo>
                      <a:pt x="18" y="56"/>
                    </a:lnTo>
                    <a:lnTo>
                      <a:pt x="6" y="70"/>
                    </a:lnTo>
                    <a:lnTo>
                      <a:pt x="2" y="78"/>
                    </a:lnTo>
                    <a:lnTo>
                      <a:pt x="0" y="84"/>
                    </a:lnTo>
                    <a:lnTo>
                      <a:pt x="0" y="92"/>
                    </a:lnTo>
                    <a:lnTo>
                      <a:pt x="0" y="98"/>
                    </a:lnTo>
                    <a:lnTo>
                      <a:pt x="0" y="98"/>
                    </a:lnTo>
                    <a:lnTo>
                      <a:pt x="2" y="104"/>
                    </a:lnTo>
                    <a:lnTo>
                      <a:pt x="6" y="110"/>
                    </a:lnTo>
                    <a:lnTo>
                      <a:pt x="10" y="116"/>
                    </a:lnTo>
                    <a:lnTo>
                      <a:pt x="16" y="122"/>
                    </a:lnTo>
                    <a:lnTo>
                      <a:pt x="32" y="130"/>
                    </a:lnTo>
                    <a:lnTo>
                      <a:pt x="50" y="136"/>
                    </a:lnTo>
                    <a:lnTo>
                      <a:pt x="74" y="140"/>
                    </a:lnTo>
                    <a:lnTo>
                      <a:pt x="100" y="142"/>
                    </a:lnTo>
                    <a:lnTo>
                      <a:pt x="126" y="140"/>
                    </a:lnTo>
                    <a:lnTo>
                      <a:pt x="156" y="136"/>
                    </a:lnTo>
                    <a:lnTo>
                      <a:pt x="156" y="136"/>
                    </a:lnTo>
                    <a:lnTo>
                      <a:pt x="184" y="130"/>
                    </a:lnTo>
                    <a:lnTo>
                      <a:pt x="212" y="122"/>
                    </a:lnTo>
                    <a:lnTo>
                      <a:pt x="234" y="110"/>
                    </a:lnTo>
                    <a:lnTo>
                      <a:pt x="254" y="98"/>
                    </a:lnTo>
                    <a:lnTo>
                      <a:pt x="270" y="86"/>
                    </a:lnTo>
                    <a:lnTo>
                      <a:pt x="282" y="72"/>
                    </a:lnTo>
                    <a:lnTo>
                      <a:pt x="284" y="66"/>
                    </a:lnTo>
                    <a:lnTo>
                      <a:pt x="288" y="58"/>
                    </a:lnTo>
                    <a:lnTo>
                      <a:pt x="288" y="52"/>
                    </a:lnTo>
                    <a:lnTo>
                      <a:pt x="288" y="44"/>
                    </a:lnTo>
                    <a:lnTo>
                      <a:pt x="288" y="44"/>
                    </a:lnTo>
                    <a:lnTo>
                      <a:pt x="286" y="38"/>
                    </a:lnTo>
                    <a:lnTo>
                      <a:pt x="282" y="32"/>
                    </a:lnTo>
                    <a:lnTo>
                      <a:pt x="278" y="26"/>
                    </a:lnTo>
                    <a:lnTo>
                      <a:pt x="272" y="20"/>
                    </a:lnTo>
                    <a:lnTo>
                      <a:pt x="256" y="12"/>
                    </a:lnTo>
                    <a:lnTo>
                      <a:pt x="236" y="6"/>
                    </a:lnTo>
                    <a:lnTo>
                      <a:pt x="214" y="2"/>
                    </a:lnTo>
                    <a:lnTo>
                      <a:pt x="188" y="0"/>
                    </a:lnTo>
                    <a:lnTo>
                      <a:pt x="160" y="2"/>
                    </a:lnTo>
                    <a:lnTo>
                      <a:pt x="132" y="6"/>
                    </a:lnTo>
                    <a:lnTo>
                      <a:pt x="132" y="6"/>
                    </a:lnTo>
                    <a:close/>
                  </a:path>
                </a:pathLst>
              </a:custGeom>
              <a:solidFill>
                <a:srgbClr val="ED9C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33" name="Freeform 74"/>
              <p:cNvSpPr>
                <a:spLocks/>
              </p:cNvSpPr>
              <p:nvPr/>
            </p:nvSpPr>
            <p:spPr bwMode="auto">
              <a:xfrm>
                <a:off x="5543083" y="3388493"/>
                <a:ext cx="436721" cy="183700"/>
              </a:xfrm>
              <a:custGeom>
                <a:avLst/>
                <a:gdLst>
                  <a:gd name="T0" fmla="*/ 116 w 252"/>
                  <a:gd name="T1" fmla="*/ 6 h 106"/>
                  <a:gd name="T2" fmla="*/ 116 w 252"/>
                  <a:gd name="T3" fmla="*/ 6 h 106"/>
                  <a:gd name="T4" fmla="*/ 92 w 252"/>
                  <a:gd name="T5" fmla="*/ 10 h 106"/>
                  <a:gd name="T6" fmla="*/ 70 w 252"/>
                  <a:gd name="T7" fmla="*/ 18 h 106"/>
                  <a:gd name="T8" fmla="*/ 46 w 252"/>
                  <a:gd name="T9" fmla="*/ 28 h 106"/>
                  <a:gd name="T10" fmla="*/ 26 w 252"/>
                  <a:gd name="T11" fmla="*/ 40 h 106"/>
                  <a:gd name="T12" fmla="*/ 26 w 252"/>
                  <a:gd name="T13" fmla="*/ 40 h 106"/>
                  <a:gd name="T14" fmla="*/ 18 w 252"/>
                  <a:gd name="T15" fmla="*/ 48 h 106"/>
                  <a:gd name="T16" fmla="*/ 8 w 252"/>
                  <a:gd name="T17" fmla="*/ 56 h 106"/>
                  <a:gd name="T18" fmla="*/ 2 w 252"/>
                  <a:gd name="T19" fmla="*/ 66 h 106"/>
                  <a:gd name="T20" fmla="*/ 0 w 252"/>
                  <a:gd name="T21" fmla="*/ 72 h 106"/>
                  <a:gd name="T22" fmla="*/ 0 w 252"/>
                  <a:gd name="T23" fmla="*/ 76 h 106"/>
                  <a:gd name="T24" fmla="*/ 0 w 252"/>
                  <a:gd name="T25" fmla="*/ 76 h 106"/>
                  <a:gd name="T26" fmla="*/ 2 w 252"/>
                  <a:gd name="T27" fmla="*/ 82 h 106"/>
                  <a:gd name="T28" fmla="*/ 4 w 252"/>
                  <a:gd name="T29" fmla="*/ 86 h 106"/>
                  <a:gd name="T30" fmla="*/ 14 w 252"/>
                  <a:gd name="T31" fmla="*/ 92 h 106"/>
                  <a:gd name="T32" fmla="*/ 26 w 252"/>
                  <a:gd name="T33" fmla="*/ 98 h 106"/>
                  <a:gd name="T34" fmla="*/ 36 w 252"/>
                  <a:gd name="T35" fmla="*/ 100 h 106"/>
                  <a:gd name="T36" fmla="*/ 36 w 252"/>
                  <a:gd name="T37" fmla="*/ 100 h 106"/>
                  <a:gd name="T38" fmla="*/ 60 w 252"/>
                  <a:gd name="T39" fmla="*/ 104 h 106"/>
                  <a:gd name="T40" fmla="*/ 86 w 252"/>
                  <a:gd name="T41" fmla="*/ 106 h 106"/>
                  <a:gd name="T42" fmla="*/ 110 w 252"/>
                  <a:gd name="T43" fmla="*/ 104 h 106"/>
                  <a:gd name="T44" fmla="*/ 134 w 252"/>
                  <a:gd name="T45" fmla="*/ 100 h 106"/>
                  <a:gd name="T46" fmla="*/ 134 w 252"/>
                  <a:gd name="T47" fmla="*/ 100 h 106"/>
                  <a:gd name="T48" fmla="*/ 158 w 252"/>
                  <a:gd name="T49" fmla="*/ 96 h 106"/>
                  <a:gd name="T50" fmla="*/ 182 w 252"/>
                  <a:gd name="T51" fmla="*/ 88 h 106"/>
                  <a:gd name="T52" fmla="*/ 204 w 252"/>
                  <a:gd name="T53" fmla="*/ 78 h 106"/>
                  <a:gd name="T54" fmla="*/ 226 w 252"/>
                  <a:gd name="T55" fmla="*/ 66 h 106"/>
                  <a:gd name="T56" fmla="*/ 226 w 252"/>
                  <a:gd name="T57" fmla="*/ 66 h 106"/>
                  <a:gd name="T58" fmla="*/ 234 w 252"/>
                  <a:gd name="T59" fmla="*/ 58 h 106"/>
                  <a:gd name="T60" fmla="*/ 242 w 252"/>
                  <a:gd name="T61" fmla="*/ 50 h 106"/>
                  <a:gd name="T62" fmla="*/ 250 w 252"/>
                  <a:gd name="T63" fmla="*/ 40 h 106"/>
                  <a:gd name="T64" fmla="*/ 252 w 252"/>
                  <a:gd name="T65" fmla="*/ 34 h 106"/>
                  <a:gd name="T66" fmla="*/ 252 w 252"/>
                  <a:gd name="T67" fmla="*/ 30 h 106"/>
                  <a:gd name="T68" fmla="*/ 252 w 252"/>
                  <a:gd name="T69" fmla="*/ 30 h 106"/>
                  <a:gd name="T70" fmla="*/ 250 w 252"/>
                  <a:gd name="T71" fmla="*/ 24 h 106"/>
                  <a:gd name="T72" fmla="*/ 246 w 252"/>
                  <a:gd name="T73" fmla="*/ 20 h 106"/>
                  <a:gd name="T74" fmla="*/ 236 w 252"/>
                  <a:gd name="T75" fmla="*/ 14 h 106"/>
                  <a:gd name="T76" fmla="*/ 224 w 252"/>
                  <a:gd name="T77" fmla="*/ 8 h 106"/>
                  <a:gd name="T78" fmla="*/ 214 w 252"/>
                  <a:gd name="T79" fmla="*/ 6 h 106"/>
                  <a:gd name="T80" fmla="*/ 214 w 252"/>
                  <a:gd name="T81" fmla="*/ 6 h 106"/>
                  <a:gd name="T82" fmla="*/ 190 w 252"/>
                  <a:gd name="T83" fmla="*/ 2 h 106"/>
                  <a:gd name="T84" fmla="*/ 166 w 252"/>
                  <a:gd name="T85" fmla="*/ 0 h 106"/>
                  <a:gd name="T86" fmla="*/ 140 w 252"/>
                  <a:gd name="T87" fmla="*/ 2 h 106"/>
                  <a:gd name="T88" fmla="*/ 116 w 252"/>
                  <a:gd name="T89" fmla="*/ 6 h 106"/>
                  <a:gd name="T90" fmla="*/ 116 w 252"/>
                  <a:gd name="T91" fmla="*/ 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52" h="106">
                    <a:moveTo>
                      <a:pt x="116" y="6"/>
                    </a:moveTo>
                    <a:lnTo>
                      <a:pt x="116" y="6"/>
                    </a:lnTo>
                    <a:lnTo>
                      <a:pt x="92" y="10"/>
                    </a:lnTo>
                    <a:lnTo>
                      <a:pt x="70" y="18"/>
                    </a:lnTo>
                    <a:lnTo>
                      <a:pt x="46" y="28"/>
                    </a:lnTo>
                    <a:lnTo>
                      <a:pt x="26" y="40"/>
                    </a:lnTo>
                    <a:lnTo>
                      <a:pt x="26" y="40"/>
                    </a:lnTo>
                    <a:lnTo>
                      <a:pt x="18" y="48"/>
                    </a:lnTo>
                    <a:lnTo>
                      <a:pt x="8" y="56"/>
                    </a:lnTo>
                    <a:lnTo>
                      <a:pt x="2" y="66"/>
                    </a:lnTo>
                    <a:lnTo>
                      <a:pt x="0" y="72"/>
                    </a:lnTo>
                    <a:lnTo>
                      <a:pt x="0" y="76"/>
                    </a:lnTo>
                    <a:lnTo>
                      <a:pt x="0" y="76"/>
                    </a:lnTo>
                    <a:lnTo>
                      <a:pt x="2" y="82"/>
                    </a:lnTo>
                    <a:lnTo>
                      <a:pt x="4" y="86"/>
                    </a:lnTo>
                    <a:lnTo>
                      <a:pt x="14" y="92"/>
                    </a:lnTo>
                    <a:lnTo>
                      <a:pt x="26" y="98"/>
                    </a:lnTo>
                    <a:lnTo>
                      <a:pt x="36" y="100"/>
                    </a:lnTo>
                    <a:lnTo>
                      <a:pt x="36" y="100"/>
                    </a:lnTo>
                    <a:lnTo>
                      <a:pt x="60" y="104"/>
                    </a:lnTo>
                    <a:lnTo>
                      <a:pt x="86" y="106"/>
                    </a:lnTo>
                    <a:lnTo>
                      <a:pt x="110" y="104"/>
                    </a:lnTo>
                    <a:lnTo>
                      <a:pt x="134" y="100"/>
                    </a:lnTo>
                    <a:lnTo>
                      <a:pt x="134" y="100"/>
                    </a:lnTo>
                    <a:lnTo>
                      <a:pt x="158" y="96"/>
                    </a:lnTo>
                    <a:lnTo>
                      <a:pt x="182" y="88"/>
                    </a:lnTo>
                    <a:lnTo>
                      <a:pt x="204" y="78"/>
                    </a:lnTo>
                    <a:lnTo>
                      <a:pt x="226" y="66"/>
                    </a:lnTo>
                    <a:lnTo>
                      <a:pt x="226" y="66"/>
                    </a:lnTo>
                    <a:lnTo>
                      <a:pt x="234" y="58"/>
                    </a:lnTo>
                    <a:lnTo>
                      <a:pt x="242" y="50"/>
                    </a:lnTo>
                    <a:lnTo>
                      <a:pt x="250" y="40"/>
                    </a:lnTo>
                    <a:lnTo>
                      <a:pt x="252" y="34"/>
                    </a:lnTo>
                    <a:lnTo>
                      <a:pt x="252" y="30"/>
                    </a:lnTo>
                    <a:lnTo>
                      <a:pt x="252" y="30"/>
                    </a:lnTo>
                    <a:lnTo>
                      <a:pt x="250" y="24"/>
                    </a:lnTo>
                    <a:lnTo>
                      <a:pt x="246" y="20"/>
                    </a:lnTo>
                    <a:lnTo>
                      <a:pt x="236" y="14"/>
                    </a:lnTo>
                    <a:lnTo>
                      <a:pt x="224" y="8"/>
                    </a:lnTo>
                    <a:lnTo>
                      <a:pt x="214" y="6"/>
                    </a:lnTo>
                    <a:lnTo>
                      <a:pt x="214" y="6"/>
                    </a:lnTo>
                    <a:lnTo>
                      <a:pt x="190" y="2"/>
                    </a:lnTo>
                    <a:lnTo>
                      <a:pt x="166" y="0"/>
                    </a:lnTo>
                    <a:lnTo>
                      <a:pt x="140" y="2"/>
                    </a:lnTo>
                    <a:lnTo>
                      <a:pt x="116" y="6"/>
                    </a:lnTo>
                    <a:lnTo>
                      <a:pt x="116" y="6"/>
                    </a:lnTo>
                    <a:close/>
                  </a:path>
                </a:pathLst>
              </a:custGeom>
              <a:solidFill>
                <a:srgbClr val="D48B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34" name="Freeform 75"/>
              <p:cNvSpPr>
                <a:spLocks/>
              </p:cNvSpPr>
              <p:nvPr/>
            </p:nvSpPr>
            <p:spPr bwMode="auto">
              <a:xfrm>
                <a:off x="5511889" y="3450882"/>
                <a:ext cx="509508" cy="207962"/>
              </a:xfrm>
              <a:custGeom>
                <a:avLst/>
                <a:gdLst>
                  <a:gd name="T0" fmla="*/ 268 w 294"/>
                  <a:gd name="T1" fmla="*/ 32 h 120"/>
                  <a:gd name="T2" fmla="*/ 244 w 294"/>
                  <a:gd name="T3" fmla="*/ 50 h 120"/>
                  <a:gd name="T4" fmla="*/ 218 w 294"/>
                  <a:gd name="T5" fmla="*/ 62 h 120"/>
                  <a:gd name="T6" fmla="*/ 194 w 294"/>
                  <a:gd name="T7" fmla="*/ 72 h 120"/>
                  <a:gd name="T8" fmla="*/ 168 w 294"/>
                  <a:gd name="T9" fmla="*/ 78 h 120"/>
                  <a:gd name="T10" fmla="*/ 154 w 294"/>
                  <a:gd name="T11" fmla="*/ 82 h 120"/>
                  <a:gd name="T12" fmla="*/ 142 w 294"/>
                  <a:gd name="T13" fmla="*/ 84 h 120"/>
                  <a:gd name="T14" fmla="*/ 114 w 294"/>
                  <a:gd name="T15" fmla="*/ 86 h 120"/>
                  <a:gd name="T16" fmla="*/ 88 w 294"/>
                  <a:gd name="T17" fmla="*/ 86 h 120"/>
                  <a:gd name="T18" fmla="*/ 60 w 294"/>
                  <a:gd name="T19" fmla="*/ 84 h 120"/>
                  <a:gd name="T20" fmla="*/ 44 w 294"/>
                  <a:gd name="T21" fmla="*/ 80 h 120"/>
                  <a:gd name="T22" fmla="*/ 32 w 294"/>
                  <a:gd name="T23" fmla="*/ 76 h 120"/>
                  <a:gd name="T24" fmla="*/ 12 w 294"/>
                  <a:gd name="T25" fmla="*/ 66 h 120"/>
                  <a:gd name="T26" fmla="*/ 0 w 294"/>
                  <a:gd name="T27" fmla="*/ 52 h 120"/>
                  <a:gd name="T28" fmla="*/ 8 w 294"/>
                  <a:gd name="T29" fmla="*/ 88 h 120"/>
                  <a:gd name="T30" fmla="*/ 12 w 294"/>
                  <a:gd name="T31" fmla="*/ 94 h 120"/>
                  <a:gd name="T32" fmla="*/ 28 w 294"/>
                  <a:gd name="T33" fmla="*/ 106 h 120"/>
                  <a:gd name="T34" fmla="*/ 38 w 294"/>
                  <a:gd name="T35" fmla="*/ 110 h 120"/>
                  <a:gd name="T36" fmla="*/ 66 w 294"/>
                  <a:gd name="T37" fmla="*/ 118 h 120"/>
                  <a:gd name="T38" fmla="*/ 94 w 294"/>
                  <a:gd name="T39" fmla="*/ 120 h 120"/>
                  <a:gd name="T40" fmla="*/ 120 w 294"/>
                  <a:gd name="T41" fmla="*/ 120 h 120"/>
                  <a:gd name="T42" fmla="*/ 148 w 294"/>
                  <a:gd name="T43" fmla="*/ 118 h 120"/>
                  <a:gd name="T44" fmla="*/ 162 w 294"/>
                  <a:gd name="T45" fmla="*/ 116 h 120"/>
                  <a:gd name="T46" fmla="*/ 174 w 294"/>
                  <a:gd name="T47" fmla="*/ 112 h 120"/>
                  <a:gd name="T48" fmla="*/ 200 w 294"/>
                  <a:gd name="T49" fmla="*/ 106 h 120"/>
                  <a:gd name="T50" fmla="*/ 226 w 294"/>
                  <a:gd name="T51" fmla="*/ 96 h 120"/>
                  <a:gd name="T52" fmla="*/ 250 w 294"/>
                  <a:gd name="T53" fmla="*/ 84 h 120"/>
                  <a:gd name="T54" fmla="*/ 262 w 294"/>
                  <a:gd name="T55" fmla="*/ 74 h 120"/>
                  <a:gd name="T56" fmla="*/ 274 w 294"/>
                  <a:gd name="T57" fmla="*/ 66 h 120"/>
                  <a:gd name="T58" fmla="*/ 288 w 294"/>
                  <a:gd name="T59" fmla="*/ 50 h 120"/>
                  <a:gd name="T60" fmla="*/ 294 w 294"/>
                  <a:gd name="T61" fmla="*/ 34 h 120"/>
                  <a:gd name="T62" fmla="*/ 288 w 294"/>
                  <a:gd name="T63" fmla="*/ 0 h 120"/>
                  <a:gd name="T64" fmla="*/ 286 w 294"/>
                  <a:gd name="T65" fmla="*/ 8 h 120"/>
                  <a:gd name="T66" fmla="*/ 276 w 294"/>
                  <a:gd name="T67" fmla="*/ 24 h 120"/>
                  <a:gd name="T68" fmla="*/ 268 w 294"/>
                  <a:gd name="T69" fmla="*/ 3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4" h="120">
                    <a:moveTo>
                      <a:pt x="268" y="32"/>
                    </a:moveTo>
                    <a:lnTo>
                      <a:pt x="268" y="32"/>
                    </a:lnTo>
                    <a:lnTo>
                      <a:pt x="256" y="40"/>
                    </a:lnTo>
                    <a:lnTo>
                      <a:pt x="244" y="50"/>
                    </a:lnTo>
                    <a:lnTo>
                      <a:pt x="244" y="50"/>
                    </a:lnTo>
                    <a:lnTo>
                      <a:pt x="218" y="62"/>
                    </a:lnTo>
                    <a:lnTo>
                      <a:pt x="218" y="62"/>
                    </a:lnTo>
                    <a:lnTo>
                      <a:pt x="194" y="72"/>
                    </a:lnTo>
                    <a:lnTo>
                      <a:pt x="194" y="72"/>
                    </a:lnTo>
                    <a:lnTo>
                      <a:pt x="168" y="78"/>
                    </a:lnTo>
                    <a:lnTo>
                      <a:pt x="168" y="78"/>
                    </a:lnTo>
                    <a:lnTo>
                      <a:pt x="154" y="82"/>
                    </a:lnTo>
                    <a:lnTo>
                      <a:pt x="154" y="82"/>
                    </a:lnTo>
                    <a:lnTo>
                      <a:pt x="142" y="84"/>
                    </a:lnTo>
                    <a:lnTo>
                      <a:pt x="142" y="84"/>
                    </a:lnTo>
                    <a:lnTo>
                      <a:pt x="114" y="86"/>
                    </a:lnTo>
                    <a:lnTo>
                      <a:pt x="114" y="86"/>
                    </a:lnTo>
                    <a:lnTo>
                      <a:pt x="88" y="86"/>
                    </a:lnTo>
                    <a:lnTo>
                      <a:pt x="88" y="86"/>
                    </a:lnTo>
                    <a:lnTo>
                      <a:pt x="60" y="84"/>
                    </a:lnTo>
                    <a:lnTo>
                      <a:pt x="60" y="84"/>
                    </a:lnTo>
                    <a:lnTo>
                      <a:pt x="44" y="80"/>
                    </a:lnTo>
                    <a:lnTo>
                      <a:pt x="32" y="76"/>
                    </a:lnTo>
                    <a:lnTo>
                      <a:pt x="32" y="76"/>
                    </a:lnTo>
                    <a:lnTo>
                      <a:pt x="22" y="72"/>
                    </a:lnTo>
                    <a:lnTo>
                      <a:pt x="12" y="66"/>
                    </a:lnTo>
                    <a:lnTo>
                      <a:pt x="6" y="60"/>
                    </a:lnTo>
                    <a:lnTo>
                      <a:pt x="0" y="52"/>
                    </a:lnTo>
                    <a:lnTo>
                      <a:pt x="0" y="52"/>
                    </a:lnTo>
                    <a:lnTo>
                      <a:pt x="8" y="88"/>
                    </a:lnTo>
                    <a:lnTo>
                      <a:pt x="8" y="88"/>
                    </a:lnTo>
                    <a:lnTo>
                      <a:pt x="12" y="94"/>
                    </a:lnTo>
                    <a:lnTo>
                      <a:pt x="20" y="100"/>
                    </a:lnTo>
                    <a:lnTo>
                      <a:pt x="28" y="106"/>
                    </a:lnTo>
                    <a:lnTo>
                      <a:pt x="38" y="110"/>
                    </a:lnTo>
                    <a:lnTo>
                      <a:pt x="38" y="110"/>
                    </a:lnTo>
                    <a:lnTo>
                      <a:pt x="52" y="114"/>
                    </a:lnTo>
                    <a:lnTo>
                      <a:pt x="66" y="118"/>
                    </a:lnTo>
                    <a:lnTo>
                      <a:pt x="66" y="118"/>
                    </a:lnTo>
                    <a:lnTo>
                      <a:pt x="94" y="120"/>
                    </a:lnTo>
                    <a:lnTo>
                      <a:pt x="94" y="120"/>
                    </a:lnTo>
                    <a:lnTo>
                      <a:pt x="120" y="120"/>
                    </a:lnTo>
                    <a:lnTo>
                      <a:pt x="120" y="120"/>
                    </a:lnTo>
                    <a:lnTo>
                      <a:pt x="148" y="118"/>
                    </a:lnTo>
                    <a:lnTo>
                      <a:pt x="148" y="118"/>
                    </a:lnTo>
                    <a:lnTo>
                      <a:pt x="162" y="116"/>
                    </a:lnTo>
                    <a:lnTo>
                      <a:pt x="162" y="116"/>
                    </a:lnTo>
                    <a:lnTo>
                      <a:pt x="174" y="112"/>
                    </a:lnTo>
                    <a:lnTo>
                      <a:pt x="174" y="112"/>
                    </a:lnTo>
                    <a:lnTo>
                      <a:pt x="200" y="106"/>
                    </a:lnTo>
                    <a:lnTo>
                      <a:pt x="200" y="106"/>
                    </a:lnTo>
                    <a:lnTo>
                      <a:pt x="226" y="96"/>
                    </a:lnTo>
                    <a:lnTo>
                      <a:pt x="226" y="96"/>
                    </a:lnTo>
                    <a:lnTo>
                      <a:pt x="250" y="84"/>
                    </a:lnTo>
                    <a:lnTo>
                      <a:pt x="250" y="84"/>
                    </a:lnTo>
                    <a:lnTo>
                      <a:pt x="262" y="74"/>
                    </a:lnTo>
                    <a:lnTo>
                      <a:pt x="274" y="66"/>
                    </a:lnTo>
                    <a:lnTo>
                      <a:pt x="274" y="66"/>
                    </a:lnTo>
                    <a:lnTo>
                      <a:pt x="282" y="58"/>
                    </a:lnTo>
                    <a:lnTo>
                      <a:pt x="288" y="50"/>
                    </a:lnTo>
                    <a:lnTo>
                      <a:pt x="292" y="42"/>
                    </a:lnTo>
                    <a:lnTo>
                      <a:pt x="294" y="34"/>
                    </a:lnTo>
                    <a:lnTo>
                      <a:pt x="294" y="34"/>
                    </a:lnTo>
                    <a:lnTo>
                      <a:pt x="288" y="0"/>
                    </a:lnTo>
                    <a:lnTo>
                      <a:pt x="288" y="0"/>
                    </a:lnTo>
                    <a:lnTo>
                      <a:pt x="286" y="8"/>
                    </a:lnTo>
                    <a:lnTo>
                      <a:pt x="282" y="16"/>
                    </a:lnTo>
                    <a:lnTo>
                      <a:pt x="276" y="24"/>
                    </a:lnTo>
                    <a:lnTo>
                      <a:pt x="268" y="32"/>
                    </a:lnTo>
                    <a:lnTo>
                      <a:pt x="268" y="32"/>
                    </a:lnTo>
                    <a:close/>
                  </a:path>
                </a:pathLst>
              </a:custGeom>
              <a:solidFill>
                <a:srgbClr val="C081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35" name="Freeform 76"/>
              <p:cNvSpPr>
                <a:spLocks noEditPoints="1"/>
              </p:cNvSpPr>
              <p:nvPr/>
            </p:nvSpPr>
            <p:spPr bwMode="auto">
              <a:xfrm>
                <a:off x="5650531" y="3412755"/>
                <a:ext cx="201030" cy="124777"/>
              </a:xfrm>
              <a:custGeom>
                <a:avLst/>
                <a:gdLst>
                  <a:gd name="T0" fmla="*/ 110 w 116"/>
                  <a:gd name="T1" fmla="*/ 66 h 72"/>
                  <a:gd name="T2" fmla="*/ 100 w 116"/>
                  <a:gd name="T3" fmla="*/ 60 h 72"/>
                  <a:gd name="T4" fmla="*/ 82 w 116"/>
                  <a:gd name="T5" fmla="*/ 70 h 72"/>
                  <a:gd name="T6" fmla="*/ 74 w 116"/>
                  <a:gd name="T7" fmla="*/ 72 h 72"/>
                  <a:gd name="T8" fmla="*/ 64 w 116"/>
                  <a:gd name="T9" fmla="*/ 72 h 72"/>
                  <a:gd name="T10" fmla="*/ 44 w 116"/>
                  <a:gd name="T11" fmla="*/ 68 h 72"/>
                  <a:gd name="T12" fmla="*/ 56 w 116"/>
                  <a:gd name="T13" fmla="*/ 56 h 72"/>
                  <a:gd name="T14" fmla="*/ 64 w 116"/>
                  <a:gd name="T15" fmla="*/ 60 h 72"/>
                  <a:gd name="T16" fmla="*/ 72 w 116"/>
                  <a:gd name="T17" fmla="*/ 60 h 72"/>
                  <a:gd name="T18" fmla="*/ 90 w 116"/>
                  <a:gd name="T19" fmla="*/ 54 h 72"/>
                  <a:gd name="T20" fmla="*/ 74 w 116"/>
                  <a:gd name="T21" fmla="*/ 44 h 72"/>
                  <a:gd name="T22" fmla="*/ 58 w 116"/>
                  <a:gd name="T23" fmla="*/ 36 h 72"/>
                  <a:gd name="T24" fmla="*/ 38 w 116"/>
                  <a:gd name="T25" fmla="*/ 44 h 72"/>
                  <a:gd name="T26" fmla="*/ 30 w 116"/>
                  <a:gd name="T27" fmla="*/ 46 h 72"/>
                  <a:gd name="T28" fmla="*/ 22 w 116"/>
                  <a:gd name="T29" fmla="*/ 46 h 72"/>
                  <a:gd name="T30" fmla="*/ 8 w 116"/>
                  <a:gd name="T31" fmla="*/ 42 h 72"/>
                  <a:gd name="T32" fmla="*/ 4 w 116"/>
                  <a:gd name="T33" fmla="*/ 38 h 72"/>
                  <a:gd name="T34" fmla="*/ 0 w 116"/>
                  <a:gd name="T35" fmla="*/ 30 h 72"/>
                  <a:gd name="T36" fmla="*/ 2 w 116"/>
                  <a:gd name="T37" fmla="*/ 24 h 72"/>
                  <a:gd name="T38" fmla="*/ 16 w 116"/>
                  <a:gd name="T39" fmla="*/ 10 h 72"/>
                  <a:gd name="T40" fmla="*/ 12 w 116"/>
                  <a:gd name="T41" fmla="*/ 8 h 72"/>
                  <a:gd name="T42" fmla="*/ 20 w 116"/>
                  <a:gd name="T43" fmla="*/ 4 h 72"/>
                  <a:gd name="T44" fmla="*/ 24 w 116"/>
                  <a:gd name="T45" fmla="*/ 6 h 72"/>
                  <a:gd name="T46" fmla="*/ 34 w 116"/>
                  <a:gd name="T47" fmla="*/ 2 h 72"/>
                  <a:gd name="T48" fmla="*/ 44 w 116"/>
                  <a:gd name="T49" fmla="*/ 0 h 72"/>
                  <a:gd name="T50" fmla="*/ 66 w 116"/>
                  <a:gd name="T51" fmla="*/ 2 h 72"/>
                  <a:gd name="T52" fmla="*/ 56 w 116"/>
                  <a:gd name="T53" fmla="*/ 10 h 72"/>
                  <a:gd name="T54" fmla="*/ 50 w 116"/>
                  <a:gd name="T55" fmla="*/ 8 h 72"/>
                  <a:gd name="T56" fmla="*/ 44 w 116"/>
                  <a:gd name="T57" fmla="*/ 8 h 72"/>
                  <a:gd name="T58" fmla="*/ 32 w 116"/>
                  <a:gd name="T59" fmla="*/ 10 h 72"/>
                  <a:gd name="T60" fmla="*/ 44 w 116"/>
                  <a:gd name="T61" fmla="*/ 18 h 72"/>
                  <a:gd name="T62" fmla="*/ 58 w 116"/>
                  <a:gd name="T63" fmla="*/ 26 h 72"/>
                  <a:gd name="T64" fmla="*/ 72 w 116"/>
                  <a:gd name="T65" fmla="*/ 20 h 72"/>
                  <a:gd name="T66" fmla="*/ 84 w 116"/>
                  <a:gd name="T67" fmla="*/ 16 h 72"/>
                  <a:gd name="T68" fmla="*/ 94 w 116"/>
                  <a:gd name="T69" fmla="*/ 18 h 72"/>
                  <a:gd name="T70" fmla="*/ 104 w 116"/>
                  <a:gd name="T71" fmla="*/ 20 h 72"/>
                  <a:gd name="T72" fmla="*/ 114 w 116"/>
                  <a:gd name="T73" fmla="*/ 30 h 72"/>
                  <a:gd name="T74" fmla="*/ 116 w 116"/>
                  <a:gd name="T75" fmla="*/ 34 h 72"/>
                  <a:gd name="T76" fmla="*/ 114 w 116"/>
                  <a:gd name="T77" fmla="*/ 44 h 72"/>
                  <a:gd name="T78" fmla="*/ 106 w 116"/>
                  <a:gd name="T79" fmla="*/ 54 h 72"/>
                  <a:gd name="T80" fmla="*/ 116 w 116"/>
                  <a:gd name="T81" fmla="*/ 60 h 72"/>
                  <a:gd name="T82" fmla="*/ 110 w 116"/>
                  <a:gd name="T83" fmla="*/ 66 h 72"/>
                  <a:gd name="T84" fmla="*/ 24 w 116"/>
                  <a:gd name="T85" fmla="*/ 14 h 72"/>
                  <a:gd name="T86" fmla="*/ 18 w 116"/>
                  <a:gd name="T87" fmla="*/ 20 h 72"/>
                  <a:gd name="T88" fmla="*/ 16 w 116"/>
                  <a:gd name="T89" fmla="*/ 24 h 72"/>
                  <a:gd name="T90" fmla="*/ 20 w 116"/>
                  <a:gd name="T91" fmla="*/ 32 h 72"/>
                  <a:gd name="T92" fmla="*/ 26 w 116"/>
                  <a:gd name="T93" fmla="*/ 34 h 72"/>
                  <a:gd name="T94" fmla="*/ 32 w 116"/>
                  <a:gd name="T95" fmla="*/ 34 h 72"/>
                  <a:gd name="T96" fmla="*/ 50 w 116"/>
                  <a:gd name="T97" fmla="*/ 30 h 72"/>
                  <a:gd name="T98" fmla="*/ 36 w 116"/>
                  <a:gd name="T99" fmla="*/ 22 h 72"/>
                  <a:gd name="T100" fmla="*/ 24 w 116"/>
                  <a:gd name="T101" fmla="*/ 14 h 72"/>
                  <a:gd name="T102" fmla="*/ 96 w 116"/>
                  <a:gd name="T103" fmla="*/ 48 h 72"/>
                  <a:gd name="T104" fmla="*/ 96 w 116"/>
                  <a:gd name="T105" fmla="*/ 48 h 72"/>
                  <a:gd name="T106" fmla="*/ 102 w 116"/>
                  <a:gd name="T107" fmla="*/ 38 h 72"/>
                  <a:gd name="T108" fmla="*/ 100 w 116"/>
                  <a:gd name="T109" fmla="*/ 32 h 72"/>
                  <a:gd name="T110" fmla="*/ 96 w 116"/>
                  <a:gd name="T111" fmla="*/ 28 h 72"/>
                  <a:gd name="T112" fmla="*/ 84 w 116"/>
                  <a:gd name="T113" fmla="*/ 26 h 72"/>
                  <a:gd name="T114" fmla="*/ 76 w 116"/>
                  <a:gd name="T115" fmla="*/ 28 h 72"/>
                  <a:gd name="T116" fmla="*/ 68 w 116"/>
                  <a:gd name="T117" fmla="*/ 32 h 72"/>
                  <a:gd name="T118" fmla="*/ 82 w 116"/>
                  <a:gd name="T119" fmla="*/ 40 h 72"/>
                  <a:gd name="T120" fmla="*/ 96 w 116"/>
                  <a:gd name="T121" fmla="*/ 4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6" h="72">
                    <a:moveTo>
                      <a:pt x="110" y="66"/>
                    </a:moveTo>
                    <a:lnTo>
                      <a:pt x="110" y="66"/>
                    </a:lnTo>
                    <a:lnTo>
                      <a:pt x="100" y="60"/>
                    </a:lnTo>
                    <a:lnTo>
                      <a:pt x="100" y="60"/>
                    </a:lnTo>
                    <a:lnTo>
                      <a:pt x="90" y="66"/>
                    </a:lnTo>
                    <a:lnTo>
                      <a:pt x="82" y="70"/>
                    </a:lnTo>
                    <a:lnTo>
                      <a:pt x="82" y="70"/>
                    </a:lnTo>
                    <a:lnTo>
                      <a:pt x="74" y="72"/>
                    </a:lnTo>
                    <a:lnTo>
                      <a:pt x="64" y="72"/>
                    </a:lnTo>
                    <a:lnTo>
                      <a:pt x="64" y="72"/>
                    </a:lnTo>
                    <a:lnTo>
                      <a:pt x="54" y="70"/>
                    </a:lnTo>
                    <a:lnTo>
                      <a:pt x="44" y="68"/>
                    </a:lnTo>
                    <a:lnTo>
                      <a:pt x="44" y="68"/>
                    </a:lnTo>
                    <a:lnTo>
                      <a:pt x="56" y="56"/>
                    </a:lnTo>
                    <a:lnTo>
                      <a:pt x="56" y="56"/>
                    </a:lnTo>
                    <a:lnTo>
                      <a:pt x="64" y="60"/>
                    </a:lnTo>
                    <a:lnTo>
                      <a:pt x="72" y="60"/>
                    </a:lnTo>
                    <a:lnTo>
                      <a:pt x="72" y="60"/>
                    </a:lnTo>
                    <a:lnTo>
                      <a:pt x="82" y="58"/>
                    </a:lnTo>
                    <a:lnTo>
                      <a:pt x="90" y="54"/>
                    </a:lnTo>
                    <a:lnTo>
                      <a:pt x="90" y="54"/>
                    </a:lnTo>
                    <a:lnTo>
                      <a:pt x="74" y="44"/>
                    </a:lnTo>
                    <a:lnTo>
                      <a:pt x="74" y="44"/>
                    </a:lnTo>
                    <a:lnTo>
                      <a:pt x="58" y="36"/>
                    </a:lnTo>
                    <a:lnTo>
                      <a:pt x="58" y="36"/>
                    </a:lnTo>
                    <a:lnTo>
                      <a:pt x="38" y="44"/>
                    </a:lnTo>
                    <a:lnTo>
                      <a:pt x="38" y="44"/>
                    </a:lnTo>
                    <a:lnTo>
                      <a:pt x="30" y="46"/>
                    </a:lnTo>
                    <a:lnTo>
                      <a:pt x="22" y="46"/>
                    </a:lnTo>
                    <a:lnTo>
                      <a:pt x="22" y="46"/>
                    </a:lnTo>
                    <a:lnTo>
                      <a:pt x="14" y="44"/>
                    </a:lnTo>
                    <a:lnTo>
                      <a:pt x="8" y="42"/>
                    </a:lnTo>
                    <a:lnTo>
                      <a:pt x="8" y="42"/>
                    </a:lnTo>
                    <a:lnTo>
                      <a:pt x="4" y="38"/>
                    </a:lnTo>
                    <a:lnTo>
                      <a:pt x="2" y="34"/>
                    </a:lnTo>
                    <a:lnTo>
                      <a:pt x="0" y="30"/>
                    </a:lnTo>
                    <a:lnTo>
                      <a:pt x="2" y="24"/>
                    </a:lnTo>
                    <a:lnTo>
                      <a:pt x="2" y="24"/>
                    </a:lnTo>
                    <a:lnTo>
                      <a:pt x="8" y="18"/>
                    </a:lnTo>
                    <a:lnTo>
                      <a:pt x="16" y="10"/>
                    </a:lnTo>
                    <a:lnTo>
                      <a:pt x="16" y="10"/>
                    </a:lnTo>
                    <a:lnTo>
                      <a:pt x="12" y="8"/>
                    </a:lnTo>
                    <a:lnTo>
                      <a:pt x="12" y="8"/>
                    </a:lnTo>
                    <a:lnTo>
                      <a:pt x="20" y="4"/>
                    </a:lnTo>
                    <a:lnTo>
                      <a:pt x="20" y="4"/>
                    </a:lnTo>
                    <a:lnTo>
                      <a:pt x="24" y="6"/>
                    </a:lnTo>
                    <a:lnTo>
                      <a:pt x="24" y="6"/>
                    </a:lnTo>
                    <a:lnTo>
                      <a:pt x="34" y="2"/>
                    </a:lnTo>
                    <a:lnTo>
                      <a:pt x="44" y="0"/>
                    </a:lnTo>
                    <a:lnTo>
                      <a:pt x="44" y="0"/>
                    </a:lnTo>
                    <a:lnTo>
                      <a:pt x="56" y="0"/>
                    </a:lnTo>
                    <a:lnTo>
                      <a:pt x="66" y="2"/>
                    </a:lnTo>
                    <a:lnTo>
                      <a:pt x="66" y="2"/>
                    </a:lnTo>
                    <a:lnTo>
                      <a:pt x="56" y="10"/>
                    </a:lnTo>
                    <a:lnTo>
                      <a:pt x="56" y="10"/>
                    </a:lnTo>
                    <a:lnTo>
                      <a:pt x="50" y="8"/>
                    </a:lnTo>
                    <a:lnTo>
                      <a:pt x="44" y="8"/>
                    </a:lnTo>
                    <a:lnTo>
                      <a:pt x="44" y="8"/>
                    </a:lnTo>
                    <a:lnTo>
                      <a:pt x="32" y="10"/>
                    </a:lnTo>
                    <a:lnTo>
                      <a:pt x="32" y="10"/>
                    </a:lnTo>
                    <a:lnTo>
                      <a:pt x="44" y="18"/>
                    </a:lnTo>
                    <a:lnTo>
                      <a:pt x="44" y="18"/>
                    </a:lnTo>
                    <a:lnTo>
                      <a:pt x="58" y="26"/>
                    </a:lnTo>
                    <a:lnTo>
                      <a:pt x="58" y="26"/>
                    </a:lnTo>
                    <a:lnTo>
                      <a:pt x="72" y="20"/>
                    </a:lnTo>
                    <a:lnTo>
                      <a:pt x="72" y="20"/>
                    </a:lnTo>
                    <a:lnTo>
                      <a:pt x="84" y="16"/>
                    </a:lnTo>
                    <a:lnTo>
                      <a:pt x="84" y="16"/>
                    </a:lnTo>
                    <a:lnTo>
                      <a:pt x="94" y="18"/>
                    </a:lnTo>
                    <a:lnTo>
                      <a:pt x="94" y="18"/>
                    </a:lnTo>
                    <a:lnTo>
                      <a:pt x="104" y="20"/>
                    </a:lnTo>
                    <a:lnTo>
                      <a:pt x="104" y="20"/>
                    </a:lnTo>
                    <a:lnTo>
                      <a:pt x="112" y="26"/>
                    </a:lnTo>
                    <a:lnTo>
                      <a:pt x="114" y="30"/>
                    </a:lnTo>
                    <a:lnTo>
                      <a:pt x="116" y="34"/>
                    </a:lnTo>
                    <a:lnTo>
                      <a:pt x="116" y="34"/>
                    </a:lnTo>
                    <a:lnTo>
                      <a:pt x="114" y="40"/>
                    </a:lnTo>
                    <a:lnTo>
                      <a:pt x="114" y="44"/>
                    </a:lnTo>
                    <a:lnTo>
                      <a:pt x="106" y="54"/>
                    </a:lnTo>
                    <a:lnTo>
                      <a:pt x="106" y="54"/>
                    </a:lnTo>
                    <a:lnTo>
                      <a:pt x="116" y="60"/>
                    </a:lnTo>
                    <a:lnTo>
                      <a:pt x="116" y="60"/>
                    </a:lnTo>
                    <a:lnTo>
                      <a:pt x="110" y="66"/>
                    </a:lnTo>
                    <a:lnTo>
                      <a:pt x="110" y="66"/>
                    </a:lnTo>
                    <a:close/>
                    <a:moveTo>
                      <a:pt x="24" y="14"/>
                    </a:moveTo>
                    <a:lnTo>
                      <a:pt x="24" y="14"/>
                    </a:lnTo>
                    <a:lnTo>
                      <a:pt x="24" y="14"/>
                    </a:lnTo>
                    <a:lnTo>
                      <a:pt x="18" y="20"/>
                    </a:lnTo>
                    <a:lnTo>
                      <a:pt x="16" y="24"/>
                    </a:lnTo>
                    <a:lnTo>
                      <a:pt x="16" y="24"/>
                    </a:lnTo>
                    <a:lnTo>
                      <a:pt x="18" y="28"/>
                    </a:lnTo>
                    <a:lnTo>
                      <a:pt x="20" y="32"/>
                    </a:lnTo>
                    <a:lnTo>
                      <a:pt x="20" y="32"/>
                    </a:lnTo>
                    <a:lnTo>
                      <a:pt x="26" y="34"/>
                    </a:lnTo>
                    <a:lnTo>
                      <a:pt x="32" y="34"/>
                    </a:lnTo>
                    <a:lnTo>
                      <a:pt x="32" y="34"/>
                    </a:lnTo>
                    <a:lnTo>
                      <a:pt x="40" y="34"/>
                    </a:lnTo>
                    <a:lnTo>
                      <a:pt x="50" y="30"/>
                    </a:lnTo>
                    <a:lnTo>
                      <a:pt x="50" y="30"/>
                    </a:lnTo>
                    <a:lnTo>
                      <a:pt x="36" y="22"/>
                    </a:lnTo>
                    <a:lnTo>
                      <a:pt x="36" y="22"/>
                    </a:lnTo>
                    <a:lnTo>
                      <a:pt x="24" y="14"/>
                    </a:lnTo>
                    <a:lnTo>
                      <a:pt x="24" y="14"/>
                    </a:lnTo>
                    <a:close/>
                    <a:moveTo>
                      <a:pt x="96" y="48"/>
                    </a:moveTo>
                    <a:lnTo>
                      <a:pt x="96" y="48"/>
                    </a:lnTo>
                    <a:lnTo>
                      <a:pt x="96" y="48"/>
                    </a:lnTo>
                    <a:lnTo>
                      <a:pt x="100" y="44"/>
                    </a:lnTo>
                    <a:lnTo>
                      <a:pt x="102" y="38"/>
                    </a:lnTo>
                    <a:lnTo>
                      <a:pt x="102" y="38"/>
                    </a:lnTo>
                    <a:lnTo>
                      <a:pt x="100" y="32"/>
                    </a:lnTo>
                    <a:lnTo>
                      <a:pt x="96" y="28"/>
                    </a:lnTo>
                    <a:lnTo>
                      <a:pt x="96" y="28"/>
                    </a:lnTo>
                    <a:lnTo>
                      <a:pt x="90" y="26"/>
                    </a:lnTo>
                    <a:lnTo>
                      <a:pt x="84" y="26"/>
                    </a:lnTo>
                    <a:lnTo>
                      <a:pt x="84" y="26"/>
                    </a:lnTo>
                    <a:lnTo>
                      <a:pt x="76" y="28"/>
                    </a:lnTo>
                    <a:lnTo>
                      <a:pt x="68" y="32"/>
                    </a:lnTo>
                    <a:lnTo>
                      <a:pt x="68" y="32"/>
                    </a:lnTo>
                    <a:lnTo>
                      <a:pt x="82" y="40"/>
                    </a:lnTo>
                    <a:lnTo>
                      <a:pt x="82" y="40"/>
                    </a:lnTo>
                    <a:lnTo>
                      <a:pt x="96" y="48"/>
                    </a:lnTo>
                    <a:lnTo>
                      <a:pt x="96" y="48"/>
                    </a:lnTo>
                    <a:close/>
                  </a:path>
                </a:pathLst>
              </a:custGeom>
              <a:solidFill>
                <a:srgbClr val="8057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36" name="Freeform 77"/>
              <p:cNvSpPr>
                <a:spLocks/>
              </p:cNvSpPr>
              <p:nvPr/>
            </p:nvSpPr>
            <p:spPr bwMode="auto">
              <a:xfrm>
                <a:off x="6250155" y="3780155"/>
                <a:ext cx="499110" cy="242622"/>
              </a:xfrm>
              <a:custGeom>
                <a:avLst/>
                <a:gdLst>
                  <a:gd name="T0" fmla="*/ 132 w 288"/>
                  <a:gd name="T1" fmla="*/ 4 h 140"/>
                  <a:gd name="T2" fmla="*/ 132 w 288"/>
                  <a:gd name="T3" fmla="*/ 4 h 140"/>
                  <a:gd name="T4" fmla="*/ 104 w 288"/>
                  <a:gd name="T5" fmla="*/ 12 h 140"/>
                  <a:gd name="T6" fmla="*/ 78 w 288"/>
                  <a:gd name="T7" fmla="*/ 20 h 140"/>
                  <a:gd name="T8" fmla="*/ 54 w 288"/>
                  <a:gd name="T9" fmla="*/ 30 h 140"/>
                  <a:gd name="T10" fmla="*/ 34 w 288"/>
                  <a:gd name="T11" fmla="*/ 42 h 140"/>
                  <a:gd name="T12" fmla="*/ 18 w 288"/>
                  <a:gd name="T13" fmla="*/ 56 h 140"/>
                  <a:gd name="T14" fmla="*/ 8 w 288"/>
                  <a:gd name="T15" fmla="*/ 70 h 140"/>
                  <a:gd name="T16" fmla="*/ 4 w 288"/>
                  <a:gd name="T17" fmla="*/ 76 h 140"/>
                  <a:gd name="T18" fmla="*/ 2 w 288"/>
                  <a:gd name="T19" fmla="*/ 84 h 140"/>
                  <a:gd name="T20" fmla="*/ 0 w 288"/>
                  <a:gd name="T21" fmla="*/ 90 h 140"/>
                  <a:gd name="T22" fmla="*/ 0 w 288"/>
                  <a:gd name="T23" fmla="*/ 96 h 140"/>
                  <a:gd name="T24" fmla="*/ 0 w 288"/>
                  <a:gd name="T25" fmla="*/ 96 h 140"/>
                  <a:gd name="T26" fmla="*/ 2 w 288"/>
                  <a:gd name="T27" fmla="*/ 104 h 140"/>
                  <a:gd name="T28" fmla="*/ 6 w 288"/>
                  <a:gd name="T29" fmla="*/ 110 h 140"/>
                  <a:gd name="T30" fmla="*/ 10 w 288"/>
                  <a:gd name="T31" fmla="*/ 116 h 140"/>
                  <a:gd name="T32" fmla="*/ 16 w 288"/>
                  <a:gd name="T33" fmla="*/ 120 h 140"/>
                  <a:gd name="T34" fmla="*/ 32 w 288"/>
                  <a:gd name="T35" fmla="*/ 128 h 140"/>
                  <a:gd name="T36" fmla="*/ 52 w 288"/>
                  <a:gd name="T37" fmla="*/ 136 h 140"/>
                  <a:gd name="T38" fmla="*/ 74 w 288"/>
                  <a:gd name="T39" fmla="*/ 140 h 140"/>
                  <a:gd name="T40" fmla="*/ 100 w 288"/>
                  <a:gd name="T41" fmla="*/ 140 h 140"/>
                  <a:gd name="T42" fmla="*/ 128 w 288"/>
                  <a:gd name="T43" fmla="*/ 140 h 140"/>
                  <a:gd name="T44" fmla="*/ 156 w 288"/>
                  <a:gd name="T45" fmla="*/ 136 h 140"/>
                  <a:gd name="T46" fmla="*/ 156 w 288"/>
                  <a:gd name="T47" fmla="*/ 136 h 140"/>
                  <a:gd name="T48" fmla="*/ 186 w 288"/>
                  <a:gd name="T49" fmla="*/ 128 h 140"/>
                  <a:gd name="T50" fmla="*/ 212 w 288"/>
                  <a:gd name="T51" fmla="*/ 120 h 140"/>
                  <a:gd name="T52" fmla="*/ 236 w 288"/>
                  <a:gd name="T53" fmla="*/ 110 h 140"/>
                  <a:gd name="T54" fmla="*/ 254 w 288"/>
                  <a:gd name="T55" fmla="*/ 98 h 140"/>
                  <a:gd name="T56" fmla="*/ 270 w 288"/>
                  <a:gd name="T57" fmla="*/ 84 h 140"/>
                  <a:gd name="T58" fmla="*/ 282 w 288"/>
                  <a:gd name="T59" fmla="*/ 70 h 140"/>
                  <a:gd name="T60" fmla="*/ 286 w 288"/>
                  <a:gd name="T61" fmla="*/ 64 h 140"/>
                  <a:gd name="T62" fmla="*/ 288 w 288"/>
                  <a:gd name="T63" fmla="*/ 56 h 140"/>
                  <a:gd name="T64" fmla="*/ 288 w 288"/>
                  <a:gd name="T65" fmla="*/ 50 h 140"/>
                  <a:gd name="T66" fmla="*/ 288 w 288"/>
                  <a:gd name="T67" fmla="*/ 44 h 140"/>
                  <a:gd name="T68" fmla="*/ 288 w 288"/>
                  <a:gd name="T69" fmla="*/ 44 h 140"/>
                  <a:gd name="T70" fmla="*/ 286 w 288"/>
                  <a:gd name="T71" fmla="*/ 36 h 140"/>
                  <a:gd name="T72" fmla="*/ 282 w 288"/>
                  <a:gd name="T73" fmla="*/ 30 h 140"/>
                  <a:gd name="T74" fmla="*/ 278 w 288"/>
                  <a:gd name="T75" fmla="*/ 24 h 140"/>
                  <a:gd name="T76" fmla="*/ 272 w 288"/>
                  <a:gd name="T77" fmla="*/ 20 h 140"/>
                  <a:gd name="T78" fmla="*/ 256 w 288"/>
                  <a:gd name="T79" fmla="*/ 10 h 140"/>
                  <a:gd name="T80" fmla="*/ 238 w 288"/>
                  <a:gd name="T81" fmla="*/ 4 h 140"/>
                  <a:gd name="T82" fmla="*/ 214 w 288"/>
                  <a:gd name="T83" fmla="*/ 0 h 140"/>
                  <a:gd name="T84" fmla="*/ 190 w 288"/>
                  <a:gd name="T85" fmla="*/ 0 h 140"/>
                  <a:gd name="T86" fmla="*/ 162 w 288"/>
                  <a:gd name="T87" fmla="*/ 0 h 140"/>
                  <a:gd name="T88" fmla="*/ 132 w 288"/>
                  <a:gd name="T89" fmla="*/ 4 h 140"/>
                  <a:gd name="T90" fmla="*/ 132 w 288"/>
                  <a:gd name="T91" fmla="*/ 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88" h="140">
                    <a:moveTo>
                      <a:pt x="132" y="4"/>
                    </a:moveTo>
                    <a:lnTo>
                      <a:pt x="132" y="4"/>
                    </a:lnTo>
                    <a:lnTo>
                      <a:pt x="104" y="12"/>
                    </a:lnTo>
                    <a:lnTo>
                      <a:pt x="78" y="20"/>
                    </a:lnTo>
                    <a:lnTo>
                      <a:pt x="54" y="30"/>
                    </a:lnTo>
                    <a:lnTo>
                      <a:pt x="34" y="42"/>
                    </a:lnTo>
                    <a:lnTo>
                      <a:pt x="18" y="56"/>
                    </a:lnTo>
                    <a:lnTo>
                      <a:pt x="8" y="70"/>
                    </a:lnTo>
                    <a:lnTo>
                      <a:pt x="4" y="76"/>
                    </a:lnTo>
                    <a:lnTo>
                      <a:pt x="2" y="84"/>
                    </a:lnTo>
                    <a:lnTo>
                      <a:pt x="0" y="90"/>
                    </a:lnTo>
                    <a:lnTo>
                      <a:pt x="0" y="96"/>
                    </a:lnTo>
                    <a:lnTo>
                      <a:pt x="0" y="96"/>
                    </a:lnTo>
                    <a:lnTo>
                      <a:pt x="2" y="104"/>
                    </a:lnTo>
                    <a:lnTo>
                      <a:pt x="6" y="110"/>
                    </a:lnTo>
                    <a:lnTo>
                      <a:pt x="10" y="116"/>
                    </a:lnTo>
                    <a:lnTo>
                      <a:pt x="16" y="120"/>
                    </a:lnTo>
                    <a:lnTo>
                      <a:pt x="32" y="128"/>
                    </a:lnTo>
                    <a:lnTo>
                      <a:pt x="52" y="136"/>
                    </a:lnTo>
                    <a:lnTo>
                      <a:pt x="74" y="140"/>
                    </a:lnTo>
                    <a:lnTo>
                      <a:pt x="100" y="140"/>
                    </a:lnTo>
                    <a:lnTo>
                      <a:pt x="128" y="140"/>
                    </a:lnTo>
                    <a:lnTo>
                      <a:pt x="156" y="136"/>
                    </a:lnTo>
                    <a:lnTo>
                      <a:pt x="156" y="136"/>
                    </a:lnTo>
                    <a:lnTo>
                      <a:pt x="186" y="128"/>
                    </a:lnTo>
                    <a:lnTo>
                      <a:pt x="212" y="120"/>
                    </a:lnTo>
                    <a:lnTo>
                      <a:pt x="236" y="110"/>
                    </a:lnTo>
                    <a:lnTo>
                      <a:pt x="254" y="98"/>
                    </a:lnTo>
                    <a:lnTo>
                      <a:pt x="270" y="84"/>
                    </a:lnTo>
                    <a:lnTo>
                      <a:pt x="282" y="70"/>
                    </a:lnTo>
                    <a:lnTo>
                      <a:pt x="286" y="64"/>
                    </a:lnTo>
                    <a:lnTo>
                      <a:pt x="288" y="56"/>
                    </a:lnTo>
                    <a:lnTo>
                      <a:pt x="288" y="50"/>
                    </a:lnTo>
                    <a:lnTo>
                      <a:pt x="288" y="44"/>
                    </a:lnTo>
                    <a:lnTo>
                      <a:pt x="288" y="44"/>
                    </a:lnTo>
                    <a:lnTo>
                      <a:pt x="286" y="36"/>
                    </a:lnTo>
                    <a:lnTo>
                      <a:pt x="282" y="30"/>
                    </a:lnTo>
                    <a:lnTo>
                      <a:pt x="278" y="24"/>
                    </a:lnTo>
                    <a:lnTo>
                      <a:pt x="272" y="20"/>
                    </a:lnTo>
                    <a:lnTo>
                      <a:pt x="256" y="10"/>
                    </a:lnTo>
                    <a:lnTo>
                      <a:pt x="238" y="4"/>
                    </a:lnTo>
                    <a:lnTo>
                      <a:pt x="214" y="0"/>
                    </a:lnTo>
                    <a:lnTo>
                      <a:pt x="190" y="0"/>
                    </a:lnTo>
                    <a:lnTo>
                      <a:pt x="162" y="0"/>
                    </a:lnTo>
                    <a:lnTo>
                      <a:pt x="132" y="4"/>
                    </a:lnTo>
                    <a:lnTo>
                      <a:pt x="132" y="4"/>
                    </a:lnTo>
                    <a:close/>
                  </a:path>
                </a:pathLst>
              </a:custGeom>
              <a:solidFill>
                <a:srgbClr val="ED9C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37" name="Freeform 78"/>
              <p:cNvSpPr>
                <a:spLocks/>
              </p:cNvSpPr>
              <p:nvPr/>
            </p:nvSpPr>
            <p:spPr bwMode="auto">
              <a:xfrm>
                <a:off x="6281350" y="3800951"/>
                <a:ext cx="436721" cy="180234"/>
              </a:xfrm>
              <a:custGeom>
                <a:avLst/>
                <a:gdLst>
                  <a:gd name="T0" fmla="*/ 118 w 252"/>
                  <a:gd name="T1" fmla="*/ 4 h 104"/>
                  <a:gd name="T2" fmla="*/ 118 w 252"/>
                  <a:gd name="T3" fmla="*/ 4 h 104"/>
                  <a:gd name="T4" fmla="*/ 94 w 252"/>
                  <a:gd name="T5" fmla="*/ 10 h 104"/>
                  <a:gd name="T6" fmla="*/ 70 w 252"/>
                  <a:gd name="T7" fmla="*/ 18 h 104"/>
                  <a:gd name="T8" fmla="*/ 46 w 252"/>
                  <a:gd name="T9" fmla="*/ 28 h 104"/>
                  <a:gd name="T10" fmla="*/ 26 w 252"/>
                  <a:gd name="T11" fmla="*/ 40 h 104"/>
                  <a:gd name="T12" fmla="*/ 26 w 252"/>
                  <a:gd name="T13" fmla="*/ 40 h 104"/>
                  <a:gd name="T14" fmla="*/ 18 w 252"/>
                  <a:gd name="T15" fmla="*/ 46 h 104"/>
                  <a:gd name="T16" fmla="*/ 8 w 252"/>
                  <a:gd name="T17" fmla="*/ 54 h 104"/>
                  <a:gd name="T18" fmla="*/ 2 w 252"/>
                  <a:gd name="T19" fmla="*/ 64 h 104"/>
                  <a:gd name="T20" fmla="*/ 0 w 252"/>
                  <a:gd name="T21" fmla="*/ 70 h 104"/>
                  <a:gd name="T22" fmla="*/ 0 w 252"/>
                  <a:gd name="T23" fmla="*/ 76 h 104"/>
                  <a:gd name="T24" fmla="*/ 0 w 252"/>
                  <a:gd name="T25" fmla="*/ 76 h 104"/>
                  <a:gd name="T26" fmla="*/ 2 w 252"/>
                  <a:gd name="T27" fmla="*/ 80 h 104"/>
                  <a:gd name="T28" fmla="*/ 6 w 252"/>
                  <a:gd name="T29" fmla="*/ 84 h 104"/>
                  <a:gd name="T30" fmla="*/ 16 w 252"/>
                  <a:gd name="T31" fmla="*/ 92 h 104"/>
                  <a:gd name="T32" fmla="*/ 28 w 252"/>
                  <a:gd name="T33" fmla="*/ 96 h 104"/>
                  <a:gd name="T34" fmla="*/ 38 w 252"/>
                  <a:gd name="T35" fmla="*/ 100 h 104"/>
                  <a:gd name="T36" fmla="*/ 38 w 252"/>
                  <a:gd name="T37" fmla="*/ 100 h 104"/>
                  <a:gd name="T38" fmla="*/ 62 w 252"/>
                  <a:gd name="T39" fmla="*/ 104 h 104"/>
                  <a:gd name="T40" fmla="*/ 86 w 252"/>
                  <a:gd name="T41" fmla="*/ 104 h 104"/>
                  <a:gd name="T42" fmla="*/ 110 w 252"/>
                  <a:gd name="T43" fmla="*/ 102 h 104"/>
                  <a:gd name="T44" fmla="*/ 134 w 252"/>
                  <a:gd name="T45" fmla="*/ 100 h 104"/>
                  <a:gd name="T46" fmla="*/ 134 w 252"/>
                  <a:gd name="T47" fmla="*/ 100 h 104"/>
                  <a:gd name="T48" fmla="*/ 158 w 252"/>
                  <a:gd name="T49" fmla="*/ 94 h 104"/>
                  <a:gd name="T50" fmla="*/ 182 w 252"/>
                  <a:gd name="T51" fmla="*/ 86 h 104"/>
                  <a:gd name="T52" fmla="*/ 206 w 252"/>
                  <a:gd name="T53" fmla="*/ 76 h 104"/>
                  <a:gd name="T54" fmla="*/ 226 w 252"/>
                  <a:gd name="T55" fmla="*/ 64 h 104"/>
                  <a:gd name="T56" fmla="*/ 226 w 252"/>
                  <a:gd name="T57" fmla="*/ 64 h 104"/>
                  <a:gd name="T58" fmla="*/ 234 w 252"/>
                  <a:gd name="T59" fmla="*/ 58 h 104"/>
                  <a:gd name="T60" fmla="*/ 244 w 252"/>
                  <a:gd name="T61" fmla="*/ 48 h 104"/>
                  <a:gd name="T62" fmla="*/ 250 w 252"/>
                  <a:gd name="T63" fmla="*/ 38 h 104"/>
                  <a:gd name="T64" fmla="*/ 252 w 252"/>
                  <a:gd name="T65" fmla="*/ 34 h 104"/>
                  <a:gd name="T66" fmla="*/ 252 w 252"/>
                  <a:gd name="T67" fmla="*/ 28 h 104"/>
                  <a:gd name="T68" fmla="*/ 252 w 252"/>
                  <a:gd name="T69" fmla="*/ 28 h 104"/>
                  <a:gd name="T70" fmla="*/ 250 w 252"/>
                  <a:gd name="T71" fmla="*/ 24 h 104"/>
                  <a:gd name="T72" fmla="*/ 246 w 252"/>
                  <a:gd name="T73" fmla="*/ 20 h 104"/>
                  <a:gd name="T74" fmla="*/ 236 w 252"/>
                  <a:gd name="T75" fmla="*/ 12 h 104"/>
                  <a:gd name="T76" fmla="*/ 224 w 252"/>
                  <a:gd name="T77" fmla="*/ 8 h 104"/>
                  <a:gd name="T78" fmla="*/ 214 w 252"/>
                  <a:gd name="T79" fmla="*/ 4 h 104"/>
                  <a:gd name="T80" fmla="*/ 214 w 252"/>
                  <a:gd name="T81" fmla="*/ 4 h 104"/>
                  <a:gd name="T82" fmla="*/ 190 w 252"/>
                  <a:gd name="T83" fmla="*/ 0 h 104"/>
                  <a:gd name="T84" fmla="*/ 166 w 252"/>
                  <a:gd name="T85" fmla="*/ 0 h 104"/>
                  <a:gd name="T86" fmla="*/ 140 w 252"/>
                  <a:gd name="T87" fmla="*/ 0 h 104"/>
                  <a:gd name="T88" fmla="*/ 118 w 252"/>
                  <a:gd name="T89" fmla="*/ 4 h 104"/>
                  <a:gd name="T90" fmla="*/ 118 w 252"/>
                  <a:gd name="T91" fmla="*/ 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52" h="104">
                    <a:moveTo>
                      <a:pt x="118" y="4"/>
                    </a:moveTo>
                    <a:lnTo>
                      <a:pt x="118" y="4"/>
                    </a:lnTo>
                    <a:lnTo>
                      <a:pt x="94" y="10"/>
                    </a:lnTo>
                    <a:lnTo>
                      <a:pt x="70" y="18"/>
                    </a:lnTo>
                    <a:lnTo>
                      <a:pt x="46" y="28"/>
                    </a:lnTo>
                    <a:lnTo>
                      <a:pt x="26" y="40"/>
                    </a:lnTo>
                    <a:lnTo>
                      <a:pt x="26" y="40"/>
                    </a:lnTo>
                    <a:lnTo>
                      <a:pt x="18" y="46"/>
                    </a:lnTo>
                    <a:lnTo>
                      <a:pt x="8" y="54"/>
                    </a:lnTo>
                    <a:lnTo>
                      <a:pt x="2" y="64"/>
                    </a:lnTo>
                    <a:lnTo>
                      <a:pt x="0" y="70"/>
                    </a:lnTo>
                    <a:lnTo>
                      <a:pt x="0" y="76"/>
                    </a:lnTo>
                    <a:lnTo>
                      <a:pt x="0" y="76"/>
                    </a:lnTo>
                    <a:lnTo>
                      <a:pt x="2" y="80"/>
                    </a:lnTo>
                    <a:lnTo>
                      <a:pt x="6" y="84"/>
                    </a:lnTo>
                    <a:lnTo>
                      <a:pt x="16" y="92"/>
                    </a:lnTo>
                    <a:lnTo>
                      <a:pt x="28" y="96"/>
                    </a:lnTo>
                    <a:lnTo>
                      <a:pt x="38" y="100"/>
                    </a:lnTo>
                    <a:lnTo>
                      <a:pt x="38" y="100"/>
                    </a:lnTo>
                    <a:lnTo>
                      <a:pt x="62" y="104"/>
                    </a:lnTo>
                    <a:lnTo>
                      <a:pt x="86" y="104"/>
                    </a:lnTo>
                    <a:lnTo>
                      <a:pt x="110" y="102"/>
                    </a:lnTo>
                    <a:lnTo>
                      <a:pt x="134" y="100"/>
                    </a:lnTo>
                    <a:lnTo>
                      <a:pt x="134" y="100"/>
                    </a:lnTo>
                    <a:lnTo>
                      <a:pt x="158" y="94"/>
                    </a:lnTo>
                    <a:lnTo>
                      <a:pt x="182" y="86"/>
                    </a:lnTo>
                    <a:lnTo>
                      <a:pt x="206" y="76"/>
                    </a:lnTo>
                    <a:lnTo>
                      <a:pt x="226" y="64"/>
                    </a:lnTo>
                    <a:lnTo>
                      <a:pt x="226" y="64"/>
                    </a:lnTo>
                    <a:lnTo>
                      <a:pt x="234" y="58"/>
                    </a:lnTo>
                    <a:lnTo>
                      <a:pt x="244" y="48"/>
                    </a:lnTo>
                    <a:lnTo>
                      <a:pt x="250" y="38"/>
                    </a:lnTo>
                    <a:lnTo>
                      <a:pt x="252" y="34"/>
                    </a:lnTo>
                    <a:lnTo>
                      <a:pt x="252" y="28"/>
                    </a:lnTo>
                    <a:lnTo>
                      <a:pt x="252" y="28"/>
                    </a:lnTo>
                    <a:lnTo>
                      <a:pt x="250" y="24"/>
                    </a:lnTo>
                    <a:lnTo>
                      <a:pt x="246" y="20"/>
                    </a:lnTo>
                    <a:lnTo>
                      <a:pt x="236" y="12"/>
                    </a:lnTo>
                    <a:lnTo>
                      <a:pt x="224" y="8"/>
                    </a:lnTo>
                    <a:lnTo>
                      <a:pt x="214" y="4"/>
                    </a:lnTo>
                    <a:lnTo>
                      <a:pt x="214" y="4"/>
                    </a:lnTo>
                    <a:lnTo>
                      <a:pt x="190" y="0"/>
                    </a:lnTo>
                    <a:lnTo>
                      <a:pt x="166" y="0"/>
                    </a:lnTo>
                    <a:lnTo>
                      <a:pt x="140" y="0"/>
                    </a:lnTo>
                    <a:lnTo>
                      <a:pt x="118" y="4"/>
                    </a:lnTo>
                    <a:lnTo>
                      <a:pt x="118" y="4"/>
                    </a:lnTo>
                    <a:close/>
                  </a:path>
                </a:pathLst>
              </a:custGeom>
              <a:solidFill>
                <a:srgbClr val="D48B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38" name="Freeform 79"/>
              <p:cNvSpPr>
                <a:spLocks/>
              </p:cNvSpPr>
              <p:nvPr/>
            </p:nvSpPr>
            <p:spPr bwMode="auto">
              <a:xfrm>
                <a:off x="6253621" y="3859874"/>
                <a:ext cx="509508" cy="211428"/>
              </a:xfrm>
              <a:custGeom>
                <a:avLst/>
                <a:gdLst>
                  <a:gd name="T0" fmla="*/ 266 w 294"/>
                  <a:gd name="T1" fmla="*/ 32 h 122"/>
                  <a:gd name="T2" fmla="*/ 242 w 294"/>
                  <a:gd name="T3" fmla="*/ 50 h 122"/>
                  <a:gd name="T4" fmla="*/ 218 w 294"/>
                  <a:gd name="T5" fmla="*/ 62 h 122"/>
                  <a:gd name="T6" fmla="*/ 192 w 294"/>
                  <a:gd name="T7" fmla="*/ 72 h 122"/>
                  <a:gd name="T8" fmla="*/ 166 w 294"/>
                  <a:gd name="T9" fmla="*/ 80 h 122"/>
                  <a:gd name="T10" fmla="*/ 154 w 294"/>
                  <a:gd name="T11" fmla="*/ 82 h 122"/>
                  <a:gd name="T12" fmla="*/ 140 w 294"/>
                  <a:gd name="T13" fmla="*/ 84 h 122"/>
                  <a:gd name="T14" fmla="*/ 114 w 294"/>
                  <a:gd name="T15" fmla="*/ 86 h 122"/>
                  <a:gd name="T16" fmla="*/ 86 w 294"/>
                  <a:gd name="T17" fmla="*/ 86 h 122"/>
                  <a:gd name="T18" fmla="*/ 58 w 294"/>
                  <a:gd name="T19" fmla="*/ 84 h 122"/>
                  <a:gd name="T20" fmla="*/ 44 w 294"/>
                  <a:gd name="T21" fmla="*/ 80 h 122"/>
                  <a:gd name="T22" fmla="*/ 30 w 294"/>
                  <a:gd name="T23" fmla="*/ 76 h 122"/>
                  <a:gd name="T24" fmla="*/ 12 w 294"/>
                  <a:gd name="T25" fmla="*/ 66 h 122"/>
                  <a:gd name="T26" fmla="*/ 0 w 294"/>
                  <a:gd name="T27" fmla="*/ 54 h 122"/>
                  <a:gd name="T28" fmla="*/ 6 w 294"/>
                  <a:gd name="T29" fmla="*/ 88 h 122"/>
                  <a:gd name="T30" fmla="*/ 10 w 294"/>
                  <a:gd name="T31" fmla="*/ 94 h 122"/>
                  <a:gd name="T32" fmla="*/ 26 w 294"/>
                  <a:gd name="T33" fmla="*/ 106 h 122"/>
                  <a:gd name="T34" fmla="*/ 36 w 294"/>
                  <a:gd name="T35" fmla="*/ 110 h 122"/>
                  <a:gd name="T36" fmla="*/ 64 w 294"/>
                  <a:gd name="T37" fmla="*/ 118 h 122"/>
                  <a:gd name="T38" fmla="*/ 92 w 294"/>
                  <a:gd name="T39" fmla="*/ 122 h 122"/>
                  <a:gd name="T40" fmla="*/ 120 w 294"/>
                  <a:gd name="T41" fmla="*/ 120 h 122"/>
                  <a:gd name="T42" fmla="*/ 146 w 294"/>
                  <a:gd name="T43" fmla="*/ 118 h 122"/>
                  <a:gd name="T44" fmla="*/ 160 w 294"/>
                  <a:gd name="T45" fmla="*/ 116 h 122"/>
                  <a:gd name="T46" fmla="*/ 172 w 294"/>
                  <a:gd name="T47" fmla="*/ 114 h 122"/>
                  <a:gd name="T48" fmla="*/ 198 w 294"/>
                  <a:gd name="T49" fmla="*/ 106 h 122"/>
                  <a:gd name="T50" fmla="*/ 224 w 294"/>
                  <a:gd name="T51" fmla="*/ 96 h 122"/>
                  <a:gd name="T52" fmla="*/ 248 w 294"/>
                  <a:gd name="T53" fmla="*/ 84 h 122"/>
                  <a:gd name="T54" fmla="*/ 262 w 294"/>
                  <a:gd name="T55" fmla="*/ 76 h 122"/>
                  <a:gd name="T56" fmla="*/ 272 w 294"/>
                  <a:gd name="T57" fmla="*/ 66 h 122"/>
                  <a:gd name="T58" fmla="*/ 286 w 294"/>
                  <a:gd name="T59" fmla="*/ 50 h 122"/>
                  <a:gd name="T60" fmla="*/ 294 w 294"/>
                  <a:gd name="T61" fmla="*/ 34 h 122"/>
                  <a:gd name="T62" fmla="*/ 286 w 294"/>
                  <a:gd name="T63" fmla="*/ 0 h 122"/>
                  <a:gd name="T64" fmla="*/ 284 w 294"/>
                  <a:gd name="T65" fmla="*/ 8 h 122"/>
                  <a:gd name="T66" fmla="*/ 274 w 294"/>
                  <a:gd name="T67" fmla="*/ 24 h 122"/>
                  <a:gd name="T68" fmla="*/ 266 w 294"/>
                  <a:gd name="T69" fmla="*/ 32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4" h="122">
                    <a:moveTo>
                      <a:pt x="266" y="32"/>
                    </a:moveTo>
                    <a:lnTo>
                      <a:pt x="266" y="32"/>
                    </a:lnTo>
                    <a:lnTo>
                      <a:pt x="254" y="42"/>
                    </a:lnTo>
                    <a:lnTo>
                      <a:pt x="242" y="50"/>
                    </a:lnTo>
                    <a:lnTo>
                      <a:pt x="242" y="50"/>
                    </a:lnTo>
                    <a:lnTo>
                      <a:pt x="218" y="62"/>
                    </a:lnTo>
                    <a:lnTo>
                      <a:pt x="218" y="62"/>
                    </a:lnTo>
                    <a:lnTo>
                      <a:pt x="192" y="72"/>
                    </a:lnTo>
                    <a:lnTo>
                      <a:pt x="192" y="72"/>
                    </a:lnTo>
                    <a:lnTo>
                      <a:pt x="166" y="80"/>
                    </a:lnTo>
                    <a:lnTo>
                      <a:pt x="166" y="80"/>
                    </a:lnTo>
                    <a:lnTo>
                      <a:pt x="154" y="82"/>
                    </a:lnTo>
                    <a:lnTo>
                      <a:pt x="154" y="82"/>
                    </a:lnTo>
                    <a:lnTo>
                      <a:pt x="140" y="84"/>
                    </a:lnTo>
                    <a:lnTo>
                      <a:pt x="140" y="84"/>
                    </a:lnTo>
                    <a:lnTo>
                      <a:pt x="114" y="86"/>
                    </a:lnTo>
                    <a:lnTo>
                      <a:pt x="114" y="86"/>
                    </a:lnTo>
                    <a:lnTo>
                      <a:pt x="86" y="86"/>
                    </a:lnTo>
                    <a:lnTo>
                      <a:pt x="86" y="86"/>
                    </a:lnTo>
                    <a:lnTo>
                      <a:pt x="58" y="84"/>
                    </a:lnTo>
                    <a:lnTo>
                      <a:pt x="58" y="84"/>
                    </a:lnTo>
                    <a:lnTo>
                      <a:pt x="44" y="80"/>
                    </a:lnTo>
                    <a:lnTo>
                      <a:pt x="30" y="76"/>
                    </a:lnTo>
                    <a:lnTo>
                      <a:pt x="30" y="76"/>
                    </a:lnTo>
                    <a:lnTo>
                      <a:pt x="20" y="72"/>
                    </a:lnTo>
                    <a:lnTo>
                      <a:pt x="12" y="66"/>
                    </a:lnTo>
                    <a:lnTo>
                      <a:pt x="4" y="60"/>
                    </a:lnTo>
                    <a:lnTo>
                      <a:pt x="0" y="54"/>
                    </a:lnTo>
                    <a:lnTo>
                      <a:pt x="0" y="54"/>
                    </a:lnTo>
                    <a:lnTo>
                      <a:pt x="6" y="88"/>
                    </a:lnTo>
                    <a:lnTo>
                      <a:pt x="6" y="88"/>
                    </a:lnTo>
                    <a:lnTo>
                      <a:pt x="10" y="94"/>
                    </a:lnTo>
                    <a:lnTo>
                      <a:pt x="18" y="100"/>
                    </a:lnTo>
                    <a:lnTo>
                      <a:pt x="26" y="106"/>
                    </a:lnTo>
                    <a:lnTo>
                      <a:pt x="36" y="110"/>
                    </a:lnTo>
                    <a:lnTo>
                      <a:pt x="36" y="110"/>
                    </a:lnTo>
                    <a:lnTo>
                      <a:pt x="50" y="114"/>
                    </a:lnTo>
                    <a:lnTo>
                      <a:pt x="64" y="118"/>
                    </a:lnTo>
                    <a:lnTo>
                      <a:pt x="64" y="118"/>
                    </a:lnTo>
                    <a:lnTo>
                      <a:pt x="92" y="122"/>
                    </a:lnTo>
                    <a:lnTo>
                      <a:pt x="92" y="122"/>
                    </a:lnTo>
                    <a:lnTo>
                      <a:pt x="120" y="120"/>
                    </a:lnTo>
                    <a:lnTo>
                      <a:pt x="120" y="120"/>
                    </a:lnTo>
                    <a:lnTo>
                      <a:pt x="146" y="118"/>
                    </a:lnTo>
                    <a:lnTo>
                      <a:pt x="146" y="118"/>
                    </a:lnTo>
                    <a:lnTo>
                      <a:pt x="160" y="116"/>
                    </a:lnTo>
                    <a:lnTo>
                      <a:pt x="160" y="116"/>
                    </a:lnTo>
                    <a:lnTo>
                      <a:pt x="172" y="114"/>
                    </a:lnTo>
                    <a:lnTo>
                      <a:pt x="172" y="114"/>
                    </a:lnTo>
                    <a:lnTo>
                      <a:pt x="198" y="106"/>
                    </a:lnTo>
                    <a:lnTo>
                      <a:pt x="198" y="106"/>
                    </a:lnTo>
                    <a:lnTo>
                      <a:pt x="224" y="96"/>
                    </a:lnTo>
                    <a:lnTo>
                      <a:pt x="224" y="96"/>
                    </a:lnTo>
                    <a:lnTo>
                      <a:pt x="248" y="84"/>
                    </a:lnTo>
                    <a:lnTo>
                      <a:pt x="248" y="84"/>
                    </a:lnTo>
                    <a:lnTo>
                      <a:pt x="262" y="76"/>
                    </a:lnTo>
                    <a:lnTo>
                      <a:pt x="272" y="66"/>
                    </a:lnTo>
                    <a:lnTo>
                      <a:pt x="272" y="66"/>
                    </a:lnTo>
                    <a:lnTo>
                      <a:pt x="280" y="58"/>
                    </a:lnTo>
                    <a:lnTo>
                      <a:pt x="286" y="50"/>
                    </a:lnTo>
                    <a:lnTo>
                      <a:pt x="290" y="42"/>
                    </a:lnTo>
                    <a:lnTo>
                      <a:pt x="294" y="34"/>
                    </a:lnTo>
                    <a:lnTo>
                      <a:pt x="294" y="34"/>
                    </a:lnTo>
                    <a:lnTo>
                      <a:pt x="286" y="0"/>
                    </a:lnTo>
                    <a:lnTo>
                      <a:pt x="286" y="0"/>
                    </a:lnTo>
                    <a:lnTo>
                      <a:pt x="284" y="8"/>
                    </a:lnTo>
                    <a:lnTo>
                      <a:pt x="280" y="16"/>
                    </a:lnTo>
                    <a:lnTo>
                      <a:pt x="274" y="24"/>
                    </a:lnTo>
                    <a:lnTo>
                      <a:pt x="266" y="32"/>
                    </a:lnTo>
                    <a:lnTo>
                      <a:pt x="266" y="32"/>
                    </a:lnTo>
                    <a:close/>
                  </a:path>
                </a:pathLst>
              </a:custGeom>
              <a:solidFill>
                <a:srgbClr val="C081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39" name="Freeform 80"/>
              <p:cNvSpPr>
                <a:spLocks noEditPoints="1"/>
              </p:cNvSpPr>
              <p:nvPr/>
            </p:nvSpPr>
            <p:spPr bwMode="auto">
              <a:xfrm>
                <a:off x="6392263" y="3821747"/>
                <a:ext cx="197564" cy="124777"/>
              </a:xfrm>
              <a:custGeom>
                <a:avLst/>
                <a:gdLst>
                  <a:gd name="T0" fmla="*/ 108 w 114"/>
                  <a:gd name="T1" fmla="*/ 66 h 72"/>
                  <a:gd name="T2" fmla="*/ 98 w 114"/>
                  <a:gd name="T3" fmla="*/ 60 h 72"/>
                  <a:gd name="T4" fmla="*/ 80 w 114"/>
                  <a:gd name="T5" fmla="*/ 70 h 72"/>
                  <a:gd name="T6" fmla="*/ 72 w 114"/>
                  <a:gd name="T7" fmla="*/ 72 h 72"/>
                  <a:gd name="T8" fmla="*/ 62 w 114"/>
                  <a:gd name="T9" fmla="*/ 72 h 72"/>
                  <a:gd name="T10" fmla="*/ 42 w 114"/>
                  <a:gd name="T11" fmla="*/ 68 h 72"/>
                  <a:gd name="T12" fmla="*/ 54 w 114"/>
                  <a:gd name="T13" fmla="*/ 56 h 72"/>
                  <a:gd name="T14" fmla="*/ 62 w 114"/>
                  <a:gd name="T15" fmla="*/ 60 h 72"/>
                  <a:gd name="T16" fmla="*/ 72 w 114"/>
                  <a:gd name="T17" fmla="*/ 60 h 72"/>
                  <a:gd name="T18" fmla="*/ 90 w 114"/>
                  <a:gd name="T19" fmla="*/ 54 h 72"/>
                  <a:gd name="T20" fmla="*/ 72 w 114"/>
                  <a:gd name="T21" fmla="*/ 46 h 72"/>
                  <a:gd name="T22" fmla="*/ 58 w 114"/>
                  <a:gd name="T23" fmla="*/ 36 h 72"/>
                  <a:gd name="T24" fmla="*/ 38 w 114"/>
                  <a:gd name="T25" fmla="*/ 44 h 72"/>
                  <a:gd name="T26" fmla="*/ 28 w 114"/>
                  <a:gd name="T27" fmla="*/ 46 h 72"/>
                  <a:gd name="T28" fmla="*/ 20 w 114"/>
                  <a:gd name="T29" fmla="*/ 46 h 72"/>
                  <a:gd name="T30" fmla="*/ 6 w 114"/>
                  <a:gd name="T31" fmla="*/ 42 h 72"/>
                  <a:gd name="T32" fmla="*/ 2 w 114"/>
                  <a:gd name="T33" fmla="*/ 38 h 72"/>
                  <a:gd name="T34" fmla="*/ 0 w 114"/>
                  <a:gd name="T35" fmla="*/ 30 h 72"/>
                  <a:gd name="T36" fmla="*/ 0 w 114"/>
                  <a:gd name="T37" fmla="*/ 26 h 72"/>
                  <a:gd name="T38" fmla="*/ 16 w 114"/>
                  <a:gd name="T39" fmla="*/ 12 h 72"/>
                  <a:gd name="T40" fmla="*/ 12 w 114"/>
                  <a:gd name="T41" fmla="*/ 8 h 72"/>
                  <a:gd name="T42" fmla="*/ 18 w 114"/>
                  <a:gd name="T43" fmla="*/ 4 h 72"/>
                  <a:gd name="T44" fmla="*/ 22 w 114"/>
                  <a:gd name="T45" fmla="*/ 8 h 72"/>
                  <a:gd name="T46" fmla="*/ 32 w 114"/>
                  <a:gd name="T47" fmla="*/ 2 h 72"/>
                  <a:gd name="T48" fmla="*/ 42 w 114"/>
                  <a:gd name="T49" fmla="*/ 0 h 72"/>
                  <a:gd name="T50" fmla="*/ 64 w 114"/>
                  <a:gd name="T51" fmla="*/ 2 h 72"/>
                  <a:gd name="T52" fmla="*/ 54 w 114"/>
                  <a:gd name="T53" fmla="*/ 10 h 72"/>
                  <a:gd name="T54" fmla="*/ 48 w 114"/>
                  <a:gd name="T55" fmla="*/ 8 h 72"/>
                  <a:gd name="T56" fmla="*/ 42 w 114"/>
                  <a:gd name="T57" fmla="*/ 8 h 72"/>
                  <a:gd name="T58" fmla="*/ 30 w 114"/>
                  <a:gd name="T59" fmla="*/ 12 h 72"/>
                  <a:gd name="T60" fmla="*/ 42 w 114"/>
                  <a:gd name="T61" fmla="*/ 18 h 72"/>
                  <a:gd name="T62" fmla="*/ 56 w 114"/>
                  <a:gd name="T63" fmla="*/ 26 h 72"/>
                  <a:gd name="T64" fmla="*/ 70 w 114"/>
                  <a:gd name="T65" fmla="*/ 20 h 72"/>
                  <a:gd name="T66" fmla="*/ 82 w 114"/>
                  <a:gd name="T67" fmla="*/ 18 h 72"/>
                  <a:gd name="T68" fmla="*/ 94 w 114"/>
                  <a:gd name="T69" fmla="*/ 18 h 72"/>
                  <a:gd name="T70" fmla="*/ 104 w 114"/>
                  <a:gd name="T71" fmla="*/ 22 h 72"/>
                  <a:gd name="T72" fmla="*/ 112 w 114"/>
                  <a:gd name="T73" fmla="*/ 32 h 72"/>
                  <a:gd name="T74" fmla="*/ 114 w 114"/>
                  <a:gd name="T75" fmla="*/ 36 h 72"/>
                  <a:gd name="T76" fmla="*/ 112 w 114"/>
                  <a:gd name="T77" fmla="*/ 44 h 72"/>
                  <a:gd name="T78" fmla="*/ 104 w 114"/>
                  <a:gd name="T79" fmla="*/ 54 h 72"/>
                  <a:gd name="T80" fmla="*/ 114 w 114"/>
                  <a:gd name="T81" fmla="*/ 60 h 72"/>
                  <a:gd name="T82" fmla="*/ 108 w 114"/>
                  <a:gd name="T83" fmla="*/ 66 h 72"/>
                  <a:gd name="T84" fmla="*/ 22 w 114"/>
                  <a:gd name="T85" fmla="*/ 16 h 72"/>
                  <a:gd name="T86" fmla="*/ 18 w 114"/>
                  <a:gd name="T87" fmla="*/ 20 h 72"/>
                  <a:gd name="T88" fmla="*/ 16 w 114"/>
                  <a:gd name="T89" fmla="*/ 26 h 72"/>
                  <a:gd name="T90" fmla="*/ 20 w 114"/>
                  <a:gd name="T91" fmla="*/ 32 h 72"/>
                  <a:gd name="T92" fmla="*/ 24 w 114"/>
                  <a:gd name="T93" fmla="*/ 34 h 72"/>
                  <a:gd name="T94" fmla="*/ 30 w 114"/>
                  <a:gd name="T95" fmla="*/ 36 h 72"/>
                  <a:gd name="T96" fmla="*/ 48 w 114"/>
                  <a:gd name="T97" fmla="*/ 30 h 72"/>
                  <a:gd name="T98" fmla="*/ 34 w 114"/>
                  <a:gd name="T99" fmla="*/ 22 h 72"/>
                  <a:gd name="T100" fmla="*/ 22 w 114"/>
                  <a:gd name="T101" fmla="*/ 16 h 72"/>
                  <a:gd name="T102" fmla="*/ 96 w 114"/>
                  <a:gd name="T103" fmla="*/ 50 h 72"/>
                  <a:gd name="T104" fmla="*/ 96 w 114"/>
                  <a:gd name="T105" fmla="*/ 50 h 72"/>
                  <a:gd name="T106" fmla="*/ 100 w 114"/>
                  <a:gd name="T107" fmla="*/ 38 h 72"/>
                  <a:gd name="T108" fmla="*/ 98 w 114"/>
                  <a:gd name="T109" fmla="*/ 34 h 72"/>
                  <a:gd name="T110" fmla="*/ 94 w 114"/>
                  <a:gd name="T111" fmla="*/ 30 h 72"/>
                  <a:gd name="T112" fmla="*/ 82 w 114"/>
                  <a:gd name="T113" fmla="*/ 26 h 72"/>
                  <a:gd name="T114" fmla="*/ 76 w 114"/>
                  <a:gd name="T115" fmla="*/ 28 h 72"/>
                  <a:gd name="T116" fmla="*/ 66 w 114"/>
                  <a:gd name="T117" fmla="*/ 32 h 72"/>
                  <a:gd name="T118" fmla="*/ 80 w 114"/>
                  <a:gd name="T119" fmla="*/ 40 h 72"/>
                  <a:gd name="T120" fmla="*/ 96 w 114"/>
                  <a:gd name="T121" fmla="*/ 5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4" h="72">
                    <a:moveTo>
                      <a:pt x="108" y="66"/>
                    </a:moveTo>
                    <a:lnTo>
                      <a:pt x="108" y="66"/>
                    </a:lnTo>
                    <a:lnTo>
                      <a:pt x="98" y="60"/>
                    </a:lnTo>
                    <a:lnTo>
                      <a:pt x="98" y="60"/>
                    </a:lnTo>
                    <a:lnTo>
                      <a:pt x="88" y="66"/>
                    </a:lnTo>
                    <a:lnTo>
                      <a:pt x="80" y="70"/>
                    </a:lnTo>
                    <a:lnTo>
                      <a:pt x="80" y="70"/>
                    </a:lnTo>
                    <a:lnTo>
                      <a:pt x="72" y="72"/>
                    </a:lnTo>
                    <a:lnTo>
                      <a:pt x="62" y="72"/>
                    </a:lnTo>
                    <a:lnTo>
                      <a:pt x="62" y="72"/>
                    </a:lnTo>
                    <a:lnTo>
                      <a:pt x="52" y="72"/>
                    </a:lnTo>
                    <a:lnTo>
                      <a:pt x="42" y="68"/>
                    </a:lnTo>
                    <a:lnTo>
                      <a:pt x="42" y="68"/>
                    </a:lnTo>
                    <a:lnTo>
                      <a:pt x="54" y="56"/>
                    </a:lnTo>
                    <a:lnTo>
                      <a:pt x="54" y="56"/>
                    </a:lnTo>
                    <a:lnTo>
                      <a:pt x="62" y="60"/>
                    </a:lnTo>
                    <a:lnTo>
                      <a:pt x="72" y="60"/>
                    </a:lnTo>
                    <a:lnTo>
                      <a:pt x="72" y="60"/>
                    </a:lnTo>
                    <a:lnTo>
                      <a:pt x="80" y="58"/>
                    </a:lnTo>
                    <a:lnTo>
                      <a:pt x="90" y="54"/>
                    </a:lnTo>
                    <a:lnTo>
                      <a:pt x="90" y="54"/>
                    </a:lnTo>
                    <a:lnTo>
                      <a:pt x="72" y="46"/>
                    </a:lnTo>
                    <a:lnTo>
                      <a:pt x="72" y="46"/>
                    </a:lnTo>
                    <a:lnTo>
                      <a:pt x="58" y="36"/>
                    </a:lnTo>
                    <a:lnTo>
                      <a:pt x="58" y="36"/>
                    </a:lnTo>
                    <a:lnTo>
                      <a:pt x="38" y="44"/>
                    </a:lnTo>
                    <a:lnTo>
                      <a:pt x="38" y="44"/>
                    </a:lnTo>
                    <a:lnTo>
                      <a:pt x="28" y="46"/>
                    </a:lnTo>
                    <a:lnTo>
                      <a:pt x="20" y="46"/>
                    </a:lnTo>
                    <a:lnTo>
                      <a:pt x="20" y="46"/>
                    </a:lnTo>
                    <a:lnTo>
                      <a:pt x="12" y="44"/>
                    </a:lnTo>
                    <a:lnTo>
                      <a:pt x="6" y="42"/>
                    </a:lnTo>
                    <a:lnTo>
                      <a:pt x="6" y="42"/>
                    </a:lnTo>
                    <a:lnTo>
                      <a:pt x="2" y="38"/>
                    </a:lnTo>
                    <a:lnTo>
                      <a:pt x="0" y="34"/>
                    </a:lnTo>
                    <a:lnTo>
                      <a:pt x="0" y="30"/>
                    </a:lnTo>
                    <a:lnTo>
                      <a:pt x="0" y="26"/>
                    </a:lnTo>
                    <a:lnTo>
                      <a:pt x="0" y="26"/>
                    </a:lnTo>
                    <a:lnTo>
                      <a:pt x="6" y="18"/>
                    </a:lnTo>
                    <a:lnTo>
                      <a:pt x="16" y="12"/>
                    </a:lnTo>
                    <a:lnTo>
                      <a:pt x="16" y="12"/>
                    </a:lnTo>
                    <a:lnTo>
                      <a:pt x="12" y="8"/>
                    </a:lnTo>
                    <a:lnTo>
                      <a:pt x="12" y="8"/>
                    </a:lnTo>
                    <a:lnTo>
                      <a:pt x="18" y="4"/>
                    </a:lnTo>
                    <a:lnTo>
                      <a:pt x="18" y="4"/>
                    </a:lnTo>
                    <a:lnTo>
                      <a:pt x="22" y="8"/>
                    </a:lnTo>
                    <a:lnTo>
                      <a:pt x="22" y="8"/>
                    </a:lnTo>
                    <a:lnTo>
                      <a:pt x="32" y="2"/>
                    </a:lnTo>
                    <a:lnTo>
                      <a:pt x="42" y="0"/>
                    </a:lnTo>
                    <a:lnTo>
                      <a:pt x="42" y="0"/>
                    </a:lnTo>
                    <a:lnTo>
                      <a:pt x="54" y="0"/>
                    </a:lnTo>
                    <a:lnTo>
                      <a:pt x="64" y="2"/>
                    </a:lnTo>
                    <a:lnTo>
                      <a:pt x="64" y="2"/>
                    </a:lnTo>
                    <a:lnTo>
                      <a:pt x="54" y="10"/>
                    </a:lnTo>
                    <a:lnTo>
                      <a:pt x="54" y="10"/>
                    </a:lnTo>
                    <a:lnTo>
                      <a:pt x="48" y="8"/>
                    </a:lnTo>
                    <a:lnTo>
                      <a:pt x="42" y="8"/>
                    </a:lnTo>
                    <a:lnTo>
                      <a:pt x="42" y="8"/>
                    </a:lnTo>
                    <a:lnTo>
                      <a:pt x="30" y="12"/>
                    </a:lnTo>
                    <a:lnTo>
                      <a:pt x="30" y="12"/>
                    </a:lnTo>
                    <a:lnTo>
                      <a:pt x="42" y="18"/>
                    </a:lnTo>
                    <a:lnTo>
                      <a:pt x="42" y="18"/>
                    </a:lnTo>
                    <a:lnTo>
                      <a:pt x="56" y="26"/>
                    </a:lnTo>
                    <a:lnTo>
                      <a:pt x="56" y="26"/>
                    </a:lnTo>
                    <a:lnTo>
                      <a:pt x="70" y="20"/>
                    </a:lnTo>
                    <a:lnTo>
                      <a:pt x="70" y="20"/>
                    </a:lnTo>
                    <a:lnTo>
                      <a:pt x="82" y="18"/>
                    </a:lnTo>
                    <a:lnTo>
                      <a:pt x="82" y="18"/>
                    </a:lnTo>
                    <a:lnTo>
                      <a:pt x="94" y="18"/>
                    </a:lnTo>
                    <a:lnTo>
                      <a:pt x="94" y="18"/>
                    </a:lnTo>
                    <a:lnTo>
                      <a:pt x="104" y="22"/>
                    </a:lnTo>
                    <a:lnTo>
                      <a:pt x="104" y="22"/>
                    </a:lnTo>
                    <a:lnTo>
                      <a:pt x="110" y="28"/>
                    </a:lnTo>
                    <a:lnTo>
                      <a:pt x="112" y="32"/>
                    </a:lnTo>
                    <a:lnTo>
                      <a:pt x="114" y="36"/>
                    </a:lnTo>
                    <a:lnTo>
                      <a:pt x="114" y="36"/>
                    </a:lnTo>
                    <a:lnTo>
                      <a:pt x="114" y="40"/>
                    </a:lnTo>
                    <a:lnTo>
                      <a:pt x="112" y="44"/>
                    </a:lnTo>
                    <a:lnTo>
                      <a:pt x="104" y="54"/>
                    </a:lnTo>
                    <a:lnTo>
                      <a:pt x="104" y="54"/>
                    </a:lnTo>
                    <a:lnTo>
                      <a:pt x="114" y="60"/>
                    </a:lnTo>
                    <a:lnTo>
                      <a:pt x="114" y="60"/>
                    </a:lnTo>
                    <a:lnTo>
                      <a:pt x="108" y="66"/>
                    </a:lnTo>
                    <a:lnTo>
                      <a:pt x="108" y="66"/>
                    </a:lnTo>
                    <a:close/>
                    <a:moveTo>
                      <a:pt x="22" y="16"/>
                    </a:moveTo>
                    <a:lnTo>
                      <a:pt x="22" y="16"/>
                    </a:lnTo>
                    <a:lnTo>
                      <a:pt x="22" y="16"/>
                    </a:lnTo>
                    <a:lnTo>
                      <a:pt x="18" y="20"/>
                    </a:lnTo>
                    <a:lnTo>
                      <a:pt x="16" y="26"/>
                    </a:lnTo>
                    <a:lnTo>
                      <a:pt x="16" y="26"/>
                    </a:lnTo>
                    <a:lnTo>
                      <a:pt x="16" y="30"/>
                    </a:lnTo>
                    <a:lnTo>
                      <a:pt x="20" y="32"/>
                    </a:lnTo>
                    <a:lnTo>
                      <a:pt x="20" y="32"/>
                    </a:lnTo>
                    <a:lnTo>
                      <a:pt x="24" y="34"/>
                    </a:lnTo>
                    <a:lnTo>
                      <a:pt x="30" y="36"/>
                    </a:lnTo>
                    <a:lnTo>
                      <a:pt x="30" y="36"/>
                    </a:lnTo>
                    <a:lnTo>
                      <a:pt x="38" y="34"/>
                    </a:lnTo>
                    <a:lnTo>
                      <a:pt x="48" y="30"/>
                    </a:lnTo>
                    <a:lnTo>
                      <a:pt x="48" y="30"/>
                    </a:lnTo>
                    <a:lnTo>
                      <a:pt x="34" y="22"/>
                    </a:lnTo>
                    <a:lnTo>
                      <a:pt x="34" y="22"/>
                    </a:lnTo>
                    <a:lnTo>
                      <a:pt x="22" y="16"/>
                    </a:lnTo>
                    <a:lnTo>
                      <a:pt x="22" y="16"/>
                    </a:lnTo>
                    <a:close/>
                    <a:moveTo>
                      <a:pt x="96" y="50"/>
                    </a:moveTo>
                    <a:lnTo>
                      <a:pt x="96" y="50"/>
                    </a:lnTo>
                    <a:lnTo>
                      <a:pt x="96" y="50"/>
                    </a:lnTo>
                    <a:lnTo>
                      <a:pt x="100" y="44"/>
                    </a:lnTo>
                    <a:lnTo>
                      <a:pt x="100" y="38"/>
                    </a:lnTo>
                    <a:lnTo>
                      <a:pt x="100" y="38"/>
                    </a:lnTo>
                    <a:lnTo>
                      <a:pt x="98" y="34"/>
                    </a:lnTo>
                    <a:lnTo>
                      <a:pt x="94" y="30"/>
                    </a:lnTo>
                    <a:lnTo>
                      <a:pt x="94" y="30"/>
                    </a:lnTo>
                    <a:lnTo>
                      <a:pt x="88" y="28"/>
                    </a:lnTo>
                    <a:lnTo>
                      <a:pt x="82" y="26"/>
                    </a:lnTo>
                    <a:lnTo>
                      <a:pt x="82" y="26"/>
                    </a:lnTo>
                    <a:lnTo>
                      <a:pt x="76" y="28"/>
                    </a:lnTo>
                    <a:lnTo>
                      <a:pt x="66" y="32"/>
                    </a:lnTo>
                    <a:lnTo>
                      <a:pt x="66" y="32"/>
                    </a:lnTo>
                    <a:lnTo>
                      <a:pt x="80" y="40"/>
                    </a:lnTo>
                    <a:lnTo>
                      <a:pt x="80" y="40"/>
                    </a:lnTo>
                    <a:lnTo>
                      <a:pt x="96" y="50"/>
                    </a:lnTo>
                    <a:lnTo>
                      <a:pt x="96" y="50"/>
                    </a:lnTo>
                    <a:close/>
                  </a:path>
                </a:pathLst>
              </a:custGeom>
              <a:solidFill>
                <a:srgbClr val="8057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40" name="Freeform 81"/>
              <p:cNvSpPr>
                <a:spLocks/>
              </p:cNvSpPr>
              <p:nvPr/>
            </p:nvSpPr>
            <p:spPr bwMode="auto">
              <a:xfrm>
                <a:off x="6288282" y="3710834"/>
                <a:ext cx="502576" cy="246088"/>
              </a:xfrm>
              <a:custGeom>
                <a:avLst/>
                <a:gdLst>
                  <a:gd name="T0" fmla="*/ 132 w 290"/>
                  <a:gd name="T1" fmla="*/ 6 h 142"/>
                  <a:gd name="T2" fmla="*/ 132 w 290"/>
                  <a:gd name="T3" fmla="*/ 6 h 142"/>
                  <a:gd name="T4" fmla="*/ 104 w 290"/>
                  <a:gd name="T5" fmla="*/ 12 h 142"/>
                  <a:gd name="T6" fmla="*/ 78 w 290"/>
                  <a:gd name="T7" fmla="*/ 22 h 142"/>
                  <a:gd name="T8" fmla="*/ 54 w 290"/>
                  <a:gd name="T9" fmla="*/ 32 h 142"/>
                  <a:gd name="T10" fmla="*/ 34 w 290"/>
                  <a:gd name="T11" fmla="*/ 44 h 142"/>
                  <a:gd name="T12" fmla="*/ 18 w 290"/>
                  <a:gd name="T13" fmla="*/ 58 h 142"/>
                  <a:gd name="T14" fmla="*/ 8 w 290"/>
                  <a:gd name="T15" fmla="*/ 72 h 142"/>
                  <a:gd name="T16" fmla="*/ 4 w 290"/>
                  <a:gd name="T17" fmla="*/ 78 h 142"/>
                  <a:gd name="T18" fmla="*/ 2 w 290"/>
                  <a:gd name="T19" fmla="*/ 84 h 142"/>
                  <a:gd name="T20" fmla="*/ 0 w 290"/>
                  <a:gd name="T21" fmla="*/ 92 h 142"/>
                  <a:gd name="T22" fmla="*/ 0 w 290"/>
                  <a:gd name="T23" fmla="*/ 98 h 142"/>
                  <a:gd name="T24" fmla="*/ 0 w 290"/>
                  <a:gd name="T25" fmla="*/ 98 h 142"/>
                  <a:gd name="T26" fmla="*/ 2 w 290"/>
                  <a:gd name="T27" fmla="*/ 106 h 142"/>
                  <a:gd name="T28" fmla="*/ 6 w 290"/>
                  <a:gd name="T29" fmla="*/ 112 h 142"/>
                  <a:gd name="T30" fmla="*/ 10 w 290"/>
                  <a:gd name="T31" fmla="*/ 116 h 142"/>
                  <a:gd name="T32" fmla="*/ 16 w 290"/>
                  <a:gd name="T33" fmla="*/ 122 h 142"/>
                  <a:gd name="T34" fmla="*/ 32 w 290"/>
                  <a:gd name="T35" fmla="*/ 130 h 142"/>
                  <a:gd name="T36" fmla="*/ 52 w 290"/>
                  <a:gd name="T37" fmla="*/ 138 h 142"/>
                  <a:gd name="T38" fmla="*/ 74 w 290"/>
                  <a:gd name="T39" fmla="*/ 142 h 142"/>
                  <a:gd name="T40" fmla="*/ 100 w 290"/>
                  <a:gd name="T41" fmla="*/ 142 h 142"/>
                  <a:gd name="T42" fmla="*/ 128 w 290"/>
                  <a:gd name="T43" fmla="*/ 142 h 142"/>
                  <a:gd name="T44" fmla="*/ 156 w 290"/>
                  <a:gd name="T45" fmla="*/ 138 h 142"/>
                  <a:gd name="T46" fmla="*/ 156 w 290"/>
                  <a:gd name="T47" fmla="*/ 138 h 142"/>
                  <a:gd name="T48" fmla="*/ 186 w 290"/>
                  <a:gd name="T49" fmla="*/ 130 h 142"/>
                  <a:gd name="T50" fmla="*/ 212 w 290"/>
                  <a:gd name="T51" fmla="*/ 122 h 142"/>
                  <a:gd name="T52" fmla="*/ 236 w 290"/>
                  <a:gd name="T53" fmla="*/ 112 h 142"/>
                  <a:gd name="T54" fmla="*/ 256 w 290"/>
                  <a:gd name="T55" fmla="*/ 100 h 142"/>
                  <a:gd name="T56" fmla="*/ 270 w 290"/>
                  <a:gd name="T57" fmla="*/ 86 h 142"/>
                  <a:gd name="T58" fmla="*/ 282 w 290"/>
                  <a:gd name="T59" fmla="*/ 72 h 142"/>
                  <a:gd name="T60" fmla="*/ 286 w 290"/>
                  <a:gd name="T61" fmla="*/ 66 h 142"/>
                  <a:gd name="T62" fmla="*/ 288 w 290"/>
                  <a:gd name="T63" fmla="*/ 58 h 142"/>
                  <a:gd name="T64" fmla="*/ 290 w 290"/>
                  <a:gd name="T65" fmla="*/ 52 h 142"/>
                  <a:gd name="T66" fmla="*/ 288 w 290"/>
                  <a:gd name="T67" fmla="*/ 44 h 142"/>
                  <a:gd name="T68" fmla="*/ 288 w 290"/>
                  <a:gd name="T69" fmla="*/ 44 h 142"/>
                  <a:gd name="T70" fmla="*/ 286 w 290"/>
                  <a:gd name="T71" fmla="*/ 38 h 142"/>
                  <a:gd name="T72" fmla="*/ 284 w 290"/>
                  <a:gd name="T73" fmla="*/ 32 h 142"/>
                  <a:gd name="T74" fmla="*/ 278 w 290"/>
                  <a:gd name="T75" fmla="*/ 26 h 142"/>
                  <a:gd name="T76" fmla="*/ 272 w 290"/>
                  <a:gd name="T77" fmla="*/ 22 h 142"/>
                  <a:gd name="T78" fmla="*/ 258 w 290"/>
                  <a:gd name="T79" fmla="*/ 12 h 142"/>
                  <a:gd name="T80" fmla="*/ 238 w 290"/>
                  <a:gd name="T81" fmla="*/ 6 h 142"/>
                  <a:gd name="T82" fmla="*/ 214 w 290"/>
                  <a:gd name="T83" fmla="*/ 2 h 142"/>
                  <a:gd name="T84" fmla="*/ 190 w 290"/>
                  <a:gd name="T85" fmla="*/ 0 h 142"/>
                  <a:gd name="T86" fmla="*/ 162 w 290"/>
                  <a:gd name="T87" fmla="*/ 2 h 142"/>
                  <a:gd name="T88" fmla="*/ 132 w 290"/>
                  <a:gd name="T89" fmla="*/ 6 h 142"/>
                  <a:gd name="T90" fmla="*/ 132 w 290"/>
                  <a:gd name="T91" fmla="*/ 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90" h="142">
                    <a:moveTo>
                      <a:pt x="132" y="6"/>
                    </a:moveTo>
                    <a:lnTo>
                      <a:pt x="132" y="6"/>
                    </a:lnTo>
                    <a:lnTo>
                      <a:pt x="104" y="12"/>
                    </a:lnTo>
                    <a:lnTo>
                      <a:pt x="78" y="22"/>
                    </a:lnTo>
                    <a:lnTo>
                      <a:pt x="54" y="32"/>
                    </a:lnTo>
                    <a:lnTo>
                      <a:pt x="34" y="44"/>
                    </a:lnTo>
                    <a:lnTo>
                      <a:pt x="18" y="58"/>
                    </a:lnTo>
                    <a:lnTo>
                      <a:pt x="8" y="72"/>
                    </a:lnTo>
                    <a:lnTo>
                      <a:pt x="4" y="78"/>
                    </a:lnTo>
                    <a:lnTo>
                      <a:pt x="2" y="84"/>
                    </a:lnTo>
                    <a:lnTo>
                      <a:pt x="0" y="92"/>
                    </a:lnTo>
                    <a:lnTo>
                      <a:pt x="0" y="98"/>
                    </a:lnTo>
                    <a:lnTo>
                      <a:pt x="0" y="98"/>
                    </a:lnTo>
                    <a:lnTo>
                      <a:pt x="2" y="106"/>
                    </a:lnTo>
                    <a:lnTo>
                      <a:pt x="6" y="112"/>
                    </a:lnTo>
                    <a:lnTo>
                      <a:pt x="10" y="116"/>
                    </a:lnTo>
                    <a:lnTo>
                      <a:pt x="16" y="122"/>
                    </a:lnTo>
                    <a:lnTo>
                      <a:pt x="32" y="130"/>
                    </a:lnTo>
                    <a:lnTo>
                      <a:pt x="52" y="138"/>
                    </a:lnTo>
                    <a:lnTo>
                      <a:pt x="74" y="142"/>
                    </a:lnTo>
                    <a:lnTo>
                      <a:pt x="100" y="142"/>
                    </a:lnTo>
                    <a:lnTo>
                      <a:pt x="128" y="142"/>
                    </a:lnTo>
                    <a:lnTo>
                      <a:pt x="156" y="138"/>
                    </a:lnTo>
                    <a:lnTo>
                      <a:pt x="156" y="138"/>
                    </a:lnTo>
                    <a:lnTo>
                      <a:pt x="186" y="130"/>
                    </a:lnTo>
                    <a:lnTo>
                      <a:pt x="212" y="122"/>
                    </a:lnTo>
                    <a:lnTo>
                      <a:pt x="236" y="112"/>
                    </a:lnTo>
                    <a:lnTo>
                      <a:pt x="256" y="100"/>
                    </a:lnTo>
                    <a:lnTo>
                      <a:pt x="270" y="86"/>
                    </a:lnTo>
                    <a:lnTo>
                      <a:pt x="282" y="72"/>
                    </a:lnTo>
                    <a:lnTo>
                      <a:pt x="286" y="66"/>
                    </a:lnTo>
                    <a:lnTo>
                      <a:pt x="288" y="58"/>
                    </a:lnTo>
                    <a:lnTo>
                      <a:pt x="290" y="52"/>
                    </a:lnTo>
                    <a:lnTo>
                      <a:pt x="288" y="44"/>
                    </a:lnTo>
                    <a:lnTo>
                      <a:pt x="288" y="44"/>
                    </a:lnTo>
                    <a:lnTo>
                      <a:pt x="286" y="38"/>
                    </a:lnTo>
                    <a:lnTo>
                      <a:pt x="284" y="32"/>
                    </a:lnTo>
                    <a:lnTo>
                      <a:pt x="278" y="26"/>
                    </a:lnTo>
                    <a:lnTo>
                      <a:pt x="272" y="22"/>
                    </a:lnTo>
                    <a:lnTo>
                      <a:pt x="258" y="12"/>
                    </a:lnTo>
                    <a:lnTo>
                      <a:pt x="238" y="6"/>
                    </a:lnTo>
                    <a:lnTo>
                      <a:pt x="214" y="2"/>
                    </a:lnTo>
                    <a:lnTo>
                      <a:pt x="190" y="0"/>
                    </a:lnTo>
                    <a:lnTo>
                      <a:pt x="162" y="2"/>
                    </a:lnTo>
                    <a:lnTo>
                      <a:pt x="132" y="6"/>
                    </a:lnTo>
                    <a:lnTo>
                      <a:pt x="132" y="6"/>
                    </a:lnTo>
                    <a:close/>
                  </a:path>
                </a:pathLst>
              </a:custGeom>
              <a:solidFill>
                <a:srgbClr val="ED9C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41" name="Freeform 82"/>
              <p:cNvSpPr>
                <a:spLocks/>
              </p:cNvSpPr>
              <p:nvPr/>
            </p:nvSpPr>
            <p:spPr bwMode="auto">
              <a:xfrm>
                <a:off x="6319476" y="3731631"/>
                <a:ext cx="436721" cy="183700"/>
              </a:xfrm>
              <a:custGeom>
                <a:avLst/>
                <a:gdLst>
                  <a:gd name="T0" fmla="*/ 118 w 252"/>
                  <a:gd name="T1" fmla="*/ 6 h 106"/>
                  <a:gd name="T2" fmla="*/ 118 w 252"/>
                  <a:gd name="T3" fmla="*/ 6 h 106"/>
                  <a:gd name="T4" fmla="*/ 94 w 252"/>
                  <a:gd name="T5" fmla="*/ 12 h 106"/>
                  <a:gd name="T6" fmla="*/ 70 w 252"/>
                  <a:gd name="T7" fmla="*/ 18 h 106"/>
                  <a:gd name="T8" fmla="*/ 48 w 252"/>
                  <a:gd name="T9" fmla="*/ 28 h 106"/>
                  <a:gd name="T10" fmla="*/ 26 w 252"/>
                  <a:gd name="T11" fmla="*/ 42 h 106"/>
                  <a:gd name="T12" fmla="*/ 26 w 252"/>
                  <a:gd name="T13" fmla="*/ 42 h 106"/>
                  <a:gd name="T14" fmla="*/ 18 w 252"/>
                  <a:gd name="T15" fmla="*/ 48 h 106"/>
                  <a:gd name="T16" fmla="*/ 8 w 252"/>
                  <a:gd name="T17" fmla="*/ 56 h 106"/>
                  <a:gd name="T18" fmla="*/ 2 w 252"/>
                  <a:gd name="T19" fmla="*/ 66 h 106"/>
                  <a:gd name="T20" fmla="*/ 0 w 252"/>
                  <a:gd name="T21" fmla="*/ 72 h 106"/>
                  <a:gd name="T22" fmla="*/ 0 w 252"/>
                  <a:gd name="T23" fmla="*/ 78 h 106"/>
                  <a:gd name="T24" fmla="*/ 0 w 252"/>
                  <a:gd name="T25" fmla="*/ 78 h 106"/>
                  <a:gd name="T26" fmla="*/ 2 w 252"/>
                  <a:gd name="T27" fmla="*/ 82 h 106"/>
                  <a:gd name="T28" fmla="*/ 6 w 252"/>
                  <a:gd name="T29" fmla="*/ 86 h 106"/>
                  <a:gd name="T30" fmla="*/ 16 w 252"/>
                  <a:gd name="T31" fmla="*/ 94 h 106"/>
                  <a:gd name="T32" fmla="*/ 28 w 252"/>
                  <a:gd name="T33" fmla="*/ 98 h 106"/>
                  <a:gd name="T34" fmla="*/ 38 w 252"/>
                  <a:gd name="T35" fmla="*/ 102 h 106"/>
                  <a:gd name="T36" fmla="*/ 38 w 252"/>
                  <a:gd name="T37" fmla="*/ 102 h 106"/>
                  <a:gd name="T38" fmla="*/ 62 w 252"/>
                  <a:gd name="T39" fmla="*/ 106 h 106"/>
                  <a:gd name="T40" fmla="*/ 86 w 252"/>
                  <a:gd name="T41" fmla="*/ 106 h 106"/>
                  <a:gd name="T42" fmla="*/ 112 w 252"/>
                  <a:gd name="T43" fmla="*/ 104 h 106"/>
                  <a:gd name="T44" fmla="*/ 136 w 252"/>
                  <a:gd name="T45" fmla="*/ 102 h 106"/>
                  <a:gd name="T46" fmla="*/ 136 w 252"/>
                  <a:gd name="T47" fmla="*/ 102 h 106"/>
                  <a:gd name="T48" fmla="*/ 158 w 252"/>
                  <a:gd name="T49" fmla="*/ 96 h 106"/>
                  <a:gd name="T50" fmla="*/ 182 w 252"/>
                  <a:gd name="T51" fmla="*/ 88 h 106"/>
                  <a:gd name="T52" fmla="*/ 206 w 252"/>
                  <a:gd name="T53" fmla="*/ 78 h 106"/>
                  <a:gd name="T54" fmla="*/ 226 w 252"/>
                  <a:gd name="T55" fmla="*/ 66 h 106"/>
                  <a:gd name="T56" fmla="*/ 226 w 252"/>
                  <a:gd name="T57" fmla="*/ 66 h 106"/>
                  <a:gd name="T58" fmla="*/ 234 w 252"/>
                  <a:gd name="T59" fmla="*/ 60 h 106"/>
                  <a:gd name="T60" fmla="*/ 244 w 252"/>
                  <a:gd name="T61" fmla="*/ 50 h 106"/>
                  <a:gd name="T62" fmla="*/ 250 w 252"/>
                  <a:gd name="T63" fmla="*/ 40 h 106"/>
                  <a:gd name="T64" fmla="*/ 252 w 252"/>
                  <a:gd name="T65" fmla="*/ 36 h 106"/>
                  <a:gd name="T66" fmla="*/ 252 w 252"/>
                  <a:gd name="T67" fmla="*/ 30 h 106"/>
                  <a:gd name="T68" fmla="*/ 252 w 252"/>
                  <a:gd name="T69" fmla="*/ 30 h 106"/>
                  <a:gd name="T70" fmla="*/ 250 w 252"/>
                  <a:gd name="T71" fmla="*/ 26 h 106"/>
                  <a:gd name="T72" fmla="*/ 246 w 252"/>
                  <a:gd name="T73" fmla="*/ 22 h 106"/>
                  <a:gd name="T74" fmla="*/ 236 w 252"/>
                  <a:gd name="T75" fmla="*/ 14 h 106"/>
                  <a:gd name="T76" fmla="*/ 224 w 252"/>
                  <a:gd name="T77" fmla="*/ 10 h 106"/>
                  <a:gd name="T78" fmla="*/ 214 w 252"/>
                  <a:gd name="T79" fmla="*/ 6 h 106"/>
                  <a:gd name="T80" fmla="*/ 214 w 252"/>
                  <a:gd name="T81" fmla="*/ 6 h 106"/>
                  <a:gd name="T82" fmla="*/ 190 w 252"/>
                  <a:gd name="T83" fmla="*/ 2 h 106"/>
                  <a:gd name="T84" fmla="*/ 166 w 252"/>
                  <a:gd name="T85" fmla="*/ 0 h 106"/>
                  <a:gd name="T86" fmla="*/ 142 w 252"/>
                  <a:gd name="T87" fmla="*/ 2 h 106"/>
                  <a:gd name="T88" fmla="*/ 118 w 252"/>
                  <a:gd name="T89" fmla="*/ 6 h 106"/>
                  <a:gd name="T90" fmla="*/ 118 w 252"/>
                  <a:gd name="T91" fmla="*/ 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52" h="106">
                    <a:moveTo>
                      <a:pt x="118" y="6"/>
                    </a:moveTo>
                    <a:lnTo>
                      <a:pt x="118" y="6"/>
                    </a:lnTo>
                    <a:lnTo>
                      <a:pt x="94" y="12"/>
                    </a:lnTo>
                    <a:lnTo>
                      <a:pt x="70" y="18"/>
                    </a:lnTo>
                    <a:lnTo>
                      <a:pt x="48" y="28"/>
                    </a:lnTo>
                    <a:lnTo>
                      <a:pt x="26" y="42"/>
                    </a:lnTo>
                    <a:lnTo>
                      <a:pt x="26" y="42"/>
                    </a:lnTo>
                    <a:lnTo>
                      <a:pt x="18" y="48"/>
                    </a:lnTo>
                    <a:lnTo>
                      <a:pt x="8" y="56"/>
                    </a:lnTo>
                    <a:lnTo>
                      <a:pt x="2" y="66"/>
                    </a:lnTo>
                    <a:lnTo>
                      <a:pt x="0" y="72"/>
                    </a:lnTo>
                    <a:lnTo>
                      <a:pt x="0" y="78"/>
                    </a:lnTo>
                    <a:lnTo>
                      <a:pt x="0" y="78"/>
                    </a:lnTo>
                    <a:lnTo>
                      <a:pt x="2" y="82"/>
                    </a:lnTo>
                    <a:lnTo>
                      <a:pt x="6" y="86"/>
                    </a:lnTo>
                    <a:lnTo>
                      <a:pt x="16" y="94"/>
                    </a:lnTo>
                    <a:lnTo>
                      <a:pt x="28" y="98"/>
                    </a:lnTo>
                    <a:lnTo>
                      <a:pt x="38" y="102"/>
                    </a:lnTo>
                    <a:lnTo>
                      <a:pt x="38" y="102"/>
                    </a:lnTo>
                    <a:lnTo>
                      <a:pt x="62" y="106"/>
                    </a:lnTo>
                    <a:lnTo>
                      <a:pt x="86" y="106"/>
                    </a:lnTo>
                    <a:lnTo>
                      <a:pt x="112" y="104"/>
                    </a:lnTo>
                    <a:lnTo>
                      <a:pt x="136" y="102"/>
                    </a:lnTo>
                    <a:lnTo>
                      <a:pt x="136" y="102"/>
                    </a:lnTo>
                    <a:lnTo>
                      <a:pt x="158" y="96"/>
                    </a:lnTo>
                    <a:lnTo>
                      <a:pt x="182" y="88"/>
                    </a:lnTo>
                    <a:lnTo>
                      <a:pt x="206" y="78"/>
                    </a:lnTo>
                    <a:lnTo>
                      <a:pt x="226" y="66"/>
                    </a:lnTo>
                    <a:lnTo>
                      <a:pt x="226" y="66"/>
                    </a:lnTo>
                    <a:lnTo>
                      <a:pt x="234" y="60"/>
                    </a:lnTo>
                    <a:lnTo>
                      <a:pt x="244" y="50"/>
                    </a:lnTo>
                    <a:lnTo>
                      <a:pt x="250" y="40"/>
                    </a:lnTo>
                    <a:lnTo>
                      <a:pt x="252" y="36"/>
                    </a:lnTo>
                    <a:lnTo>
                      <a:pt x="252" y="30"/>
                    </a:lnTo>
                    <a:lnTo>
                      <a:pt x="252" y="30"/>
                    </a:lnTo>
                    <a:lnTo>
                      <a:pt x="250" y="26"/>
                    </a:lnTo>
                    <a:lnTo>
                      <a:pt x="246" y="22"/>
                    </a:lnTo>
                    <a:lnTo>
                      <a:pt x="236" y="14"/>
                    </a:lnTo>
                    <a:lnTo>
                      <a:pt x="224" y="10"/>
                    </a:lnTo>
                    <a:lnTo>
                      <a:pt x="214" y="6"/>
                    </a:lnTo>
                    <a:lnTo>
                      <a:pt x="214" y="6"/>
                    </a:lnTo>
                    <a:lnTo>
                      <a:pt x="190" y="2"/>
                    </a:lnTo>
                    <a:lnTo>
                      <a:pt x="166" y="0"/>
                    </a:lnTo>
                    <a:lnTo>
                      <a:pt x="142" y="2"/>
                    </a:lnTo>
                    <a:lnTo>
                      <a:pt x="118" y="6"/>
                    </a:lnTo>
                    <a:lnTo>
                      <a:pt x="118" y="6"/>
                    </a:lnTo>
                    <a:close/>
                  </a:path>
                </a:pathLst>
              </a:custGeom>
              <a:solidFill>
                <a:srgbClr val="D48B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42" name="Freeform 83"/>
              <p:cNvSpPr>
                <a:spLocks/>
              </p:cNvSpPr>
              <p:nvPr/>
            </p:nvSpPr>
            <p:spPr bwMode="auto">
              <a:xfrm>
                <a:off x="6291748" y="3794019"/>
                <a:ext cx="509508" cy="207962"/>
              </a:xfrm>
              <a:custGeom>
                <a:avLst/>
                <a:gdLst>
                  <a:gd name="T0" fmla="*/ 266 w 294"/>
                  <a:gd name="T1" fmla="*/ 32 h 120"/>
                  <a:gd name="T2" fmla="*/ 242 w 294"/>
                  <a:gd name="T3" fmla="*/ 50 h 120"/>
                  <a:gd name="T4" fmla="*/ 218 w 294"/>
                  <a:gd name="T5" fmla="*/ 62 h 120"/>
                  <a:gd name="T6" fmla="*/ 192 w 294"/>
                  <a:gd name="T7" fmla="*/ 72 h 120"/>
                  <a:gd name="T8" fmla="*/ 166 w 294"/>
                  <a:gd name="T9" fmla="*/ 78 h 120"/>
                  <a:gd name="T10" fmla="*/ 154 w 294"/>
                  <a:gd name="T11" fmla="*/ 82 h 120"/>
                  <a:gd name="T12" fmla="*/ 140 w 294"/>
                  <a:gd name="T13" fmla="*/ 84 h 120"/>
                  <a:gd name="T14" fmla="*/ 114 w 294"/>
                  <a:gd name="T15" fmla="*/ 86 h 120"/>
                  <a:gd name="T16" fmla="*/ 86 w 294"/>
                  <a:gd name="T17" fmla="*/ 86 h 120"/>
                  <a:gd name="T18" fmla="*/ 58 w 294"/>
                  <a:gd name="T19" fmla="*/ 84 h 120"/>
                  <a:gd name="T20" fmla="*/ 44 w 294"/>
                  <a:gd name="T21" fmla="*/ 80 h 120"/>
                  <a:gd name="T22" fmla="*/ 30 w 294"/>
                  <a:gd name="T23" fmla="*/ 76 h 120"/>
                  <a:gd name="T24" fmla="*/ 12 w 294"/>
                  <a:gd name="T25" fmla="*/ 66 h 120"/>
                  <a:gd name="T26" fmla="*/ 0 w 294"/>
                  <a:gd name="T27" fmla="*/ 54 h 120"/>
                  <a:gd name="T28" fmla="*/ 6 w 294"/>
                  <a:gd name="T29" fmla="*/ 88 h 120"/>
                  <a:gd name="T30" fmla="*/ 12 w 294"/>
                  <a:gd name="T31" fmla="*/ 94 h 120"/>
                  <a:gd name="T32" fmla="*/ 26 w 294"/>
                  <a:gd name="T33" fmla="*/ 106 h 120"/>
                  <a:gd name="T34" fmla="*/ 36 w 294"/>
                  <a:gd name="T35" fmla="*/ 110 h 120"/>
                  <a:gd name="T36" fmla="*/ 64 w 294"/>
                  <a:gd name="T37" fmla="*/ 118 h 120"/>
                  <a:gd name="T38" fmla="*/ 92 w 294"/>
                  <a:gd name="T39" fmla="*/ 120 h 120"/>
                  <a:gd name="T40" fmla="*/ 120 w 294"/>
                  <a:gd name="T41" fmla="*/ 120 h 120"/>
                  <a:gd name="T42" fmla="*/ 146 w 294"/>
                  <a:gd name="T43" fmla="*/ 118 h 120"/>
                  <a:gd name="T44" fmla="*/ 160 w 294"/>
                  <a:gd name="T45" fmla="*/ 116 h 120"/>
                  <a:gd name="T46" fmla="*/ 172 w 294"/>
                  <a:gd name="T47" fmla="*/ 114 h 120"/>
                  <a:gd name="T48" fmla="*/ 198 w 294"/>
                  <a:gd name="T49" fmla="*/ 106 h 120"/>
                  <a:gd name="T50" fmla="*/ 224 w 294"/>
                  <a:gd name="T51" fmla="*/ 96 h 120"/>
                  <a:gd name="T52" fmla="*/ 248 w 294"/>
                  <a:gd name="T53" fmla="*/ 84 h 120"/>
                  <a:gd name="T54" fmla="*/ 262 w 294"/>
                  <a:gd name="T55" fmla="*/ 76 h 120"/>
                  <a:gd name="T56" fmla="*/ 272 w 294"/>
                  <a:gd name="T57" fmla="*/ 66 h 120"/>
                  <a:gd name="T58" fmla="*/ 286 w 294"/>
                  <a:gd name="T59" fmla="*/ 50 h 120"/>
                  <a:gd name="T60" fmla="*/ 294 w 294"/>
                  <a:gd name="T61" fmla="*/ 34 h 120"/>
                  <a:gd name="T62" fmla="*/ 288 w 294"/>
                  <a:gd name="T63" fmla="*/ 0 h 120"/>
                  <a:gd name="T64" fmla="*/ 284 w 294"/>
                  <a:gd name="T65" fmla="*/ 8 h 120"/>
                  <a:gd name="T66" fmla="*/ 274 w 294"/>
                  <a:gd name="T67" fmla="*/ 24 h 120"/>
                  <a:gd name="T68" fmla="*/ 266 w 294"/>
                  <a:gd name="T69" fmla="*/ 3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4" h="120">
                    <a:moveTo>
                      <a:pt x="266" y="32"/>
                    </a:moveTo>
                    <a:lnTo>
                      <a:pt x="266" y="32"/>
                    </a:lnTo>
                    <a:lnTo>
                      <a:pt x="256" y="42"/>
                    </a:lnTo>
                    <a:lnTo>
                      <a:pt x="242" y="50"/>
                    </a:lnTo>
                    <a:lnTo>
                      <a:pt x="242" y="50"/>
                    </a:lnTo>
                    <a:lnTo>
                      <a:pt x="218" y="62"/>
                    </a:lnTo>
                    <a:lnTo>
                      <a:pt x="218" y="62"/>
                    </a:lnTo>
                    <a:lnTo>
                      <a:pt x="192" y="72"/>
                    </a:lnTo>
                    <a:lnTo>
                      <a:pt x="192" y="72"/>
                    </a:lnTo>
                    <a:lnTo>
                      <a:pt x="166" y="78"/>
                    </a:lnTo>
                    <a:lnTo>
                      <a:pt x="166" y="78"/>
                    </a:lnTo>
                    <a:lnTo>
                      <a:pt x="154" y="82"/>
                    </a:lnTo>
                    <a:lnTo>
                      <a:pt x="154" y="82"/>
                    </a:lnTo>
                    <a:lnTo>
                      <a:pt x="140" y="84"/>
                    </a:lnTo>
                    <a:lnTo>
                      <a:pt x="140" y="84"/>
                    </a:lnTo>
                    <a:lnTo>
                      <a:pt x="114" y="86"/>
                    </a:lnTo>
                    <a:lnTo>
                      <a:pt x="114" y="86"/>
                    </a:lnTo>
                    <a:lnTo>
                      <a:pt x="86" y="86"/>
                    </a:lnTo>
                    <a:lnTo>
                      <a:pt x="86" y="86"/>
                    </a:lnTo>
                    <a:lnTo>
                      <a:pt x="58" y="84"/>
                    </a:lnTo>
                    <a:lnTo>
                      <a:pt x="58" y="84"/>
                    </a:lnTo>
                    <a:lnTo>
                      <a:pt x="44" y="80"/>
                    </a:lnTo>
                    <a:lnTo>
                      <a:pt x="30" y="76"/>
                    </a:lnTo>
                    <a:lnTo>
                      <a:pt x="30" y="76"/>
                    </a:lnTo>
                    <a:lnTo>
                      <a:pt x="20" y="72"/>
                    </a:lnTo>
                    <a:lnTo>
                      <a:pt x="12" y="66"/>
                    </a:lnTo>
                    <a:lnTo>
                      <a:pt x="4" y="60"/>
                    </a:lnTo>
                    <a:lnTo>
                      <a:pt x="0" y="54"/>
                    </a:lnTo>
                    <a:lnTo>
                      <a:pt x="0" y="54"/>
                    </a:lnTo>
                    <a:lnTo>
                      <a:pt x="6" y="88"/>
                    </a:lnTo>
                    <a:lnTo>
                      <a:pt x="6" y="88"/>
                    </a:lnTo>
                    <a:lnTo>
                      <a:pt x="12" y="94"/>
                    </a:lnTo>
                    <a:lnTo>
                      <a:pt x="18" y="100"/>
                    </a:lnTo>
                    <a:lnTo>
                      <a:pt x="26" y="106"/>
                    </a:lnTo>
                    <a:lnTo>
                      <a:pt x="36" y="110"/>
                    </a:lnTo>
                    <a:lnTo>
                      <a:pt x="36" y="110"/>
                    </a:lnTo>
                    <a:lnTo>
                      <a:pt x="50" y="114"/>
                    </a:lnTo>
                    <a:lnTo>
                      <a:pt x="64" y="118"/>
                    </a:lnTo>
                    <a:lnTo>
                      <a:pt x="64" y="118"/>
                    </a:lnTo>
                    <a:lnTo>
                      <a:pt x="92" y="120"/>
                    </a:lnTo>
                    <a:lnTo>
                      <a:pt x="92" y="120"/>
                    </a:lnTo>
                    <a:lnTo>
                      <a:pt x="120" y="120"/>
                    </a:lnTo>
                    <a:lnTo>
                      <a:pt x="120" y="120"/>
                    </a:lnTo>
                    <a:lnTo>
                      <a:pt x="146" y="118"/>
                    </a:lnTo>
                    <a:lnTo>
                      <a:pt x="146" y="118"/>
                    </a:lnTo>
                    <a:lnTo>
                      <a:pt x="160" y="116"/>
                    </a:lnTo>
                    <a:lnTo>
                      <a:pt x="160" y="116"/>
                    </a:lnTo>
                    <a:lnTo>
                      <a:pt x="172" y="114"/>
                    </a:lnTo>
                    <a:lnTo>
                      <a:pt x="172" y="114"/>
                    </a:lnTo>
                    <a:lnTo>
                      <a:pt x="198" y="106"/>
                    </a:lnTo>
                    <a:lnTo>
                      <a:pt x="198" y="106"/>
                    </a:lnTo>
                    <a:lnTo>
                      <a:pt x="224" y="96"/>
                    </a:lnTo>
                    <a:lnTo>
                      <a:pt x="224" y="96"/>
                    </a:lnTo>
                    <a:lnTo>
                      <a:pt x="248" y="84"/>
                    </a:lnTo>
                    <a:lnTo>
                      <a:pt x="248" y="84"/>
                    </a:lnTo>
                    <a:lnTo>
                      <a:pt x="262" y="76"/>
                    </a:lnTo>
                    <a:lnTo>
                      <a:pt x="272" y="66"/>
                    </a:lnTo>
                    <a:lnTo>
                      <a:pt x="272" y="66"/>
                    </a:lnTo>
                    <a:lnTo>
                      <a:pt x="280" y="58"/>
                    </a:lnTo>
                    <a:lnTo>
                      <a:pt x="286" y="50"/>
                    </a:lnTo>
                    <a:lnTo>
                      <a:pt x="290" y="42"/>
                    </a:lnTo>
                    <a:lnTo>
                      <a:pt x="294" y="34"/>
                    </a:lnTo>
                    <a:lnTo>
                      <a:pt x="294" y="34"/>
                    </a:lnTo>
                    <a:lnTo>
                      <a:pt x="288" y="0"/>
                    </a:lnTo>
                    <a:lnTo>
                      <a:pt x="288" y="0"/>
                    </a:lnTo>
                    <a:lnTo>
                      <a:pt x="284" y="8"/>
                    </a:lnTo>
                    <a:lnTo>
                      <a:pt x="280" y="16"/>
                    </a:lnTo>
                    <a:lnTo>
                      <a:pt x="274" y="24"/>
                    </a:lnTo>
                    <a:lnTo>
                      <a:pt x="266" y="32"/>
                    </a:lnTo>
                    <a:lnTo>
                      <a:pt x="266" y="32"/>
                    </a:lnTo>
                    <a:close/>
                  </a:path>
                </a:pathLst>
              </a:custGeom>
              <a:solidFill>
                <a:srgbClr val="C081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43" name="Freeform 84"/>
              <p:cNvSpPr>
                <a:spLocks noEditPoints="1"/>
              </p:cNvSpPr>
              <p:nvPr/>
            </p:nvSpPr>
            <p:spPr bwMode="auto">
              <a:xfrm>
                <a:off x="6430389" y="3755893"/>
                <a:ext cx="201030" cy="124777"/>
              </a:xfrm>
              <a:custGeom>
                <a:avLst/>
                <a:gdLst>
                  <a:gd name="T0" fmla="*/ 108 w 116"/>
                  <a:gd name="T1" fmla="*/ 66 h 72"/>
                  <a:gd name="T2" fmla="*/ 98 w 116"/>
                  <a:gd name="T3" fmla="*/ 60 h 72"/>
                  <a:gd name="T4" fmla="*/ 80 w 116"/>
                  <a:gd name="T5" fmla="*/ 70 h 72"/>
                  <a:gd name="T6" fmla="*/ 72 w 116"/>
                  <a:gd name="T7" fmla="*/ 72 h 72"/>
                  <a:gd name="T8" fmla="*/ 62 w 116"/>
                  <a:gd name="T9" fmla="*/ 72 h 72"/>
                  <a:gd name="T10" fmla="*/ 42 w 116"/>
                  <a:gd name="T11" fmla="*/ 68 h 72"/>
                  <a:gd name="T12" fmla="*/ 54 w 116"/>
                  <a:gd name="T13" fmla="*/ 56 h 72"/>
                  <a:gd name="T14" fmla="*/ 64 w 116"/>
                  <a:gd name="T15" fmla="*/ 60 h 72"/>
                  <a:gd name="T16" fmla="*/ 72 w 116"/>
                  <a:gd name="T17" fmla="*/ 60 h 72"/>
                  <a:gd name="T18" fmla="*/ 90 w 116"/>
                  <a:gd name="T19" fmla="*/ 54 h 72"/>
                  <a:gd name="T20" fmla="*/ 74 w 116"/>
                  <a:gd name="T21" fmla="*/ 46 h 72"/>
                  <a:gd name="T22" fmla="*/ 58 w 116"/>
                  <a:gd name="T23" fmla="*/ 36 h 72"/>
                  <a:gd name="T24" fmla="*/ 38 w 116"/>
                  <a:gd name="T25" fmla="*/ 44 h 72"/>
                  <a:gd name="T26" fmla="*/ 28 w 116"/>
                  <a:gd name="T27" fmla="*/ 46 h 72"/>
                  <a:gd name="T28" fmla="*/ 20 w 116"/>
                  <a:gd name="T29" fmla="*/ 46 h 72"/>
                  <a:gd name="T30" fmla="*/ 6 w 116"/>
                  <a:gd name="T31" fmla="*/ 42 h 72"/>
                  <a:gd name="T32" fmla="*/ 2 w 116"/>
                  <a:gd name="T33" fmla="*/ 38 h 72"/>
                  <a:gd name="T34" fmla="*/ 0 w 116"/>
                  <a:gd name="T35" fmla="*/ 30 h 72"/>
                  <a:gd name="T36" fmla="*/ 0 w 116"/>
                  <a:gd name="T37" fmla="*/ 26 h 72"/>
                  <a:gd name="T38" fmla="*/ 16 w 116"/>
                  <a:gd name="T39" fmla="*/ 12 h 72"/>
                  <a:gd name="T40" fmla="*/ 12 w 116"/>
                  <a:gd name="T41" fmla="*/ 8 h 72"/>
                  <a:gd name="T42" fmla="*/ 18 w 116"/>
                  <a:gd name="T43" fmla="*/ 4 h 72"/>
                  <a:gd name="T44" fmla="*/ 22 w 116"/>
                  <a:gd name="T45" fmla="*/ 8 h 72"/>
                  <a:gd name="T46" fmla="*/ 34 w 116"/>
                  <a:gd name="T47" fmla="*/ 2 h 72"/>
                  <a:gd name="T48" fmla="*/ 42 w 116"/>
                  <a:gd name="T49" fmla="*/ 0 h 72"/>
                  <a:gd name="T50" fmla="*/ 64 w 116"/>
                  <a:gd name="T51" fmla="*/ 2 h 72"/>
                  <a:gd name="T52" fmla="*/ 54 w 116"/>
                  <a:gd name="T53" fmla="*/ 10 h 72"/>
                  <a:gd name="T54" fmla="*/ 48 w 116"/>
                  <a:gd name="T55" fmla="*/ 8 h 72"/>
                  <a:gd name="T56" fmla="*/ 42 w 116"/>
                  <a:gd name="T57" fmla="*/ 8 h 72"/>
                  <a:gd name="T58" fmla="*/ 30 w 116"/>
                  <a:gd name="T59" fmla="*/ 12 h 72"/>
                  <a:gd name="T60" fmla="*/ 42 w 116"/>
                  <a:gd name="T61" fmla="*/ 18 h 72"/>
                  <a:gd name="T62" fmla="*/ 56 w 116"/>
                  <a:gd name="T63" fmla="*/ 26 h 72"/>
                  <a:gd name="T64" fmla="*/ 70 w 116"/>
                  <a:gd name="T65" fmla="*/ 20 h 72"/>
                  <a:gd name="T66" fmla="*/ 82 w 116"/>
                  <a:gd name="T67" fmla="*/ 18 h 72"/>
                  <a:gd name="T68" fmla="*/ 94 w 116"/>
                  <a:gd name="T69" fmla="*/ 18 h 72"/>
                  <a:gd name="T70" fmla="*/ 104 w 116"/>
                  <a:gd name="T71" fmla="*/ 22 h 72"/>
                  <a:gd name="T72" fmla="*/ 112 w 116"/>
                  <a:gd name="T73" fmla="*/ 32 h 72"/>
                  <a:gd name="T74" fmla="*/ 114 w 116"/>
                  <a:gd name="T75" fmla="*/ 36 h 72"/>
                  <a:gd name="T76" fmla="*/ 112 w 116"/>
                  <a:gd name="T77" fmla="*/ 44 h 72"/>
                  <a:gd name="T78" fmla="*/ 104 w 116"/>
                  <a:gd name="T79" fmla="*/ 54 h 72"/>
                  <a:gd name="T80" fmla="*/ 116 w 116"/>
                  <a:gd name="T81" fmla="*/ 60 h 72"/>
                  <a:gd name="T82" fmla="*/ 108 w 116"/>
                  <a:gd name="T83" fmla="*/ 66 h 72"/>
                  <a:gd name="T84" fmla="*/ 22 w 116"/>
                  <a:gd name="T85" fmla="*/ 16 h 72"/>
                  <a:gd name="T86" fmla="*/ 18 w 116"/>
                  <a:gd name="T87" fmla="*/ 20 h 72"/>
                  <a:gd name="T88" fmla="*/ 16 w 116"/>
                  <a:gd name="T89" fmla="*/ 24 h 72"/>
                  <a:gd name="T90" fmla="*/ 20 w 116"/>
                  <a:gd name="T91" fmla="*/ 32 h 72"/>
                  <a:gd name="T92" fmla="*/ 24 w 116"/>
                  <a:gd name="T93" fmla="*/ 34 h 72"/>
                  <a:gd name="T94" fmla="*/ 30 w 116"/>
                  <a:gd name="T95" fmla="*/ 36 h 72"/>
                  <a:gd name="T96" fmla="*/ 48 w 116"/>
                  <a:gd name="T97" fmla="*/ 30 h 72"/>
                  <a:gd name="T98" fmla="*/ 36 w 116"/>
                  <a:gd name="T99" fmla="*/ 22 h 72"/>
                  <a:gd name="T100" fmla="*/ 22 w 116"/>
                  <a:gd name="T101" fmla="*/ 16 h 72"/>
                  <a:gd name="T102" fmla="*/ 96 w 116"/>
                  <a:gd name="T103" fmla="*/ 50 h 72"/>
                  <a:gd name="T104" fmla="*/ 96 w 116"/>
                  <a:gd name="T105" fmla="*/ 50 h 72"/>
                  <a:gd name="T106" fmla="*/ 100 w 116"/>
                  <a:gd name="T107" fmla="*/ 38 h 72"/>
                  <a:gd name="T108" fmla="*/ 98 w 116"/>
                  <a:gd name="T109" fmla="*/ 34 h 72"/>
                  <a:gd name="T110" fmla="*/ 94 w 116"/>
                  <a:gd name="T111" fmla="*/ 30 h 72"/>
                  <a:gd name="T112" fmla="*/ 82 w 116"/>
                  <a:gd name="T113" fmla="*/ 26 h 72"/>
                  <a:gd name="T114" fmla="*/ 76 w 116"/>
                  <a:gd name="T115" fmla="*/ 28 h 72"/>
                  <a:gd name="T116" fmla="*/ 66 w 116"/>
                  <a:gd name="T117" fmla="*/ 32 h 72"/>
                  <a:gd name="T118" fmla="*/ 80 w 116"/>
                  <a:gd name="T119" fmla="*/ 40 h 72"/>
                  <a:gd name="T120" fmla="*/ 96 w 116"/>
                  <a:gd name="T121" fmla="*/ 5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6" h="72">
                    <a:moveTo>
                      <a:pt x="108" y="66"/>
                    </a:moveTo>
                    <a:lnTo>
                      <a:pt x="108" y="66"/>
                    </a:lnTo>
                    <a:lnTo>
                      <a:pt x="98" y="60"/>
                    </a:lnTo>
                    <a:lnTo>
                      <a:pt x="98" y="60"/>
                    </a:lnTo>
                    <a:lnTo>
                      <a:pt x="90" y="66"/>
                    </a:lnTo>
                    <a:lnTo>
                      <a:pt x="80" y="70"/>
                    </a:lnTo>
                    <a:lnTo>
                      <a:pt x="80" y="70"/>
                    </a:lnTo>
                    <a:lnTo>
                      <a:pt x="72" y="72"/>
                    </a:lnTo>
                    <a:lnTo>
                      <a:pt x="62" y="72"/>
                    </a:lnTo>
                    <a:lnTo>
                      <a:pt x="62" y="72"/>
                    </a:lnTo>
                    <a:lnTo>
                      <a:pt x="52" y="72"/>
                    </a:lnTo>
                    <a:lnTo>
                      <a:pt x="42" y="68"/>
                    </a:lnTo>
                    <a:lnTo>
                      <a:pt x="42" y="68"/>
                    </a:lnTo>
                    <a:lnTo>
                      <a:pt x="54" y="56"/>
                    </a:lnTo>
                    <a:lnTo>
                      <a:pt x="54" y="56"/>
                    </a:lnTo>
                    <a:lnTo>
                      <a:pt x="64" y="60"/>
                    </a:lnTo>
                    <a:lnTo>
                      <a:pt x="72" y="60"/>
                    </a:lnTo>
                    <a:lnTo>
                      <a:pt x="72" y="60"/>
                    </a:lnTo>
                    <a:lnTo>
                      <a:pt x="82" y="58"/>
                    </a:lnTo>
                    <a:lnTo>
                      <a:pt x="90" y="54"/>
                    </a:lnTo>
                    <a:lnTo>
                      <a:pt x="90" y="54"/>
                    </a:lnTo>
                    <a:lnTo>
                      <a:pt x="74" y="46"/>
                    </a:lnTo>
                    <a:lnTo>
                      <a:pt x="74" y="46"/>
                    </a:lnTo>
                    <a:lnTo>
                      <a:pt x="58" y="36"/>
                    </a:lnTo>
                    <a:lnTo>
                      <a:pt x="58" y="36"/>
                    </a:lnTo>
                    <a:lnTo>
                      <a:pt x="38" y="44"/>
                    </a:lnTo>
                    <a:lnTo>
                      <a:pt x="38" y="44"/>
                    </a:lnTo>
                    <a:lnTo>
                      <a:pt x="28" y="46"/>
                    </a:lnTo>
                    <a:lnTo>
                      <a:pt x="20" y="46"/>
                    </a:lnTo>
                    <a:lnTo>
                      <a:pt x="20" y="46"/>
                    </a:lnTo>
                    <a:lnTo>
                      <a:pt x="12" y="44"/>
                    </a:lnTo>
                    <a:lnTo>
                      <a:pt x="6" y="42"/>
                    </a:lnTo>
                    <a:lnTo>
                      <a:pt x="6" y="42"/>
                    </a:lnTo>
                    <a:lnTo>
                      <a:pt x="2" y="38"/>
                    </a:lnTo>
                    <a:lnTo>
                      <a:pt x="0" y="34"/>
                    </a:lnTo>
                    <a:lnTo>
                      <a:pt x="0" y="30"/>
                    </a:lnTo>
                    <a:lnTo>
                      <a:pt x="0" y="26"/>
                    </a:lnTo>
                    <a:lnTo>
                      <a:pt x="0" y="26"/>
                    </a:lnTo>
                    <a:lnTo>
                      <a:pt x="6" y="18"/>
                    </a:lnTo>
                    <a:lnTo>
                      <a:pt x="16" y="12"/>
                    </a:lnTo>
                    <a:lnTo>
                      <a:pt x="16" y="12"/>
                    </a:lnTo>
                    <a:lnTo>
                      <a:pt x="12" y="8"/>
                    </a:lnTo>
                    <a:lnTo>
                      <a:pt x="12" y="8"/>
                    </a:lnTo>
                    <a:lnTo>
                      <a:pt x="18" y="4"/>
                    </a:lnTo>
                    <a:lnTo>
                      <a:pt x="18" y="4"/>
                    </a:lnTo>
                    <a:lnTo>
                      <a:pt x="22" y="8"/>
                    </a:lnTo>
                    <a:lnTo>
                      <a:pt x="22" y="8"/>
                    </a:lnTo>
                    <a:lnTo>
                      <a:pt x="34" y="2"/>
                    </a:lnTo>
                    <a:lnTo>
                      <a:pt x="42" y="0"/>
                    </a:lnTo>
                    <a:lnTo>
                      <a:pt x="42" y="0"/>
                    </a:lnTo>
                    <a:lnTo>
                      <a:pt x="54" y="0"/>
                    </a:lnTo>
                    <a:lnTo>
                      <a:pt x="64" y="2"/>
                    </a:lnTo>
                    <a:lnTo>
                      <a:pt x="64" y="2"/>
                    </a:lnTo>
                    <a:lnTo>
                      <a:pt x="54" y="10"/>
                    </a:lnTo>
                    <a:lnTo>
                      <a:pt x="54" y="10"/>
                    </a:lnTo>
                    <a:lnTo>
                      <a:pt x="48" y="8"/>
                    </a:lnTo>
                    <a:lnTo>
                      <a:pt x="42" y="8"/>
                    </a:lnTo>
                    <a:lnTo>
                      <a:pt x="42" y="8"/>
                    </a:lnTo>
                    <a:lnTo>
                      <a:pt x="30" y="12"/>
                    </a:lnTo>
                    <a:lnTo>
                      <a:pt x="30" y="12"/>
                    </a:lnTo>
                    <a:lnTo>
                      <a:pt x="42" y="18"/>
                    </a:lnTo>
                    <a:lnTo>
                      <a:pt x="42" y="18"/>
                    </a:lnTo>
                    <a:lnTo>
                      <a:pt x="56" y="26"/>
                    </a:lnTo>
                    <a:lnTo>
                      <a:pt x="56" y="26"/>
                    </a:lnTo>
                    <a:lnTo>
                      <a:pt x="70" y="20"/>
                    </a:lnTo>
                    <a:lnTo>
                      <a:pt x="70" y="20"/>
                    </a:lnTo>
                    <a:lnTo>
                      <a:pt x="82" y="18"/>
                    </a:lnTo>
                    <a:lnTo>
                      <a:pt x="82" y="18"/>
                    </a:lnTo>
                    <a:lnTo>
                      <a:pt x="94" y="18"/>
                    </a:lnTo>
                    <a:lnTo>
                      <a:pt x="94" y="18"/>
                    </a:lnTo>
                    <a:lnTo>
                      <a:pt x="104" y="22"/>
                    </a:lnTo>
                    <a:lnTo>
                      <a:pt x="104" y="22"/>
                    </a:lnTo>
                    <a:lnTo>
                      <a:pt x="110" y="28"/>
                    </a:lnTo>
                    <a:lnTo>
                      <a:pt x="112" y="32"/>
                    </a:lnTo>
                    <a:lnTo>
                      <a:pt x="114" y="36"/>
                    </a:lnTo>
                    <a:lnTo>
                      <a:pt x="114" y="36"/>
                    </a:lnTo>
                    <a:lnTo>
                      <a:pt x="114" y="40"/>
                    </a:lnTo>
                    <a:lnTo>
                      <a:pt x="112" y="44"/>
                    </a:lnTo>
                    <a:lnTo>
                      <a:pt x="104" y="54"/>
                    </a:lnTo>
                    <a:lnTo>
                      <a:pt x="104" y="54"/>
                    </a:lnTo>
                    <a:lnTo>
                      <a:pt x="116" y="60"/>
                    </a:lnTo>
                    <a:lnTo>
                      <a:pt x="116" y="60"/>
                    </a:lnTo>
                    <a:lnTo>
                      <a:pt x="108" y="66"/>
                    </a:lnTo>
                    <a:lnTo>
                      <a:pt x="108" y="66"/>
                    </a:lnTo>
                    <a:close/>
                    <a:moveTo>
                      <a:pt x="22" y="16"/>
                    </a:moveTo>
                    <a:lnTo>
                      <a:pt x="22" y="16"/>
                    </a:lnTo>
                    <a:lnTo>
                      <a:pt x="22" y="16"/>
                    </a:lnTo>
                    <a:lnTo>
                      <a:pt x="18" y="20"/>
                    </a:lnTo>
                    <a:lnTo>
                      <a:pt x="16" y="24"/>
                    </a:lnTo>
                    <a:lnTo>
                      <a:pt x="16" y="24"/>
                    </a:lnTo>
                    <a:lnTo>
                      <a:pt x="16" y="30"/>
                    </a:lnTo>
                    <a:lnTo>
                      <a:pt x="20" y="32"/>
                    </a:lnTo>
                    <a:lnTo>
                      <a:pt x="20" y="32"/>
                    </a:lnTo>
                    <a:lnTo>
                      <a:pt x="24" y="34"/>
                    </a:lnTo>
                    <a:lnTo>
                      <a:pt x="30" y="36"/>
                    </a:lnTo>
                    <a:lnTo>
                      <a:pt x="30" y="36"/>
                    </a:lnTo>
                    <a:lnTo>
                      <a:pt x="38" y="34"/>
                    </a:lnTo>
                    <a:lnTo>
                      <a:pt x="48" y="30"/>
                    </a:lnTo>
                    <a:lnTo>
                      <a:pt x="48" y="30"/>
                    </a:lnTo>
                    <a:lnTo>
                      <a:pt x="36" y="22"/>
                    </a:lnTo>
                    <a:lnTo>
                      <a:pt x="36" y="22"/>
                    </a:lnTo>
                    <a:lnTo>
                      <a:pt x="22" y="16"/>
                    </a:lnTo>
                    <a:lnTo>
                      <a:pt x="22" y="16"/>
                    </a:lnTo>
                    <a:close/>
                    <a:moveTo>
                      <a:pt x="96" y="50"/>
                    </a:moveTo>
                    <a:lnTo>
                      <a:pt x="96" y="50"/>
                    </a:lnTo>
                    <a:lnTo>
                      <a:pt x="96" y="50"/>
                    </a:lnTo>
                    <a:lnTo>
                      <a:pt x="100" y="44"/>
                    </a:lnTo>
                    <a:lnTo>
                      <a:pt x="100" y="38"/>
                    </a:lnTo>
                    <a:lnTo>
                      <a:pt x="100" y="38"/>
                    </a:lnTo>
                    <a:lnTo>
                      <a:pt x="98" y="34"/>
                    </a:lnTo>
                    <a:lnTo>
                      <a:pt x="94" y="30"/>
                    </a:lnTo>
                    <a:lnTo>
                      <a:pt x="94" y="30"/>
                    </a:lnTo>
                    <a:lnTo>
                      <a:pt x="88" y="28"/>
                    </a:lnTo>
                    <a:lnTo>
                      <a:pt x="82" y="26"/>
                    </a:lnTo>
                    <a:lnTo>
                      <a:pt x="82" y="26"/>
                    </a:lnTo>
                    <a:lnTo>
                      <a:pt x="76" y="28"/>
                    </a:lnTo>
                    <a:lnTo>
                      <a:pt x="66" y="32"/>
                    </a:lnTo>
                    <a:lnTo>
                      <a:pt x="66" y="32"/>
                    </a:lnTo>
                    <a:lnTo>
                      <a:pt x="80" y="40"/>
                    </a:lnTo>
                    <a:lnTo>
                      <a:pt x="80" y="40"/>
                    </a:lnTo>
                    <a:lnTo>
                      <a:pt x="96" y="50"/>
                    </a:lnTo>
                    <a:lnTo>
                      <a:pt x="96" y="50"/>
                    </a:lnTo>
                    <a:close/>
                  </a:path>
                </a:pathLst>
              </a:custGeom>
              <a:solidFill>
                <a:srgbClr val="8057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44" name="Freeform 85"/>
              <p:cNvSpPr>
                <a:spLocks/>
              </p:cNvSpPr>
              <p:nvPr/>
            </p:nvSpPr>
            <p:spPr bwMode="auto">
              <a:xfrm>
                <a:off x="6218961" y="3655378"/>
                <a:ext cx="502576" cy="246088"/>
              </a:xfrm>
              <a:custGeom>
                <a:avLst/>
                <a:gdLst>
                  <a:gd name="T0" fmla="*/ 132 w 290"/>
                  <a:gd name="T1" fmla="*/ 6 h 142"/>
                  <a:gd name="T2" fmla="*/ 132 w 290"/>
                  <a:gd name="T3" fmla="*/ 6 h 142"/>
                  <a:gd name="T4" fmla="*/ 104 w 290"/>
                  <a:gd name="T5" fmla="*/ 12 h 142"/>
                  <a:gd name="T6" fmla="*/ 78 w 290"/>
                  <a:gd name="T7" fmla="*/ 22 h 142"/>
                  <a:gd name="T8" fmla="*/ 54 w 290"/>
                  <a:gd name="T9" fmla="*/ 32 h 142"/>
                  <a:gd name="T10" fmla="*/ 34 w 290"/>
                  <a:gd name="T11" fmla="*/ 44 h 142"/>
                  <a:gd name="T12" fmla="*/ 18 w 290"/>
                  <a:gd name="T13" fmla="*/ 56 h 142"/>
                  <a:gd name="T14" fmla="*/ 8 w 290"/>
                  <a:gd name="T15" fmla="*/ 70 h 142"/>
                  <a:gd name="T16" fmla="*/ 4 w 290"/>
                  <a:gd name="T17" fmla="*/ 78 h 142"/>
                  <a:gd name="T18" fmla="*/ 2 w 290"/>
                  <a:gd name="T19" fmla="*/ 84 h 142"/>
                  <a:gd name="T20" fmla="*/ 0 w 290"/>
                  <a:gd name="T21" fmla="*/ 92 h 142"/>
                  <a:gd name="T22" fmla="*/ 2 w 290"/>
                  <a:gd name="T23" fmla="*/ 98 h 142"/>
                  <a:gd name="T24" fmla="*/ 2 w 290"/>
                  <a:gd name="T25" fmla="*/ 98 h 142"/>
                  <a:gd name="T26" fmla="*/ 4 w 290"/>
                  <a:gd name="T27" fmla="*/ 104 h 142"/>
                  <a:gd name="T28" fmla="*/ 6 w 290"/>
                  <a:gd name="T29" fmla="*/ 110 h 142"/>
                  <a:gd name="T30" fmla="*/ 12 w 290"/>
                  <a:gd name="T31" fmla="*/ 116 h 142"/>
                  <a:gd name="T32" fmla="*/ 18 w 290"/>
                  <a:gd name="T33" fmla="*/ 122 h 142"/>
                  <a:gd name="T34" fmla="*/ 32 w 290"/>
                  <a:gd name="T35" fmla="*/ 130 h 142"/>
                  <a:gd name="T36" fmla="*/ 52 w 290"/>
                  <a:gd name="T37" fmla="*/ 136 h 142"/>
                  <a:gd name="T38" fmla="*/ 74 w 290"/>
                  <a:gd name="T39" fmla="*/ 140 h 142"/>
                  <a:gd name="T40" fmla="*/ 100 w 290"/>
                  <a:gd name="T41" fmla="*/ 142 h 142"/>
                  <a:gd name="T42" fmla="*/ 128 w 290"/>
                  <a:gd name="T43" fmla="*/ 140 h 142"/>
                  <a:gd name="T44" fmla="*/ 158 w 290"/>
                  <a:gd name="T45" fmla="*/ 136 h 142"/>
                  <a:gd name="T46" fmla="*/ 158 w 290"/>
                  <a:gd name="T47" fmla="*/ 136 h 142"/>
                  <a:gd name="T48" fmla="*/ 186 w 290"/>
                  <a:gd name="T49" fmla="*/ 130 h 142"/>
                  <a:gd name="T50" fmla="*/ 212 w 290"/>
                  <a:gd name="T51" fmla="*/ 122 h 142"/>
                  <a:gd name="T52" fmla="*/ 236 w 290"/>
                  <a:gd name="T53" fmla="*/ 110 h 142"/>
                  <a:gd name="T54" fmla="*/ 256 w 290"/>
                  <a:gd name="T55" fmla="*/ 98 h 142"/>
                  <a:gd name="T56" fmla="*/ 272 w 290"/>
                  <a:gd name="T57" fmla="*/ 86 h 142"/>
                  <a:gd name="T58" fmla="*/ 282 w 290"/>
                  <a:gd name="T59" fmla="*/ 72 h 142"/>
                  <a:gd name="T60" fmla="*/ 286 w 290"/>
                  <a:gd name="T61" fmla="*/ 66 h 142"/>
                  <a:gd name="T62" fmla="*/ 288 w 290"/>
                  <a:gd name="T63" fmla="*/ 58 h 142"/>
                  <a:gd name="T64" fmla="*/ 290 w 290"/>
                  <a:gd name="T65" fmla="*/ 52 h 142"/>
                  <a:gd name="T66" fmla="*/ 290 w 290"/>
                  <a:gd name="T67" fmla="*/ 44 h 142"/>
                  <a:gd name="T68" fmla="*/ 290 w 290"/>
                  <a:gd name="T69" fmla="*/ 44 h 142"/>
                  <a:gd name="T70" fmla="*/ 288 w 290"/>
                  <a:gd name="T71" fmla="*/ 38 h 142"/>
                  <a:gd name="T72" fmla="*/ 284 w 290"/>
                  <a:gd name="T73" fmla="*/ 32 h 142"/>
                  <a:gd name="T74" fmla="*/ 278 w 290"/>
                  <a:gd name="T75" fmla="*/ 26 h 142"/>
                  <a:gd name="T76" fmla="*/ 272 w 290"/>
                  <a:gd name="T77" fmla="*/ 20 h 142"/>
                  <a:gd name="T78" fmla="*/ 258 w 290"/>
                  <a:gd name="T79" fmla="*/ 12 h 142"/>
                  <a:gd name="T80" fmla="*/ 238 w 290"/>
                  <a:gd name="T81" fmla="*/ 6 h 142"/>
                  <a:gd name="T82" fmla="*/ 216 w 290"/>
                  <a:gd name="T83" fmla="*/ 2 h 142"/>
                  <a:gd name="T84" fmla="*/ 190 w 290"/>
                  <a:gd name="T85" fmla="*/ 0 h 142"/>
                  <a:gd name="T86" fmla="*/ 162 w 290"/>
                  <a:gd name="T87" fmla="*/ 2 h 142"/>
                  <a:gd name="T88" fmla="*/ 132 w 290"/>
                  <a:gd name="T89" fmla="*/ 6 h 142"/>
                  <a:gd name="T90" fmla="*/ 132 w 290"/>
                  <a:gd name="T91" fmla="*/ 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90" h="142">
                    <a:moveTo>
                      <a:pt x="132" y="6"/>
                    </a:moveTo>
                    <a:lnTo>
                      <a:pt x="132" y="6"/>
                    </a:lnTo>
                    <a:lnTo>
                      <a:pt x="104" y="12"/>
                    </a:lnTo>
                    <a:lnTo>
                      <a:pt x="78" y="22"/>
                    </a:lnTo>
                    <a:lnTo>
                      <a:pt x="54" y="32"/>
                    </a:lnTo>
                    <a:lnTo>
                      <a:pt x="34" y="44"/>
                    </a:lnTo>
                    <a:lnTo>
                      <a:pt x="18" y="56"/>
                    </a:lnTo>
                    <a:lnTo>
                      <a:pt x="8" y="70"/>
                    </a:lnTo>
                    <a:lnTo>
                      <a:pt x="4" y="78"/>
                    </a:lnTo>
                    <a:lnTo>
                      <a:pt x="2" y="84"/>
                    </a:lnTo>
                    <a:lnTo>
                      <a:pt x="0" y="92"/>
                    </a:lnTo>
                    <a:lnTo>
                      <a:pt x="2" y="98"/>
                    </a:lnTo>
                    <a:lnTo>
                      <a:pt x="2" y="98"/>
                    </a:lnTo>
                    <a:lnTo>
                      <a:pt x="4" y="104"/>
                    </a:lnTo>
                    <a:lnTo>
                      <a:pt x="6" y="110"/>
                    </a:lnTo>
                    <a:lnTo>
                      <a:pt x="12" y="116"/>
                    </a:lnTo>
                    <a:lnTo>
                      <a:pt x="18" y="122"/>
                    </a:lnTo>
                    <a:lnTo>
                      <a:pt x="32" y="130"/>
                    </a:lnTo>
                    <a:lnTo>
                      <a:pt x="52" y="136"/>
                    </a:lnTo>
                    <a:lnTo>
                      <a:pt x="74" y="140"/>
                    </a:lnTo>
                    <a:lnTo>
                      <a:pt x="100" y="142"/>
                    </a:lnTo>
                    <a:lnTo>
                      <a:pt x="128" y="140"/>
                    </a:lnTo>
                    <a:lnTo>
                      <a:pt x="158" y="136"/>
                    </a:lnTo>
                    <a:lnTo>
                      <a:pt x="158" y="136"/>
                    </a:lnTo>
                    <a:lnTo>
                      <a:pt x="186" y="130"/>
                    </a:lnTo>
                    <a:lnTo>
                      <a:pt x="212" y="122"/>
                    </a:lnTo>
                    <a:lnTo>
                      <a:pt x="236" y="110"/>
                    </a:lnTo>
                    <a:lnTo>
                      <a:pt x="256" y="98"/>
                    </a:lnTo>
                    <a:lnTo>
                      <a:pt x="272" y="86"/>
                    </a:lnTo>
                    <a:lnTo>
                      <a:pt x="282" y="72"/>
                    </a:lnTo>
                    <a:lnTo>
                      <a:pt x="286" y="66"/>
                    </a:lnTo>
                    <a:lnTo>
                      <a:pt x="288" y="58"/>
                    </a:lnTo>
                    <a:lnTo>
                      <a:pt x="290" y="52"/>
                    </a:lnTo>
                    <a:lnTo>
                      <a:pt x="290" y="44"/>
                    </a:lnTo>
                    <a:lnTo>
                      <a:pt x="290" y="44"/>
                    </a:lnTo>
                    <a:lnTo>
                      <a:pt x="288" y="38"/>
                    </a:lnTo>
                    <a:lnTo>
                      <a:pt x="284" y="32"/>
                    </a:lnTo>
                    <a:lnTo>
                      <a:pt x="278" y="26"/>
                    </a:lnTo>
                    <a:lnTo>
                      <a:pt x="272" y="20"/>
                    </a:lnTo>
                    <a:lnTo>
                      <a:pt x="258" y="12"/>
                    </a:lnTo>
                    <a:lnTo>
                      <a:pt x="238" y="6"/>
                    </a:lnTo>
                    <a:lnTo>
                      <a:pt x="216" y="2"/>
                    </a:lnTo>
                    <a:lnTo>
                      <a:pt x="190" y="0"/>
                    </a:lnTo>
                    <a:lnTo>
                      <a:pt x="162" y="2"/>
                    </a:lnTo>
                    <a:lnTo>
                      <a:pt x="132" y="6"/>
                    </a:lnTo>
                    <a:lnTo>
                      <a:pt x="132" y="6"/>
                    </a:lnTo>
                    <a:close/>
                  </a:path>
                </a:pathLst>
              </a:custGeom>
              <a:solidFill>
                <a:srgbClr val="ED9C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45" name="Freeform 86"/>
              <p:cNvSpPr>
                <a:spLocks/>
              </p:cNvSpPr>
              <p:nvPr/>
            </p:nvSpPr>
            <p:spPr bwMode="auto">
              <a:xfrm>
                <a:off x="6250155" y="3676174"/>
                <a:ext cx="436721" cy="183700"/>
              </a:xfrm>
              <a:custGeom>
                <a:avLst/>
                <a:gdLst>
                  <a:gd name="T0" fmla="*/ 118 w 252"/>
                  <a:gd name="T1" fmla="*/ 6 h 106"/>
                  <a:gd name="T2" fmla="*/ 118 w 252"/>
                  <a:gd name="T3" fmla="*/ 6 h 106"/>
                  <a:gd name="T4" fmla="*/ 94 w 252"/>
                  <a:gd name="T5" fmla="*/ 10 h 106"/>
                  <a:gd name="T6" fmla="*/ 70 w 252"/>
                  <a:gd name="T7" fmla="*/ 18 h 106"/>
                  <a:gd name="T8" fmla="*/ 48 w 252"/>
                  <a:gd name="T9" fmla="*/ 28 h 106"/>
                  <a:gd name="T10" fmla="*/ 26 w 252"/>
                  <a:gd name="T11" fmla="*/ 40 h 106"/>
                  <a:gd name="T12" fmla="*/ 26 w 252"/>
                  <a:gd name="T13" fmla="*/ 40 h 106"/>
                  <a:gd name="T14" fmla="*/ 18 w 252"/>
                  <a:gd name="T15" fmla="*/ 48 h 106"/>
                  <a:gd name="T16" fmla="*/ 10 w 252"/>
                  <a:gd name="T17" fmla="*/ 56 h 106"/>
                  <a:gd name="T18" fmla="*/ 2 w 252"/>
                  <a:gd name="T19" fmla="*/ 66 h 106"/>
                  <a:gd name="T20" fmla="*/ 0 w 252"/>
                  <a:gd name="T21" fmla="*/ 72 h 106"/>
                  <a:gd name="T22" fmla="*/ 0 w 252"/>
                  <a:gd name="T23" fmla="*/ 76 h 106"/>
                  <a:gd name="T24" fmla="*/ 0 w 252"/>
                  <a:gd name="T25" fmla="*/ 76 h 106"/>
                  <a:gd name="T26" fmla="*/ 2 w 252"/>
                  <a:gd name="T27" fmla="*/ 82 h 106"/>
                  <a:gd name="T28" fmla="*/ 6 w 252"/>
                  <a:gd name="T29" fmla="*/ 86 h 106"/>
                  <a:gd name="T30" fmla="*/ 16 w 252"/>
                  <a:gd name="T31" fmla="*/ 92 h 106"/>
                  <a:gd name="T32" fmla="*/ 28 w 252"/>
                  <a:gd name="T33" fmla="*/ 98 h 106"/>
                  <a:gd name="T34" fmla="*/ 38 w 252"/>
                  <a:gd name="T35" fmla="*/ 100 h 106"/>
                  <a:gd name="T36" fmla="*/ 38 w 252"/>
                  <a:gd name="T37" fmla="*/ 100 h 106"/>
                  <a:gd name="T38" fmla="*/ 62 w 252"/>
                  <a:gd name="T39" fmla="*/ 104 h 106"/>
                  <a:gd name="T40" fmla="*/ 86 w 252"/>
                  <a:gd name="T41" fmla="*/ 106 h 106"/>
                  <a:gd name="T42" fmla="*/ 112 w 252"/>
                  <a:gd name="T43" fmla="*/ 104 h 106"/>
                  <a:gd name="T44" fmla="*/ 136 w 252"/>
                  <a:gd name="T45" fmla="*/ 100 h 106"/>
                  <a:gd name="T46" fmla="*/ 136 w 252"/>
                  <a:gd name="T47" fmla="*/ 100 h 106"/>
                  <a:gd name="T48" fmla="*/ 160 w 252"/>
                  <a:gd name="T49" fmla="*/ 96 h 106"/>
                  <a:gd name="T50" fmla="*/ 182 w 252"/>
                  <a:gd name="T51" fmla="*/ 88 h 106"/>
                  <a:gd name="T52" fmla="*/ 206 w 252"/>
                  <a:gd name="T53" fmla="*/ 78 h 106"/>
                  <a:gd name="T54" fmla="*/ 226 w 252"/>
                  <a:gd name="T55" fmla="*/ 66 h 106"/>
                  <a:gd name="T56" fmla="*/ 226 w 252"/>
                  <a:gd name="T57" fmla="*/ 66 h 106"/>
                  <a:gd name="T58" fmla="*/ 234 w 252"/>
                  <a:gd name="T59" fmla="*/ 58 h 106"/>
                  <a:gd name="T60" fmla="*/ 244 w 252"/>
                  <a:gd name="T61" fmla="*/ 50 h 106"/>
                  <a:gd name="T62" fmla="*/ 250 w 252"/>
                  <a:gd name="T63" fmla="*/ 40 h 106"/>
                  <a:gd name="T64" fmla="*/ 252 w 252"/>
                  <a:gd name="T65" fmla="*/ 34 h 106"/>
                  <a:gd name="T66" fmla="*/ 252 w 252"/>
                  <a:gd name="T67" fmla="*/ 30 h 106"/>
                  <a:gd name="T68" fmla="*/ 252 w 252"/>
                  <a:gd name="T69" fmla="*/ 30 h 106"/>
                  <a:gd name="T70" fmla="*/ 250 w 252"/>
                  <a:gd name="T71" fmla="*/ 24 h 106"/>
                  <a:gd name="T72" fmla="*/ 248 w 252"/>
                  <a:gd name="T73" fmla="*/ 20 h 106"/>
                  <a:gd name="T74" fmla="*/ 238 w 252"/>
                  <a:gd name="T75" fmla="*/ 14 h 106"/>
                  <a:gd name="T76" fmla="*/ 226 w 252"/>
                  <a:gd name="T77" fmla="*/ 8 h 106"/>
                  <a:gd name="T78" fmla="*/ 216 w 252"/>
                  <a:gd name="T79" fmla="*/ 6 h 106"/>
                  <a:gd name="T80" fmla="*/ 216 w 252"/>
                  <a:gd name="T81" fmla="*/ 6 h 106"/>
                  <a:gd name="T82" fmla="*/ 192 w 252"/>
                  <a:gd name="T83" fmla="*/ 2 h 106"/>
                  <a:gd name="T84" fmla="*/ 166 w 252"/>
                  <a:gd name="T85" fmla="*/ 0 h 106"/>
                  <a:gd name="T86" fmla="*/ 142 w 252"/>
                  <a:gd name="T87" fmla="*/ 2 h 106"/>
                  <a:gd name="T88" fmla="*/ 118 w 252"/>
                  <a:gd name="T89" fmla="*/ 6 h 106"/>
                  <a:gd name="T90" fmla="*/ 118 w 252"/>
                  <a:gd name="T91" fmla="*/ 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52" h="106">
                    <a:moveTo>
                      <a:pt x="118" y="6"/>
                    </a:moveTo>
                    <a:lnTo>
                      <a:pt x="118" y="6"/>
                    </a:lnTo>
                    <a:lnTo>
                      <a:pt x="94" y="10"/>
                    </a:lnTo>
                    <a:lnTo>
                      <a:pt x="70" y="18"/>
                    </a:lnTo>
                    <a:lnTo>
                      <a:pt x="48" y="28"/>
                    </a:lnTo>
                    <a:lnTo>
                      <a:pt x="26" y="40"/>
                    </a:lnTo>
                    <a:lnTo>
                      <a:pt x="26" y="40"/>
                    </a:lnTo>
                    <a:lnTo>
                      <a:pt x="18" y="48"/>
                    </a:lnTo>
                    <a:lnTo>
                      <a:pt x="10" y="56"/>
                    </a:lnTo>
                    <a:lnTo>
                      <a:pt x="2" y="66"/>
                    </a:lnTo>
                    <a:lnTo>
                      <a:pt x="0" y="72"/>
                    </a:lnTo>
                    <a:lnTo>
                      <a:pt x="0" y="76"/>
                    </a:lnTo>
                    <a:lnTo>
                      <a:pt x="0" y="76"/>
                    </a:lnTo>
                    <a:lnTo>
                      <a:pt x="2" y="82"/>
                    </a:lnTo>
                    <a:lnTo>
                      <a:pt x="6" y="86"/>
                    </a:lnTo>
                    <a:lnTo>
                      <a:pt x="16" y="92"/>
                    </a:lnTo>
                    <a:lnTo>
                      <a:pt x="28" y="98"/>
                    </a:lnTo>
                    <a:lnTo>
                      <a:pt x="38" y="100"/>
                    </a:lnTo>
                    <a:lnTo>
                      <a:pt x="38" y="100"/>
                    </a:lnTo>
                    <a:lnTo>
                      <a:pt x="62" y="104"/>
                    </a:lnTo>
                    <a:lnTo>
                      <a:pt x="86" y="106"/>
                    </a:lnTo>
                    <a:lnTo>
                      <a:pt x="112" y="104"/>
                    </a:lnTo>
                    <a:lnTo>
                      <a:pt x="136" y="100"/>
                    </a:lnTo>
                    <a:lnTo>
                      <a:pt x="136" y="100"/>
                    </a:lnTo>
                    <a:lnTo>
                      <a:pt x="160" y="96"/>
                    </a:lnTo>
                    <a:lnTo>
                      <a:pt x="182" y="88"/>
                    </a:lnTo>
                    <a:lnTo>
                      <a:pt x="206" y="78"/>
                    </a:lnTo>
                    <a:lnTo>
                      <a:pt x="226" y="66"/>
                    </a:lnTo>
                    <a:lnTo>
                      <a:pt x="226" y="66"/>
                    </a:lnTo>
                    <a:lnTo>
                      <a:pt x="234" y="58"/>
                    </a:lnTo>
                    <a:lnTo>
                      <a:pt x="244" y="50"/>
                    </a:lnTo>
                    <a:lnTo>
                      <a:pt x="250" y="40"/>
                    </a:lnTo>
                    <a:lnTo>
                      <a:pt x="252" y="34"/>
                    </a:lnTo>
                    <a:lnTo>
                      <a:pt x="252" y="30"/>
                    </a:lnTo>
                    <a:lnTo>
                      <a:pt x="252" y="30"/>
                    </a:lnTo>
                    <a:lnTo>
                      <a:pt x="250" y="24"/>
                    </a:lnTo>
                    <a:lnTo>
                      <a:pt x="248" y="20"/>
                    </a:lnTo>
                    <a:lnTo>
                      <a:pt x="238" y="14"/>
                    </a:lnTo>
                    <a:lnTo>
                      <a:pt x="226" y="8"/>
                    </a:lnTo>
                    <a:lnTo>
                      <a:pt x="216" y="6"/>
                    </a:lnTo>
                    <a:lnTo>
                      <a:pt x="216" y="6"/>
                    </a:lnTo>
                    <a:lnTo>
                      <a:pt x="192" y="2"/>
                    </a:lnTo>
                    <a:lnTo>
                      <a:pt x="166" y="0"/>
                    </a:lnTo>
                    <a:lnTo>
                      <a:pt x="142" y="2"/>
                    </a:lnTo>
                    <a:lnTo>
                      <a:pt x="118" y="6"/>
                    </a:lnTo>
                    <a:lnTo>
                      <a:pt x="118" y="6"/>
                    </a:lnTo>
                    <a:close/>
                  </a:path>
                </a:pathLst>
              </a:custGeom>
              <a:solidFill>
                <a:srgbClr val="D48B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46" name="Freeform 87"/>
              <p:cNvSpPr>
                <a:spLocks/>
              </p:cNvSpPr>
              <p:nvPr/>
            </p:nvSpPr>
            <p:spPr bwMode="auto">
              <a:xfrm>
                <a:off x="6222427" y="3738563"/>
                <a:ext cx="509508" cy="207962"/>
              </a:xfrm>
              <a:custGeom>
                <a:avLst/>
                <a:gdLst>
                  <a:gd name="T0" fmla="*/ 266 w 294"/>
                  <a:gd name="T1" fmla="*/ 32 h 120"/>
                  <a:gd name="T2" fmla="*/ 242 w 294"/>
                  <a:gd name="T3" fmla="*/ 50 h 120"/>
                  <a:gd name="T4" fmla="*/ 218 w 294"/>
                  <a:gd name="T5" fmla="*/ 62 h 120"/>
                  <a:gd name="T6" fmla="*/ 192 w 294"/>
                  <a:gd name="T7" fmla="*/ 72 h 120"/>
                  <a:gd name="T8" fmla="*/ 166 w 294"/>
                  <a:gd name="T9" fmla="*/ 78 h 120"/>
                  <a:gd name="T10" fmla="*/ 154 w 294"/>
                  <a:gd name="T11" fmla="*/ 82 h 120"/>
                  <a:gd name="T12" fmla="*/ 140 w 294"/>
                  <a:gd name="T13" fmla="*/ 84 h 120"/>
                  <a:gd name="T14" fmla="*/ 114 w 294"/>
                  <a:gd name="T15" fmla="*/ 86 h 120"/>
                  <a:gd name="T16" fmla="*/ 86 w 294"/>
                  <a:gd name="T17" fmla="*/ 86 h 120"/>
                  <a:gd name="T18" fmla="*/ 60 w 294"/>
                  <a:gd name="T19" fmla="*/ 84 h 120"/>
                  <a:gd name="T20" fmla="*/ 44 w 294"/>
                  <a:gd name="T21" fmla="*/ 80 h 120"/>
                  <a:gd name="T22" fmla="*/ 30 w 294"/>
                  <a:gd name="T23" fmla="*/ 76 h 120"/>
                  <a:gd name="T24" fmla="*/ 12 w 294"/>
                  <a:gd name="T25" fmla="*/ 66 h 120"/>
                  <a:gd name="T26" fmla="*/ 0 w 294"/>
                  <a:gd name="T27" fmla="*/ 52 h 120"/>
                  <a:gd name="T28" fmla="*/ 6 w 294"/>
                  <a:gd name="T29" fmla="*/ 88 h 120"/>
                  <a:gd name="T30" fmla="*/ 12 w 294"/>
                  <a:gd name="T31" fmla="*/ 94 h 120"/>
                  <a:gd name="T32" fmla="*/ 28 w 294"/>
                  <a:gd name="T33" fmla="*/ 106 h 120"/>
                  <a:gd name="T34" fmla="*/ 36 w 294"/>
                  <a:gd name="T35" fmla="*/ 110 h 120"/>
                  <a:gd name="T36" fmla="*/ 66 w 294"/>
                  <a:gd name="T37" fmla="*/ 118 h 120"/>
                  <a:gd name="T38" fmla="*/ 94 w 294"/>
                  <a:gd name="T39" fmla="*/ 120 h 120"/>
                  <a:gd name="T40" fmla="*/ 120 w 294"/>
                  <a:gd name="T41" fmla="*/ 120 h 120"/>
                  <a:gd name="T42" fmla="*/ 146 w 294"/>
                  <a:gd name="T43" fmla="*/ 118 h 120"/>
                  <a:gd name="T44" fmla="*/ 160 w 294"/>
                  <a:gd name="T45" fmla="*/ 116 h 120"/>
                  <a:gd name="T46" fmla="*/ 174 w 294"/>
                  <a:gd name="T47" fmla="*/ 112 h 120"/>
                  <a:gd name="T48" fmla="*/ 198 w 294"/>
                  <a:gd name="T49" fmla="*/ 106 h 120"/>
                  <a:gd name="T50" fmla="*/ 224 w 294"/>
                  <a:gd name="T51" fmla="*/ 96 h 120"/>
                  <a:gd name="T52" fmla="*/ 250 w 294"/>
                  <a:gd name="T53" fmla="*/ 84 h 120"/>
                  <a:gd name="T54" fmla="*/ 262 w 294"/>
                  <a:gd name="T55" fmla="*/ 74 h 120"/>
                  <a:gd name="T56" fmla="*/ 272 w 294"/>
                  <a:gd name="T57" fmla="*/ 66 h 120"/>
                  <a:gd name="T58" fmla="*/ 286 w 294"/>
                  <a:gd name="T59" fmla="*/ 50 h 120"/>
                  <a:gd name="T60" fmla="*/ 294 w 294"/>
                  <a:gd name="T61" fmla="*/ 34 h 120"/>
                  <a:gd name="T62" fmla="*/ 288 w 294"/>
                  <a:gd name="T63" fmla="*/ 0 h 120"/>
                  <a:gd name="T64" fmla="*/ 286 w 294"/>
                  <a:gd name="T65" fmla="*/ 8 h 120"/>
                  <a:gd name="T66" fmla="*/ 274 w 294"/>
                  <a:gd name="T67" fmla="*/ 24 h 120"/>
                  <a:gd name="T68" fmla="*/ 266 w 294"/>
                  <a:gd name="T69" fmla="*/ 3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4" h="120">
                    <a:moveTo>
                      <a:pt x="266" y="32"/>
                    </a:moveTo>
                    <a:lnTo>
                      <a:pt x="266" y="32"/>
                    </a:lnTo>
                    <a:lnTo>
                      <a:pt x="256" y="42"/>
                    </a:lnTo>
                    <a:lnTo>
                      <a:pt x="242" y="50"/>
                    </a:lnTo>
                    <a:lnTo>
                      <a:pt x="242" y="50"/>
                    </a:lnTo>
                    <a:lnTo>
                      <a:pt x="218" y="62"/>
                    </a:lnTo>
                    <a:lnTo>
                      <a:pt x="218" y="62"/>
                    </a:lnTo>
                    <a:lnTo>
                      <a:pt x="192" y="72"/>
                    </a:lnTo>
                    <a:lnTo>
                      <a:pt x="192" y="72"/>
                    </a:lnTo>
                    <a:lnTo>
                      <a:pt x="166" y="78"/>
                    </a:lnTo>
                    <a:lnTo>
                      <a:pt x="166" y="78"/>
                    </a:lnTo>
                    <a:lnTo>
                      <a:pt x="154" y="82"/>
                    </a:lnTo>
                    <a:lnTo>
                      <a:pt x="154" y="82"/>
                    </a:lnTo>
                    <a:lnTo>
                      <a:pt x="140" y="84"/>
                    </a:lnTo>
                    <a:lnTo>
                      <a:pt x="140" y="84"/>
                    </a:lnTo>
                    <a:lnTo>
                      <a:pt x="114" y="86"/>
                    </a:lnTo>
                    <a:lnTo>
                      <a:pt x="114" y="86"/>
                    </a:lnTo>
                    <a:lnTo>
                      <a:pt x="86" y="86"/>
                    </a:lnTo>
                    <a:lnTo>
                      <a:pt x="86" y="86"/>
                    </a:lnTo>
                    <a:lnTo>
                      <a:pt x="60" y="84"/>
                    </a:lnTo>
                    <a:lnTo>
                      <a:pt x="60" y="84"/>
                    </a:lnTo>
                    <a:lnTo>
                      <a:pt x="44" y="80"/>
                    </a:lnTo>
                    <a:lnTo>
                      <a:pt x="30" y="76"/>
                    </a:lnTo>
                    <a:lnTo>
                      <a:pt x="30" y="76"/>
                    </a:lnTo>
                    <a:lnTo>
                      <a:pt x="20" y="72"/>
                    </a:lnTo>
                    <a:lnTo>
                      <a:pt x="12" y="66"/>
                    </a:lnTo>
                    <a:lnTo>
                      <a:pt x="4" y="60"/>
                    </a:lnTo>
                    <a:lnTo>
                      <a:pt x="0" y="52"/>
                    </a:lnTo>
                    <a:lnTo>
                      <a:pt x="0" y="52"/>
                    </a:lnTo>
                    <a:lnTo>
                      <a:pt x="6" y="88"/>
                    </a:lnTo>
                    <a:lnTo>
                      <a:pt x="6" y="88"/>
                    </a:lnTo>
                    <a:lnTo>
                      <a:pt x="12" y="94"/>
                    </a:lnTo>
                    <a:lnTo>
                      <a:pt x="18" y="100"/>
                    </a:lnTo>
                    <a:lnTo>
                      <a:pt x="28" y="106"/>
                    </a:lnTo>
                    <a:lnTo>
                      <a:pt x="36" y="110"/>
                    </a:lnTo>
                    <a:lnTo>
                      <a:pt x="36" y="110"/>
                    </a:lnTo>
                    <a:lnTo>
                      <a:pt x="50" y="114"/>
                    </a:lnTo>
                    <a:lnTo>
                      <a:pt x="66" y="118"/>
                    </a:lnTo>
                    <a:lnTo>
                      <a:pt x="66" y="118"/>
                    </a:lnTo>
                    <a:lnTo>
                      <a:pt x="94" y="120"/>
                    </a:lnTo>
                    <a:lnTo>
                      <a:pt x="94" y="120"/>
                    </a:lnTo>
                    <a:lnTo>
                      <a:pt x="120" y="120"/>
                    </a:lnTo>
                    <a:lnTo>
                      <a:pt x="120" y="120"/>
                    </a:lnTo>
                    <a:lnTo>
                      <a:pt x="146" y="118"/>
                    </a:lnTo>
                    <a:lnTo>
                      <a:pt x="146" y="118"/>
                    </a:lnTo>
                    <a:lnTo>
                      <a:pt x="160" y="116"/>
                    </a:lnTo>
                    <a:lnTo>
                      <a:pt x="160" y="116"/>
                    </a:lnTo>
                    <a:lnTo>
                      <a:pt x="174" y="112"/>
                    </a:lnTo>
                    <a:lnTo>
                      <a:pt x="174" y="112"/>
                    </a:lnTo>
                    <a:lnTo>
                      <a:pt x="198" y="106"/>
                    </a:lnTo>
                    <a:lnTo>
                      <a:pt x="198" y="106"/>
                    </a:lnTo>
                    <a:lnTo>
                      <a:pt x="224" y="96"/>
                    </a:lnTo>
                    <a:lnTo>
                      <a:pt x="224" y="96"/>
                    </a:lnTo>
                    <a:lnTo>
                      <a:pt x="250" y="84"/>
                    </a:lnTo>
                    <a:lnTo>
                      <a:pt x="250" y="84"/>
                    </a:lnTo>
                    <a:lnTo>
                      <a:pt x="262" y="74"/>
                    </a:lnTo>
                    <a:lnTo>
                      <a:pt x="272" y="66"/>
                    </a:lnTo>
                    <a:lnTo>
                      <a:pt x="272" y="66"/>
                    </a:lnTo>
                    <a:lnTo>
                      <a:pt x="280" y="58"/>
                    </a:lnTo>
                    <a:lnTo>
                      <a:pt x="286" y="50"/>
                    </a:lnTo>
                    <a:lnTo>
                      <a:pt x="292" y="42"/>
                    </a:lnTo>
                    <a:lnTo>
                      <a:pt x="294" y="34"/>
                    </a:lnTo>
                    <a:lnTo>
                      <a:pt x="294" y="34"/>
                    </a:lnTo>
                    <a:lnTo>
                      <a:pt x="288" y="0"/>
                    </a:lnTo>
                    <a:lnTo>
                      <a:pt x="288" y="0"/>
                    </a:lnTo>
                    <a:lnTo>
                      <a:pt x="286" y="8"/>
                    </a:lnTo>
                    <a:lnTo>
                      <a:pt x="280" y="16"/>
                    </a:lnTo>
                    <a:lnTo>
                      <a:pt x="274" y="24"/>
                    </a:lnTo>
                    <a:lnTo>
                      <a:pt x="266" y="32"/>
                    </a:lnTo>
                    <a:lnTo>
                      <a:pt x="266" y="32"/>
                    </a:lnTo>
                    <a:close/>
                  </a:path>
                </a:pathLst>
              </a:custGeom>
              <a:solidFill>
                <a:srgbClr val="C081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47" name="Freeform 88"/>
              <p:cNvSpPr>
                <a:spLocks noEditPoints="1"/>
              </p:cNvSpPr>
              <p:nvPr/>
            </p:nvSpPr>
            <p:spPr bwMode="auto">
              <a:xfrm>
                <a:off x="6361068" y="3700436"/>
                <a:ext cx="201030" cy="124777"/>
              </a:xfrm>
              <a:custGeom>
                <a:avLst/>
                <a:gdLst>
                  <a:gd name="T0" fmla="*/ 110 w 116"/>
                  <a:gd name="T1" fmla="*/ 66 h 72"/>
                  <a:gd name="T2" fmla="*/ 98 w 116"/>
                  <a:gd name="T3" fmla="*/ 60 h 72"/>
                  <a:gd name="T4" fmla="*/ 82 w 116"/>
                  <a:gd name="T5" fmla="*/ 70 h 72"/>
                  <a:gd name="T6" fmla="*/ 72 w 116"/>
                  <a:gd name="T7" fmla="*/ 72 h 72"/>
                  <a:gd name="T8" fmla="*/ 62 w 116"/>
                  <a:gd name="T9" fmla="*/ 72 h 72"/>
                  <a:gd name="T10" fmla="*/ 44 w 116"/>
                  <a:gd name="T11" fmla="*/ 68 h 72"/>
                  <a:gd name="T12" fmla="*/ 54 w 116"/>
                  <a:gd name="T13" fmla="*/ 56 h 72"/>
                  <a:gd name="T14" fmla="*/ 64 w 116"/>
                  <a:gd name="T15" fmla="*/ 60 h 72"/>
                  <a:gd name="T16" fmla="*/ 72 w 116"/>
                  <a:gd name="T17" fmla="*/ 60 h 72"/>
                  <a:gd name="T18" fmla="*/ 90 w 116"/>
                  <a:gd name="T19" fmla="*/ 54 h 72"/>
                  <a:gd name="T20" fmla="*/ 74 w 116"/>
                  <a:gd name="T21" fmla="*/ 44 h 72"/>
                  <a:gd name="T22" fmla="*/ 58 w 116"/>
                  <a:gd name="T23" fmla="*/ 36 h 72"/>
                  <a:gd name="T24" fmla="*/ 38 w 116"/>
                  <a:gd name="T25" fmla="*/ 44 h 72"/>
                  <a:gd name="T26" fmla="*/ 30 w 116"/>
                  <a:gd name="T27" fmla="*/ 46 h 72"/>
                  <a:gd name="T28" fmla="*/ 20 w 116"/>
                  <a:gd name="T29" fmla="*/ 46 h 72"/>
                  <a:gd name="T30" fmla="*/ 6 w 116"/>
                  <a:gd name="T31" fmla="*/ 42 h 72"/>
                  <a:gd name="T32" fmla="*/ 2 w 116"/>
                  <a:gd name="T33" fmla="*/ 38 h 72"/>
                  <a:gd name="T34" fmla="*/ 0 w 116"/>
                  <a:gd name="T35" fmla="*/ 30 h 72"/>
                  <a:gd name="T36" fmla="*/ 2 w 116"/>
                  <a:gd name="T37" fmla="*/ 24 h 72"/>
                  <a:gd name="T38" fmla="*/ 16 w 116"/>
                  <a:gd name="T39" fmla="*/ 10 h 72"/>
                  <a:gd name="T40" fmla="*/ 12 w 116"/>
                  <a:gd name="T41" fmla="*/ 8 h 72"/>
                  <a:gd name="T42" fmla="*/ 20 w 116"/>
                  <a:gd name="T43" fmla="*/ 4 h 72"/>
                  <a:gd name="T44" fmla="*/ 24 w 116"/>
                  <a:gd name="T45" fmla="*/ 6 h 72"/>
                  <a:gd name="T46" fmla="*/ 34 w 116"/>
                  <a:gd name="T47" fmla="*/ 2 h 72"/>
                  <a:gd name="T48" fmla="*/ 44 w 116"/>
                  <a:gd name="T49" fmla="*/ 0 h 72"/>
                  <a:gd name="T50" fmla="*/ 64 w 116"/>
                  <a:gd name="T51" fmla="*/ 2 h 72"/>
                  <a:gd name="T52" fmla="*/ 56 w 116"/>
                  <a:gd name="T53" fmla="*/ 10 h 72"/>
                  <a:gd name="T54" fmla="*/ 48 w 116"/>
                  <a:gd name="T55" fmla="*/ 8 h 72"/>
                  <a:gd name="T56" fmla="*/ 42 w 116"/>
                  <a:gd name="T57" fmla="*/ 8 h 72"/>
                  <a:gd name="T58" fmla="*/ 30 w 116"/>
                  <a:gd name="T59" fmla="*/ 10 h 72"/>
                  <a:gd name="T60" fmla="*/ 44 w 116"/>
                  <a:gd name="T61" fmla="*/ 18 h 72"/>
                  <a:gd name="T62" fmla="*/ 56 w 116"/>
                  <a:gd name="T63" fmla="*/ 26 h 72"/>
                  <a:gd name="T64" fmla="*/ 70 w 116"/>
                  <a:gd name="T65" fmla="*/ 20 h 72"/>
                  <a:gd name="T66" fmla="*/ 82 w 116"/>
                  <a:gd name="T67" fmla="*/ 16 h 72"/>
                  <a:gd name="T68" fmla="*/ 94 w 116"/>
                  <a:gd name="T69" fmla="*/ 18 h 72"/>
                  <a:gd name="T70" fmla="*/ 104 w 116"/>
                  <a:gd name="T71" fmla="*/ 20 h 72"/>
                  <a:gd name="T72" fmla="*/ 114 w 116"/>
                  <a:gd name="T73" fmla="*/ 30 h 72"/>
                  <a:gd name="T74" fmla="*/ 114 w 116"/>
                  <a:gd name="T75" fmla="*/ 34 h 72"/>
                  <a:gd name="T76" fmla="*/ 112 w 116"/>
                  <a:gd name="T77" fmla="*/ 44 h 72"/>
                  <a:gd name="T78" fmla="*/ 104 w 116"/>
                  <a:gd name="T79" fmla="*/ 54 h 72"/>
                  <a:gd name="T80" fmla="*/ 116 w 116"/>
                  <a:gd name="T81" fmla="*/ 60 h 72"/>
                  <a:gd name="T82" fmla="*/ 110 w 116"/>
                  <a:gd name="T83" fmla="*/ 66 h 72"/>
                  <a:gd name="T84" fmla="*/ 24 w 116"/>
                  <a:gd name="T85" fmla="*/ 16 h 72"/>
                  <a:gd name="T86" fmla="*/ 18 w 116"/>
                  <a:gd name="T87" fmla="*/ 20 h 72"/>
                  <a:gd name="T88" fmla="*/ 16 w 116"/>
                  <a:gd name="T89" fmla="*/ 24 h 72"/>
                  <a:gd name="T90" fmla="*/ 20 w 116"/>
                  <a:gd name="T91" fmla="*/ 32 h 72"/>
                  <a:gd name="T92" fmla="*/ 26 w 116"/>
                  <a:gd name="T93" fmla="*/ 34 h 72"/>
                  <a:gd name="T94" fmla="*/ 32 w 116"/>
                  <a:gd name="T95" fmla="*/ 34 h 72"/>
                  <a:gd name="T96" fmla="*/ 48 w 116"/>
                  <a:gd name="T97" fmla="*/ 30 h 72"/>
                  <a:gd name="T98" fmla="*/ 36 w 116"/>
                  <a:gd name="T99" fmla="*/ 22 h 72"/>
                  <a:gd name="T100" fmla="*/ 24 w 116"/>
                  <a:gd name="T101" fmla="*/ 16 h 72"/>
                  <a:gd name="T102" fmla="*/ 96 w 116"/>
                  <a:gd name="T103" fmla="*/ 48 h 72"/>
                  <a:gd name="T104" fmla="*/ 96 w 116"/>
                  <a:gd name="T105" fmla="*/ 48 h 72"/>
                  <a:gd name="T106" fmla="*/ 102 w 116"/>
                  <a:gd name="T107" fmla="*/ 38 h 72"/>
                  <a:gd name="T108" fmla="*/ 100 w 116"/>
                  <a:gd name="T109" fmla="*/ 32 h 72"/>
                  <a:gd name="T110" fmla="*/ 94 w 116"/>
                  <a:gd name="T111" fmla="*/ 28 h 72"/>
                  <a:gd name="T112" fmla="*/ 84 w 116"/>
                  <a:gd name="T113" fmla="*/ 26 h 72"/>
                  <a:gd name="T114" fmla="*/ 76 w 116"/>
                  <a:gd name="T115" fmla="*/ 28 h 72"/>
                  <a:gd name="T116" fmla="*/ 66 w 116"/>
                  <a:gd name="T117" fmla="*/ 32 h 72"/>
                  <a:gd name="T118" fmla="*/ 82 w 116"/>
                  <a:gd name="T119" fmla="*/ 40 h 72"/>
                  <a:gd name="T120" fmla="*/ 96 w 116"/>
                  <a:gd name="T121" fmla="*/ 4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6" h="72">
                    <a:moveTo>
                      <a:pt x="110" y="66"/>
                    </a:moveTo>
                    <a:lnTo>
                      <a:pt x="110" y="66"/>
                    </a:lnTo>
                    <a:lnTo>
                      <a:pt x="98" y="60"/>
                    </a:lnTo>
                    <a:lnTo>
                      <a:pt x="98" y="60"/>
                    </a:lnTo>
                    <a:lnTo>
                      <a:pt x="90" y="66"/>
                    </a:lnTo>
                    <a:lnTo>
                      <a:pt x="82" y="70"/>
                    </a:lnTo>
                    <a:lnTo>
                      <a:pt x="82" y="70"/>
                    </a:lnTo>
                    <a:lnTo>
                      <a:pt x="72" y="72"/>
                    </a:lnTo>
                    <a:lnTo>
                      <a:pt x="62" y="72"/>
                    </a:lnTo>
                    <a:lnTo>
                      <a:pt x="62" y="72"/>
                    </a:lnTo>
                    <a:lnTo>
                      <a:pt x="52" y="72"/>
                    </a:lnTo>
                    <a:lnTo>
                      <a:pt x="44" y="68"/>
                    </a:lnTo>
                    <a:lnTo>
                      <a:pt x="44" y="68"/>
                    </a:lnTo>
                    <a:lnTo>
                      <a:pt x="54" y="56"/>
                    </a:lnTo>
                    <a:lnTo>
                      <a:pt x="54" y="56"/>
                    </a:lnTo>
                    <a:lnTo>
                      <a:pt x="64" y="60"/>
                    </a:lnTo>
                    <a:lnTo>
                      <a:pt x="72" y="60"/>
                    </a:lnTo>
                    <a:lnTo>
                      <a:pt x="72" y="60"/>
                    </a:lnTo>
                    <a:lnTo>
                      <a:pt x="82" y="58"/>
                    </a:lnTo>
                    <a:lnTo>
                      <a:pt x="90" y="54"/>
                    </a:lnTo>
                    <a:lnTo>
                      <a:pt x="90" y="54"/>
                    </a:lnTo>
                    <a:lnTo>
                      <a:pt x="74" y="44"/>
                    </a:lnTo>
                    <a:lnTo>
                      <a:pt x="74" y="44"/>
                    </a:lnTo>
                    <a:lnTo>
                      <a:pt x="58" y="36"/>
                    </a:lnTo>
                    <a:lnTo>
                      <a:pt x="58" y="36"/>
                    </a:lnTo>
                    <a:lnTo>
                      <a:pt x="38" y="44"/>
                    </a:lnTo>
                    <a:lnTo>
                      <a:pt x="38" y="44"/>
                    </a:lnTo>
                    <a:lnTo>
                      <a:pt x="30" y="46"/>
                    </a:lnTo>
                    <a:lnTo>
                      <a:pt x="20" y="46"/>
                    </a:lnTo>
                    <a:lnTo>
                      <a:pt x="20" y="46"/>
                    </a:lnTo>
                    <a:lnTo>
                      <a:pt x="14" y="44"/>
                    </a:lnTo>
                    <a:lnTo>
                      <a:pt x="6" y="42"/>
                    </a:lnTo>
                    <a:lnTo>
                      <a:pt x="6" y="42"/>
                    </a:lnTo>
                    <a:lnTo>
                      <a:pt x="2" y="38"/>
                    </a:lnTo>
                    <a:lnTo>
                      <a:pt x="0" y="34"/>
                    </a:lnTo>
                    <a:lnTo>
                      <a:pt x="0" y="30"/>
                    </a:lnTo>
                    <a:lnTo>
                      <a:pt x="2" y="24"/>
                    </a:lnTo>
                    <a:lnTo>
                      <a:pt x="2" y="24"/>
                    </a:lnTo>
                    <a:lnTo>
                      <a:pt x="6" y="18"/>
                    </a:lnTo>
                    <a:lnTo>
                      <a:pt x="16" y="10"/>
                    </a:lnTo>
                    <a:lnTo>
                      <a:pt x="16" y="10"/>
                    </a:lnTo>
                    <a:lnTo>
                      <a:pt x="12" y="8"/>
                    </a:lnTo>
                    <a:lnTo>
                      <a:pt x="12" y="8"/>
                    </a:lnTo>
                    <a:lnTo>
                      <a:pt x="20" y="4"/>
                    </a:lnTo>
                    <a:lnTo>
                      <a:pt x="20" y="4"/>
                    </a:lnTo>
                    <a:lnTo>
                      <a:pt x="24" y="6"/>
                    </a:lnTo>
                    <a:lnTo>
                      <a:pt x="24" y="6"/>
                    </a:lnTo>
                    <a:lnTo>
                      <a:pt x="34" y="2"/>
                    </a:lnTo>
                    <a:lnTo>
                      <a:pt x="44" y="0"/>
                    </a:lnTo>
                    <a:lnTo>
                      <a:pt x="44" y="0"/>
                    </a:lnTo>
                    <a:lnTo>
                      <a:pt x="54" y="0"/>
                    </a:lnTo>
                    <a:lnTo>
                      <a:pt x="64" y="2"/>
                    </a:lnTo>
                    <a:lnTo>
                      <a:pt x="64" y="2"/>
                    </a:lnTo>
                    <a:lnTo>
                      <a:pt x="56" y="10"/>
                    </a:lnTo>
                    <a:lnTo>
                      <a:pt x="56" y="10"/>
                    </a:lnTo>
                    <a:lnTo>
                      <a:pt x="48" y="8"/>
                    </a:lnTo>
                    <a:lnTo>
                      <a:pt x="42" y="8"/>
                    </a:lnTo>
                    <a:lnTo>
                      <a:pt x="42" y="8"/>
                    </a:lnTo>
                    <a:lnTo>
                      <a:pt x="30" y="10"/>
                    </a:lnTo>
                    <a:lnTo>
                      <a:pt x="30" y="10"/>
                    </a:lnTo>
                    <a:lnTo>
                      <a:pt x="44" y="18"/>
                    </a:lnTo>
                    <a:lnTo>
                      <a:pt x="44" y="18"/>
                    </a:lnTo>
                    <a:lnTo>
                      <a:pt x="56" y="26"/>
                    </a:lnTo>
                    <a:lnTo>
                      <a:pt x="56" y="26"/>
                    </a:lnTo>
                    <a:lnTo>
                      <a:pt x="70" y="20"/>
                    </a:lnTo>
                    <a:lnTo>
                      <a:pt x="70" y="20"/>
                    </a:lnTo>
                    <a:lnTo>
                      <a:pt x="82" y="16"/>
                    </a:lnTo>
                    <a:lnTo>
                      <a:pt x="82" y="16"/>
                    </a:lnTo>
                    <a:lnTo>
                      <a:pt x="94" y="18"/>
                    </a:lnTo>
                    <a:lnTo>
                      <a:pt x="94" y="18"/>
                    </a:lnTo>
                    <a:lnTo>
                      <a:pt x="104" y="20"/>
                    </a:lnTo>
                    <a:lnTo>
                      <a:pt x="104" y="20"/>
                    </a:lnTo>
                    <a:lnTo>
                      <a:pt x="112" y="26"/>
                    </a:lnTo>
                    <a:lnTo>
                      <a:pt x="114" y="30"/>
                    </a:lnTo>
                    <a:lnTo>
                      <a:pt x="114" y="34"/>
                    </a:lnTo>
                    <a:lnTo>
                      <a:pt x="114" y="34"/>
                    </a:lnTo>
                    <a:lnTo>
                      <a:pt x="114" y="40"/>
                    </a:lnTo>
                    <a:lnTo>
                      <a:pt x="112" y="44"/>
                    </a:lnTo>
                    <a:lnTo>
                      <a:pt x="104" y="54"/>
                    </a:lnTo>
                    <a:lnTo>
                      <a:pt x="104" y="54"/>
                    </a:lnTo>
                    <a:lnTo>
                      <a:pt x="116" y="60"/>
                    </a:lnTo>
                    <a:lnTo>
                      <a:pt x="116" y="60"/>
                    </a:lnTo>
                    <a:lnTo>
                      <a:pt x="110" y="66"/>
                    </a:lnTo>
                    <a:lnTo>
                      <a:pt x="110" y="66"/>
                    </a:lnTo>
                    <a:close/>
                    <a:moveTo>
                      <a:pt x="24" y="16"/>
                    </a:moveTo>
                    <a:lnTo>
                      <a:pt x="24" y="16"/>
                    </a:lnTo>
                    <a:lnTo>
                      <a:pt x="24" y="16"/>
                    </a:lnTo>
                    <a:lnTo>
                      <a:pt x="18" y="20"/>
                    </a:lnTo>
                    <a:lnTo>
                      <a:pt x="16" y="24"/>
                    </a:lnTo>
                    <a:lnTo>
                      <a:pt x="16" y="24"/>
                    </a:lnTo>
                    <a:lnTo>
                      <a:pt x="16" y="28"/>
                    </a:lnTo>
                    <a:lnTo>
                      <a:pt x="20" y="32"/>
                    </a:lnTo>
                    <a:lnTo>
                      <a:pt x="20" y="32"/>
                    </a:lnTo>
                    <a:lnTo>
                      <a:pt x="26" y="34"/>
                    </a:lnTo>
                    <a:lnTo>
                      <a:pt x="32" y="34"/>
                    </a:lnTo>
                    <a:lnTo>
                      <a:pt x="32" y="34"/>
                    </a:lnTo>
                    <a:lnTo>
                      <a:pt x="40" y="34"/>
                    </a:lnTo>
                    <a:lnTo>
                      <a:pt x="48" y="30"/>
                    </a:lnTo>
                    <a:lnTo>
                      <a:pt x="48" y="30"/>
                    </a:lnTo>
                    <a:lnTo>
                      <a:pt x="36" y="22"/>
                    </a:lnTo>
                    <a:lnTo>
                      <a:pt x="36" y="22"/>
                    </a:lnTo>
                    <a:lnTo>
                      <a:pt x="24" y="16"/>
                    </a:lnTo>
                    <a:lnTo>
                      <a:pt x="24" y="16"/>
                    </a:lnTo>
                    <a:close/>
                    <a:moveTo>
                      <a:pt x="96" y="48"/>
                    </a:moveTo>
                    <a:lnTo>
                      <a:pt x="96" y="48"/>
                    </a:lnTo>
                    <a:lnTo>
                      <a:pt x="96" y="48"/>
                    </a:lnTo>
                    <a:lnTo>
                      <a:pt x="100" y="44"/>
                    </a:lnTo>
                    <a:lnTo>
                      <a:pt x="102" y="38"/>
                    </a:lnTo>
                    <a:lnTo>
                      <a:pt x="102" y="38"/>
                    </a:lnTo>
                    <a:lnTo>
                      <a:pt x="100" y="32"/>
                    </a:lnTo>
                    <a:lnTo>
                      <a:pt x="94" y="28"/>
                    </a:lnTo>
                    <a:lnTo>
                      <a:pt x="94" y="28"/>
                    </a:lnTo>
                    <a:lnTo>
                      <a:pt x="88" y="26"/>
                    </a:lnTo>
                    <a:lnTo>
                      <a:pt x="84" y="26"/>
                    </a:lnTo>
                    <a:lnTo>
                      <a:pt x="84" y="26"/>
                    </a:lnTo>
                    <a:lnTo>
                      <a:pt x="76" y="28"/>
                    </a:lnTo>
                    <a:lnTo>
                      <a:pt x="66" y="32"/>
                    </a:lnTo>
                    <a:lnTo>
                      <a:pt x="66" y="32"/>
                    </a:lnTo>
                    <a:lnTo>
                      <a:pt x="82" y="40"/>
                    </a:lnTo>
                    <a:lnTo>
                      <a:pt x="82" y="40"/>
                    </a:lnTo>
                    <a:lnTo>
                      <a:pt x="96" y="48"/>
                    </a:lnTo>
                    <a:lnTo>
                      <a:pt x="96" y="48"/>
                    </a:lnTo>
                    <a:close/>
                  </a:path>
                </a:pathLst>
              </a:custGeom>
              <a:solidFill>
                <a:srgbClr val="8057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48" name="Freeform 89"/>
              <p:cNvSpPr>
                <a:spLocks/>
              </p:cNvSpPr>
              <p:nvPr/>
            </p:nvSpPr>
            <p:spPr bwMode="auto">
              <a:xfrm>
                <a:off x="6343738" y="3561795"/>
                <a:ext cx="499110" cy="246088"/>
              </a:xfrm>
              <a:custGeom>
                <a:avLst/>
                <a:gdLst>
                  <a:gd name="T0" fmla="*/ 132 w 288"/>
                  <a:gd name="T1" fmla="*/ 4 h 142"/>
                  <a:gd name="T2" fmla="*/ 132 w 288"/>
                  <a:gd name="T3" fmla="*/ 4 h 142"/>
                  <a:gd name="T4" fmla="*/ 102 w 288"/>
                  <a:gd name="T5" fmla="*/ 12 h 142"/>
                  <a:gd name="T6" fmla="*/ 76 w 288"/>
                  <a:gd name="T7" fmla="*/ 20 h 142"/>
                  <a:gd name="T8" fmla="*/ 54 w 288"/>
                  <a:gd name="T9" fmla="*/ 30 h 142"/>
                  <a:gd name="T10" fmla="*/ 34 w 288"/>
                  <a:gd name="T11" fmla="*/ 42 h 142"/>
                  <a:gd name="T12" fmla="*/ 18 w 288"/>
                  <a:gd name="T13" fmla="*/ 56 h 142"/>
                  <a:gd name="T14" fmla="*/ 6 w 288"/>
                  <a:gd name="T15" fmla="*/ 70 h 142"/>
                  <a:gd name="T16" fmla="*/ 2 w 288"/>
                  <a:gd name="T17" fmla="*/ 76 h 142"/>
                  <a:gd name="T18" fmla="*/ 0 w 288"/>
                  <a:gd name="T19" fmla="*/ 84 h 142"/>
                  <a:gd name="T20" fmla="*/ 0 w 288"/>
                  <a:gd name="T21" fmla="*/ 90 h 142"/>
                  <a:gd name="T22" fmla="*/ 0 w 288"/>
                  <a:gd name="T23" fmla="*/ 98 h 142"/>
                  <a:gd name="T24" fmla="*/ 0 w 288"/>
                  <a:gd name="T25" fmla="*/ 98 h 142"/>
                  <a:gd name="T26" fmla="*/ 2 w 288"/>
                  <a:gd name="T27" fmla="*/ 104 h 142"/>
                  <a:gd name="T28" fmla="*/ 6 w 288"/>
                  <a:gd name="T29" fmla="*/ 110 h 142"/>
                  <a:gd name="T30" fmla="*/ 10 w 288"/>
                  <a:gd name="T31" fmla="*/ 116 h 142"/>
                  <a:gd name="T32" fmla="*/ 16 w 288"/>
                  <a:gd name="T33" fmla="*/ 120 h 142"/>
                  <a:gd name="T34" fmla="*/ 32 w 288"/>
                  <a:gd name="T35" fmla="*/ 130 h 142"/>
                  <a:gd name="T36" fmla="*/ 50 w 288"/>
                  <a:gd name="T37" fmla="*/ 136 h 142"/>
                  <a:gd name="T38" fmla="*/ 74 w 288"/>
                  <a:gd name="T39" fmla="*/ 140 h 142"/>
                  <a:gd name="T40" fmla="*/ 100 w 288"/>
                  <a:gd name="T41" fmla="*/ 142 h 142"/>
                  <a:gd name="T42" fmla="*/ 126 w 288"/>
                  <a:gd name="T43" fmla="*/ 140 h 142"/>
                  <a:gd name="T44" fmla="*/ 156 w 288"/>
                  <a:gd name="T45" fmla="*/ 136 h 142"/>
                  <a:gd name="T46" fmla="*/ 156 w 288"/>
                  <a:gd name="T47" fmla="*/ 136 h 142"/>
                  <a:gd name="T48" fmla="*/ 184 w 288"/>
                  <a:gd name="T49" fmla="*/ 128 h 142"/>
                  <a:gd name="T50" fmla="*/ 212 w 288"/>
                  <a:gd name="T51" fmla="*/ 120 h 142"/>
                  <a:gd name="T52" fmla="*/ 234 w 288"/>
                  <a:gd name="T53" fmla="*/ 110 h 142"/>
                  <a:gd name="T54" fmla="*/ 254 w 288"/>
                  <a:gd name="T55" fmla="*/ 98 h 142"/>
                  <a:gd name="T56" fmla="*/ 270 w 288"/>
                  <a:gd name="T57" fmla="*/ 84 h 142"/>
                  <a:gd name="T58" fmla="*/ 282 w 288"/>
                  <a:gd name="T59" fmla="*/ 70 h 142"/>
                  <a:gd name="T60" fmla="*/ 284 w 288"/>
                  <a:gd name="T61" fmla="*/ 64 h 142"/>
                  <a:gd name="T62" fmla="*/ 288 w 288"/>
                  <a:gd name="T63" fmla="*/ 56 h 142"/>
                  <a:gd name="T64" fmla="*/ 288 w 288"/>
                  <a:gd name="T65" fmla="*/ 50 h 142"/>
                  <a:gd name="T66" fmla="*/ 288 w 288"/>
                  <a:gd name="T67" fmla="*/ 44 h 142"/>
                  <a:gd name="T68" fmla="*/ 288 w 288"/>
                  <a:gd name="T69" fmla="*/ 44 h 142"/>
                  <a:gd name="T70" fmla="*/ 286 w 288"/>
                  <a:gd name="T71" fmla="*/ 36 h 142"/>
                  <a:gd name="T72" fmla="*/ 282 w 288"/>
                  <a:gd name="T73" fmla="*/ 30 h 142"/>
                  <a:gd name="T74" fmla="*/ 278 w 288"/>
                  <a:gd name="T75" fmla="*/ 24 h 142"/>
                  <a:gd name="T76" fmla="*/ 272 w 288"/>
                  <a:gd name="T77" fmla="*/ 20 h 142"/>
                  <a:gd name="T78" fmla="*/ 256 w 288"/>
                  <a:gd name="T79" fmla="*/ 12 h 142"/>
                  <a:gd name="T80" fmla="*/ 236 w 288"/>
                  <a:gd name="T81" fmla="*/ 4 h 142"/>
                  <a:gd name="T82" fmla="*/ 214 w 288"/>
                  <a:gd name="T83" fmla="*/ 0 h 142"/>
                  <a:gd name="T84" fmla="*/ 188 w 288"/>
                  <a:gd name="T85" fmla="*/ 0 h 142"/>
                  <a:gd name="T86" fmla="*/ 160 w 288"/>
                  <a:gd name="T87" fmla="*/ 0 h 142"/>
                  <a:gd name="T88" fmla="*/ 132 w 288"/>
                  <a:gd name="T89" fmla="*/ 4 h 142"/>
                  <a:gd name="T90" fmla="*/ 132 w 288"/>
                  <a:gd name="T91" fmla="*/ 4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88" h="142">
                    <a:moveTo>
                      <a:pt x="132" y="4"/>
                    </a:moveTo>
                    <a:lnTo>
                      <a:pt x="132" y="4"/>
                    </a:lnTo>
                    <a:lnTo>
                      <a:pt x="102" y="12"/>
                    </a:lnTo>
                    <a:lnTo>
                      <a:pt x="76" y="20"/>
                    </a:lnTo>
                    <a:lnTo>
                      <a:pt x="54" y="30"/>
                    </a:lnTo>
                    <a:lnTo>
                      <a:pt x="34" y="42"/>
                    </a:lnTo>
                    <a:lnTo>
                      <a:pt x="18" y="56"/>
                    </a:lnTo>
                    <a:lnTo>
                      <a:pt x="6" y="70"/>
                    </a:lnTo>
                    <a:lnTo>
                      <a:pt x="2" y="76"/>
                    </a:lnTo>
                    <a:lnTo>
                      <a:pt x="0" y="84"/>
                    </a:lnTo>
                    <a:lnTo>
                      <a:pt x="0" y="90"/>
                    </a:lnTo>
                    <a:lnTo>
                      <a:pt x="0" y="98"/>
                    </a:lnTo>
                    <a:lnTo>
                      <a:pt x="0" y="98"/>
                    </a:lnTo>
                    <a:lnTo>
                      <a:pt x="2" y="104"/>
                    </a:lnTo>
                    <a:lnTo>
                      <a:pt x="6" y="110"/>
                    </a:lnTo>
                    <a:lnTo>
                      <a:pt x="10" y="116"/>
                    </a:lnTo>
                    <a:lnTo>
                      <a:pt x="16" y="120"/>
                    </a:lnTo>
                    <a:lnTo>
                      <a:pt x="32" y="130"/>
                    </a:lnTo>
                    <a:lnTo>
                      <a:pt x="50" y="136"/>
                    </a:lnTo>
                    <a:lnTo>
                      <a:pt x="74" y="140"/>
                    </a:lnTo>
                    <a:lnTo>
                      <a:pt x="100" y="142"/>
                    </a:lnTo>
                    <a:lnTo>
                      <a:pt x="126" y="140"/>
                    </a:lnTo>
                    <a:lnTo>
                      <a:pt x="156" y="136"/>
                    </a:lnTo>
                    <a:lnTo>
                      <a:pt x="156" y="136"/>
                    </a:lnTo>
                    <a:lnTo>
                      <a:pt x="184" y="128"/>
                    </a:lnTo>
                    <a:lnTo>
                      <a:pt x="212" y="120"/>
                    </a:lnTo>
                    <a:lnTo>
                      <a:pt x="234" y="110"/>
                    </a:lnTo>
                    <a:lnTo>
                      <a:pt x="254" y="98"/>
                    </a:lnTo>
                    <a:lnTo>
                      <a:pt x="270" y="84"/>
                    </a:lnTo>
                    <a:lnTo>
                      <a:pt x="282" y="70"/>
                    </a:lnTo>
                    <a:lnTo>
                      <a:pt x="284" y="64"/>
                    </a:lnTo>
                    <a:lnTo>
                      <a:pt x="288" y="56"/>
                    </a:lnTo>
                    <a:lnTo>
                      <a:pt x="288" y="50"/>
                    </a:lnTo>
                    <a:lnTo>
                      <a:pt x="288" y="44"/>
                    </a:lnTo>
                    <a:lnTo>
                      <a:pt x="288" y="44"/>
                    </a:lnTo>
                    <a:lnTo>
                      <a:pt x="286" y="36"/>
                    </a:lnTo>
                    <a:lnTo>
                      <a:pt x="282" y="30"/>
                    </a:lnTo>
                    <a:lnTo>
                      <a:pt x="278" y="24"/>
                    </a:lnTo>
                    <a:lnTo>
                      <a:pt x="272" y="20"/>
                    </a:lnTo>
                    <a:lnTo>
                      <a:pt x="256" y="12"/>
                    </a:lnTo>
                    <a:lnTo>
                      <a:pt x="236" y="4"/>
                    </a:lnTo>
                    <a:lnTo>
                      <a:pt x="214" y="0"/>
                    </a:lnTo>
                    <a:lnTo>
                      <a:pt x="188" y="0"/>
                    </a:lnTo>
                    <a:lnTo>
                      <a:pt x="160" y="0"/>
                    </a:lnTo>
                    <a:lnTo>
                      <a:pt x="132" y="4"/>
                    </a:lnTo>
                    <a:lnTo>
                      <a:pt x="132" y="4"/>
                    </a:lnTo>
                    <a:close/>
                  </a:path>
                </a:pathLst>
              </a:custGeom>
              <a:solidFill>
                <a:srgbClr val="ED9C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49" name="Freeform 90"/>
              <p:cNvSpPr>
                <a:spLocks/>
              </p:cNvSpPr>
              <p:nvPr/>
            </p:nvSpPr>
            <p:spPr bwMode="auto">
              <a:xfrm>
                <a:off x="6374933" y="3582591"/>
                <a:ext cx="436721" cy="180234"/>
              </a:xfrm>
              <a:custGeom>
                <a:avLst/>
                <a:gdLst>
                  <a:gd name="T0" fmla="*/ 116 w 252"/>
                  <a:gd name="T1" fmla="*/ 4 h 104"/>
                  <a:gd name="T2" fmla="*/ 116 w 252"/>
                  <a:gd name="T3" fmla="*/ 4 h 104"/>
                  <a:gd name="T4" fmla="*/ 92 w 252"/>
                  <a:gd name="T5" fmla="*/ 10 h 104"/>
                  <a:gd name="T6" fmla="*/ 70 w 252"/>
                  <a:gd name="T7" fmla="*/ 18 h 104"/>
                  <a:gd name="T8" fmla="*/ 46 w 252"/>
                  <a:gd name="T9" fmla="*/ 28 h 104"/>
                  <a:gd name="T10" fmla="*/ 26 w 252"/>
                  <a:gd name="T11" fmla="*/ 40 h 104"/>
                  <a:gd name="T12" fmla="*/ 26 w 252"/>
                  <a:gd name="T13" fmla="*/ 40 h 104"/>
                  <a:gd name="T14" fmla="*/ 18 w 252"/>
                  <a:gd name="T15" fmla="*/ 46 h 104"/>
                  <a:gd name="T16" fmla="*/ 8 w 252"/>
                  <a:gd name="T17" fmla="*/ 54 h 104"/>
                  <a:gd name="T18" fmla="*/ 2 w 252"/>
                  <a:gd name="T19" fmla="*/ 66 h 104"/>
                  <a:gd name="T20" fmla="*/ 0 w 252"/>
                  <a:gd name="T21" fmla="*/ 70 h 104"/>
                  <a:gd name="T22" fmla="*/ 0 w 252"/>
                  <a:gd name="T23" fmla="*/ 76 h 104"/>
                  <a:gd name="T24" fmla="*/ 0 w 252"/>
                  <a:gd name="T25" fmla="*/ 76 h 104"/>
                  <a:gd name="T26" fmla="*/ 2 w 252"/>
                  <a:gd name="T27" fmla="*/ 80 h 104"/>
                  <a:gd name="T28" fmla="*/ 4 w 252"/>
                  <a:gd name="T29" fmla="*/ 84 h 104"/>
                  <a:gd name="T30" fmla="*/ 14 w 252"/>
                  <a:gd name="T31" fmla="*/ 92 h 104"/>
                  <a:gd name="T32" fmla="*/ 26 w 252"/>
                  <a:gd name="T33" fmla="*/ 96 h 104"/>
                  <a:gd name="T34" fmla="*/ 36 w 252"/>
                  <a:gd name="T35" fmla="*/ 100 h 104"/>
                  <a:gd name="T36" fmla="*/ 36 w 252"/>
                  <a:gd name="T37" fmla="*/ 100 h 104"/>
                  <a:gd name="T38" fmla="*/ 60 w 252"/>
                  <a:gd name="T39" fmla="*/ 104 h 104"/>
                  <a:gd name="T40" fmla="*/ 86 w 252"/>
                  <a:gd name="T41" fmla="*/ 104 h 104"/>
                  <a:gd name="T42" fmla="*/ 110 w 252"/>
                  <a:gd name="T43" fmla="*/ 104 h 104"/>
                  <a:gd name="T44" fmla="*/ 134 w 252"/>
                  <a:gd name="T45" fmla="*/ 100 h 104"/>
                  <a:gd name="T46" fmla="*/ 134 w 252"/>
                  <a:gd name="T47" fmla="*/ 100 h 104"/>
                  <a:gd name="T48" fmla="*/ 158 w 252"/>
                  <a:gd name="T49" fmla="*/ 94 h 104"/>
                  <a:gd name="T50" fmla="*/ 182 w 252"/>
                  <a:gd name="T51" fmla="*/ 86 h 104"/>
                  <a:gd name="T52" fmla="*/ 204 w 252"/>
                  <a:gd name="T53" fmla="*/ 76 h 104"/>
                  <a:gd name="T54" fmla="*/ 226 w 252"/>
                  <a:gd name="T55" fmla="*/ 64 h 104"/>
                  <a:gd name="T56" fmla="*/ 226 w 252"/>
                  <a:gd name="T57" fmla="*/ 64 h 104"/>
                  <a:gd name="T58" fmla="*/ 234 w 252"/>
                  <a:gd name="T59" fmla="*/ 58 h 104"/>
                  <a:gd name="T60" fmla="*/ 242 w 252"/>
                  <a:gd name="T61" fmla="*/ 48 h 104"/>
                  <a:gd name="T62" fmla="*/ 250 w 252"/>
                  <a:gd name="T63" fmla="*/ 38 h 104"/>
                  <a:gd name="T64" fmla="*/ 252 w 252"/>
                  <a:gd name="T65" fmla="*/ 34 h 104"/>
                  <a:gd name="T66" fmla="*/ 252 w 252"/>
                  <a:gd name="T67" fmla="*/ 28 h 104"/>
                  <a:gd name="T68" fmla="*/ 252 w 252"/>
                  <a:gd name="T69" fmla="*/ 28 h 104"/>
                  <a:gd name="T70" fmla="*/ 250 w 252"/>
                  <a:gd name="T71" fmla="*/ 24 h 104"/>
                  <a:gd name="T72" fmla="*/ 246 w 252"/>
                  <a:gd name="T73" fmla="*/ 20 h 104"/>
                  <a:gd name="T74" fmla="*/ 236 w 252"/>
                  <a:gd name="T75" fmla="*/ 12 h 104"/>
                  <a:gd name="T76" fmla="*/ 224 w 252"/>
                  <a:gd name="T77" fmla="*/ 8 h 104"/>
                  <a:gd name="T78" fmla="*/ 214 w 252"/>
                  <a:gd name="T79" fmla="*/ 4 h 104"/>
                  <a:gd name="T80" fmla="*/ 214 w 252"/>
                  <a:gd name="T81" fmla="*/ 4 h 104"/>
                  <a:gd name="T82" fmla="*/ 190 w 252"/>
                  <a:gd name="T83" fmla="*/ 0 h 104"/>
                  <a:gd name="T84" fmla="*/ 166 w 252"/>
                  <a:gd name="T85" fmla="*/ 0 h 104"/>
                  <a:gd name="T86" fmla="*/ 140 w 252"/>
                  <a:gd name="T87" fmla="*/ 0 h 104"/>
                  <a:gd name="T88" fmla="*/ 116 w 252"/>
                  <a:gd name="T89" fmla="*/ 4 h 104"/>
                  <a:gd name="T90" fmla="*/ 116 w 252"/>
                  <a:gd name="T91" fmla="*/ 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52" h="104">
                    <a:moveTo>
                      <a:pt x="116" y="4"/>
                    </a:moveTo>
                    <a:lnTo>
                      <a:pt x="116" y="4"/>
                    </a:lnTo>
                    <a:lnTo>
                      <a:pt x="92" y="10"/>
                    </a:lnTo>
                    <a:lnTo>
                      <a:pt x="70" y="18"/>
                    </a:lnTo>
                    <a:lnTo>
                      <a:pt x="46" y="28"/>
                    </a:lnTo>
                    <a:lnTo>
                      <a:pt x="26" y="40"/>
                    </a:lnTo>
                    <a:lnTo>
                      <a:pt x="26" y="40"/>
                    </a:lnTo>
                    <a:lnTo>
                      <a:pt x="18" y="46"/>
                    </a:lnTo>
                    <a:lnTo>
                      <a:pt x="8" y="54"/>
                    </a:lnTo>
                    <a:lnTo>
                      <a:pt x="2" y="66"/>
                    </a:lnTo>
                    <a:lnTo>
                      <a:pt x="0" y="70"/>
                    </a:lnTo>
                    <a:lnTo>
                      <a:pt x="0" y="76"/>
                    </a:lnTo>
                    <a:lnTo>
                      <a:pt x="0" y="76"/>
                    </a:lnTo>
                    <a:lnTo>
                      <a:pt x="2" y="80"/>
                    </a:lnTo>
                    <a:lnTo>
                      <a:pt x="4" y="84"/>
                    </a:lnTo>
                    <a:lnTo>
                      <a:pt x="14" y="92"/>
                    </a:lnTo>
                    <a:lnTo>
                      <a:pt x="26" y="96"/>
                    </a:lnTo>
                    <a:lnTo>
                      <a:pt x="36" y="100"/>
                    </a:lnTo>
                    <a:lnTo>
                      <a:pt x="36" y="100"/>
                    </a:lnTo>
                    <a:lnTo>
                      <a:pt x="60" y="104"/>
                    </a:lnTo>
                    <a:lnTo>
                      <a:pt x="86" y="104"/>
                    </a:lnTo>
                    <a:lnTo>
                      <a:pt x="110" y="104"/>
                    </a:lnTo>
                    <a:lnTo>
                      <a:pt x="134" y="100"/>
                    </a:lnTo>
                    <a:lnTo>
                      <a:pt x="134" y="100"/>
                    </a:lnTo>
                    <a:lnTo>
                      <a:pt x="158" y="94"/>
                    </a:lnTo>
                    <a:lnTo>
                      <a:pt x="182" y="86"/>
                    </a:lnTo>
                    <a:lnTo>
                      <a:pt x="204" y="76"/>
                    </a:lnTo>
                    <a:lnTo>
                      <a:pt x="226" y="64"/>
                    </a:lnTo>
                    <a:lnTo>
                      <a:pt x="226" y="64"/>
                    </a:lnTo>
                    <a:lnTo>
                      <a:pt x="234" y="58"/>
                    </a:lnTo>
                    <a:lnTo>
                      <a:pt x="242" y="48"/>
                    </a:lnTo>
                    <a:lnTo>
                      <a:pt x="250" y="38"/>
                    </a:lnTo>
                    <a:lnTo>
                      <a:pt x="252" y="34"/>
                    </a:lnTo>
                    <a:lnTo>
                      <a:pt x="252" y="28"/>
                    </a:lnTo>
                    <a:lnTo>
                      <a:pt x="252" y="28"/>
                    </a:lnTo>
                    <a:lnTo>
                      <a:pt x="250" y="24"/>
                    </a:lnTo>
                    <a:lnTo>
                      <a:pt x="246" y="20"/>
                    </a:lnTo>
                    <a:lnTo>
                      <a:pt x="236" y="12"/>
                    </a:lnTo>
                    <a:lnTo>
                      <a:pt x="224" y="8"/>
                    </a:lnTo>
                    <a:lnTo>
                      <a:pt x="214" y="4"/>
                    </a:lnTo>
                    <a:lnTo>
                      <a:pt x="214" y="4"/>
                    </a:lnTo>
                    <a:lnTo>
                      <a:pt x="190" y="0"/>
                    </a:lnTo>
                    <a:lnTo>
                      <a:pt x="166" y="0"/>
                    </a:lnTo>
                    <a:lnTo>
                      <a:pt x="140" y="0"/>
                    </a:lnTo>
                    <a:lnTo>
                      <a:pt x="116" y="4"/>
                    </a:lnTo>
                    <a:lnTo>
                      <a:pt x="116" y="4"/>
                    </a:lnTo>
                    <a:close/>
                  </a:path>
                </a:pathLst>
              </a:custGeom>
              <a:solidFill>
                <a:srgbClr val="D48B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50" name="Freeform 91"/>
              <p:cNvSpPr>
                <a:spLocks/>
              </p:cNvSpPr>
              <p:nvPr/>
            </p:nvSpPr>
            <p:spPr bwMode="auto">
              <a:xfrm>
                <a:off x="6343738" y="3641514"/>
                <a:ext cx="509508" cy="211428"/>
              </a:xfrm>
              <a:custGeom>
                <a:avLst/>
                <a:gdLst>
                  <a:gd name="T0" fmla="*/ 268 w 294"/>
                  <a:gd name="T1" fmla="*/ 32 h 122"/>
                  <a:gd name="T2" fmla="*/ 244 w 294"/>
                  <a:gd name="T3" fmla="*/ 50 h 122"/>
                  <a:gd name="T4" fmla="*/ 218 w 294"/>
                  <a:gd name="T5" fmla="*/ 62 h 122"/>
                  <a:gd name="T6" fmla="*/ 194 w 294"/>
                  <a:gd name="T7" fmla="*/ 72 h 122"/>
                  <a:gd name="T8" fmla="*/ 168 w 294"/>
                  <a:gd name="T9" fmla="*/ 80 h 122"/>
                  <a:gd name="T10" fmla="*/ 154 w 294"/>
                  <a:gd name="T11" fmla="*/ 82 h 122"/>
                  <a:gd name="T12" fmla="*/ 142 w 294"/>
                  <a:gd name="T13" fmla="*/ 84 h 122"/>
                  <a:gd name="T14" fmla="*/ 114 w 294"/>
                  <a:gd name="T15" fmla="*/ 86 h 122"/>
                  <a:gd name="T16" fmla="*/ 88 w 294"/>
                  <a:gd name="T17" fmla="*/ 88 h 122"/>
                  <a:gd name="T18" fmla="*/ 60 w 294"/>
                  <a:gd name="T19" fmla="*/ 84 h 122"/>
                  <a:gd name="T20" fmla="*/ 44 w 294"/>
                  <a:gd name="T21" fmla="*/ 82 h 122"/>
                  <a:gd name="T22" fmla="*/ 32 w 294"/>
                  <a:gd name="T23" fmla="*/ 76 h 122"/>
                  <a:gd name="T24" fmla="*/ 12 w 294"/>
                  <a:gd name="T25" fmla="*/ 66 h 122"/>
                  <a:gd name="T26" fmla="*/ 0 w 294"/>
                  <a:gd name="T27" fmla="*/ 54 h 122"/>
                  <a:gd name="T28" fmla="*/ 8 w 294"/>
                  <a:gd name="T29" fmla="*/ 88 h 122"/>
                  <a:gd name="T30" fmla="*/ 12 w 294"/>
                  <a:gd name="T31" fmla="*/ 96 h 122"/>
                  <a:gd name="T32" fmla="*/ 28 w 294"/>
                  <a:gd name="T33" fmla="*/ 106 h 122"/>
                  <a:gd name="T34" fmla="*/ 38 w 294"/>
                  <a:gd name="T35" fmla="*/ 110 h 122"/>
                  <a:gd name="T36" fmla="*/ 66 w 294"/>
                  <a:gd name="T37" fmla="*/ 118 h 122"/>
                  <a:gd name="T38" fmla="*/ 94 w 294"/>
                  <a:gd name="T39" fmla="*/ 122 h 122"/>
                  <a:gd name="T40" fmla="*/ 120 w 294"/>
                  <a:gd name="T41" fmla="*/ 122 h 122"/>
                  <a:gd name="T42" fmla="*/ 148 w 294"/>
                  <a:gd name="T43" fmla="*/ 118 h 122"/>
                  <a:gd name="T44" fmla="*/ 162 w 294"/>
                  <a:gd name="T45" fmla="*/ 116 h 122"/>
                  <a:gd name="T46" fmla="*/ 174 w 294"/>
                  <a:gd name="T47" fmla="*/ 114 h 122"/>
                  <a:gd name="T48" fmla="*/ 200 w 294"/>
                  <a:gd name="T49" fmla="*/ 106 h 122"/>
                  <a:gd name="T50" fmla="*/ 224 w 294"/>
                  <a:gd name="T51" fmla="*/ 96 h 122"/>
                  <a:gd name="T52" fmla="*/ 250 w 294"/>
                  <a:gd name="T53" fmla="*/ 84 h 122"/>
                  <a:gd name="T54" fmla="*/ 262 w 294"/>
                  <a:gd name="T55" fmla="*/ 76 h 122"/>
                  <a:gd name="T56" fmla="*/ 274 w 294"/>
                  <a:gd name="T57" fmla="*/ 66 h 122"/>
                  <a:gd name="T58" fmla="*/ 288 w 294"/>
                  <a:gd name="T59" fmla="*/ 50 h 122"/>
                  <a:gd name="T60" fmla="*/ 294 w 294"/>
                  <a:gd name="T61" fmla="*/ 36 h 122"/>
                  <a:gd name="T62" fmla="*/ 288 w 294"/>
                  <a:gd name="T63" fmla="*/ 0 h 122"/>
                  <a:gd name="T64" fmla="*/ 286 w 294"/>
                  <a:gd name="T65" fmla="*/ 8 h 122"/>
                  <a:gd name="T66" fmla="*/ 276 w 294"/>
                  <a:gd name="T67" fmla="*/ 24 h 122"/>
                  <a:gd name="T68" fmla="*/ 268 w 294"/>
                  <a:gd name="T69" fmla="*/ 32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4" h="122">
                    <a:moveTo>
                      <a:pt x="268" y="32"/>
                    </a:moveTo>
                    <a:lnTo>
                      <a:pt x="268" y="32"/>
                    </a:lnTo>
                    <a:lnTo>
                      <a:pt x="256" y="42"/>
                    </a:lnTo>
                    <a:lnTo>
                      <a:pt x="244" y="50"/>
                    </a:lnTo>
                    <a:lnTo>
                      <a:pt x="244" y="50"/>
                    </a:lnTo>
                    <a:lnTo>
                      <a:pt x="218" y="62"/>
                    </a:lnTo>
                    <a:lnTo>
                      <a:pt x="218" y="62"/>
                    </a:lnTo>
                    <a:lnTo>
                      <a:pt x="194" y="72"/>
                    </a:lnTo>
                    <a:lnTo>
                      <a:pt x="194" y="72"/>
                    </a:lnTo>
                    <a:lnTo>
                      <a:pt x="168" y="80"/>
                    </a:lnTo>
                    <a:lnTo>
                      <a:pt x="168" y="80"/>
                    </a:lnTo>
                    <a:lnTo>
                      <a:pt x="154" y="82"/>
                    </a:lnTo>
                    <a:lnTo>
                      <a:pt x="154" y="82"/>
                    </a:lnTo>
                    <a:lnTo>
                      <a:pt x="142" y="84"/>
                    </a:lnTo>
                    <a:lnTo>
                      <a:pt x="142" y="84"/>
                    </a:lnTo>
                    <a:lnTo>
                      <a:pt x="114" y="86"/>
                    </a:lnTo>
                    <a:lnTo>
                      <a:pt x="114" y="86"/>
                    </a:lnTo>
                    <a:lnTo>
                      <a:pt x="88" y="88"/>
                    </a:lnTo>
                    <a:lnTo>
                      <a:pt x="88" y="88"/>
                    </a:lnTo>
                    <a:lnTo>
                      <a:pt x="60" y="84"/>
                    </a:lnTo>
                    <a:lnTo>
                      <a:pt x="60" y="84"/>
                    </a:lnTo>
                    <a:lnTo>
                      <a:pt x="44" y="82"/>
                    </a:lnTo>
                    <a:lnTo>
                      <a:pt x="32" y="76"/>
                    </a:lnTo>
                    <a:lnTo>
                      <a:pt x="32" y="76"/>
                    </a:lnTo>
                    <a:lnTo>
                      <a:pt x="22" y="72"/>
                    </a:lnTo>
                    <a:lnTo>
                      <a:pt x="12" y="66"/>
                    </a:lnTo>
                    <a:lnTo>
                      <a:pt x="6" y="60"/>
                    </a:lnTo>
                    <a:lnTo>
                      <a:pt x="0" y="54"/>
                    </a:lnTo>
                    <a:lnTo>
                      <a:pt x="0" y="54"/>
                    </a:lnTo>
                    <a:lnTo>
                      <a:pt x="8" y="88"/>
                    </a:lnTo>
                    <a:lnTo>
                      <a:pt x="8" y="88"/>
                    </a:lnTo>
                    <a:lnTo>
                      <a:pt x="12" y="96"/>
                    </a:lnTo>
                    <a:lnTo>
                      <a:pt x="20" y="100"/>
                    </a:lnTo>
                    <a:lnTo>
                      <a:pt x="28" y="106"/>
                    </a:lnTo>
                    <a:lnTo>
                      <a:pt x="38" y="110"/>
                    </a:lnTo>
                    <a:lnTo>
                      <a:pt x="38" y="110"/>
                    </a:lnTo>
                    <a:lnTo>
                      <a:pt x="52" y="114"/>
                    </a:lnTo>
                    <a:lnTo>
                      <a:pt x="66" y="118"/>
                    </a:lnTo>
                    <a:lnTo>
                      <a:pt x="66" y="118"/>
                    </a:lnTo>
                    <a:lnTo>
                      <a:pt x="94" y="122"/>
                    </a:lnTo>
                    <a:lnTo>
                      <a:pt x="94" y="122"/>
                    </a:lnTo>
                    <a:lnTo>
                      <a:pt x="120" y="122"/>
                    </a:lnTo>
                    <a:lnTo>
                      <a:pt x="120" y="122"/>
                    </a:lnTo>
                    <a:lnTo>
                      <a:pt x="148" y="118"/>
                    </a:lnTo>
                    <a:lnTo>
                      <a:pt x="148" y="118"/>
                    </a:lnTo>
                    <a:lnTo>
                      <a:pt x="162" y="116"/>
                    </a:lnTo>
                    <a:lnTo>
                      <a:pt x="162" y="116"/>
                    </a:lnTo>
                    <a:lnTo>
                      <a:pt x="174" y="114"/>
                    </a:lnTo>
                    <a:lnTo>
                      <a:pt x="174" y="114"/>
                    </a:lnTo>
                    <a:lnTo>
                      <a:pt x="200" y="106"/>
                    </a:lnTo>
                    <a:lnTo>
                      <a:pt x="200" y="106"/>
                    </a:lnTo>
                    <a:lnTo>
                      <a:pt x="224" y="96"/>
                    </a:lnTo>
                    <a:lnTo>
                      <a:pt x="224" y="96"/>
                    </a:lnTo>
                    <a:lnTo>
                      <a:pt x="250" y="84"/>
                    </a:lnTo>
                    <a:lnTo>
                      <a:pt x="250" y="84"/>
                    </a:lnTo>
                    <a:lnTo>
                      <a:pt x="262" y="76"/>
                    </a:lnTo>
                    <a:lnTo>
                      <a:pt x="274" y="66"/>
                    </a:lnTo>
                    <a:lnTo>
                      <a:pt x="274" y="66"/>
                    </a:lnTo>
                    <a:lnTo>
                      <a:pt x="282" y="58"/>
                    </a:lnTo>
                    <a:lnTo>
                      <a:pt x="288" y="50"/>
                    </a:lnTo>
                    <a:lnTo>
                      <a:pt x="292" y="44"/>
                    </a:lnTo>
                    <a:lnTo>
                      <a:pt x="294" y="36"/>
                    </a:lnTo>
                    <a:lnTo>
                      <a:pt x="294" y="36"/>
                    </a:lnTo>
                    <a:lnTo>
                      <a:pt x="288" y="0"/>
                    </a:lnTo>
                    <a:lnTo>
                      <a:pt x="288" y="0"/>
                    </a:lnTo>
                    <a:lnTo>
                      <a:pt x="286" y="8"/>
                    </a:lnTo>
                    <a:lnTo>
                      <a:pt x="282" y="16"/>
                    </a:lnTo>
                    <a:lnTo>
                      <a:pt x="276" y="24"/>
                    </a:lnTo>
                    <a:lnTo>
                      <a:pt x="268" y="32"/>
                    </a:lnTo>
                    <a:lnTo>
                      <a:pt x="268" y="32"/>
                    </a:lnTo>
                    <a:close/>
                  </a:path>
                </a:pathLst>
              </a:custGeom>
              <a:solidFill>
                <a:srgbClr val="C081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51" name="Freeform 92"/>
              <p:cNvSpPr>
                <a:spLocks noEditPoints="1"/>
              </p:cNvSpPr>
              <p:nvPr/>
            </p:nvSpPr>
            <p:spPr bwMode="auto">
              <a:xfrm>
                <a:off x="6482380" y="3603387"/>
                <a:ext cx="201030" cy="128243"/>
              </a:xfrm>
              <a:custGeom>
                <a:avLst/>
                <a:gdLst>
                  <a:gd name="T0" fmla="*/ 110 w 116"/>
                  <a:gd name="T1" fmla="*/ 66 h 74"/>
                  <a:gd name="T2" fmla="*/ 100 w 116"/>
                  <a:gd name="T3" fmla="*/ 60 h 74"/>
                  <a:gd name="T4" fmla="*/ 82 w 116"/>
                  <a:gd name="T5" fmla="*/ 70 h 74"/>
                  <a:gd name="T6" fmla="*/ 72 w 116"/>
                  <a:gd name="T7" fmla="*/ 72 h 74"/>
                  <a:gd name="T8" fmla="*/ 64 w 116"/>
                  <a:gd name="T9" fmla="*/ 74 h 74"/>
                  <a:gd name="T10" fmla="*/ 44 w 116"/>
                  <a:gd name="T11" fmla="*/ 68 h 74"/>
                  <a:gd name="T12" fmla="*/ 56 w 116"/>
                  <a:gd name="T13" fmla="*/ 58 h 74"/>
                  <a:gd name="T14" fmla="*/ 64 w 116"/>
                  <a:gd name="T15" fmla="*/ 60 h 74"/>
                  <a:gd name="T16" fmla="*/ 72 w 116"/>
                  <a:gd name="T17" fmla="*/ 60 h 74"/>
                  <a:gd name="T18" fmla="*/ 90 w 116"/>
                  <a:gd name="T19" fmla="*/ 54 h 74"/>
                  <a:gd name="T20" fmla="*/ 74 w 116"/>
                  <a:gd name="T21" fmla="*/ 46 h 74"/>
                  <a:gd name="T22" fmla="*/ 58 w 116"/>
                  <a:gd name="T23" fmla="*/ 36 h 74"/>
                  <a:gd name="T24" fmla="*/ 38 w 116"/>
                  <a:gd name="T25" fmla="*/ 44 h 74"/>
                  <a:gd name="T26" fmla="*/ 30 w 116"/>
                  <a:gd name="T27" fmla="*/ 46 h 74"/>
                  <a:gd name="T28" fmla="*/ 22 w 116"/>
                  <a:gd name="T29" fmla="*/ 46 h 74"/>
                  <a:gd name="T30" fmla="*/ 8 w 116"/>
                  <a:gd name="T31" fmla="*/ 42 h 74"/>
                  <a:gd name="T32" fmla="*/ 4 w 116"/>
                  <a:gd name="T33" fmla="*/ 38 h 74"/>
                  <a:gd name="T34" fmla="*/ 0 w 116"/>
                  <a:gd name="T35" fmla="*/ 30 h 74"/>
                  <a:gd name="T36" fmla="*/ 2 w 116"/>
                  <a:gd name="T37" fmla="*/ 26 h 74"/>
                  <a:gd name="T38" fmla="*/ 16 w 116"/>
                  <a:gd name="T39" fmla="*/ 12 h 74"/>
                  <a:gd name="T40" fmla="*/ 12 w 116"/>
                  <a:gd name="T41" fmla="*/ 10 h 74"/>
                  <a:gd name="T42" fmla="*/ 20 w 116"/>
                  <a:gd name="T43" fmla="*/ 6 h 74"/>
                  <a:gd name="T44" fmla="*/ 24 w 116"/>
                  <a:gd name="T45" fmla="*/ 8 h 74"/>
                  <a:gd name="T46" fmla="*/ 34 w 116"/>
                  <a:gd name="T47" fmla="*/ 4 h 74"/>
                  <a:gd name="T48" fmla="*/ 44 w 116"/>
                  <a:gd name="T49" fmla="*/ 0 h 74"/>
                  <a:gd name="T50" fmla="*/ 66 w 116"/>
                  <a:gd name="T51" fmla="*/ 2 h 74"/>
                  <a:gd name="T52" fmla="*/ 56 w 116"/>
                  <a:gd name="T53" fmla="*/ 10 h 74"/>
                  <a:gd name="T54" fmla="*/ 50 w 116"/>
                  <a:gd name="T55" fmla="*/ 8 h 74"/>
                  <a:gd name="T56" fmla="*/ 44 w 116"/>
                  <a:gd name="T57" fmla="*/ 8 h 74"/>
                  <a:gd name="T58" fmla="*/ 32 w 116"/>
                  <a:gd name="T59" fmla="*/ 12 h 74"/>
                  <a:gd name="T60" fmla="*/ 44 w 116"/>
                  <a:gd name="T61" fmla="*/ 20 h 74"/>
                  <a:gd name="T62" fmla="*/ 58 w 116"/>
                  <a:gd name="T63" fmla="*/ 26 h 74"/>
                  <a:gd name="T64" fmla="*/ 72 w 116"/>
                  <a:gd name="T65" fmla="*/ 20 h 74"/>
                  <a:gd name="T66" fmla="*/ 84 w 116"/>
                  <a:gd name="T67" fmla="*/ 18 h 74"/>
                  <a:gd name="T68" fmla="*/ 94 w 116"/>
                  <a:gd name="T69" fmla="*/ 18 h 74"/>
                  <a:gd name="T70" fmla="*/ 104 w 116"/>
                  <a:gd name="T71" fmla="*/ 22 h 74"/>
                  <a:gd name="T72" fmla="*/ 114 w 116"/>
                  <a:gd name="T73" fmla="*/ 32 h 74"/>
                  <a:gd name="T74" fmla="*/ 114 w 116"/>
                  <a:gd name="T75" fmla="*/ 36 h 74"/>
                  <a:gd name="T76" fmla="*/ 112 w 116"/>
                  <a:gd name="T77" fmla="*/ 44 h 74"/>
                  <a:gd name="T78" fmla="*/ 106 w 116"/>
                  <a:gd name="T79" fmla="*/ 54 h 74"/>
                  <a:gd name="T80" fmla="*/ 116 w 116"/>
                  <a:gd name="T81" fmla="*/ 60 h 74"/>
                  <a:gd name="T82" fmla="*/ 110 w 116"/>
                  <a:gd name="T83" fmla="*/ 66 h 74"/>
                  <a:gd name="T84" fmla="*/ 24 w 116"/>
                  <a:gd name="T85" fmla="*/ 16 h 74"/>
                  <a:gd name="T86" fmla="*/ 18 w 116"/>
                  <a:gd name="T87" fmla="*/ 20 h 74"/>
                  <a:gd name="T88" fmla="*/ 16 w 116"/>
                  <a:gd name="T89" fmla="*/ 26 h 74"/>
                  <a:gd name="T90" fmla="*/ 20 w 116"/>
                  <a:gd name="T91" fmla="*/ 34 h 74"/>
                  <a:gd name="T92" fmla="*/ 26 w 116"/>
                  <a:gd name="T93" fmla="*/ 36 h 74"/>
                  <a:gd name="T94" fmla="*/ 32 w 116"/>
                  <a:gd name="T95" fmla="*/ 36 h 74"/>
                  <a:gd name="T96" fmla="*/ 50 w 116"/>
                  <a:gd name="T97" fmla="*/ 30 h 74"/>
                  <a:gd name="T98" fmla="*/ 36 w 116"/>
                  <a:gd name="T99" fmla="*/ 24 h 74"/>
                  <a:gd name="T100" fmla="*/ 24 w 116"/>
                  <a:gd name="T101" fmla="*/ 16 h 74"/>
                  <a:gd name="T102" fmla="*/ 96 w 116"/>
                  <a:gd name="T103" fmla="*/ 50 h 74"/>
                  <a:gd name="T104" fmla="*/ 96 w 116"/>
                  <a:gd name="T105" fmla="*/ 50 h 74"/>
                  <a:gd name="T106" fmla="*/ 102 w 116"/>
                  <a:gd name="T107" fmla="*/ 38 h 74"/>
                  <a:gd name="T108" fmla="*/ 100 w 116"/>
                  <a:gd name="T109" fmla="*/ 34 h 74"/>
                  <a:gd name="T110" fmla="*/ 96 w 116"/>
                  <a:gd name="T111" fmla="*/ 30 h 74"/>
                  <a:gd name="T112" fmla="*/ 84 w 116"/>
                  <a:gd name="T113" fmla="*/ 26 h 74"/>
                  <a:gd name="T114" fmla="*/ 76 w 116"/>
                  <a:gd name="T115" fmla="*/ 28 h 74"/>
                  <a:gd name="T116" fmla="*/ 68 w 116"/>
                  <a:gd name="T117" fmla="*/ 32 h 74"/>
                  <a:gd name="T118" fmla="*/ 82 w 116"/>
                  <a:gd name="T119" fmla="*/ 40 h 74"/>
                  <a:gd name="T120" fmla="*/ 96 w 116"/>
                  <a:gd name="T121" fmla="*/ 5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6" h="74">
                    <a:moveTo>
                      <a:pt x="110" y="66"/>
                    </a:moveTo>
                    <a:lnTo>
                      <a:pt x="110" y="66"/>
                    </a:lnTo>
                    <a:lnTo>
                      <a:pt x="100" y="60"/>
                    </a:lnTo>
                    <a:lnTo>
                      <a:pt x="100" y="60"/>
                    </a:lnTo>
                    <a:lnTo>
                      <a:pt x="90" y="66"/>
                    </a:lnTo>
                    <a:lnTo>
                      <a:pt x="82" y="70"/>
                    </a:lnTo>
                    <a:lnTo>
                      <a:pt x="82" y="70"/>
                    </a:lnTo>
                    <a:lnTo>
                      <a:pt x="72" y="72"/>
                    </a:lnTo>
                    <a:lnTo>
                      <a:pt x="64" y="74"/>
                    </a:lnTo>
                    <a:lnTo>
                      <a:pt x="64" y="74"/>
                    </a:lnTo>
                    <a:lnTo>
                      <a:pt x="54" y="72"/>
                    </a:lnTo>
                    <a:lnTo>
                      <a:pt x="44" y="68"/>
                    </a:lnTo>
                    <a:lnTo>
                      <a:pt x="44" y="68"/>
                    </a:lnTo>
                    <a:lnTo>
                      <a:pt x="56" y="58"/>
                    </a:lnTo>
                    <a:lnTo>
                      <a:pt x="56" y="58"/>
                    </a:lnTo>
                    <a:lnTo>
                      <a:pt x="64" y="60"/>
                    </a:lnTo>
                    <a:lnTo>
                      <a:pt x="72" y="60"/>
                    </a:lnTo>
                    <a:lnTo>
                      <a:pt x="72" y="60"/>
                    </a:lnTo>
                    <a:lnTo>
                      <a:pt x="82" y="58"/>
                    </a:lnTo>
                    <a:lnTo>
                      <a:pt x="90" y="54"/>
                    </a:lnTo>
                    <a:lnTo>
                      <a:pt x="90" y="54"/>
                    </a:lnTo>
                    <a:lnTo>
                      <a:pt x="74" y="46"/>
                    </a:lnTo>
                    <a:lnTo>
                      <a:pt x="74" y="46"/>
                    </a:lnTo>
                    <a:lnTo>
                      <a:pt x="58" y="36"/>
                    </a:lnTo>
                    <a:lnTo>
                      <a:pt x="58" y="36"/>
                    </a:lnTo>
                    <a:lnTo>
                      <a:pt x="38" y="44"/>
                    </a:lnTo>
                    <a:lnTo>
                      <a:pt x="38" y="44"/>
                    </a:lnTo>
                    <a:lnTo>
                      <a:pt x="30" y="46"/>
                    </a:lnTo>
                    <a:lnTo>
                      <a:pt x="22" y="46"/>
                    </a:lnTo>
                    <a:lnTo>
                      <a:pt x="22" y="46"/>
                    </a:lnTo>
                    <a:lnTo>
                      <a:pt x="14" y="44"/>
                    </a:lnTo>
                    <a:lnTo>
                      <a:pt x="8" y="42"/>
                    </a:lnTo>
                    <a:lnTo>
                      <a:pt x="8" y="42"/>
                    </a:lnTo>
                    <a:lnTo>
                      <a:pt x="4" y="38"/>
                    </a:lnTo>
                    <a:lnTo>
                      <a:pt x="2" y="34"/>
                    </a:lnTo>
                    <a:lnTo>
                      <a:pt x="0" y="30"/>
                    </a:lnTo>
                    <a:lnTo>
                      <a:pt x="2" y="26"/>
                    </a:lnTo>
                    <a:lnTo>
                      <a:pt x="2" y="26"/>
                    </a:lnTo>
                    <a:lnTo>
                      <a:pt x="8" y="18"/>
                    </a:lnTo>
                    <a:lnTo>
                      <a:pt x="16" y="12"/>
                    </a:lnTo>
                    <a:lnTo>
                      <a:pt x="16" y="12"/>
                    </a:lnTo>
                    <a:lnTo>
                      <a:pt x="12" y="10"/>
                    </a:lnTo>
                    <a:lnTo>
                      <a:pt x="12" y="10"/>
                    </a:lnTo>
                    <a:lnTo>
                      <a:pt x="20" y="6"/>
                    </a:lnTo>
                    <a:lnTo>
                      <a:pt x="20" y="6"/>
                    </a:lnTo>
                    <a:lnTo>
                      <a:pt x="24" y="8"/>
                    </a:lnTo>
                    <a:lnTo>
                      <a:pt x="24" y="8"/>
                    </a:lnTo>
                    <a:lnTo>
                      <a:pt x="34" y="4"/>
                    </a:lnTo>
                    <a:lnTo>
                      <a:pt x="44" y="0"/>
                    </a:lnTo>
                    <a:lnTo>
                      <a:pt x="44" y="0"/>
                    </a:lnTo>
                    <a:lnTo>
                      <a:pt x="56" y="0"/>
                    </a:lnTo>
                    <a:lnTo>
                      <a:pt x="66" y="2"/>
                    </a:lnTo>
                    <a:lnTo>
                      <a:pt x="66" y="2"/>
                    </a:lnTo>
                    <a:lnTo>
                      <a:pt x="56" y="10"/>
                    </a:lnTo>
                    <a:lnTo>
                      <a:pt x="56" y="10"/>
                    </a:lnTo>
                    <a:lnTo>
                      <a:pt x="50" y="8"/>
                    </a:lnTo>
                    <a:lnTo>
                      <a:pt x="44" y="8"/>
                    </a:lnTo>
                    <a:lnTo>
                      <a:pt x="44" y="8"/>
                    </a:lnTo>
                    <a:lnTo>
                      <a:pt x="32" y="12"/>
                    </a:lnTo>
                    <a:lnTo>
                      <a:pt x="32" y="12"/>
                    </a:lnTo>
                    <a:lnTo>
                      <a:pt x="44" y="20"/>
                    </a:lnTo>
                    <a:lnTo>
                      <a:pt x="44" y="20"/>
                    </a:lnTo>
                    <a:lnTo>
                      <a:pt x="58" y="26"/>
                    </a:lnTo>
                    <a:lnTo>
                      <a:pt x="58" y="26"/>
                    </a:lnTo>
                    <a:lnTo>
                      <a:pt x="72" y="20"/>
                    </a:lnTo>
                    <a:lnTo>
                      <a:pt x="72" y="20"/>
                    </a:lnTo>
                    <a:lnTo>
                      <a:pt x="84" y="18"/>
                    </a:lnTo>
                    <a:lnTo>
                      <a:pt x="84" y="18"/>
                    </a:lnTo>
                    <a:lnTo>
                      <a:pt x="94" y="18"/>
                    </a:lnTo>
                    <a:lnTo>
                      <a:pt x="94" y="18"/>
                    </a:lnTo>
                    <a:lnTo>
                      <a:pt x="104" y="22"/>
                    </a:lnTo>
                    <a:lnTo>
                      <a:pt x="104" y="22"/>
                    </a:lnTo>
                    <a:lnTo>
                      <a:pt x="112" y="28"/>
                    </a:lnTo>
                    <a:lnTo>
                      <a:pt x="114" y="32"/>
                    </a:lnTo>
                    <a:lnTo>
                      <a:pt x="114" y="36"/>
                    </a:lnTo>
                    <a:lnTo>
                      <a:pt x="114" y="36"/>
                    </a:lnTo>
                    <a:lnTo>
                      <a:pt x="114" y="40"/>
                    </a:lnTo>
                    <a:lnTo>
                      <a:pt x="112" y="44"/>
                    </a:lnTo>
                    <a:lnTo>
                      <a:pt x="106" y="54"/>
                    </a:lnTo>
                    <a:lnTo>
                      <a:pt x="106" y="54"/>
                    </a:lnTo>
                    <a:lnTo>
                      <a:pt x="116" y="60"/>
                    </a:lnTo>
                    <a:lnTo>
                      <a:pt x="116" y="60"/>
                    </a:lnTo>
                    <a:lnTo>
                      <a:pt x="110" y="66"/>
                    </a:lnTo>
                    <a:lnTo>
                      <a:pt x="110" y="66"/>
                    </a:lnTo>
                    <a:close/>
                    <a:moveTo>
                      <a:pt x="24" y="16"/>
                    </a:moveTo>
                    <a:lnTo>
                      <a:pt x="24" y="16"/>
                    </a:lnTo>
                    <a:lnTo>
                      <a:pt x="24" y="16"/>
                    </a:lnTo>
                    <a:lnTo>
                      <a:pt x="18" y="20"/>
                    </a:lnTo>
                    <a:lnTo>
                      <a:pt x="16" y="26"/>
                    </a:lnTo>
                    <a:lnTo>
                      <a:pt x="16" y="26"/>
                    </a:lnTo>
                    <a:lnTo>
                      <a:pt x="18" y="30"/>
                    </a:lnTo>
                    <a:lnTo>
                      <a:pt x="20" y="34"/>
                    </a:lnTo>
                    <a:lnTo>
                      <a:pt x="20" y="34"/>
                    </a:lnTo>
                    <a:lnTo>
                      <a:pt x="26" y="36"/>
                    </a:lnTo>
                    <a:lnTo>
                      <a:pt x="32" y="36"/>
                    </a:lnTo>
                    <a:lnTo>
                      <a:pt x="32" y="36"/>
                    </a:lnTo>
                    <a:lnTo>
                      <a:pt x="40" y="34"/>
                    </a:lnTo>
                    <a:lnTo>
                      <a:pt x="50" y="30"/>
                    </a:lnTo>
                    <a:lnTo>
                      <a:pt x="50" y="30"/>
                    </a:lnTo>
                    <a:lnTo>
                      <a:pt x="36" y="24"/>
                    </a:lnTo>
                    <a:lnTo>
                      <a:pt x="36" y="24"/>
                    </a:lnTo>
                    <a:lnTo>
                      <a:pt x="24" y="16"/>
                    </a:lnTo>
                    <a:lnTo>
                      <a:pt x="24" y="16"/>
                    </a:lnTo>
                    <a:close/>
                    <a:moveTo>
                      <a:pt x="96" y="50"/>
                    </a:moveTo>
                    <a:lnTo>
                      <a:pt x="96" y="50"/>
                    </a:lnTo>
                    <a:lnTo>
                      <a:pt x="96" y="50"/>
                    </a:lnTo>
                    <a:lnTo>
                      <a:pt x="100" y="44"/>
                    </a:lnTo>
                    <a:lnTo>
                      <a:pt x="102" y="38"/>
                    </a:lnTo>
                    <a:lnTo>
                      <a:pt x="102" y="38"/>
                    </a:lnTo>
                    <a:lnTo>
                      <a:pt x="100" y="34"/>
                    </a:lnTo>
                    <a:lnTo>
                      <a:pt x="96" y="30"/>
                    </a:lnTo>
                    <a:lnTo>
                      <a:pt x="96" y="30"/>
                    </a:lnTo>
                    <a:lnTo>
                      <a:pt x="90" y="28"/>
                    </a:lnTo>
                    <a:lnTo>
                      <a:pt x="84" y="26"/>
                    </a:lnTo>
                    <a:lnTo>
                      <a:pt x="84" y="26"/>
                    </a:lnTo>
                    <a:lnTo>
                      <a:pt x="76" y="28"/>
                    </a:lnTo>
                    <a:lnTo>
                      <a:pt x="68" y="32"/>
                    </a:lnTo>
                    <a:lnTo>
                      <a:pt x="68" y="32"/>
                    </a:lnTo>
                    <a:lnTo>
                      <a:pt x="82" y="40"/>
                    </a:lnTo>
                    <a:lnTo>
                      <a:pt x="82" y="40"/>
                    </a:lnTo>
                    <a:lnTo>
                      <a:pt x="96" y="50"/>
                    </a:lnTo>
                    <a:lnTo>
                      <a:pt x="96" y="50"/>
                    </a:lnTo>
                    <a:close/>
                  </a:path>
                </a:pathLst>
              </a:custGeom>
              <a:solidFill>
                <a:srgbClr val="8057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52" name="Freeform 93"/>
              <p:cNvSpPr>
                <a:spLocks/>
              </p:cNvSpPr>
              <p:nvPr/>
            </p:nvSpPr>
            <p:spPr bwMode="auto">
              <a:xfrm>
                <a:off x="6153106" y="3513270"/>
                <a:ext cx="502576" cy="246088"/>
              </a:xfrm>
              <a:custGeom>
                <a:avLst/>
                <a:gdLst>
                  <a:gd name="T0" fmla="*/ 134 w 290"/>
                  <a:gd name="T1" fmla="*/ 6 h 142"/>
                  <a:gd name="T2" fmla="*/ 134 w 290"/>
                  <a:gd name="T3" fmla="*/ 6 h 142"/>
                  <a:gd name="T4" fmla="*/ 104 w 290"/>
                  <a:gd name="T5" fmla="*/ 12 h 142"/>
                  <a:gd name="T6" fmla="*/ 78 w 290"/>
                  <a:gd name="T7" fmla="*/ 22 h 142"/>
                  <a:gd name="T8" fmla="*/ 54 w 290"/>
                  <a:gd name="T9" fmla="*/ 32 h 142"/>
                  <a:gd name="T10" fmla="*/ 34 w 290"/>
                  <a:gd name="T11" fmla="*/ 44 h 142"/>
                  <a:gd name="T12" fmla="*/ 20 w 290"/>
                  <a:gd name="T13" fmla="*/ 58 h 142"/>
                  <a:gd name="T14" fmla="*/ 8 w 290"/>
                  <a:gd name="T15" fmla="*/ 70 h 142"/>
                  <a:gd name="T16" fmla="*/ 4 w 290"/>
                  <a:gd name="T17" fmla="*/ 78 h 142"/>
                  <a:gd name="T18" fmla="*/ 2 w 290"/>
                  <a:gd name="T19" fmla="*/ 84 h 142"/>
                  <a:gd name="T20" fmla="*/ 0 w 290"/>
                  <a:gd name="T21" fmla="*/ 92 h 142"/>
                  <a:gd name="T22" fmla="*/ 2 w 290"/>
                  <a:gd name="T23" fmla="*/ 98 h 142"/>
                  <a:gd name="T24" fmla="*/ 2 w 290"/>
                  <a:gd name="T25" fmla="*/ 98 h 142"/>
                  <a:gd name="T26" fmla="*/ 4 w 290"/>
                  <a:gd name="T27" fmla="*/ 106 h 142"/>
                  <a:gd name="T28" fmla="*/ 6 w 290"/>
                  <a:gd name="T29" fmla="*/ 112 h 142"/>
                  <a:gd name="T30" fmla="*/ 12 w 290"/>
                  <a:gd name="T31" fmla="*/ 116 h 142"/>
                  <a:gd name="T32" fmla="*/ 18 w 290"/>
                  <a:gd name="T33" fmla="*/ 122 h 142"/>
                  <a:gd name="T34" fmla="*/ 32 w 290"/>
                  <a:gd name="T35" fmla="*/ 130 h 142"/>
                  <a:gd name="T36" fmla="*/ 52 w 290"/>
                  <a:gd name="T37" fmla="*/ 138 h 142"/>
                  <a:gd name="T38" fmla="*/ 74 w 290"/>
                  <a:gd name="T39" fmla="*/ 142 h 142"/>
                  <a:gd name="T40" fmla="*/ 100 w 290"/>
                  <a:gd name="T41" fmla="*/ 142 h 142"/>
                  <a:gd name="T42" fmla="*/ 128 w 290"/>
                  <a:gd name="T43" fmla="*/ 142 h 142"/>
                  <a:gd name="T44" fmla="*/ 158 w 290"/>
                  <a:gd name="T45" fmla="*/ 138 h 142"/>
                  <a:gd name="T46" fmla="*/ 158 w 290"/>
                  <a:gd name="T47" fmla="*/ 138 h 142"/>
                  <a:gd name="T48" fmla="*/ 186 w 290"/>
                  <a:gd name="T49" fmla="*/ 130 h 142"/>
                  <a:gd name="T50" fmla="*/ 212 w 290"/>
                  <a:gd name="T51" fmla="*/ 122 h 142"/>
                  <a:gd name="T52" fmla="*/ 236 w 290"/>
                  <a:gd name="T53" fmla="*/ 112 h 142"/>
                  <a:gd name="T54" fmla="*/ 256 w 290"/>
                  <a:gd name="T55" fmla="*/ 100 h 142"/>
                  <a:gd name="T56" fmla="*/ 272 w 290"/>
                  <a:gd name="T57" fmla="*/ 86 h 142"/>
                  <a:gd name="T58" fmla="*/ 282 w 290"/>
                  <a:gd name="T59" fmla="*/ 72 h 142"/>
                  <a:gd name="T60" fmla="*/ 286 w 290"/>
                  <a:gd name="T61" fmla="*/ 66 h 142"/>
                  <a:gd name="T62" fmla="*/ 288 w 290"/>
                  <a:gd name="T63" fmla="*/ 58 h 142"/>
                  <a:gd name="T64" fmla="*/ 290 w 290"/>
                  <a:gd name="T65" fmla="*/ 52 h 142"/>
                  <a:gd name="T66" fmla="*/ 290 w 290"/>
                  <a:gd name="T67" fmla="*/ 44 h 142"/>
                  <a:gd name="T68" fmla="*/ 290 w 290"/>
                  <a:gd name="T69" fmla="*/ 44 h 142"/>
                  <a:gd name="T70" fmla="*/ 288 w 290"/>
                  <a:gd name="T71" fmla="*/ 38 h 142"/>
                  <a:gd name="T72" fmla="*/ 284 w 290"/>
                  <a:gd name="T73" fmla="*/ 32 h 142"/>
                  <a:gd name="T74" fmla="*/ 280 w 290"/>
                  <a:gd name="T75" fmla="*/ 26 h 142"/>
                  <a:gd name="T76" fmla="*/ 274 w 290"/>
                  <a:gd name="T77" fmla="*/ 22 h 142"/>
                  <a:gd name="T78" fmla="*/ 258 w 290"/>
                  <a:gd name="T79" fmla="*/ 12 h 142"/>
                  <a:gd name="T80" fmla="*/ 238 w 290"/>
                  <a:gd name="T81" fmla="*/ 6 h 142"/>
                  <a:gd name="T82" fmla="*/ 216 w 290"/>
                  <a:gd name="T83" fmla="*/ 2 h 142"/>
                  <a:gd name="T84" fmla="*/ 190 w 290"/>
                  <a:gd name="T85" fmla="*/ 0 h 142"/>
                  <a:gd name="T86" fmla="*/ 162 w 290"/>
                  <a:gd name="T87" fmla="*/ 2 h 142"/>
                  <a:gd name="T88" fmla="*/ 134 w 290"/>
                  <a:gd name="T89" fmla="*/ 6 h 142"/>
                  <a:gd name="T90" fmla="*/ 134 w 290"/>
                  <a:gd name="T91" fmla="*/ 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90" h="142">
                    <a:moveTo>
                      <a:pt x="134" y="6"/>
                    </a:moveTo>
                    <a:lnTo>
                      <a:pt x="134" y="6"/>
                    </a:lnTo>
                    <a:lnTo>
                      <a:pt x="104" y="12"/>
                    </a:lnTo>
                    <a:lnTo>
                      <a:pt x="78" y="22"/>
                    </a:lnTo>
                    <a:lnTo>
                      <a:pt x="54" y="32"/>
                    </a:lnTo>
                    <a:lnTo>
                      <a:pt x="34" y="44"/>
                    </a:lnTo>
                    <a:lnTo>
                      <a:pt x="20" y="58"/>
                    </a:lnTo>
                    <a:lnTo>
                      <a:pt x="8" y="70"/>
                    </a:lnTo>
                    <a:lnTo>
                      <a:pt x="4" y="78"/>
                    </a:lnTo>
                    <a:lnTo>
                      <a:pt x="2" y="84"/>
                    </a:lnTo>
                    <a:lnTo>
                      <a:pt x="0" y="92"/>
                    </a:lnTo>
                    <a:lnTo>
                      <a:pt x="2" y="98"/>
                    </a:lnTo>
                    <a:lnTo>
                      <a:pt x="2" y="98"/>
                    </a:lnTo>
                    <a:lnTo>
                      <a:pt x="4" y="106"/>
                    </a:lnTo>
                    <a:lnTo>
                      <a:pt x="6" y="112"/>
                    </a:lnTo>
                    <a:lnTo>
                      <a:pt x="12" y="116"/>
                    </a:lnTo>
                    <a:lnTo>
                      <a:pt x="18" y="122"/>
                    </a:lnTo>
                    <a:lnTo>
                      <a:pt x="32" y="130"/>
                    </a:lnTo>
                    <a:lnTo>
                      <a:pt x="52" y="138"/>
                    </a:lnTo>
                    <a:lnTo>
                      <a:pt x="74" y="142"/>
                    </a:lnTo>
                    <a:lnTo>
                      <a:pt x="100" y="142"/>
                    </a:lnTo>
                    <a:lnTo>
                      <a:pt x="128" y="142"/>
                    </a:lnTo>
                    <a:lnTo>
                      <a:pt x="158" y="138"/>
                    </a:lnTo>
                    <a:lnTo>
                      <a:pt x="158" y="138"/>
                    </a:lnTo>
                    <a:lnTo>
                      <a:pt x="186" y="130"/>
                    </a:lnTo>
                    <a:lnTo>
                      <a:pt x="212" y="122"/>
                    </a:lnTo>
                    <a:lnTo>
                      <a:pt x="236" y="112"/>
                    </a:lnTo>
                    <a:lnTo>
                      <a:pt x="256" y="100"/>
                    </a:lnTo>
                    <a:lnTo>
                      <a:pt x="272" y="86"/>
                    </a:lnTo>
                    <a:lnTo>
                      <a:pt x="282" y="72"/>
                    </a:lnTo>
                    <a:lnTo>
                      <a:pt x="286" y="66"/>
                    </a:lnTo>
                    <a:lnTo>
                      <a:pt x="288" y="58"/>
                    </a:lnTo>
                    <a:lnTo>
                      <a:pt x="290" y="52"/>
                    </a:lnTo>
                    <a:lnTo>
                      <a:pt x="290" y="44"/>
                    </a:lnTo>
                    <a:lnTo>
                      <a:pt x="290" y="44"/>
                    </a:lnTo>
                    <a:lnTo>
                      <a:pt x="288" y="38"/>
                    </a:lnTo>
                    <a:lnTo>
                      <a:pt x="284" y="32"/>
                    </a:lnTo>
                    <a:lnTo>
                      <a:pt x="280" y="26"/>
                    </a:lnTo>
                    <a:lnTo>
                      <a:pt x="274" y="22"/>
                    </a:lnTo>
                    <a:lnTo>
                      <a:pt x="258" y="12"/>
                    </a:lnTo>
                    <a:lnTo>
                      <a:pt x="238" y="6"/>
                    </a:lnTo>
                    <a:lnTo>
                      <a:pt x="216" y="2"/>
                    </a:lnTo>
                    <a:lnTo>
                      <a:pt x="190" y="0"/>
                    </a:lnTo>
                    <a:lnTo>
                      <a:pt x="162" y="2"/>
                    </a:lnTo>
                    <a:lnTo>
                      <a:pt x="134" y="6"/>
                    </a:lnTo>
                    <a:lnTo>
                      <a:pt x="134" y="6"/>
                    </a:lnTo>
                    <a:close/>
                  </a:path>
                </a:pathLst>
              </a:custGeom>
              <a:solidFill>
                <a:srgbClr val="ED9C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53" name="Freeform 94"/>
              <p:cNvSpPr>
                <a:spLocks/>
              </p:cNvSpPr>
              <p:nvPr/>
            </p:nvSpPr>
            <p:spPr bwMode="auto">
              <a:xfrm>
                <a:off x="6184301" y="3534067"/>
                <a:ext cx="436721" cy="183700"/>
              </a:xfrm>
              <a:custGeom>
                <a:avLst/>
                <a:gdLst>
                  <a:gd name="T0" fmla="*/ 118 w 252"/>
                  <a:gd name="T1" fmla="*/ 6 h 106"/>
                  <a:gd name="T2" fmla="*/ 118 w 252"/>
                  <a:gd name="T3" fmla="*/ 6 h 106"/>
                  <a:gd name="T4" fmla="*/ 94 w 252"/>
                  <a:gd name="T5" fmla="*/ 12 h 106"/>
                  <a:gd name="T6" fmla="*/ 70 w 252"/>
                  <a:gd name="T7" fmla="*/ 18 h 106"/>
                  <a:gd name="T8" fmla="*/ 48 w 252"/>
                  <a:gd name="T9" fmla="*/ 28 h 106"/>
                  <a:gd name="T10" fmla="*/ 26 w 252"/>
                  <a:gd name="T11" fmla="*/ 42 h 106"/>
                  <a:gd name="T12" fmla="*/ 26 w 252"/>
                  <a:gd name="T13" fmla="*/ 42 h 106"/>
                  <a:gd name="T14" fmla="*/ 18 w 252"/>
                  <a:gd name="T15" fmla="*/ 48 h 106"/>
                  <a:gd name="T16" fmla="*/ 10 w 252"/>
                  <a:gd name="T17" fmla="*/ 56 h 106"/>
                  <a:gd name="T18" fmla="*/ 2 w 252"/>
                  <a:gd name="T19" fmla="*/ 66 h 106"/>
                  <a:gd name="T20" fmla="*/ 0 w 252"/>
                  <a:gd name="T21" fmla="*/ 72 h 106"/>
                  <a:gd name="T22" fmla="*/ 0 w 252"/>
                  <a:gd name="T23" fmla="*/ 78 h 106"/>
                  <a:gd name="T24" fmla="*/ 0 w 252"/>
                  <a:gd name="T25" fmla="*/ 78 h 106"/>
                  <a:gd name="T26" fmla="*/ 2 w 252"/>
                  <a:gd name="T27" fmla="*/ 82 h 106"/>
                  <a:gd name="T28" fmla="*/ 6 w 252"/>
                  <a:gd name="T29" fmla="*/ 86 h 106"/>
                  <a:gd name="T30" fmla="*/ 16 w 252"/>
                  <a:gd name="T31" fmla="*/ 94 h 106"/>
                  <a:gd name="T32" fmla="*/ 28 w 252"/>
                  <a:gd name="T33" fmla="*/ 98 h 106"/>
                  <a:gd name="T34" fmla="*/ 38 w 252"/>
                  <a:gd name="T35" fmla="*/ 102 h 106"/>
                  <a:gd name="T36" fmla="*/ 38 w 252"/>
                  <a:gd name="T37" fmla="*/ 102 h 106"/>
                  <a:gd name="T38" fmla="*/ 62 w 252"/>
                  <a:gd name="T39" fmla="*/ 106 h 106"/>
                  <a:gd name="T40" fmla="*/ 86 w 252"/>
                  <a:gd name="T41" fmla="*/ 106 h 106"/>
                  <a:gd name="T42" fmla="*/ 112 w 252"/>
                  <a:gd name="T43" fmla="*/ 104 h 106"/>
                  <a:gd name="T44" fmla="*/ 136 w 252"/>
                  <a:gd name="T45" fmla="*/ 102 h 106"/>
                  <a:gd name="T46" fmla="*/ 136 w 252"/>
                  <a:gd name="T47" fmla="*/ 102 h 106"/>
                  <a:gd name="T48" fmla="*/ 160 w 252"/>
                  <a:gd name="T49" fmla="*/ 96 h 106"/>
                  <a:gd name="T50" fmla="*/ 184 w 252"/>
                  <a:gd name="T51" fmla="*/ 88 h 106"/>
                  <a:gd name="T52" fmla="*/ 206 w 252"/>
                  <a:gd name="T53" fmla="*/ 78 h 106"/>
                  <a:gd name="T54" fmla="*/ 226 w 252"/>
                  <a:gd name="T55" fmla="*/ 66 h 106"/>
                  <a:gd name="T56" fmla="*/ 226 w 252"/>
                  <a:gd name="T57" fmla="*/ 66 h 106"/>
                  <a:gd name="T58" fmla="*/ 234 w 252"/>
                  <a:gd name="T59" fmla="*/ 60 h 106"/>
                  <a:gd name="T60" fmla="*/ 244 w 252"/>
                  <a:gd name="T61" fmla="*/ 50 h 106"/>
                  <a:gd name="T62" fmla="*/ 250 w 252"/>
                  <a:gd name="T63" fmla="*/ 40 h 106"/>
                  <a:gd name="T64" fmla="*/ 252 w 252"/>
                  <a:gd name="T65" fmla="*/ 36 h 106"/>
                  <a:gd name="T66" fmla="*/ 252 w 252"/>
                  <a:gd name="T67" fmla="*/ 30 h 106"/>
                  <a:gd name="T68" fmla="*/ 252 w 252"/>
                  <a:gd name="T69" fmla="*/ 30 h 106"/>
                  <a:gd name="T70" fmla="*/ 250 w 252"/>
                  <a:gd name="T71" fmla="*/ 26 h 106"/>
                  <a:gd name="T72" fmla="*/ 248 w 252"/>
                  <a:gd name="T73" fmla="*/ 20 h 106"/>
                  <a:gd name="T74" fmla="*/ 238 w 252"/>
                  <a:gd name="T75" fmla="*/ 14 h 106"/>
                  <a:gd name="T76" fmla="*/ 226 w 252"/>
                  <a:gd name="T77" fmla="*/ 8 h 106"/>
                  <a:gd name="T78" fmla="*/ 216 w 252"/>
                  <a:gd name="T79" fmla="*/ 6 h 106"/>
                  <a:gd name="T80" fmla="*/ 216 w 252"/>
                  <a:gd name="T81" fmla="*/ 6 h 106"/>
                  <a:gd name="T82" fmla="*/ 192 w 252"/>
                  <a:gd name="T83" fmla="*/ 2 h 106"/>
                  <a:gd name="T84" fmla="*/ 166 w 252"/>
                  <a:gd name="T85" fmla="*/ 0 h 106"/>
                  <a:gd name="T86" fmla="*/ 142 w 252"/>
                  <a:gd name="T87" fmla="*/ 2 h 106"/>
                  <a:gd name="T88" fmla="*/ 118 w 252"/>
                  <a:gd name="T89" fmla="*/ 6 h 106"/>
                  <a:gd name="T90" fmla="*/ 118 w 252"/>
                  <a:gd name="T91" fmla="*/ 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52" h="106">
                    <a:moveTo>
                      <a:pt x="118" y="6"/>
                    </a:moveTo>
                    <a:lnTo>
                      <a:pt x="118" y="6"/>
                    </a:lnTo>
                    <a:lnTo>
                      <a:pt x="94" y="12"/>
                    </a:lnTo>
                    <a:lnTo>
                      <a:pt x="70" y="18"/>
                    </a:lnTo>
                    <a:lnTo>
                      <a:pt x="48" y="28"/>
                    </a:lnTo>
                    <a:lnTo>
                      <a:pt x="26" y="42"/>
                    </a:lnTo>
                    <a:lnTo>
                      <a:pt x="26" y="42"/>
                    </a:lnTo>
                    <a:lnTo>
                      <a:pt x="18" y="48"/>
                    </a:lnTo>
                    <a:lnTo>
                      <a:pt x="10" y="56"/>
                    </a:lnTo>
                    <a:lnTo>
                      <a:pt x="2" y="66"/>
                    </a:lnTo>
                    <a:lnTo>
                      <a:pt x="0" y="72"/>
                    </a:lnTo>
                    <a:lnTo>
                      <a:pt x="0" y="78"/>
                    </a:lnTo>
                    <a:lnTo>
                      <a:pt x="0" y="78"/>
                    </a:lnTo>
                    <a:lnTo>
                      <a:pt x="2" y="82"/>
                    </a:lnTo>
                    <a:lnTo>
                      <a:pt x="6" y="86"/>
                    </a:lnTo>
                    <a:lnTo>
                      <a:pt x="16" y="94"/>
                    </a:lnTo>
                    <a:lnTo>
                      <a:pt x="28" y="98"/>
                    </a:lnTo>
                    <a:lnTo>
                      <a:pt x="38" y="102"/>
                    </a:lnTo>
                    <a:lnTo>
                      <a:pt x="38" y="102"/>
                    </a:lnTo>
                    <a:lnTo>
                      <a:pt x="62" y="106"/>
                    </a:lnTo>
                    <a:lnTo>
                      <a:pt x="86" y="106"/>
                    </a:lnTo>
                    <a:lnTo>
                      <a:pt x="112" y="104"/>
                    </a:lnTo>
                    <a:lnTo>
                      <a:pt x="136" y="102"/>
                    </a:lnTo>
                    <a:lnTo>
                      <a:pt x="136" y="102"/>
                    </a:lnTo>
                    <a:lnTo>
                      <a:pt x="160" y="96"/>
                    </a:lnTo>
                    <a:lnTo>
                      <a:pt x="184" y="88"/>
                    </a:lnTo>
                    <a:lnTo>
                      <a:pt x="206" y="78"/>
                    </a:lnTo>
                    <a:lnTo>
                      <a:pt x="226" y="66"/>
                    </a:lnTo>
                    <a:lnTo>
                      <a:pt x="226" y="66"/>
                    </a:lnTo>
                    <a:lnTo>
                      <a:pt x="234" y="60"/>
                    </a:lnTo>
                    <a:lnTo>
                      <a:pt x="244" y="50"/>
                    </a:lnTo>
                    <a:lnTo>
                      <a:pt x="250" y="40"/>
                    </a:lnTo>
                    <a:lnTo>
                      <a:pt x="252" y="36"/>
                    </a:lnTo>
                    <a:lnTo>
                      <a:pt x="252" y="30"/>
                    </a:lnTo>
                    <a:lnTo>
                      <a:pt x="252" y="30"/>
                    </a:lnTo>
                    <a:lnTo>
                      <a:pt x="250" y="26"/>
                    </a:lnTo>
                    <a:lnTo>
                      <a:pt x="248" y="20"/>
                    </a:lnTo>
                    <a:lnTo>
                      <a:pt x="238" y="14"/>
                    </a:lnTo>
                    <a:lnTo>
                      <a:pt x="226" y="8"/>
                    </a:lnTo>
                    <a:lnTo>
                      <a:pt x="216" y="6"/>
                    </a:lnTo>
                    <a:lnTo>
                      <a:pt x="216" y="6"/>
                    </a:lnTo>
                    <a:lnTo>
                      <a:pt x="192" y="2"/>
                    </a:lnTo>
                    <a:lnTo>
                      <a:pt x="166" y="0"/>
                    </a:lnTo>
                    <a:lnTo>
                      <a:pt x="142" y="2"/>
                    </a:lnTo>
                    <a:lnTo>
                      <a:pt x="118" y="6"/>
                    </a:lnTo>
                    <a:lnTo>
                      <a:pt x="118" y="6"/>
                    </a:lnTo>
                    <a:close/>
                  </a:path>
                </a:pathLst>
              </a:custGeom>
              <a:solidFill>
                <a:srgbClr val="D48B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54" name="Freeform 95"/>
              <p:cNvSpPr>
                <a:spLocks/>
              </p:cNvSpPr>
              <p:nvPr/>
            </p:nvSpPr>
            <p:spPr bwMode="auto">
              <a:xfrm>
                <a:off x="6156572" y="3596455"/>
                <a:ext cx="509508" cy="207962"/>
              </a:xfrm>
              <a:custGeom>
                <a:avLst/>
                <a:gdLst>
                  <a:gd name="T0" fmla="*/ 266 w 294"/>
                  <a:gd name="T1" fmla="*/ 32 h 120"/>
                  <a:gd name="T2" fmla="*/ 242 w 294"/>
                  <a:gd name="T3" fmla="*/ 50 h 120"/>
                  <a:gd name="T4" fmla="*/ 218 w 294"/>
                  <a:gd name="T5" fmla="*/ 62 h 120"/>
                  <a:gd name="T6" fmla="*/ 192 w 294"/>
                  <a:gd name="T7" fmla="*/ 72 h 120"/>
                  <a:gd name="T8" fmla="*/ 166 w 294"/>
                  <a:gd name="T9" fmla="*/ 78 h 120"/>
                  <a:gd name="T10" fmla="*/ 154 w 294"/>
                  <a:gd name="T11" fmla="*/ 82 h 120"/>
                  <a:gd name="T12" fmla="*/ 140 w 294"/>
                  <a:gd name="T13" fmla="*/ 84 h 120"/>
                  <a:gd name="T14" fmla="*/ 114 w 294"/>
                  <a:gd name="T15" fmla="*/ 86 h 120"/>
                  <a:gd name="T16" fmla="*/ 86 w 294"/>
                  <a:gd name="T17" fmla="*/ 86 h 120"/>
                  <a:gd name="T18" fmla="*/ 60 w 294"/>
                  <a:gd name="T19" fmla="*/ 84 h 120"/>
                  <a:gd name="T20" fmla="*/ 44 w 294"/>
                  <a:gd name="T21" fmla="*/ 80 h 120"/>
                  <a:gd name="T22" fmla="*/ 30 w 294"/>
                  <a:gd name="T23" fmla="*/ 76 h 120"/>
                  <a:gd name="T24" fmla="*/ 12 w 294"/>
                  <a:gd name="T25" fmla="*/ 66 h 120"/>
                  <a:gd name="T26" fmla="*/ 0 w 294"/>
                  <a:gd name="T27" fmla="*/ 54 h 120"/>
                  <a:gd name="T28" fmla="*/ 6 w 294"/>
                  <a:gd name="T29" fmla="*/ 88 h 120"/>
                  <a:gd name="T30" fmla="*/ 12 w 294"/>
                  <a:gd name="T31" fmla="*/ 94 h 120"/>
                  <a:gd name="T32" fmla="*/ 28 w 294"/>
                  <a:gd name="T33" fmla="*/ 106 h 120"/>
                  <a:gd name="T34" fmla="*/ 38 w 294"/>
                  <a:gd name="T35" fmla="*/ 110 h 120"/>
                  <a:gd name="T36" fmla="*/ 66 w 294"/>
                  <a:gd name="T37" fmla="*/ 118 h 120"/>
                  <a:gd name="T38" fmla="*/ 94 w 294"/>
                  <a:gd name="T39" fmla="*/ 120 h 120"/>
                  <a:gd name="T40" fmla="*/ 120 w 294"/>
                  <a:gd name="T41" fmla="*/ 120 h 120"/>
                  <a:gd name="T42" fmla="*/ 148 w 294"/>
                  <a:gd name="T43" fmla="*/ 118 h 120"/>
                  <a:gd name="T44" fmla="*/ 160 w 294"/>
                  <a:gd name="T45" fmla="*/ 116 h 120"/>
                  <a:gd name="T46" fmla="*/ 174 w 294"/>
                  <a:gd name="T47" fmla="*/ 114 h 120"/>
                  <a:gd name="T48" fmla="*/ 200 w 294"/>
                  <a:gd name="T49" fmla="*/ 106 h 120"/>
                  <a:gd name="T50" fmla="*/ 224 w 294"/>
                  <a:gd name="T51" fmla="*/ 96 h 120"/>
                  <a:gd name="T52" fmla="*/ 250 w 294"/>
                  <a:gd name="T53" fmla="*/ 84 h 120"/>
                  <a:gd name="T54" fmla="*/ 262 w 294"/>
                  <a:gd name="T55" fmla="*/ 76 h 120"/>
                  <a:gd name="T56" fmla="*/ 274 w 294"/>
                  <a:gd name="T57" fmla="*/ 66 h 120"/>
                  <a:gd name="T58" fmla="*/ 286 w 294"/>
                  <a:gd name="T59" fmla="*/ 50 h 120"/>
                  <a:gd name="T60" fmla="*/ 294 w 294"/>
                  <a:gd name="T61" fmla="*/ 34 h 120"/>
                  <a:gd name="T62" fmla="*/ 288 w 294"/>
                  <a:gd name="T63" fmla="*/ 0 h 120"/>
                  <a:gd name="T64" fmla="*/ 286 w 294"/>
                  <a:gd name="T65" fmla="*/ 8 h 120"/>
                  <a:gd name="T66" fmla="*/ 274 w 294"/>
                  <a:gd name="T67" fmla="*/ 24 h 120"/>
                  <a:gd name="T68" fmla="*/ 266 w 294"/>
                  <a:gd name="T69" fmla="*/ 3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4" h="120">
                    <a:moveTo>
                      <a:pt x="266" y="32"/>
                    </a:moveTo>
                    <a:lnTo>
                      <a:pt x="266" y="32"/>
                    </a:lnTo>
                    <a:lnTo>
                      <a:pt x="256" y="42"/>
                    </a:lnTo>
                    <a:lnTo>
                      <a:pt x="242" y="50"/>
                    </a:lnTo>
                    <a:lnTo>
                      <a:pt x="242" y="50"/>
                    </a:lnTo>
                    <a:lnTo>
                      <a:pt x="218" y="62"/>
                    </a:lnTo>
                    <a:lnTo>
                      <a:pt x="218" y="62"/>
                    </a:lnTo>
                    <a:lnTo>
                      <a:pt x="192" y="72"/>
                    </a:lnTo>
                    <a:lnTo>
                      <a:pt x="192" y="72"/>
                    </a:lnTo>
                    <a:lnTo>
                      <a:pt x="166" y="78"/>
                    </a:lnTo>
                    <a:lnTo>
                      <a:pt x="166" y="78"/>
                    </a:lnTo>
                    <a:lnTo>
                      <a:pt x="154" y="82"/>
                    </a:lnTo>
                    <a:lnTo>
                      <a:pt x="154" y="82"/>
                    </a:lnTo>
                    <a:lnTo>
                      <a:pt x="140" y="84"/>
                    </a:lnTo>
                    <a:lnTo>
                      <a:pt x="140" y="84"/>
                    </a:lnTo>
                    <a:lnTo>
                      <a:pt x="114" y="86"/>
                    </a:lnTo>
                    <a:lnTo>
                      <a:pt x="114" y="86"/>
                    </a:lnTo>
                    <a:lnTo>
                      <a:pt x="86" y="86"/>
                    </a:lnTo>
                    <a:lnTo>
                      <a:pt x="86" y="86"/>
                    </a:lnTo>
                    <a:lnTo>
                      <a:pt x="60" y="84"/>
                    </a:lnTo>
                    <a:lnTo>
                      <a:pt x="60" y="84"/>
                    </a:lnTo>
                    <a:lnTo>
                      <a:pt x="44" y="80"/>
                    </a:lnTo>
                    <a:lnTo>
                      <a:pt x="30" y="76"/>
                    </a:lnTo>
                    <a:lnTo>
                      <a:pt x="30" y="76"/>
                    </a:lnTo>
                    <a:lnTo>
                      <a:pt x="20" y="72"/>
                    </a:lnTo>
                    <a:lnTo>
                      <a:pt x="12" y="66"/>
                    </a:lnTo>
                    <a:lnTo>
                      <a:pt x="6" y="60"/>
                    </a:lnTo>
                    <a:lnTo>
                      <a:pt x="0" y="54"/>
                    </a:lnTo>
                    <a:lnTo>
                      <a:pt x="0" y="54"/>
                    </a:lnTo>
                    <a:lnTo>
                      <a:pt x="6" y="88"/>
                    </a:lnTo>
                    <a:lnTo>
                      <a:pt x="6" y="88"/>
                    </a:lnTo>
                    <a:lnTo>
                      <a:pt x="12" y="94"/>
                    </a:lnTo>
                    <a:lnTo>
                      <a:pt x="18" y="100"/>
                    </a:lnTo>
                    <a:lnTo>
                      <a:pt x="28" y="106"/>
                    </a:lnTo>
                    <a:lnTo>
                      <a:pt x="38" y="110"/>
                    </a:lnTo>
                    <a:lnTo>
                      <a:pt x="38" y="110"/>
                    </a:lnTo>
                    <a:lnTo>
                      <a:pt x="50" y="114"/>
                    </a:lnTo>
                    <a:lnTo>
                      <a:pt x="66" y="118"/>
                    </a:lnTo>
                    <a:lnTo>
                      <a:pt x="66" y="118"/>
                    </a:lnTo>
                    <a:lnTo>
                      <a:pt x="94" y="120"/>
                    </a:lnTo>
                    <a:lnTo>
                      <a:pt x="94" y="120"/>
                    </a:lnTo>
                    <a:lnTo>
                      <a:pt x="120" y="120"/>
                    </a:lnTo>
                    <a:lnTo>
                      <a:pt x="120" y="120"/>
                    </a:lnTo>
                    <a:lnTo>
                      <a:pt x="148" y="118"/>
                    </a:lnTo>
                    <a:lnTo>
                      <a:pt x="148" y="118"/>
                    </a:lnTo>
                    <a:lnTo>
                      <a:pt x="160" y="116"/>
                    </a:lnTo>
                    <a:lnTo>
                      <a:pt x="160" y="116"/>
                    </a:lnTo>
                    <a:lnTo>
                      <a:pt x="174" y="114"/>
                    </a:lnTo>
                    <a:lnTo>
                      <a:pt x="174" y="114"/>
                    </a:lnTo>
                    <a:lnTo>
                      <a:pt x="200" y="106"/>
                    </a:lnTo>
                    <a:lnTo>
                      <a:pt x="200" y="106"/>
                    </a:lnTo>
                    <a:lnTo>
                      <a:pt x="224" y="96"/>
                    </a:lnTo>
                    <a:lnTo>
                      <a:pt x="224" y="96"/>
                    </a:lnTo>
                    <a:lnTo>
                      <a:pt x="250" y="84"/>
                    </a:lnTo>
                    <a:lnTo>
                      <a:pt x="250" y="84"/>
                    </a:lnTo>
                    <a:lnTo>
                      <a:pt x="262" y="76"/>
                    </a:lnTo>
                    <a:lnTo>
                      <a:pt x="274" y="66"/>
                    </a:lnTo>
                    <a:lnTo>
                      <a:pt x="274" y="66"/>
                    </a:lnTo>
                    <a:lnTo>
                      <a:pt x="280" y="58"/>
                    </a:lnTo>
                    <a:lnTo>
                      <a:pt x="286" y="50"/>
                    </a:lnTo>
                    <a:lnTo>
                      <a:pt x="292" y="42"/>
                    </a:lnTo>
                    <a:lnTo>
                      <a:pt x="294" y="34"/>
                    </a:lnTo>
                    <a:lnTo>
                      <a:pt x="294" y="34"/>
                    </a:lnTo>
                    <a:lnTo>
                      <a:pt x="288" y="0"/>
                    </a:lnTo>
                    <a:lnTo>
                      <a:pt x="288" y="0"/>
                    </a:lnTo>
                    <a:lnTo>
                      <a:pt x="286" y="8"/>
                    </a:lnTo>
                    <a:lnTo>
                      <a:pt x="280" y="16"/>
                    </a:lnTo>
                    <a:lnTo>
                      <a:pt x="274" y="24"/>
                    </a:lnTo>
                    <a:lnTo>
                      <a:pt x="266" y="32"/>
                    </a:lnTo>
                    <a:lnTo>
                      <a:pt x="266" y="32"/>
                    </a:lnTo>
                    <a:close/>
                  </a:path>
                </a:pathLst>
              </a:custGeom>
              <a:solidFill>
                <a:srgbClr val="C081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55" name="Freeform 96"/>
              <p:cNvSpPr>
                <a:spLocks noEditPoints="1"/>
              </p:cNvSpPr>
              <p:nvPr/>
            </p:nvSpPr>
            <p:spPr bwMode="auto">
              <a:xfrm>
                <a:off x="6295214" y="3558329"/>
                <a:ext cx="201030" cy="124777"/>
              </a:xfrm>
              <a:custGeom>
                <a:avLst/>
                <a:gdLst>
                  <a:gd name="T0" fmla="*/ 110 w 116"/>
                  <a:gd name="T1" fmla="*/ 66 h 72"/>
                  <a:gd name="T2" fmla="*/ 98 w 116"/>
                  <a:gd name="T3" fmla="*/ 60 h 72"/>
                  <a:gd name="T4" fmla="*/ 82 w 116"/>
                  <a:gd name="T5" fmla="*/ 70 h 72"/>
                  <a:gd name="T6" fmla="*/ 72 w 116"/>
                  <a:gd name="T7" fmla="*/ 72 h 72"/>
                  <a:gd name="T8" fmla="*/ 62 w 116"/>
                  <a:gd name="T9" fmla="*/ 72 h 72"/>
                  <a:gd name="T10" fmla="*/ 44 w 116"/>
                  <a:gd name="T11" fmla="*/ 68 h 72"/>
                  <a:gd name="T12" fmla="*/ 54 w 116"/>
                  <a:gd name="T13" fmla="*/ 56 h 72"/>
                  <a:gd name="T14" fmla="*/ 64 w 116"/>
                  <a:gd name="T15" fmla="*/ 60 h 72"/>
                  <a:gd name="T16" fmla="*/ 72 w 116"/>
                  <a:gd name="T17" fmla="*/ 60 h 72"/>
                  <a:gd name="T18" fmla="*/ 90 w 116"/>
                  <a:gd name="T19" fmla="*/ 54 h 72"/>
                  <a:gd name="T20" fmla="*/ 74 w 116"/>
                  <a:gd name="T21" fmla="*/ 44 h 72"/>
                  <a:gd name="T22" fmla="*/ 58 w 116"/>
                  <a:gd name="T23" fmla="*/ 36 h 72"/>
                  <a:gd name="T24" fmla="*/ 38 w 116"/>
                  <a:gd name="T25" fmla="*/ 44 h 72"/>
                  <a:gd name="T26" fmla="*/ 30 w 116"/>
                  <a:gd name="T27" fmla="*/ 46 h 72"/>
                  <a:gd name="T28" fmla="*/ 20 w 116"/>
                  <a:gd name="T29" fmla="*/ 46 h 72"/>
                  <a:gd name="T30" fmla="*/ 8 w 116"/>
                  <a:gd name="T31" fmla="*/ 42 h 72"/>
                  <a:gd name="T32" fmla="*/ 2 w 116"/>
                  <a:gd name="T33" fmla="*/ 38 h 72"/>
                  <a:gd name="T34" fmla="*/ 0 w 116"/>
                  <a:gd name="T35" fmla="*/ 30 h 72"/>
                  <a:gd name="T36" fmla="*/ 2 w 116"/>
                  <a:gd name="T37" fmla="*/ 26 h 72"/>
                  <a:gd name="T38" fmla="*/ 16 w 116"/>
                  <a:gd name="T39" fmla="*/ 12 h 72"/>
                  <a:gd name="T40" fmla="*/ 12 w 116"/>
                  <a:gd name="T41" fmla="*/ 8 h 72"/>
                  <a:gd name="T42" fmla="*/ 20 w 116"/>
                  <a:gd name="T43" fmla="*/ 4 h 72"/>
                  <a:gd name="T44" fmla="*/ 24 w 116"/>
                  <a:gd name="T45" fmla="*/ 8 h 72"/>
                  <a:gd name="T46" fmla="*/ 34 w 116"/>
                  <a:gd name="T47" fmla="*/ 2 h 72"/>
                  <a:gd name="T48" fmla="*/ 44 w 116"/>
                  <a:gd name="T49" fmla="*/ 0 h 72"/>
                  <a:gd name="T50" fmla="*/ 64 w 116"/>
                  <a:gd name="T51" fmla="*/ 2 h 72"/>
                  <a:gd name="T52" fmla="*/ 56 w 116"/>
                  <a:gd name="T53" fmla="*/ 10 h 72"/>
                  <a:gd name="T54" fmla="*/ 50 w 116"/>
                  <a:gd name="T55" fmla="*/ 8 h 72"/>
                  <a:gd name="T56" fmla="*/ 44 w 116"/>
                  <a:gd name="T57" fmla="*/ 8 h 72"/>
                  <a:gd name="T58" fmla="*/ 30 w 116"/>
                  <a:gd name="T59" fmla="*/ 12 h 72"/>
                  <a:gd name="T60" fmla="*/ 44 w 116"/>
                  <a:gd name="T61" fmla="*/ 18 h 72"/>
                  <a:gd name="T62" fmla="*/ 56 w 116"/>
                  <a:gd name="T63" fmla="*/ 26 h 72"/>
                  <a:gd name="T64" fmla="*/ 70 w 116"/>
                  <a:gd name="T65" fmla="*/ 20 h 72"/>
                  <a:gd name="T66" fmla="*/ 84 w 116"/>
                  <a:gd name="T67" fmla="*/ 18 h 72"/>
                  <a:gd name="T68" fmla="*/ 94 w 116"/>
                  <a:gd name="T69" fmla="*/ 18 h 72"/>
                  <a:gd name="T70" fmla="*/ 104 w 116"/>
                  <a:gd name="T71" fmla="*/ 22 h 72"/>
                  <a:gd name="T72" fmla="*/ 114 w 116"/>
                  <a:gd name="T73" fmla="*/ 30 h 72"/>
                  <a:gd name="T74" fmla="*/ 114 w 116"/>
                  <a:gd name="T75" fmla="*/ 36 h 72"/>
                  <a:gd name="T76" fmla="*/ 112 w 116"/>
                  <a:gd name="T77" fmla="*/ 44 h 72"/>
                  <a:gd name="T78" fmla="*/ 106 w 116"/>
                  <a:gd name="T79" fmla="*/ 54 h 72"/>
                  <a:gd name="T80" fmla="*/ 116 w 116"/>
                  <a:gd name="T81" fmla="*/ 60 h 72"/>
                  <a:gd name="T82" fmla="*/ 110 w 116"/>
                  <a:gd name="T83" fmla="*/ 66 h 72"/>
                  <a:gd name="T84" fmla="*/ 24 w 116"/>
                  <a:gd name="T85" fmla="*/ 16 h 72"/>
                  <a:gd name="T86" fmla="*/ 18 w 116"/>
                  <a:gd name="T87" fmla="*/ 20 h 72"/>
                  <a:gd name="T88" fmla="*/ 16 w 116"/>
                  <a:gd name="T89" fmla="*/ 24 h 72"/>
                  <a:gd name="T90" fmla="*/ 20 w 116"/>
                  <a:gd name="T91" fmla="*/ 32 h 72"/>
                  <a:gd name="T92" fmla="*/ 26 w 116"/>
                  <a:gd name="T93" fmla="*/ 34 h 72"/>
                  <a:gd name="T94" fmla="*/ 32 w 116"/>
                  <a:gd name="T95" fmla="*/ 36 h 72"/>
                  <a:gd name="T96" fmla="*/ 48 w 116"/>
                  <a:gd name="T97" fmla="*/ 30 h 72"/>
                  <a:gd name="T98" fmla="*/ 36 w 116"/>
                  <a:gd name="T99" fmla="*/ 22 h 72"/>
                  <a:gd name="T100" fmla="*/ 24 w 116"/>
                  <a:gd name="T101" fmla="*/ 16 h 72"/>
                  <a:gd name="T102" fmla="*/ 96 w 116"/>
                  <a:gd name="T103" fmla="*/ 50 h 72"/>
                  <a:gd name="T104" fmla="*/ 96 w 116"/>
                  <a:gd name="T105" fmla="*/ 50 h 72"/>
                  <a:gd name="T106" fmla="*/ 102 w 116"/>
                  <a:gd name="T107" fmla="*/ 38 h 72"/>
                  <a:gd name="T108" fmla="*/ 100 w 116"/>
                  <a:gd name="T109" fmla="*/ 32 h 72"/>
                  <a:gd name="T110" fmla="*/ 94 w 116"/>
                  <a:gd name="T111" fmla="*/ 30 h 72"/>
                  <a:gd name="T112" fmla="*/ 84 w 116"/>
                  <a:gd name="T113" fmla="*/ 26 h 72"/>
                  <a:gd name="T114" fmla="*/ 76 w 116"/>
                  <a:gd name="T115" fmla="*/ 28 h 72"/>
                  <a:gd name="T116" fmla="*/ 66 w 116"/>
                  <a:gd name="T117" fmla="*/ 32 h 72"/>
                  <a:gd name="T118" fmla="*/ 82 w 116"/>
                  <a:gd name="T119" fmla="*/ 40 h 72"/>
                  <a:gd name="T120" fmla="*/ 96 w 116"/>
                  <a:gd name="T121" fmla="*/ 5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6" h="72">
                    <a:moveTo>
                      <a:pt x="110" y="66"/>
                    </a:moveTo>
                    <a:lnTo>
                      <a:pt x="110" y="66"/>
                    </a:lnTo>
                    <a:lnTo>
                      <a:pt x="98" y="60"/>
                    </a:lnTo>
                    <a:lnTo>
                      <a:pt x="98" y="60"/>
                    </a:lnTo>
                    <a:lnTo>
                      <a:pt x="90" y="66"/>
                    </a:lnTo>
                    <a:lnTo>
                      <a:pt x="82" y="70"/>
                    </a:lnTo>
                    <a:lnTo>
                      <a:pt x="82" y="70"/>
                    </a:lnTo>
                    <a:lnTo>
                      <a:pt x="72" y="72"/>
                    </a:lnTo>
                    <a:lnTo>
                      <a:pt x="62" y="72"/>
                    </a:lnTo>
                    <a:lnTo>
                      <a:pt x="62" y="72"/>
                    </a:lnTo>
                    <a:lnTo>
                      <a:pt x="52" y="72"/>
                    </a:lnTo>
                    <a:lnTo>
                      <a:pt x="44" y="68"/>
                    </a:lnTo>
                    <a:lnTo>
                      <a:pt x="44" y="68"/>
                    </a:lnTo>
                    <a:lnTo>
                      <a:pt x="54" y="56"/>
                    </a:lnTo>
                    <a:lnTo>
                      <a:pt x="54" y="56"/>
                    </a:lnTo>
                    <a:lnTo>
                      <a:pt x="64" y="60"/>
                    </a:lnTo>
                    <a:lnTo>
                      <a:pt x="72" y="60"/>
                    </a:lnTo>
                    <a:lnTo>
                      <a:pt x="72" y="60"/>
                    </a:lnTo>
                    <a:lnTo>
                      <a:pt x="82" y="58"/>
                    </a:lnTo>
                    <a:lnTo>
                      <a:pt x="90" y="54"/>
                    </a:lnTo>
                    <a:lnTo>
                      <a:pt x="90" y="54"/>
                    </a:lnTo>
                    <a:lnTo>
                      <a:pt x="74" y="44"/>
                    </a:lnTo>
                    <a:lnTo>
                      <a:pt x="74" y="44"/>
                    </a:lnTo>
                    <a:lnTo>
                      <a:pt x="58" y="36"/>
                    </a:lnTo>
                    <a:lnTo>
                      <a:pt x="58" y="36"/>
                    </a:lnTo>
                    <a:lnTo>
                      <a:pt x="38" y="44"/>
                    </a:lnTo>
                    <a:lnTo>
                      <a:pt x="38" y="44"/>
                    </a:lnTo>
                    <a:lnTo>
                      <a:pt x="30" y="46"/>
                    </a:lnTo>
                    <a:lnTo>
                      <a:pt x="20" y="46"/>
                    </a:lnTo>
                    <a:lnTo>
                      <a:pt x="20" y="46"/>
                    </a:lnTo>
                    <a:lnTo>
                      <a:pt x="14" y="44"/>
                    </a:lnTo>
                    <a:lnTo>
                      <a:pt x="8" y="42"/>
                    </a:lnTo>
                    <a:lnTo>
                      <a:pt x="8" y="42"/>
                    </a:lnTo>
                    <a:lnTo>
                      <a:pt x="2" y="38"/>
                    </a:lnTo>
                    <a:lnTo>
                      <a:pt x="0" y="34"/>
                    </a:lnTo>
                    <a:lnTo>
                      <a:pt x="0" y="30"/>
                    </a:lnTo>
                    <a:lnTo>
                      <a:pt x="2" y="26"/>
                    </a:lnTo>
                    <a:lnTo>
                      <a:pt x="2" y="26"/>
                    </a:lnTo>
                    <a:lnTo>
                      <a:pt x="6" y="18"/>
                    </a:lnTo>
                    <a:lnTo>
                      <a:pt x="16" y="12"/>
                    </a:lnTo>
                    <a:lnTo>
                      <a:pt x="16" y="12"/>
                    </a:lnTo>
                    <a:lnTo>
                      <a:pt x="12" y="8"/>
                    </a:lnTo>
                    <a:lnTo>
                      <a:pt x="12" y="8"/>
                    </a:lnTo>
                    <a:lnTo>
                      <a:pt x="20" y="4"/>
                    </a:lnTo>
                    <a:lnTo>
                      <a:pt x="20" y="4"/>
                    </a:lnTo>
                    <a:lnTo>
                      <a:pt x="24" y="8"/>
                    </a:lnTo>
                    <a:lnTo>
                      <a:pt x="24" y="8"/>
                    </a:lnTo>
                    <a:lnTo>
                      <a:pt x="34" y="2"/>
                    </a:lnTo>
                    <a:lnTo>
                      <a:pt x="44" y="0"/>
                    </a:lnTo>
                    <a:lnTo>
                      <a:pt x="44" y="0"/>
                    </a:lnTo>
                    <a:lnTo>
                      <a:pt x="54" y="0"/>
                    </a:lnTo>
                    <a:lnTo>
                      <a:pt x="64" y="2"/>
                    </a:lnTo>
                    <a:lnTo>
                      <a:pt x="64" y="2"/>
                    </a:lnTo>
                    <a:lnTo>
                      <a:pt x="56" y="10"/>
                    </a:lnTo>
                    <a:lnTo>
                      <a:pt x="56" y="10"/>
                    </a:lnTo>
                    <a:lnTo>
                      <a:pt x="50" y="8"/>
                    </a:lnTo>
                    <a:lnTo>
                      <a:pt x="44" y="8"/>
                    </a:lnTo>
                    <a:lnTo>
                      <a:pt x="44" y="8"/>
                    </a:lnTo>
                    <a:lnTo>
                      <a:pt x="30" y="12"/>
                    </a:lnTo>
                    <a:lnTo>
                      <a:pt x="30" y="12"/>
                    </a:lnTo>
                    <a:lnTo>
                      <a:pt x="44" y="18"/>
                    </a:lnTo>
                    <a:lnTo>
                      <a:pt x="44" y="18"/>
                    </a:lnTo>
                    <a:lnTo>
                      <a:pt x="56" y="26"/>
                    </a:lnTo>
                    <a:lnTo>
                      <a:pt x="56" y="26"/>
                    </a:lnTo>
                    <a:lnTo>
                      <a:pt x="70" y="20"/>
                    </a:lnTo>
                    <a:lnTo>
                      <a:pt x="70" y="20"/>
                    </a:lnTo>
                    <a:lnTo>
                      <a:pt x="84" y="18"/>
                    </a:lnTo>
                    <a:lnTo>
                      <a:pt x="84" y="18"/>
                    </a:lnTo>
                    <a:lnTo>
                      <a:pt x="94" y="18"/>
                    </a:lnTo>
                    <a:lnTo>
                      <a:pt x="94" y="18"/>
                    </a:lnTo>
                    <a:lnTo>
                      <a:pt x="104" y="22"/>
                    </a:lnTo>
                    <a:lnTo>
                      <a:pt x="104" y="22"/>
                    </a:lnTo>
                    <a:lnTo>
                      <a:pt x="112" y="28"/>
                    </a:lnTo>
                    <a:lnTo>
                      <a:pt x="114" y="30"/>
                    </a:lnTo>
                    <a:lnTo>
                      <a:pt x="114" y="36"/>
                    </a:lnTo>
                    <a:lnTo>
                      <a:pt x="114" y="36"/>
                    </a:lnTo>
                    <a:lnTo>
                      <a:pt x="114" y="40"/>
                    </a:lnTo>
                    <a:lnTo>
                      <a:pt x="112" y="44"/>
                    </a:lnTo>
                    <a:lnTo>
                      <a:pt x="106" y="54"/>
                    </a:lnTo>
                    <a:lnTo>
                      <a:pt x="106" y="54"/>
                    </a:lnTo>
                    <a:lnTo>
                      <a:pt x="116" y="60"/>
                    </a:lnTo>
                    <a:lnTo>
                      <a:pt x="116" y="60"/>
                    </a:lnTo>
                    <a:lnTo>
                      <a:pt x="110" y="66"/>
                    </a:lnTo>
                    <a:lnTo>
                      <a:pt x="110" y="66"/>
                    </a:lnTo>
                    <a:close/>
                    <a:moveTo>
                      <a:pt x="24" y="16"/>
                    </a:moveTo>
                    <a:lnTo>
                      <a:pt x="24" y="16"/>
                    </a:lnTo>
                    <a:lnTo>
                      <a:pt x="24" y="16"/>
                    </a:lnTo>
                    <a:lnTo>
                      <a:pt x="18" y="20"/>
                    </a:lnTo>
                    <a:lnTo>
                      <a:pt x="16" y="24"/>
                    </a:lnTo>
                    <a:lnTo>
                      <a:pt x="16" y="24"/>
                    </a:lnTo>
                    <a:lnTo>
                      <a:pt x="16" y="30"/>
                    </a:lnTo>
                    <a:lnTo>
                      <a:pt x="20" y="32"/>
                    </a:lnTo>
                    <a:lnTo>
                      <a:pt x="20" y="32"/>
                    </a:lnTo>
                    <a:lnTo>
                      <a:pt x="26" y="34"/>
                    </a:lnTo>
                    <a:lnTo>
                      <a:pt x="32" y="36"/>
                    </a:lnTo>
                    <a:lnTo>
                      <a:pt x="32" y="36"/>
                    </a:lnTo>
                    <a:lnTo>
                      <a:pt x="40" y="34"/>
                    </a:lnTo>
                    <a:lnTo>
                      <a:pt x="48" y="30"/>
                    </a:lnTo>
                    <a:lnTo>
                      <a:pt x="48" y="30"/>
                    </a:lnTo>
                    <a:lnTo>
                      <a:pt x="36" y="22"/>
                    </a:lnTo>
                    <a:lnTo>
                      <a:pt x="36" y="22"/>
                    </a:lnTo>
                    <a:lnTo>
                      <a:pt x="24" y="16"/>
                    </a:lnTo>
                    <a:lnTo>
                      <a:pt x="24" y="16"/>
                    </a:lnTo>
                    <a:close/>
                    <a:moveTo>
                      <a:pt x="96" y="50"/>
                    </a:moveTo>
                    <a:lnTo>
                      <a:pt x="96" y="50"/>
                    </a:lnTo>
                    <a:lnTo>
                      <a:pt x="96" y="50"/>
                    </a:lnTo>
                    <a:lnTo>
                      <a:pt x="100" y="44"/>
                    </a:lnTo>
                    <a:lnTo>
                      <a:pt x="102" y="38"/>
                    </a:lnTo>
                    <a:lnTo>
                      <a:pt x="102" y="38"/>
                    </a:lnTo>
                    <a:lnTo>
                      <a:pt x="100" y="32"/>
                    </a:lnTo>
                    <a:lnTo>
                      <a:pt x="94" y="30"/>
                    </a:lnTo>
                    <a:lnTo>
                      <a:pt x="94" y="30"/>
                    </a:lnTo>
                    <a:lnTo>
                      <a:pt x="90" y="26"/>
                    </a:lnTo>
                    <a:lnTo>
                      <a:pt x="84" y="26"/>
                    </a:lnTo>
                    <a:lnTo>
                      <a:pt x="84" y="26"/>
                    </a:lnTo>
                    <a:lnTo>
                      <a:pt x="76" y="28"/>
                    </a:lnTo>
                    <a:lnTo>
                      <a:pt x="66" y="32"/>
                    </a:lnTo>
                    <a:lnTo>
                      <a:pt x="66" y="32"/>
                    </a:lnTo>
                    <a:lnTo>
                      <a:pt x="82" y="40"/>
                    </a:lnTo>
                    <a:lnTo>
                      <a:pt x="82" y="40"/>
                    </a:lnTo>
                    <a:lnTo>
                      <a:pt x="96" y="50"/>
                    </a:lnTo>
                    <a:lnTo>
                      <a:pt x="96" y="50"/>
                    </a:lnTo>
                    <a:close/>
                  </a:path>
                </a:pathLst>
              </a:custGeom>
              <a:solidFill>
                <a:srgbClr val="8057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56" name="Freeform 97"/>
              <p:cNvSpPr>
                <a:spLocks/>
              </p:cNvSpPr>
              <p:nvPr/>
            </p:nvSpPr>
            <p:spPr bwMode="auto">
              <a:xfrm>
                <a:off x="6198165" y="3409289"/>
                <a:ext cx="499110" cy="246088"/>
              </a:xfrm>
              <a:custGeom>
                <a:avLst/>
                <a:gdLst>
                  <a:gd name="T0" fmla="*/ 132 w 288"/>
                  <a:gd name="T1" fmla="*/ 6 h 142"/>
                  <a:gd name="T2" fmla="*/ 132 w 288"/>
                  <a:gd name="T3" fmla="*/ 6 h 142"/>
                  <a:gd name="T4" fmla="*/ 102 w 288"/>
                  <a:gd name="T5" fmla="*/ 12 h 142"/>
                  <a:gd name="T6" fmla="*/ 76 w 288"/>
                  <a:gd name="T7" fmla="*/ 22 h 142"/>
                  <a:gd name="T8" fmla="*/ 52 w 288"/>
                  <a:gd name="T9" fmla="*/ 32 h 142"/>
                  <a:gd name="T10" fmla="*/ 32 w 288"/>
                  <a:gd name="T11" fmla="*/ 44 h 142"/>
                  <a:gd name="T12" fmla="*/ 18 w 288"/>
                  <a:gd name="T13" fmla="*/ 58 h 142"/>
                  <a:gd name="T14" fmla="*/ 6 w 288"/>
                  <a:gd name="T15" fmla="*/ 70 h 142"/>
                  <a:gd name="T16" fmla="*/ 2 w 288"/>
                  <a:gd name="T17" fmla="*/ 78 h 142"/>
                  <a:gd name="T18" fmla="*/ 0 w 288"/>
                  <a:gd name="T19" fmla="*/ 84 h 142"/>
                  <a:gd name="T20" fmla="*/ 0 w 288"/>
                  <a:gd name="T21" fmla="*/ 92 h 142"/>
                  <a:gd name="T22" fmla="*/ 0 w 288"/>
                  <a:gd name="T23" fmla="*/ 98 h 142"/>
                  <a:gd name="T24" fmla="*/ 0 w 288"/>
                  <a:gd name="T25" fmla="*/ 98 h 142"/>
                  <a:gd name="T26" fmla="*/ 2 w 288"/>
                  <a:gd name="T27" fmla="*/ 104 h 142"/>
                  <a:gd name="T28" fmla="*/ 4 w 288"/>
                  <a:gd name="T29" fmla="*/ 112 h 142"/>
                  <a:gd name="T30" fmla="*/ 10 w 288"/>
                  <a:gd name="T31" fmla="*/ 116 h 142"/>
                  <a:gd name="T32" fmla="*/ 16 w 288"/>
                  <a:gd name="T33" fmla="*/ 122 h 142"/>
                  <a:gd name="T34" fmla="*/ 30 w 288"/>
                  <a:gd name="T35" fmla="*/ 130 h 142"/>
                  <a:gd name="T36" fmla="*/ 50 w 288"/>
                  <a:gd name="T37" fmla="*/ 136 h 142"/>
                  <a:gd name="T38" fmla="*/ 74 w 288"/>
                  <a:gd name="T39" fmla="*/ 140 h 142"/>
                  <a:gd name="T40" fmla="*/ 98 w 288"/>
                  <a:gd name="T41" fmla="*/ 142 h 142"/>
                  <a:gd name="T42" fmla="*/ 126 w 288"/>
                  <a:gd name="T43" fmla="*/ 142 h 142"/>
                  <a:gd name="T44" fmla="*/ 156 w 288"/>
                  <a:gd name="T45" fmla="*/ 138 h 142"/>
                  <a:gd name="T46" fmla="*/ 156 w 288"/>
                  <a:gd name="T47" fmla="*/ 138 h 142"/>
                  <a:gd name="T48" fmla="*/ 184 w 288"/>
                  <a:gd name="T49" fmla="*/ 130 h 142"/>
                  <a:gd name="T50" fmla="*/ 210 w 288"/>
                  <a:gd name="T51" fmla="*/ 122 h 142"/>
                  <a:gd name="T52" fmla="*/ 234 w 288"/>
                  <a:gd name="T53" fmla="*/ 110 h 142"/>
                  <a:gd name="T54" fmla="*/ 254 w 288"/>
                  <a:gd name="T55" fmla="*/ 98 h 142"/>
                  <a:gd name="T56" fmla="*/ 270 w 288"/>
                  <a:gd name="T57" fmla="*/ 86 h 142"/>
                  <a:gd name="T58" fmla="*/ 280 w 288"/>
                  <a:gd name="T59" fmla="*/ 72 h 142"/>
                  <a:gd name="T60" fmla="*/ 284 w 288"/>
                  <a:gd name="T61" fmla="*/ 66 h 142"/>
                  <a:gd name="T62" fmla="*/ 286 w 288"/>
                  <a:gd name="T63" fmla="*/ 58 h 142"/>
                  <a:gd name="T64" fmla="*/ 288 w 288"/>
                  <a:gd name="T65" fmla="*/ 52 h 142"/>
                  <a:gd name="T66" fmla="*/ 288 w 288"/>
                  <a:gd name="T67" fmla="*/ 44 h 142"/>
                  <a:gd name="T68" fmla="*/ 288 w 288"/>
                  <a:gd name="T69" fmla="*/ 44 h 142"/>
                  <a:gd name="T70" fmla="*/ 286 w 288"/>
                  <a:gd name="T71" fmla="*/ 38 h 142"/>
                  <a:gd name="T72" fmla="*/ 282 w 288"/>
                  <a:gd name="T73" fmla="*/ 32 h 142"/>
                  <a:gd name="T74" fmla="*/ 278 w 288"/>
                  <a:gd name="T75" fmla="*/ 26 h 142"/>
                  <a:gd name="T76" fmla="*/ 272 w 288"/>
                  <a:gd name="T77" fmla="*/ 22 h 142"/>
                  <a:gd name="T78" fmla="*/ 256 w 288"/>
                  <a:gd name="T79" fmla="*/ 12 h 142"/>
                  <a:gd name="T80" fmla="*/ 236 w 288"/>
                  <a:gd name="T81" fmla="*/ 6 h 142"/>
                  <a:gd name="T82" fmla="*/ 214 w 288"/>
                  <a:gd name="T83" fmla="*/ 2 h 142"/>
                  <a:gd name="T84" fmla="*/ 188 w 288"/>
                  <a:gd name="T85" fmla="*/ 0 h 142"/>
                  <a:gd name="T86" fmla="*/ 160 w 288"/>
                  <a:gd name="T87" fmla="*/ 2 h 142"/>
                  <a:gd name="T88" fmla="*/ 132 w 288"/>
                  <a:gd name="T89" fmla="*/ 6 h 142"/>
                  <a:gd name="T90" fmla="*/ 132 w 288"/>
                  <a:gd name="T91" fmla="*/ 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88" h="142">
                    <a:moveTo>
                      <a:pt x="132" y="6"/>
                    </a:moveTo>
                    <a:lnTo>
                      <a:pt x="132" y="6"/>
                    </a:lnTo>
                    <a:lnTo>
                      <a:pt x="102" y="12"/>
                    </a:lnTo>
                    <a:lnTo>
                      <a:pt x="76" y="22"/>
                    </a:lnTo>
                    <a:lnTo>
                      <a:pt x="52" y="32"/>
                    </a:lnTo>
                    <a:lnTo>
                      <a:pt x="32" y="44"/>
                    </a:lnTo>
                    <a:lnTo>
                      <a:pt x="18" y="58"/>
                    </a:lnTo>
                    <a:lnTo>
                      <a:pt x="6" y="70"/>
                    </a:lnTo>
                    <a:lnTo>
                      <a:pt x="2" y="78"/>
                    </a:lnTo>
                    <a:lnTo>
                      <a:pt x="0" y="84"/>
                    </a:lnTo>
                    <a:lnTo>
                      <a:pt x="0" y="92"/>
                    </a:lnTo>
                    <a:lnTo>
                      <a:pt x="0" y="98"/>
                    </a:lnTo>
                    <a:lnTo>
                      <a:pt x="0" y="98"/>
                    </a:lnTo>
                    <a:lnTo>
                      <a:pt x="2" y="104"/>
                    </a:lnTo>
                    <a:lnTo>
                      <a:pt x="4" y="112"/>
                    </a:lnTo>
                    <a:lnTo>
                      <a:pt x="10" y="116"/>
                    </a:lnTo>
                    <a:lnTo>
                      <a:pt x="16" y="122"/>
                    </a:lnTo>
                    <a:lnTo>
                      <a:pt x="30" y="130"/>
                    </a:lnTo>
                    <a:lnTo>
                      <a:pt x="50" y="136"/>
                    </a:lnTo>
                    <a:lnTo>
                      <a:pt x="74" y="140"/>
                    </a:lnTo>
                    <a:lnTo>
                      <a:pt x="98" y="142"/>
                    </a:lnTo>
                    <a:lnTo>
                      <a:pt x="126" y="142"/>
                    </a:lnTo>
                    <a:lnTo>
                      <a:pt x="156" y="138"/>
                    </a:lnTo>
                    <a:lnTo>
                      <a:pt x="156" y="138"/>
                    </a:lnTo>
                    <a:lnTo>
                      <a:pt x="184" y="130"/>
                    </a:lnTo>
                    <a:lnTo>
                      <a:pt x="210" y="122"/>
                    </a:lnTo>
                    <a:lnTo>
                      <a:pt x="234" y="110"/>
                    </a:lnTo>
                    <a:lnTo>
                      <a:pt x="254" y="98"/>
                    </a:lnTo>
                    <a:lnTo>
                      <a:pt x="270" y="86"/>
                    </a:lnTo>
                    <a:lnTo>
                      <a:pt x="280" y="72"/>
                    </a:lnTo>
                    <a:lnTo>
                      <a:pt x="284" y="66"/>
                    </a:lnTo>
                    <a:lnTo>
                      <a:pt x="286" y="58"/>
                    </a:lnTo>
                    <a:lnTo>
                      <a:pt x="288" y="52"/>
                    </a:lnTo>
                    <a:lnTo>
                      <a:pt x="288" y="44"/>
                    </a:lnTo>
                    <a:lnTo>
                      <a:pt x="288" y="44"/>
                    </a:lnTo>
                    <a:lnTo>
                      <a:pt x="286" y="38"/>
                    </a:lnTo>
                    <a:lnTo>
                      <a:pt x="282" y="32"/>
                    </a:lnTo>
                    <a:lnTo>
                      <a:pt x="278" y="26"/>
                    </a:lnTo>
                    <a:lnTo>
                      <a:pt x="272" y="22"/>
                    </a:lnTo>
                    <a:lnTo>
                      <a:pt x="256" y="12"/>
                    </a:lnTo>
                    <a:lnTo>
                      <a:pt x="236" y="6"/>
                    </a:lnTo>
                    <a:lnTo>
                      <a:pt x="214" y="2"/>
                    </a:lnTo>
                    <a:lnTo>
                      <a:pt x="188" y="0"/>
                    </a:lnTo>
                    <a:lnTo>
                      <a:pt x="160" y="2"/>
                    </a:lnTo>
                    <a:lnTo>
                      <a:pt x="132" y="6"/>
                    </a:lnTo>
                    <a:lnTo>
                      <a:pt x="132" y="6"/>
                    </a:lnTo>
                    <a:close/>
                  </a:path>
                </a:pathLst>
              </a:custGeom>
              <a:solidFill>
                <a:srgbClr val="ED9C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57" name="Freeform 98"/>
              <p:cNvSpPr>
                <a:spLocks/>
              </p:cNvSpPr>
              <p:nvPr/>
            </p:nvSpPr>
            <p:spPr bwMode="auto">
              <a:xfrm>
                <a:off x="6229359" y="3430086"/>
                <a:ext cx="433255" cy="183700"/>
              </a:xfrm>
              <a:custGeom>
                <a:avLst/>
                <a:gdLst>
                  <a:gd name="T0" fmla="*/ 116 w 250"/>
                  <a:gd name="T1" fmla="*/ 6 h 106"/>
                  <a:gd name="T2" fmla="*/ 116 w 250"/>
                  <a:gd name="T3" fmla="*/ 6 h 106"/>
                  <a:gd name="T4" fmla="*/ 92 w 250"/>
                  <a:gd name="T5" fmla="*/ 12 h 106"/>
                  <a:gd name="T6" fmla="*/ 68 w 250"/>
                  <a:gd name="T7" fmla="*/ 18 h 106"/>
                  <a:gd name="T8" fmla="*/ 46 w 250"/>
                  <a:gd name="T9" fmla="*/ 28 h 106"/>
                  <a:gd name="T10" fmla="*/ 26 w 250"/>
                  <a:gd name="T11" fmla="*/ 40 h 106"/>
                  <a:gd name="T12" fmla="*/ 26 w 250"/>
                  <a:gd name="T13" fmla="*/ 40 h 106"/>
                  <a:gd name="T14" fmla="*/ 16 w 250"/>
                  <a:gd name="T15" fmla="*/ 48 h 106"/>
                  <a:gd name="T16" fmla="*/ 8 w 250"/>
                  <a:gd name="T17" fmla="*/ 56 h 106"/>
                  <a:gd name="T18" fmla="*/ 0 w 250"/>
                  <a:gd name="T19" fmla="*/ 66 h 106"/>
                  <a:gd name="T20" fmla="*/ 0 w 250"/>
                  <a:gd name="T21" fmla="*/ 72 h 106"/>
                  <a:gd name="T22" fmla="*/ 0 w 250"/>
                  <a:gd name="T23" fmla="*/ 76 h 106"/>
                  <a:gd name="T24" fmla="*/ 0 w 250"/>
                  <a:gd name="T25" fmla="*/ 76 h 106"/>
                  <a:gd name="T26" fmla="*/ 0 w 250"/>
                  <a:gd name="T27" fmla="*/ 82 h 106"/>
                  <a:gd name="T28" fmla="*/ 4 w 250"/>
                  <a:gd name="T29" fmla="*/ 86 h 106"/>
                  <a:gd name="T30" fmla="*/ 14 w 250"/>
                  <a:gd name="T31" fmla="*/ 92 h 106"/>
                  <a:gd name="T32" fmla="*/ 26 w 250"/>
                  <a:gd name="T33" fmla="*/ 98 h 106"/>
                  <a:gd name="T34" fmla="*/ 36 w 250"/>
                  <a:gd name="T35" fmla="*/ 100 h 106"/>
                  <a:gd name="T36" fmla="*/ 36 w 250"/>
                  <a:gd name="T37" fmla="*/ 100 h 106"/>
                  <a:gd name="T38" fmla="*/ 60 w 250"/>
                  <a:gd name="T39" fmla="*/ 104 h 106"/>
                  <a:gd name="T40" fmla="*/ 84 w 250"/>
                  <a:gd name="T41" fmla="*/ 106 h 106"/>
                  <a:gd name="T42" fmla="*/ 110 w 250"/>
                  <a:gd name="T43" fmla="*/ 104 h 106"/>
                  <a:gd name="T44" fmla="*/ 134 w 250"/>
                  <a:gd name="T45" fmla="*/ 100 h 106"/>
                  <a:gd name="T46" fmla="*/ 134 w 250"/>
                  <a:gd name="T47" fmla="*/ 100 h 106"/>
                  <a:gd name="T48" fmla="*/ 158 w 250"/>
                  <a:gd name="T49" fmla="*/ 96 h 106"/>
                  <a:gd name="T50" fmla="*/ 182 w 250"/>
                  <a:gd name="T51" fmla="*/ 88 h 106"/>
                  <a:gd name="T52" fmla="*/ 204 w 250"/>
                  <a:gd name="T53" fmla="*/ 78 h 106"/>
                  <a:gd name="T54" fmla="*/ 224 w 250"/>
                  <a:gd name="T55" fmla="*/ 66 h 106"/>
                  <a:gd name="T56" fmla="*/ 224 w 250"/>
                  <a:gd name="T57" fmla="*/ 66 h 106"/>
                  <a:gd name="T58" fmla="*/ 234 w 250"/>
                  <a:gd name="T59" fmla="*/ 60 h 106"/>
                  <a:gd name="T60" fmla="*/ 242 w 250"/>
                  <a:gd name="T61" fmla="*/ 50 h 106"/>
                  <a:gd name="T62" fmla="*/ 250 w 250"/>
                  <a:gd name="T63" fmla="*/ 40 h 106"/>
                  <a:gd name="T64" fmla="*/ 250 w 250"/>
                  <a:gd name="T65" fmla="*/ 34 h 106"/>
                  <a:gd name="T66" fmla="*/ 250 w 250"/>
                  <a:gd name="T67" fmla="*/ 30 h 106"/>
                  <a:gd name="T68" fmla="*/ 250 w 250"/>
                  <a:gd name="T69" fmla="*/ 30 h 106"/>
                  <a:gd name="T70" fmla="*/ 248 w 250"/>
                  <a:gd name="T71" fmla="*/ 26 h 106"/>
                  <a:gd name="T72" fmla="*/ 246 w 250"/>
                  <a:gd name="T73" fmla="*/ 20 h 106"/>
                  <a:gd name="T74" fmla="*/ 236 w 250"/>
                  <a:gd name="T75" fmla="*/ 14 h 106"/>
                  <a:gd name="T76" fmla="*/ 224 w 250"/>
                  <a:gd name="T77" fmla="*/ 8 h 106"/>
                  <a:gd name="T78" fmla="*/ 214 w 250"/>
                  <a:gd name="T79" fmla="*/ 6 h 106"/>
                  <a:gd name="T80" fmla="*/ 214 w 250"/>
                  <a:gd name="T81" fmla="*/ 6 h 106"/>
                  <a:gd name="T82" fmla="*/ 190 w 250"/>
                  <a:gd name="T83" fmla="*/ 2 h 106"/>
                  <a:gd name="T84" fmla="*/ 164 w 250"/>
                  <a:gd name="T85" fmla="*/ 0 h 106"/>
                  <a:gd name="T86" fmla="*/ 140 w 250"/>
                  <a:gd name="T87" fmla="*/ 2 h 106"/>
                  <a:gd name="T88" fmla="*/ 116 w 250"/>
                  <a:gd name="T89" fmla="*/ 6 h 106"/>
                  <a:gd name="T90" fmla="*/ 116 w 250"/>
                  <a:gd name="T91" fmla="*/ 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50" h="106">
                    <a:moveTo>
                      <a:pt x="116" y="6"/>
                    </a:moveTo>
                    <a:lnTo>
                      <a:pt x="116" y="6"/>
                    </a:lnTo>
                    <a:lnTo>
                      <a:pt x="92" y="12"/>
                    </a:lnTo>
                    <a:lnTo>
                      <a:pt x="68" y="18"/>
                    </a:lnTo>
                    <a:lnTo>
                      <a:pt x="46" y="28"/>
                    </a:lnTo>
                    <a:lnTo>
                      <a:pt x="26" y="40"/>
                    </a:lnTo>
                    <a:lnTo>
                      <a:pt x="26" y="40"/>
                    </a:lnTo>
                    <a:lnTo>
                      <a:pt x="16" y="48"/>
                    </a:lnTo>
                    <a:lnTo>
                      <a:pt x="8" y="56"/>
                    </a:lnTo>
                    <a:lnTo>
                      <a:pt x="0" y="66"/>
                    </a:lnTo>
                    <a:lnTo>
                      <a:pt x="0" y="72"/>
                    </a:lnTo>
                    <a:lnTo>
                      <a:pt x="0" y="76"/>
                    </a:lnTo>
                    <a:lnTo>
                      <a:pt x="0" y="76"/>
                    </a:lnTo>
                    <a:lnTo>
                      <a:pt x="0" y="82"/>
                    </a:lnTo>
                    <a:lnTo>
                      <a:pt x="4" y="86"/>
                    </a:lnTo>
                    <a:lnTo>
                      <a:pt x="14" y="92"/>
                    </a:lnTo>
                    <a:lnTo>
                      <a:pt x="26" y="98"/>
                    </a:lnTo>
                    <a:lnTo>
                      <a:pt x="36" y="100"/>
                    </a:lnTo>
                    <a:lnTo>
                      <a:pt x="36" y="100"/>
                    </a:lnTo>
                    <a:lnTo>
                      <a:pt x="60" y="104"/>
                    </a:lnTo>
                    <a:lnTo>
                      <a:pt x="84" y="106"/>
                    </a:lnTo>
                    <a:lnTo>
                      <a:pt x="110" y="104"/>
                    </a:lnTo>
                    <a:lnTo>
                      <a:pt x="134" y="100"/>
                    </a:lnTo>
                    <a:lnTo>
                      <a:pt x="134" y="100"/>
                    </a:lnTo>
                    <a:lnTo>
                      <a:pt x="158" y="96"/>
                    </a:lnTo>
                    <a:lnTo>
                      <a:pt x="182" y="88"/>
                    </a:lnTo>
                    <a:lnTo>
                      <a:pt x="204" y="78"/>
                    </a:lnTo>
                    <a:lnTo>
                      <a:pt x="224" y="66"/>
                    </a:lnTo>
                    <a:lnTo>
                      <a:pt x="224" y="66"/>
                    </a:lnTo>
                    <a:lnTo>
                      <a:pt x="234" y="60"/>
                    </a:lnTo>
                    <a:lnTo>
                      <a:pt x="242" y="50"/>
                    </a:lnTo>
                    <a:lnTo>
                      <a:pt x="250" y="40"/>
                    </a:lnTo>
                    <a:lnTo>
                      <a:pt x="250" y="34"/>
                    </a:lnTo>
                    <a:lnTo>
                      <a:pt x="250" y="30"/>
                    </a:lnTo>
                    <a:lnTo>
                      <a:pt x="250" y="30"/>
                    </a:lnTo>
                    <a:lnTo>
                      <a:pt x="248" y="26"/>
                    </a:lnTo>
                    <a:lnTo>
                      <a:pt x="246" y="20"/>
                    </a:lnTo>
                    <a:lnTo>
                      <a:pt x="236" y="14"/>
                    </a:lnTo>
                    <a:lnTo>
                      <a:pt x="224" y="8"/>
                    </a:lnTo>
                    <a:lnTo>
                      <a:pt x="214" y="6"/>
                    </a:lnTo>
                    <a:lnTo>
                      <a:pt x="214" y="6"/>
                    </a:lnTo>
                    <a:lnTo>
                      <a:pt x="190" y="2"/>
                    </a:lnTo>
                    <a:lnTo>
                      <a:pt x="164" y="0"/>
                    </a:lnTo>
                    <a:lnTo>
                      <a:pt x="140" y="2"/>
                    </a:lnTo>
                    <a:lnTo>
                      <a:pt x="116" y="6"/>
                    </a:lnTo>
                    <a:lnTo>
                      <a:pt x="116" y="6"/>
                    </a:lnTo>
                    <a:close/>
                  </a:path>
                </a:pathLst>
              </a:custGeom>
              <a:solidFill>
                <a:srgbClr val="D48B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58" name="Freeform 99"/>
              <p:cNvSpPr>
                <a:spLocks/>
              </p:cNvSpPr>
              <p:nvPr/>
            </p:nvSpPr>
            <p:spPr bwMode="auto">
              <a:xfrm>
                <a:off x="6198165" y="3492474"/>
                <a:ext cx="509508" cy="207962"/>
              </a:xfrm>
              <a:custGeom>
                <a:avLst/>
                <a:gdLst>
                  <a:gd name="T0" fmla="*/ 266 w 294"/>
                  <a:gd name="T1" fmla="*/ 32 h 120"/>
                  <a:gd name="T2" fmla="*/ 242 w 294"/>
                  <a:gd name="T3" fmla="*/ 50 h 120"/>
                  <a:gd name="T4" fmla="*/ 218 w 294"/>
                  <a:gd name="T5" fmla="*/ 62 h 120"/>
                  <a:gd name="T6" fmla="*/ 192 w 294"/>
                  <a:gd name="T7" fmla="*/ 72 h 120"/>
                  <a:gd name="T8" fmla="*/ 166 w 294"/>
                  <a:gd name="T9" fmla="*/ 78 h 120"/>
                  <a:gd name="T10" fmla="*/ 154 w 294"/>
                  <a:gd name="T11" fmla="*/ 82 h 120"/>
                  <a:gd name="T12" fmla="*/ 140 w 294"/>
                  <a:gd name="T13" fmla="*/ 84 h 120"/>
                  <a:gd name="T14" fmla="*/ 114 w 294"/>
                  <a:gd name="T15" fmla="*/ 86 h 120"/>
                  <a:gd name="T16" fmla="*/ 88 w 294"/>
                  <a:gd name="T17" fmla="*/ 86 h 120"/>
                  <a:gd name="T18" fmla="*/ 60 w 294"/>
                  <a:gd name="T19" fmla="*/ 84 h 120"/>
                  <a:gd name="T20" fmla="*/ 44 w 294"/>
                  <a:gd name="T21" fmla="*/ 80 h 120"/>
                  <a:gd name="T22" fmla="*/ 30 w 294"/>
                  <a:gd name="T23" fmla="*/ 76 h 120"/>
                  <a:gd name="T24" fmla="*/ 12 w 294"/>
                  <a:gd name="T25" fmla="*/ 66 h 120"/>
                  <a:gd name="T26" fmla="*/ 0 w 294"/>
                  <a:gd name="T27" fmla="*/ 54 h 120"/>
                  <a:gd name="T28" fmla="*/ 6 w 294"/>
                  <a:gd name="T29" fmla="*/ 88 h 120"/>
                  <a:gd name="T30" fmla="*/ 12 w 294"/>
                  <a:gd name="T31" fmla="*/ 94 h 120"/>
                  <a:gd name="T32" fmla="*/ 28 w 294"/>
                  <a:gd name="T33" fmla="*/ 106 h 120"/>
                  <a:gd name="T34" fmla="*/ 38 w 294"/>
                  <a:gd name="T35" fmla="*/ 110 h 120"/>
                  <a:gd name="T36" fmla="*/ 66 w 294"/>
                  <a:gd name="T37" fmla="*/ 118 h 120"/>
                  <a:gd name="T38" fmla="*/ 94 w 294"/>
                  <a:gd name="T39" fmla="*/ 120 h 120"/>
                  <a:gd name="T40" fmla="*/ 120 w 294"/>
                  <a:gd name="T41" fmla="*/ 120 h 120"/>
                  <a:gd name="T42" fmla="*/ 148 w 294"/>
                  <a:gd name="T43" fmla="*/ 118 h 120"/>
                  <a:gd name="T44" fmla="*/ 160 w 294"/>
                  <a:gd name="T45" fmla="*/ 116 h 120"/>
                  <a:gd name="T46" fmla="*/ 174 w 294"/>
                  <a:gd name="T47" fmla="*/ 114 h 120"/>
                  <a:gd name="T48" fmla="*/ 200 w 294"/>
                  <a:gd name="T49" fmla="*/ 106 h 120"/>
                  <a:gd name="T50" fmla="*/ 224 w 294"/>
                  <a:gd name="T51" fmla="*/ 96 h 120"/>
                  <a:gd name="T52" fmla="*/ 250 w 294"/>
                  <a:gd name="T53" fmla="*/ 84 h 120"/>
                  <a:gd name="T54" fmla="*/ 262 w 294"/>
                  <a:gd name="T55" fmla="*/ 76 h 120"/>
                  <a:gd name="T56" fmla="*/ 274 w 294"/>
                  <a:gd name="T57" fmla="*/ 66 h 120"/>
                  <a:gd name="T58" fmla="*/ 288 w 294"/>
                  <a:gd name="T59" fmla="*/ 50 h 120"/>
                  <a:gd name="T60" fmla="*/ 294 w 294"/>
                  <a:gd name="T61" fmla="*/ 34 h 120"/>
                  <a:gd name="T62" fmla="*/ 288 w 294"/>
                  <a:gd name="T63" fmla="*/ 0 h 120"/>
                  <a:gd name="T64" fmla="*/ 286 w 294"/>
                  <a:gd name="T65" fmla="*/ 8 h 120"/>
                  <a:gd name="T66" fmla="*/ 274 w 294"/>
                  <a:gd name="T67" fmla="*/ 24 h 120"/>
                  <a:gd name="T68" fmla="*/ 266 w 294"/>
                  <a:gd name="T69" fmla="*/ 3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4" h="120">
                    <a:moveTo>
                      <a:pt x="266" y="32"/>
                    </a:moveTo>
                    <a:lnTo>
                      <a:pt x="266" y="32"/>
                    </a:lnTo>
                    <a:lnTo>
                      <a:pt x="256" y="42"/>
                    </a:lnTo>
                    <a:lnTo>
                      <a:pt x="242" y="50"/>
                    </a:lnTo>
                    <a:lnTo>
                      <a:pt x="242" y="50"/>
                    </a:lnTo>
                    <a:lnTo>
                      <a:pt x="218" y="62"/>
                    </a:lnTo>
                    <a:lnTo>
                      <a:pt x="218" y="62"/>
                    </a:lnTo>
                    <a:lnTo>
                      <a:pt x="192" y="72"/>
                    </a:lnTo>
                    <a:lnTo>
                      <a:pt x="192" y="72"/>
                    </a:lnTo>
                    <a:lnTo>
                      <a:pt x="166" y="78"/>
                    </a:lnTo>
                    <a:lnTo>
                      <a:pt x="166" y="78"/>
                    </a:lnTo>
                    <a:lnTo>
                      <a:pt x="154" y="82"/>
                    </a:lnTo>
                    <a:lnTo>
                      <a:pt x="154" y="82"/>
                    </a:lnTo>
                    <a:lnTo>
                      <a:pt x="140" y="84"/>
                    </a:lnTo>
                    <a:lnTo>
                      <a:pt x="140" y="84"/>
                    </a:lnTo>
                    <a:lnTo>
                      <a:pt x="114" y="86"/>
                    </a:lnTo>
                    <a:lnTo>
                      <a:pt x="114" y="86"/>
                    </a:lnTo>
                    <a:lnTo>
                      <a:pt x="88" y="86"/>
                    </a:lnTo>
                    <a:lnTo>
                      <a:pt x="88" y="86"/>
                    </a:lnTo>
                    <a:lnTo>
                      <a:pt x="60" y="84"/>
                    </a:lnTo>
                    <a:lnTo>
                      <a:pt x="60" y="84"/>
                    </a:lnTo>
                    <a:lnTo>
                      <a:pt x="44" y="80"/>
                    </a:lnTo>
                    <a:lnTo>
                      <a:pt x="30" y="76"/>
                    </a:lnTo>
                    <a:lnTo>
                      <a:pt x="30" y="76"/>
                    </a:lnTo>
                    <a:lnTo>
                      <a:pt x="20" y="72"/>
                    </a:lnTo>
                    <a:lnTo>
                      <a:pt x="12" y="66"/>
                    </a:lnTo>
                    <a:lnTo>
                      <a:pt x="6" y="60"/>
                    </a:lnTo>
                    <a:lnTo>
                      <a:pt x="0" y="54"/>
                    </a:lnTo>
                    <a:lnTo>
                      <a:pt x="0" y="54"/>
                    </a:lnTo>
                    <a:lnTo>
                      <a:pt x="6" y="88"/>
                    </a:lnTo>
                    <a:lnTo>
                      <a:pt x="6" y="88"/>
                    </a:lnTo>
                    <a:lnTo>
                      <a:pt x="12" y="94"/>
                    </a:lnTo>
                    <a:lnTo>
                      <a:pt x="18" y="100"/>
                    </a:lnTo>
                    <a:lnTo>
                      <a:pt x="28" y="106"/>
                    </a:lnTo>
                    <a:lnTo>
                      <a:pt x="38" y="110"/>
                    </a:lnTo>
                    <a:lnTo>
                      <a:pt x="38" y="110"/>
                    </a:lnTo>
                    <a:lnTo>
                      <a:pt x="50" y="114"/>
                    </a:lnTo>
                    <a:lnTo>
                      <a:pt x="66" y="118"/>
                    </a:lnTo>
                    <a:lnTo>
                      <a:pt x="66" y="118"/>
                    </a:lnTo>
                    <a:lnTo>
                      <a:pt x="94" y="120"/>
                    </a:lnTo>
                    <a:lnTo>
                      <a:pt x="94" y="120"/>
                    </a:lnTo>
                    <a:lnTo>
                      <a:pt x="120" y="120"/>
                    </a:lnTo>
                    <a:lnTo>
                      <a:pt x="120" y="120"/>
                    </a:lnTo>
                    <a:lnTo>
                      <a:pt x="148" y="118"/>
                    </a:lnTo>
                    <a:lnTo>
                      <a:pt x="148" y="118"/>
                    </a:lnTo>
                    <a:lnTo>
                      <a:pt x="160" y="116"/>
                    </a:lnTo>
                    <a:lnTo>
                      <a:pt x="160" y="116"/>
                    </a:lnTo>
                    <a:lnTo>
                      <a:pt x="174" y="114"/>
                    </a:lnTo>
                    <a:lnTo>
                      <a:pt x="174" y="114"/>
                    </a:lnTo>
                    <a:lnTo>
                      <a:pt x="200" y="106"/>
                    </a:lnTo>
                    <a:lnTo>
                      <a:pt x="200" y="106"/>
                    </a:lnTo>
                    <a:lnTo>
                      <a:pt x="224" y="96"/>
                    </a:lnTo>
                    <a:lnTo>
                      <a:pt x="224" y="96"/>
                    </a:lnTo>
                    <a:lnTo>
                      <a:pt x="250" y="84"/>
                    </a:lnTo>
                    <a:lnTo>
                      <a:pt x="250" y="84"/>
                    </a:lnTo>
                    <a:lnTo>
                      <a:pt x="262" y="76"/>
                    </a:lnTo>
                    <a:lnTo>
                      <a:pt x="274" y="66"/>
                    </a:lnTo>
                    <a:lnTo>
                      <a:pt x="274" y="66"/>
                    </a:lnTo>
                    <a:lnTo>
                      <a:pt x="280" y="58"/>
                    </a:lnTo>
                    <a:lnTo>
                      <a:pt x="288" y="50"/>
                    </a:lnTo>
                    <a:lnTo>
                      <a:pt x="292" y="42"/>
                    </a:lnTo>
                    <a:lnTo>
                      <a:pt x="294" y="34"/>
                    </a:lnTo>
                    <a:lnTo>
                      <a:pt x="294" y="34"/>
                    </a:lnTo>
                    <a:lnTo>
                      <a:pt x="288" y="0"/>
                    </a:lnTo>
                    <a:lnTo>
                      <a:pt x="288" y="0"/>
                    </a:lnTo>
                    <a:lnTo>
                      <a:pt x="286" y="8"/>
                    </a:lnTo>
                    <a:lnTo>
                      <a:pt x="282" y="16"/>
                    </a:lnTo>
                    <a:lnTo>
                      <a:pt x="274" y="24"/>
                    </a:lnTo>
                    <a:lnTo>
                      <a:pt x="266" y="32"/>
                    </a:lnTo>
                    <a:lnTo>
                      <a:pt x="266" y="32"/>
                    </a:lnTo>
                    <a:close/>
                  </a:path>
                </a:pathLst>
              </a:custGeom>
              <a:solidFill>
                <a:srgbClr val="C081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59" name="Freeform 100"/>
              <p:cNvSpPr>
                <a:spLocks noEditPoints="1"/>
              </p:cNvSpPr>
              <p:nvPr/>
            </p:nvSpPr>
            <p:spPr bwMode="auto">
              <a:xfrm>
                <a:off x="6336806" y="3454348"/>
                <a:ext cx="201030" cy="124777"/>
              </a:xfrm>
              <a:custGeom>
                <a:avLst/>
                <a:gdLst>
                  <a:gd name="T0" fmla="*/ 110 w 116"/>
                  <a:gd name="T1" fmla="*/ 66 h 72"/>
                  <a:gd name="T2" fmla="*/ 98 w 116"/>
                  <a:gd name="T3" fmla="*/ 60 h 72"/>
                  <a:gd name="T4" fmla="*/ 82 w 116"/>
                  <a:gd name="T5" fmla="*/ 70 h 72"/>
                  <a:gd name="T6" fmla="*/ 72 w 116"/>
                  <a:gd name="T7" fmla="*/ 72 h 72"/>
                  <a:gd name="T8" fmla="*/ 62 w 116"/>
                  <a:gd name="T9" fmla="*/ 72 h 72"/>
                  <a:gd name="T10" fmla="*/ 44 w 116"/>
                  <a:gd name="T11" fmla="*/ 68 h 72"/>
                  <a:gd name="T12" fmla="*/ 54 w 116"/>
                  <a:gd name="T13" fmla="*/ 56 h 72"/>
                  <a:gd name="T14" fmla="*/ 64 w 116"/>
                  <a:gd name="T15" fmla="*/ 60 h 72"/>
                  <a:gd name="T16" fmla="*/ 72 w 116"/>
                  <a:gd name="T17" fmla="*/ 60 h 72"/>
                  <a:gd name="T18" fmla="*/ 90 w 116"/>
                  <a:gd name="T19" fmla="*/ 54 h 72"/>
                  <a:gd name="T20" fmla="*/ 74 w 116"/>
                  <a:gd name="T21" fmla="*/ 44 h 72"/>
                  <a:gd name="T22" fmla="*/ 58 w 116"/>
                  <a:gd name="T23" fmla="*/ 36 h 72"/>
                  <a:gd name="T24" fmla="*/ 38 w 116"/>
                  <a:gd name="T25" fmla="*/ 44 h 72"/>
                  <a:gd name="T26" fmla="*/ 30 w 116"/>
                  <a:gd name="T27" fmla="*/ 46 h 72"/>
                  <a:gd name="T28" fmla="*/ 22 w 116"/>
                  <a:gd name="T29" fmla="*/ 46 h 72"/>
                  <a:gd name="T30" fmla="*/ 8 w 116"/>
                  <a:gd name="T31" fmla="*/ 42 h 72"/>
                  <a:gd name="T32" fmla="*/ 4 w 116"/>
                  <a:gd name="T33" fmla="*/ 38 h 72"/>
                  <a:gd name="T34" fmla="*/ 0 w 116"/>
                  <a:gd name="T35" fmla="*/ 30 h 72"/>
                  <a:gd name="T36" fmla="*/ 2 w 116"/>
                  <a:gd name="T37" fmla="*/ 26 h 72"/>
                  <a:gd name="T38" fmla="*/ 16 w 116"/>
                  <a:gd name="T39" fmla="*/ 10 h 72"/>
                  <a:gd name="T40" fmla="*/ 12 w 116"/>
                  <a:gd name="T41" fmla="*/ 8 h 72"/>
                  <a:gd name="T42" fmla="*/ 20 w 116"/>
                  <a:gd name="T43" fmla="*/ 4 h 72"/>
                  <a:gd name="T44" fmla="*/ 24 w 116"/>
                  <a:gd name="T45" fmla="*/ 6 h 72"/>
                  <a:gd name="T46" fmla="*/ 34 w 116"/>
                  <a:gd name="T47" fmla="*/ 2 h 72"/>
                  <a:gd name="T48" fmla="*/ 44 w 116"/>
                  <a:gd name="T49" fmla="*/ 0 h 72"/>
                  <a:gd name="T50" fmla="*/ 64 w 116"/>
                  <a:gd name="T51" fmla="*/ 2 h 72"/>
                  <a:gd name="T52" fmla="*/ 56 w 116"/>
                  <a:gd name="T53" fmla="*/ 10 h 72"/>
                  <a:gd name="T54" fmla="*/ 50 w 116"/>
                  <a:gd name="T55" fmla="*/ 8 h 72"/>
                  <a:gd name="T56" fmla="*/ 44 w 116"/>
                  <a:gd name="T57" fmla="*/ 8 h 72"/>
                  <a:gd name="T58" fmla="*/ 30 w 116"/>
                  <a:gd name="T59" fmla="*/ 12 h 72"/>
                  <a:gd name="T60" fmla="*/ 44 w 116"/>
                  <a:gd name="T61" fmla="*/ 18 h 72"/>
                  <a:gd name="T62" fmla="*/ 56 w 116"/>
                  <a:gd name="T63" fmla="*/ 26 h 72"/>
                  <a:gd name="T64" fmla="*/ 70 w 116"/>
                  <a:gd name="T65" fmla="*/ 20 h 72"/>
                  <a:gd name="T66" fmla="*/ 84 w 116"/>
                  <a:gd name="T67" fmla="*/ 18 h 72"/>
                  <a:gd name="T68" fmla="*/ 94 w 116"/>
                  <a:gd name="T69" fmla="*/ 18 h 72"/>
                  <a:gd name="T70" fmla="*/ 104 w 116"/>
                  <a:gd name="T71" fmla="*/ 20 h 72"/>
                  <a:gd name="T72" fmla="*/ 114 w 116"/>
                  <a:gd name="T73" fmla="*/ 30 h 72"/>
                  <a:gd name="T74" fmla="*/ 114 w 116"/>
                  <a:gd name="T75" fmla="*/ 36 h 72"/>
                  <a:gd name="T76" fmla="*/ 112 w 116"/>
                  <a:gd name="T77" fmla="*/ 44 h 72"/>
                  <a:gd name="T78" fmla="*/ 106 w 116"/>
                  <a:gd name="T79" fmla="*/ 54 h 72"/>
                  <a:gd name="T80" fmla="*/ 116 w 116"/>
                  <a:gd name="T81" fmla="*/ 60 h 72"/>
                  <a:gd name="T82" fmla="*/ 110 w 116"/>
                  <a:gd name="T83" fmla="*/ 66 h 72"/>
                  <a:gd name="T84" fmla="*/ 24 w 116"/>
                  <a:gd name="T85" fmla="*/ 16 h 72"/>
                  <a:gd name="T86" fmla="*/ 18 w 116"/>
                  <a:gd name="T87" fmla="*/ 20 h 72"/>
                  <a:gd name="T88" fmla="*/ 16 w 116"/>
                  <a:gd name="T89" fmla="*/ 24 h 72"/>
                  <a:gd name="T90" fmla="*/ 20 w 116"/>
                  <a:gd name="T91" fmla="*/ 32 h 72"/>
                  <a:gd name="T92" fmla="*/ 26 w 116"/>
                  <a:gd name="T93" fmla="*/ 34 h 72"/>
                  <a:gd name="T94" fmla="*/ 32 w 116"/>
                  <a:gd name="T95" fmla="*/ 34 h 72"/>
                  <a:gd name="T96" fmla="*/ 48 w 116"/>
                  <a:gd name="T97" fmla="*/ 30 h 72"/>
                  <a:gd name="T98" fmla="*/ 36 w 116"/>
                  <a:gd name="T99" fmla="*/ 22 h 72"/>
                  <a:gd name="T100" fmla="*/ 24 w 116"/>
                  <a:gd name="T101" fmla="*/ 16 h 72"/>
                  <a:gd name="T102" fmla="*/ 96 w 116"/>
                  <a:gd name="T103" fmla="*/ 48 h 72"/>
                  <a:gd name="T104" fmla="*/ 96 w 116"/>
                  <a:gd name="T105" fmla="*/ 48 h 72"/>
                  <a:gd name="T106" fmla="*/ 102 w 116"/>
                  <a:gd name="T107" fmla="*/ 38 h 72"/>
                  <a:gd name="T108" fmla="*/ 100 w 116"/>
                  <a:gd name="T109" fmla="*/ 32 h 72"/>
                  <a:gd name="T110" fmla="*/ 94 w 116"/>
                  <a:gd name="T111" fmla="*/ 28 h 72"/>
                  <a:gd name="T112" fmla="*/ 84 w 116"/>
                  <a:gd name="T113" fmla="*/ 26 h 72"/>
                  <a:gd name="T114" fmla="*/ 76 w 116"/>
                  <a:gd name="T115" fmla="*/ 28 h 72"/>
                  <a:gd name="T116" fmla="*/ 66 w 116"/>
                  <a:gd name="T117" fmla="*/ 32 h 72"/>
                  <a:gd name="T118" fmla="*/ 82 w 116"/>
                  <a:gd name="T119" fmla="*/ 40 h 72"/>
                  <a:gd name="T120" fmla="*/ 96 w 116"/>
                  <a:gd name="T121" fmla="*/ 4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6" h="72">
                    <a:moveTo>
                      <a:pt x="110" y="66"/>
                    </a:moveTo>
                    <a:lnTo>
                      <a:pt x="110" y="66"/>
                    </a:lnTo>
                    <a:lnTo>
                      <a:pt x="98" y="60"/>
                    </a:lnTo>
                    <a:lnTo>
                      <a:pt x="98" y="60"/>
                    </a:lnTo>
                    <a:lnTo>
                      <a:pt x="90" y="66"/>
                    </a:lnTo>
                    <a:lnTo>
                      <a:pt x="82" y="70"/>
                    </a:lnTo>
                    <a:lnTo>
                      <a:pt x="82" y="70"/>
                    </a:lnTo>
                    <a:lnTo>
                      <a:pt x="72" y="72"/>
                    </a:lnTo>
                    <a:lnTo>
                      <a:pt x="62" y="72"/>
                    </a:lnTo>
                    <a:lnTo>
                      <a:pt x="62" y="72"/>
                    </a:lnTo>
                    <a:lnTo>
                      <a:pt x="52" y="72"/>
                    </a:lnTo>
                    <a:lnTo>
                      <a:pt x="44" y="68"/>
                    </a:lnTo>
                    <a:lnTo>
                      <a:pt x="44" y="68"/>
                    </a:lnTo>
                    <a:lnTo>
                      <a:pt x="54" y="56"/>
                    </a:lnTo>
                    <a:lnTo>
                      <a:pt x="54" y="56"/>
                    </a:lnTo>
                    <a:lnTo>
                      <a:pt x="64" y="60"/>
                    </a:lnTo>
                    <a:lnTo>
                      <a:pt x="72" y="60"/>
                    </a:lnTo>
                    <a:lnTo>
                      <a:pt x="72" y="60"/>
                    </a:lnTo>
                    <a:lnTo>
                      <a:pt x="82" y="58"/>
                    </a:lnTo>
                    <a:lnTo>
                      <a:pt x="90" y="54"/>
                    </a:lnTo>
                    <a:lnTo>
                      <a:pt x="90" y="54"/>
                    </a:lnTo>
                    <a:lnTo>
                      <a:pt x="74" y="44"/>
                    </a:lnTo>
                    <a:lnTo>
                      <a:pt x="74" y="44"/>
                    </a:lnTo>
                    <a:lnTo>
                      <a:pt x="58" y="36"/>
                    </a:lnTo>
                    <a:lnTo>
                      <a:pt x="58" y="36"/>
                    </a:lnTo>
                    <a:lnTo>
                      <a:pt x="38" y="44"/>
                    </a:lnTo>
                    <a:lnTo>
                      <a:pt x="38" y="44"/>
                    </a:lnTo>
                    <a:lnTo>
                      <a:pt x="30" y="46"/>
                    </a:lnTo>
                    <a:lnTo>
                      <a:pt x="22" y="46"/>
                    </a:lnTo>
                    <a:lnTo>
                      <a:pt x="22" y="46"/>
                    </a:lnTo>
                    <a:lnTo>
                      <a:pt x="14" y="44"/>
                    </a:lnTo>
                    <a:lnTo>
                      <a:pt x="8" y="42"/>
                    </a:lnTo>
                    <a:lnTo>
                      <a:pt x="8" y="42"/>
                    </a:lnTo>
                    <a:lnTo>
                      <a:pt x="4" y="38"/>
                    </a:lnTo>
                    <a:lnTo>
                      <a:pt x="0" y="34"/>
                    </a:lnTo>
                    <a:lnTo>
                      <a:pt x="0" y="30"/>
                    </a:lnTo>
                    <a:lnTo>
                      <a:pt x="2" y="26"/>
                    </a:lnTo>
                    <a:lnTo>
                      <a:pt x="2" y="26"/>
                    </a:lnTo>
                    <a:lnTo>
                      <a:pt x="6" y="18"/>
                    </a:lnTo>
                    <a:lnTo>
                      <a:pt x="16" y="10"/>
                    </a:lnTo>
                    <a:lnTo>
                      <a:pt x="16" y="10"/>
                    </a:lnTo>
                    <a:lnTo>
                      <a:pt x="12" y="8"/>
                    </a:lnTo>
                    <a:lnTo>
                      <a:pt x="12" y="8"/>
                    </a:lnTo>
                    <a:lnTo>
                      <a:pt x="20" y="4"/>
                    </a:lnTo>
                    <a:lnTo>
                      <a:pt x="20" y="4"/>
                    </a:lnTo>
                    <a:lnTo>
                      <a:pt x="24" y="6"/>
                    </a:lnTo>
                    <a:lnTo>
                      <a:pt x="24" y="6"/>
                    </a:lnTo>
                    <a:lnTo>
                      <a:pt x="34" y="2"/>
                    </a:lnTo>
                    <a:lnTo>
                      <a:pt x="44" y="0"/>
                    </a:lnTo>
                    <a:lnTo>
                      <a:pt x="44" y="0"/>
                    </a:lnTo>
                    <a:lnTo>
                      <a:pt x="54" y="0"/>
                    </a:lnTo>
                    <a:lnTo>
                      <a:pt x="64" y="2"/>
                    </a:lnTo>
                    <a:lnTo>
                      <a:pt x="64" y="2"/>
                    </a:lnTo>
                    <a:lnTo>
                      <a:pt x="56" y="10"/>
                    </a:lnTo>
                    <a:lnTo>
                      <a:pt x="56" y="10"/>
                    </a:lnTo>
                    <a:lnTo>
                      <a:pt x="50" y="8"/>
                    </a:lnTo>
                    <a:lnTo>
                      <a:pt x="44" y="8"/>
                    </a:lnTo>
                    <a:lnTo>
                      <a:pt x="44" y="8"/>
                    </a:lnTo>
                    <a:lnTo>
                      <a:pt x="30" y="12"/>
                    </a:lnTo>
                    <a:lnTo>
                      <a:pt x="30" y="12"/>
                    </a:lnTo>
                    <a:lnTo>
                      <a:pt x="44" y="18"/>
                    </a:lnTo>
                    <a:lnTo>
                      <a:pt x="44" y="18"/>
                    </a:lnTo>
                    <a:lnTo>
                      <a:pt x="56" y="26"/>
                    </a:lnTo>
                    <a:lnTo>
                      <a:pt x="56" y="26"/>
                    </a:lnTo>
                    <a:lnTo>
                      <a:pt x="70" y="20"/>
                    </a:lnTo>
                    <a:lnTo>
                      <a:pt x="70" y="20"/>
                    </a:lnTo>
                    <a:lnTo>
                      <a:pt x="84" y="18"/>
                    </a:lnTo>
                    <a:lnTo>
                      <a:pt x="84" y="18"/>
                    </a:lnTo>
                    <a:lnTo>
                      <a:pt x="94" y="18"/>
                    </a:lnTo>
                    <a:lnTo>
                      <a:pt x="94" y="18"/>
                    </a:lnTo>
                    <a:lnTo>
                      <a:pt x="104" y="20"/>
                    </a:lnTo>
                    <a:lnTo>
                      <a:pt x="104" y="20"/>
                    </a:lnTo>
                    <a:lnTo>
                      <a:pt x="112" y="28"/>
                    </a:lnTo>
                    <a:lnTo>
                      <a:pt x="114" y="30"/>
                    </a:lnTo>
                    <a:lnTo>
                      <a:pt x="114" y="36"/>
                    </a:lnTo>
                    <a:lnTo>
                      <a:pt x="114" y="36"/>
                    </a:lnTo>
                    <a:lnTo>
                      <a:pt x="114" y="40"/>
                    </a:lnTo>
                    <a:lnTo>
                      <a:pt x="112" y="44"/>
                    </a:lnTo>
                    <a:lnTo>
                      <a:pt x="106" y="54"/>
                    </a:lnTo>
                    <a:lnTo>
                      <a:pt x="106" y="54"/>
                    </a:lnTo>
                    <a:lnTo>
                      <a:pt x="116" y="60"/>
                    </a:lnTo>
                    <a:lnTo>
                      <a:pt x="116" y="60"/>
                    </a:lnTo>
                    <a:lnTo>
                      <a:pt x="110" y="66"/>
                    </a:lnTo>
                    <a:lnTo>
                      <a:pt x="110" y="66"/>
                    </a:lnTo>
                    <a:close/>
                    <a:moveTo>
                      <a:pt x="24" y="16"/>
                    </a:moveTo>
                    <a:lnTo>
                      <a:pt x="24" y="16"/>
                    </a:lnTo>
                    <a:lnTo>
                      <a:pt x="24" y="16"/>
                    </a:lnTo>
                    <a:lnTo>
                      <a:pt x="18" y="20"/>
                    </a:lnTo>
                    <a:lnTo>
                      <a:pt x="16" y="24"/>
                    </a:lnTo>
                    <a:lnTo>
                      <a:pt x="16" y="24"/>
                    </a:lnTo>
                    <a:lnTo>
                      <a:pt x="16" y="28"/>
                    </a:lnTo>
                    <a:lnTo>
                      <a:pt x="20" y="32"/>
                    </a:lnTo>
                    <a:lnTo>
                      <a:pt x="20" y="32"/>
                    </a:lnTo>
                    <a:lnTo>
                      <a:pt x="26" y="34"/>
                    </a:lnTo>
                    <a:lnTo>
                      <a:pt x="32" y="34"/>
                    </a:lnTo>
                    <a:lnTo>
                      <a:pt x="32" y="34"/>
                    </a:lnTo>
                    <a:lnTo>
                      <a:pt x="40" y="34"/>
                    </a:lnTo>
                    <a:lnTo>
                      <a:pt x="48" y="30"/>
                    </a:lnTo>
                    <a:lnTo>
                      <a:pt x="48" y="30"/>
                    </a:lnTo>
                    <a:lnTo>
                      <a:pt x="36" y="22"/>
                    </a:lnTo>
                    <a:lnTo>
                      <a:pt x="36" y="22"/>
                    </a:lnTo>
                    <a:lnTo>
                      <a:pt x="24" y="16"/>
                    </a:lnTo>
                    <a:lnTo>
                      <a:pt x="24" y="16"/>
                    </a:lnTo>
                    <a:close/>
                    <a:moveTo>
                      <a:pt x="96" y="48"/>
                    </a:moveTo>
                    <a:lnTo>
                      <a:pt x="96" y="48"/>
                    </a:lnTo>
                    <a:lnTo>
                      <a:pt x="96" y="48"/>
                    </a:lnTo>
                    <a:lnTo>
                      <a:pt x="100" y="44"/>
                    </a:lnTo>
                    <a:lnTo>
                      <a:pt x="102" y="38"/>
                    </a:lnTo>
                    <a:lnTo>
                      <a:pt x="102" y="38"/>
                    </a:lnTo>
                    <a:lnTo>
                      <a:pt x="100" y="32"/>
                    </a:lnTo>
                    <a:lnTo>
                      <a:pt x="94" y="28"/>
                    </a:lnTo>
                    <a:lnTo>
                      <a:pt x="94" y="28"/>
                    </a:lnTo>
                    <a:lnTo>
                      <a:pt x="90" y="26"/>
                    </a:lnTo>
                    <a:lnTo>
                      <a:pt x="84" y="26"/>
                    </a:lnTo>
                    <a:lnTo>
                      <a:pt x="84" y="26"/>
                    </a:lnTo>
                    <a:lnTo>
                      <a:pt x="76" y="28"/>
                    </a:lnTo>
                    <a:lnTo>
                      <a:pt x="66" y="32"/>
                    </a:lnTo>
                    <a:lnTo>
                      <a:pt x="66" y="32"/>
                    </a:lnTo>
                    <a:lnTo>
                      <a:pt x="82" y="40"/>
                    </a:lnTo>
                    <a:lnTo>
                      <a:pt x="82" y="40"/>
                    </a:lnTo>
                    <a:lnTo>
                      <a:pt x="96" y="48"/>
                    </a:lnTo>
                    <a:lnTo>
                      <a:pt x="96" y="48"/>
                    </a:lnTo>
                    <a:close/>
                  </a:path>
                </a:pathLst>
              </a:custGeom>
              <a:solidFill>
                <a:srgbClr val="8057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grpSp>
        <p:nvGrpSpPr>
          <p:cNvPr id="660" name="Group 659"/>
          <p:cNvGrpSpPr/>
          <p:nvPr/>
        </p:nvGrpSpPr>
        <p:grpSpPr>
          <a:xfrm>
            <a:off x="1935986" y="2101658"/>
            <a:ext cx="1156598" cy="693076"/>
            <a:chOff x="6271254" y="2831041"/>
            <a:chExt cx="980638" cy="587634"/>
          </a:xfrm>
        </p:grpSpPr>
        <p:sp>
          <p:nvSpPr>
            <p:cNvPr id="661" name="Freeform 228"/>
            <p:cNvSpPr>
              <a:spLocks/>
            </p:cNvSpPr>
            <p:nvPr/>
          </p:nvSpPr>
          <p:spPr bwMode="auto">
            <a:xfrm>
              <a:off x="6271254" y="2831041"/>
              <a:ext cx="980638" cy="587634"/>
            </a:xfrm>
            <a:custGeom>
              <a:avLst/>
              <a:gdLst>
                <a:gd name="T0" fmla="*/ 496 w 524"/>
                <a:gd name="T1" fmla="*/ 282 h 314"/>
                <a:gd name="T2" fmla="*/ 496 w 524"/>
                <a:gd name="T3" fmla="*/ 282 h 314"/>
                <a:gd name="T4" fmla="*/ 496 w 524"/>
                <a:gd name="T5" fmla="*/ 288 h 314"/>
                <a:gd name="T6" fmla="*/ 494 w 524"/>
                <a:gd name="T7" fmla="*/ 294 h 314"/>
                <a:gd name="T8" fmla="*/ 492 w 524"/>
                <a:gd name="T9" fmla="*/ 300 h 314"/>
                <a:gd name="T10" fmla="*/ 488 w 524"/>
                <a:gd name="T11" fmla="*/ 304 h 314"/>
                <a:gd name="T12" fmla="*/ 482 w 524"/>
                <a:gd name="T13" fmla="*/ 308 h 314"/>
                <a:gd name="T14" fmla="*/ 478 w 524"/>
                <a:gd name="T15" fmla="*/ 312 h 314"/>
                <a:gd name="T16" fmla="*/ 472 w 524"/>
                <a:gd name="T17" fmla="*/ 314 h 314"/>
                <a:gd name="T18" fmla="*/ 464 w 524"/>
                <a:gd name="T19" fmla="*/ 314 h 314"/>
                <a:gd name="T20" fmla="*/ 60 w 524"/>
                <a:gd name="T21" fmla="*/ 314 h 314"/>
                <a:gd name="T22" fmla="*/ 60 w 524"/>
                <a:gd name="T23" fmla="*/ 314 h 314"/>
                <a:gd name="T24" fmla="*/ 52 w 524"/>
                <a:gd name="T25" fmla="*/ 314 h 314"/>
                <a:gd name="T26" fmla="*/ 46 w 524"/>
                <a:gd name="T27" fmla="*/ 312 h 314"/>
                <a:gd name="T28" fmla="*/ 42 w 524"/>
                <a:gd name="T29" fmla="*/ 308 h 314"/>
                <a:gd name="T30" fmla="*/ 36 w 524"/>
                <a:gd name="T31" fmla="*/ 304 h 314"/>
                <a:gd name="T32" fmla="*/ 32 w 524"/>
                <a:gd name="T33" fmla="*/ 300 h 314"/>
                <a:gd name="T34" fmla="*/ 30 w 524"/>
                <a:gd name="T35" fmla="*/ 294 h 314"/>
                <a:gd name="T36" fmla="*/ 28 w 524"/>
                <a:gd name="T37" fmla="*/ 288 h 314"/>
                <a:gd name="T38" fmla="*/ 28 w 524"/>
                <a:gd name="T39" fmla="*/ 282 h 314"/>
                <a:gd name="T40" fmla="*/ 0 w 524"/>
                <a:gd name="T41" fmla="*/ 32 h 314"/>
                <a:gd name="T42" fmla="*/ 0 w 524"/>
                <a:gd name="T43" fmla="*/ 32 h 314"/>
                <a:gd name="T44" fmla="*/ 0 w 524"/>
                <a:gd name="T45" fmla="*/ 26 h 314"/>
                <a:gd name="T46" fmla="*/ 2 w 524"/>
                <a:gd name="T47" fmla="*/ 20 h 314"/>
                <a:gd name="T48" fmla="*/ 6 w 524"/>
                <a:gd name="T49" fmla="*/ 14 h 314"/>
                <a:gd name="T50" fmla="*/ 10 w 524"/>
                <a:gd name="T51" fmla="*/ 10 h 314"/>
                <a:gd name="T52" fmla="*/ 14 w 524"/>
                <a:gd name="T53" fmla="*/ 6 h 314"/>
                <a:gd name="T54" fmla="*/ 20 w 524"/>
                <a:gd name="T55" fmla="*/ 2 h 314"/>
                <a:gd name="T56" fmla="*/ 26 w 524"/>
                <a:gd name="T57" fmla="*/ 0 h 314"/>
                <a:gd name="T58" fmla="*/ 32 w 524"/>
                <a:gd name="T59" fmla="*/ 0 h 314"/>
                <a:gd name="T60" fmla="*/ 492 w 524"/>
                <a:gd name="T61" fmla="*/ 0 h 314"/>
                <a:gd name="T62" fmla="*/ 492 w 524"/>
                <a:gd name="T63" fmla="*/ 0 h 314"/>
                <a:gd name="T64" fmla="*/ 498 w 524"/>
                <a:gd name="T65" fmla="*/ 0 h 314"/>
                <a:gd name="T66" fmla="*/ 504 w 524"/>
                <a:gd name="T67" fmla="*/ 2 h 314"/>
                <a:gd name="T68" fmla="*/ 510 w 524"/>
                <a:gd name="T69" fmla="*/ 6 h 314"/>
                <a:gd name="T70" fmla="*/ 514 w 524"/>
                <a:gd name="T71" fmla="*/ 10 h 314"/>
                <a:gd name="T72" fmla="*/ 518 w 524"/>
                <a:gd name="T73" fmla="*/ 14 h 314"/>
                <a:gd name="T74" fmla="*/ 522 w 524"/>
                <a:gd name="T75" fmla="*/ 20 h 314"/>
                <a:gd name="T76" fmla="*/ 524 w 524"/>
                <a:gd name="T77" fmla="*/ 26 h 314"/>
                <a:gd name="T78" fmla="*/ 524 w 524"/>
                <a:gd name="T79" fmla="*/ 32 h 314"/>
                <a:gd name="T80" fmla="*/ 496 w 524"/>
                <a:gd name="T81" fmla="*/ 282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24" h="314">
                  <a:moveTo>
                    <a:pt x="496" y="282"/>
                  </a:moveTo>
                  <a:lnTo>
                    <a:pt x="496" y="282"/>
                  </a:lnTo>
                  <a:lnTo>
                    <a:pt x="496" y="288"/>
                  </a:lnTo>
                  <a:lnTo>
                    <a:pt x="494" y="294"/>
                  </a:lnTo>
                  <a:lnTo>
                    <a:pt x="492" y="300"/>
                  </a:lnTo>
                  <a:lnTo>
                    <a:pt x="488" y="304"/>
                  </a:lnTo>
                  <a:lnTo>
                    <a:pt x="482" y="308"/>
                  </a:lnTo>
                  <a:lnTo>
                    <a:pt x="478" y="312"/>
                  </a:lnTo>
                  <a:lnTo>
                    <a:pt x="472" y="314"/>
                  </a:lnTo>
                  <a:lnTo>
                    <a:pt x="464" y="314"/>
                  </a:lnTo>
                  <a:lnTo>
                    <a:pt x="60" y="314"/>
                  </a:lnTo>
                  <a:lnTo>
                    <a:pt x="60" y="314"/>
                  </a:lnTo>
                  <a:lnTo>
                    <a:pt x="52" y="314"/>
                  </a:lnTo>
                  <a:lnTo>
                    <a:pt x="46" y="312"/>
                  </a:lnTo>
                  <a:lnTo>
                    <a:pt x="42" y="308"/>
                  </a:lnTo>
                  <a:lnTo>
                    <a:pt x="36" y="304"/>
                  </a:lnTo>
                  <a:lnTo>
                    <a:pt x="32" y="300"/>
                  </a:lnTo>
                  <a:lnTo>
                    <a:pt x="30" y="294"/>
                  </a:lnTo>
                  <a:lnTo>
                    <a:pt x="28" y="288"/>
                  </a:lnTo>
                  <a:lnTo>
                    <a:pt x="28" y="282"/>
                  </a:lnTo>
                  <a:lnTo>
                    <a:pt x="0" y="32"/>
                  </a:lnTo>
                  <a:lnTo>
                    <a:pt x="0" y="32"/>
                  </a:lnTo>
                  <a:lnTo>
                    <a:pt x="0" y="26"/>
                  </a:lnTo>
                  <a:lnTo>
                    <a:pt x="2" y="20"/>
                  </a:lnTo>
                  <a:lnTo>
                    <a:pt x="6" y="14"/>
                  </a:lnTo>
                  <a:lnTo>
                    <a:pt x="10" y="10"/>
                  </a:lnTo>
                  <a:lnTo>
                    <a:pt x="14" y="6"/>
                  </a:lnTo>
                  <a:lnTo>
                    <a:pt x="20" y="2"/>
                  </a:lnTo>
                  <a:lnTo>
                    <a:pt x="26" y="0"/>
                  </a:lnTo>
                  <a:lnTo>
                    <a:pt x="32" y="0"/>
                  </a:lnTo>
                  <a:lnTo>
                    <a:pt x="492" y="0"/>
                  </a:lnTo>
                  <a:lnTo>
                    <a:pt x="492" y="0"/>
                  </a:lnTo>
                  <a:lnTo>
                    <a:pt x="498" y="0"/>
                  </a:lnTo>
                  <a:lnTo>
                    <a:pt x="504" y="2"/>
                  </a:lnTo>
                  <a:lnTo>
                    <a:pt x="510" y="6"/>
                  </a:lnTo>
                  <a:lnTo>
                    <a:pt x="514" y="10"/>
                  </a:lnTo>
                  <a:lnTo>
                    <a:pt x="518" y="14"/>
                  </a:lnTo>
                  <a:lnTo>
                    <a:pt x="522" y="20"/>
                  </a:lnTo>
                  <a:lnTo>
                    <a:pt x="524" y="26"/>
                  </a:lnTo>
                  <a:lnTo>
                    <a:pt x="524" y="32"/>
                  </a:lnTo>
                  <a:lnTo>
                    <a:pt x="496" y="282"/>
                  </a:lnTo>
                  <a:close/>
                </a:path>
              </a:pathLst>
            </a:custGeom>
            <a:solidFill>
              <a:srgbClr val="BBBD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62" name="Freeform 229"/>
            <p:cNvSpPr>
              <a:spLocks/>
            </p:cNvSpPr>
            <p:nvPr/>
          </p:nvSpPr>
          <p:spPr bwMode="auto">
            <a:xfrm>
              <a:off x="6304940" y="2875956"/>
              <a:ext cx="913266" cy="542719"/>
            </a:xfrm>
            <a:custGeom>
              <a:avLst/>
              <a:gdLst>
                <a:gd name="T0" fmla="*/ 462 w 488"/>
                <a:gd name="T1" fmla="*/ 260 h 290"/>
                <a:gd name="T2" fmla="*/ 462 w 488"/>
                <a:gd name="T3" fmla="*/ 260 h 290"/>
                <a:gd name="T4" fmla="*/ 462 w 488"/>
                <a:gd name="T5" fmla="*/ 266 h 290"/>
                <a:gd name="T6" fmla="*/ 460 w 488"/>
                <a:gd name="T7" fmla="*/ 272 h 290"/>
                <a:gd name="T8" fmla="*/ 454 w 488"/>
                <a:gd name="T9" fmla="*/ 282 h 290"/>
                <a:gd name="T10" fmla="*/ 444 w 488"/>
                <a:gd name="T11" fmla="*/ 288 h 290"/>
                <a:gd name="T12" fmla="*/ 438 w 488"/>
                <a:gd name="T13" fmla="*/ 290 h 290"/>
                <a:gd name="T14" fmla="*/ 432 w 488"/>
                <a:gd name="T15" fmla="*/ 290 h 290"/>
                <a:gd name="T16" fmla="*/ 56 w 488"/>
                <a:gd name="T17" fmla="*/ 290 h 290"/>
                <a:gd name="T18" fmla="*/ 56 w 488"/>
                <a:gd name="T19" fmla="*/ 290 h 290"/>
                <a:gd name="T20" fmla="*/ 50 w 488"/>
                <a:gd name="T21" fmla="*/ 290 h 290"/>
                <a:gd name="T22" fmla="*/ 44 w 488"/>
                <a:gd name="T23" fmla="*/ 288 h 290"/>
                <a:gd name="T24" fmla="*/ 36 w 488"/>
                <a:gd name="T25" fmla="*/ 282 h 290"/>
                <a:gd name="T26" fmla="*/ 28 w 488"/>
                <a:gd name="T27" fmla="*/ 272 h 290"/>
                <a:gd name="T28" fmla="*/ 26 w 488"/>
                <a:gd name="T29" fmla="*/ 266 h 290"/>
                <a:gd name="T30" fmla="*/ 26 w 488"/>
                <a:gd name="T31" fmla="*/ 260 h 290"/>
                <a:gd name="T32" fmla="*/ 0 w 488"/>
                <a:gd name="T33" fmla="*/ 30 h 290"/>
                <a:gd name="T34" fmla="*/ 0 w 488"/>
                <a:gd name="T35" fmla="*/ 30 h 290"/>
                <a:gd name="T36" fmla="*/ 0 w 488"/>
                <a:gd name="T37" fmla="*/ 24 h 290"/>
                <a:gd name="T38" fmla="*/ 2 w 488"/>
                <a:gd name="T39" fmla="*/ 18 h 290"/>
                <a:gd name="T40" fmla="*/ 8 w 488"/>
                <a:gd name="T41" fmla="*/ 8 h 290"/>
                <a:gd name="T42" fmla="*/ 18 w 488"/>
                <a:gd name="T43" fmla="*/ 2 h 290"/>
                <a:gd name="T44" fmla="*/ 24 w 488"/>
                <a:gd name="T45" fmla="*/ 0 h 290"/>
                <a:gd name="T46" fmla="*/ 30 w 488"/>
                <a:gd name="T47" fmla="*/ 0 h 290"/>
                <a:gd name="T48" fmla="*/ 458 w 488"/>
                <a:gd name="T49" fmla="*/ 0 h 290"/>
                <a:gd name="T50" fmla="*/ 458 w 488"/>
                <a:gd name="T51" fmla="*/ 0 h 290"/>
                <a:gd name="T52" fmla="*/ 464 w 488"/>
                <a:gd name="T53" fmla="*/ 0 h 290"/>
                <a:gd name="T54" fmla="*/ 470 w 488"/>
                <a:gd name="T55" fmla="*/ 2 h 290"/>
                <a:gd name="T56" fmla="*/ 480 w 488"/>
                <a:gd name="T57" fmla="*/ 8 h 290"/>
                <a:gd name="T58" fmla="*/ 486 w 488"/>
                <a:gd name="T59" fmla="*/ 18 h 290"/>
                <a:gd name="T60" fmla="*/ 488 w 488"/>
                <a:gd name="T61" fmla="*/ 24 h 290"/>
                <a:gd name="T62" fmla="*/ 488 w 488"/>
                <a:gd name="T63" fmla="*/ 30 h 290"/>
                <a:gd name="T64" fmla="*/ 462 w 488"/>
                <a:gd name="T65" fmla="*/ 260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88" h="290">
                  <a:moveTo>
                    <a:pt x="462" y="260"/>
                  </a:moveTo>
                  <a:lnTo>
                    <a:pt x="462" y="260"/>
                  </a:lnTo>
                  <a:lnTo>
                    <a:pt x="462" y="266"/>
                  </a:lnTo>
                  <a:lnTo>
                    <a:pt x="460" y="272"/>
                  </a:lnTo>
                  <a:lnTo>
                    <a:pt x="454" y="282"/>
                  </a:lnTo>
                  <a:lnTo>
                    <a:pt x="444" y="288"/>
                  </a:lnTo>
                  <a:lnTo>
                    <a:pt x="438" y="290"/>
                  </a:lnTo>
                  <a:lnTo>
                    <a:pt x="432" y="290"/>
                  </a:lnTo>
                  <a:lnTo>
                    <a:pt x="56" y="290"/>
                  </a:lnTo>
                  <a:lnTo>
                    <a:pt x="56" y="290"/>
                  </a:lnTo>
                  <a:lnTo>
                    <a:pt x="50" y="290"/>
                  </a:lnTo>
                  <a:lnTo>
                    <a:pt x="44" y="288"/>
                  </a:lnTo>
                  <a:lnTo>
                    <a:pt x="36" y="282"/>
                  </a:lnTo>
                  <a:lnTo>
                    <a:pt x="28" y="272"/>
                  </a:lnTo>
                  <a:lnTo>
                    <a:pt x="26" y="266"/>
                  </a:lnTo>
                  <a:lnTo>
                    <a:pt x="26" y="260"/>
                  </a:lnTo>
                  <a:lnTo>
                    <a:pt x="0" y="30"/>
                  </a:lnTo>
                  <a:lnTo>
                    <a:pt x="0" y="30"/>
                  </a:lnTo>
                  <a:lnTo>
                    <a:pt x="0" y="24"/>
                  </a:lnTo>
                  <a:lnTo>
                    <a:pt x="2" y="18"/>
                  </a:lnTo>
                  <a:lnTo>
                    <a:pt x="8" y="8"/>
                  </a:lnTo>
                  <a:lnTo>
                    <a:pt x="18" y="2"/>
                  </a:lnTo>
                  <a:lnTo>
                    <a:pt x="24" y="0"/>
                  </a:lnTo>
                  <a:lnTo>
                    <a:pt x="30" y="0"/>
                  </a:lnTo>
                  <a:lnTo>
                    <a:pt x="458" y="0"/>
                  </a:lnTo>
                  <a:lnTo>
                    <a:pt x="458" y="0"/>
                  </a:lnTo>
                  <a:lnTo>
                    <a:pt x="464" y="0"/>
                  </a:lnTo>
                  <a:lnTo>
                    <a:pt x="470" y="2"/>
                  </a:lnTo>
                  <a:lnTo>
                    <a:pt x="480" y="8"/>
                  </a:lnTo>
                  <a:lnTo>
                    <a:pt x="486" y="18"/>
                  </a:lnTo>
                  <a:lnTo>
                    <a:pt x="488" y="24"/>
                  </a:lnTo>
                  <a:lnTo>
                    <a:pt x="488" y="30"/>
                  </a:lnTo>
                  <a:lnTo>
                    <a:pt x="462" y="260"/>
                  </a:lnTo>
                  <a:close/>
                </a:path>
              </a:pathLst>
            </a:custGeom>
            <a:solidFill>
              <a:srgbClr val="E7E7E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63" name="Freeform 230"/>
            <p:cNvSpPr>
              <a:spLocks noEditPoints="1"/>
            </p:cNvSpPr>
            <p:nvPr/>
          </p:nvSpPr>
          <p:spPr bwMode="auto">
            <a:xfrm>
              <a:off x="6675486" y="3048129"/>
              <a:ext cx="205859" cy="209602"/>
            </a:xfrm>
            <a:custGeom>
              <a:avLst/>
              <a:gdLst>
                <a:gd name="T0" fmla="*/ 56 w 110"/>
                <a:gd name="T1" fmla="*/ 0 h 112"/>
                <a:gd name="T2" fmla="*/ 34 w 110"/>
                <a:gd name="T3" fmla="*/ 4 h 112"/>
                <a:gd name="T4" fmla="*/ 16 w 110"/>
                <a:gd name="T5" fmla="*/ 16 h 112"/>
                <a:gd name="T6" fmla="*/ 4 w 110"/>
                <a:gd name="T7" fmla="*/ 34 h 112"/>
                <a:gd name="T8" fmla="*/ 0 w 110"/>
                <a:gd name="T9" fmla="*/ 56 h 112"/>
                <a:gd name="T10" fmla="*/ 2 w 110"/>
                <a:gd name="T11" fmla="*/ 68 h 112"/>
                <a:gd name="T12" fmla="*/ 10 w 110"/>
                <a:gd name="T13" fmla="*/ 86 h 112"/>
                <a:gd name="T14" fmla="*/ 24 w 110"/>
                <a:gd name="T15" fmla="*/ 102 h 112"/>
                <a:gd name="T16" fmla="*/ 44 w 110"/>
                <a:gd name="T17" fmla="*/ 110 h 112"/>
                <a:gd name="T18" fmla="*/ 56 w 110"/>
                <a:gd name="T19" fmla="*/ 112 h 112"/>
                <a:gd name="T20" fmla="*/ 78 w 110"/>
                <a:gd name="T21" fmla="*/ 106 h 112"/>
                <a:gd name="T22" fmla="*/ 94 w 110"/>
                <a:gd name="T23" fmla="*/ 96 h 112"/>
                <a:gd name="T24" fmla="*/ 106 w 110"/>
                <a:gd name="T25" fmla="*/ 78 h 112"/>
                <a:gd name="T26" fmla="*/ 110 w 110"/>
                <a:gd name="T27" fmla="*/ 56 h 112"/>
                <a:gd name="T28" fmla="*/ 110 w 110"/>
                <a:gd name="T29" fmla="*/ 44 h 112"/>
                <a:gd name="T30" fmla="*/ 102 w 110"/>
                <a:gd name="T31" fmla="*/ 24 h 112"/>
                <a:gd name="T32" fmla="*/ 86 w 110"/>
                <a:gd name="T33" fmla="*/ 10 h 112"/>
                <a:gd name="T34" fmla="*/ 66 w 110"/>
                <a:gd name="T35" fmla="*/ 2 h 112"/>
                <a:gd name="T36" fmla="*/ 56 w 110"/>
                <a:gd name="T37" fmla="*/ 0 h 112"/>
                <a:gd name="T38" fmla="*/ 56 w 110"/>
                <a:gd name="T39" fmla="*/ 98 h 112"/>
                <a:gd name="T40" fmla="*/ 38 w 110"/>
                <a:gd name="T41" fmla="*/ 96 h 112"/>
                <a:gd name="T42" fmla="*/ 26 w 110"/>
                <a:gd name="T43" fmla="*/ 86 h 112"/>
                <a:gd name="T44" fmla="*/ 16 w 110"/>
                <a:gd name="T45" fmla="*/ 72 h 112"/>
                <a:gd name="T46" fmla="*/ 12 w 110"/>
                <a:gd name="T47" fmla="*/ 56 h 112"/>
                <a:gd name="T48" fmla="*/ 14 w 110"/>
                <a:gd name="T49" fmla="*/ 48 h 112"/>
                <a:gd name="T50" fmla="*/ 20 w 110"/>
                <a:gd name="T51" fmla="*/ 32 h 112"/>
                <a:gd name="T52" fmla="*/ 32 w 110"/>
                <a:gd name="T53" fmla="*/ 20 h 112"/>
                <a:gd name="T54" fmla="*/ 46 w 110"/>
                <a:gd name="T55" fmla="*/ 14 h 112"/>
                <a:gd name="T56" fmla="*/ 56 w 110"/>
                <a:gd name="T57" fmla="*/ 14 h 112"/>
                <a:gd name="T58" fmla="*/ 72 w 110"/>
                <a:gd name="T59" fmla="*/ 16 h 112"/>
                <a:gd name="T60" fmla="*/ 86 w 110"/>
                <a:gd name="T61" fmla="*/ 26 h 112"/>
                <a:gd name="T62" fmla="*/ 94 w 110"/>
                <a:gd name="T63" fmla="*/ 40 h 112"/>
                <a:gd name="T64" fmla="*/ 98 w 110"/>
                <a:gd name="T65" fmla="*/ 56 h 112"/>
                <a:gd name="T66" fmla="*/ 98 w 110"/>
                <a:gd name="T67" fmla="*/ 64 h 112"/>
                <a:gd name="T68" fmla="*/ 90 w 110"/>
                <a:gd name="T69" fmla="*/ 80 h 112"/>
                <a:gd name="T70" fmla="*/ 80 w 110"/>
                <a:gd name="T71" fmla="*/ 92 h 112"/>
                <a:gd name="T72" fmla="*/ 64 w 110"/>
                <a:gd name="T73" fmla="*/ 98 h 112"/>
                <a:gd name="T74" fmla="*/ 56 w 110"/>
                <a:gd name="T75" fmla="*/ 9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0" h="112">
                  <a:moveTo>
                    <a:pt x="56" y="0"/>
                  </a:moveTo>
                  <a:lnTo>
                    <a:pt x="56" y="0"/>
                  </a:lnTo>
                  <a:lnTo>
                    <a:pt x="44" y="2"/>
                  </a:lnTo>
                  <a:lnTo>
                    <a:pt x="34" y="4"/>
                  </a:lnTo>
                  <a:lnTo>
                    <a:pt x="24" y="10"/>
                  </a:lnTo>
                  <a:lnTo>
                    <a:pt x="16" y="16"/>
                  </a:lnTo>
                  <a:lnTo>
                    <a:pt x="10" y="24"/>
                  </a:lnTo>
                  <a:lnTo>
                    <a:pt x="4" y="34"/>
                  </a:lnTo>
                  <a:lnTo>
                    <a:pt x="2" y="44"/>
                  </a:lnTo>
                  <a:lnTo>
                    <a:pt x="0" y="56"/>
                  </a:lnTo>
                  <a:lnTo>
                    <a:pt x="0" y="56"/>
                  </a:lnTo>
                  <a:lnTo>
                    <a:pt x="2" y="68"/>
                  </a:lnTo>
                  <a:lnTo>
                    <a:pt x="4" y="78"/>
                  </a:lnTo>
                  <a:lnTo>
                    <a:pt x="10" y="86"/>
                  </a:lnTo>
                  <a:lnTo>
                    <a:pt x="16" y="96"/>
                  </a:lnTo>
                  <a:lnTo>
                    <a:pt x="24" y="102"/>
                  </a:lnTo>
                  <a:lnTo>
                    <a:pt x="34" y="106"/>
                  </a:lnTo>
                  <a:lnTo>
                    <a:pt x="44" y="110"/>
                  </a:lnTo>
                  <a:lnTo>
                    <a:pt x="56" y="112"/>
                  </a:lnTo>
                  <a:lnTo>
                    <a:pt x="56" y="112"/>
                  </a:lnTo>
                  <a:lnTo>
                    <a:pt x="66" y="110"/>
                  </a:lnTo>
                  <a:lnTo>
                    <a:pt x="78" y="106"/>
                  </a:lnTo>
                  <a:lnTo>
                    <a:pt x="86" y="102"/>
                  </a:lnTo>
                  <a:lnTo>
                    <a:pt x="94" y="96"/>
                  </a:lnTo>
                  <a:lnTo>
                    <a:pt x="102" y="86"/>
                  </a:lnTo>
                  <a:lnTo>
                    <a:pt x="106" y="78"/>
                  </a:lnTo>
                  <a:lnTo>
                    <a:pt x="110" y="68"/>
                  </a:lnTo>
                  <a:lnTo>
                    <a:pt x="110" y="56"/>
                  </a:lnTo>
                  <a:lnTo>
                    <a:pt x="110" y="56"/>
                  </a:lnTo>
                  <a:lnTo>
                    <a:pt x="110" y="44"/>
                  </a:lnTo>
                  <a:lnTo>
                    <a:pt x="106" y="34"/>
                  </a:lnTo>
                  <a:lnTo>
                    <a:pt x="102" y="24"/>
                  </a:lnTo>
                  <a:lnTo>
                    <a:pt x="94" y="16"/>
                  </a:lnTo>
                  <a:lnTo>
                    <a:pt x="86" y="10"/>
                  </a:lnTo>
                  <a:lnTo>
                    <a:pt x="78" y="4"/>
                  </a:lnTo>
                  <a:lnTo>
                    <a:pt x="66" y="2"/>
                  </a:lnTo>
                  <a:lnTo>
                    <a:pt x="56" y="0"/>
                  </a:lnTo>
                  <a:lnTo>
                    <a:pt x="56" y="0"/>
                  </a:lnTo>
                  <a:close/>
                  <a:moveTo>
                    <a:pt x="56" y="98"/>
                  </a:moveTo>
                  <a:lnTo>
                    <a:pt x="56" y="98"/>
                  </a:lnTo>
                  <a:lnTo>
                    <a:pt x="46" y="98"/>
                  </a:lnTo>
                  <a:lnTo>
                    <a:pt x="38" y="96"/>
                  </a:lnTo>
                  <a:lnTo>
                    <a:pt x="32" y="92"/>
                  </a:lnTo>
                  <a:lnTo>
                    <a:pt x="26" y="86"/>
                  </a:lnTo>
                  <a:lnTo>
                    <a:pt x="20" y="80"/>
                  </a:lnTo>
                  <a:lnTo>
                    <a:pt x="16" y="72"/>
                  </a:lnTo>
                  <a:lnTo>
                    <a:pt x="14" y="64"/>
                  </a:lnTo>
                  <a:lnTo>
                    <a:pt x="12" y="56"/>
                  </a:lnTo>
                  <a:lnTo>
                    <a:pt x="12" y="56"/>
                  </a:lnTo>
                  <a:lnTo>
                    <a:pt x="14" y="48"/>
                  </a:lnTo>
                  <a:lnTo>
                    <a:pt x="16" y="40"/>
                  </a:lnTo>
                  <a:lnTo>
                    <a:pt x="20" y="32"/>
                  </a:lnTo>
                  <a:lnTo>
                    <a:pt x="26" y="26"/>
                  </a:lnTo>
                  <a:lnTo>
                    <a:pt x="32" y="20"/>
                  </a:lnTo>
                  <a:lnTo>
                    <a:pt x="38" y="16"/>
                  </a:lnTo>
                  <a:lnTo>
                    <a:pt x="46" y="14"/>
                  </a:lnTo>
                  <a:lnTo>
                    <a:pt x="56" y="14"/>
                  </a:lnTo>
                  <a:lnTo>
                    <a:pt x="56" y="14"/>
                  </a:lnTo>
                  <a:lnTo>
                    <a:pt x="64" y="14"/>
                  </a:lnTo>
                  <a:lnTo>
                    <a:pt x="72" y="16"/>
                  </a:lnTo>
                  <a:lnTo>
                    <a:pt x="80" y="20"/>
                  </a:lnTo>
                  <a:lnTo>
                    <a:pt x="86" y="26"/>
                  </a:lnTo>
                  <a:lnTo>
                    <a:pt x="90" y="32"/>
                  </a:lnTo>
                  <a:lnTo>
                    <a:pt x="94" y="40"/>
                  </a:lnTo>
                  <a:lnTo>
                    <a:pt x="98" y="48"/>
                  </a:lnTo>
                  <a:lnTo>
                    <a:pt x="98" y="56"/>
                  </a:lnTo>
                  <a:lnTo>
                    <a:pt x="98" y="56"/>
                  </a:lnTo>
                  <a:lnTo>
                    <a:pt x="98" y="64"/>
                  </a:lnTo>
                  <a:lnTo>
                    <a:pt x="94" y="72"/>
                  </a:lnTo>
                  <a:lnTo>
                    <a:pt x="90" y="80"/>
                  </a:lnTo>
                  <a:lnTo>
                    <a:pt x="86" y="86"/>
                  </a:lnTo>
                  <a:lnTo>
                    <a:pt x="80" y="92"/>
                  </a:lnTo>
                  <a:lnTo>
                    <a:pt x="72" y="96"/>
                  </a:lnTo>
                  <a:lnTo>
                    <a:pt x="64" y="98"/>
                  </a:lnTo>
                  <a:lnTo>
                    <a:pt x="56" y="98"/>
                  </a:lnTo>
                  <a:lnTo>
                    <a:pt x="56" y="98"/>
                  </a:lnTo>
                  <a:close/>
                </a:path>
              </a:pathLst>
            </a:custGeom>
            <a:solidFill>
              <a:srgbClr val="D1D2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64" name="Freeform 231"/>
            <p:cNvSpPr>
              <a:spLocks noEditPoints="1"/>
            </p:cNvSpPr>
            <p:nvPr/>
          </p:nvSpPr>
          <p:spPr bwMode="auto">
            <a:xfrm>
              <a:off x="6720401" y="3122987"/>
              <a:ext cx="52401" cy="56143"/>
            </a:xfrm>
            <a:custGeom>
              <a:avLst/>
              <a:gdLst>
                <a:gd name="T0" fmla="*/ 20 w 28"/>
                <a:gd name="T1" fmla="*/ 0 h 30"/>
                <a:gd name="T2" fmla="*/ 20 w 28"/>
                <a:gd name="T3" fmla="*/ 0 h 30"/>
                <a:gd name="T4" fmla="*/ 26 w 28"/>
                <a:gd name="T5" fmla="*/ 2 h 30"/>
                <a:gd name="T6" fmla="*/ 28 w 28"/>
                <a:gd name="T7" fmla="*/ 6 h 30"/>
                <a:gd name="T8" fmla="*/ 28 w 28"/>
                <a:gd name="T9" fmla="*/ 16 h 30"/>
                <a:gd name="T10" fmla="*/ 28 w 28"/>
                <a:gd name="T11" fmla="*/ 16 h 30"/>
                <a:gd name="T12" fmla="*/ 26 w 28"/>
                <a:gd name="T13" fmla="*/ 20 h 30"/>
                <a:gd name="T14" fmla="*/ 20 w 28"/>
                <a:gd name="T15" fmla="*/ 22 h 30"/>
                <a:gd name="T16" fmla="*/ 4 w 28"/>
                <a:gd name="T17" fmla="*/ 22 h 30"/>
                <a:gd name="T18" fmla="*/ 4 w 28"/>
                <a:gd name="T19" fmla="*/ 28 h 30"/>
                <a:gd name="T20" fmla="*/ 4 w 28"/>
                <a:gd name="T21" fmla="*/ 28 h 30"/>
                <a:gd name="T22" fmla="*/ 2 w 28"/>
                <a:gd name="T23" fmla="*/ 30 h 30"/>
                <a:gd name="T24" fmla="*/ 2 w 28"/>
                <a:gd name="T25" fmla="*/ 30 h 30"/>
                <a:gd name="T26" fmla="*/ 0 w 28"/>
                <a:gd name="T27" fmla="*/ 28 h 30"/>
                <a:gd name="T28" fmla="*/ 0 w 28"/>
                <a:gd name="T29" fmla="*/ 6 h 30"/>
                <a:gd name="T30" fmla="*/ 0 w 28"/>
                <a:gd name="T31" fmla="*/ 6 h 30"/>
                <a:gd name="T32" fmla="*/ 2 w 28"/>
                <a:gd name="T33" fmla="*/ 2 h 30"/>
                <a:gd name="T34" fmla="*/ 6 w 28"/>
                <a:gd name="T35" fmla="*/ 0 h 30"/>
                <a:gd name="T36" fmla="*/ 20 w 28"/>
                <a:gd name="T37" fmla="*/ 0 h 30"/>
                <a:gd name="T38" fmla="*/ 4 w 28"/>
                <a:gd name="T39" fmla="*/ 18 h 30"/>
                <a:gd name="T40" fmla="*/ 20 w 28"/>
                <a:gd name="T41" fmla="*/ 18 h 30"/>
                <a:gd name="T42" fmla="*/ 20 w 28"/>
                <a:gd name="T43" fmla="*/ 18 h 30"/>
                <a:gd name="T44" fmla="*/ 22 w 28"/>
                <a:gd name="T45" fmla="*/ 18 h 30"/>
                <a:gd name="T46" fmla="*/ 24 w 28"/>
                <a:gd name="T47" fmla="*/ 16 h 30"/>
                <a:gd name="T48" fmla="*/ 24 w 28"/>
                <a:gd name="T49" fmla="*/ 6 h 30"/>
                <a:gd name="T50" fmla="*/ 24 w 28"/>
                <a:gd name="T51" fmla="*/ 6 h 30"/>
                <a:gd name="T52" fmla="*/ 22 w 28"/>
                <a:gd name="T53" fmla="*/ 4 h 30"/>
                <a:gd name="T54" fmla="*/ 20 w 28"/>
                <a:gd name="T55" fmla="*/ 4 h 30"/>
                <a:gd name="T56" fmla="*/ 6 w 28"/>
                <a:gd name="T57" fmla="*/ 4 h 30"/>
                <a:gd name="T58" fmla="*/ 6 w 28"/>
                <a:gd name="T59" fmla="*/ 4 h 30"/>
                <a:gd name="T60" fmla="*/ 4 w 28"/>
                <a:gd name="T61" fmla="*/ 4 h 30"/>
                <a:gd name="T62" fmla="*/ 4 w 28"/>
                <a:gd name="T63" fmla="*/ 6 h 30"/>
                <a:gd name="T64" fmla="*/ 4 w 28"/>
                <a:gd name="T65" fmla="*/ 18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8" h="30">
                  <a:moveTo>
                    <a:pt x="20" y="0"/>
                  </a:moveTo>
                  <a:lnTo>
                    <a:pt x="20" y="0"/>
                  </a:lnTo>
                  <a:lnTo>
                    <a:pt x="26" y="2"/>
                  </a:lnTo>
                  <a:lnTo>
                    <a:pt x="28" y="6"/>
                  </a:lnTo>
                  <a:lnTo>
                    <a:pt x="28" y="16"/>
                  </a:lnTo>
                  <a:lnTo>
                    <a:pt x="28" y="16"/>
                  </a:lnTo>
                  <a:lnTo>
                    <a:pt x="26" y="20"/>
                  </a:lnTo>
                  <a:lnTo>
                    <a:pt x="20" y="22"/>
                  </a:lnTo>
                  <a:lnTo>
                    <a:pt x="4" y="22"/>
                  </a:lnTo>
                  <a:lnTo>
                    <a:pt x="4" y="28"/>
                  </a:lnTo>
                  <a:lnTo>
                    <a:pt x="4" y="28"/>
                  </a:lnTo>
                  <a:lnTo>
                    <a:pt x="2" y="30"/>
                  </a:lnTo>
                  <a:lnTo>
                    <a:pt x="2" y="30"/>
                  </a:lnTo>
                  <a:lnTo>
                    <a:pt x="0" y="28"/>
                  </a:lnTo>
                  <a:lnTo>
                    <a:pt x="0" y="6"/>
                  </a:lnTo>
                  <a:lnTo>
                    <a:pt x="0" y="6"/>
                  </a:lnTo>
                  <a:lnTo>
                    <a:pt x="2" y="2"/>
                  </a:lnTo>
                  <a:lnTo>
                    <a:pt x="6" y="0"/>
                  </a:lnTo>
                  <a:lnTo>
                    <a:pt x="20" y="0"/>
                  </a:lnTo>
                  <a:close/>
                  <a:moveTo>
                    <a:pt x="4" y="18"/>
                  </a:moveTo>
                  <a:lnTo>
                    <a:pt x="20" y="18"/>
                  </a:lnTo>
                  <a:lnTo>
                    <a:pt x="20" y="18"/>
                  </a:lnTo>
                  <a:lnTo>
                    <a:pt x="22" y="18"/>
                  </a:lnTo>
                  <a:lnTo>
                    <a:pt x="24" y="16"/>
                  </a:lnTo>
                  <a:lnTo>
                    <a:pt x="24" y="6"/>
                  </a:lnTo>
                  <a:lnTo>
                    <a:pt x="24" y="6"/>
                  </a:lnTo>
                  <a:lnTo>
                    <a:pt x="22" y="4"/>
                  </a:lnTo>
                  <a:lnTo>
                    <a:pt x="20" y="4"/>
                  </a:lnTo>
                  <a:lnTo>
                    <a:pt x="6" y="4"/>
                  </a:lnTo>
                  <a:lnTo>
                    <a:pt x="6" y="4"/>
                  </a:lnTo>
                  <a:lnTo>
                    <a:pt x="4" y="4"/>
                  </a:lnTo>
                  <a:lnTo>
                    <a:pt x="4" y="6"/>
                  </a:lnTo>
                  <a:lnTo>
                    <a:pt x="4" y="18"/>
                  </a:lnTo>
                  <a:close/>
                </a:path>
              </a:pathLst>
            </a:custGeom>
            <a:solidFill>
              <a:srgbClr val="D1D2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65" name="Freeform 232"/>
            <p:cNvSpPr>
              <a:spLocks/>
            </p:cNvSpPr>
            <p:nvPr/>
          </p:nvSpPr>
          <p:spPr bwMode="auto">
            <a:xfrm>
              <a:off x="6780287" y="3122987"/>
              <a:ext cx="48658" cy="56143"/>
            </a:xfrm>
            <a:custGeom>
              <a:avLst/>
              <a:gdLst>
                <a:gd name="T0" fmla="*/ 24 w 26"/>
                <a:gd name="T1" fmla="*/ 0 h 30"/>
                <a:gd name="T2" fmla="*/ 24 w 26"/>
                <a:gd name="T3" fmla="*/ 0 h 30"/>
                <a:gd name="T4" fmla="*/ 24 w 26"/>
                <a:gd name="T5" fmla="*/ 0 h 30"/>
                <a:gd name="T6" fmla="*/ 26 w 26"/>
                <a:gd name="T7" fmla="*/ 2 h 30"/>
                <a:gd name="T8" fmla="*/ 26 w 26"/>
                <a:gd name="T9" fmla="*/ 2 h 30"/>
                <a:gd name="T10" fmla="*/ 24 w 26"/>
                <a:gd name="T11" fmla="*/ 4 h 30"/>
                <a:gd name="T12" fmla="*/ 24 w 26"/>
                <a:gd name="T13" fmla="*/ 4 h 30"/>
                <a:gd name="T14" fmla="*/ 6 w 26"/>
                <a:gd name="T15" fmla="*/ 4 h 30"/>
                <a:gd name="T16" fmla="*/ 6 w 26"/>
                <a:gd name="T17" fmla="*/ 4 h 30"/>
                <a:gd name="T18" fmla="*/ 4 w 26"/>
                <a:gd name="T19" fmla="*/ 4 h 30"/>
                <a:gd name="T20" fmla="*/ 4 w 26"/>
                <a:gd name="T21" fmla="*/ 6 h 30"/>
                <a:gd name="T22" fmla="*/ 4 w 26"/>
                <a:gd name="T23" fmla="*/ 24 h 30"/>
                <a:gd name="T24" fmla="*/ 4 w 26"/>
                <a:gd name="T25" fmla="*/ 24 h 30"/>
                <a:gd name="T26" fmla="*/ 4 w 26"/>
                <a:gd name="T27" fmla="*/ 26 h 30"/>
                <a:gd name="T28" fmla="*/ 6 w 26"/>
                <a:gd name="T29" fmla="*/ 26 h 30"/>
                <a:gd name="T30" fmla="*/ 24 w 26"/>
                <a:gd name="T31" fmla="*/ 26 h 30"/>
                <a:gd name="T32" fmla="*/ 24 w 26"/>
                <a:gd name="T33" fmla="*/ 26 h 30"/>
                <a:gd name="T34" fmla="*/ 24 w 26"/>
                <a:gd name="T35" fmla="*/ 28 h 30"/>
                <a:gd name="T36" fmla="*/ 26 w 26"/>
                <a:gd name="T37" fmla="*/ 28 h 30"/>
                <a:gd name="T38" fmla="*/ 26 w 26"/>
                <a:gd name="T39" fmla="*/ 28 h 30"/>
                <a:gd name="T40" fmla="*/ 24 w 26"/>
                <a:gd name="T41" fmla="*/ 30 h 30"/>
                <a:gd name="T42" fmla="*/ 24 w 26"/>
                <a:gd name="T43" fmla="*/ 30 h 30"/>
                <a:gd name="T44" fmla="*/ 6 w 26"/>
                <a:gd name="T45" fmla="*/ 30 h 30"/>
                <a:gd name="T46" fmla="*/ 6 w 26"/>
                <a:gd name="T47" fmla="*/ 30 h 30"/>
                <a:gd name="T48" fmla="*/ 2 w 26"/>
                <a:gd name="T49" fmla="*/ 28 h 30"/>
                <a:gd name="T50" fmla="*/ 0 w 26"/>
                <a:gd name="T51" fmla="*/ 24 h 30"/>
                <a:gd name="T52" fmla="*/ 0 w 26"/>
                <a:gd name="T53" fmla="*/ 6 h 30"/>
                <a:gd name="T54" fmla="*/ 0 w 26"/>
                <a:gd name="T55" fmla="*/ 6 h 30"/>
                <a:gd name="T56" fmla="*/ 2 w 26"/>
                <a:gd name="T57" fmla="*/ 2 h 30"/>
                <a:gd name="T58" fmla="*/ 6 w 26"/>
                <a:gd name="T59" fmla="*/ 0 h 30"/>
                <a:gd name="T60" fmla="*/ 24 w 26"/>
                <a:gd name="T61"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6" h="30">
                  <a:moveTo>
                    <a:pt x="24" y="0"/>
                  </a:moveTo>
                  <a:lnTo>
                    <a:pt x="24" y="0"/>
                  </a:lnTo>
                  <a:lnTo>
                    <a:pt x="24" y="0"/>
                  </a:lnTo>
                  <a:lnTo>
                    <a:pt x="26" y="2"/>
                  </a:lnTo>
                  <a:lnTo>
                    <a:pt x="26" y="2"/>
                  </a:lnTo>
                  <a:lnTo>
                    <a:pt x="24" y="4"/>
                  </a:lnTo>
                  <a:lnTo>
                    <a:pt x="24" y="4"/>
                  </a:lnTo>
                  <a:lnTo>
                    <a:pt x="6" y="4"/>
                  </a:lnTo>
                  <a:lnTo>
                    <a:pt x="6" y="4"/>
                  </a:lnTo>
                  <a:lnTo>
                    <a:pt x="4" y="4"/>
                  </a:lnTo>
                  <a:lnTo>
                    <a:pt x="4" y="6"/>
                  </a:lnTo>
                  <a:lnTo>
                    <a:pt x="4" y="24"/>
                  </a:lnTo>
                  <a:lnTo>
                    <a:pt x="4" y="24"/>
                  </a:lnTo>
                  <a:lnTo>
                    <a:pt x="4" y="26"/>
                  </a:lnTo>
                  <a:lnTo>
                    <a:pt x="6" y="26"/>
                  </a:lnTo>
                  <a:lnTo>
                    <a:pt x="24" y="26"/>
                  </a:lnTo>
                  <a:lnTo>
                    <a:pt x="24" y="26"/>
                  </a:lnTo>
                  <a:lnTo>
                    <a:pt x="24" y="28"/>
                  </a:lnTo>
                  <a:lnTo>
                    <a:pt x="26" y="28"/>
                  </a:lnTo>
                  <a:lnTo>
                    <a:pt x="26" y="28"/>
                  </a:lnTo>
                  <a:lnTo>
                    <a:pt x="24" y="30"/>
                  </a:lnTo>
                  <a:lnTo>
                    <a:pt x="24" y="30"/>
                  </a:lnTo>
                  <a:lnTo>
                    <a:pt x="6" y="30"/>
                  </a:lnTo>
                  <a:lnTo>
                    <a:pt x="6" y="30"/>
                  </a:lnTo>
                  <a:lnTo>
                    <a:pt x="2" y="28"/>
                  </a:lnTo>
                  <a:lnTo>
                    <a:pt x="0" y="24"/>
                  </a:lnTo>
                  <a:lnTo>
                    <a:pt x="0" y="6"/>
                  </a:lnTo>
                  <a:lnTo>
                    <a:pt x="0" y="6"/>
                  </a:lnTo>
                  <a:lnTo>
                    <a:pt x="2" y="2"/>
                  </a:lnTo>
                  <a:lnTo>
                    <a:pt x="6" y="0"/>
                  </a:lnTo>
                  <a:lnTo>
                    <a:pt x="24" y="0"/>
                  </a:lnTo>
                  <a:close/>
                </a:path>
              </a:pathLst>
            </a:custGeom>
            <a:solidFill>
              <a:srgbClr val="D1D2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66" name="Freeform 233"/>
            <p:cNvSpPr>
              <a:spLocks noEditPoints="1"/>
            </p:cNvSpPr>
            <p:nvPr/>
          </p:nvSpPr>
          <p:spPr bwMode="auto">
            <a:xfrm>
              <a:off x="6656772" y="3044386"/>
              <a:ext cx="209602" cy="205859"/>
            </a:xfrm>
            <a:custGeom>
              <a:avLst/>
              <a:gdLst>
                <a:gd name="T0" fmla="*/ 56 w 112"/>
                <a:gd name="T1" fmla="*/ 0 h 110"/>
                <a:gd name="T2" fmla="*/ 34 w 112"/>
                <a:gd name="T3" fmla="*/ 4 h 110"/>
                <a:gd name="T4" fmla="*/ 16 w 112"/>
                <a:gd name="T5" fmla="*/ 16 h 110"/>
                <a:gd name="T6" fmla="*/ 4 w 112"/>
                <a:gd name="T7" fmla="*/ 34 h 110"/>
                <a:gd name="T8" fmla="*/ 0 w 112"/>
                <a:gd name="T9" fmla="*/ 54 h 110"/>
                <a:gd name="T10" fmla="*/ 2 w 112"/>
                <a:gd name="T11" fmla="*/ 66 h 110"/>
                <a:gd name="T12" fmla="*/ 10 w 112"/>
                <a:gd name="T13" fmla="*/ 86 h 110"/>
                <a:gd name="T14" fmla="*/ 26 w 112"/>
                <a:gd name="T15" fmla="*/ 100 h 110"/>
                <a:gd name="T16" fmla="*/ 44 w 112"/>
                <a:gd name="T17" fmla="*/ 110 h 110"/>
                <a:gd name="T18" fmla="*/ 56 w 112"/>
                <a:gd name="T19" fmla="*/ 110 h 110"/>
                <a:gd name="T20" fmla="*/ 78 w 112"/>
                <a:gd name="T21" fmla="*/ 106 h 110"/>
                <a:gd name="T22" fmla="*/ 96 w 112"/>
                <a:gd name="T23" fmla="*/ 94 h 110"/>
                <a:gd name="T24" fmla="*/ 108 w 112"/>
                <a:gd name="T25" fmla="*/ 76 h 110"/>
                <a:gd name="T26" fmla="*/ 112 w 112"/>
                <a:gd name="T27" fmla="*/ 54 h 110"/>
                <a:gd name="T28" fmla="*/ 110 w 112"/>
                <a:gd name="T29" fmla="*/ 44 h 110"/>
                <a:gd name="T30" fmla="*/ 102 w 112"/>
                <a:gd name="T31" fmla="*/ 24 h 110"/>
                <a:gd name="T32" fmla="*/ 88 w 112"/>
                <a:gd name="T33" fmla="*/ 10 h 110"/>
                <a:gd name="T34" fmla="*/ 68 w 112"/>
                <a:gd name="T35" fmla="*/ 0 h 110"/>
                <a:gd name="T36" fmla="*/ 56 w 112"/>
                <a:gd name="T37" fmla="*/ 0 h 110"/>
                <a:gd name="T38" fmla="*/ 56 w 112"/>
                <a:gd name="T39" fmla="*/ 98 h 110"/>
                <a:gd name="T40" fmla="*/ 40 w 112"/>
                <a:gd name="T41" fmla="*/ 94 h 110"/>
                <a:gd name="T42" fmla="*/ 26 w 112"/>
                <a:gd name="T43" fmla="*/ 86 h 110"/>
                <a:gd name="T44" fmla="*/ 16 w 112"/>
                <a:gd name="T45" fmla="*/ 72 h 110"/>
                <a:gd name="T46" fmla="*/ 14 w 112"/>
                <a:gd name="T47" fmla="*/ 54 h 110"/>
                <a:gd name="T48" fmla="*/ 14 w 112"/>
                <a:gd name="T49" fmla="*/ 46 h 110"/>
                <a:gd name="T50" fmla="*/ 20 w 112"/>
                <a:gd name="T51" fmla="*/ 32 h 110"/>
                <a:gd name="T52" fmla="*/ 32 w 112"/>
                <a:gd name="T53" fmla="*/ 20 h 110"/>
                <a:gd name="T54" fmla="*/ 48 w 112"/>
                <a:gd name="T55" fmla="*/ 14 h 110"/>
                <a:gd name="T56" fmla="*/ 56 w 112"/>
                <a:gd name="T57" fmla="*/ 12 h 110"/>
                <a:gd name="T58" fmla="*/ 72 w 112"/>
                <a:gd name="T59" fmla="*/ 16 h 110"/>
                <a:gd name="T60" fmla="*/ 86 w 112"/>
                <a:gd name="T61" fmla="*/ 24 h 110"/>
                <a:gd name="T62" fmla="*/ 96 w 112"/>
                <a:gd name="T63" fmla="*/ 38 h 110"/>
                <a:gd name="T64" fmla="*/ 98 w 112"/>
                <a:gd name="T65" fmla="*/ 54 h 110"/>
                <a:gd name="T66" fmla="*/ 98 w 112"/>
                <a:gd name="T67" fmla="*/ 64 h 110"/>
                <a:gd name="T68" fmla="*/ 92 w 112"/>
                <a:gd name="T69" fmla="*/ 78 h 110"/>
                <a:gd name="T70" fmla="*/ 80 w 112"/>
                <a:gd name="T71" fmla="*/ 90 h 110"/>
                <a:gd name="T72" fmla="*/ 64 w 112"/>
                <a:gd name="T73" fmla="*/ 96 h 110"/>
                <a:gd name="T74" fmla="*/ 56 w 112"/>
                <a:gd name="T75" fmla="*/ 98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2" h="110">
                  <a:moveTo>
                    <a:pt x="56" y="0"/>
                  </a:moveTo>
                  <a:lnTo>
                    <a:pt x="56" y="0"/>
                  </a:lnTo>
                  <a:lnTo>
                    <a:pt x="44" y="0"/>
                  </a:lnTo>
                  <a:lnTo>
                    <a:pt x="34" y="4"/>
                  </a:lnTo>
                  <a:lnTo>
                    <a:pt x="26" y="10"/>
                  </a:lnTo>
                  <a:lnTo>
                    <a:pt x="16" y="16"/>
                  </a:lnTo>
                  <a:lnTo>
                    <a:pt x="10" y="24"/>
                  </a:lnTo>
                  <a:lnTo>
                    <a:pt x="4" y="34"/>
                  </a:lnTo>
                  <a:lnTo>
                    <a:pt x="2" y="44"/>
                  </a:lnTo>
                  <a:lnTo>
                    <a:pt x="0" y="54"/>
                  </a:lnTo>
                  <a:lnTo>
                    <a:pt x="0" y="54"/>
                  </a:lnTo>
                  <a:lnTo>
                    <a:pt x="2" y="66"/>
                  </a:lnTo>
                  <a:lnTo>
                    <a:pt x="4" y="76"/>
                  </a:lnTo>
                  <a:lnTo>
                    <a:pt x="10" y="86"/>
                  </a:lnTo>
                  <a:lnTo>
                    <a:pt x="16" y="94"/>
                  </a:lnTo>
                  <a:lnTo>
                    <a:pt x="26" y="100"/>
                  </a:lnTo>
                  <a:lnTo>
                    <a:pt x="34" y="106"/>
                  </a:lnTo>
                  <a:lnTo>
                    <a:pt x="44" y="110"/>
                  </a:lnTo>
                  <a:lnTo>
                    <a:pt x="56" y="110"/>
                  </a:lnTo>
                  <a:lnTo>
                    <a:pt x="56" y="110"/>
                  </a:lnTo>
                  <a:lnTo>
                    <a:pt x="68" y="110"/>
                  </a:lnTo>
                  <a:lnTo>
                    <a:pt x="78" y="106"/>
                  </a:lnTo>
                  <a:lnTo>
                    <a:pt x="88" y="100"/>
                  </a:lnTo>
                  <a:lnTo>
                    <a:pt x="96" y="94"/>
                  </a:lnTo>
                  <a:lnTo>
                    <a:pt x="102" y="86"/>
                  </a:lnTo>
                  <a:lnTo>
                    <a:pt x="108" y="76"/>
                  </a:lnTo>
                  <a:lnTo>
                    <a:pt x="110" y="66"/>
                  </a:lnTo>
                  <a:lnTo>
                    <a:pt x="112" y="54"/>
                  </a:lnTo>
                  <a:lnTo>
                    <a:pt x="112" y="54"/>
                  </a:lnTo>
                  <a:lnTo>
                    <a:pt x="110" y="44"/>
                  </a:lnTo>
                  <a:lnTo>
                    <a:pt x="108" y="34"/>
                  </a:lnTo>
                  <a:lnTo>
                    <a:pt x="102" y="24"/>
                  </a:lnTo>
                  <a:lnTo>
                    <a:pt x="96" y="16"/>
                  </a:lnTo>
                  <a:lnTo>
                    <a:pt x="88" y="10"/>
                  </a:lnTo>
                  <a:lnTo>
                    <a:pt x="78" y="4"/>
                  </a:lnTo>
                  <a:lnTo>
                    <a:pt x="68" y="0"/>
                  </a:lnTo>
                  <a:lnTo>
                    <a:pt x="56" y="0"/>
                  </a:lnTo>
                  <a:lnTo>
                    <a:pt x="56" y="0"/>
                  </a:lnTo>
                  <a:close/>
                  <a:moveTo>
                    <a:pt x="56" y="98"/>
                  </a:moveTo>
                  <a:lnTo>
                    <a:pt x="56" y="98"/>
                  </a:lnTo>
                  <a:lnTo>
                    <a:pt x="48" y="96"/>
                  </a:lnTo>
                  <a:lnTo>
                    <a:pt x="40" y="94"/>
                  </a:lnTo>
                  <a:lnTo>
                    <a:pt x="32" y="90"/>
                  </a:lnTo>
                  <a:lnTo>
                    <a:pt x="26" y="86"/>
                  </a:lnTo>
                  <a:lnTo>
                    <a:pt x="20" y="78"/>
                  </a:lnTo>
                  <a:lnTo>
                    <a:pt x="16" y="72"/>
                  </a:lnTo>
                  <a:lnTo>
                    <a:pt x="14" y="64"/>
                  </a:lnTo>
                  <a:lnTo>
                    <a:pt x="14" y="54"/>
                  </a:lnTo>
                  <a:lnTo>
                    <a:pt x="14" y="54"/>
                  </a:lnTo>
                  <a:lnTo>
                    <a:pt x="14" y="46"/>
                  </a:lnTo>
                  <a:lnTo>
                    <a:pt x="16" y="38"/>
                  </a:lnTo>
                  <a:lnTo>
                    <a:pt x="20" y="32"/>
                  </a:lnTo>
                  <a:lnTo>
                    <a:pt x="26" y="24"/>
                  </a:lnTo>
                  <a:lnTo>
                    <a:pt x="32" y="20"/>
                  </a:lnTo>
                  <a:lnTo>
                    <a:pt x="40" y="16"/>
                  </a:lnTo>
                  <a:lnTo>
                    <a:pt x="48" y="14"/>
                  </a:lnTo>
                  <a:lnTo>
                    <a:pt x="56" y="12"/>
                  </a:lnTo>
                  <a:lnTo>
                    <a:pt x="56" y="12"/>
                  </a:lnTo>
                  <a:lnTo>
                    <a:pt x="64" y="14"/>
                  </a:lnTo>
                  <a:lnTo>
                    <a:pt x="72" y="16"/>
                  </a:lnTo>
                  <a:lnTo>
                    <a:pt x="80" y="20"/>
                  </a:lnTo>
                  <a:lnTo>
                    <a:pt x="86" y="24"/>
                  </a:lnTo>
                  <a:lnTo>
                    <a:pt x="92" y="32"/>
                  </a:lnTo>
                  <a:lnTo>
                    <a:pt x="96" y="38"/>
                  </a:lnTo>
                  <a:lnTo>
                    <a:pt x="98" y="46"/>
                  </a:lnTo>
                  <a:lnTo>
                    <a:pt x="98" y="54"/>
                  </a:lnTo>
                  <a:lnTo>
                    <a:pt x="98" y="54"/>
                  </a:lnTo>
                  <a:lnTo>
                    <a:pt x="98" y="64"/>
                  </a:lnTo>
                  <a:lnTo>
                    <a:pt x="96" y="72"/>
                  </a:lnTo>
                  <a:lnTo>
                    <a:pt x="92" y="78"/>
                  </a:lnTo>
                  <a:lnTo>
                    <a:pt x="86" y="86"/>
                  </a:lnTo>
                  <a:lnTo>
                    <a:pt x="80" y="90"/>
                  </a:lnTo>
                  <a:lnTo>
                    <a:pt x="72" y="94"/>
                  </a:lnTo>
                  <a:lnTo>
                    <a:pt x="64" y="96"/>
                  </a:lnTo>
                  <a:lnTo>
                    <a:pt x="56" y="98"/>
                  </a:lnTo>
                  <a:lnTo>
                    <a:pt x="56" y="98"/>
                  </a:lnTo>
                  <a:close/>
                </a:path>
              </a:pathLst>
            </a:custGeom>
            <a:solidFill>
              <a:srgbClr val="9294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67" name="Freeform 234"/>
            <p:cNvSpPr>
              <a:spLocks noEditPoints="1"/>
            </p:cNvSpPr>
            <p:nvPr/>
          </p:nvSpPr>
          <p:spPr bwMode="auto">
            <a:xfrm>
              <a:off x="6712915" y="3119244"/>
              <a:ext cx="52401" cy="56143"/>
            </a:xfrm>
            <a:custGeom>
              <a:avLst/>
              <a:gdLst>
                <a:gd name="T0" fmla="*/ 22 w 28"/>
                <a:gd name="T1" fmla="*/ 0 h 30"/>
                <a:gd name="T2" fmla="*/ 22 w 28"/>
                <a:gd name="T3" fmla="*/ 0 h 30"/>
                <a:gd name="T4" fmla="*/ 26 w 28"/>
                <a:gd name="T5" fmla="*/ 2 h 30"/>
                <a:gd name="T6" fmla="*/ 28 w 28"/>
                <a:gd name="T7" fmla="*/ 6 h 30"/>
                <a:gd name="T8" fmla="*/ 28 w 28"/>
                <a:gd name="T9" fmla="*/ 16 h 30"/>
                <a:gd name="T10" fmla="*/ 28 w 28"/>
                <a:gd name="T11" fmla="*/ 16 h 30"/>
                <a:gd name="T12" fmla="*/ 26 w 28"/>
                <a:gd name="T13" fmla="*/ 20 h 30"/>
                <a:gd name="T14" fmla="*/ 22 w 28"/>
                <a:gd name="T15" fmla="*/ 22 h 30"/>
                <a:gd name="T16" fmla="*/ 4 w 28"/>
                <a:gd name="T17" fmla="*/ 22 h 30"/>
                <a:gd name="T18" fmla="*/ 4 w 28"/>
                <a:gd name="T19" fmla="*/ 28 h 30"/>
                <a:gd name="T20" fmla="*/ 4 w 28"/>
                <a:gd name="T21" fmla="*/ 28 h 30"/>
                <a:gd name="T22" fmla="*/ 2 w 28"/>
                <a:gd name="T23" fmla="*/ 30 h 30"/>
                <a:gd name="T24" fmla="*/ 2 w 28"/>
                <a:gd name="T25" fmla="*/ 30 h 30"/>
                <a:gd name="T26" fmla="*/ 0 w 28"/>
                <a:gd name="T27" fmla="*/ 28 h 30"/>
                <a:gd name="T28" fmla="*/ 0 w 28"/>
                <a:gd name="T29" fmla="*/ 6 h 30"/>
                <a:gd name="T30" fmla="*/ 0 w 28"/>
                <a:gd name="T31" fmla="*/ 6 h 30"/>
                <a:gd name="T32" fmla="*/ 2 w 28"/>
                <a:gd name="T33" fmla="*/ 2 h 30"/>
                <a:gd name="T34" fmla="*/ 6 w 28"/>
                <a:gd name="T35" fmla="*/ 0 h 30"/>
                <a:gd name="T36" fmla="*/ 22 w 28"/>
                <a:gd name="T37" fmla="*/ 0 h 30"/>
                <a:gd name="T38" fmla="*/ 4 w 28"/>
                <a:gd name="T39" fmla="*/ 18 h 30"/>
                <a:gd name="T40" fmla="*/ 22 w 28"/>
                <a:gd name="T41" fmla="*/ 18 h 30"/>
                <a:gd name="T42" fmla="*/ 22 w 28"/>
                <a:gd name="T43" fmla="*/ 18 h 30"/>
                <a:gd name="T44" fmla="*/ 22 w 28"/>
                <a:gd name="T45" fmla="*/ 18 h 30"/>
                <a:gd name="T46" fmla="*/ 24 w 28"/>
                <a:gd name="T47" fmla="*/ 16 h 30"/>
                <a:gd name="T48" fmla="*/ 24 w 28"/>
                <a:gd name="T49" fmla="*/ 6 h 30"/>
                <a:gd name="T50" fmla="*/ 24 w 28"/>
                <a:gd name="T51" fmla="*/ 6 h 30"/>
                <a:gd name="T52" fmla="*/ 22 w 28"/>
                <a:gd name="T53" fmla="*/ 4 h 30"/>
                <a:gd name="T54" fmla="*/ 22 w 28"/>
                <a:gd name="T55" fmla="*/ 4 h 30"/>
                <a:gd name="T56" fmla="*/ 6 w 28"/>
                <a:gd name="T57" fmla="*/ 4 h 30"/>
                <a:gd name="T58" fmla="*/ 6 w 28"/>
                <a:gd name="T59" fmla="*/ 4 h 30"/>
                <a:gd name="T60" fmla="*/ 4 w 28"/>
                <a:gd name="T61" fmla="*/ 4 h 30"/>
                <a:gd name="T62" fmla="*/ 4 w 28"/>
                <a:gd name="T63" fmla="*/ 6 h 30"/>
                <a:gd name="T64" fmla="*/ 4 w 28"/>
                <a:gd name="T65" fmla="*/ 18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8" h="30">
                  <a:moveTo>
                    <a:pt x="22" y="0"/>
                  </a:moveTo>
                  <a:lnTo>
                    <a:pt x="22" y="0"/>
                  </a:lnTo>
                  <a:lnTo>
                    <a:pt x="26" y="2"/>
                  </a:lnTo>
                  <a:lnTo>
                    <a:pt x="28" y="6"/>
                  </a:lnTo>
                  <a:lnTo>
                    <a:pt x="28" y="16"/>
                  </a:lnTo>
                  <a:lnTo>
                    <a:pt x="28" y="16"/>
                  </a:lnTo>
                  <a:lnTo>
                    <a:pt x="26" y="20"/>
                  </a:lnTo>
                  <a:lnTo>
                    <a:pt x="22" y="22"/>
                  </a:lnTo>
                  <a:lnTo>
                    <a:pt x="4" y="22"/>
                  </a:lnTo>
                  <a:lnTo>
                    <a:pt x="4" y="28"/>
                  </a:lnTo>
                  <a:lnTo>
                    <a:pt x="4" y="28"/>
                  </a:lnTo>
                  <a:lnTo>
                    <a:pt x="2" y="30"/>
                  </a:lnTo>
                  <a:lnTo>
                    <a:pt x="2" y="30"/>
                  </a:lnTo>
                  <a:lnTo>
                    <a:pt x="0" y="28"/>
                  </a:lnTo>
                  <a:lnTo>
                    <a:pt x="0" y="6"/>
                  </a:lnTo>
                  <a:lnTo>
                    <a:pt x="0" y="6"/>
                  </a:lnTo>
                  <a:lnTo>
                    <a:pt x="2" y="2"/>
                  </a:lnTo>
                  <a:lnTo>
                    <a:pt x="6" y="0"/>
                  </a:lnTo>
                  <a:lnTo>
                    <a:pt x="22" y="0"/>
                  </a:lnTo>
                  <a:close/>
                  <a:moveTo>
                    <a:pt x="4" y="18"/>
                  </a:moveTo>
                  <a:lnTo>
                    <a:pt x="22" y="18"/>
                  </a:lnTo>
                  <a:lnTo>
                    <a:pt x="22" y="18"/>
                  </a:lnTo>
                  <a:lnTo>
                    <a:pt x="22" y="18"/>
                  </a:lnTo>
                  <a:lnTo>
                    <a:pt x="24" y="16"/>
                  </a:lnTo>
                  <a:lnTo>
                    <a:pt x="24" y="6"/>
                  </a:lnTo>
                  <a:lnTo>
                    <a:pt x="24" y="6"/>
                  </a:lnTo>
                  <a:lnTo>
                    <a:pt x="22" y="4"/>
                  </a:lnTo>
                  <a:lnTo>
                    <a:pt x="22" y="4"/>
                  </a:lnTo>
                  <a:lnTo>
                    <a:pt x="6" y="4"/>
                  </a:lnTo>
                  <a:lnTo>
                    <a:pt x="6" y="4"/>
                  </a:lnTo>
                  <a:lnTo>
                    <a:pt x="4" y="4"/>
                  </a:lnTo>
                  <a:lnTo>
                    <a:pt x="4" y="6"/>
                  </a:lnTo>
                  <a:lnTo>
                    <a:pt x="4" y="18"/>
                  </a:lnTo>
                  <a:close/>
                </a:path>
              </a:pathLst>
            </a:custGeom>
            <a:solidFill>
              <a:srgbClr val="9294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68" name="Freeform 235"/>
            <p:cNvSpPr>
              <a:spLocks/>
            </p:cNvSpPr>
            <p:nvPr/>
          </p:nvSpPr>
          <p:spPr bwMode="auto">
            <a:xfrm>
              <a:off x="6772801" y="3119244"/>
              <a:ext cx="48658" cy="56143"/>
            </a:xfrm>
            <a:custGeom>
              <a:avLst/>
              <a:gdLst>
                <a:gd name="T0" fmla="*/ 24 w 26"/>
                <a:gd name="T1" fmla="*/ 0 h 30"/>
                <a:gd name="T2" fmla="*/ 24 w 26"/>
                <a:gd name="T3" fmla="*/ 0 h 30"/>
                <a:gd name="T4" fmla="*/ 26 w 26"/>
                <a:gd name="T5" fmla="*/ 0 h 30"/>
                <a:gd name="T6" fmla="*/ 26 w 26"/>
                <a:gd name="T7" fmla="*/ 2 h 30"/>
                <a:gd name="T8" fmla="*/ 26 w 26"/>
                <a:gd name="T9" fmla="*/ 2 h 30"/>
                <a:gd name="T10" fmla="*/ 26 w 26"/>
                <a:gd name="T11" fmla="*/ 4 h 30"/>
                <a:gd name="T12" fmla="*/ 24 w 26"/>
                <a:gd name="T13" fmla="*/ 4 h 30"/>
                <a:gd name="T14" fmla="*/ 6 w 26"/>
                <a:gd name="T15" fmla="*/ 4 h 30"/>
                <a:gd name="T16" fmla="*/ 6 w 26"/>
                <a:gd name="T17" fmla="*/ 4 h 30"/>
                <a:gd name="T18" fmla="*/ 4 w 26"/>
                <a:gd name="T19" fmla="*/ 4 h 30"/>
                <a:gd name="T20" fmla="*/ 4 w 26"/>
                <a:gd name="T21" fmla="*/ 6 h 30"/>
                <a:gd name="T22" fmla="*/ 4 w 26"/>
                <a:gd name="T23" fmla="*/ 24 h 30"/>
                <a:gd name="T24" fmla="*/ 4 w 26"/>
                <a:gd name="T25" fmla="*/ 24 h 30"/>
                <a:gd name="T26" fmla="*/ 4 w 26"/>
                <a:gd name="T27" fmla="*/ 26 h 30"/>
                <a:gd name="T28" fmla="*/ 6 w 26"/>
                <a:gd name="T29" fmla="*/ 26 h 30"/>
                <a:gd name="T30" fmla="*/ 24 w 26"/>
                <a:gd name="T31" fmla="*/ 26 h 30"/>
                <a:gd name="T32" fmla="*/ 24 w 26"/>
                <a:gd name="T33" fmla="*/ 26 h 30"/>
                <a:gd name="T34" fmla="*/ 26 w 26"/>
                <a:gd name="T35" fmla="*/ 28 h 30"/>
                <a:gd name="T36" fmla="*/ 26 w 26"/>
                <a:gd name="T37" fmla="*/ 28 h 30"/>
                <a:gd name="T38" fmla="*/ 26 w 26"/>
                <a:gd name="T39" fmla="*/ 28 h 30"/>
                <a:gd name="T40" fmla="*/ 26 w 26"/>
                <a:gd name="T41" fmla="*/ 30 h 30"/>
                <a:gd name="T42" fmla="*/ 24 w 26"/>
                <a:gd name="T43" fmla="*/ 30 h 30"/>
                <a:gd name="T44" fmla="*/ 6 w 26"/>
                <a:gd name="T45" fmla="*/ 30 h 30"/>
                <a:gd name="T46" fmla="*/ 6 w 26"/>
                <a:gd name="T47" fmla="*/ 30 h 30"/>
                <a:gd name="T48" fmla="*/ 2 w 26"/>
                <a:gd name="T49" fmla="*/ 28 h 30"/>
                <a:gd name="T50" fmla="*/ 0 w 26"/>
                <a:gd name="T51" fmla="*/ 24 h 30"/>
                <a:gd name="T52" fmla="*/ 0 w 26"/>
                <a:gd name="T53" fmla="*/ 6 h 30"/>
                <a:gd name="T54" fmla="*/ 0 w 26"/>
                <a:gd name="T55" fmla="*/ 6 h 30"/>
                <a:gd name="T56" fmla="*/ 2 w 26"/>
                <a:gd name="T57" fmla="*/ 2 h 30"/>
                <a:gd name="T58" fmla="*/ 6 w 26"/>
                <a:gd name="T59" fmla="*/ 0 h 30"/>
                <a:gd name="T60" fmla="*/ 24 w 26"/>
                <a:gd name="T61"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6" h="30">
                  <a:moveTo>
                    <a:pt x="24" y="0"/>
                  </a:moveTo>
                  <a:lnTo>
                    <a:pt x="24" y="0"/>
                  </a:lnTo>
                  <a:lnTo>
                    <a:pt x="26" y="0"/>
                  </a:lnTo>
                  <a:lnTo>
                    <a:pt x="26" y="2"/>
                  </a:lnTo>
                  <a:lnTo>
                    <a:pt x="26" y="2"/>
                  </a:lnTo>
                  <a:lnTo>
                    <a:pt x="26" y="4"/>
                  </a:lnTo>
                  <a:lnTo>
                    <a:pt x="24" y="4"/>
                  </a:lnTo>
                  <a:lnTo>
                    <a:pt x="6" y="4"/>
                  </a:lnTo>
                  <a:lnTo>
                    <a:pt x="6" y="4"/>
                  </a:lnTo>
                  <a:lnTo>
                    <a:pt x="4" y="4"/>
                  </a:lnTo>
                  <a:lnTo>
                    <a:pt x="4" y="6"/>
                  </a:lnTo>
                  <a:lnTo>
                    <a:pt x="4" y="24"/>
                  </a:lnTo>
                  <a:lnTo>
                    <a:pt x="4" y="24"/>
                  </a:lnTo>
                  <a:lnTo>
                    <a:pt x="4" y="26"/>
                  </a:lnTo>
                  <a:lnTo>
                    <a:pt x="6" y="26"/>
                  </a:lnTo>
                  <a:lnTo>
                    <a:pt x="24" y="26"/>
                  </a:lnTo>
                  <a:lnTo>
                    <a:pt x="24" y="26"/>
                  </a:lnTo>
                  <a:lnTo>
                    <a:pt x="26" y="28"/>
                  </a:lnTo>
                  <a:lnTo>
                    <a:pt x="26" y="28"/>
                  </a:lnTo>
                  <a:lnTo>
                    <a:pt x="26" y="28"/>
                  </a:lnTo>
                  <a:lnTo>
                    <a:pt x="26" y="30"/>
                  </a:lnTo>
                  <a:lnTo>
                    <a:pt x="24" y="30"/>
                  </a:lnTo>
                  <a:lnTo>
                    <a:pt x="6" y="30"/>
                  </a:lnTo>
                  <a:lnTo>
                    <a:pt x="6" y="30"/>
                  </a:lnTo>
                  <a:lnTo>
                    <a:pt x="2" y="28"/>
                  </a:lnTo>
                  <a:lnTo>
                    <a:pt x="0" y="24"/>
                  </a:lnTo>
                  <a:lnTo>
                    <a:pt x="0" y="6"/>
                  </a:lnTo>
                  <a:lnTo>
                    <a:pt x="0" y="6"/>
                  </a:lnTo>
                  <a:lnTo>
                    <a:pt x="2" y="2"/>
                  </a:lnTo>
                  <a:lnTo>
                    <a:pt x="6" y="0"/>
                  </a:lnTo>
                  <a:lnTo>
                    <a:pt x="24" y="0"/>
                  </a:lnTo>
                  <a:close/>
                </a:path>
              </a:pathLst>
            </a:custGeom>
            <a:solidFill>
              <a:srgbClr val="9294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Tree>
    <p:extLst>
      <p:ext uri="{BB962C8B-B14F-4D97-AF65-F5344CB8AC3E}">
        <p14:creationId xmlns:p14="http://schemas.microsoft.com/office/powerpoint/2010/main" val="355511694"/>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750"/>
                                        <p:tgtEl>
                                          <p:spTgt spid="3"/>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250"/>
                            </p:stCondLst>
                            <p:childTnLst>
                              <p:par>
                                <p:cTn id="13" presetID="2" presetClass="entr" presetSubtype="12" fill="hold" nodeType="afterEffect">
                                  <p:stCondLst>
                                    <p:cond delay="0"/>
                                  </p:stCondLst>
                                  <p:childTnLst>
                                    <p:set>
                                      <p:cBhvr>
                                        <p:cTn id="14" dur="1" fill="hold">
                                          <p:stCondLst>
                                            <p:cond delay="0"/>
                                          </p:stCondLst>
                                        </p:cTn>
                                        <p:tgtEl>
                                          <p:spTgt spid="446"/>
                                        </p:tgtEl>
                                        <p:attrNameLst>
                                          <p:attrName>style.visibility</p:attrName>
                                        </p:attrNameLst>
                                      </p:cBhvr>
                                      <p:to>
                                        <p:strVal val="visible"/>
                                      </p:to>
                                    </p:set>
                                    <p:anim calcmode="lin" valueType="num">
                                      <p:cBhvr additive="base">
                                        <p:cTn id="15" dur="500" fill="hold"/>
                                        <p:tgtEl>
                                          <p:spTgt spid="446"/>
                                        </p:tgtEl>
                                        <p:attrNameLst>
                                          <p:attrName>ppt_x</p:attrName>
                                        </p:attrNameLst>
                                      </p:cBhvr>
                                      <p:tavLst>
                                        <p:tav tm="0">
                                          <p:val>
                                            <p:strVal val="0-#ppt_w/2"/>
                                          </p:val>
                                        </p:tav>
                                        <p:tav tm="100000">
                                          <p:val>
                                            <p:strVal val="#ppt_x"/>
                                          </p:val>
                                        </p:tav>
                                      </p:tavLst>
                                    </p:anim>
                                    <p:anim calcmode="lin" valueType="num">
                                      <p:cBhvr additive="base">
                                        <p:cTn id="16" dur="500" fill="hold"/>
                                        <p:tgtEl>
                                          <p:spTgt spid="446"/>
                                        </p:tgtEl>
                                        <p:attrNameLst>
                                          <p:attrName>ppt_y</p:attrName>
                                        </p:attrNameLst>
                                      </p:cBhvr>
                                      <p:tavLst>
                                        <p:tav tm="0">
                                          <p:val>
                                            <p:strVal val="1+#ppt_h/2"/>
                                          </p:val>
                                        </p:tav>
                                        <p:tav tm="100000">
                                          <p:val>
                                            <p:strVal val="#ppt_y"/>
                                          </p:val>
                                        </p:tav>
                                      </p:tavLst>
                                    </p:anim>
                                  </p:childTnLst>
                                </p:cTn>
                              </p:par>
                            </p:childTnLst>
                          </p:cTn>
                        </p:par>
                        <p:par>
                          <p:cTn id="17" fill="hold">
                            <p:stCondLst>
                              <p:cond delay="1750"/>
                            </p:stCondLst>
                            <p:childTnLst>
                              <p:par>
                                <p:cTn id="18" presetID="22" presetClass="entr" presetSubtype="8" fill="hold" nodeType="afterEffect">
                                  <p:stCondLst>
                                    <p:cond delay="0"/>
                                  </p:stCondLst>
                                  <p:childTnLst>
                                    <p:set>
                                      <p:cBhvr>
                                        <p:cTn id="19" dur="1" fill="hold">
                                          <p:stCondLst>
                                            <p:cond delay="0"/>
                                          </p:stCondLst>
                                        </p:cTn>
                                        <p:tgtEl>
                                          <p:spTgt spid="229"/>
                                        </p:tgtEl>
                                        <p:attrNameLst>
                                          <p:attrName>style.visibility</p:attrName>
                                        </p:attrNameLst>
                                      </p:cBhvr>
                                      <p:to>
                                        <p:strVal val="visible"/>
                                      </p:to>
                                    </p:set>
                                    <p:animEffect transition="in" filter="wipe(left)">
                                      <p:cBhvr>
                                        <p:cTn id="20" dur="500"/>
                                        <p:tgtEl>
                                          <p:spTgt spid="229"/>
                                        </p:tgtEl>
                                      </p:cBhvr>
                                    </p:animEffect>
                                  </p:childTnLst>
                                </p:cTn>
                              </p:par>
                            </p:childTnLst>
                          </p:cTn>
                        </p:par>
                        <p:par>
                          <p:cTn id="21" fill="hold">
                            <p:stCondLst>
                              <p:cond delay="2250"/>
                            </p:stCondLst>
                            <p:childTnLst>
                              <p:par>
                                <p:cTn id="22" presetID="22" presetClass="entr" presetSubtype="4" fill="hold" nodeType="after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wipe(down)">
                                      <p:cBhvr>
                                        <p:cTn id="24" dur="500"/>
                                        <p:tgtEl>
                                          <p:spTgt spid="19"/>
                                        </p:tgtEl>
                                      </p:cBhvr>
                                    </p:animEffect>
                                  </p:childTnLst>
                                </p:cTn>
                              </p:par>
                            </p:childTnLst>
                          </p:cTn>
                        </p:par>
                        <p:par>
                          <p:cTn id="25" fill="hold">
                            <p:stCondLst>
                              <p:cond delay="2750"/>
                            </p:stCondLst>
                            <p:childTnLst>
                              <p:par>
                                <p:cTn id="26" presetID="10" presetClass="entr" presetSubtype="0" fill="hold" nodeType="afterEffect">
                                  <p:stCondLst>
                                    <p:cond delay="0"/>
                                  </p:stCondLst>
                                  <p:childTnLst>
                                    <p:set>
                                      <p:cBhvr>
                                        <p:cTn id="27" dur="1" fill="hold">
                                          <p:stCondLst>
                                            <p:cond delay="0"/>
                                          </p:stCondLst>
                                        </p:cTn>
                                        <p:tgtEl>
                                          <p:spTgt spid="660"/>
                                        </p:tgtEl>
                                        <p:attrNameLst>
                                          <p:attrName>style.visibility</p:attrName>
                                        </p:attrNameLst>
                                      </p:cBhvr>
                                      <p:to>
                                        <p:strVal val="visible"/>
                                      </p:to>
                                    </p:set>
                                    <p:animEffect transition="in" filter="fade">
                                      <p:cBhvr>
                                        <p:cTn id="28" dur="500"/>
                                        <p:tgtEl>
                                          <p:spTgt spid="660"/>
                                        </p:tgtEl>
                                      </p:cBhvr>
                                    </p:animEffect>
                                  </p:childTnLst>
                                </p:cTn>
                              </p:par>
                            </p:childTnLst>
                          </p:cTn>
                        </p:par>
                        <p:par>
                          <p:cTn id="29" fill="hold">
                            <p:stCondLst>
                              <p:cond delay="3250"/>
                            </p:stCondLst>
                            <p:childTnLst>
                              <p:par>
                                <p:cTn id="30" presetID="22" presetClass="entr" presetSubtype="8" fill="hold" nodeType="afterEffect">
                                  <p:stCondLst>
                                    <p:cond delay="0"/>
                                  </p:stCondLst>
                                  <p:childTnLst>
                                    <p:set>
                                      <p:cBhvr>
                                        <p:cTn id="31" dur="1" fill="hold">
                                          <p:stCondLst>
                                            <p:cond delay="0"/>
                                          </p:stCondLst>
                                        </p:cTn>
                                        <p:tgtEl>
                                          <p:spTgt spid="232"/>
                                        </p:tgtEl>
                                        <p:attrNameLst>
                                          <p:attrName>style.visibility</p:attrName>
                                        </p:attrNameLst>
                                      </p:cBhvr>
                                      <p:to>
                                        <p:strVal val="visible"/>
                                      </p:to>
                                    </p:set>
                                    <p:animEffect transition="in" filter="wipe(left)">
                                      <p:cBhvr>
                                        <p:cTn id="32" dur="500"/>
                                        <p:tgtEl>
                                          <p:spTgt spid="232"/>
                                        </p:tgtEl>
                                      </p:cBhvr>
                                    </p:animEffect>
                                  </p:childTnLst>
                                </p:cTn>
                              </p:par>
                            </p:childTnLst>
                          </p:cTn>
                        </p:par>
                        <p:par>
                          <p:cTn id="33" fill="hold">
                            <p:stCondLst>
                              <p:cond delay="3750"/>
                            </p:stCondLst>
                            <p:childTnLst>
                              <p:par>
                                <p:cTn id="34" presetID="22" presetClass="entr" presetSubtype="8" fill="hold" nodeType="after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wipe(left)">
                                      <p:cBhvr>
                                        <p:cTn id="36" dur="500"/>
                                        <p:tgtEl>
                                          <p:spTgt spid="20"/>
                                        </p:tgtEl>
                                      </p:cBhvr>
                                    </p:animEffect>
                                  </p:childTnLst>
                                </p:cTn>
                              </p:par>
                            </p:childTnLst>
                          </p:cTn>
                        </p:par>
                        <p:par>
                          <p:cTn id="37" fill="hold">
                            <p:stCondLst>
                              <p:cond delay="4250"/>
                            </p:stCondLst>
                            <p:childTnLst>
                              <p:par>
                                <p:cTn id="38" presetID="10" presetClass="entr" presetSubtype="0" fill="hold" nodeType="afterEffect">
                                  <p:stCondLst>
                                    <p:cond delay="0"/>
                                  </p:stCondLst>
                                  <p:childTnLst>
                                    <p:set>
                                      <p:cBhvr>
                                        <p:cTn id="39" dur="1" fill="hold">
                                          <p:stCondLst>
                                            <p:cond delay="0"/>
                                          </p:stCondLst>
                                        </p:cTn>
                                        <p:tgtEl>
                                          <p:spTgt spid="5"/>
                                        </p:tgtEl>
                                        <p:attrNameLst>
                                          <p:attrName>style.visibility</p:attrName>
                                        </p:attrNameLst>
                                      </p:cBhvr>
                                      <p:to>
                                        <p:strVal val="visible"/>
                                      </p:to>
                                    </p:set>
                                    <p:animEffect transition="in" filter="fade">
                                      <p:cBhvr>
                                        <p:cTn id="40" dur="500"/>
                                        <p:tgtEl>
                                          <p:spTgt spid="5"/>
                                        </p:tgtEl>
                                      </p:cBhvr>
                                    </p:animEffect>
                                  </p:childTnLst>
                                </p:cTn>
                              </p:par>
                            </p:childTnLst>
                          </p:cTn>
                        </p:par>
                        <p:par>
                          <p:cTn id="41" fill="hold">
                            <p:stCondLst>
                              <p:cond delay="4750"/>
                            </p:stCondLst>
                            <p:childTnLst>
                              <p:par>
                                <p:cTn id="42" presetID="22" presetClass="entr" presetSubtype="8" fill="hold" nodeType="afterEffect">
                                  <p:stCondLst>
                                    <p:cond delay="0"/>
                                  </p:stCondLst>
                                  <p:childTnLst>
                                    <p:set>
                                      <p:cBhvr>
                                        <p:cTn id="43" dur="1" fill="hold">
                                          <p:stCondLst>
                                            <p:cond delay="0"/>
                                          </p:stCondLst>
                                        </p:cTn>
                                        <p:tgtEl>
                                          <p:spTgt spid="223"/>
                                        </p:tgtEl>
                                        <p:attrNameLst>
                                          <p:attrName>style.visibility</p:attrName>
                                        </p:attrNameLst>
                                      </p:cBhvr>
                                      <p:to>
                                        <p:strVal val="visible"/>
                                      </p:to>
                                    </p:set>
                                    <p:animEffect transition="in" filter="wipe(left)">
                                      <p:cBhvr>
                                        <p:cTn id="44" dur="500"/>
                                        <p:tgtEl>
                                          <p:spTgt spid="223"/>
                                        </p:tgtEl>
                                      </p:cBhvr>
                                    </p:animEffect>
                                  </p:childTnLst>
                                </p:cTn>
                              </p:par>
                            </p:childTnLst>
                          </p:cTn>
                        </p:par>
                        <p:par>
                          <p:cTn id="45" fill="hold">
                            <p:stCondLst>
                              <p:cond delay="5250"/>
                            </p:stCondLst>
                            <p:childTnLst>
                              <p:par>
                                <p:cTn id="46" presetID="22" presetClass="entr" presetSubtype="1" fill="hold" nodeType="after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wipe(up)">
                                      <p:cBhvr>
                                        <p:cTn id="48" dur="500"/>
                                        <p:tgtEl>
                                          <p:spTgt spid="21"/>
                                        </p:tgtEl>
                                      </p:cBhvr>
                                    </p:animEffect>
                                  </p:childTnLst>
                                </p:cTn>
                              </p:par>
                            </p:childTnLst>
                          </p:cTn>
                        </p:par>
                        <p:par>
                          <p:cTn id="49" fill="hold">
                            <p:stCondLst>
                              <p:cond delay="5750"/>
                            </p:stCondLst>
                            <p:childTnLst>
                              <p:par>
                                <p:cTn id="50" presetID="10" presetClass="entr" presetSubtype="0" fill="hold" nodeType="afterEffect">
                                  <p:stCondLst>
                                    <p:cond delay="0"/>
                                  </p:stCondLst>
                                  <p:childTnLst>
                                    <p:set>
                                      <p:cBhvr>
                                        <p:cTn id="51" dur="1" fill="hold">
                                          <p:stCondLst>
                                            <p:cond delay="0"/>
                                          </p:stCondLst>
                                        </p:cTn>
                                        <p:tgtEl>
                                          <p:spTgt spid="235"/>
                                        </p:tgtEl>
                                        <p:attrNameLst>
                                          <p:attrName>style.visibility</p:attrName>
                                        </p:attrNameLst>
                                      </p:cBhvr>
                                      <p:to>
                                        <p:strVal val="visible"/>
                                      </p:to>
                                    </p:set>
                                    <p:animEffect transition="in" filter="fade">
                                      <p:cBhvr>
                                        <p:cTn id="52" dur="500"/>
                                        <p:tgtEl>
                                          <p:spTgt spid="235"/>
                                        </p:tgtEl>
                                      </p:cBhvr>
                                    </p:animEffect>
                                  </p:childTnLst>
                                </p:cTn>
                              </p:par>
                            </p:childTnLst>
                          </p:cTn>
                        </p:par>
                        <p:par>
                          <p:cTn id="53" fill="hold">
                            <p:stCondLst>
                              <p:cond delay="6250"/>
                            </p:stCondLst>
                            <p:childTnLst>
                              <p:par>
                                <p:cTn id="54" presetID="22" presetClass="entr" presetSubtype="8" fill="hold" nodeType="afterEffect">
                                  <p:stCondLst>
                                    <p:cond delay="0"/>
                                  </p:stCondLst>
                                  <p:childTnLst>
                                    <p:set>
                                      <p:cBhvr>
                                        <p:cTn id="55" dur="1" fill="hold">
                                          <p:stCondLst>
                                            <p:cond delay="0"/>
                                          </p:stCondLst>
                                        </p:cTn>
                                        <p:tgtEl>
                                          <p:spTgt spid="226"/>
                                        </p:tgtEl>
                                        <p:attrNameLst>
                                          <p:attrName>style.visibility</p:attrName>
                                        </p:attrNameLst>
                                      </p:cBhvr>
                                      <p:to>
                                        <p:strVal val="visible"/>
                                      </p:to>
                                    </p:set>
                                    <p:animEffect transition="in" filter="wipe(left)">
                                      <p:cBhvr>
                                        <p:cTn id="56" dur="500"/>
                                        <p:tgtEl>
                                          <p:spTgt spid="226"/>
                                        </p:tgtEl>
                                      </p:cBhvr>
                                    </p:animEffect>
                                  </p:childTnLst>
                                </p:cTn>
                              </p:par>
                            </p:childTnLst>
                          </p:cTn>
                        </p:par>
                        <p:par>
                          <p:cTn id="57" fill="hold">
                            <p:stCondLst>
                              <p:cond delay="6750"/>
                            </p:stCondLst>
                            <p:childTnLst>
                              <p:par>
                                <p:cTn id="58" presetID="22" presetClass="entr" presetSubtype="8" fill="hold" nodeType="afterEffect">
                                  <p:stCondLst>
                                    <p:cond delay="0"/>
                                  </p:stCondLst>
                                  <p:childTnLst>
                                    <p:set>
                                      <p:cBhvr>
                                        <p:cTn id="59" dur="1" fill="hold">
                                          <p:stCondLst>
                                            <p:cond delay="0"/>
                                          </p:stCondLst>
                                        </p:cTn>
                                        <p:tgtEl>
                                          <p:spTgt spid="22"/>
                                        </p:tgtEl>
                                        <p:attrNameLst>
                                          <p:attrName>style.visibility</p:attrName>
                                        </p:attrNameLst>
                                      </p:cBhvr>
                                      <p:to>
                                        <p:strVal val="visible"/>
                                      </p:to>
                                    </p:set>
                                    <p:animEffect transition="in" filter="wipe(left)">
                                      <p:cBhvr>
                                        <p:cTn id="60" dur="500"/>
                                        <p:tgtEl>
                                          <p:spTgt spid="22"/>
                                        </p:tgtEl>
                                      </p:cBhvr>
                                    </p:animEffect>
                                  </p:childTnLst>
                                </p:cTn>
                              </p:par>
                            </p:childTnLst>
                          </p:cTn>
                        </p:par>
                        <p:par>
                          <p:cTn id="61" fill="hold">
                            <p:stCondLst>
                              <p:cond delay="7250"/>
                            </p:stCondLst>
                            <p:childTnLst>
                              <p:par>
                                <p:cTn id="62" presetID="2" presetClass="entr" presetSubtype="4" fill="hold" nodeType="afterEffect">
                                  <p:stCondLst>
                                    <p:cond delay="0"/>
                                  </p:stCondLst>
                                  <p:childTnLst>
                                    <p:set>
                                      <p:cBhvr>
                                        <p:cTn id="63" dur="1" fill="hold">
                                          <p:stCondLst>
                                            <p:cond delay="0"/>
                                          </p:stCondLst>
                                        </p:cTn>
                                        <p:tgtEl>
                                          <p:spTgt spid="371"/>
                                        </p:tgtEl>
                                        <p:attrNameLst>
                                          <p:attrName>style.visibility</p:attrName>
                                        </p:attrNameLst>
                                      </p:cBhvr>
                                      <p:to>
                                        <p:strVal val="visible"/>
                                      </p:to>
                                    </p:set>
                                    <p:anim calcmode="lin" valueType="num">
                                      <p:cBhvr additive="base">
                                        <p:cTn id="64" dur="500" fill="hold"/>
                                        <p:tgtEl>
                                          <p:spTgt spid="371"/>
                                        </p:tgtEl>
                                        <p:attrNameLst>
                                          <p:attrName>ppt_x</p:attrName>
                                        </p:attrNameLst>
                                      </p:cBhvr>
                                      <p:tavLst>
                                        <p:tav tm="0">
                                          <p:val>
                                            <p:strVal val="#ppt_x"/>
                                          </p:val>
                                        </p:tav>
                                        <p:tav tm="100000">
                                          <p:val>
                                            <p:strVal val="#ppt_x"/>
                                          </p:val>
                                        </p:tav>
                                      </p:tavLst>
                                    </p:anim>
                                    <p:anim calcmode="lin" valueType="num">
                                      <p:cBhvr additive="base">
                                        <p:cTn id="65" dur="500" fill="hold"/>
                                        <p:tgtEl>
                                          <p:spTgt spid="371"/>
                                        </p:tgtEl>
                                        <p:attrNameLst>
                                          <p:attrName>ppt_y</p:attrName>
                                        </p:attrNameLst>
                                      </p:cBhvr>
                                      <p:tavLst>
                                        <p:tav tm="0">
                                          <p:val>
                                            <p:strVal val="1+#ppt_h/2"/>
                                          </p:val>
                                        </p:tav>
                                        <p:tav tm="100000">
                                          <p:val>
                                            <p:strVal val="#ppt_y"/>
                                          </p:val>
                                        </p:tav>
                                      </p:tavLst>
                                    </p:anim>
                                  </p:childTnLst>
                                </p:cTn>
                              </p:par>
                            </p:childTnLst>
                          </p:cTn>
                        </p:par>
                        <p:par>
                          <p:cTn id="66" fill="hold">
                            <p:stCondLst>
                              <p:cond delay="7750"/>
                            </p:stCondLst>
                            <p:childTnLst>
                              <p:par>
                                <p:cTn id="67" presetID="22" presetClass="entr" presetSubtype="8" fill="hold" nodeType="afterEffect">
                                  <p:stCondLst>
                                    <p:cond delay="0"/>
                                  </p:stCondLst>
                                  <p:childTnLst>
                                    <p:set>
                                      <p:cBhvr>
                                        <p:cTn id="68" dur="1" fill="hold">
                                          <p:stCondLst>
                                            <p:cond delay="0"/>
                                          </p:stCondLst>
                                        </p:cTn>
                                        <p:tgtEl>
                                          <p:spTgt spid="217"/>
                                        </p:tgtEl>
                                        <p:attrNameLst>
                                          <p:attrName>style.visibility</p:attrName>
                                        </p:attrNameLst>
                                      </p:cBhvr>
                                      <p:to>
                                        <p:strVal val="visible"/>
                                      </p:to>
                                    </p:set>
                                    <p:animEffect transition="in" filter="wipe(left)">
                                      <p:cBhvr>
                                        <p:cTn id="69" dur="500"/>
                                        <p:tgtEl>
                                          <p:spTgt spid="217"/>
                                        </p:tgtEl>
                                      </p:cBhvr>
                                    </p:animEffect>
                                  </p:childTnLst>
                                </p:cTn>
                              </p:par>
                            </p:childTnLst>
                          </p:cTn>
                        </p:par>
                        <p:par>
                          <p:cTn id="70" fill="hold">
                            <p:stCondLst>
                              <p:cond delay="8250"/>
                            </p:stCondLst>
                            <p:childTnLst>
                              <p:par>
                                <p:cTn id="71" presetID="22" presetClass="entr" presetSubtype="4" fill="hold" nodeType="afterEffect">
                                  <p:stCondLst>
                                    <p:cond delay="0"/>
                                  </p:stCondLst>
                                  <p:childTnLst>
                                    <p:set>
                                      <p:cBhvr>
                                        <p:cTn id="72" dur="1" fill="hold">
                                          <p:stCondLst>
                                            <p:cond delay="0"/>
                                          </p:stCondLst>
                                        </p:cTn>
                                        <p:tgtEl>
                                          <p:spTgt spid="23"/>
                                        </p:tgtEl>
                                        <p:attrNameLst>
                                          <p:attrName>style.visibility</p:attrName>
                                        </p:attrNameLst>
                                      </p:cBhvr>
                                      <p:to>
                                        <p:strVal val="visible"/>
                                      </p:to>
                                    </p:set>
                                    <p:animEffect transition="in" filter="wipe(down)">
                                      <p:cBhvr>
                                        <p:cTn id="73" dur="500"/>
                                        <p:tgtEl>
                                          <p:spTgt spid="23"/>
                                        </p:tgtEl>
                                      </p:cBhvr>
                                    </p:animEffect>
                                  </p:childTnLst>
                                </p:cTn>
                              </p:par>
                            </p:childTnLst>
                          </p:cTn>
                        </p:par>
                        <p:par>
                          <p:cTn id="74" fill="hold">
                            <p:stCondLst>
                              <p:cond delay="8750"/>
                            </p:stCondLst>
                            <p:childTnLst>
                              <p:par>
                                <p:cTn id="75" presetID="10" presetClass="entr" presetSubtype="0" fill="hold" nodeType="afterEffect">
                                  <p:stCondLst>
                                    <p:cond delay="0"/>
                                  </p:stCondLst>
                                  <p:childTnLst>
                                    <p:set>
                                      <p:cBhvr>
                                        <p:cTn id="76" dur="1" fill="hold">
                                          <p:stCondLst>
                                            <p:cond delay="0"/>
                                          </p:stCondLst>
                                        </p:cTn>
                                        <p:tgtEl>
                                          <p:spTgt spid="299"/>
                                        </p:tgtEl>
                                        <p:attrNameLst>
                                          <p:attrName>style.visibility</p:attrName>
                                        </p:attrNameLst>
                                      </p:cBhvr>
                                      <p:to>
                                        <p:strVal val="visible"/>
                                      </p:to>
                                    </p:set>
                                    <p:animEffect transition="in" filter="fade">
                                      <p:cBhvr>
                                        <p:cTn id="77" dur="500"/>
                                        <p:tgtEl>
                                          <p:spTgt spid="299"/>
                                        </p:tgtEl>
                                      </p:cBhvr>
                                    </p:animEffect>
                                  </p:childTnLst>
                                </p:cTn>
                              </p:par>
                            </p:childTnLst>
                          </p:cTn>
                        </p:par>
                        <p:par>
                          <p:cTn id="78" fill="hold">
                            <p:stCondLst>
                              <p:cond delay="9250"/>
                            </p:stCondLst>
                            <p:childTnLst>
                              <p:par>
                                <p:cTn id="79" presetID="22" presetClass="entr" presetSubtype="8" fill="hold" nodeType="afterEffect">
                                  <p:stCondLst>
                                    <p:cond delay="0"/>
                                  </p:stCondLst>
                                  <p:childTnLst>
                                    <p:set>
                                      <p:cBhvr>
                                        <p:cTn id="80" dur="1" fill="hold">
                                          <p:stCondLst>
                                            <p:cond delay="0"/>
                                          </p:stCondLst>
                                        </p:cTn>
                                        <p:tgtEl>
                                          <p:spTgt spid="214"/>
                                        </p:tgtEl>
                                        <p:attrNameLst>
                                          <p:attrName>style.visibility</p:attrName>
                                        </p:attrNameLst>
                                      </p:cBhvr>
                                      <p:to>
                                        <p:strVal val="visible"/>
                                      </p:to>
                                    </p:set>
                                    <p:animEffect transition="in" filter="wipe(left)">
                                      <p:cBhvr>
                                        <p:cTn id="81" dur="500"/>
                                        <p:tgtEl>
                                          <p:spTgt spid="2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622414" y="416906"/>
            <a:ext cx="9144000" cy="74627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id-ID" sz="3800" b="1"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Fira Sans ExtraBold Italic" panose="00000900000000000000" pitchFamily="50" charset="0"/>
                <a:cs typeface="Clear Sans Light" panose="020B0303030202020304" pitchFamily="34" charset="0"/>
              </a:rPr>
              <a:t>E</a:t>
            </a:r>
            <a:r>
              <a:rPr kumimoji="0" lang="id-ID" sz="380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Fira Sans ExtraBold Italic" panose="00000900000000000000" pitchFamily="50" charset="0"/>
                <a:cs typeface="Clear Sans Light" panose="020B0303030202020304" pitchFamily="34" charset="0"/>
              </a:rPr>
              <a:t>ssential</a:t>
            </a:r>
            <a:r>
              <a:rPr kumimoji="0" lang="id-ID" sz="3800" b="1"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Fira Sans ExtraBold Italic" panose="00000900000000000000" pitchFamily="50" charset="0"/>
                <a:cs typeface="Clear Sans Light" panose="020B0303030202020304" pitchFamily="34" charset="0"/>
              </a:rPr>
              <a:t> Market Value</a:t>
            </a:r>
            <a:endParaRPr kumimoji="0" lang="en-GB" sz="3800" b="1"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Fira Sans ExtraBold Italic" panose="00000900000000000000" pitchFamily="50" charset="0"/>
              <a:cs typeface="Clear Sans Light" panose="020B0303030202020304" pitchFamily="34" charset="0"/>
            </a:endParaRPr>
          </a:p>
        </p:txBody>
      </p:sp>
      <p:sp>
        <p:nvSpPr>
          <p:cNvPr id="4" name="Subtitle 2"/>
          <p:cNvSpPr txBox="1">
            <a:spLocks/>
          </p:cNvSpPr>
          <p:nvPr/>
        </p:nvSpPr>
        <p:spPr>
          <a:xfrm>
            <a:off x="650565" y="1065898"/>
            <a:ext cx="7308850" cy="369332"/>
          </a:xfrm>
          <a:prstGeom prst="rect">
            <a:avLst/>
          </a:prstGeom>
        </p:spPr>
        <p:txBody>
          <a:bodyPr vert="horz" wrap="square" lIns="121920" tIns="60960" rIns="121920" bIns="60960" rtlCol="0">
            <a:spAutoFit/>
          </a:bodyPr>
          <a:lstStyle/>
          <a:p>
            <a:pPr marL="0" marR="0" lvl="0" indent="0" algn="l" defTabSz="1219050" rtl="0" eaLnBrk="1" fontAlgn="auto" latinLnBrk="0" hangingPunct="1">
              <a:lnSpc>
                <a:spcPct val="100000"/>
              </a:lnSpc>
              <a:spcBef>
                <a:spcPct val="20000"/>
              </a:spcBef>
              <a:spcAft>
                <a:spcPts val="0"/>
              </a:spcAft>
              <a:buClrTx/>
              <a:buSzTx/>
              <a:buFontTx/>
              <a:buNone/>
              <a:tabLst/>
              <a:defRPr/>
            </a:pPr>
            <a:r>
              <a:rPr kumimoji="0" lang="id-ID" sz="1600" b="0" i="0" u="none" strike="noStrike" kern="1200" cap="none" spc="0" normalizeH="0" baseline="0" noProof="0" dirty="0">
                <a:ln>
                  <a:noFill/>
                </a:ln>
                <a:solidFill>
                  <a:prstClr val="black">
                    <a:lumMod val="75000"/>
                    <a:lumOff val="25000"/>
                  </a:prstClr>
                </a:solidFill>
                <a:effectLst/>
                <a:uLnTx/>
                <a:uFillTx/>
                <a:latin typeface="Lato Light" panose="020F0302020204030203" pitchFamily="34" charset="0"/>
                <a:ea typeface="+mn-ea"/>
                <a:cs typeface="+mn-cs"/>
              </a:rPr>
              <a:t>Put your best word here.</a:t>
            </a:r>
            <a:endParaRPr kumimoji="0" lang="en-US" sz="1400" b="0" i="0" u="none" strike="noStrike" kern="1200" cap="none" spc="0" normalizeH="0" baseline="0" noProof="0" dirty="0">
              <a:ln>
                <a:noFill/>
              </a:ln>
              <a:solidFill>
                <a:prstClr val="black">
                  <a:lumMod val="75000"/>
                  <a:lumOff val="25000"/>
                </a:prstClr>
              </a:solidFill>
              <a:effectLst/>
              <a:uLnTx/>
              <a:uFillTx/>
              <a:latin typeface="Lato Light" panose="020F0302020204030203" pitchFamily="34" charset="0"/>
              <a:ea typeface="+mn-ea"/>
              <a:cs typeface="Clear Sans Light" panose="020B0303030202020304" pitchFamily="34" charset="0"/>
            </a:endParaRPr>
          </a:p>
        </p:txBody>
      </p:sp>
      <p:sp>
        <p:nvSpPr>
          <p:cNvPr id="133" name="TextBox 132"/>
          <p:cNvSpPr txBox="1"/>
          <p:nvPr/>
        </p:nvSpPr>
        <p:spPr>
          <a:xfrm>
            <a:off x="11116291" y="6311638"/>
            <a:ext cx="280863" cy="269815"/>
          </a:xfrm>
          <a:prstGeom prst="rect">
            <a:avLst/>
          </a:prstGeom>
          <a:solidFill>
            <a:schemeClr val="tx2">
              <a:lumMod val="75000"/>
            </a:schemeClr>
          </a:solidFill>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700" b="0" i="0" u="none" strike="noStrike" kern="1200" cap="none" spc="0" normalizeH="0" baseline="0" noProof="0" dirty="0">
              <a:ln>
                <a:noFill/>
              </a:ln>
              <a:solidFill>
                <a:prstClr val="white"/>
              </a:solidFill>
              <a:effectLst/>
              <a:uLnTx/>
              <a:uFillTx/>
              <a:latin typeface="Lato Light" panose="020F0302020204030203" pitchFamily="34" charset="0"/>
              <a:ea typeface="+mn-ea"/>
              <a:cs typeface="+mn-cs"/>
            </a:endParaRPr>
          </a:p>
        </p:txBody>
      </p:sp>
      <p:sp>
        <p:nvSpPr>
          <p:cNvPr id="18" name="TextBox 17"/>
          <p:cNvSpPr txBox="1"/>
          <p:nvPr/>
        </p:nvSpPr>
        <p:spPr>
          <a:xfrm>
            <a:off x="10978300" y="6281105"/>
            <a:ext cx="556844"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935BBC0D-156C-474B-BE53-7DA8707D3EBF}" type="slidenum">
              <a:rPr kumimoji="0" lang="en-US" sz="1400" b="0" i="0" u="none" strike="noStrike" kern="1200" cap="none" spc="0" normalizeH="0" baseline="0" noProof="0">
                <a:ln>
                  <a:noFill/>
                </a:ln>
                <a:solidFill>
                  <a:prstClr val="white"/>
                </a:solidFill>
                <a:effectLst/>
                <a:uLnTx/>
                <a:uFillTx/>
                <a:latin typeface="Lato Light" panose="020F0302020204030203"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7</a:t>
            </a:fld>
            <a:endParaRPr kumimoji="0" lang="en-US" sz="1400" b="0" i="0" u="none" strike="noStrike" kern="1200" cap="none" spc="0" normalizeH="0" baseline="0" noProof="0" dirty="0">
              <a:ln>
                <a:noFill/>
              </a:ln>
              <a:solidFill>
                <a:prstClr val="white"/>
              </a:solidFill>
              <a:effectLst/>
              <a:uLnTx/>
              <a:uFillTx/>
              <a:latin typeface="Lato Light" panose="020F0302020204030203" pitchFamily="34" charset="0"/>
              <a:ea typeface="+mn-ea"/>
              <a:cs typeface="+mn-cs"/>
            </a:endParaRPr>
          </a:p>
        </p:txBody>
      </p:sp>
      <p:sp>
        <p:nvSpPr>
          <p:cNvPr id="22" name="TextBox 21"/>
          <p:cNvSpPr txBox="1"/>
          <p:nvPr/>
        </p:nvSpPr>
        <p:spPr>
          <a:xfrm>
            <a:off x="1424428" y="1899955"/>
            <a:ext cx="5138699" cy="338554"/>
          </a:xfrm>
          <a:prstGeom prst="rect">
            <a:avLst/>
          </a:prstGeom>
          <a:noFill/>
        </p:spPr>
        <p:txBody>
          <a:bodyPr wrap="none"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800" b="1" i="0" u="none" strike="noStrike" kern="1200" cap="none" spc="0" normalizeH="0" baseline="0" noProof="0" dirty="0">
                <a:ln>
                  <a:noFill/>
                </a:ln>
                <a:solidFill>
                  <a:srgbClr val="00BBD6"/>
                </a:solidFill>
                <a:effectLst/>
                <a:uLnTx/>
                <a:uFillTx/>
                <a:latin typeface="Lato Black" panose="020F0A02020204030203" pitchFamily="34" charset="0"/>
                <a:ea typeface="+mn-ea"/>
                <a:cs typeface="+mn-cs"/>
              </a:rPr>
              <a:t>Appropriate</a:t>
            </a:r>
            <a:r>
              <a:rPr kumimoji="0" lang="id-ID" sz="1800" b="1"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mn-ea"/>
                <a:cs typeface="+mn-cs"/>
              </a:rPr>
              <a:t> System For The Company</a:t>
            </a:r>
          </a:p>
        </p:txBody>
      </p:sp>
      <p:sp>
        <p:nvSpPr>
          <p:cNvPr id="23" name="TextBox 22"/>
          <p:cNvSpPr txBox="1"/>
          <p:nvPr/>
        </p:nvSpPr>
        <p:spPr>
          <a:xfrm>
            <a:off x="1424428" y="2247162"/>
            <a:ext cx="5138699" cy="95410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400" b="0" i="0" u="none" strike="noStrike" kern="1200" cap="none" spc="0" normalizeH="0" baseline="0" noProof="0" dirty="0">
                <a:ln>
                  <a:noFill/>
                </a:ln>
                <a:solidFill>
                  <a:prstClr val="black">
                    <a:lumMod val="50000"/>
                    <a:lumOff val="50000"/>
                  </a:prstClr>
                </a:solidFill>
                <a:effectLst/>
                <a:uLnTx/>
                <a:uFillTx/>
                <a:latin typeface="Lato Light" panose="020F0302020204030203" pitchFamily="34" charset="0"/>
                <a:ea typeface="+mn-ea"/>
                <a:cs typeface="+mn-cs"/>
              </a:rPr>
              <a:t>We are placing great text in this text frames. Lorem ipsum will be replaced soon. The dummy sentences does not contain any meanings att all so are the other made up sentences. Any thing you put here would be describing the the title you</a:t>
            </a:r>
            <a:endParaRPr kumimoji="0" lang="en-AU" sz="1400" b="0" i="0" u="none" strike="noStrike" kern="1200" cap="none" spc="0" normalizeH="0" baseline="0" noProof="0" dirty="0">
              <a:ln>
                <a:noFill/>
              </a:ln>
              <a:solidFill>
                <a:prstClr val="black">
                  <a:lumMod val="50000"/>
                  <a:lumOff val="50000"/>
                </a:prstClr>
              </a:solidFill>
              <a:effectLst/>
              <a:uLnTx/>
              <a:uFillTx/>
              <a:latin typeface="Lato Light" panose="020F0302020204030203" pitchFamily="34" charset="0"/>
              <a:ea typeface="+mn-ea"/>
              <a:cs typeface="+mn-cs"/>
            </a:endParaRPr>
          </a:p>
        </p:txBody>
      </p:sp>
      <p:grpSp>
        <p:nvGrpSpPr>
          <p:cNvPr id="2" name="Group 1"/>
          <p:cNvGrpSpPr/>
          <p:nvPr/>
        </p:nvGrpSpPr>
        <p:grpSpPr>
          <a:xfrm>
            <a:off x="1527124" y="3419484"/>
            <a:ext cx="4559300" cy="3448554"/>
            <a:chOff x="1527124" y="3419484"/>
            <a:chExt cx="4559300" cy="3448554"/>
          </a:xfrm>
        </p:grpSpPr>
        <p:sp>
          <p:nvSpPr>
            <p:cNvPr id="19" name="Rectangle 18"/>
            <p:cNvSpPr/>
            <p:nvPr/>
          </p:nvSpPr>
          <p:spPr>
            <a:xfrm>
              <a:off x="1527124" y="3419484"/>
              <a:ext cx="4559300" cy="3448554"/>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TextBox 23"/>
            <p:cNvSpPr txBox="1"/>
            <p:nvPr/>
          </p:nvSpPr>
          <p:spPr>
            <a:xfrm>
              <a:off x="1944669" y="3791524"/>
              <a:ext cx="3368293" cy="338554"/>
            </a:xfrm>
            <a:prstGeom prst="rect">
              <a:avLst/>
            </a:prstGeom>
            <a:noFill/>
          </p:spPr>
          <p:txBody>
            <a:bodyPr wrap="none"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800" b="0" i="0" u="none" strike="noStrike" kern="1200" cap="none" spc="0" normalizeH="0" baseline="0" noProof="0" dirty="0">
                  <a:ln>
                    <a:noFill/>
                  </a:ln>
                  <a:solidFill>
                    <a:prstClr val="white"/>
                  </a:solidFill>
                  <a:effectLst/>
                  <a:uLnTx/>
                  <a:uFillTx/>
                  <a:latin typeface="Lato Black" panose="020F0A02020204030203" pitchFamily="34" charset="0"/>
                  <a:ea typeface="+mn-ea"/>
                  <a:cs typeface="+mn-cs"/>
                </a:rPr>
                <a:t>NOTE:</a:t>
              </a:r>
            </a:p>
          </p:txBody>
        </p:sp>
        <p:sp>
          <p:nvSpPr>
            <p:cNvPr id="25" name="TextBox 24"/>
            <p:cNvSpPr txBox="1"/>
            <p:nvPr/>
          </p:nvSpPr>
          <p:spPr>
            <a:xfrm>
              <a:off x="1944669" y="4123741"/>
              <a:ext cx="3368293" cy="138499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400" b="0" i="0" u="none" strike="noStrike" kern="1200" cap="none" spc="0" normalizeH="0" baseline="0" noProof="0" dirty="0">
                  <a:ln>
                    <a:noFill/>
                  </a:ln>
                  <a:solidFill>
                    <a:prstClr val="white">
                      <a:lumMod val="95000"/>
                    </a:prstClr>
                  </a:solidFill>
                  <a:effectLst/>
                  <a:uLnTx/>
                  <a:uFillTx/>
                  <a:latin typeface="Lato Light" panose="020F0302020204030203" pitchFamily="34" charset="0"/>
                  <a:ea typeface="+mn-ea"/>
                  <a:cs typeface="+mn-cs"/>
                </a:rPr>
                <a:t>Any note shoud be place here please to keep the explanation clear and awesome sentences does not contain any meanings att all so are the other made up sentences. Any thing you put here would be describing the the title </a:t>
              </a:r>
              <a:endParaRPr kumimoji="0" lang="en-AU" sz="1400" b="0" i="0" u="none" strike="noStrike" kern="1200" cap="none" spc="0" normalizeH="0" baseline="0" noProof="0" dirty="0">
                <a:ln>
                  <a:noFill/>
                </a:ln>
                <a:solidFill>
                  <a:prstClr val="white">
                    <a:lumMod val="95000"/>
                  </a:prstClr>
                </a:solidFill>
                <a:effectLst/>
                <a:uLnTx/>
                <a:uFillTx/>
                <a:latin typeface="Lato Light" panose="020F0302020204030203" pitchFamily="34" charset="0"/>
                <a:ea typeface="+mn-ea"/>
                <a:cs typeface="+mn-cs"/>
              </a:endParaRPr>
            </a:p>
          </p:txBody>
        </p:sp>
      </p:grpSp>
      <p:grpSp>
        <p:nvGrpSpPr>
          <p:cNvPr id="99" name="Group 98"/>
          <p:cNvGrpSpPr/>
          <p:nvPr/>
        </p:nvGrpSpPr>
        <p:grpSpPr>
          <a:xfrm>
            <a:off x="850384" y="6184413"/>
            <a:ext cx="386623" cy="412734"/>
            <a:chOff x="1255425" y="2043569"/>
            <a:chExt cx="3430875" cy="3662585"/>
          </a:xfrm>
        </p:grpSpPr>
        <p:sp>
          <p:nvSpPr>
            <p:cNvPr id="100" name="Freeform 99"/>
            <p:cNvSpPr>
              <a:spLocks/>
            </p:cNvSpPr>
            <p:nvPr/>
          </p:nvSpPr>
          <p:spPr bwMode="auto">
            <a:xfrm flipH="1">
              <a:off x="3253296" y="3471148"/>
              <a:ext cx="342570" cy="1048436"/>
            </a:xfrm>
            <a:custGeom>
              <a:avLst/>
              <a:gdLst>
                <a:gd name="connsiteX0" fmla="*/ 278529 w 399320"/>
                <a:gd name="connsiteY0" fmla="*/ 0 h 1222118"/>
                <a:gd name="connsiteX1" fmla="*/ 248687 w 399320"/>
                <a:gd name="connsiteY1" fmla="*/ 49737 h 1222118"/>
                <a:gd name="connsiteX2" fmla="*/ 220266 w 399320"/>
                <a:gd name="connsiteY2" fmla="*/ 99475 h 1222118"/>
                <a:gd name="connsiteX3" fmla="*/ 191844 w 399320"/>
                <a:gd name="connsiteY3" fmla="*/ 150633 h 1222118"/>
                <a:gd name="connsiteX4" fmla="*/ 166265 w 399320"/>
                <a:gd name="connsiteY4" fmla="*/ 200371 h 1222118"/>
                <a:gd name="connsiteX5" fmla="*/ 140686 w 399320"/>
                <a:gd name="connsiteY5" fmla="*/ 254371 h 1222118"/>
                <a:gd name="connsiteX6" fmla="*/ 119370 w 399320"/>
                <a:gd name="connsiteY6" fmla="*/ 305530 h 1222118"/>
                <a:gd name="connsiteX7" fmla="*/ 112889 w 399320"/>
                <a:gd name="connsiteY7" fmla="*/ 322658 h 1222118"/>
                <a:gd name="connsiteX8" fmla="*/ 119119 w 399320"/>
                <a:gd name="connsiteY8" fmla="*/ 382502 h 1222118"/>
                <a:gd name="connsiteX9" fmla="*/ 104765 w 399320"/>
                <a:gd name="connsiteY9" fmla="*/ 344127 h 1222118"/>
                <a:gd name="connsiteX10" fmla="*/ 99475 w 399320"/>
                <a:gd name="connsiteY10" fmla="*/ 358109 h 1222118"/>
                <a:gd name="connsiteX11" fmla="*/ 79580 w 399320"/>
                <a:gd name="connsiteY11" fmla="*/ 413531 h 1222118"/>
                <a:gd name="connsiteX12" fmla="*/ 62527 w 399320"/>
                <a:gd name="connsiteY12" fmla="*/ 466110 h 1222118"/>
                <a:gd name="connsiteX13" fmla="*/ 48316 w 399320"/>
                <a:gd name="connsiteY13" fmla="*/ 520111 h 1222118"/>
                <a:gd name="connsiteX14" fmla="*/ 34106 w 399320"/>
                <a:gd name="connsiteY14" fmla="*/ 576954 h 1222118"/>
                <a:gd name="connsiteX15" fmla="*/ 24158 w 399320"/>
                <a:gd name="connsiteY15" fmla="*/ 633796 h 1222118"/>
                <a:gd name="connsiteX16" fmla="*/ 14211 w 399320"/>
                <a:gd name="connsiteY16" fmla="*/ 689218 h 1222118"/>
                <a:gd name="connsiteX17" fmla="*/ 13991 w 399320"/>
                <a:gd name="connsiteY17" fmla="*/ 691027 h 1222118"/>
                <a:gd name="connsiteX18" fmla="*/ 42481 w 399320"/>
                <a:gd name="connsiteY18" fmla="*/ 816882 h 1222118"/>
                <a:gd name="connsiteX19" fmla="*/ 7177 w 399320"/>
                <a:gd name="connsiteY19" fmla="*/ 746889 h 1222118"/>
                <a:gd name="connsiteX20" fmla="*/ 7105 w 399320"/>
                <a:gd name="connsiteY20" fmla="*/ 747482 h 1222118"/>
                <a:gd name="connsiteX21" fmla="*/ 2842 w 399320"/>
                <a:gd name="connsiteY21" fmla="*/ 804324 h 1222118"/>
                <a:gd name="connsiteX22" fmla="*/ 0 w 399320"/>
                <a:gd name="connsiteY22" fmla="*/ 862588 h 1222118"/>
                <a:gd name="connsiteX23" fmla="*/ 1421 w 399320"/>
                <a:gd name="connsiteY23" fmla="*/ 873957 h 1222118"/>
                <a:gd name="connsiteX24" fmla="*/ 4263 w 399320"/>
                <a:gd name="connsiteY24" fmla="*/ 895273 h 1222118"/>
                <a:gd name="connsiteX25" fmla="*/ 18474 w 399320"/>
                <a:gd name="connsiteY25" fmla="*/ 952115 h 1222118"/>
                <a:gd name="connsiteX26" fmla="*/ 27000 w 399320"/>
                <a:gd name="connsiteY26" fmla="*/ 980537 h 1222118"/>
                <a:gd name="connsiteX27" fmla="*/ 34106 w 399320"/>
                <a:gd name="connsiteY27" fmla="*/ 1006116 h 1222118"/>
                <a:gd name="connsiteX28" fmla="*/ 42632 w 399320"/>
                <a:gd name="connsiteY28" fmla="*/ 1027432 h 1222118"/>
                <a:gd name="connsiteX29" fmla="*/ 45474 w 399320"/>
                <a:gd name="connsiteY29" fmla="*/ 1035958 h 1222118"/>
                <a:gd name="connsiteX30" fmla="*/ 49737 w 399320"/>
                <a:gd name="connsiteY30" fmla="*/ 1040222 h 1222118"/>
                <a:gd name="connsiteX31" fmla="*/ 41211 w 399320"/>
                <a:gd name="connsiteY31" fmla="*/ 1037379 h 1222118"/>
                <a:gd name="connsiteX32" fmla="*/ 34106 w 399320"/>
                <a:gd name="connsiteY32" fmla="*/ 1033116 h 1222118"/>
                <a:gd name="connsiteX33" fmla="*/ 28421 w 399320"/>
                <a:gd name="connsiteY33" fmla="*/ 1030274 h 1222118"/>
                <a:gd name="connsiteX34" fmla="*/ 24158 w 399320"/>
                <a:gd name="connsiteY34" fmla="*/ 1026011 h 1222118"/>
                <a:gd name="connsiteX35" fmla="*/ 15632 w 399320"/>
                <a:gd name="connsiteY35" fmla="*/ 1014642 h 1222118"/>
                <a:gd name="connsiteX36" fmla="*/ 8527 w 399320"/>
                <a:gd name="connsiteY36" fmla="*/ 1004695 h 1222118"/>
                <a:gd name="connsiteX37" fmla="*/ 2842 w 399320"/>
                <a:gd name="connsiteY37" fmla="*/ 990484 h 1222118"/>
                <a:gd name="connsiteX38" fmla="*/ 2842 w 399320"/>
                <a:gd name="connsiteY38" fmla="*/ 994747 h 1222118"/>
                <a:gd name="connsiteX39" fmla="*/ 7105 w 399320"/>
                <a:gd name="connsiteY39" fmla="*/ 1051590 h 1222118"/>
                <a:gd name="connsiteX40" fmla="*/ 14211 w 399320"/>
                <a:gd name="connsiteY40" fmla="*/ 1107012 h 1222118"/>
                <a:gd name="connsiteX41" fmla="*/ 24158 w 399320"/>
                <a:gd name="connsiteY41" fmla="*/ 1165275 h 1222118"/>
                <a:gd name="connsiteX42" fmla="*/ 34106 w 399320"/>
                <a:gd name="connsiteY42" fmla="*/ 1222118 h 1222118"/>
                <a:gd name="connsiteX43" fmla="*/ 211739 w 399320"/>
                <a:gd name="connsiteY43" fmla="*/ 1038801 h 1222118"/>
                <a:gd name="connsiteX44" fmla="*/ 387952 w 399320"/>
                <a:gd name="connsiteY44" fmla="*/ 849799 h 1222118"/>
                <a:gd name="connsiteX45" fmla="*/ 387952 w 399320"/>
                <a:gd name="connsiteY45" fmla="*/ 758850 h 1222118"/>
                <a:gd name="connsiteX46" fmla="*/ 387952 w 399320"/>
                <a:gd name="connsiteY46" fmla="*/ 666481 h 1222118"/>
                <a:gd name="connsiteX47" fmla="*/ 392215 w 399320"/>
                <a:gd name="connsiteY47" fmla="*/ 483163 h 1222118"/>
                <a:gd name="connsiteX48" fmla="*/ 397899 w 399320"/>
                <a:gd name="connsiteY48" fmla="*/ 299845 h 1222118"/>
                <a:gd name="connsiteX49" fmla="*/ 399320 w 399320"/>
                <a:gd name="connsiteY49" fmla="*/ 210318 h 1222118"/>
                <a:gd name="connsiteX50" fmla="*/ 399320 w 399320"/>
                <a:gd name="connsiteY50" fmla="*/ 119370 h 1222118"/>
                <a:gd name="connsiteX51" fmla="*/ 385109 w 399320"/>
                <a:gd name="connsiteY51" fmla="*/ 234476 h 122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99320" h="1222118">
                  <a:moveTo>
                    <a:pt x="278529" y="0"/>
                  </a:moveTo>
                  <a:lnTo>
                    <a:pt x="248687" y="49737"/>
                  </a:lnTo>
                  <a:lnTo>
                    <a:pt x="220266" y="99475"/>
                  </a:lnTo>
                  <a:lnTo>
                    <a:pt x="191844" y="150633"/>
                  </a:lnTo>
                  <a:lnTo>
                    <a:pt x="166265" y="200371"/>
                  </a:lnTo>
                  <a:lnTo>
                    <a:pt x="140686" y="254371"/>
                  </a:lnTo>
                  <a:lnTo>
                    <a:pt x="119370" y="305530"/>
                  </a:lnTo>
                  <a:lnTo>
                    <a:pt x="112889" y="322658"/>
                  </a:lnTo>
                  <a:lnTo>
                    <a:pt x="119119" y="382502"/>
                  </a:lnTo>
                  <a:lnTo>
                    <a:pt x="104765" y="344127"/>
                  </a:lnTo>
                  <a:lnTo>
                    <a:pt x="99475" y="358109"/>
                  </a:lnTo>
                  <a:lnTo>
                    <a:pt x="79580" y="413531"/>
                  </a:lnTo>
                  <a:lnTo>
                    <a:pt x="62527" y="466110"/>
                  </a:lnTo>
                  <a:lnTo>
                    <a:pt x="48316" y="520111"/>
                  </a:lnTo>
                  <a:lnTo>
                    <a:pt x="34106" y="576954"/>
                  </a:lnTo>
                  <a:lnTo>
                    <a:pt x="24158" y="633796"/>
                  </a:lnTo>
                  <a:lnTo>
                    <a:pt x="14211" y="689218"/>
                  </a:lnTo>
                  <a:lnTo>
                    <a:pt x="13991" y="691027"/>
                  </a:lnTo>
                  <a:lnTo>
                    <a:pt x="42481" y="816882"/>
                  </a:lnTo>
                  <a:lnTo>
                    <a:pt x="7177" y="746889"/>
                  </a:lnTo>
                  <a:lnTo>
                    <a:pt x="7105" y="747482"/>
                  </a:lnTo>
                  <a:lnTo>
                    <a:pt x="2842" y="804324"/>
                  </a:lnTo>
                  <a:lnTo>
                    <a:pt x="0" y="862588"/>
                  </a:lnTo>
                  <a:lnTo>
                    <a:pt x="1421" y="873957"/>
                  </a:lnTo>
                  <a:lnTo>
                    <a:pt x="4263" y="895273"/>
                  </a:lnTo>
                  <a:lnTo>
                    <a:pt x="18474" y="952115"/>
                  </a:lnTo>
                  <a:lnTo>
                    <a:pt x="27000" y="980537"/>
                  </a:lnTo>
                  <a:lnTo>
                    <a:pt x="34106" y="1006116"/>
                  </a:lnTo>
                  <a:lnTo>
                    <a:pt x="42632" y="1027432"/>
                  </a:lnTo>
                  <a:lnTo>
                    <a:pt x="45474" y="1035958"/>
                  </a:lnTo>
                  <a:lnTo>
                    <a:pt x="49737" y="1040222"/>
                  </a:lnTo>
                  <a:lnTo>
                    <a:pt x="41211" y="1037379"/>
                  </a:lnTo>
                  <a:lnTo>
                    <a:pt x="34106" y="1033116"/>
                  </a:lnTo>
                  <a:lnTo>
                    <a:pt x="28421" y="1030274"/>
                  </a:lnTo>
                  <a:lnTo>
                    <a:pt x="24158" y="1026011"/>
                  </a:lnTo>
                  <a:lnTo>
                    <a:pt x="15632" y="1014642"/>
                  </a:lnTo>
                  <a:lnTo>
                    <a:pt x="8527" y="1004695"/>
                  </a:lnTo>
                  <a:lnTo>
                    <a:pt x="2842" y="990484"/>
                  </a:lnTo>
                  <a:lnTo>
                    <a:pt x="2842" y="994747"/>
                  </a:lnTo>
                  <a:lnTo>
                    <a:pt x="7105" y="1051590"/>
                  </a:lnTo>
                  <a:lnTo>
                    <a:pt x="14211" y="1107012"/>
                  </a:lnTo>
                  <a:lnTo>
                    <a:pt x="24158" y="1165275"/>
                  </a:lnTo>
                  <a:lnTo>
                    <a:pt x="34106" y="1222118"/>
                  </a:lnTo>
                  <a:lnTo>
                    <a:pt x="211739" y="1038801"/>
                  </a:lnTo>
                  <a:lnTo>
                    <a:pt x="387952" y="849799"/>
                  </a:lnTo>
                  <a:lnTo>
                    <a:pt x="387952" y="758850"/>
                  </a:lnTo>
                  <a:lnTo>
                    <a:pt x="387952" y="666481"/>
                  </a:lnTo>
                  <a:lnTo>
                    <a:pt x="392215" y="483163"/>
                  </a:lnTo>
                  <a:lnTo>
                    <a:pt x="397899" y="299845"/>
                  </a:lnTo>
                  <a:lnTo>
                    <a:pt x="399320" y="210318"/>
                  </a:lnTo>
                  <a:lnTo>
                    <a:pt x="399320" y="119370"/>
                  </a:lnTo>
                  <a:lnTo>
                    <a:pt x="385109" y="234476"/>
                  </a:lnTo>
                  <a:close/>
                </a:path>
              </a:pathLst>
            </a:custGeom>
            <a:solidFill>
              <a:schemeClr val="accent5"/>
            </a:solidFill>
            <a:ln>
              <a:noFill/>
            </a:ln>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1" name="Freeform 8"/>
            <p:cNvSpPr>
              <a:spLocks/>
            </p:cNvSpPr>
            <p:nvPr/>
          </p:nvSpPr>
          <p:spPr bwMode="auto">
            <a:xfrm flipH="1">
              <a:off x="2415766" y="2582417"/>
              <a:ext cx="43888" cy="29259"/>
            </a:xfrm>
            <a:custGeom>
              <a:avLst/>
              <a:gdLst>
                <a:gd name="T0" fmla="*/ 0 w 36"/>
                <a:gd name="T1" fmla="*/ 24 h 24"/>
                <a:gd name="T2" fmla="*/ 0 w 36"/>
                <a:gd name="T3" fmla="*/ 24 h 24"/>
                <a:gd name="T4" fmla="*/ 12 w 36"/>
                <a:gd name="T5" fmla="*/ 21 h 24"/>
                <a:gd name="T6" fmla="*/ 24 w 36"/>
                <a:gd name="T7" fmla="*/ 16 h 24"/>
                <a:gd name="T8" fmla="*/ 24 w 36"/>
                <a:gd name="T9" fmla="*/ 16 h 24"/>
                <a:gd name="T10" fmla="*/ 36 w 36"/>
                <a:gd name="T11" fmla="*/ 0 h 24"/>
                <a:gd name="T12" fmla="*/ 36 w 36"/>
                <a:gd name="T13" fmla="*/ 0 h 24"/>
                <a:gd name="T14" fmla="*/ 0 w 36"/>
                <a:gd name="T15" fmla="*/ 24 h 24"/>
                <a:gd name="T16" fmla="*/ 0 w 36"/>
                <a:gd name="T17"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24">
                  <a:moveTo>
                    <a:pt x="0" y="24"/>
                  </a:moveTo>
                  <a:lnTo>
                    <a:pt x="0" y="24"/>
                  </a:lnTo>
                  <a:lnTo>
                    <a:pt x="12" y="21"/>
                  </a:lnTo>
                  <a:lnTo>
                    <a:pt x="24" y="16"/>
                  </a:lnTo>
                  <a:lnTo>
                    <a:pt x="24" y="16"/>
                  </a:lnTo>
                  <a:lnTo>
                    <a:pt x="36" y="0"/>
                  </a:lnTo>
                  <a:lnTo>
                    <a:pt x="36" y="0"/>
                  </a:lnTo>
                  <a:lnTo>
                    <a:pt x="0" y="24"/>
                  </a:lnTo>
                  <a:lnTo>
                    <a:pt x="0" y="24"/>
                  </a:lnTo>
                  <a:close/>
                </a:path>
              </a:pathLst>
            </a:custGeom>
            <a:solidFill>
              <a:srgbClr val="E51E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2" name="Freeform 9"/>
            <p:cNvSpPr>
              <a:spLocks/>
            </p:cNvSpPr>
            <p:nvPr/>
          </p:nvSpPr>
          <p:spPr bwMode="auto">
            <a:xfrm flipH="1">
              <a:off x="2393822" y="2567787"/>
              <a:ext cx="36573" cy="34135"/>
            </a:xfrm>
            <a:custGeom>
              <a:avLst/>
              <a:gdLst>
                <a:gd name="T0" fmla="*/ 29 w 30"/>
                <a:gd name="T1" fmla="*/ 6 h 28"/>
                <a:gd name="T2" fmla="*/ 29 w 30"/>
                <a:gd name="T3" fmla="*/ 6 h 28"/>
                <a:gd name="T4" fmla="*/ 30 w 30"/>
                <a:gd name="T5" fmla="*/ 0 h 28"/>
                <a:gd name="T6" fmla="*/ 30 w 30"/>
                <a:gd name="T7" fmla="*/ 0 h 28"/>
                <a:gd name="T8" fmla="*/ 12 w 30"/>
                <a:gd name="T9" fmla="*/ 12 h 28"/>
                <a:gd name="T10" fmla="*/ 12 w 30"/>
                <a:gd name="T11" fmla="*/ 12 h 28"/>
                <a:gd name="T12" fmla="*/ 0 w 30"/>
                <a:gd name="T13" fmla="*/ 28 h 28"/>
                <a:gd name="T14" fmla="*/ 0 w 30"/>
                <a:gd name="T15" fmla="*/ 28 h 28"/>
                <a:gd name="T16" fmla="*/ 8 w 30"/>
                <a:gd name="T17" fmla="*/ 24 h 28"/>
                <a:gd name="T18" fmla="*/ 17 w 30"/>
                <a:gd name="T19" fmla="*/ 19 h 28"/>
                <a:gd name="T20" fmla="*/ 23 w 30"/>
                <a:gd name="T21" fmla="*/ 12 h 28"/>
                <a:gd name="T22" fmla="*/ 29 w 30"/>
                <a:gd name="T23" fmla="*/ 6 h 28"/>
                <a:gd name="T24" fmla="*/ 29 w 30"/>
                <a:gd name="T25"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 h="28">
                  <a:moveTo>
                    <a:pt x="29" y="6"/>
                  </a:moveTo>
                  <a:lnTo>
                    <a:pt x="29" y="6"/>
                  </a:lnTo>
                  <a:lnTo>
                    <a:pt x="30" y="0"/>
                  </a:lnTo>
                  <a:lnTo>
                    <a:pt x="30" y="0"/>
                  </a:lnTo>
                  <a:lnTo>
                    <a:pt x="12" y="12"/>
                  </a:lnTo>
                  <a:lnTo>
                    <a:pt x="12" y="12"/>
                  </a:lnTo>
                  <a:lnTo>
                    <a:pt x="0" y="28"/>
                  </a:lnTo>
                  <a:lnTo>
                    <a:pt x="0" y="28"/>
                  </a:lnTo>
                  <a:lnTo>
                    <a:pt x="8" y="24"/>
                  </a:lnTo>
                  <a:lnTo>
                    <a:pt x="17" y="19"/>
                  </a:lnTo>
                  <a:lnTo>
                    <a:pt x="23" y="12"/>
                  </a:lnTo>
                  <a:lnTo>
                    <a:pt x="29" y="6"/>
                  </a:lnTo>
                  <a:lnTo>
                    <a:pt x="29" y="6"/>
                  </a:lnTo>
                  <a:close/>
                </a:path>
              </a:pathLst>
            </a:custGeom>
            <a:solidFill>
              <a:srgbClr val="F370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3" name="Freeform 11"/>
            <p:cNvSpPr>
              <a:spLocks/>
            </p:cNvSpPr>
            <p:nvPr/>
          </p:nvSpPr>
          <p:spPr bwMode="auto">
            <a:xfrm flipH="1">
              <a:off x="2388946" y="2566567"/>
              <a:ext cx="6096" cy="8533"/>
            </a:xfrm>
            <a:custGeom>
              <a:avLst/>
              <a:gdLst>
                <a:gd name="T0" fmla="*/ 1 w 5"/>
                <a:gd name="T1" fmla="*/ 1 h 7"/>
                <a:gd name="T2" fmla="*/ 1 w 5"/>
                <a:gd name="T3" fmla="*/ 1 h 7"/>
                <a:gd name="T4" fmla="*/ 0 w 5"/>
                <a:gd name="T5" fmla="*/ 7 h 7"/>
                <a:gd name="T6" fmla="*/ 0 w 5"/>
                <a:gd name="T7" fmla="*/ 7 h 7"/>
                <a:gd name="T8" fmla="*/ 5 w 5"/>
                <a:gd name="T9" fmla="*/ 0 h 7"/>
                <a:gd name="T10" fmla="*/ 5 w 5"/>
                <a:gd name="T11" fmla="*/ 0 h 7"/>
                <a:gd name="T12" fmla="*/ 1 w 5"/>
                <a:gd name="T13" fmla="*/ 1 h 7"/>
                <a:gd name="T14" fmla="*/ 1 w 5"/>
                <a:gd name="T15" fmla="*/ 1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7">
                  <a:moveTo>
                    <a:pt x="1" y="1"/>
                  </a:moveTo>
                  <a:lnTo>
                    <a:pt x="1" y="1"/>
                  </a:lnTo>
                  <a:lnTo>
                    <a:pt x="0" y="7"/>
                  </a:lnTo>
                  <a:lnTo>
                    <a:pt x="0" y="7"/>
                  </a:lnTo>
                  <a:lnTo>
                    <a:pt x="5" y="0"/>
                  </a:lnTo>
                  <a:lnTo>
                    <a:pt x="5" y="0"/>
                  </a:lnTo>
                  <a:lnTo>
                    <a:pt x="1" y="1"/>
                  </a:lnTo>
                  <a:lnTo>
                    <a:pt x="1" y="1"/>
                  </a:lnTo>
                  <a:close/>
                </a:path>
              </a:pathLst>
            </a:custGeom>
            <a:solidFill>
              <a:srgbClr val="F896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4" name="Freeform 103"/>
            <p:cNvSpPr>
              <a:spLocks/>
            </p:cNvSpPr>
            <p:nvPr/>
          </p:nvSpPr>
          <p:spPr bwMode="auto">
            <a:xfrm flipH="1">
              <a:off x="2207297" y="2565349"/>
              <a:ext cx="1055751" cy="1634828"/>
            </a:xfrm>
            <a:custGeom>
              <a:avLst/>
              <a:gdLst>
                <a:gd name="connsiteX0" fmla="*/ 238259 w 1230645"/>
                <a:gd name="connsiteY0" fmla="*/ 1147740 h 1905650"/>
                <a:gd name="connsiteX1" fmla="*/ 225949 w 1230645"/>
                <a:gd name="connsiteY1" fmla="*/ 1189433 h 1905650"/>
                <a:gd name="connsiteX2" fmla="*/ 204634 w 1230645"/>
                <a:gd name="connsiteY2" fmla="*/ 1263329 h 1905650"/>
                <a:gd name="connsiteX3" fmla="*/ 184739 w 1230645"/>
                <a:gd name="connsiteY3" fmla="*/ 1338645 h 1905650"/>
                <a:gd name="connsiteX4" fmla="*/ 166265 w 1230645"/>
                <a:gd name="connsiteY4" fmla="*/ 1413962 h 1905650"/>
                <a:gd name="connsiteX5" fmla="*/ 150633 w 1230645"/>
                <a:gd name="connsiteY5" fmla="*/ 1489278 h 1905650"/>
                <a:gd name="connsiteX6" fmla="*/ 166265 w 1230645"/>
                <a:gd name="connsiteY6" fmla="*/ 1413961 h 1905650"/>
                <a:gd name="connsiteX7" fmla="*/ 184739 w 1230645"/>
                <a:gd name="connsiteY7" fmla="*/ 1338645 h 1905650"/>
                <a:gd name="connsiteX8" fmla="*/ 204634 w 1230645"/>
                <a:gd name="connsiteY8" fmla="*/ 1263328 h 1905650"/>
                <a:gd name="connsiteX9" fmla="*/ 225949 w 1230645"/>
                <a:gd name="connsiteY9" fmla="*/ 1189433 h 1905650"/>
                <a:gd name="connsiteX10" fmla="*/ 1018906 w 1230645"/>
                <a:gd name="connsiteY10" fmla="*/ 0 h 1905650"/>
                <a:gd name="connsiteX11" fmla="*/ 1018906 w 1230645"/>
                <a:gd name="connsiteY11" fmla="*/ 1422 h 1905650"/>
                <a:gd name="connsiteX12" fmla="*/ 1011801 w 1230645"/>
                <a:gd name="connsiteY12" fmla="*/ 11369 h 1905650"/>
                <a:gd name="connsiteX13" fmla="*/ 999011 w 1230645"/>
                <a:gd name="connsiteY13" fmla="*/ 66791 h 1905650"/>
                <a:gd name="connsiteX14" fmla="*/ 986222 w 1230645"/>
                <a:gd name="connsiteY14" fmla="*/ 123633 h 1905650"/>
                <a:gd name="connsiteX15" fmla="*/ 974853 w 1230645"/>
                <a:gd name="connsiteY15" fmla="*/ 179055 h 1905650"/>
                <a:gd name="connsiteX16" fmla="*/ 964905 w 1230645"/>
                <a:gd name="connsiteY16" fmla="*/ 235897 h 1905650"/>
                <a:gd name="connsiteX17" fmla="*/ 957800 w 1230645"/>
                <a:gd name="connsiteY17" fmla="*/ 292740 h 1905650"/>
                <a:gd name="connsiteX18" fmla="*/ 949274 w 1230645"/>
                <a:gd name="connsiteY18" fmla="*/ 349583 h 1905650"/>
                <a:gd name="connsiteX19" fmla="*/ 937905 w 1230645"/>
                <a:gd name="connsiteY19" fmla="*/ 461846 h 1905650"/>
                <a:gd name="connsiteX20" fmla="*/ 927957 w 1230645"/>
                <a:gd name="connsiteY20" fmla="*/ 576953 h 1905650"/>
                <a:gd name="connsiteX21" fmla="*/ 937904 w 1230645"/>
                <a:gd name="connsiteY21" fmla="*/ 461846 h 1905650"/>
                <a:gd name="connsiteX22" fmla="*/ 949273 w 1230645"/>
                <a:gd name="connsiteY22" fmla="*/ 349583 h 1905650"/>
                <a:gd name="connsiteX23" fmla="*/ 957799 w 1230645"/>
                <a:gd name="connsiteY23" fmla="*/ 292740 h 1905650"/>
                <a:gd name="connsiteX24" fmla="*/ 964905 w 1230645"/>
                <a:gd name="connsiteY24" fmla="*/ 235897 h 1905650"/>
                <a:gd name="connsiteX25" fmla="*/ 974852 w 1230645"/>
                <a:gd name="connsiteY25" fmla="*/ 179055 h 1905650"/>
                <a:gd name="connsiteX26" fmla="*/ 986221 w 1230645"/>
                <a:gd name="connsiteY26" fmla="*/ 123633 h 1905650"/>
                <a:gd name="connsiteX27" fmla="*/ 999011 w 1230645"/>
                <a:gd name="connsiteY27" fmla="*/ 66791 h 1905650"/>
                <a:gd name="connsiteX28" fmla="*/ 1011800 w 1230645"/>
                <a:gd name="connsiteY28" fmla="*/ 11369 h 1905650"/>
                <a:gd name="connsiteX29" fmla="*/ 1003274 w 1230645"/>
                <a:gd name="connsiteY29" fmla="*/ 19895 h 1905650"/>
                <a:gd name="connsiteX30" fmla="*/ 994747 w 1230645"/>
                <a:gd name="connsiteY30" fmla="*/ 29843 h 1905650"/>
                <a:gd name="connsiteX31" fmla="*/ 981958 w 1230645"/>
                <a:gd name="connsiteY31" fmla="*/ 36948 h 1905650"/>
                <a:gd name="connsiteX32" fmla="*/ 970589 w 1230645"/>
                <a:gd name="connsiteY32" fmla="*/ 42632 h 1905650"/>
                <a:gd name="connsiteX33" fmla="*/ 970589 w 1230645"/>
                <a:gd name="connsiteY33" fmla="*/ 42632 h 1905650"/>
                <a:gd name="connsiteX34" fmla="*/ 953537 w 1230645"/>
                <a:gd name="connsiteY34" fmla="*/ 49738 h 1905650"/>
                <a:gd name="connsiteX35" fmla="*/ 936484 w 1230645"/>
                <a:gd name="connsiteY35" fmla="*/ 54001 h 1905650"/>
                <a:gd name="connsiteX36" fmla="*/ 868273 w 1230645"/>
                <a:gd name="connsiteY36" fmla="*/ 100896 h 1905650"/>
                <a:gd name="connsiteX37" fmla="*/ 801482 w 1230645"/>
                <a:gd name="connsiteY37" fmla="*/ 147791 h 1905650"/>
                <a:gd name="connsiteX38" fmla="*/ 734692 w 1230645"/>
                <a:gd name="connsiteY38" fmla="*/ 196107 h 1905650"/>
                <a:gd name="connsiteX39" fmla="*/ 669323 w 1230645"/>
                <a:gd name="connsiteY39" fmla="*/ 245845 h 1905650"/>
                <a:gd name="connsiteX40" fmla="*/ 660797 w 1230645"/>
                <a:gd name="connsiteY40" fmla="*/ 257214 h 1905650"/>
                <a:gd name="connsiteX41" fmla="*/ 648007 w 1230645"/>
                <a:gd name="connsiteY41" fmla="*/ 284213 h 1905650"/>
                <a:gd name="connsiteX42" fmla="*/ 615323 w 1230645"/>
                <a:gd name="connsiteY42" fmla="*/ 362373 h 1905650"/>
                <a:gd name="connsiteX43" fmla="*/ 578375 w 1230645"/>
                <a:gd name="connsiteY43" fmla="*/ 453321 h 1905650"/>
                <a:gd name="connsiteX44" fmla="*/ 562743 w 1230645"/>
                <a:gd name="connsiteY44" fmla="*/ 493111 h 1905650"/>
                <a:gd name="connsiteX45" fmla="*/ 554216 w 1230645"/>
                <a:gd name="connsiteY45" fmla="*/ 522953 h 1905650"/>
                <a:gd name="connsiteX46" fmla="*/ 549954 w 1230645"/>
                <a:gd name="connsiteY46" fmla="*/ 515848 h 1905650"/>
                <a:gd name="connsiteX47" fmla="*/ 549954 w 1230645"/>
                <a:gd name="connsiteY47" fmla="*/ 505900 h 1905650"/>
                <a:gd name="connsiteX48" fmla="*/ 555638 w 1230645"/>
                <a:gd name="connsiteY48" fmla="*/ 477479 h 1905650"/>
                <a:gd name="connsiteX49" fmla="*/ 561322 w 1230645"/>
                <a:gd name="connsiteY49" fmla="*/ 440531 h 1905650"/>
                <a:gd name="connsiteX50" fmla="*/ 571269 w 1230645"/>
                <a:gd name="connsiteY50" fmla="*/ 400741 h 1905650"/>
                <a:gd name="connsiteX51" fmla="*/ 588322 w 1230645"/>
                <a:gd name="connsiteY51" fmla="*/ 332530 h 1905650"/>
                <a:gd name="connsiteX52" fmla="*/ 594006 w 1230645"/>
                <a:gd name="connsiteY52" fmla="*/ 311214 h 1905650"/>
                <a:gd name="connsiteX53" fmla="*/ 594006 w 1230645"/>
                <a:gd name="connsiteY53" fmla="*/ 306951 h 1905650"/>
                <a:gd name="connsiteX54" fmla="*/ 592586 w 1230645"/>
                <a:gd name="connsiteY54" fmla="*/ 305530 h 1905650"/>
                <a:gd name="connsiteX55" fmla="*/ 535743 w 1230645"/>
                <a:gd name="connsiteY55" fmla="*/ 351004 h 1905650"/>
                <a:gd name="connsiteX56" fmla="*/ 481742 w 1230645"/>
                <a:gd name="connsiteY56" fmla="*/ 396477 h 1905650"/>
                <a:gd name="connsiteX57" fmla="*/ 397899 w 1230645"/>
                <a:gd name="connsiteY57" fmla="*/ 470373 h 1905650"/>
                <a:gd name="connsiteX58" fmla="*/ 315477 w 1230645"/>
                <a:gd name="connsiteY58" fmla="*/ 547110 h 1905650"/>
                <a:gd name="connsiteX59" fmla="*/ 245845 w 1230645"/>
                <a:gd name="connsiteY59" fmla="*/ 615322 h 1905650"/>
                <a:gd name="connsiteX60" fmla="*/ 181897 w 1230645"/>
                <a:gd name="connsiteY60" fmla="*/ 682112 h 1905650"/>
                <a:gd name="connsiteX61" fmla="*/ 117948 w 1230645"/>
                <a:gd name="connsiteY61" fmla="*/ 753166 h 1905650"/>
                <a:gd name="connsiteX62" fmla="*/ 56843 w 1230645"/>
                <a:gd name="connsiteY62" fmla="*/ 825639 h 1905650"/>
                <a:gd name="connsiteX63" fmla="*/ 43943 w 1230645"/>
                <a:gd name="connsiteY63" fmla="*/ 926691 h 1905650"/>
                <a:gd name="connsiteX64" fmla="*/ 80254 w 1230645"/>
                <a:gd name="connsiteY64" fmla="*/ 1168781 h 1905650"/>
                <a:gd name="connsiteX65" fmla="*/ 27725 w 1230645"/>
                <a:gd name="connsiteY65" fmla="*/ 1053728 h 1905650"/>
                <a:gd name="connsiteX66" fmla="*/ 22737 w 1230645"/>
                <a:gd name="connsiteY66" fmla="*/ 1092800 h 1905650"/>
                <a:gd name="connsiteX67" fmla="*/ 11369 w 1230645"/>
                <a:gd name="connsiteY67" fmla="*/ 1175222 h 1905650"/>
                <a:gd name="connsiteX68" fmla="*/ 11369 w 1230645"/>
                <a:gd name="connsiteY68" fmla="*/ 1266170 h 1905650"/>
                <a:gd name="connsiteX69" fmla="*/ 9947 w 1230645"/>
                <a:gd name="connsiteY69" fmla="*/ 1355698 h 1905650"/>
                <a:gd name="connsiteX70" fmla="*/ 4263 w 1230645"/>
                <a:gd name="connsiteY70" fmla="*/ 1539015 h 1905650"/>
                <a:gd name="connsiteX71" fmla="*/ 0 w 1230645"/>
                <a:gd name="connsiteY71" fmla="*/ 1722333 h 1905650"/>
                <a:gd name="connsiteX72" fmla="*/ 0 w 1230645"/>
                <a:gd name="connsiteY72" fmla="*/ 1814702 h 1905650"/>
                <a:gd name="connsiteX73" fmla="*/ 0 w 1230645"/>
                <a:gd name="connsiteY73" fmla="*/ 1905650 h 1905650"/>
                <a:gd name="connsiteX74" fmla="*/ 105159 w 1230645"/>
                <a:gd name="connsiteY74" fmla="*/ 1796228 h 1905650"/>
                <a:gd name="connsiteX75" fmla="*/ 395057 w 1230645"/>
                <a:gd name="connsiteY75" fmla="*/ 1485015 h 1905650"/>
                <a:gd name="connsiteX76" fmla="*/ 395057 w 1230645"/>
                <a:gd name="connsiteY76" fmla="*/ 1485014 h 1905650"/>
                <a:gd name="connsiteX77" fmla="*/ 653691 w 1230645"/>
                <a:gd name="connsiteY77" fmla="*/ 1205065 h 1905650"/>
                <a:gd name="connsiteX78" fmla="*/ 913746 w 1230645"/>
                <a:gd name="connsiteY78" fmla="*/ 919430 h 1905650"/>
                <a:gd name="connsiteX79" fmla="*/ 916589 w 1230645"/>
                <a:gd name="connsiteY79" fmla="*/ 804324 h 1905650"/>
                <a:gd name="connsiteX80" fmla="*/ 913747 w 1230645"/>
                <a:gd name="connsiteY80" fmla="*/ 919430 h 1905650"/>
                <a:gd name="connsiteX81" fmla="*/ 1215014 w 1230645"/>
                <a:gd name="connsiteY81" fmla="*/ 581216 h 1905650"/>
                <a:gd name="connsiteX82" fmla="*/ 1230645 w 1230645"/>
                <a:gd name="connsiteY82" fmla="*/ 466110 h 1905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1230645" h="1905650">
                  <a:moveTo>
                    <a:pt x="238259" y="1147740"/>
                  </a:moveTo>
                  <a:lnTo>
                    <a:pt x="225949" y="1189433"/>
                  </a:lnTo>
                  <a:lnTo>
                    <a:pt x="204634" y="1263329"/>
                  </a:lnTo>
                  <a:lnTo>
                    <a:pt x="184739" y="1338645"/>
                  </a:lnTo>
                  <a:lnTo>
                    <a:pt x="166265" y="1413962"/>
                  </a:lnTo>
                  <a:lnTo>
                    <a:pt x="150633" y="1489278"/>
                  </a:lnTo>
                  <a:lnTo>
                    <a:pt x="166265" y="1413961"/>
                  </a:lnTo>
                  <a:lnTo>
                    <a:pt x="184739" y="1338645"/>
                  </a:lnTo>
                  <a:lnTo>
                    <a:pt x="204634" y="1263328"/>
                  </a:lnTo>
                  <a:lnTo>
                    <a:pt x="225949" y="1189433"/>
                  </a:lnTo>
                  <a:close/>
                  <a:moveTo>
                    <a:pt x="1018906" y="0"/>
                  </a:moveTo>
                  <a:lnTo>
                    <a:pt x="1018906" y="1422"/>
                  </a:lnTo>
                  <a:lnTo>
                    <a:pt x="1011801" y="11369"/>
                  </a:lnTo>
                  <a:lnTo>
                    <a:pt x="999011" y="66791"/>
                  </a:lnTo>
                  <a:lnTo>
                    <a:pt x="986222" y="123633"/>
                  </a:lnTo>
                  <a:lnTo>
                    <a:pt x="974853" y="179055"/>
                  </a:lnTo>
                  <a:lnTo>
                    <a:pt x="964905" y="235897"/>
                  </a:lnTo>
                  <a:lnTo>
                    <a:pt x="957800" y="292740"/>
                  </a:lnTo>
                  <a:lnTo>
                    <a:pt x="949274" y="349583"/>
                  </a:lnTo>
                  <a:lnTo>
                    <a:pt x="937905" y="461846"/>
                  </a:lnTo>
                  <a:lnTo>
                    <a:pt x="927957" y="576953"/>
                  </a:lnTo>
                  <a:lnTo>
                    <a:pt x="937904" y="461846"/>
                  </a:lnTo>
                  <a:lnTo>
                    <a:pt x="949273" y="349583"/>
                  </a:lnTo>
                  <a:lnTo>
                    <a:pt x="957799" y="292740"/>
                  </a:lnTo>
                  <a:lnTo>
                    <a:pt x="964905" y="235897"/>
                  </a:lnTo>
                  <a:lnTo>
                    <a:pt x="974852" y="179055"/>
                  </a:lnTo>
                  <a:lnTo>
                    <a:pt x="986221" y="123633"/>
                  </a:lnTo>
                  <a:lnTo>
                    <a:pt x="999011" y="66791"/>
                  </a:lnTo>
                  <a:lnTo>
                    <a:pt x="1011800" y="11369"/>
                  </a:lnTo>
                  <a:lnTo>
                    <a:pt x="1003274" y="19895"/>
                  </a:lnTo>
                  <a:lnTo>
                    <a:pt x="994747" y="29843"/>
                  </a:lnTo>
                  <a:lnTo>
                    <a:pt x="981958" y="36948"/>
                  </a:lnTo>
                  <a:lnTo>
                    <a:pt x="970589" y="42632"/>
                  </a:lnTo>
                  <a:lnTo>
                    <a:pt x="970589" y="42632"/>
                  </a:lnTo>
                  <a:lnTo>
                    <a:pt x="953537" y="49738"/>
                  </a:lnTo>
                  <a:lnTo>
                    <a:pt x="936484" y="54001"/>
                  </a:lnTo>
                  <a:lnTo>
                    <a:pt x="868273" y="100896"/>
                  </a:lnTo>
                  <a:lnTo>
                    <a:pt x="801482" y="147791"/>
                  </a:lnTo>
                  <a:lnTo>
                    <a:pt x="734692" y="196107"/>
                  </a:lnTo>
                  <a:lnTo>
                    <a:pt x="669323" y="245845"/>
                  </a:lnTo>
                  <a:lnTo>
                    <a:pt x="660797" y="257214"/>
                  </a:lnTo>
                  <a:lnTo>
                    <a:pt x="648007" y="284213"/>
                  </a:lnTo>
                  <a:lnTo>
                    <a:pt x="615323" y="362373"/>
                  </a:lnTo>
                  <a:lnTo>
                    <a:pt x="578375" y="453321"/>
                  </a:lnTo>
                  <a:lnTo>
                    <a:pt x="562743" y="493111"/>
                  </a:lnTo>
                  <a:lnTo>
                    <a:pt x="554216" y="522953"/>
                  </a:lnTo>
                  <a:lnTo>
                    <a:pt x="549954" y="515848"/>
                  </a:lnTo>
                  <a:lnTo>
                    <a:pt x="549954" y="505900"/>
                  </a:lnTo>
                  <a:lnTo>
                    <a:pt x="555638" y="477479"/>
                  </a:lnTo>
                  <a:lnTo>
                    <a:pt x="561322" y="440531"/>
                  </a:lnTo>
                  <a:lnTo>
                    <a:pt x="571269" y="400741"/>
                  </a:lnTo>
                  <a:lnTo>
                    <a:pt x="588322" y="332530"/>
                  </a:lnTo>
                  <a:lnTo>
                    <a:pt x="594006" y="311214"/>
                  </a:lnTo>
                  <a:lnTo>
                    <a:pt x="594006" y="306951"/>
                  </a:lnTo>
                  <a:lnTo>
                    <a:pt x="592586" y="305530"/>
                  </a:lnTo>
                  <a:lnTo>
                    <a:pt x="535743" y="351004"/>
                  </a:lnTo>
                  <a:lnTo>
                    <a:pt x="481742" y="396477"/>
                  </a:lnTo>
                  <a:lnTo>
                    <a:pt x="397899" y="470373"/>
                  </a:lnTo>
                  <a:lnTo>
                    <a:pt x="315477" y="547110"/>
                  </a:lnTo>
                  <a:lnTo>
                    <a:pt x="245845" y="615322"/>
                  </a:lnTo>
                  <a:lnTo>
                    <a:pt x="181897" y="682112"/>
                  </a:lnTo>
                  <a:lnTo>
                    <a:pt x="117948" y="753166"/>
                  </a:lnTo>
                  <a:lnTo>
                    <a:pt x="56843" y="825639"/>
                  </a:lnTo>
                  <a:lnTo>
                    <a:pt x="43943" y="926691"/>
                  </a:lnTo>
                  <a:lnTo>
                    <a:pt x="80254" y="1168781"/>
                  </a:lnTo>
                  <a:lnTo>
                    <a:pt x="27725" y="1053728"/>
                  </a:lnTo>
                  <a:lnTo>
                    <a:pt x="22737" y="1092800"/>
                  </a:lnTo>
                  <a:lnTo>
                    <a:pt x="11369" y="1175222"/>
                  </a:lnTo>
                  <a:lnTo>
                    <a:pt x="11369" y="1266170"/>
                  </a:lnTo>
                  <a:lnTo>
                    <a:pt x="9947" y="1355698"/>
                  </a:lnTo>
                  <a:lnTo>
                    <a:pt x="4263" y="1539015"/>
                  </a:lnTo>
                  <a:lnTo>
                    <a:pt x="0" y="1722333"/>
                  </a:lnTo>
                  <a:lnTo>
                    <a:pt x="0" y="1814702"/>
                  </a:lnTo>
                  <a:lnTo>
                    <a:pt x="0" y="1905650"/>
                  </a:lnTo>
                  <a:lnTo>
                    <a:pt x="105159" y="1796228"/>
                  </a:lnTo>
                  <a:lnTo>
                    <a:pt x="395057" y="1485015"/>
                  </a:lnTo>
                  <a:lnTo>
                    <a:pt x="395057" y="1485014"/>
                  </a:lnTo>
                  <a:lnTo>
                    <a:pt x="653691" y="1205065"/>
                  </a:lnTo>
                  <a:lnTo>
                    <a:pt x="913746" y="919430"/>
                  </a:lnTo>
                  <a:lnTo>
                    <a:pt x="916589" y="804324"/>
                  </a:lnTo>
                  <a:lnTo>
                    <a:pt x="913747" y="919430"/>
                  </a:lnTo>
                  <a:lnTo>
                    <a:pt x="1215014" y="581216"/>
                  </a:lnTo>
                  <a:lnTo>
                    <a:pt x="1230645" y="466110"/>
                  </a:lnTo>
                  <a:close/>
                </a:path>
              </a:pathLst>
            </a:custGeom>
            <a:solidFill>
              <a:schemeClr val="accent4"/>
            </a:solidFill>
            <a:ln>
              <a:noFill/>
            </a:ln>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5" name="Freeform 104"/>
            <p:cNvSpPr>
              <a:spLocks/>
            </p:cNvSpPr>
            <p:nvPr/>
          </p:nvSpPr>
          <p:spPr bwMode="auto">
            <a:xfrm flipH="1">
              <a:off x="1335634" y="2043569"/>
              <a:ext cx="885075" cy="1020396"/>
            </a:xfrm>
            <a:custGeom>
              <a:avLst/>
              <a:gdLst>
                <a:gd name="connsiteX0" fmla="*/ 1000432 w 1031695"/>
                <a:gd name="connsiteY0" fmla="*/ 0 h 1189433"/>
                <a:gd name="connsiteX1" fmla="*/ 984800 w 1031695"/>
                <a:gd name="connsiteY1" fmla="*/ 1422 h 1189433"/>
                <a:gd name="connsiteX2" fmla="*/ 970590 w 1031695"/>
                <a:gd name="connsiteY2" fmla="*/ 7106 h 1189433"/>
                <a:gd name="connsiteX3" fmla="*/ 885326 w 1031695"/>
                <a:gd name="connsiteY3" fmla="*/ 39790 h 1189433"/>
                <a:gd name="connsiteX4" fmla="*/ 784429 w 1031695"/>
                <a:gd name="connsiteY4" fmla="*/ 83843 h 1189433"/>
                <a:gd name="connsiteX5" fmla="*/ 669323 w 1031695"/>
                <a:gd name="connsiteY5" fmla="*/ 136423 h 1189433"/>
                <a:gd name="connsiteX6" fmla="*/ 577224 w 1031695"/>
                <a:gd name="connsiteY6" fmla="*/ 179885 h 1189433"/>
                <a:gd name="connsiteX7" fmla="*/ 499540 w 1031695"/>
                <a:gd name="connsiteY7" fmla="*/ 346882 h 1189433"/>
                <a:gd name="connsiteX8" fmla="*/ 511485 w 1031695"/>
                <a:gd name="connsiteY8" fmla="*/ 211789 h 1189433"/>
                <a:gd name="connsiteX9" fmla="*/ 440531 w 1031695"/>
                <a:gd name="connsiteY9" fmla="*/ 247266 h 1189433"/>
                <a:gd name="connsiteX10" fmla="*/ 331109 w 1031695"/>
                <a:gd name="connsiteY10" fmla="*/ 302688 h 1189433"/>
                <a:gd name="connsiteX11" fmla="*/ 217423 w 1031695"/>
                <a:gd name="connsiteY11" fmla="*/ 363793 h 1189433"/>
                <a:gd name="connsiteX12" fmla="*/ 102317 w 1031695"/>
                <a:gd name="connsiteY12" fmla="*/ 427742 h 1189433"/>
                <a:gd name="connsiteX13" fmla="*/ 17053 w 1031695"/>
                <a:gd name="connsiteY13" fmla="*/ 1078590 h 1189433"/>
                <a:gd name="connsiteX14" fmla="*/ 15631 w 1031695"/>
                <a:gd name="connsiteY14" fmla="*/ 1074327 h 1189433"/>
                <a:gd name="connsiteX15" fmla="*/ 0 w 1031695"/>
                <a:gd name="connsiteY15" fmla="*/ 1189433 h 1189433"/>
                <a:gd name="connsiteX16" fmla="*/ 312635 w 1031695"/>
                <a:gd name="connsiteY16" fmla="*/ 837008 h 1189433"/>
                <a:gd name="connsiteX17" fmla="*/ 395057 w 1031695"/>
                <a:gd name="connsiteY17" fmla="*/ 743218 h 1189433"/>
                <a:gd name="connsiteX18" fmla="*/ 716218 w 1031695"/>
                <a:gd name="connsiteY18" fmla="*/ 372320 h 1189433"/>
                <a:gd name="connsiteX19" fmla="*/ 1031695 w 1031695"/>
                <a:gd name="connsiteY19" fmla="*/ 7106 h 1189433"/>
                <a:gd name="connsiteX20" fmla="*/ 1017484 w 1031695"/>
                <a:gd name="connsiteY20" fmla="*/ 1422 h 11894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031695" h="1189433">
                  <a:moveTo>
                    <a:pt x="1000432" y="0"/>
                  </a:moveTo>
                  <a:lnTo>
                    <a:pt x="984800" y="1422"/>
                  </a:lnTo>
                  <a:lnTo>
                    <a:pt x="970590" y="7106"/>
                  </a:lnTo>
                  <a:lnTo>
                    <a:pt x="885326" y="39790"/>
                  </a:lnTo>
                  <a:lnTo>
                    <a:pt x="784429" y="83843"/>
                  </a:lnTo>
                  <a:lnTo>
                    <a:pt x="669323" y="136423"/>
                  </a:lnTo>
                  <a:lnTo>
                    <a:pt x="577224" y="179885"/>
                  </a:lnTo>
                  <a:lnTo>
                    <a:pt x="499540" y="346882"/>
                  </a:lnTo>
                  <a:lnTo>
                    <a:pt x="511485" y="211789"/>
                  </a:lnTo>
                  <a:lnTo>
                    <a:pt x="440531" y="247266"/>
                  </a:lnTo>
                  <a:lnTo>
                    <a:pt x="331109" y="302688"/>
                  </a:lnTo>
                  <a:lnTo>
                    <a:pt x="217423" y="363793"/>
                  </a:lnTo>
                  <a:lnTo>
                    <a:pt x="102317" y="427742"/>
                  </a:lnTo>
                  <a:lnTo>
                    <a:pt x="17053" y="1078590"/>
                  </a:lnTo>
                  <a:lnTo>
                    <a:pt x="15631" y="1074327"/>
                  </a:lnTo>
                  <a:lnTo>
                    <a:pt x="0" y="1189433"/>
                  </a:lnTo>
                  <a:lnTo>
                    <a:pt x="312635" y="837008"/>
                  </a:lnTo>
                  <a:lnTo>
                    <a:pt x="395057" y="743218"/>
                  </a:lnTo>
                  <a:lnTo>
                    <a:pt x="716218" y="372320"/>
                  </a:lnTo>
                  <a:lnTo>
                    <a:pt x="1031695" y="7106"/>
                  </a:lnTo>
                  <a:lnTo>
                    <a:pt x="1017484" y="1422"/>
                  </a:lnTo>
                  <a:close/>
                </a:path>
              </a:pathLst>
            </a:custGeom>
            <a:solidFill>
              <a:schemeClr val="accent2"/>
            </a:solidFill>
            <a:ln>
              <a:noFill/>
            </a:ln>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6" name="Freeform 105"/>
            <p:cNvSpPr>
              <a:spLocks/>
            </p:cNvSpPr>
            <p:nvPr/>
          </p:nvSpPr>
          <p:spPr bwMode="auto">
            <a:xfrm flipH="1">
              <a:off x="3595866" y="4628460"/>
              <a:ext cx="1090434" cy="1077694"/>
            </a:xfrm>
            <a:custGeom>
              <a:avLst/>
              <a:gdLst>
                <a:gd name="connsiteX0" fmla="*/ 1206486 w 1271073"/>
                <a:gd name="connsiteY0" fmla="*/ 0 h 1256223"/>
                <a:gd name="connsiteX1" fmla="*/ 1017484 w 1271073"/>
                <a:gd name="connsiteY1" fmla="*/ 193265 h 1256223"/>
                <a:gd name="connsiteX2" fmla="*/ 832746 w 1271073"/>
                <a:gd name="connsiteY2" fmla="*/ 382267 h 1256223"/>
                <a:gd name="connsiteX3" fmla="*/ 652270 w 1271073"/>
                <a:gd name="connsiteY3" fmla="*/ 562743 h 1256223"/>
                <a:gd name="connsiteX4" fmla="*/ 476058 w 1271073"/>
                <a:gd name="connsiteY4" fmla="*/ 738955 h 1256223"/>
                <a:gd name="connsiteX5" fmla="*/ 0 w 1271073"/>
                <a:gd name="connsiteY5" fmla="*/ 1256223 h 1256223"/>
                <a:gd name="connsiteX6" fmla="*/ 352776 w 1271073"/>
                <a:gd name="connsiteY6" fmla="*/ 1104290 h 1256223"/>
                <a:gd name="connsiteX7" fmla="*/ 638122 w 1271073"/>
                <a:gd name="connsiteY7" fmla="*/ 744692 h 1256223"/>
                <a:gd name="connsiteX8" fmla="*/ 899438 w 1271073"/>
                <a:gd name="connsiteY8" fmla="*/ 442040 h 1256223"/>
                <a:gd name="connsiteX9" fmla="*/ 1167077 w 1271073"/>
                <a:gd name="connsiteY9" fmla="*/ 132067 h 1256223"/>
                <a:gd name="connsiteX10" fmla="*/ 1271073 w 1271073"/>
                <a:gd name="connsiteY10" fmla="*/ 8806 h 1256223"/>
                <a:gd name="connsiteX11" fmla="*/ 1253382 w 1271073"/>
                <a:gd name="connsiteY11" fmla="*/ 5684 h 1256223"/>
                <a:gd name="connsiteX12" fmla="*/ 1230645 w 1271073"/>
                <a:gd name="connsiteY12" fmla="*/ 2842 h 1256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71073" h="1256223">
                  <a:moveTo>
                    <a:pt x="1206486" y="0"/>
                  </a:moveTo>
                  <a:lnTo>
                    <a:pt x="1017484" y="193265"/>
                  </a:lnTo>
                  <a:lnTo>
                    <a:pt x="832746" y="382267"/>
                  </a:lnTo>
                  <a:lnTo>
                    <a:pt x="652270" y="562743"/>
                  </a:lnTo>
                  <a:lnTo>
                    <a:pt x="476058" y="738955"/>
                  </a:lnTo>
                  <a:lnTo>
                    <a:pt x="0" y="1256223"/>
                  </a:lnTo>
                  <a:lnTo>
                    <a:pt x="352776" y="1104290"/>
                  </a:lnTo>
                  <a:lnTo>
                    <a:pt x="638122" y="744692"/>
                  </a:lnTo>
                  <a:lnTo>
                    <a:pt x="899438" y="442040"/>
                  </a:lnTo>
                  <a:lnTo>
                    <a:pt x="1167077" y="132067"/>
                  </a:lnTo>
                  <a:lnTo>
                    <a:pt x="1271073" y="8806"/>
                  </a:lnTo>
                  <a:lnTo>
                    <a:pt x="1253382" y="5684"/>
                  </a:lnTo>
                  <a:lnTo>
                    <a:pt x="1230645" y="2842"/>
                  </a:lnTo>
                  <a:close/>
                </a:path>
              </a:pathLst>
            </a:custGeom>
            <a:solidFill>
              <a:srgbClr val="49180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7" name="Freeform 106"/>
            <p:cNvSpPr>
              <a:spLocks/>
            </p:cNvSpPr>
            <p:nvPr/>
          </p:nvSpPr>
          <p:spPr bwMode="auto">
            <a:xfrm flipH="1">
              <a:off x="2018335" y="3757640"/>
              <a:ext cx="1536080" cy="910676"/>
            </a:xfrm>
            <a:custGeom>
              <a:avLst/>
              <a:gdLst>
                <a:gd name="connsiteX0" fmla="*/ 875383 w 1790544"/>
                <a:gd name="connsiteY0" fmla="*/ 511533 h 1061537"/>
                <a:gd name="connsiteX1" fmla="*/ 876799 w 1790544"/>
                <a:gd name="connsiteY1" fmla="*/ 511585 h 1061537"/>
                <a:gd name="connsiteX2" fmla="*/ 876798 w 1790544"/>
                <a:gd name="connsiteY2" fmla="*/ 511585 h 1061537"/>
                <a:gd name="connsiteX3" fmla="*/ 1020326 w 1790544"/>
                <a:gd name="connsiteY3" fmla="*/ 0 h 1061537"/>
                <a:gd name="connsiteX4" fmla="*/ 956378 w 1790544"/>
                <a:gd name="connsiteY4" fmla="*/ 0 h 1061537"/>
                <a:gd name="connsiteX5" fmla="*/ 945010 w 1790544"/>
                <a:gd name="connsiteY5" fmla="*/ 0 h 1061537"/>
                <a:gd name="connsiteX6" fmla="*/ 932220 w 1790544"/>
                <a:gd name="connsiteY6" fmla="*/ 1422 h 1061537"/>
                <a:gd name="connsiteX7" fmla="*/ 724744 w 1790544"/>
                <a:gd name="connsiteY7" fmla="*/ 227371 h 1061537"/>
                <a:gd name="connsiteX8" fmla="*/ 520111 w 1790544"/>
                <a:gd name="connsiteY8" fmla="*/ 446215 h 1061537"/>
                <a:gd name="connsiteX9" fmla="*/ 559900 w 1790544"/>
                <a:gd name="connsiteY9" fmla="*/ 459005 h 1061537"/>
                <a:gd name="connsiteX10" fmla="*/ 601112 w 1790544"/>
                <a:gd name="connsiteY10" fmla="*/ 471795 h 1061537"/>
                <a:gd name="connsiteX11" fmla="*/ 639480 w 1790544"/>
                <a:gd name="connsiteY11" fmla="*/ 481743 h 1061537"/>
                <a:gd name="connsiteX12" fmla="*/ 601111 w 1790544"/>
                <a:gd name="connsiteY12" fmla="*/ 471795 h 1061537"/>
                <a:gd name="connsiteX13" fmla="*/ 559900 w 1790544"/>
                <a:gd name="connsiteY13" fmla="*/ 459005 h 1061537"/>
                <a:gd name="connsiteX14" fmla="*/ 520110 w 1790544"/>
                <a:gd name="connsiteY14" fmla="*/ 446215 h 1061537"/>
                <a:gd name="connsiteX15" fmla="*/ 237318 w 1790544"/>
                <a:gd name="connsiteY15" fmla="*/ 744640 h 1061537"/>
                <a:gd name="connsiteX16" fmla="*/ 0 w 1790544"/>
                <a:gd name="connsiteY16" fmla="*/ 993326 h 1061537"/>
                <a:gd name="connsiteX17" fmla="*/ 24158 w 1790544"/>
                <a:gd name="connsiteY17" fmla="*/ 996168 h 1061537"/>
                <a:gd name="connsiteX18" fmla="*/ 46895 w 1790544"/>
                <a:gd name="connsiteY18" fmla="*/ 999010 h 1061537"/>
                <a:gd name="connsiteX19" fmla="*/ 71053 w 1790544"/>
                <a:gd name="connsiteY19" fmla="*/ 1003274 h 1061537"/>
                <a:gd name="connsiteX20" fmla="*/ 93791 w 1790544"/>
                <a:gd name="connsiteY20" fmla="*/ 1010379 h 1061537"/>
                <a:gd name="connsiteX21" fmla="*/ 116528 w 1790544"/>
                <a:gd name="connsiteY21" fmla="*/ 1020327 h 1061537"/>
                <a:gd name="connsiteX22" fmla="*/ 139265 w 1790544"/>
                <a:gd name="connsiteY22" fmla="*/ 1028853 h 1061537"/>
                <a:gd name="connsiteX23" fmla="*/ 160580 w 1790544"/>
                <a:gd name="connsiteY23" fmla="*/ 1043064 h 1061537"/>
                <a:gd name="connsiteX24" fmla="*/ 179055 w 1790544"/>
                <a:gd name="connsiteY24" fmla="*/ 1060117 h 1061537"/>
                <a:gd name="connsiteX25" fmla="*/ 223107 w 1790544"/>
                <a:gd name="connsiteY25" fmla="*/ 1061537 h 1061537"/>
                <a:gd name="connsiteX26" fmla="*/ 265739 w 1790544"/>
                <a:gd name="connsiteY26" fmla="*/ 1061537 h 1061537"/>
                <a:gd name="connsiteX27" fmla="*/ 308371 w 1790544"/>
                <a:gd name="connsiteY27" fmla="*/ 1061537 h 1061537"/>
                <a:gd name="connsiteX28" fmla="*/ 349583 w 1790544"/>
                <a:gd name="connsiteY28" fmla="*/ 1060117 h 1061537"/>
                <a:gd name="connsiteX29" fmla="*/ 392215 w 1790544"/>
                <a:gd name="connsiteY29" fmla="*/ 1058695 h 1061537"/>
                <a:gd name="connsiteX30" fmla="*/ 433425 w 1790544"/>
                <a:gd name="connsiteY30" fmla="*/ 1054432 h 1061537"/>
                <a:gd name="connsiteX31" fmla="*/ 473215 w 1790544"/>
                <a:gd name="connsiteY31" fmla="*/ 1050169 h 1061537"/>
                <a:gd name="connsiteX32" fmla="*/ 514426 w 1790544"/>
                <a:gd name="connsiteY32" fmla="*/ 1043064 h 1061537"/>
                <a:gd name="connsiteX33" fmla="*/ 554216 w 1790544"/>
                <a:gd name="connsiteY33" fmla="*/ 1037380 h 1061537"/>
                <a:gd name="connsiteX34" fmla="*/ 592585 w 1790544"/>
                <a:gd name="connsiteY34" fmla="*/ 1028853 h 1061537"/>
                <a:gd name="connsiteX35" fmla="*/ 632375 w 1790544"/>
                <a:gd name="connsiteY35" fmla="*/ 1020327 h 1061537"/>
                <a:gd name="connsiteX36" fmla="*/ 670744 w 1790544"/>
                <a:gd name="connsiteY36" fmla="*/ 1010379 h 1061537"/>
                <a:gd name="connsiteX37" fmla="*/ 707691 w 1790544"/>
                <a:gd name="connsiteY37" fmla="*/ 999010 h 1061537"/>
                <a:gd name="connsiteX38" fmla="*/ 747481 w 1790544"/>
                <a:gd name="connsiteY38" fmla="*/ 987642 h 1061537"/>
                <a:gd name="connsiteX39" fmla="*/ 784429 w 1790544"/>
                <a:gd name="connsiteY39" fmla="*/ 974853 h 1061537"/>
                <a:gd name="connsiteX40" fmla="*/ 821377 w 1790544"/>
                <a:gd name="connsiteY40" fmla="*/ 960642 h 1061537"/>
                <a:gd name="connsiteX41" fmla="*/ 545690 w 1790544"/>
                <a:gd name="connsiteY41" fmla="*/ 804324 h 1061537"/>
                <a:gd name="connsiteX42" fmla="*/ 585480 w 1790544"/>
                <a:gd name="connsiteY42" fmla="*/ 802903 h 1061537"/>
                <a:gd name="connsiteX43" fmla="*/ 847444 w 1790544"/>
                <a:gd name="connsiteY43" fmla="*/ 793128 h 1061537"/>
                <a:gd name="connsiteX44" fmla="*/ 807634 w 1790544"/>
                <a:gd name="connsiteY44" fmla="*/ 762431 h 1061537"/>
                <a:gd name="connsiteX45" fmla="*/ 912319 w 1790544"/>
                <a:gd name="connsiteY45" fmla="*/ 790708 h 1061537"/>
                <a:gd name="connsiteX46" fmla="*/ 1156748 w 1790544"/>
                <a:gd name="connsiteY46" fmla="*/ 781587 h 1061537"/>
                <a:gd name="connsiteX47" fmla="*/ 1196538 w 1790544"/>
                <a:gd name="connsiteY47" fmla="*/ 754587 h 1061537"/>
                <a:gd name="connsiteX48" fmla="*/ 1236328 w 1790544"/>
                <a:gd name="connsiteY48" fmla="*/ 724745 h 1061537"/>
                <a:gd name="connsiteX49" fmla="*/ 1274697 w 1790544"/>
                <a:gd name="connsiteY49" fmla="*/ 696323 h 1061537"/>
                <a:gd name="connsiteX50" fmla="*/ 1311644 w 1790544"/>
                <a:gd name="connsiteY50" fmla="*/ 663638 h 1061537"/>
                <a:gd name="connsiteX51" fmla="*/ 1348592 w 1790544"/>
                <a:gd name="connsiteY51" fmla="*/ 633796 h 1061537"/>
                <a:gd name="connsiteX52" fmla="*/ 1385540 w 1790544"/>
                <a:gd name="connsiteY52" fmla="*/ 599691 h 1061537"/>
                <a:gd name="connsiteX53" fmla="*/ 1421067 w 1790544"/>
                <a:gd name="connsiteY53" fmla="*/ 565585 h 1061537"/>
                <a:gd name="connsiteX54" fmla="*/ 1456593 w 1790544"/>
                <a:gd name="connsiteY54" fmla="*/ 532900 h 1061537"/>
                <a:gd name="connsiteX55" fmla="*/ 1490699 w 1790544"/>
                <a:gd name="connsiteY55" fmla="*/ 497374 h 1061537"/>
                <a:gd name="connsiteX56" fmla="*/ 1524804 w 1790544"/>
                <a:gd name="connsiteY56" fmla="*/ 461848 h 1061537"/>
                <a:gd name="connsiteX57" fmla="*/ 1591595 w 1790544"/>
                <a:gd name="connsiteY57" fmla="*/ 386531 h 1061537"/>
                <a:gd name="connsiteX58" fmla="*/ 1629068 w 1790544"/>
                <a:gd name="connsiteY58" fmla="*/ 340730 h 1061537"/>
                <a:gd name="connsiteX59" fmla="*/ 1596711 w 1790544"/>
                <a:gd name="connsiteY59" fmla="*/ 319108 h 1061537"/>
                <a:gd name="connsiteX60" fmla="*/ 1680232 w 1790544"/>
                <a:gd name="connsiteY60" fmla="*/ 277511 h 1061537"/>
                <a:gd name="connsiteX61" fmla="*/ 1718069 w 1790544"/>
                <a:gd name="connsiteY61" fmla="*/ 230214 h 1061537"/>
                <a:gd name="connsiteX62" fmla="*/ 1718070 w 1790544"/>
                <a:gd name="connsiteY62" fmla="*/ 230213 h 1061537"/>
                <a:gd name="connsiteX63" fmla="*/ 1753596 w 1790544"/>
                <a:gd name="connsiteY63" fmla="*/ 180476 h 1061537"/>
                <a:gd name="connsiteX64" fmla="*/ 1790544 w 1790544"/>
                <a:gd name="connsiteY64" fmla="*/ 130738 h 1061537"/>
                <a:gd name="connsiteX65" fmla="*/ 1429593 w 1790544"/>
                <a:gd name="connsiteY65" fmla="*/ 31264 h 1061537"/>
                <a:gd name="connsiteX66" fmla="*/ 1436699 w 1790544"/>
                <a:gd name="connsiteY66" fmla="*/ 29843 h 1061537"/>
                <a:gd name="connsiteX67" fmla="*/ 1377014 w 1790544"/>
                <a:gd name="connsiteY67" fmla="*/ 25579 h 1061537"/>
                <a:gd name="connsiteX68" fmla="*/ 1318750 w 1790544"/>
                <a:gd name="connsiteY68" fmla="*/ 21317 h 1061537"/>
                <a:gd name="connsiteX69" fmla="*/ 1202223 w 1790544"/>
                <a:gd name="connsiteY69" fmla="*/ 11369 h 1061537"/>
                <a:gd name="connsiteX70" fmla="*/ 1142538 w 1790544"/>
                <a:gd name="connsiteY70" fmla="*/ 7106 h 1061537"/>
                <a:gd name="connsiteX71" fmla="*/ 1081432 w 1790544"/>
                <a:gd name="connsiteY71" fmla="*/ 4264 h 106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1790544" h="1061537">
                  <a:moveTo>
                    <a:pt x="875383" y="511533"/>
                  </a:moveTo>
                  <a:lnTo>
                    <a:pt x="876799" y="511585"/>
                  </a:lnTo>
                  <a:lnTo>
                    <a:pt x="876798" y="511585"/>
                  </a:lnTo>
                  <a:close/>
                  <a:moveTo>
                    <a:pt x="1020326" y="0"/>
                  </a:moveTo>
                  <a:lnTo>
                    <a:pt x="956378" y="0"/>
                  </a:lnTo>
                  <a:lnTo>
                    <a:pt x="945010" y="0"/>
                  </a:lnTo>
                  <a:lnTo>
                    <a:pt x="932220" y="1422"/>
                  </a:lnTo>
                  <a:lnTo>
                    <a:pt x="724744" y="227371"/>
                  </a:lnTo>
                  <a:lnTo>
                    <a:pt x="520111" y="446215"/>
                  </a:lnTo>
                  <a:lnTo>
                    <a:pt x="559900" y="459005"/>
                  </a:lnTo>
                  <a:lnTo>
                    <a:pt x="601112" y="471795"/>
                  </a:lnTo>
                  <a:lnTo>
                    <a:pt x="639480" y="481743"/>
                  </a:lnTo>
                  <a:lnTo>
                    <a:pt x="601111" y="471795"/>
                  </a:lnTo>
                  <a:lnTo>
                    <a:pt x="559900" y="459005"/>
                  </a:lnTo>
                  <a:lnTo>
                    <a:pt x="520110" y="446215"/>
                  </a:lnTo>
                  <a:lnTo>
                    <a:pt x="237318" y="744640"/>
                  </a:lnTo>
                  <a:lnTo>
                    <a:pt x="0" y="993326"/>
                  </a:lnTo>
                  <a:lnTo>
                    <a:pt x="24158" y="996168"/>
                  </a:lnTo>
                  <a:lnTo>
                    <a:pt x="46895" y="999010"/>
                  </a:lnTo>
                  <a:lnTo>
                    <a:pt x="71053" y="1003274"/>
                  </a:lnTo>
                  <a:lnTo>
                    <a:pt x="93791" y="1010379"/>
                  </a:lnTo>
                  <a:lnTo>
                    <a:pt x="116528" y="1020327"/>
                  </a:lnTo>
                  <a:lnTo>
                    <a:pt x="139265" y="1028853"/>
                  </a:lnTo>
                  <a:lnTo>
                    <a:pt x="160580" y="1043064"/>
                  </a:lnTo>
                  <a:lnTo>
                    <a:pt x="179055" y="1060117"/>
                  </a:lnTo>
                  <a:lnTo>
                    <a:pt x="223107" y="1061537"/>
                  </a:lnTo>
                  <a:lnTo>
                    <a:pt x="265739" y="1061537"/>
                  </a:lnTo>
                  <a:lnTo>
                    <a:pt x="308371" y="1061537"/>
                  </a:lnTo>
                  <a:lnTo>
                    <a:pt x="349583" y="1060117"/>
                  </a:lnTo>
                  <a:lnTo>
                    <a:pt x="392215" y="1058695"/>
                  </a:lnTo>
                  <a:lnTo>
                    <a:pt x="433425" y="1054432"/>
                  </a:lnTo>
                  <a:lnTo>
                    <a:pt x="473215" y="1050169"/>
                  </a:lnTo>
                  <a:lnTo>
                    <a:pt x="514426" y="1043064"/>
                  </a:lnTo>
                  <a:lnTo>
                    <a:pt x="554216" y="1037380"/>
                  </a:lnTo>
                  <a:lnTo>
                    <a:pt x="592585" y="1028853"/>
                  </a:lnTo>
                  <a:lnTo>
                    <a:pt x="632375" y="1020327"/>
                  </a:lnTo>
                  <a:lnTo>
                    <a:pt x="670744" y="1010379"/>
                  </a:lnTo>
                  <a:lnTo>
                    <a:pt x="707691" y="999010"/>
                  </a:lnTo>
                  <a:lnTo>
                    <a:pt x="747481" y="987642"/>
                  </a:lnTo>
                  <a:lnTo>
                    <a:pt x="784429" y="974853"/>
                  </a:lnTo>
                  <a:lnTo>
                    <a:pt x="821377" y="960642"/>
                  </a:lnTo>
                  <a:lnTo>
                    <a:pt x="545690" y="804324"/>
                  </a:lnTo>
                  <a:lnTo>
                    <a:pt x="585480" y="802903"/>
                  </a:lnTo>
                  <a:lnTo>
                    <a:pt x="847444" y="793128"/>
                  </a:lnTo>
                  <a:lnTo>
                    <a:pt x="807634" y="762431"/>
                  </a:lnTo>
                  <a:lnTo>
                    <a:pt x="912319" y="790708"/>
                  </a:lnTo>
                  <a:lnTo>
                    <a:pt x="1156748" y="781587"/>
                  </a:lnTo>
                  <a:lnTo>
                    <a:pt x="1196538" y="754587"/>
                  </a:lnTo>
                  <a:lnTo>
                    <a:pt x="1236328" y="724745"/>
                  </a:lnTo>
                  <a:lnTo>
                    <a:pt x="1274697" y="696323"/>
                  </a:lnTo>
                  <a:lnTo>
                    <a:pt x="1311644" y="663638"/>
                  </a:lnTo>
                  <a:lnTo>
                    <a:pt x="1348592" y="633796"/>
                  </a:lnTo>
                  <a:lnTo>
                    <a:pt x="1385540" y="599691"/>
                  </a:lnTo>
                  <a:lnTo>
                    <a:pt x="1421067" y="565585"/>
                  </a:lnTo>
                  <a:lnTo>
                    <a:pt x="1456593" y="532900"/>
                  </a:lnTo>
                  <a:lnTo>
                    <a:pt x="1490699" y="497374"/>
                  </a:lnTo>
                  <a:lnTo>
                    <a:pt x="1524804" y="461848"/>
                  </a:lnTo>
                  <a:lnTo>
                    <a:pt x="1591595" y="386531"/>
                  </a:lnTo>
                  <a:lnTo>
                    <a:pt x="1629068" y="340730"/>
                  </a:lnTo>
                  <a:lnTo>
                    <a:pt x="1596711" y="319108"/>
                  </a:lnTo>
                  <a:lnTo>
                    <a:pt x="1680232" y="277511"/>
                  </a:lnTo>
                  <a:lnTo>
                    <a:pt x="1718069" y="230214"/>
                  </a:lnTo>
                  <a:lnTo>
                    <a:pt x="1718070" y="230213"/>
                  </a:lnTo>
                  <a:lnTo>
                    <a:pt x="1753596" y="180476"/>
                  </a:lnTo>
                  <a:lnTo>
                    <a:pt x="1790544" y="130738"/>
                  </a:lnTo>
                  <a:lnTo>
                    <a:pt x="1429593" y="31264"/>
                  </a:lnTo>
                  <a:lnTo>
                    <a:pt x="1436699" y="29843"/>
                  </a:lnTo>
                  <a:lnTo>
                    <a:pt x="1377014" y="25579"/>
                  </a:lnTo>
                  <a:lnTo>
                    <a:pt x="1318750" y="21317"/>
                  </a:lnTo>
                  <a:lnTo>
                    <a:pt x="1202223" y="11369"/>
                  </a:lnTo>
                  <a:lnTo>
                    <a:pt x="1142538" y="7106"/>
                  </a:lnTo>
                  <a:lnTo>
                    <a:pt x="1081432" y="4264"/>
                  </a:lnTo>
                  <a:close/>
                </a:path>
              </a:pathLst>
            </a:custGeom>
            <a:solidFill>
              <a:schemeClr val="accent3"/>
            </a:solidFill>
            <a:ln>
              <a:noFill/>
            </a:ln>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8" name="Freeform 107"/>
            <p:cNvSpPr>
              <a:spLocks/>
            </p:cNvSpPr>
            <p:nvPr/>
          </p:nvSpPr>
          <p:spPr bwMode="auto">
            <a:xfrm flipH="1">
              <a:off x="1255425" y="2063470"/>
              <a:ext cx="1461714" cy="1676278"/>
            </a:xfrm>
            <a:custGeom>
              <a:avLst/>
              <a:gdLst>
                <a:gd name="connsiteX0" fmla="*/ 1200802 w 1703859"/>
                <a:gd name="connsiteY0" fmla="*/ 1264750 h 1953967"/>
                <a:gd name="connsiteX1" fmla="*/ 1178065 w 1703859"/>
                <a:gd name="connsiteY1" fmla="*/ 1277540 h 1953967"/>
                <a:gd name="connsiteX2" fmla="*/ 1155328 w 1703859"/>
                <a:gd name="connsiteY2" fmla="*/ 1288909 h 1953967"/>
                <a:gd name="connsiteX3" fmla="*/ 1131169 w 1703859"/>
                <a:gd name="connsiteY3" fmla="*/ 1300277 h 1953967"/>
                <a:gd name="connsiteX4" fmla="*/ 1107011 w 1703859"/>
                <a:gd name="connsiteY4" fmla="*/ 1311646 h 1953967"/>
                <a:gd name="connsiteX5" fmla="*/ 1093079 w 1703859"/>
                <a:gd name="connsiteY5" fmla="*/ 1317741 h 1953967"/>
                <a:gd name="connsiteX6" fmla="*/ 1084275 w 1703859"/>
                <a:gd name="connsiteY6" fmla="*/ 1321593 h 1953967"/>
                <a:gd name="connsiteX7" fmla="*/ 1058695 w 1703859"/>
                <a:gd name="connsiteY7" fmla="*/ 1330119 h 1953967"/>
                <a:gd name="connsiteX8" fmla="*/ 1034537 w 1703859"/>
                <a:gd name="connsiteY8" fmla="*/ 1335803 h 1953967"/>
                <a:gd name="connsiteX9" fmla="*/ 1010378 w 1703859"/>
                <a:gd name="connsiteY9" fmla="*/ 1342909 h 1953967"/>
                <a:gd name="connsiteX10" fmla="*/ 984799 w 1703859"/>
                <a:gd name="connsiteY10" fmla="*/ 1348593 h 1953967"/>
                <a:gd name="connsiteX11" fmla="*/ 960642 w 1703859"/>
                <a:gd name="connsiteY11" fmla="*/ 1351436 h 1953967"/>
                <a:gd name="connsiteX12" fmla="*/ 935062 w 1703859"/>
                <a:gd name="connsiteY12" fmla="*/ 1357120 h 1953967"/>
                <a:gd name="connsiteX13" fmla="*/ 909483 w 1703859"/>
                <a:gd name="connsiteY13" fmla="*/ 1358540 h 1953967"/>
                <a:gd name="connsiteX14" fmla="*/ 883904 w 1703859"/>
                <a:gd name="connsiteY14" fmla="*/ 1359962 h 1953967"/>
                <a:gd name="connsiteX15" fmla="*/ 858325 w 1703859"/>
                <a:gd name="connsiteY15" fmla="*/ 1359962 h 1953967"/>
                <a:gd name="connsiteX16" fmla="*/ 832745 w 1703859"/>
                <a:gd name="connsiteY16" fmla="*/ 1358540 h 1953967"/>
                <a:gd name="connsiteX17" fmla="*/ 858325 w 1703859"/>
                <a:gd name="connsiteY17" fmla="*/ 1359961 h 1953967"/>
                <a:gd name="connsiteX18" fmla="*/ 883904 w 1703859"/>
                <a:gd name="connsiteY18" fmla="*/ 1359961 h 1953967"/>
                <a:gd name="connsiteX19" fmla="*/ 909483 w 1703859"/>
                <a:gd name="connsiteY19" fmla="*/ 1358540 h 1953967"/>
                <a:gd name="connsiteX20" fmla="*/ 935062 w 1703859"/>
                <a:gd name="connsiteY20" fmla="*/ 1357119 h 1953967"/>
                <a:gd name="connsiteX21" fmla="*/ 960642 w 1703859"/>
                <a:gd name="connsiteY21" fmla="*/ 1351435 h 1953967"/>
                <a:gd name="connsiteX22" fmla="*/ 984800 w 1703859"/>
                <a:gd name="connsiteY22" fmla="*/ 1348593 h 1953967"/>
                <a:gd name="connsiteX23" fmla="*/ 1010379 w 1703859"/>
                <a:gd name="connsiteY23" fmla="*/ 1342908 h 1953967"/>
                <a:gd name="connsiteX24" fmla="*/ 1034537 w 1703859"/>
                <a:gd name="connsiteY24" fmla="*/ 1335803 h 1953967"/>
                <a:gd name="connsiteX25" fmla="*/ 1058695 w 1703859"/>
                <a:gd name="connsiteY25" fmla="*/ 1330119 h 1953967"/>
                <a:gd name="connsiteX26" fmla="*/ 1084274 w 1703859"/>
                <a:gd name="connsiteY26" fmla="*/ 1321593 h 1953967"/>
                <a:gd name="connsiteX27" fmla="*/ 1093079 w 1703859"/>
                <a:gd name="connsiteY27" fmla="*/ 1317741 h 1953967"/>
                <a:gd name="connsiteX28" fmla="*/ 1107012 w 1703859"/>
                <a:gd name="connsiteY28" fmla="*/ 1311645 h 1953967"/>
                <a:gd name="connsiteX29" fmla="*/ 1131169 w 1703859"/>
                <a:gd name="connsiteY29" fmla="*/ 1300276 h 1953967"/>
                <a:gd name="connsiteX30" fmla="*/ 1155328 w 1703859"/>
                <a:gd name="connsiteY30" fmla="*/ 1288908 h 1953967"/>
                <a:gd name="connsiteX31" fmla="*/ 1178065 w 1703859"/>
                <a:gd name="connsiteY31" fmla="*/ 1277539 h 1953967"/>
                <a:gd name="connsiteX32" fmla="*/ 1284645 w 1703859"/>
                <a:gd name="connsiteY32" fmla="*/ 1202223 h 1953967"/>
                <a:gd name="connsiteX33" fmla="*/ 1264750 w 1703859"/>
                <a:gd name="connsiteY33" fmla="*/ 1220697 h 1953967"/>
                <a:gd name="connsiteX34" fmla="*/ 1243434 w 1703859"/>
                <a:gd name="connsiteY34" fmla="*/ 1234908 h 1953967"/>
                <a:gd name="connsiteX35" fmla="*/ 1222118 w 1703859"/>
                <a:gd name="connsiteY35" fmla="*/ 1250539 h 1953967"/>
                <a:gd name="connsiteX36" fmla="*/ 1243434 w 1703859"/>
                <a:gd name="connsiteY36" fmla="*/ 1234907 h 1953967"/>
                <a:gd name="connsiteX37" fmla="*/ 1264750 w 1703859"/>
                <a:gd name="connsiteY37" fmla="*/ 1220696 h 1953967"/>
                <a:gd name="connsiteX38" fmla="*/ 1441223 w 1703859"/>
                <a:gd name="connsiteY38" fmla="*/ 812589 h 1953967"/>
                <a:gd name="connsiteX39" fmla="*/ 1412542 w 1703859"/>
                <a:gd name="connsiteY39" fmla="*/ 841272 h 1953967"/>
                <a:gd name="connsiteX40" fmla="*/ 1409078 w 1703859"/>
                <a:gd name="connsiteY40" fmla="*/ 844615 h 1953967"/>
                <a:gd name="connsiteX41" fmla="*/ 1412541 w 1703859"/>
                <a:gd name="connsiteY41" fmla="*/ 841272 h 1953967"/>
                <a:gd name="connsiteX42" fmla="*/ 1703859 w 1703859"/>
                <a:gd name="connsiteY42" fmla="*/ 0 h 1953967"/>
                <a:gd name="connsiteX43" fmla="*/ 1418225 w 1703859"/>
                <a:gd name="connsiteY43" fmla="*/ 333950 h 1953967"/>
                <a:gd name="connsiteX44" fmla="*/ 1126906 w 1703859"/>
                <a:gd name="connsiteY44" fmla="*/ 669322 h 1953967"/>
                <a:gd name="connsiteX45" fmla="*/ 1153907 w 1703859"/>
                <a:gd name="connsiteY45" fmla="*/ 675007 h 1953967"/>
                <a:gd name="connsiteX46" fmla="*/ 1179486 w 1703859"/>
                <a:gd name="connsiteY46" fmla="*/ 677849 h 1953967"/>
                <a:gd name="connsiteX47" fmla="*/ 1206486 w 1703859"/>
                <a:gd name="connsiteY47" fmla="*/ 680691 h 1953967"/>
                <a:gd name="connsiteX48" fmla="*/ 1234907 w 1703859"/>
                <a:gd name="connsiteY48" fmla="*/ 680691 h 1953967"/>
                <a:gd name="connsiteX49" fmla="*/ 1260486 w 1703859"/>
                <a:gd name="connsiteY49" fmla="*/ 680691 h 1953967"/>
                <a:gd name="connsiteX50" fmla="*/ 1286065 w 1703859"/>
                <a:gd name="connsiteY50" fmla="*/ 676428 h 1953967"/>
                <a:gd name="connsiteX51" fmla="*/ 1313066 w 1703859"/>
                <a:gd name="connsiteY51" fmla="*/ 673586 h 1953967"/>
                <a:gd name="connsiteX52" fmla="*/ 1338645 w 1703859"/>
                <a:gd name="connsiteY52" fmla="*/ 669322 h 1953967"/>
                <a:gd name="connsiteX53" fmla="*/ 1364224 w 1703859"/>
                <a:gd name="connsiteY53" fmla="*/ 662217 h 1953967"/>
                <a:gd name="connsiteX54" fmla="*/ 1338645 w 1703859"/>
                <a:gd name="connsiteY54" fmla="*/ 669323 h 1953967"/>
                <a:gd name="connsiteX55" fmla="*/ 1313066 w 1703859"/>
                <a:gd name="connsiteY55" fmla="*/ 673586 h 1953967"/>
                <a:gd name="connsiteX56" fmla="*/ 1286066 w 1703859"/>
                <a:gd name="connsiteY56" fmla="*/ 676428 h 1953967"/>
                <a:gd name="connsiteX57" fmla="*/ 1260487 w 1703859"/>
                <a:gd name="connsiteY57" fmla="*/ 680692 h 1953967"/>
                <a:gd name="connsiteX58" fmla="*/ 1234908 w 1703859"/>
                <a:gd name="connsiteY58" fmla="*/ 680692 h 1953967"/>
                <a:gd name="connsiteX59" fmla="*/ 1206486 w 1703859"/>
                <a:gd name="connsiteY59" fmla="*/ 680692 h 1953967"/>
                <a:gd name="connsiteX60" fmla="*/ 1179486 w 1703859"/>
                <a:gd name="connsiteY60" fmla="*/ 677850 h 1953967"/>
                <a:gd name="connsiteX61" fmla="*/ 1153907 w 1703859"/>
                <a:gd name="connsiteY61" fmla="*/ 675008 h 1953967"/>
                <a:gd name="connsiteX62" fmla="*/ 1126907 w 1703859"/>
                <a:gd name="connsiteY62" fmla="*/ 669323 h 1953967"/>
                <a:gd name="connsiteX63" fmla="*/ 1078590 w 1703859"/>
                <a:gd name="connsiteY63" fmla="*/ 723324 h 1953967"/>
                <a:gd name="connsiteX64" fmla="*/ 891009 w 1703859"/>
                <a:gd name="connsiteY64" fmla="*/ 937905 h 1953967"/>
                <a:gd name="connsiteX65" fmla="*/ 702007 w 1703859"/>
                <a:gd name="connsiteY65" fmla="*/ 1149643 h 1953967"/>
                <a:gd name="connsiteX66" fmla="*/ 585480 w 1703859"/>
                <a:gd name="connsiteY66" fmla="*/ 1281803 h 1953967"/>
                <a:gd name="connsiteX67" fmla="*/ 609637 w 1703859"/>
                <a:gd name="connsiteY67" fmla="*/ 1294592 h 1953967"/>
                <a:gd name="connsiteX68" fmla="*/ 633796 w 1703859"/>
                <a:gd name="connsiteY68" fmla="*/ 1307382 h 1953967"/>
                <a:gd name="connsiteX69" fmla="*/ 656533 w 1703859"/>
                <a:gd name="connsiteY69" fmla="*/ 1317329 h 1953967"/>
                <a:gd name="connsiteX70" fmla="*/ 680691 w 1703859"/>
                <a:gd name="connsiteY70" fmla="*/ 1325855 h 1953967"/>
                <a:gd name="connsiteX71" fmla="*/ 707692 w 1703859"/>
                <a:gd name="connsiteY71" fmla="*/ 1334382 h 1953967"/>
                <a:gd name="connsiteX72" fmla="*/ 731849 w 1703859"/>
                <a:gd name="connsiteY72" fmla="*/ 1342908 h 1953967"/>
                <a:gd name="connsiteX73" fmla="*/ 757428 w 1703859"/>
                <a:gd name="connsiteY73" fmla="*/ 1347172 h 1953967"/>
                <a:gd name="connsiteX74" fmla="*/ 783008 w 1703859"/>
                <a:gd name="connsiteY74" fmla="*/ 1351435 h 1953967"/>
                <a:gd name="connsiteX75" fmla="*/ 808587 w 1703859"/>
                <a:gd name="connsiteY75" fmla="*/ 1355698 h 1953967"/>
                <a:gd name="connsiteX76" fmla="*/ 783008 w 1703859"/>
                <a:gd name="connsiteY76" fmla="*/ 1351436 h 1953967"/>
                <a:gd name="connsiteX77" fmla="*/ 757428 w 1703859"/>
                <a:gd name="connsiteY77" fmla="*/ 1347172 h 1953967"/>
                <a:gd name="connsiteX78" fmla="*/ 731849 w 1703859"/>
                <a:gd name="connsiteY78" fmla="*/ 1342909 h 1953967"/>
                <a:gd name="connsiteX79" fmla="*/ 707692 w 1703859"/>
                <a:gd name="connsiteY79" fmla="*/ 1334383 h 1953967"/>
                <a:gd name="connsiteX80" fmla="*/ 680691 w 1703859"/>
                <a:gd name="connsiteY80" fmla="*/ 1325856 h 1953967"/>
                <a:gd name="connsiteX81" fmla="*/ 656533 w 1703859"/>
                <a:gd name="connsiteY81" fmla="*/ 1317330 h 1953967"/>
                <a:gd name="connsiteX82" fmla="*/ 633796 w 1703859"/>
                <a:gd name="connsiteY82" fmla="*/ 1307382 h 1953967"/>
                <a:gd name="connsiteX83" fmla="*/ 609637 w 1703859"/>
                <a:gd name="connsiteY83" fmla="*/ 1294593 h 1953967"/>
                <a:gd name="connsiteX84" fmla="*/ 585480 w 1703859"/>
                <a:gd name="connsiteY84" fmla="*/ 1281803 h 1953967"/>
                <a:gd name="connsiteX85" fmla="*/ 255792 w 1703859"/>
                <a:gd name="connsiteY85" fmla="*/ 1647018 h 1953967"/>
                <a:gd name="connsiteX86" fmla="*/ 0 w 1703859"/>
                <a:gd name="connsiteY86" fmla="*/ 1925546 h 1953967"/>
                <a:gd name="connsiteX87" fmla="*/ 12789 w 1703859"/>
                <a:gd name="connsiteY87" fmla="*/ 1924125 h 1953967"/>
                <a:gd name="connsiteX88" fmla="*/ 24158 w 1703859"/>
                <a:gd name="connsiteY88" fmla="*/ 1924125 h 1953967"/>
                <a:gd name="connsiteX89" fmla="*/ 88106 w 1703859"/>
                <a:gd name="connsiteY89" fmla="*/ 1924125 h 1953967"/>
                <a:gd name="connsiteX90" fmla="*/ 149212 w 1703859"/>
                <a:gd name="connsiteY90" fmla="*/ 1928388 h 1953967"/>
                <a:gd name="connsiteX91" fmla="*/ 210318 w 1703859"/>
                <a:gd name="connsiteY91" fmla="*/ 1931230 h 1953967"/>
                <a:gd name="connsiteX92" fmla="*/ 270003 w 1703859"/>
                <a:gd name="connsiteY92" fmla="*/ 1935494 h 1953967"/>
                <a:gd name="connsiteX93" fmla="*/ 386530 w 1703859"/>
                <a:gd name="connsiteY93" fmla="*/ 1945441 h 1953967"/>
                <a:gd name="connsiteX94" fmla="*/ 444794 w 1703859"/>
                <a:gd name="connsiteY94" fmla="*/ 1949704 h 1953967"/>
                <a:gd name="connsiteX95" fmla="*/ 504479 w 1703859"/>
                <a:gd name="connsiteY95" fmla="*/ 1953967 h 1953967"/>
                <a:gd name="connsiteX96" fmla="*/ 1018905 w 1703859"/>
                <a:gd name="connsiteY96" fmla="*/ 1801913 h 1953967"/>
                <a:gd name="connsiteX97" fmla="*/ 1078590 w 1703859"/>
                <a:gd name="connsiteY97" fmla="*/ 1699597 h 1953967"/>
                <a:gd name="connsiteX98" fmla="*/ 1134012 w 1703859"/>
                <a:gd name="connsiteY98" fmla="*/ 1593017 h 1953967"/>
                <a:gd name="connsiteX99" fmla="*/ 1188012 w 1703859"/>
                <a:gd name="connsiteY99" fmla="*/ 1487858 h 1953967"/>
                <a:gd name="connsiteX100" fmla="*/ 1239171 w 1703859"/>
                <a:gd name="connsiteY100" fmla="*/ 1381278 h 1953967"/>
                <a:gd name="connsiteX101" fmla="*/ 1239171 w 1703859"/>
                <a:gd name="connsiteY101" fmla="*/ 1378435 h 1953967"/>
                <a:gd name="connsiteX102" fmla="*/ 1237750 w 1703859"/>
                <a:gd name="connsiteY102" fmla="*/ 1378435 h 1953967"/>
                <a:gd name="connsiteX103" fmla="*/ 1227802 w 1703859"/>
                <a:gd name="connsiteY103" fmla="*/ 1379857 h 1953967"/>
                <a:gd name="connsiteX104" fmla="*/ 1190854 w 1703859"/>
                <a:gd name="connsiteY104" fmla="*/ 1392646 h 1953967"/>
                <a:gd name="connsiteX105" fmla="*/ 1169539 w 1703859"/>
                <a:gd name="connsiteY105" fmla="*/ 1398330 h 1953967"/>
                <a:gd name="connsiteX106" fmla="*/ 1161012 w 1703859"/>
                <a:gd name="connsiteY106" fmla="*/ 1402594 h 1953967"/>
                <a:gd name="connsiteX107" fmla="*/ 1151064 w 1703859"/>
                <a:gd name="connsiteY107" fmla="*/ 1404015 h 1953967"/>
                <a:gd name="connsiteX108" fmla="*/ 1141117 w 1703859"/>
                <a:gd name="connsiteY108" fmla="*/ 1404015 h 1953967"/>
                <a:gd name="connsiteX109" fmla="*/ 1134012 w 1703859"/>
                <a:gd name="connsiteY109" fmla="*/ 1402594 h 1953967"/>
                <a:gd name="connsiteX110" fmla="*/ 1128327 w 1703859"/>
                <a:gd name="connsiteY110" fmla="*/ 1396910 h 1953967"/>
                <a:gd name="connsiteX111" fmla="*/ 1125485 w 1703859"/>
                <a:gd name="connsiteY111" fmla="*/ 1392646 h 1953967"/>
                <a:gd name="connsiteX112" fmla="*/ 1132591 w 1703859"/>
                <a:gd name="connsiteY112" fmla="*/ 1389804 h 1953967"/>
                <a:gd name="connsiteX113" fmla="*/ 1143960 w 1703859"/>
                <a:gd name="connsiteY113" fmla="*/ 1384120 h 1953967"/>
                <a:gd name="connsiteX114" fmla="*/ 1168117 w 1703859"/>
                <a:gd name="connsiteY114" fmla="*/ 1372751 h 1953967"/>
                <a:gd name="connsiteX115" fmla="*/ 1193696 w 1703859"/>
                <a:gd name="connsiteY115" fmla="*/ 1357120 h 1953967"/>
                <a:gd name="connsiteX116" fmla="*/ 1219276 w 1703859"/>
                <a:gd name="connsiteY116" fmla="*/ 1338646 h 1953967"/>
                <a:gd name="connsiteX117" fmla="*/ 1242013 w 1703859"/>
                <a:gd name="connsiteY117" fmla="*/ 1321593 h 1953967"/>
                <a:gd name="connsiteX118" fmla="*/ 1261908 w 1703859"/>
                <a:gd name="connsiteY118" fmla="*/ 1307382 h 1953967"/>
                <a:gd name="connsiteX119" fmla="*/ 1276118 w 1703859"/>
                <a:gd name="connsiteY119" fmla="*/ 1294593 h 1953967"/>
                <a:gd name="connsiteX120" fmla="*/ 1283224 w 1703859"/>
                <a:gd name="connsiteY120" fmla="*/ 1287487 h 1953967"/>
                <a:gd name="connsiteX121" fmla="*/ 1287487 w 1703859"/>
                <a:gd name="connsiteY121" fmla="*/ 1273276 h 1953967"/>
                <a:gd name="connsiteX122" fmla="*/ 1341487 w 1703859"/>
                <a:gd name="connsiteY122" fmla="*/ 1148224 h 1953967"/>
                <a:gd name="connsiteX123" fmla="*/ 1331488 w 1703859"/>
                <a:gd name="connsiteY123" fmla="*/ 1158222 h 1953967"/>
                <a:gd name="connsiteX124" fmla="*/ 1323014 w 1703859"/>
                <a:gd name="connsiteY124" fmla="*/ 1166697 h 1953967"/>
                <a:gd name="connsiteX125" fmla="*/ 1304540 w 1703859"/>
                <a:gd name="connsiteY125" fmla="*/ 1185170 h 1953967"/>
                <a:gd name="connsiteX126" fmla="*/ 1323014 w 1703859"/>
                <a:gd name="connsiteY126" fmla="*/ 1166696 h 1953967"/>
                <a:gd name="connsiteX127" fmla="*/ 1331488 w 1703859"/>
                <a:gd name="connsiteY127" fmla="*/ 1158222 h 1953967"/>
                <a:gd name="connsiteX128" fmla="*/ 1341487 w 1703859"/>
                <a:gd name="connsiteY128" fmla="*/ 1148223 h 1953967"/>
                <a:gd name="connsiteX129" fmla="*/ 1341487 w 1703859"/>
                <a:gd name="connsiteY129" fmla="*/ 1148224 h 1953967"/>
                <a:gd name="connsiteX130" fmla="*/ 1341488 w 1703859"/>
                <a:gd name="connsiteY130" fmla="*/ 1148223 h 1953967"/>
                <a:gd name="connsiteX131" fmla="*/ 1394067 w 1703859"/>
                <a:gd name="connsiteY131" fmla="*/ 1017484 h 1953967"/>
                <a:gd name="connsiteX132" fmla="*/ 1441592 w 1703859"/>
                <a:gd name="connsiteY132" fmla="*/ 894712 h 1953967"/>
                <a:gd name="connsiteX133" fmla="*/ 1420508 w 1703859"/>
                <a:gd name="connsiteY133" fmla="*/ 894577 h 1953967"/>
                <a:gd name="connsiteX134" fmla="*/ 1475791 w 1703859"/>
                <a:gd name="connsiteY134" fmla="*/ 799361 h 1953967"/>
                <a:gd name="connsiteX135" fmla="*/ 1490699 w 1703859"/>
                <a:gd name="connsiteY135" fmla="*/ 757430 h 1953967"/>
                <a:gd name="connsiteX136" fmla="*/ 1453752 w 1703859"/>
                <a:gd name="connsiteY136" fmla="*/ 800061 h 1953967"/>
                <a:gd name="connsiteX137" fmla="*/ 1453752 w 1703859"/>
                <a:gd name="connsiteY137" fmla="*/ 800061 h 1953967"/>
                <a:gd name="connsiteX138" fmla="*/ 1490700 w 1703859"/>
                <a:gd name="connsiteY138" fmla="*/ 757429 h 1953967"/>
                <a:gd name="connsiteX139" fmla="*/ 1490699 w 1703859"/>
                <a:gd name="connsiteY139" fmla="*/ 757430 h 1953967"/>
                <a:gd name="connsiteX140" fmla="*/ 1490700 w 1703859"/>
                <a:gd name="connsiteY140" fmla="*/ 757429 h 1953967"/>
                <a:gd name="connsiteX141" fmla="*/ 1543279 w 1703859"/>
                <a:gd name="connsiteY141" fmla="*/ 599691 h 1953967"/>
                <a:gd name="connsiteX142" fmla="*/ 1492121 w 1703859"/>
                <a:gd name="connsiteY142" fmla="*/ 621007 h 1953967"/>
                <a:gd name="connsiteX143" fmla="*/ 1442384 w 1703859"/>
                <a:gd name="connsiteY143" fmla="*/ 639480 h 1953967"/>
                <a:gd name="connsiteX144" fmla="*/ 1389804 w 1703859"/>
                <a:gd name="connsiteY144" fmla="*/ 656533 h 1953967"/>
                <a:gd name="connsiteX145" fmla="*/ 1442383 w 1703859"/>
                <a:gd name="connsiteY145" fmla="*/ 639480 h 1953967"/>
                <a:gd name="connsiteX146" fmla="*/ 1492121 w 1703859"/>
                <a:gd name="connsiteY146" fmla="*/ 621006 h 1953967"/>
                <a:gd name="connsiteX147" fmla="*/ 1543279 w 1703859"/>
                <a:gd name="connsiteY147" fmla="*/ 599691 h 1953967"/>
                <a:gd name="connsiteX148" fmla="*/ 1570279 w 1703859"/>
                <a:gd name="connsiteY148" fmla="*/ 511584 h 1953967"/>
                <a:gd name="connsiteX149" fmla="*/ 1595858 w 1703859"/>
                <a:gd name="connsiteY149" fmla="*/ 426320 h 1953967"/>
                <a:gd name="connsiteX150" fmla="*/ 1639911 w 1703859"/>
                <a:gd name="connsiteY150" fmla="*/ 270003 h 1953967"/>
                <a:gd name="connsiteX151" fmla="*/ 1675438 w 1703859"/>
                <a:gd name="connsiteY151" fmla="*/ 135002 h 1953967"/>
                <a:gd name="connsiteX152" fmla="*/ 1702438 w 1703859"/>
                <a:gd name="connsiteY152" fmla="*/ 25579 h 1953967"/>
                <a:gd name="connsiteX153" fmla="*/ 1703859 w 1703859"/>
                <a:gd name="connsiteY153" fmla="*/ 12790 h 1953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Lst>
              <a:rect l="l" t="t" r="r" b="b"/>
              <a:pathLst>
                <a:path w="1703859" h="1953967">
                  <a:moveTo>
                    <a:pt x="1200802" y="1264750"/>
                  </a:moveTo>
                  <a:lnTo>
                    <a:pt x="1178065" y="1277540"/>
                  </a:lnTo>
                  <a:lnTo>
                    <a:pt x="1155328" y="1288909"/>
                  </a:lnTo>
                  <a:lnTo>
                    <a:pt x="1131169" y="1300277"/>
                  </a:lnTo>
                  <a:lnTo>
                    <a:pt x="1107011" y="1311646"/>
                  </a:lnTo>
                  <a:lnTo>
                    <a:pt x="1093079" y="1317741"/>
                  </a:lnTo>
                  <a:lnTo>
                    <a:pt x="1084275" y="1321593"/>
                  </a:lnTo>
                  <a:lnTo>
                    <a:pt x="1058695" y="1330119"/>
                  </a:lnTo>
                  <a:lnTo>
                    <a:pt x="1034537" y="1335803"/>
                  </a:lnTo>
                  <a:lnTo>
                    <a:pt x="1010378" y="1342909"/>
                  </a:lnTo>
                  <a:lnTo>
                    <a:pt x="984799" y="1348593"/>
                  </a:lnTo>
                  <a:lnTo>
                    <a:pt x="960642" y="1351436"/>
                  </a:lnTo>
                  <a:lnTo>
                    <a:pt x="935062" y="1357120"/>
                  </a:lnTo>
                  <a:lnTo>
                    <a:pt x="909483" y="1358540"/>
                  </a:lnTo>
                  <a:lnTo>
                    <a:pt x="883904" y="1359962"/>
                  </a:lnTo>
                  <a:lnTo>
                    <a:pt x="858325" y="1359962"/>
                  </a:lnTo>
                  <a:lnTo>
                    <a:pt x="832745" y="1358540"/>
                  </a:lnTo>
                  <a:lnTo>
                    <a:pt x="858325" y="1359961"/>
                  </a:lnTo>
                  <a:lnTo>
                    <a:pt x="883904" y="1359961"/>
                  </a:lnTo>
                  <a:lnTo>
                    <a:pt x="909483" y="1358540"/>
                  </a:lnTo>
                  <a:lnTo>
                    <a:pt x="935062" y="1357119"/>
                  </a:lnTo>
                  <a:lnTo>
                    <a:pt x="960642" y="1351435"/>
                  </a:lnTo>
                  <a:lnTo>
                    <a:pt x="984800" y="1348593"/>
                  </a:lnTo>
                  <a:lnTo>
                    <a:pt x="1010379" y="1342908"/>
                  </a:lnTo>
                  <a:lnTo>
                    <a:pt x="1034537" y="1335803"/>
                  </a:lnTo>
                  <a:lnTo>
                    <a:pt x="1058695" y="1330119"/>
                  </a:lnTo>
                  <a:lnTo>
                    <a:pt x="1084274" y="1321593"/>
                  </a:lnTo>
                  <a:lnTo>
                    <a:pt x="1093079" y="1317741"/>
                  </a:lnTo>
                  <a:lnTo>
                    <a:pt x="1107012" y="1311645"/>
                  </a:lnTo>
                  <a:lnTo>
                    <a:pt x="1131169" y="1300276"/>
                  </a:lnTo>
                  <a:lnTo>
                    <a:pt x="1155328" y="1288908"/>
                  </a:lnTo>
                  <a:lnTo>
                    <a:pt x="1178065" y="1277539"/>
                  </a:lnTo>
                  <a:close/>
                  <a:moveTo>
                    <a:pt x="1284645" y="1202223"/>
                  </a:moveTo>
                  <a:lnTo>
                    <a:pt x="1264750" y="1220697"/>
                  </a:lnTo>
                  <a:lnTo>
                    <a:pt x="1243434" y="1234908"/>
                  </a:lnTo>
                  <a:lnTo>
                    <a:pt x="1222118" y="1250539"/>
                  </a:lnTo>
                  <a:lnTo>
                    <a:pt x="1243434" y="1234907"/>
                  </a:lnTo>
                  <a:lnTo>
                    <a:pt x="1264750" y="1220696"/>
                  </a:lnTo>
                  <a:close/>
                  <a:moveTo>
                    <a:pt x="1441223" y="812589"/>
                  </a:moveTo>
                  <a:lnTo>
                    <a:pt x="1412542" y="841272"/>
                  </a:lnTo>
                  <a:lnTo>
                    <a:pt x="1409078" y="844615"/>
                  </a:lnTo>
                  <a:lnTo>
                    <a:pt x="1412541" y="841272"/>
                  </a:lnTo>
                  <a:close/>
                  <a:moveTo>
                    <a:pt x="1703859" y="0"/>
                  </a:moveTo>
                  <a:lnTo>
                    <a:pt x="1418225" y="333950"/>
                  </a:lnTo>
                  <a:lnTo>
                    <a:pt x="1126906" y="669322"/>
                  </a:lnTo>
                  <a:lnTo>
                    <a:pt x="1153907" y="675007"/>
                  </a:lnTo>
                  <a:lnTo>
                    <a:pt x="1179486" y="677849"/>
                  </a:lnTo>
                  <a:lnTo>
                    <a:pt x="1206486" y="680691"/>
                  </a:lnTo>
                  <a:lnTo>
                    <a:pt x="1234907" y="680691"/>
                  </a:lnTo>
                  <a:lnTo>
                    <a:pt x="1260486" y="680691"/>
                  </a:lnTo>
                  <a:lnTo>
                    <a:pt x="1286065" y="676428"/>
                  </a:lnTo>
                  <a:lnTo>
                    <a:pt x="1313066" y="673586"/>
                  </a:lnTo>
                  <a:lnTo>
                    <a:pt x="1338645" y="669322"/>
                  </a:lnTo>
                  <a:lnTo>
                    <a:pt x="1364224" y="662217"/>
                  </a:lnTo>
                  <a:lnTo>
                    <a:pt x="1338645" y="669323"/>
                  </a:lnTo>
                  <a:lnTo>
                    <a:pt x="1313066" y="673586"/>
                  </a:lnTo>
                  <a:lnTo>
                    <a:pt x="1286066" y="676428"/>
                  </a:lnTo>
                  <a:lnTo>
                    <a:pt x="1260487" y="680692"/>
                  </a:lnTo>
                  <a:lnTo>
                    <a:pt x="1234908" y="680692"/>
                  </a:lnTo>
                  <a:lnTo>
                    <a:pt x="1206486" y="680692"/>
                  </a:lnTo>
                  <a:lnTo>
                    <a:pt x="1179486" y="677850"/>
                  </a:lnTo>
                  <a:lnTo>
                    <a:pt x="1153907" y="675008"/>
                  </a:lnTo>
                  <a:lnTo>
                    <a:pt x="1126907" y="669323"/>
                  </a:lnTo>
                  <a:lnTo>
                    <a:pt x="1078590" y="723324"/>
                  </a:lnTo>
                  <a:lnTo>
                    <a:pt x="891009" y="937905"/>
                  </a:lnTo>
                  <a:lnTo>
                    <a:pt x="702007" y="1149643"/>
                  </a:lnTo>
                  <a:lnTo>
                    <a:pt x="585480" y="1281803"/>
                  </a:lnTo>
                  <a:lnTo>
                    <a:pt x="609637" y="1294592"/>
                  </a:lnTo>
                  <a:lnTo>
                    <a:pt x="633796" y="1307382"/>
                  </a:lnTo>
                  <a:lnTo>
                    <a:pt x="656533" y="1317329"/>
                  </a:lnTo>
                  <a:lnTo>
                    <a:pt x="680691" y="1325855"/>
                  </a:lnTo>
                  <a:lnTo>
                    <a:pt x="707692" y="1334382"/>
                  </a:lnTo>
                  <a:lnTo>
                    <a:pt x="731849" y="1342908"/>
                  </a:lnTo>
                  <a:lnTo>
                    <a:pt x="757428" y="1347172"/>
                  </a:lnTo>
                  <a:lnTo>
                    <a:pt x="783008" y="1351435"/>
                  </a:lnTo>
                  <a:lnTo>
                    <a:pt x="808587" y="1355698"/>
                  </a:lnTo>
                  <a:lnTo>
                    <a:pt x="783008" y="1351436"/>
                  </a:lnTo>
                  <a:lnTo>
                    <a:pt x="757428" y="1347172"/>
                  </a:lnTo>
                  <a:lnTo>
                    <a:pt x="731849" y="1342909"/>
                  </a:lnTo>
                  <a:lnTo>
                    <a:pt x="707692" y="1334383"/>
                  </a:lnTo>
                  <a:lnTo>
                    <a:pt x="680691" y="1325856"/>
                  </a:lnTo>
                  <a:lnTo>
                    <a:pt x="656533" y="1317330"/>
                  </a:lnTo>
                  <a:lnTo>
                    <a:pt x="633796" y="1307382"/>
                  </a:lnTo>
                  <a:lnTo>
                    <a:pt x="609637" y="1294593"/>
                  </a:lnTo>
                  <a:lnTo>
                    <a:pt x="585480" y="1281803"/>
                  </a:lnTo>
                  <a:lnTo>
                    <a:pt x="255792" y="1647018"/>
                  </a:lnTo>
                  <a:lnTo>
                    <a:pt x="0" y="1925546"/>
                  </a:lnTo>
                  <a:lnTo>
                    <a:pt x="12789" y="1924125"/>
                  </a:lnTo>
                  <a:lnTo>
                    <a:pt x="24158" y="1924125"/>
                  </a:lnTo>
                  <a:lnTo>
                    <a:pt x="88106" y="1924125"/>
                  </a:lnTo>
                  <a:lnTo>
                    <a:pt x="149212" y="1928388"/>
                  </a:lnTo>
                  <a:lnTo>
                    <a:pt x="210318" y="1931230"/>
                  </a:lnTo>
                  <a:lnTo>
                    <a:pt x="270003" y="1935494"/>
                  </a:lnTo>
                  <a:lnTo>
                    <a:pt x="386530" y="1945441"/>
                  </a:lnTo>
                  <a:lnTo>
                    <a:pt x="444794" y="1949704"/>
                  </a:lnTo>
                  <a:lnTo>
                    <a:pt x="504479" y="1953967"/>
                  </a:lnTo>
                  <a:lnTo>
                    <a:pt x="1018905" y="1801913"/>
                  </a:lnTo>
                  <a:lnTo>
                    <a:pt x="1078590" y="1699597"/>
                  </a:lnTo>
                  <a:lnTo>
                    <a:pt x="1134012" y="1593017"/>
                  </a:lnTo>
                  <a:lnTo>
                    <a:pt x="1188012" y="1487858"/>
                  </a:lnTo>
                  <a:lnTo>
                    <a:pt x="1239171" y="1381278"/>
                  </a:lnTo>
                  <a:lnTo>
                    <a:pt x="1239171" y="1378435"/>
                  </a:lnTo>
                  <a:lnTo>
                    <a:pt x="1237750" y="1378435"/>
                  </a:lnTo>
                  <a:lnTo>
                    <a:pt x="1227802" y="1379857"/>
                  </a:lnTo>
                  <a:lnTo>
                    <a:pt x="1190854" y="1392646"/>
                  </a:lnTo>
                  <a:lnTo>
                    <a:pt x="1169539" y="1398330"/>
                  </a:lnTo>
                  <a:lnTo>
                    <a:pt x="1161012" y="1402594"/>
                  </a:lnTo>
                  <a:lnTo>
                    <a:pt x="1151064" y="1404015"/>
                  </a:lnTo>
                  <a:lnTo>
                    <a:pt x="1141117" y="1404015"/>
                  </a:lnTo>
                  <a:lnTo>
                    <a:pt x="1134012" y="1402594"/>
                  </a:lnTo>
                  <a:lnTo>
                    <a:pt x="1128327" y="1396910"/>
                  </a:lnTo>
                  <a:lnTo>
                    <a:pt x="1125485" y="1392646"/>
                  </a:lnTo>
                  <a:lnTo>
                    <a:pt x="1132591" y="1389804"/>
                  </a:lnTo>
                  <a:lnTo>
                    <a:pt x="1143960" y="1384120"/>
                  </a:lnTo>
                  <a:lnTo>
                    <a:pt x="1168117" y="1372751"/>
                  </a:lnTo>
                  <a:lnTo>
                    <a:pt x="1193696" y="1357120"/>
                  </a:lnTo>
                  <a:lnTo>
                    <a:pt x="1219276" y="1338646"/>
                  </a:lnTo>
                  <a:lnTo>
                    <a:pt x="1242013" y="1321593"/>
                  </a:lnTo>
                  <a:lnTo>
                    <a:pt x="1261908" y="1307382"/>
                  </a:lnTo>
                  <a:lnTo>
                    <a:pt x="1276118" y="1294593"/>
                  </a:lnTo>
                  <a:lnTo>
                    <a:pt x="1283224" y="1287487"/>
                  </a:lnTo>
                  <a:lnTo>
                    <a:pt x="1287487" y="1273276"/>
                  </a:lnTo>
                  <a:lnTo>
                    <a:pt x="1341487" y="1148224"/>
                  </a:lnTo>
                  <a:lnTo>
                    <a:pt x="1331488" y="1158222"/>
                  </a:lnTo>
                  <a:lnTo>
                    <a:pt x="1323014" y="1166697"/>
                  </a:lnTo>
                  <a:lnTo>
                    <a:pt x="1304540" y="1185170"/>
                  </a:lnTo>
                  <a:lnTo>
                    <a:pt x="1323014" y="1166696"/>
                  </a:lnTo>
                  <a:lnTo>
                    <a:pt x="1331488" y="1158222"/>
                  </a:lnTo>
                  <a:lnTo>
                    <a:pt x="1341487" y="1148223"/>
                  </a:lnTo>
                  <a:lnTo>
                    <a:pt x="1341487" y="1148224"/>
                  </a:lnTo>
                  <a:lnTo>
                    <a:pt x="1341488" y="1148223"/>
                  </a:lnTo>
                  <a:lnTo>
                    <a:pt x="1394067" y="1017484"/>
                  </a:lnTo>
                  <a:lnTo>
                    <a:pt x="1441592" y="894712"/>
                  </a:lnTo>
                  <a:lnTo>
                    <a:pt x="1420508" y="894577"/>
                  </a:lnTo>
                  <a:lnTo>
                    <a:pt x="1475791" y="799361"/>
                  </a:lnTo>
                  <a:lnTo>
                    <a:pt x="1490699" y="757430"/>
                  </a:lnTo>
                  <a:lnTo>
                    <a:pt x="1453752" y="800061"/>
                  </a:lnTo>
                  <a:lnTo>
                    <a:pt x="1453752" y="800061"/>
                  </a:lnTo>
                  <a:lnTo>
                    <a:pt x="1490700" y="757429"/>
                  </a:lnTo>
                  <a:lnTo>
                    <a:pt x="1490699" y="757430"/>
                  </a:lnTo>
                  <a:lnTo>
                    <a:pt x="1490700" y="757429"/>
                  </a:lnTo>
                  <a:lnTo>
                    <a:pt x="1543279" y="599691"/>
                  </a:lnTo>
                  <a:lnTo>
                    <a:pt x="1492121" y="621007"/>
                  </a:lnTo>
                  <a:lnTo>
                    <a:pt x="1442384" y="639480"/>
                  </a:lnTo>
                  <a:lnTo>
                    <a:pt x="1389804" y="656533"/>
                  </a:lnTo>
                  <a:lnTo>
                    <a:pt x="1442383" y="639480"/>
                  </a:lnTo>
                  <a:lnTo>
                    <a:pt x="1492121" y="621006"/>
                  </a:lnTo>
                  <a:lnTo>
                    <a:pt x="1543279" y="599691"/>
                  </a:lnTo>
                  <a:lnTo>
                    <a:pt x="1570279" y="511584"/>
                  </a:lnTo>
                  <a:lnTo>
                    <a:pt x="1595858" y="426320"/>
                  </a:lnTo>
                  <a:lnTo>
                    <a:pt x="1639911" y="270003"/>
                  </a:lnTo>
                  <a:lnTo>
                    <a:pt x="1675438" y="135002"/>
                  </a:lnTo>
                  <a:lnTo>
                    <a:pt x="1702438" y="25579"/>
                  </a:lnTo>
                  <a:lnTo>
                    <a:pt x="1703859" y="12790"/>
                  </a:lnTo>
                  <a:close/>
                </a:path>
              </a:pathLst>
            </a:custGeom>
            <a:solidFill>
              <a:schemeClr val="accent1"/>
            </a:solidFill>
            <a:ln>
              <a:noFill/>
            </a:ln>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109" name="Group 108"/>
            <p:cNvGrpSpPr/>
            <p:nvPr/>
          </p:nvGrpSpPr>
          <p:grpSpPr>
            <a:xfrm rot="8100000">
              <a:off x="3532005" y="4574529"/>
              <a:ext cx="142009" cy="89828"/>
              <a:chOff x="5247563" y="3615397"/>
              <a:chExt cx="405525" cy="256516"/>
            </a:xfrm>
            <a:solidFill>
              <a:srgbClr val="49180E"/>
            </a:solidFill>
          </p:grpSpPr>
          <p:sp>
            <p:nvSpPr>
              <p:cNvPr id="110" name="Rounded Rectangle 109"/>
              <p:cNvSpPr/>
              <p:nvPr/>
            </p:nvSpPr>
            <p:spPr>
              <a:xfrm>
                <a:off x="5317589" y="3615397"/>
                <a:ext cx="261680" cy="124351"/>
              </a:xfrm>
              <a:prstGeom prst="roundRect">
                <a:avLst>
                  <a:gd name="adj" fmla="val 3364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1" name="Rounded Rectangle 110"/>
              <p:cNvSpPr/>
              <p:nvPr/>
            </p:nvSpPr>
            <p:spPr>
              <a:xfrm>
                <a:off x="5247563" y="3701648"/>
                <a:ext cx="405525" cy="170265"/>
              </a:xfrm>
              <a:prstGeom prst="roundRect">
                <a:avLst>
                  <a:gd name="adj" fmla="val 3364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sp>
        <p:nvSpPr>
          <p:cNvPr id="112" name="TextBox 111"/>
          <p:cNvSpPr txBox="1"/>
          <p:nvPr/>
        </p:nvSpPr>
        <p:spPr>
          <a:xfrm>
            <a:off x="11116291" y="6311638"/>
            <a:ext cx="280863" cy="269815"/>
          </a:xfrm>
          <a:prstGeom prst="rect">
            <a:avLst/>
          </a:prstGeom>
          <a:solidFill>
            <a:schemeClr val="tx2">
              <a:lumMod val="75000"/>
            </a:schemeClr>
          </a:solidFill>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700" b="0" i="0" u="none" strike="noStrike" kern="1200" cap="none" spc="0" normalizeH="0" baseline="0" noProof="0" dirty="0">
              <a:ln>
                <a:noFill/>
              </a:ln>
              <a:solidFill>
                <a:prstClr val="white"/>
              </a:solidFill>
              <a:effectLst/>
              <a:uLnTx/>
              <a:uFillTx/>
              <a:latin typeface="Lato Light" panose="020F0302020204030203" pitchFamily="34" charset="0"/>
              <a:ea typeface="+mn-ea"/>
              <a:cs typeface="+mn-cs"/>
            </a:endParaRPr>
          </a:p>
        </p:txBody>
      </p:sp>
      <p:sp>
        <p:nvSpPr>
          <p:cNvPr id="113" name="TextBox 112"/>
          <p:cNvSpPr txBox="1"/>
          <p:nvPr/>
        </p:nvSpPr>
        <p:spPr>
          <a:xfrm>
            <a:off x="10978300" y="6285868"/>
            <a:ext cx="556844"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935BBC0D-156C-474B-BE53-7DA8707D3EBF}" type="slidenum">
              <a:rPr kumimoji="0" lang="en-US" sz="1400" b="0" i="0" u="none" strike="noStrike" kern="1200" cap="none" spc="0" normalizeH="0" baseline="0" noProof="0">
                <a:ln>
                  <a:noFill/>
                </a:ln>
                <a:solidFill>
                  <a:prstClr val="white"/>
                </a:solidFill>
                <a:effectLst/>
                <a:uLnTx/>
                <a:uFillTx/>
                <a:latin typeface="Lato Light" panose="020F0302020204030203"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7</a:t>
            </a:fld>
            <a:endParaRPr kumimoji="0" lang="en-US" sz="1400" b="0" i="0" u="none" strike="noStrike" kern="1200" cap="none" spc="0" normalizeH="0" baseline="0" noProof="0" dirty="0">
              <a:ln>
                <a:noFill/>
              </a:ln>
              <a:solidFill>
                <a:prstClr val="white"/>
              </a:solidFill>
              <a:effectLst/>
              <a:uLnTx/>
              <a:uFillTx/>
              <a:latin typeface="Lato Light" panose="020F0302020204030203" pitchFamily="34" charset="0"/>
              <a:ea typeface="+mn-ea"/>
              <a:cs typeface="+mn-cs"/>
            </a:endParaRPr>
          </a:p>
        </p:txBody>
      </p:sp>
      <p:grpSp>
        <p:nvGrpSpPr>
          <p:cNvPr id="5" name="Group 4"/>
          <p:cNvGrpSpPr/>
          <p:nvPr/>
        </p:nvGrpSpPr>
        <p:grpSpPr>
          <a:xfrm>
            <a:off x="5358117" y="1065898"/>
            <a:ext cx="8161081" cy="7156080"/>
            <a:chOff x="5358117" y="1065898"/>
            <a:chExt cx="8161081" cy="7156080"/>
          </a:xfrm>
        </p:grpSpPr>
        <p:grpSp>
          <p:nvGrpSpPr>
            <p:cNvPr id="114" name="Group 113"/>
            <p:cNvGrpSpPr/>
            <p:nvPr/>
          </p:nvGrpSpPr>
          <p:grpSpPr>
            <a:xfrm flipH="1">
              <a:off x="5358117" y="2495082"/>
              <a:ext cx="8161081" cy="5726896"/>
              <a:chOff x="2547497" y="1795680"/>
              <a:chExt cx="5294155" cy="3715081"/>
            </a:xfrm>
          </p:grpSpPr>
          <p:sp>
            <p:nvSpPr>
              <p:cNvPr id="115" name="Freeform 114"/>
              <p:cNvSpPr/>
              <p:nvPr/>
            </p:nvSpPr>
            <p:spPr>
              <a:xfrm rot="1596995">
                <a:off x="2547497" y="1795680"/>
                <a:ext cx="5294155" cy="3715081"/>
              </a:xfrm>
              <a:custGeom>
                <a:avLst/>
                <a:gdLst>
                  <a:gd name="connsiteX0" fmla="*/ 0 w 4217173"/>
                  <a:gd name="connsiteY0" fmla="*/ 0 h 2959327"/>
                  <a:gd name="connsiteX1" fmla="*/ 4217173 w 4217173"/>
                  <a:gd name="connsiteY1" fmla="*/ 0 h 2959327"/>
                  <a:gd name="connsiteX2" fmla="*/ 4217173 w 4217173"/>
                  <a:gd name="connsiteY2" fmla="*/ 273102 h 2959327"/>
                  <a:gd name="connsiteX3" fmla="*/ 4217172 w 4217173"/>
                  <a:gd name="connsiteY3" fmla="*/ 343075 h 2959327"/>
                  <a:gd name="connsiteX4" fmla="*/ 2004004 w 4217173"/>
                  <a:gd name="connsiteY4" fmla="*/ 343076 h 2959327"/>
                  <a:gd name="connsiteX5" fmla="*/ 4217172 w 4217173"/>
                  <a:gd name="connsiteY5" fmla="*/ 343075 h 2959327"/>
                  <a:gd name="connsiteX6" fmla="*/ 4217172 w 4217173"/>
                  <a:gd name="connsiteY6" fmla="*/ 362871 h 2959327"/>
                  <a:gd name="connsiteX7" fmla="*/ 4217173 w 4217173"/>
                  <a:gd name="connsiteY7" fmla="*/ 2959327 h 2959327"/>
                  <a:gd name="connsiteX8" fmla="*/ 300190 w 4217173"/>
                  <a:gd name="connsiteY8" fmla="*/ 2959327 h 2959327"/>
                  <a:gd name="connsiteX9" fmla="*/ 300190 w 4217173"/>
                  <a:gd name="connsiteY9" fmla="*/ 2959327 h 2959327"/>
                  <a:gd name="connsiteX10" fmla="*/ 1 w 4217173"/>
                  <a:gd name="connsiteY10" fmla="*/ 2959327 h 2959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17173" h="2959327">
                    <a:moveTo>
                      <a:pt x="0" y="0"/>
                    </a:moveTo>
                    <a:lnTo>
                      <a:pt x="4217173" y="0"/>
                    </a:lnTo>
                    <a:cubicBezTo>
                      <a:pt x="4217173" y="0"/>
                      <a:pt x="4217173" y="104038"/>
                      <a:pt x="4217173" y="273102"/>
                    </a:cubicBezTo>
                    <a:lnTo>
                      <a:pt x="4217172" y="343075"/>
                    </a:lnTo>
                    <a:lnTo>
                      <a:pt x="2004004" y="343076"/>
                    </a:lnTo>
                    <a:lnTo>
                      <a:pt x="4217172" y="343075"/>
                    </a:lnTo>
                    <a:lnTo>
                      <a:pt x="4217172" y="362871"/>
                    </a:lnTo>
                    <a:cubicBezTo>
                      <a:pt x="4217173" y="1153097"/>
                      <a:pt x="4217173" y="2959327"/>
                      <a:pt x="4217173" y="2959327"/>
                    </a:cubicBezTo>
                    <a:lnTo>
                      <a:pt x="300190" y="2959327"/>
                    </a:lnTo>
                    <a:lnTo>
                      <a:pt x="300190" y="2959327"/>
                    </a:lnTo>
                    <a:lnTo>
                      <a:pt x="1" y="2959327"/>
                    </a:lnTo>
                    <a:close/>
                  </a:path>
                </a:pathLst>
              </a:custGeom>
              <a:solidFill>
                <a:srgbClr val="FEFEFE">
                  <a:alpha val="5000"/>
                </a:srgbClr>
              </a:solidFill>
              <a:ln w="12700">
                <a:miter lim="400000"/>
              </a:ln>
            </p:spPr>
            <p:txBody>
              <a:bodyPr wrap="square" lIns="0" tIns="0" rIns="0" bIns="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sp>
            <p:nvSpPr>
              <p:cNvPr id="117" name="Shape 12"/>
              <p:cNvSpPr/>
              <p:nvPr/>
            </p:nvSpPr>
            <p:spPr>
              <a:xfrm rot="1596995">
                <a:off x="3010797" y="2261184"/>
                <a:ext cx="4359729" cy="2796863"/>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0" y="0"/>
                    </a:lnTo>
                    <a:lnTo>
                      <a:pt x="21600" y="0"/>
                    </a:lnTo>
                    <a:cubicBezTo>
                      <a:pt x="21600" y="0"/>
                      <a:pt x="21600" y="21600"/>
                      <a:pt x="21600" y="21600"/>
                    </a:cubicBezTo>
                    <a:close/>
                  </a:path>
                </a:pathLst>
              </a:custGeom>
              <a:solidFill>
                <a:srgbClr val="010101">
                  <a:alpha val="7000"/>
                </a:srgbClr>
              </a:solidFill>
              <a:ln w="12700">
                <a:miter lim="400000"/>
              </a:ln>
            </p:spPr>
            <p:txBody>
              <a:bodyPr lIns="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Calibri" panose="020F0502020204030204"/>
                  <a:ea typeface="+mn-ea"/>
                  <a:cs typeface="+mn-cs"/>
                </a:endParaRPr>
              </a:p>
            </p:txBody>
          </p:sp>
        </p:grpSp>
        <p:grpSp>
          <p:nvGrpSpPr>
            <p:cNvPr id="200" name="Group 199"/>
            <p:cNvGrpSpPr/>
            <p:nvPr/>
          </p:nvGrpSpPr>
          <p:grpSpPr>
            <a:xfrm>
              <a:off x="7766267" y="1065898"/>
              <a:ext cx="2748982" cy="5265051"/>
              <a:chOff x="-7529390" y="626818"/>
              <a:chExt cx="5695950" cy="10909300"/>
            </a:xfrm>
          </p:grpSpPr>
          <p:sp>
            <p:nvSpPr>
              <p:cNvPr id="201" name="Freeform 289"/>
              <p:cNvSpPr>
                <a:spLocks/>
              </p:cNvSpPr>
              <p:nvPr/>
            </p:nvSpPr>
            <p:spPr bwMode="auto">
              <a:xfrm>
                <a:off x="-4754440" y="11482143"/>
                <a:ext cx="79375" cy="53975"/>
              </a:xfrm>
              <a:custGeom>
                <a:avLst/>
                <a:gdLst>
                  <a:gd name="T0" fmla="*/ 38 w 50"/>
                  <a:gd name="T1" fmla="*/ 28 h 34"/>
                  <a:gd name="T2" fmla="*/ 38 w 50"/>
                  <a:gd name="T3" fmla="*/ 28 h 34"/>
                  <a:gd name="T4" fmla="*/ 48 w 50"/>
                  <a:gd name="T5" fmla="*/ 28 h 34"/>
                  <a:gd name="T6" fmla="*/ 50 w 50"/>
                  <a:gd name="T7" fmla="*/ 22 h 34"/>
                  <a:gd name="T8" fmla="*/ 50 w 50"/>
                  <a:gd name="T9" fmla="*/ 22 h 34"/>
                  <a:gd name="T10" fmla="*/ 44 w 50"/>
                  <a:gd name="T11" fmla="*/ 20 h 34"/>
                  <a:gd name="T12" fmla="*/ 28 w 50"/>
                  <a:gd name="T13" fmla="*/ 20 h 34"/>
                  <a:gd name="T14" fmla="*/ 26 w 50"/>
                  <a:gd name="T15" fmla="*/ 18 h 34"/>
                  <a:gd name="T16" fmla="*/ 26 w 50"/>
                  <a:gd name="T17" fmla="*/ 18 h 34"/>
                  <a:gd name="T18" fmla="*/ 32 w 50"/>
                  <a:gd name="T19" fmla="*/ 14 h 34"/>
                  <a:gd name="T20" fmla="*/ 34 w 50"/>
                  <a:gd name="T21" fmla="*/ 8 h 34"/>
                  <a:gd name="T22" fmla="*/ 34 w 50"/>
                  <a:gd name="T23" fmla="*/ 8 h 34"/>
                  <a:gd name="T24" fmla="*/ 32 w 50"/>
                  <a:gd name="T25" fmla="*/ 6 h 34"/>
                  <a:gd name="T26" fmla="*/ 30 w 50"/>
                  <a:gd name="T27" fmla="*/ 2 h 34"/>
                  <a:gd name="T28" fmla="*/ 28 w 50"/>
                  <a:gd name="T29" fmla="*/ 0 h 34"/>
                  <a:gd name="T30" fmla="*/ 24 w 50"/>
                  <a:gd name="T31" fmla="*/ 0 h 34"/>
                  <a:gd name="T32" fmla="*/ 24 w 50"/>
                  <a:gd name="T33" fmla="*/ 0 h 34"/>
                  <a:gd name="T34" fmla="*/ 22 w 50"/>
                  <a:gd name="T35" fmla="*/ 0 h 34"/>
                  <a:gd name="T36" fmla="*/ 18 w 50"/>
                  <a:gd name="T37" fmla="*/ 2 h 34"/>
                  <a:gd name="T38" fmla="*/ 18 w 50"/>
                  <a:gd name="T39" fmla="*/ 6 h 34"/>
                  <a:gd name="T40" fmla="*/ 16 w 50"/>
                  <a:gd name="T41" fmla="*/ 8 h 34"/>
                  <a:gd name="T42" fmla="*/ 16 w 50"/>
                  <a:gd name="T43" fmla="*/ 8 h 34"/>
                  <a:gd name="T44" fmla="*/ 18 w 50"/>
                  <a:gd name="T45" fmla="*/ 14 h 34"/>
                  <a:gd name="T46" fmla="*/ 24 w 50"/>
                  <a:gd name="T47" fmla="*/ 18 h 34"/>
                  <a:gd name="T48" fmla="*/ 24 w 50"/>
                  <a:gd name="T49" fmla="*/ 20 h 34"/>
                  <a:gd name="T50" fmla="*/ 24 w 50"/>
                  <a:gd name="T51" fmla="*/ 20 h 34"/>
                  <a:gd name="T52" fmla="*/ 8 w 50"/>
                  <a:gd name="T53" fmla="*/ 24 h 34"/>
                  <a:gd name="T54" fmla="*/ 0 w 50"/>
                  <a:gd name="T55" fmla="*/ 28 h 34"/>
                  <a:gd name="T56" fmla="*/ 2 w 50"/>
                  <a:gd name="T57" fmla="*/ 34 h 34"/>
                  <a:gd name="T58" fmla="*/ 2 w 50"/>
                  <a:gd name="T59" fmla="*/ 34 h 34"/>
                  <a:gd name="T60" fmla="*/ 24 w 50"/>
                  <a:gd name="T61" fmla="*/ 28 h 34"/>
                  <a:gd name="T62" fmla="*/ 24 w 50"/>
                  <a:gd name="T63" fmla="*/ 28 h 34"/>
                  <a:gd name="T64" fmla="*/ 38 w 50"/>
                  <a:gd name="T65" fmla="*/ 28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 h="34">
                    <a:moveTo>
                      <a:pt x="38" y="28"/>
                    </a:moveTo>
                    <a:lnTo>
                      <a:pt x="38" y="28"/>
                    </a:lnTo>
                    <a:lnTo>
                      <a:pt x="48" y="28"/>
                    </a:lnTo>
                    <a:lnTo>
                      <a:pt x="50" y="22"/>
                    </a:lnTo>
                    <a:lnTo>
                      <a:pt x="50" y="22"/>
                    </a:lnTo>
                    <a:lnTo>
                      <a:pt x="44" y="20"/>
                    </a:lnTo>
                    <a:lnTo>
                      <a:pt x="28" y="20"/>
                    </a:lnTo>
                    <a:lnTo>
                      <a:pt x="26" y="18"/>
                    </a:lnTo>
                    <a:lnTo>
                      <a:pt x="26" y="18"/>
                    </a:lnTo>
                    <a:lnTo>
                      <a:pt x="32" y="14"/>
                    </a:lnTo>
                    <a:lnTo>
                      <a:pt x="34" y="8"/>
                    </a:lnTo>
                    <a:lnTo>
                      <a:pt x="34" y="8"/>
                    </a:lnTo>
                    <a:lnTo>
                      <a:pt x="32" y="6"/>
                    </a:lnTo>
                    <a:lnTo>
                      <a:pt x="30" y="2"/>
                    </a:lnTo>
                    <a:lnTo>
                      <a:pt x="28" y="0"/>
                    </a:lnTo>
                    <a:lnTo>
                      <a:pt x="24" y="0"/>
                    </a:lnTo>
                    <a:lnTo>
                      <a:pt x="24" y="0"/>
                    </a:lnTo>
                    <a:lnTo>
                      <a:pt x="22" y="0"/>
                    </a:lnTo>
                    <a:lnTo>
                      <a:pt x="18" y="2"/>
                    </a:lnTo>
                    <a:lnTo>
                      <a:pt x="18" y="6"/>
                    </a:lnTo>
                    <a:lnTo>
                      <a:pt x="16" y="8"/>
                    </a:lnTo>
                    <a:lnTo>
                      <a:pt x="16" y="8"/>
                    </a:lnTo>
                    <a:lnTo>
                      <a:pt x="18" y="14"/>
                    </a:lnTo>
                    <a:lnTo>
                      <a:pt x="24" y="18"/>
                    </a:lnTo>
                    <a:lnTo>
                      <a:pt x="24" y="20"/>
                    </a:lnTo>
                    <a:lnTo>
                      <a:pt x="24" y="20"/>
                    </a:lnTo>
                    <a:lnTo>
                      <a:pt x="8" y="24"/>
                    </a:lnTo>
                    <a:lnTo>
                      <a:pt x="0" y="28"/>
                    </a:lnTo>
                    <a:lnTo>
                      <a:pt x="2" y="34"/>
                    </a:lnTo>
                    <a:lnTo>
                      <a:pt x="2" y="34"/>
                    </a:lnTo>
                    <a:lnTo>
                      <a:pt x="24" y="28"/>
                    </a:lnTo>
                    <a:lnTo>
                      <a:pt x="24" y="28"/>
                    </a:lnTo>
                    <a:lnTo>
                      <a:pt x="38" y="2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2" name="Freeform 290"/>
              <p:cNvSpPr>
                <a:spLocks/>
              </p:cNvSpPr>
              <p:nvPr/>
            </p:nvSpPr>
            <p:spPr bwMode="auto">
              <a:xfrm>
                <a:off x="-4754440" y="11482143"/>
                <a:ext cx="79375" cy="53975"/>
              </a:xfrm>
              <a:custGeom>
                <a:avLst/>
                <a:gdLst>
                  <a:gd name="T0" fmla="*/ 38 w 50"/>
                  <a:gd name="T1" fmla="*/ 28 h 34"/>
                  <a:gd name="T2" fmla="*/ 38 w 50"/>
                  <a:gd name="T3" fmla="*/ 28 h 34"/>
                  <a:gd name="T4" fmla="*/ 48 w 50"/>
                  <a:gd name="T5" fmla="*/ 28 h 34"/>
                  <a:gd name="T6" fmla="*/ 50 w 50"/>
                  <a:gd name="T7" fmla="*/ 22 h 34"/>
                  <a:gd name="T8" fmla="*/ 50 w 50"/>
                  <a:gd name="T9" fmla="*/ 22 h 34"/>
                  <a:gd name="T10" fmla="*/ 44 w 50"/>
                  <a:gd name="T11" fmla="*/ 20 h 34"/>
                  <a:gd name="T12" fmla="*/ 28 w 50"/>
                  <a:gd name="T13" fmla="*/ 20 h 34"/>
                  <a:gd name="T14" fmla="*/ 26 w 50"/>
                  <a:gd name="T15" fmla="*/ 18 h 34"/>
                  <a:gd name="T16" fmla="*/ 26 w 50"/>
                  <a:gd name="T17" fmla="*/ 18 h 34"/>
                  <a:gd name="T18" fmla="*/ 32 w 50"/>
                  <a:gd name="T19" fmla="*/ 14 h 34"/>
                  <a:gd name="T20" fmla="*/ 34 w 50"/>
                  <a:gd name="T21" fmla="*/ 8 h 34"/>
                  <a:gd name="T22" fmla="*/ 34 w 50"/>
                  <a:gd name="T23" fmla="*/ 8 h 34"/>
                  <a:gd name="T24" fmla="*/ 32 w 50"/>
                  <a:gd name="T25" fmla="*/ 6 h 34"/>
                  <a:gd name="T26" fmla="*/ 30 w 50"/>
                  <a:gd name="T27" fmla="*/ 2 h 34"/>
                  <a:gd name="T28" fmla="*/ 28 w 50"/>
                  <a:gd name="T29" fmla="*/ 0 h 34"/>
                  <a:gd name="T30" fmla="*/ 24 w 50"/>
                  <a:gd name="T31" fmla="*/ 0 h 34"/>
                  <a:gd name="T32" fmla="*/ 24 w 50"/>
                  <a:gd name="T33" fmla="*/ 0 h 34"/>
                  <a:gd name="T34" fmla="*/ 22 w 50"/>
                  <a:gd name="T35" fmla="*/ 0 h 34"/>
                  <a:gd name="T36" fmla="*/ 18 w 50"/>
                  <a:gd name="T37" fmla="*/ 2 h 34"/>
                  <a:gd name="T38" fmla="*/ 18 w 50"/>
                  <a:gd name="T39" fmla="*/ 6 h 34"/>
                  <a:gd name="T40" fmla="*/ 16 w 50"/>
                  <a:gd name="T41" fmla="*/ 8 h 34"/>
                  <a:gd name="T42" fmla="*/ 16 w 50"/>
                  <a:gd name="T43" fmla="*/ 8 h 34"/>
                  <a:gd name="T44" fmla="*/ 18 w 50"/>
                  <a:gd name="T45" fmla="*/ 14 h 34"/>
                  <a:gd name="T46" fmla="*/ 24 w 50"/>
                  <a:gd name="T47" fmla="*/ 18 h 34"/>
                  <a:gd name="T48" fmla="*/ 24 w 50"/>
                  <a:gd name="T49" fmla="*/ 20 h 34"/>
                  <a:gd name="T50" fmla="*/ 24 w 50"/>
                  <a:gd name="T51" fmla="*/ 20 h 34"/>
                  <a:gd name="T52" fmla="*/ 8 w 50"/>
                  <a:gd name="T53" fmla="*/ 24 h 34"/>
                  <a:gd name="T54" fmla="*/ 0 w 50"/>
                  <a:gd name="T55" fmla="*/ 28 h 34"/>
                  <a:gd name="T56" fmla="*/ 2 w 50"/>
                  <a:gd name="T57" fmla="*/ 34 h 34"/>
                  <a:gd name="T58" fmla="*/ 2 w 50"/>
                  <a:gd name="T59" fmla="*/ 34 h 34"/>
                  <a:gd name="T60" fmla="*/ 24 w 50"/>
                  <a:gd name="T61" fmla="*/ 28 h 34"/>
                  <a:gd name="T62" fmla="*/ 24 w 50"/>
                  <a:gd name="T63" fmla="*/ 28 h 34"/>
                  <a:gd name="T64" fmla="*/ 38 w 50"/>
                  <a:gd name="T65" fmla="*/ 28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 h="34">
                    <a:moveTo>
                      <a:pt x="38" y="28"/>
                    </a:moveTo>
                    <a:lnTo>
                      <a:pt x="38" y="28"/>
                    </a:lnTo>
                    <a:lnTo>
                      <a:pt x="48" y="28"/>
                    </a:lnTo>
                    <a:lnTo>
                      <a:pt x="50" y="22"/>
                    </a:lnTo>
                    <a:lnTo>
                      <a:pt x="50" y="22"/>
                    </a:lnTo>
                    <a:lnTo>
                      <a:pt x="44" y="20"/>
                    </a:lnTo>
                    <a:lnTo>
                      <a:pt x="28" y="20"/>
                    </a:lnTo>
                    <a:lnTo>
                      <a:pt x="26" y="18"/>
                    </a:lnTo>
                    <a:lnTo>
                      <a:pt x="26" y="18"/>
                    </a:lnTo>
                    <a:lnTo>
                      <a:pt x="32" y="14"/>
                    </a:lnTo>
                    <a:lnTo>
                      <a:pt x="34" y="8"/>
                    </a:lnTo>
                    <a:lnTo>
                      <a:pt x="34" y="8"/>
                    </a:lnTo>
                    <a:lnTo>
                      <a:pt x="32" y="6"/>
                    </a:lnTo>
                    <a:lnTo>
                      <a:pt x="30" y="2"/>
                    </a:lnTo>
                    <a:lnTo>
                      <a:pt x="28" y="0"/>
                    </a:lnTo>
                    <a:lnTo>
                      <a:pt x="24" y="0"/>
                    </a:lnTo>
                    <a:lnTo>
                      <a:pt x="24" y="0"/>
                    </a:lnTo>
                    <a:lnTo>
                      <a:pt x="22" y="0"/>
                    </a:lnTo>
                    <a:lnTo>
                      <a:pt x="18" y="2"/>
                    </a:lnTo>
                    <a:lnTo>
                      <a:pt x="18" y="6"/>
                    </a:lnTo>
                    <a:lnTo>
                      <a:pt x="16" y="8"/>
                    </a:lnTo>
                    <a:lnTo>
                      <a:pt x="16" y="8"/>
                    </a:lnTo>
                    <a:lnTo>
                      <a:pt x="18" y="14"/>
                    </a:lnTo>
                    <a:lnTo>
                      <a:pt x="24" y="18"/>
                    </a:lnTo>
                    <a:lnTo>
                      <a:pt x="24" y="20"/>
                    </a:lnTo>
                    <a:lnTo>
                      <a:pt x="24" y="20"/>
                    </a:lnTo>
                    <a:lnTo>
                      <a:pt x="8" y="24"/>
                    </a:lnTo>
                    <a:lnTo>
                      <a:pt x="0" y="28"/>
                    </a:lnTo>
                    <a:lnTo>
                      <a:pt x="2" y="34"/>
                    </a:lnTo>
                    <a:lnTo>
                      <a:pt x="2" y="34"/>
                    </a:lnTo>
                    <a:lnTo>
                      <a:pt x="24" y="28"/>
                    </a:lnTo>
                    <a:lnTo>
                      <a:pt x="24" y="28"/>
                    </a:lnTo>
                    <a:lnTo>
                      <a:pt x="38" y="2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3" name="Freeform 301"/>
              <p:cNvSpPr>
                <a:spLocks/>
              </p:cNvSpPr>
              <p:nvPr/>
            </p:nvSpPr>
            <p:spPr bwMode="auto">
              <a:xfrm>
                <a:off x="-7265865" y="9856543"/>
                <a:ext cx="5159375" cy="1492250"/>
              </a:xfrm>
              <a:custGeom>
                <a:avLst/>
                <a:gdLst>
                  <a:gd name="T0" fmla="*/ 3248 w 3250"/>
                  <a:gd name="T1" fmla="*/ 494 h 940"/>
                  <a:gd name="T2" fmla="*/ 3218 w 3250"/>
                  <a:gd name="T3" fmla="*/ 564 h 940"/>
                  <a:gd name="T4" fmla="*/ 3152 w 3250"/>
                  <a:gd name="T5" fmla="*/ 632 h 940"/>
                  <a:gd name="T6" fmla="*/ 3054 w 3250"/>
                  <a:gd name="T7" fmla="*/ 694 h 940"/>
                  <a:gd name="T8" fmla="*/ 2928 w 3250"/>
                  <a:gd name="T9" fmla="*/ 750 h 940"/>
                  <a:gd name="T10" fmla="*/ 2774 w 3250"/>
                  <a:gd name="T11" fmla="*/ 802 h 940"/>
                  <a:gd name="T12" fmla="*/ 2598 w 3250"/>
                  <a:gd name="T13" fmla="*/ 846 h 940"/>
                  <a:gd name="T14" fmla="*/ 2400 w 3250"/>
                  <a:gd name="T15" fmla="*/ 882 h 940"/>
                  <a:gd name="T16" fmla="*/ 2184 w 3250"/>
                  <a:gd name="T17" fmla="*/ 910 h 940"/>
                  <a:gd name="T18" fmla="*/ 1872 w 3250"/>
                  <a:gd name="T19" fmla="*/ 934 h 940"/>
                  <a:gd name="T20" fmla="*/ 1626 w 3250"/>
                  <a:gd name="T21" fmla="*/ 940 h 940"/>
                  <a:gd name="T22" fmla="*/ 1460 w 3250"/>
                  <a:gd name="T23" fmla="*/ 936 h 940"/>
                  <a:gd name="T24" fmla="*/ 1142 w 3250"/>
                  <a:gd name="T25" fmla="*/ 918 h 940"/>
                  <a:gd name="T26" fmla="*/ 920 w 3250"/>
                  <a:gd name="T27" fmla="*/ 894 h 940"/>
                  <a:gd name="T28" fmla="*/ 716 w 3250"/>
                  <a:gd name="T29" fmla="*/ 860 h 940"/>
                  <a:gd name="T30" fmla="*/ 532 w 3250"/>
                  <a:gd name="T31" fmla="*/ 818 h 940"/>
                  <a:gd name="T32" fmla="*/ 372 w 3250"/>
                  <a:gd name="T33" fmla="*/ 768 h 940"/>
                  <a:gd name="T34" fmla="*/ 236 w 3250"/>
                  <a:gd name="T35" fmla="*/ 714 h 940"/>
                  <a:gd name="T36" fmla="*/ 128 w 3250"/>
                  <a:gd name="T37" fmla="*/ 652 h 940"/>
                  <a:gd name="T38" fmla="*/ 52 w 3250"/>
                  <a:gd name="T39" fmla="*/ 588 h 940"/>
                  <a:gd name="T40" fmla="*/ 8 w 3250"/>
                  <a:gd name="T41" fmla="*/ 518 h 940"/>
                  <a:gd name="T42" fmla="*/ 0 w 3250"/>
                  <a:gd name="T43" fmla="*/ 470 h 940"/>
                  <a:gd name="T44" fmla="*/ 18 w 3250"/>
                  <a:gd name="T45" fmla="*/ 398 h 940"/>
                  <a:gd name="T46" fmla="*/ 74 w 3250"/>
                  <a:gd name="T47" fmla="*/ 330 h 940"/>
                  <a:gd name="T48" fmla="*/ 160 w 3250"/>
                  <a:gd name="T49" fmla="*/ 266 h 940"/>
                  <a:gd name="T50" fmla="*/ 278 w 3250"/>
                  <a:gd name="T51" fmla="*/ 208 h 940"/>
                  <a:gd name="T52" fmla="*/ 422 w 3250"/>
                  <a:gd name="T53" fmla="*/ 154 h 940"/>
                  <a:gd name="T54" fmla="*/ 592 w 3250"/>
                  <a:gd name="T55" fmla="*/ 108 h 940"/>
                  <a:gd name="T56" fmla="*/ 782 w 3250"/>
                  <a:gd name="T57" fmla="*/ 68 h 940"/>
                  <a:gd name="T58" fmla="*/ 992 w 3250"/>
                  <a:gd name="T59" fmla="*/ 38 h 940"/>
                  <a:gd name="T60" fmla="*/ 1298 w 3250"/>
                  <a:gd name="T61" fmla="*/ 10 h 940"/>
                  <a:gd name="T62" fmla="*/ 1542 w 3250"/>
                  <a:gd name="T63" fmla="*/ 2 h 940"/>
                  <a:gd name="T64" fmla="*/ 1710 w 3250"/>
                  <a:gd name="T65" fmla="*/ 2 h 940"/>
                  <a:gd name="T66" fmla="*/ 1954 w 3250"/>
                  <a:gd name="T67" fmla="*/ 10 h 940"/>
                  <a:gd name="T68" fmla="*/ 2258 w 3250"/>
                  <a:gd name="T69" fmla="*/ 38 h 940"/>
                  <a:gd name="T70" fmla="*/ 2468 w 3250"/>
                  <a:gd name="T71" fmla="*/ 68 h 940"/>
                  <a:gd name="T72" fmla="*/ 2660 w 3250"/>
                  <a:gd name="T73" fmla="*/ 108 h 940"/>
                  <a:gd name="T74" fmla="*/ 2828 w 3250"/>
                  <a:gd name="T75" fmla="*/ 154 h 940"/>
                  <a:gd name="T76" fmla="*/ 2974 w 3250"/>
                  <a:gd name="T77" fmla="*/ 208 h 940"/>
                  <a:gd name="T78" fmla="*/ 3090 w 3250"/>
                  <a:gd name="T79" fmla="*/ 266 h 940"/>
                  <a:gd name="T80" fmla="*/ 3178 w 3250"/>
                  <a:gd name="T81" fmla="*/ 330 h 940"/>
                  <a:gd name="T82" fmla="*/ 3232 w 3250"/>
                  <a:gd name="T83" fmla="*/ 398 h 940"/>
                  <a:gd name="T84" fmla="*/ 3250 w 3250"/>
                  <a:gd name="T85" fmla="*/ 470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250" h="940">
                    <a:moveTo>
                      <a:pt x="3250" y="470"/>
                    </a:moveTo>
                    <a:lnTo>
                      <a:pt x="3250" y="470"/>
                    </a:lnTo>
                    <a:lnTo>
                      <a:pt x="3248" y="494"/>
                    </a:lnTo>
                    <a:lnTo>
                      <a:pt x="3242" y="518"/>
                    </a:lnTo>
                    <a:lnTo>
                      <a:pt x="3232" y="542"/>
                    </a:lnTo>
                    <a:lnTo>
                      <a:pt x="3218" y="564"/>
                    </a:lnTo>
                    <a:lnTo>
                      <a:pt x="3200" y="588"/>
                    </a:lnTo>
                    <a:lnTo>
                      <a:pt x="3178" y="610"/>
                    </a:lnTo>
                    <a:lnTo>
                      <a:pt x="3152" y="632"/>
                    </a:lnTo>
                    <a:lnTo>
                      <a:pt x="3122" y="652"/>
                    </a:lnTo>
                    <a:lnTo>
                      <a:pt x="3090" y="674"/>
                    </a:lnTo>
                    <a:lnTo>
                      <a:pt x="3054" y="694"/>
                    </a:lnTo>
                    <a:lnTo>
                      <a:pt x="3016" y="714"/>
                    </a:lnTo>
                    <a:lnTo>
                      <a:pt x="2974" y="732"/>
                    </a:lnTo>
                    <a:lnTo>
                      <a:pt x="2928" y="750"/>
                    </a:lnTo>
                    <a:lnTo>
                      <a:pt x="2880" y="768"/>
                    </a:lnTo>
                    <a:lnTo>
                      <a:pt x="2828" y="786"/>
                    </a:lnTo>
                    <a:lnTo>
                      <a:pt x="2774" y="802"/>
                    </a:lnTo>
                    <a:lnTo>
                      <a:pt x="2718" y="818"/>
                    </a:lnTo>
                    <a:lnTo>
                      <a:pt x="2660" y="832"/>
                    </a:lnTo>
                    <a:lnTo>
                      <a:pt x="2598" y="846"/>
                    </a:lnTo>
                    <a:lnTo>
                      <a:pt x="2534" y="860"/>
                    </a:lnTo>
                    <a:lnTo>
                      <a:pt x="2468" y="872"/>
                    </a:lnTo>
                    <a:lnTo>
                      <a:pt x="2400" y="882"/>
                    </a:lnTo>
                    <a:lnTo>
                      <a:pt x="2330" y="894"/>
                    </a:lnTo>
                    <a:lnTo>
                      <a:pt x="2258" y="902"/>
                    </a:lnTo>
                    <a:lnTo>
                      <a:pt x="2184" y="910"/>
                    </a:lnTo>
                    <a:lnTo>
                      <a:pt x="2108" y="918"/>
                    </a:lnTo>
                    <a:lnTo>
                      <a:pt x="1954" y="930"/>
                    </a:lnTo>
                    <a:lnTo>
                      <a:pt x="1872" y="934"/>
                    </a:lnTo>
                    <a:lnTo>
                      <a:pt x="1792" y="936"/>
                    </a:lnTo>
                    <a:lnTo>
                      <a:pt x="1710" y="938"/>
                    </a:lnTo>
                    <a:lnTo>
                      <a:pt x="1626" y="940"/>
                    </a:lnTo>
                    <a:lnTo>
                      <a:pt x="1626" y="940"/>
                    </a:lnTo>
                    <a:lnTo>
                      <a:pt x="1542" y="938"/>
                    </a:lnTo>
                    <a:lnTo>
                      <a:pt x="1460" y="936"/>
                    </a:lnTo>
                    <a:lnTo>
                      <a:pt x="1378" y="934"/>
                    </a:lnTo>
                    <a:lnTo>
                      <a:pt x="1298" y="930"/>
                    </a:lnTo>
                    <a:lnTo>
                      <a:pt x="1142" y="918"/>
                    </a:lnTo>
                    <a:lnTo>
                      <a:pt x="1066" y="910"/>
                    </a:lnTo>
                    <a:lnTo>
                      <a:pt x="992" y="902"/>
                    </a:lnTo>
                    <a:lnTo>
                      <a:pt x="920" y="894"/>
                    </a:lnTo>
                    <a:lnTo>
                      <a:pt x="850" y="882"/>
                    </a:lnTo>
                    <a:lnTo>
                      <a:pt x="782" y="872"/>
                    </a:lnTo>
                    <a:lnTo>
                      <a:pt x="716" y="860"/>
                    </a:lnTo>
                    <a:lnTo>
                      <a:pt x="654" y="846"/>
                    </a:lnTo>
                    <a:lnTo>
                      <a:pt x="592" y="832"/>
                    </a:lnTo>
                    <a:lnTo>
                      <a:pt x="532" y="818"/>
                    </a:lnTo>
                    <a:lnTo>
                      <a:pt x="476" y="802"/>
                    </a:lnTo>
                    <a:lnTo>
                      <a:pt x="422" y="786"/>
                    </a:lnTo>
                    <a:lnTo>
                      <a:pt x="372" y="768"/>
                    </a:lnTo>
                    <a:lnTo>
                      <a:pt x="324" y="750"/>
                    </a:lnTo>
                    <a:lnTo>
                      <a:pt x="278" y="732"/>
                    </a:lnTo>
                    <a:lnTo>
                      <a:pt x="236" y="714"/>
                    </a:lnTo>
                    <a:lnTo>
                      <a:pt x="196" y="694"/>
                    </a:lnTo>
                    <a:lnTo>
                      <a:pt x="160" y="674"/>
                    </a:lnTo>
                    <a:lnTo>
                      <a:pt x="128" y="652"/>
                    </a:lnTo>
                    <a:lnTo>
                      <a:pt x="98" y="632"/>
                    </a:lnTo>
                    <a:lnTo>
                      <a:pt x="74" y="610"/>
                    </a:lnTo>
                    <a:lnTo>
                      <a:pt x="52" y="588"/>
                    </a:lnTo>
                    <a:lnTo>
                      <a:pt x="34" y="564"/>
                    </a:lnTo>
                    <a:lnTo>
                      <a:pt x="18" y="542"/>
                    </a:lnTo>
                    <a:lnTo>
                      <a:pt x="8" y="518"/>
                    </a:lnTo>
                    <a:lnTo>
                      <a:pt x="2" y="494"/>
                    </a:lnTo>
                    <a:lnTo>
                      <a:pt x="0" y="470"/>
                    </a:lnTo>
                    <a:lnTo>
                      <a:pt x="0" y="470"/>
                    </a:lnTo>
                    <a:lnTo>
                      <a:pt x="2" y="446"/>
                    </a:lnTo>
                    <a:lnTo>
                      <a:pt x="8" y="422"/>
                    </a:lnTo>
                    <a:lnTo>
                      <a:pt x="18" y="398"/>
                    </a:lnTo>
                    <a:lnTo>
                      <a:pt x="34" y="376"/>
                    </a:lnTo>
                    <a:lnTo>
                      <a:pt x="52" y="352"/>
                    </a:lnTo>
                    <a:lnTo>
                      <a:pt x="74" y="330"/>
                    </a:lnTo>
                    <a:lnTo>
                      <a:pt x="98" y="308"/>
                    </a:lnTo>
                    <a:lnTo>
                      <a:pt x="128" y="288"/>
                    </a:lnTo>
                    <a:lnTo>
                      <a:pt x="160" y="266"/>
                    </a:lnTo>
                    <a:lnTo>
                      <a:pt x="196" y="246"/>
                    </a:lnTo>
                    <a:lnTo>
                      <a:pt x="236" y="226"/>
                    </a:lnTo>
                    <a:lnTo>
                      <a:pt x="278" y="208"/>
                    </a:lnTo>
                    <a:lnTo>
                      <a:pt x="324" y="190"/>
                    </a:lnTo>
                    <a:lnTo>
                      <a:pt x="372" y="172"/>
                    </a:lnTo>
                    <a:lnTo>
                      <a:pt x="422" y="154"/>
                    </a:lnTo>
                    <a:lnTo>
                      <a:pt x="476" y="138"/>
                    </a:lnTo>
                    <a:lnTo>
                      <a:pt x="532" y="122"/>
                    </a:lnTo>
                    <a:lnTo>
                      <a:pt x="592" y="108"/>
                    </a:lnTo>
                    <a:lnTo>
                      <a:pt x="654" y="94"/>
                    </a:lnTo>
                    <a:lnTo>
                      <a:pt x="716" y="80"/>
                    </a:lnTo>
                    <a:lnTo>
                      <a:pt x="782" y="68"/>
                    </a:lnTo>
                    <a:lnTo>
                      <a:pt x="850" y="58"/>
                    </a:lnTo>
                    <a:lnTo>
                      <a:pt x="920" y="46"/>
                    </a:lnTo>
                    <a:lnTo>
                      <a:pt x="992" y="38"/>
                    </a:lnTo>
                    <a:lnTo>
                      <a:pt x="1066" y="30"/>
                    </a:lnTo>
                    <a:lnTo>
                      <a:pt x="1142" y="22"/>
                    </a:lnTo>
                    <a:lnTo>
                      <a:pt x="1298" y="10"/>
                    </a:lnTo>
                    <a:lnTo>
                      <a:pt x="1378" y="6"/>
                    </a:lnTo>
                    <a:lnTo>
                      <a:pt x="1460" y="4"/>
                    </a:lnTo>
                    <a:lnTo>
                      <a:pt x="1542" y="2"/>
                    </a:lnTo>
                    <a:lnTo>
                      <a:pt x="1626" y="0"/>
                    </a:lnTo>
                    <a:lnTo>
                      <a:pt x="1626" y="0"/>
                    </a:lnTo>
                    <a:lnTo>
                      <a:pt x="1710" y="2"/>
                    </a:lnTo>
                    <a:lnTo>
                      <a:pt x="1792" y="4"/>
                    </a:lnTo>
                    <a:lnTo>
                      <a:pt x="1872" y="6"/>
                    </a:lnTo>
                    <a:lnTo>
                      <a:pt x="1954" y="10"/>
                    </a:lnTo>
                    <a:lnTo>
                      <a:pt x="2108" y="22"/>
                    </a:lnTo>
                    <a:lnTo>
                      <a:pt x="2184" y="30"/>
                    </a:lnTo>
                    <a:lnTo>
                      <a:pt x="2258" y="38"/>
                    </a:lnTo>
                    <a:lnTo>
                      <a:pt x="2330" y="46"/>
                    </a:lnTo>
                    <a:lnTo>
                      <a:pt x="2400" y="58"/>
                    </a:lnTo>
                    <a:lnTo>
                      <a:pt x="2468" y="68"/>
                    </a:lnTo>
                    <a:lnTo>
                      <a:pt x="2534" y="80"/>
                    </a:lnTo>
                    <a:lnTo>
                      <a:pt x="2598" y="94"/>
                    </a:lnTo>
                    <a:lnTo>
                      <a:pt x="2660" y="108"/>
                    </a:lnTo>
                    <a:lnTo>
                      <a:pt x="2718" y="122"/>
                    </a:lnTo>
                    <a:lnTo>
                      <a:pt x="2774" y="138"/>
                    </a:lnTo>
                    <a:lnTo>
                      <a:pt x="2828" y="154"/>
                    </a:lnTo>
                    <a:lnTo>
                      <a:pt x="2880" y="172"/>
                    </a:lnTo>
                    <a:lnTo>
                      <a:pt x="2928" y="190"/>
                    </a:lnTo>
                    <a:lnTo>
                      <a:pt x="2974" y="208"/>
                    </a:lnTo>
                    <a:lnTo>
                      <a:pt x="3016" y="226"/>
                    </a:lnTo>
                    <a:lnTo>
                      <a:pt x="3054" y="246"/>
                    </a:lnTo>
                    <a:lnTo>
                      <a:pt x="3090" y="266"/>
                    </a:lnTo>
                    <a:lnTo>
                      <a:pt x="3122" y="288"/>
                    </a:lnTo>
                    <a:lnTo>
                      <a:pt x="3152" y="308"/>
                    </a:lnTo>
                    <a:lnTo>
                      <a:pt x="3178" y="330"/>
                    </a:lnTo>
                    <a:lnTo>
                      <a:pt x="3200" y="352"/>
                    </a:lnTo>
                    <a:lnTo>
                      <a:pt x="3218" y="376"/>
                    </a:lnTo>
                    <a:lnTo>
                      <a:pt x="3232" y="398"/>
                    </a:lnTo>
                    <a:lnTo>
                      <a:pt x="3242" y="422"/>
                    </a:lnTo>
                    <a:lnTo>
                      <a:pt x="3248" y="446"/>
                    </a:lnTo>
                    <a:lnTo>
                      <a:pt x="3250" y="470"/>
                    </a:lnTo>
                    <a:close/>
                  </a:path>
                </a:pathLst>
              </a:custGeom>
              <a:solidFill>
                <a:srgbClr val="0D54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4" name="Freeform 302"/>
              <p:cNvSpPr>
                <a:spLocks/>
              </p:cNvSpPr>
              <p:nvPr/>
            </p:nvSpPr>
            <p:spPr bwMode="auto">
              <a:xfrm>
                <a:off x="-7265865" y="9856543"/>
                <a:ext cx="5159375" cy="1492250"/>
              </a:xfrm>
              <a:custGeom>
                <a:avLst/>
                <a:gdLst>
                  <a:gd name="T0" fmla="*/ 3248 w 3250"/>
                  <a:gd name="T1" fmla="*/ 494 h 940"/>
                  <a:gd name="T2" fmla="*/ 3218 w 3250"/>
                  <a:gd name="T3" fmla="*/ 564 h 940"/>
                  <a:gd name="T4" fmla="*/ 3152 w 3250"/>
                  <a:gd name="T5" fmla="*/ 632 h 940"/>
                  <a:gd name="T6" fmla="*/ 3054 w 3250"/>
                  <a:gd name="T7" fmla="*/ 694 h 940"/>
                  <a:gd name="T8" fmla="*/ 2928 w 3250"/>
                  <a:gd name="T9" fmla="*/ 750 h 940"/>
                  <a:gd name="T10" fmla="*/ 2774 w 3250"/>
                  <a:gd name="T11" fmla="*/ 802 h 940"/>
                  <a:gd name="T12" fmla="*/ 2598 w 3250"/>
                  <a:gd name="T13" fmla="*/ 846 h 940"/>
                  <a:gd name="T14" fmla="*/ 2400 w 3250"/>
                  <a:gd name="T15" fmla="*/ 882 h 940"/>
                  <a:gd name="T16" fmla="*/ 2184 w 3250"/>
                  <a:gd name="T17" fmla="*/ 910 h 940"/>
                  <a:gd name="T18" fmla="*/ 1872 w 3250"/>
                  <a:gd name="T19" fmla="*/ 934 h 940"/>
                  <a:gd name="T20" fmla="*/ 1626 w 3250"/>
                  <a:gd name="T21" fmla="*/ 940 h 940"/>
                  <a:gd name="T22" fmla="*/ 1460 w 3250"/>
                  <a:gd name="T23" fmla="*/ 936 h 940"/>
                  <a:gd name="T24" fmla="*/ 1142 w 3250"/>
                  <a:gd name="T25" fmla="*/ 918 h 940"/>
                  <a:gd name="T26" fmla="*/ 920 w 3250"/>
                  <a:gd name="T27" fmla="*/ 894 h 940"/>
                  <a:gd name="T28" fmla="*/ 716 w 3250"/>
                  <a:gd name="T29" fmla="*/ 860 h 940"/>
                  <a:gd name="T30" fmla="*/ 532 w 3250"/>
                  <a:gd name="T31" fmla="*/ 818 h 940"/>
                  <a:gd name="T32" fmla="*/ 372 w 3250"/>
                  <a:gd name="T33" fmla="*/ 768 h 940"/>
                  <a:gd name="T34" fmla="*/ 236 w 3250"/>
                  <a:gd name="T35" fmla="*/ 714 h 940"/>
                  <a:gd name="T36" fmla="*/ 128 w 3250"/>
                  <a:gd name="T37" fmla="*/ 652 h 940"/>
                  <a:gd name="T38" fmla="*/ 52 w 3250"/>
                  <a:gd name="T39" fmla="*/ 588 h 940"/>
                  <a:gd name="T40" fmla="*/ 8 w 3250"/>
                  <a:gd name="T41" fmla="*/ 518 h 940"/>
                  <a:gd name="T42" fmla="*/ 0 w 3250"/>
                  <a:gd name="T43" fmla="*/ 470 h 940"/>
                  <a:gd name="T44" fmla="*/ 18 w 3250"/>
                  <a:gd name="T45" fmla="*/ 398 h 940"/>
                  <a:gd name="T46" fmla="*/ 74 w 3250"/>
                  <a:gd name="T47" fmla="*/ 330 h 940"/>
                  <a:gd name="T48" fmla="*/ 160 w 3250"/>
                  <a:gd name="T49" fmla="*/ 266 h 940"/>
                  <a:gd name="T50" fmla="*/ 278 w 3250"/>
                  <a:gd name="T51" fmla="*/ 208 h 940"/>
                  <a:gd name="T52" fmla="*/ 422 w 3250"/>
                  <a:gd name="T53" fmla="*/ 154 h 940"/>
                  <a:gd name="T54" fmla="*/ 592 w 3250"/>
                  <a:gd name="T55" fmla="*/ 108 h 940"/>
                  <a:gd name="T56" fmla="*/ 782 w 3250"/>
                  <a:gd name="T57" fmla="*/ 68 h 940"/>
                  <a:gd name="T58" fmla="*/ 992 w 3250"/>
                  <a:gd name="T59" fmla="*/ 38 h 940"/>
                  <a:gd name="T60" fmla="*/ 1298 w 3250"/>
                  <a:gd name="T61" fmla="*/ 10 h 940"/>
                  <a:gd name="T62" fmla="*/ 1542 w 3250"/>
                  <a:gd name="T63" fmla="*/ 2 h 940"/>
                  <a:gd name="T64" fmla="*/ 1710 w 3250"/>
                  <a:gd name="T65" fmla="*/ 2 h 940"/>
                  <a:gd name="T66" fmla="*/ 1954 w 3250"/>
                  <a:gd name="T67" fmla="*/ 10 h 940"/>
                  <a:gd name="T68" fmla="*/ 2258 w 3250"/>
                  <a:gd name="T69" fmla="*/ 38 h 940"/>
                  <a:gd name="T70" fmla="*/ 2468 w 3250"/>
                  <a:gd name="T71" fmla="*/ 68 h 940"/>
                  <a:gd name="T72" fmla="*/ 2660 w 3250"/>
                  <a:gd name="T73" fmla="*/ 108 h 940"/>
                  <a:gd name="T74" fmla="*/ 2828 w 3250"/>
                  <a:gd name="T75" fmla="*/ 154 h 940"/>
                  <a:gd name="T76" fmla="*/ 2974 w 3250"/>
                  <a:gd name="T77" fmla="*/ 208 h 940"/>
                  <a:gd name="T78" fmla="*/ 3090 w 3250"/>
                  <a:gd name="T79" fmla="*/ 266 h 940"/>
                  <a:gd name="T80" fmla="*/ 3178 w 3250"/>
                  <a:gd name="T81" fmla="*/ 330 h 940"/>
                  <a:gd name="T82" fmla="*/ 3232 w 3250"/>
                  <a:gd name="T83" fmla="*/ 398 h 940"/>
                  <a:gd name="T84" fmla="*/ 3250 w 3250"/>
                  <a:gd name="T85" fmla="*/ 470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250" h="940">
                    <a:moveTo>
                      <a:pt x="3250" y="470"/>
                    </a:moveTo>
                    <a:lnTo>
                      <a:pt x="3250" y="470"/>
                    </a:lnTo>
                    <a:lnTo>
                      <a:pt x="3248" y="494"/>
                    </a:lnTo>
                    <a:lnTo>
                      <a:pt x="3242" y="518"/>
                    </a:lnTo>
                    <a:lnTo>
                      <a:pt x="3232" y="542"/>
                    </a:lnTo>
                    <a:lnTo>
                      <a:pt x="3218" y="564"/>
                    </a:lnTo>
                    <a:lnTo>
                      <a:pt x="3200" y="588"/>
                    </a:lnTo>
                    <a:lnTo>
                      <a:pt x="3178" y="610"/>
                    </a:lnTo>
                    <a:lnTo>
                      <a:pt x="3152" y="632"/>
                    </a:lnTo>
                    <a:lnTo>
                      <a:pt x="3122" y="652"/>
                    </a:lnTo>
                    <a:lnTo>
                      <a:pt x="3090" y="674"/>
                    </a:lnTo>
                    <a:lnTo>
                      <a:pt x="3054" y="694"/>
                    </a:lnTo>
                    <a:lnTo>
                      <a:pt x="3016" y="714"/>
                    </a:lnTo>
                    <a:lnTo>
                      <a:pt x="2974" y="732"/>
                    </a:lnTo>
                    <a:lnTo>
                      <a:pt x="2928" y="750"/>
                    </a:lnTo>
                    <a:lnTo>
                      <a:pt x="2880" y="768"/>
                    </a:lnTo>
                    <a:lnTo>
                      <a:pt x="2828" y="786"/>
                    </a:lnTo>
                    <a:lnTo>
                      <a:pt x="2774" y="802"/>
                    </a:lnTo>
                    <a:lnTo>
                      <a:pt x="2718" y="818"/>
                    </a:lnTo>
                    <a:lnTo>
                      <a:pt x="2660" y="832"/>
                    </a:lnTo>
                    <a:lnTo>
                      <a:pt x="2598" y="846"/>
                    </a:lnTo>
                    <a:lnTo>
                      <a:pt x="2534" y="860"/>
                    </a:lnTo>
                    <a:lnTo>
                      <a:pt x="2468" y="872"/>
                    </a:lnTo>
                    <a:lnTo>
                      <a:pt x="2400" y="882"/>
                    </a:lnTo>
                    <a:lnTo>
                      <a:pt x="2330" y="894"/>
                    </a:lnTo>
                    <a:lnTo>
                      <a:pt x="2258" y="902"/>
                    </a:lnTo>
                    <a:lnTo>
                      <a:pt x="2184" y="910"/>
                    </a:lnTo>
                    <a:lnTo>
                      <a:pt x="2108" y="918"/>
                    </a:lnTo>
                    <a:lnTo>
                      <a:pt x="1954" y="930"/>
                    </a:lnTo>
                    <a:lnTo>
                      <a:pt x="1872" y="934"/>
                    </a:lnTo>
                    <a:lnTo>
                      <a:pt x="1792" y="936"/>
                    </a:lnTo>
                    <a:lnTo>
                      <a:pt x="1710" y="938"/>
                    </a:lnTo>
                    <a:lnTo>
                      <a:pt x="1626" y="940"/>
                    </a:lnTo>
                    <a:lnTo>
                      <a:pt x="1626" y="940"/>
                    </a:lnTo>
                    <a:lnTo>
                      <a:pt x="1542" y="938"/>
                    </a:lnTo>
                    <a:lnTo>
                      <a:pt x="1460" y="936"/>
                    </a:lnTo>
                    <a:lnTo>
                      <a:pt x="1378" y="934"/>
                    </a:lnTo>
                    <a:lnTo>
                      <a:pt x="1298" y="930"/>
                    </a:lnTo>
                    <a:lnTo>
                      <a:pt x="1142" y="918"/>
                    </a:lnTo>
                    <a:lnTo>
                      <a:pt x="1066" y="910"/>
                    </a:lnTo>
                    <a:lnTo>
                      <a:pt x="992" y="902"/>
                    </a:lnTo>
                    <a:lnTo>
                      <a:pt x="920" y="894"/>
                    </a:lnTo>
                    <a:lnTo>
                      <a:pt x="850" y="882"/>
                    </a:lnTo>
                    <a:lnTo>
                      <a:pt x="782" y="872"/>
                    </a:lnTo>
                    <a:lnTo>
                      <a:pt x="716" y="860"/>
                    </a:lnTo>
                    <a:lnTo>
                      <a:pt x="654" y="846"/>
                    </a:lnTo>
                    <a:lnTo>
                      <a:pt x="592" y="832"/>
                    </a:lnTo>
                    <a:lnTo>
                      <a:pt x="532" y="818"/>
                    </a:lnTo>
                    <a:lnTo>
                      <a:pt x="476" y="802"/>
                    </a:lnTo>
                    <a:lnTo>
                      <a:pt x="422" y="786"/>
                    </a:lnTo>
                    <a:lnTo>
                      <a:pt x="372" y="768"/>
                    </a:lnTo>
                    <a:lnTo>
                      <a:pt x="324" y="750"/>
                    </a:lnTo>
                    <a:lnTo>
                      <a:pt x="278" y="732"/>
                    </a:lnTo>
                    <a:lnTo>
                      <a:pt x="236" y="714"/>
                    </a:lnTo>
                    <a:lnTo>
                      <a:pt x="196" y="694"/>
                    </a:lnTo>
                    <a:lnTo>
                      <a:pt x="160" y="674"/>
                    </a:lnTo>
                    <a:lnTo>
                      <a:pt x="128" y="652"/>
                    </a:lnTo>
                    <a:lnTo>
                      <a:pt x="98" y="632"/>
                    </a:lnTo>
                    <a:lnTo>
                      <a:pt x="74" y="610"/>
                    </a:lnTo>
                    <a:lnTo>
                      <a:pt x="52" y="588"/>
                    </a:lnTo>
                    <a:lnTo>
                      <a:pt x="34" y="564"/>
                    </a:lnTo>
                    <a:lnTo>
                      <a:pt x="18" y="542"/>
                    </a:lnTo>
                    <a:lnTo>
                      <a:pt x="8" y="518"/>
                    </a:lnTo>
                    <a:lnTo>
                      <a:pt x="2" y="494"/>
                    </a:lnTo>
                    <a:lnTo>
                      <a:pt x="0" y="470"/>
                    </a:lnTo>
                    <a:lnTo>
                      <a:pt x="0" y="470"/>
                    </a:lnTo>
                    <a:lnTo>
                      <a:pt x="2" y="446"/>
                    </a:lnTo>
                    <a:lnTo>
                      <a:pt x="8" y="422"/>
                    </a:lnTo>
                    <a:lnTo>
                      <a:pt x="18" y="398"/>
                    </a:lnTo>
                    <a:lnTo>
                      <a:pt x="34" y="376"/>
                    </a:lnTo>
                    <a:lnTo>
                      <a:pt x="52" y="352"/>
                    </a:lnTo>
                    <a:lnTo>
                      <a:pt x="74" y="330"/>
                    </a:lnTo>
                    <a:lnTo>
                      <a:pt x="98" y="308"/>
                    </a:lnTo>
                    <a:lnTo>
                      <a:pt x="128" y="288"/>
                    </a:lnTo>
                    <a:lnTo>
                      <a:pt x="160" y="266"/>
                    </a:lnTo>
                    <a:lnTo>
                      <a:pt x="196" y="246"/>
                    </a:lnTo>
                    <a:lnTo>
                      <a:pt x="236" y="226"/>
                    </a:lnTo>
                    <a:lnTo>
                      <a:pt x="278" y="208"/>
                    </a:lnTo>
                    <a:lnTo>
                      <a:pt x="324" y="190"/>
                    </a:lnTo>
                    <a:lnTo>
                      <a:pt x="372" y="172"/>
                    </a:lnTo>
                    <a:lnTo>
                      <a:pt x="422" y="154"/>
                    </a:lnTo>
                    <a:lnTo>
                      <a:pt x="476" y="138"/>
                    </a:lnTo>
                    <a:lnTo>
                      <a:pt x="532" y="122"/>
                    </a:lnTo>
                    <a:lnTo>
                      <a:pt x="592" y="108"/>
                    </a:lnTo>
                    <a:lnTo>
                      <a:pt x="654" y="94"/>
                    </a:lnTo>
                    <a:lnTo>
                      <a:pt x="716" y="80"/>
                    </a:lnTo>
                    <a:lnTo>
                      <a:pt x="782" y="68"/>
                    </a:lnTo>
                    <a:lnTo>
                      <a:pt x="850" y="58"/>
                    </a:lnTo>
                    <a:lnTo>
                      <a:pt x="920" y="46"/>
                    </a:lnTo>
                    <a:lnTo>
                      <a:pt x="992" y="38"/>
                    </a:lnTo>
                    <a:lnTo>
                      <a:pt x="1066" y="30"/>
                    </a:lnTo>
                    <a:lnTo>
                      <a:pt x="1142" y="22"/>
                    </a:lnTo>
                    <a:lnTo>
                      <a:pt x="1298" y="10"/>
                    </a:lnTo>
                    <a:lnTo>
                      <a:pt x="1378" y="6"/>
                    </a:lnTo>
                    <a:lnTo>
                      <a:pt x="1460" y="4"/>
                    </a:lnTo>
                    <a:lnTo>
                      <a:pt x="1542" y="2"/>
                    </a:lnTo>
                    <a:lnTo>
                      <a:pt x="1626" y="0"/>
                    </a:lnTo>
                    <a:lnTo>
                      <a:pt x="1626" y="0"/>
                    </a:lnTo>
                    <a:lnTo>
                      <a:pt x="1710" y="2"/>
                    </a:lnTo>
                    <a:lnTo>
                      <a:pt x="1792" y="4"/>
                    </a:lnTo>
                    <a:lnTo>
                      <a:pt x="1872" y="6"/>
                    </a:lnTo>
                    <a:lnTo>
                      <a:pt x="1954" y="10"/>
                    </a:lnTo>
                    <a:lnTo>
                      <a:pt x="2108" y="22"/>
                    </a:lnTo>
                    <a:lnTo>
                      <a:pt x="2184" y="30"/>
                    </a:lnTo>
                    <a:lnTo>
                      <a:pt x="2258" y="38"/>
                    </a:lnTo>
                    <a:lnTo>
                      <a:pt x="2330" y="46"/>
                    </a:lnTo>
                    <a:lnTo>
                      <a:pt x="2400" y="58"/>
                    </a:lnTo>
                    <a:lnTo>
                      <a:pt x="2468" y="68"/>
                    </a:lnTo>
                    <a:lnTo>
                      <a:pt x="2534" y="80"/>
                    </a:lnTo>
                    <a:lnTo>
                      <a:pt x="2598" y="94"/>
                    </a:lnTo>
                    <a:lnTo>
                      <a:pt x="2660" y="108"/>
                    </a:lnTo>
                    <a:lnTo>
                      <a:pt x="2718" y="122"/>
                    </a:lnTo>
                    <a:lnTo>
                      <a:pt x="2774" y="138"/>
                    </a:lnTo>
                    <a:lnTo>
                      <a:pt x="2828" y="154"/>
                    </a:lnTo>
                    <a:lnTo>
                      <a:pt x="2880" y="172"/>
                    </a:lnTo>
                    <a:lnTo>
                      <a:pt x="2928" y="190"/>
                    </a:lnTo>
                    <a:lnTo>
                      <a:pt x="2974" y="208"/>
                    </a:lnTo>
                    <a:lnTo>
                      <a:pt x="3016" y="226"/>
                    </a:lnTo>
                    <a:lnTo>
                      <a:pt x="3054" y="246"/>
                    </a:lnTo>
                    <a:lnTo>
                      <a:pt x="3090" y="266"/>
                    </a:lnTo>
                    <a:lnTo>
                      <a:pt x="3122" y="288"/>
                    </a:lnTo>
                    <a:lnTo>
                      <a:pt x="3152" y="308"/>
                    </a:lnTo>
                    <a:lnTo>
                      <a:pt x="3178" y="330"/>
                    </a:lnTo>
                    <a:lnTo>
                      <a:pt x="3200" y="352"/>
                    </a:lnTo>
                    <a:lnTo>
                      <a:pt x="3218" y="376"/>
                    </a:lnTo>
                    <a:lnTo>
                      <a:pt x="3232" y="398"/>
                    </a:lnTo>
                    <a:lnTo>
                      <a:pt x="3242" y="422"/>
                    </a:lnTo>
                    <a:lnTo>
                      <a:pt x="3248" y="446"/>
                    </a:lnTo>
                    <a:lnTo>
                      <a:pt x="3250" y="47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5" name="Freeform 304"/>
              <p:cNvSpPr>
                <a:spLocks/>
              </p:cNvSpPr>
              <p:nvPr/>
            </p:nvSpPr>
            <p:spPr bwMode="auto">
              <a:xfrm>
                <a:off x="-5506915" y="8672268"/>
                <a:ext cx="2085975" cy="1555750"/>
              </a:xfrm>
              <a:custGeom>
                <a:avLst/>
                <a:gdLst>
                  <a:gd name="T0" fmla="*/ 1314 w 1314"/>
                  <a:gd name="T1" fmla="*/ 466 h 980"/>
                  <a:gd name="T2" fmla="*/ 1314 w 1314"/>
                  <a:gd name="T3" fmla="*/ 466 h 980"/>
                  <a:gd name="T4" fmla="*/ 1284 w 1314"/>
                  <a:gd name="T5" fmla="*/ 402 h 980"/>
                  <a:gd name="T6" fmla="*/ 1218 w 1314"/>
                  <a:gd name="T7" fmla="*/ 258 h 980"/>
                  <a:gd name="T8" fmla="*/ 1142 w 1314"/>
                  <a:gd name="T9" fmla="*/ 100 h 980"/>
                  <a:gd name="T10" fmla="*/ 1110 w 1314"/>
                  <a:gd name="T11" fmla="*/ 38 h 980"/>
                  <a:gd name="T12" fmla="*/ 1096 w 1314"/>
                  <a:gd name="T13" fmla="*/ 16 h 980"/>
                  <a:gd name="T14" fmla="*/ 1086 w 1314"/>
                  <a:gd name="T15" fmla="*/ 0 h 980"/>
                  <a:gd name="T16" fmla="*/ 1086 w 1314"/>
                  <a:gd name="T17" fmla="*/ 0 h 980"/>
                  <a:gd name="T18" fmla="*/ 1062 w 1314"/>
                  <a:gd name="T19" fmla="*/ 4 h 980"/>
                  <a:gd name="T20" fmla="*/ 992 w 1314"/>
                  <a:gd name="T21" fmla="*/ 16 h 980"/>
                  <a:gd name="T22" fmla="*/ 942 w 1314"/>
                  <a:gd name="T23" fmla="*/ 28 h 980"/>
                  <a:gd name="T24" fmla="*/ 882 w 1314"/>
                  <a:gd name="T25" fmla="*/ 42 h 980"/>
                  <a:gd name="T26" fmla="*/ 816 w 1314"/>
                  <a:gd name="T27" fmla="*/ 60 h 980"/>
                  <a:gd name="T28" fmla="*/ 742 w 1314"/>
                  <a:gd name="T29" fmla="*/ 82 h 980"/>
                  <a:gd name="T30" fmla="*/ 662 w 1314"/>
                  <a:gd name="T31" fmla="*/ 108 h 980"/>
                  <a:gd name="T32" fmla="*/ 576 w 1314"/>
                  <a:gd name="T33" fmla="*/ 140 h 980"/>
                  <a:gd name="T34" fmla="*/ 486 w 1314"/>
                  <a:gd name="T35" fmla="*/ 178 h 980"/>
                  <a:gd name="T36" fmla="*/ 392 w 1314"/>
                  <a:gd name="T37" fmla="*/ 220 h 980"/>
                  <a:gd name="T38" fmla="*/ 296 w 1314"/>
                  <a:gd name="T39" fmla="*/ 270 h 980"/>
                  <a:gd name="T40" fmla="*/ 248 w 1314"/>
                  <a:gd name="T41" fmla="*/ 296 h 980"/>
                  <a:gd name="T42" fmla="*/ 198 w 1314"/>
                  <a:gd name="T43" fmla="*/ 326 h 980"/>
                  <a:gd name="T44" fmla="*/ 148 w 1314"/>
                  <a:gd name="T45" fmla="*/ 356 h 980"/>
                  <a:gd name="T46" fmla="*/ 100 w 1314"/>
                  <a:gd name="T47" fmla="*/ 388 h 980"/>
                  <a:gd name="T48" fmla="*/ 50 w 1314"/>
                  <a:gd name="T49" fmla="*/ 422 h 980"/>
                  <a:gd name="T50" fmla="*/ 0 w 1314"/>
                  <a:gd name="T51" fmla="*/ 458 h 980"/>
                  <a:gd name="T52" fmla="*/ 0 w 1314"/>
                  <a:gd name="T53" fmla="*/ 458 h 980"/>
                  <a:gd name="T54" fmla="*/ 18 w 1314"/>
                  <a:gd name="T55" fmla="*/ 506 h 980"/>
                  <a:gd name="T56" fmla="*/ 40 w 1314"/>
                  <a:gd name="T57" fmla="*/ 562 h 980"/>
                  <a:gd name="T58" fmla="*/ 70 w 1314"/>
                  <a:gd name="T59" fmla="*/ 632 h 980"/>
                  <a:gd name="T60" fmla="*/ 110 w 1314"/>
                  <a:gd name="T61" fmla="*/ 712 h 980"/>
                  <a:gd name="T62" fmla="*/ 132 w 1314"/>
                  <a:gd name="T63" fmla="*/ 756 h 980"/>
                  <a:gd name="T64" fmla="*/ 156 w 1314"/>
                  <a:gd name="T65" fmla="*/ 800 h 980"/>
                  <a:gd name="T66" fmla="*/ 184 w 1314"/>
                  <a:gd name="T67" fmla="*/ 846 h 980"/>
                  <a:gd name="T68" fmla="*/ 212 w 1314"/>
                  <a:gd name="T69" fmla="*/ 892 h 980"/>
                  <a:gd name="T70" fmla="*/ 242 w 1314"/>
                  <a:gd name="T71" fmla="*/ 936 h 980"/>
                  <a:gd name="T72" fmla="*/ 274 w 1314"/>
                  <a:gd name="T73" fmla="*/ 980 h 980"/>
                  <a:gd name="T74" fmla="*/ 274 w 1314"/>
                  <a:gd name="T75" fmla="*/ 980 h 980"/>
                  <a:gd name="T76" fmla="*/ 290 w 1314"/>
                  <a:gd name="T77" fmla="*/ 966 h 980"/>
                  <a:gd name="T78" fmla="*/ 338 w 1314"/>
                  <a:gd name="T79" fmla="*/ 926 h 980"/>
                  <a:gd name="T80" fmla="*/ 374 w 1314"/>
                  <a:gd name="T81" fmla="*/ 898 h 980"/>
                  <a:gd name="T82" fmla="*/ 416 w 1314"/>
                  <a:gd name="T83" fmla="*/ 866 h 980"/>
                  <a:gd name="T84" fmla="*/ 468 w 1314"/>
                  <a:gd name="T85" fmla="*/ 830 h 980"/>
                  <a:gd name="T86" fmla="*/ 528 w 1314"/>
                  <a:gd name="T87" fmla="*/ 790 h 980"/>
                  <a:gd name="T88" fmla="*/ 598 w 1314"/>
                  <a:gd name="T89" fmla="*/ 750 h 980"/>
                  <a:gd name="T90" fmla="*/ 674 w 1314"/>
                  <a:gd name="T91" fmla="*/ 708 h 980"/>
                  <a:gd name="T92" fmla="*/ 760 w 1314"/>
                  <a:gd name="T93" fmla="*/ 666 h 980"/>
                  <a:gd name="T94" fmla="*/ 852 w 1314"/>
                  <a:gd name="T95" fmla="*/ 622 h 980"/>
                  <a:gd name="T96" fmla="*/ 956 w 1314"/>
                  <a:gd name="T97" fmla="*/ 580 h 980"/>
                  <a:gd name="T98" fmla="*/ 1010 w 1314"/>
                  <a:gd name="T99" fmla="*/ 560 h 980"/>
                  <a:gd name="T100" fmla="*/ 1066 w 1314"/>
                  <a:gd name="T101" fmla="*/ 540 h 980"/>
                  <a:gd name="T102" fmla="*/ 1124 w 1314"/>
                  <a:gd name="T103" fmla="*/ 520 h 980"/>
                  <a:gd name="T104" fmla="*/ 1186 w 1314"/>
                  <a:gd name="T105" fmla="*/ 502 h 980"/>
                  <a:gd name="T106" fmla="*/ 1248 w 1314"/>
                  <a:gd name="T107" fmla="*/ 484 h 980"/>
                  <a:gd name="T108" fmla="*/ 1314 w 1314"/>
                  <a:gd name="T109" fmla="*/ 466 h 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14" h="980">
                    <a:moveTo>
                      <a:pt x="1314" y="466"/>
                    </a:moveTo>
                    <a:lnTo>
                      <a:pt x="1314" y="466"/>
                    </a:lnTo>
                    <a:lnTo>
                      <a:pt x="1284" y="402"/>
                    </a:lnTo>
                    <a:lnTo>
                      <a:pt x="1218" y="258"/>
                    </a:lnTo>
                    <a:lnTo>
                      <a:pt x="1142" y="100"/>
                    </a:lnTo>
                    <a:lnTo>
                      <a:pt x="1110" y="38"/>
                    </a:lnTo>
                    <a:lnTo>
                      <a:pt x="1096" y="16"/>
                    </a:lnTo>
                    <a:lnTo>
                      <a:pt x="1086" y="0"/>
                    </a:lnTo>
                    <a:lnTo>
                      <a:pt x="1086" y="0"/>
                    </a:lnTo>
                    <a:lnTo>
                      <a:pt x="1062" y="4"/>
                    </a:lnTo>
                    <a:lnTo>
                      <a:pt x="992" y="16"/>
                    </a:lnTo>
                    <a:lnTo>
                      <a:pt x="942" y="28"/>
                    </a:lnTo>
                    <a:lnTo>
                      <a:pt x="882" y="42"/>
                    </a:lnTo>
                    <a:lnTo>
                      <a:pt x="816" y="60"/>
                    </a:lnTo>
                    <a:lnTo>
                      <a:pt x="742" y="82"/>
                    </a:lnTo>
                    <a:lnTo>
                      <a:pt x="662" y="108"/>
                    </a:lnTo>
                    <a:lnTo>
                      <a:pt x="576" y="140"/>
                    </a:lnTo>
                    <a:lnTo>
                      <a:pt x="486" y="178"/>
                    </a:lnTo>
                    <a:lnTo>
                      <a:pt x="392" y="220"/>
                    </a:lnTo>
                    <a:lnTo>
                      <a:pt x="296" y="270"/>
                    </a:lnTo>
                    <a:lnTo>
                      <a:pt x="248" y="296"/>
                    </a:lnTo>
                    <a:lnTo>
                      <a:pt x="198" y="326"/>
                    </a:lnTo>
                    <a:lnTo>
                      <a:pt x="148" y="356"/>
                    </a:lnTo>
                    <a:lnTo>
                      <a:pt x="100" y="388"/>
                    </a:lnTo>
                    <a:lnTo>
                      <a:pt x="50" y="422"/>
                    </a:lnTo>
                    <a:lnTo>
                      <a:pt x="0" y="458"/>
                    </a:lnTo>
                    <a:lnTo>
                      <a:pt x="0" y="458"/>
                    </a:lnTo>
                    <a:lnTo>
                      <a:pt x="18" y="506"/>
                    </a:lnTo>
                    <a:lnTo>
                      <a:pt x="40" y="562"/>
                    </a:lnTo>
                    <a:lnTo>
                      <a:pt x="70" y="632"/>
                    </a:lnTo>
                    <a:lnTo>
                      <a:pt x="110" y="712"/>
                    </a:lnTo>
                    <a:lnTo>
                      <a:pt x="132" y="756"/>
                    </a:lnTo>
                    <a:lnTo>
                      <a:pt x="156" y="800"/>
                    </a:lnTo>
                    <a:lnTo>
                      <a:pt x="184" y="846"/>
                    </a:lnTo>
                    <a:lnTo>
                      <a:pt x="212" y="892"/>
                    </a:lnTo>
                    <a:lnTo>
                      <a:pt x="242" y="936"/>
                    </a:lnTo>
                    <a:lnTo>
                      <a:pt x="274" y="980"/>
                    </a:lnTo>
                    <a:lnTo>
                      <a:pt x="274" y="980"/>
                    </a:lnTo>
                    <a:lnTo>
                      <a:pt x="290" y="966"/>
                    </a:lnTo>
                    <a:lnTo>
                      <a:pt x="338" y="926"/>
                    </a:lnTo>
                    <a:lnTo>
                      <a:pt x="374" y="898"/>
                    </a:lnTo>
                    <a:lnTo>
                      <a:pt x="416" y="866"/>
                    </a:lnTo>
                    <a:lnTo>
                      <a:pt x="468" y="830"/>
                    </a:lnTo>
                    <a:lnTo>
                      <a:pt x="528" y="790"/>
                    </a:lnTo>
                    <a:lnTo>
                      <a:pt x="598" y="750"/>
                    </a:lnTo>
                    <a:lnTo>
                      <a:pt x="674" y="708"/>
                    </a:lnTo>
                    <a:lnTo>
                      <a:pt x="760" y="666"/>
                    </a:lnTo>
                    <a:lnTo>
                      <a:pt x="852" y="622"/>
                    </a:lnTo>
                    <a:lnTo>
                      <a:pt x="956" y="580"/>
                    </a:lnTo>
                    <a:lnTo>
                      <a:pt x="1010" y="560"/>
                    </a:lnTo>
                    <a:lnTo>
                      <a:pt x="1066" y="540"/>
                    </a:lnTo>
                    <a:lnTo>
                      <a:pt x="1124" y="520"/>
                    </a:lnTo>
                    <a:lnTo>
                      <a:pt x="1186" y="502"/>
                    </a:lnTo>
                    <a:lnTo>
                      <a:pt x="1248" y="484"/>
                    </a:lnTo>
                    <a:lnTo>
                      <a:pt x="1314" y="466"/>
                    </a:lnTo>
                    <a:close/>
                  </a:path>
                </a:pathLst>
              </a:custGeom>
              <a:solidFill>
                <a:srgbClr val="F7E8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6" name="Freeform 305"/>
              <p:cNvSpPr>
                <a:spLocks/>
              </p:cNvSpPr>
              <p:nvPr/>
            </p:nvSpPr>
            <p:spPr bwMode="auto">
              <a:xfrm>
                <a:off x="-5506915" y="8672268"/>
                <a:ext cx="2085975" cy="1555750"/>
              </a:xfrm>
              <a:custGeom>
                <a:avLst/>
                <a:gdLst>
                  <a:gd name="T0" fmla="*/ 1314 w 1314"/>
                  <a:gd name="T1" fmla="*/ 466 h 980"/>
                  <a:gd name="T2" fmla="*/ 1314 w 1314"/>
                  <a:gd name="T3" fmla="*/ 466 h 980"/>
                  <a:gd name="T4" fmla="*/ 1284 w 1314"/>
                  <a:gd name="T5" fmla="*/ 402 h 980"/>
                  <a:gd name="T6" fmla="*/ 1218 w 1314"/>
                  <a:gd name="T7" fmla="*/ 258 h 980"/>
                  <a:gd name="T8" fmla="*/ 1142 w 1314"/>
                  <a:gd name="T9" fmla="*/ 100 h 980"/>
                  <a:gd name="T10" fmla="*/ 1110 w 1314"/>
                  <a:gd name="T11" fmla="*/ 38 h 980"/>
                  <a:gd name="T12" fmla="*/ 1096 w 1314"/>
                  <a:gd name="T13" fmla="*/ 16 h 980"/>
                  <a:gd name="T14" fmla="*/ 1086 w 1314"/>
                  <a:gd name="T15" fmla="*/ 0 h 980"/>
                  <a:gd name="T16" fmla="*/ 1086 w 1314"/>
                  <a:gd name="T17" fmla="*/ 0 h 980"/>
                  <a:gd name="T18" fmla="*/ 1062 w 1314"/>
                  <a:gd name="T19" fmla="*/ 4 h 980"/>
                  <a:gd name="T20" fmla="*/ 992 w 1314"/>
                  <a:gd name="T21" fmla="*/ 16 h 980"/>
                  <a:gd name="T22" fmla="*/ 942 w 1314"/>
                  <a:gd name="T23" fmla="*/ 28 h 980"/>
                  <a:gd name="T24" fmla="*/ 882 w 1314"/>
                  <a:gd name="T25" fmla="*/ 42 h 980"/>
                  <a:gd name="T26" fmla="*/ 816 w 1314"/>
                  <a:gd name="T27" fmla="*/ 60 h 980"/>
                  <a:gd name="T28" fmla="*/ 742 w 1314"/>
                  <a:gd name="T29" fmla="*/ 82 h 980"/>
                  <a:gd name="T30" fmla="*/ 662 w 1314"/>
                  <a:gd name="T31" fmla="*/ 108 h 980"/>
                  <a:gd name="T32" fmla="*/ 576 w 1314"/>
                  <a:gd name="T33" fmla="*/ 140 h 980"/>
                  <a:gd name="T34" fmla="*/ 486 w 1314"/>
                  <a:gd name="T35" fmla="*/ 178 h 980"/>
                  <a:gd name="T36" fmla="*/ 392 w 1314"/>
                  <a:gd name="T37" fmla="*/ 220 h 980"/>
                  <a:gd name="T38" fmla="*/ 296 w 1314"/>
                  <a:gd name="T39" fmla="*/ 270 h 980"/>
                  <a:gd name="T40" fmla="*/ 248 w 1314"/>
                  <a:gd name="T41" fmla="*/ 296 h 980"/>
                  <a:gd name="T42" fmla="*/ 198 w 1314"/>
                  <a:gd name="T43" fmla="*/ 326 h 980"/>
                  <a:gd name="T44" fmla="*/ 148 w 1314"/>
                  <a:gd name="T45" fmla="*/ 356 h 980"/>
                  <a:gd name="T46" fmla="*/ 100 w 1314"/>
                  <a:gd name="T47" fmla="*/ 388 h 980"/>
                  <a:gd name="T48" fmla="*/ 50 w 1314"/>
                  <a:gd name="T49" fmla="*/ 422 h 980"/>
                  <a:gd name="T50" fmla="*/ 0 w 1314"/>
                  <a:gd name="T51" fmla="*/ 458 h 980"/>
                  <a:gd name="T52" fmla="*/ 0 w 1314"/>
                  <a:gd name="T53" fmla="*/ 458 h 980"/>
                  <a:gd name="T54" fmla="*/ 18 w 1314"/>
                  <a:gd name="T55" fmla="*/ 506 h 980"/>
                  <a:gd name="T56" fmla="*/ 40 w 1314"/>
                  <a:gd name="T57" fmla="*/ 562 h 980"/>
                  <a:gd name="T58" fmla="*/ 70 w 1314"/>
                  <a:gd name="T59" fmla="*/ 632 h 980"/>
                  <a:gd name="T60" fmla="*/ 110 w 1314"/>
                  <a:gd name="T61" fmla="*/ 712 h 980"/>
                  <a:gd name="T62" fmla="*/ 132 w 1314"/>
                  <a:gd name="T63" fmla="*/ 756 h 980"/>
                  <a:gd name="T64" fmla="*/ 156 w 1314"/>
                  <a:gd name="T65" fmla="*/ 800 h 980"/>
                  <a:gd name="T66" fmla="*/ 184 w 1314"/>
                  <a:gd name="T67" fmla="*/ 846 h 980"/>
                  <a:gd name="T68" fmla="*/ 212 w 1314"/>
                  <a:gd name="T69" fmla="*/ 892 h 980"/>
                  <a:gd name="T70" fmla="*/ 242 w 1314"/>
                  <a:gd name="T71" fmla="*/ 936 h 980"/>
                  <a:gd name="T72" fmla="*/ 274 w 1314"/>
                  <a:gd name="T73" fmla="*/ 980 h 980"/>
                  <a:gd name="T74" fmla="*/ 274 w 1314"/>
                  <a:gd name="T75" fmla="*/ 980 h 980"/>
                  <a:gd name="T76" fmla="*/ 290 w 1314"/>
                  <a:gd name="T77" fmla="*/ 966 h 980"/>
                  <a:gd name="T78" fmla="*/ 338 w 1314"/>
                  <a:gd name="T79" fmla="*/ 926 h 980"/>
                  <a:gd name="T80" fmla="*/ 374 w 1314"/>
                  <a:gd name="T81" fmla="*/ 898 h 980"/>
                  <a:gd name="T82" fmla="*/ 416 w 1314"/>
                  <a:gd name="T83" fmla="*/ 866 h 980"/>
                  <a:gd name="T84" fmla="*/ 468 w 1314"/>
                  <a:gd name="T85" fmla="*/ 830 h 980"/>
                  <a:gd name="T86" fmla="*/ 528 w 1314"/>
                  <a:gd name="T87" fmla="*/ 790 h 980"/>
                  <a:gd name="T88" fmla="*/ 598 w 1314"/>
                  <a:gd name="T89" fmla="*/ 750 h 980"/>
                  <a:gd name="T90" fmla="*/ 674 w 1314"/>
                  <a:gd name="T91" fmla="*/ 708 h 980"/>
                  <a:gd name="T92" fmla="*/ 760 w 1314"/>
                  <a:gd name="T93" fmla="*/ 666 h 980"/>
                  <a:gd name="T94" fmla="*/ 852 w 1314"/>
                  <a:gd name="T95" fmla="*/ 622 h 980"/>
                  <a:gd name="T96" fmla="*/ 956 w 1314"/>
                  <a:gd name="T97" fmla="*/ 580 h 980"/>
                  <a:gd name="T98" fmla="*/ 1010 w 1314"/>
                  <a:gd name="T99" fmla="*/ 560 h 980"/>
                  <a:gd name="T100" fmla="*/ 1066 w 1314"/>
                  <a:gd name="T101" fmla="*/ 540 h 980"/>
                  <a:gd name="T102" fmla="*/ 1124 w 1314"/>
                  <a:gd name="T103" fmla="*/ 520 h 980"/>
                  <a:gd name="T104" fmla="*/ 1186 w 1314"/>
                  <a:gd name="T105" fmla="*/ 502 h 980"/>
                  <a:gd name="T106" fmla="*/ 1248 w 1314"/>
                  <a:gd name="T107" fmla="*/ 484 h 980"/>
                  <a:gd name="T108" fmla="*/ 1314 w 1314"/>
                  <a:gd name="T109" fmla="*/ 466 h 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14" h="980">
                    <a:moveTo>
                      <a:pt x="1314" y="466"/>
                    </a:moveTo>
                    <a:lnTo>
                      <a:pt x="1314" y="466"/>
                    </a:lnTo>
                    <a:lnTo>
                      <a:pt x="1284" y="402"/>
                    </a:lnTo>
                    <a:lnTo>
                      <a:pt x="1218" y="258"/>
                    </a:lnTo>
                    <a:lnTo>
                      <a:pt x="1142" y="100"/>
                    </a:lnTo>
                    <a:lnTo>
                      <a:pt x="1110" y="38"/>
                    </a:lnTo>
                    <a:lnTo>
                      <a:pt x="1096" y="16"/>
                    </a:lnTo>
                    <a:lnTo>
                      <a:pt x="1086" y="0"/>
                    </a:lnTo>
                    <a:lnTo>
                      <a:pt x="1086" y="0"/>
                    </a:lnTo>
                    <a:lnTo>
                      <a:pt x="1062" y="4"/>
                    </a:lnTo>
                    <a:lnTo>
                      <a:pt x="992" y="16"/>
                    </a:lnTo>
                    <a:lnTo>
                      <a:pt x="942" y="28"/>
                    </a:lnTo>
                    <a:lnTo>
                      <a:pt x="882" y="42"/>
                    </a:lnTo>
                    <a:lnTo>
                      <a:pt x="816" y="60"/>
                    </a:lnTo>
                    <a:lnTo>
                      <a:pt x="742" y="82"/>
                    </a:lnTo>
                    <a:lnTo>
                      <a:pt x="662" y="108"/>
                    </a:lnTo>
                    <a:lnTo>
                      <a:pt x="576" y="140"/>
                    </a:lnTo>
                    <a:lnTo>
                      <a:pt x="486" y="178"/>
                    </a:lnTo>
                    <a:lnTo>
                      <a:pt x="392" y="220"/>
                    </a:lnTo>
                    <a:lnTo>
                      <a:pt x="296" y="270"/>
                    </a:lnTo>
                    <a:lnTo>
                      <a:pt x="248" y="296"/>
                    </a:lnTo>
                    <a:lnTo>
                      <a:pt x="198" y="326"/>
                    </a:lnTo>
                    <a:lnTo>
                      <a:pt x="148" y="356"/>
                    </a:lnTo>
                    <a:lnTo>
                      <a:pt x="100" y="388"/>
                    </a:lnTo>
                    <a:lnTo>
                      <a:pt x="50" y="422"/>
                    </a:lnTo>
                    <a:lnTo>
                      <a:pt x="0" y="458"/>
                    </a:lnTo>
                    <a:lnTo>
                      <a:pt x="0" y="458"/>
                    </a:lnTo>
                    <a:lnTo>
                      <a:pt x="18" y="506"/>
                    </a:lnTo>
                    <a:lnTo>
                      <a:pt x="40" y="562"/>
                    </a:lnTo>
                    <a:lnTo>
                      <a:pt x="70" y="632"/>
                    </a:lnTo>
                    <a:lnTo>
                      <a:pt x="110" y="712"/>
                    </a:lnTo>
                    <a:lnTo>
                      <a:pt x="132" y="756"/>
                    </a:lnTo>
                    <a:lnTo>
                      <a:pt x="156" y="800"/>
                    </a:lnTo>
                    <a:lnTo>
                      <a:pt x="184" y="846"/>
                    </a:lnTo>
                    <a:lnTo>
                      <a:pt x="212" y="892"/>
                    </a:lnTo>
                    <a:lnTo>
                      <a:pt x="242" y="936"/>
                    </a:lnTo>
                    <a:lnTo>
                      <a:pt x="274" y="980"/>
                    </a:lnTo>
                    <a:lnTo>
                      <a:pt x="274" y="980"/>
                    </a:lnTo>
                    <a:lnTo>
                      <a:pt x="290" y="966"/>
                    </a:lnTo>
                    <a:lnTo>
                      <a:pt x="338" y="926"/>
                    </a:lnTo>
                    <a:lnTo>
                      <a:pt x="374" y="898"/>
                    </a:lnTo>
                    <a:lnTo>
                      <a:pt x="416" y="866"/>
                    </a:lnTo>
                    <a:lnTo>
                      <a:pt x="468" y="830"/>
                    </a:lnTo>
                    <a:lnTo>
                      <a:pt x="528" y="790"/>
                    </a:lnTo>
                    <a:lnTo>
                      <a:pt x="598" y="750"/>
                    </a:lnTo>
                    <a:lnTo>
                      <a:pt x="674" y="708"/>
                    </a:lnTo>
                    <a:lnTo>
                      <a:pt x="760" y="666"/>
                    </a:lnTo>
                    <a:lnTo>
                      <a:pt x="852" y="622"/>
                    </a:lnTo>
                    <a:lnTo>
                      <a:pt x="956" y="580"/>
                    </a:lnTo>
                    <a:lnTo>
                      <a:pt x="1010" y="560"/>
                    </a:lnTo>
                    <a:lnTo>
                      <a:pt x="1066" y="540"/>
                    </a:lnTo>
                    <a:lnTo>
                      <a:pt x="1124" y="520"/>
                    </a:lnTo>
                    <a:lnTo>
                      <a:pt x="1186" y="502"/>
                    </a:lnTo>
                    <a:lnTo>
                      <a:pt x="1248" y="484"/>
                    </a:lnTo>
                    <a:lnTo>
                      <a:pt x="1314" y="46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7" name="Freeform 306"/>
              <p:cNvSpPr>
                <a:spLocks/>
              </p:cNvSpPr>
              <p:nvPr/>
            </p:nvSpPr>
            <p:spPr bwMode="auto">
              <a:xfrm>
                <a:off x="-5468815" y="8710368"/>
                <a:ext cx="1978025" cy="1460500"/>
              </a:xfrm>
              <a:custGeom>
                <a:avLst/>
                <a:gdLst>
                  <a:gd name="T0" fmla="*/ 1246 w 1246"/>
                  <a:gd name="T1" fmla="*/ 428 h 920"/>
                  <a:gd name="T2" fmla="*/ 1246 w 1246"/>
                  <a:gd name="T3" fmla="*/ 428 h 920"/>
                  <a:gd name="T4" fmla="*/ 1220 w 1246"/>
                  <a:gd name="T5" fmla="*/ 370 h 920"/>
                  <a:gd name="T6" fmla="*/ 1164 w 1246"/>
                  <a:gd name="T7" fmla="*/ 236 h 920"/>
                  <a:gd name="T8" fmla="*/ 1130 w 1246"/>
                  <a:gd name="T9" fmla="*/ 162 h 920"/>
                  <a:gd name="T10" fmla="*/ 1098 w 1246"/>
                  <a:gd name="T11" fmla="*/ 92 h 920"/>
                  <a:gd name="T12" fmla="*/ 1070 w 1246"/>
                  <a:gd name="T13" fmla="*/ 34 h 920"/>
                  <a:gd name="T14" fmla="*/ 1060 w 1246"/>
                  <a:gd name="T15" fmla="*/ 14 h 920"/>
                  <a:gd name="T16" fmla="*/ 1050 w 1246"/>
                  <a:gd name="T17" fmla="*/ 0 h 920"/>
                  <a:gd name="T18" fmla="*/ 1050 w 1246"/>
                  <a:gd name="T19" fmla="*/ 0 h 920"/>
                  <a:gd name="T20" fmla="*/ 1026 w 1246"/>
                  <a:gd name="T21" fmla="*/ 4 h 920"/>
                  <a:gd name="T22" fmla="*/ 956 w 1246"/>
                  <a:gd name="T23" fmla="*/ 18 h 920"/>
                  <a:gd name="T24" fmla="*/ 906 w 1246"/>
                  <a:gd name="T25" fmla="*/ 28 h 920"/>
                  <a:gd name="T26" fmla="*/ 850 w 1246"/>
                  <a:gd name="T27" fmla="*/ 44 h 920"/>
                  <a:gd name="T28" fmla="*/ 784 w 1246"/>
                  <a:gd name="T29" fmla="*/ 62 h 920"/>
                  <a:gd name="T30" fmla="*/ 712 w 1246"/>
                  <a:gd name="T31" fmla="*/ 86 h 920"/>
                  <a:gd name="T32" fmla="*/ 634 w 1246"/>
                  <a:gd name="T33" fmla="*/ 112 h 920"/>
                  <a:gd name="T34" fmla="*/ 552 w 1246"/>
                  <a:gd name="T35" fmla="*/ 144 h 920"/>
                  <a:gd name="T36" fmla="*/ 464 w 1246"/>
                  <a:gd name="T37" fmla="*/ 180 h 920"/>
                  <a:gd name="T38" fmla="*/ 374 w 1246"/>
                  <a:gd name="T39" fmla="*/ 222 h 920"/>
                  <a:gd name="T40" fmla="*/ 282 w 1246"/>
                  <a:gd name="T41" fmla="*/ 270 h 920"/>
                  <a:gd name="T42" fmla="*/ 236 w 1246"/>
                  <a:gd name="T43" fmla="*/ 296 h 920"/>
                  <a:gd name="T44" fmla="*/ 188 w 1246"/>
                  <a:gd name="T45" fmla="*/ 322 h 920"/>
                  <a:gd name="T46" fmla="*/ 142 w 1246"/>
                  <a:gd name="T47" fmla="*/ 352 h 920"/>
                  <a:gd name="T48" fmla="*/ 94 w 1246"/>
                  <a:gd name="T49" fmla="*/ 382 h 920"/>
                  <a:gd name="T50" fmla="*/ 48 w 1246"/>
                  <a:gd name="T51" fmla="*/ 414 h 920"/>
                  <a:gd name="T52" fmla="*/ 0 w 1246"/>
                  <a:gd name="T53" fmla="*/ 448 h 920"/>
                  <a:gd name="T54" fmla="*/ 0 w 1246"/>
                  <a:gd name="T55" fmla="*/ 448 h 920"/>
                  <a:gd name="T56" fmla="*/ 16 w 1246"/>
                  <a:gd name="T57" fmla="*/ 492 h 920"/>
                  <a:gd name="T58" fmla="*/ 36 w 1246"/>
                  <a:gd name="T59" fmla="*/ 540 h 920"/>
                  <a:gd name="T60" fmla="*/ 66 w 1246"/>
                  <a:gd name="T61" fmla="*/ 602 h 920"/>
                  <a:gd name="T62" fmla="*/ 102 w 1246"/>
                  <a:gd name="T63" fmla="*/ 674 h 920"/>
                  <a:gd name="T64" fmla="*/ 146 w 1246"/>
                  <a:gd name="T65" fmla="*/ 754 h 920"/>
                  <a:gd name="T66" fmla="*/ 170 w 1246"/>
                  <a:gd name="T67" fmla="*/ 796 h 920"/>
                  <a:gd name="T68" fmla="*/ 196 w 1246"/>
                  <a:gd name="T69" fmla="*/ 836 h 920"/>
                  <a:gd name="T70" fmla="*/ 226 w 1246"/>
                  <a:gd name="T71" fmla="*/ 878 h 920"/>
                  <a:gd name="T72" fmla="*/ 256 w 1246"/>
                  <a:gd name="T73" fmla="*/ 920 h 920"/>
                  <a:gd name="T74" fmla="*/ 256 w 1246"/>
                  <a:gd name="T75" fmla="*/ 920 h 920"/>
                  <a:gd name="T76" fmla="*/ 270 w 1246"/>
                  <a:gd name="T77" fmla="*/ 906 h 920"/>
                  <a:gd name="T78" fmla="*/ 316 w 1246"/>
                  <a:gd name="T79" fmla="*/ 868 h 920"/>
                  <a:gd name="T80" fmla="*/ 350 w 1246"/>
                  <a:gd name="T81" fmla="*/ 840 h 920"/>
                  <a:gd name="T82" fmla="*/ 394 w 1246"/>
                  <a:gd name="T83" fmla="*/ 808 h 920"/>
                  <a:gd name="T84" fmla="*/ 442 w 1246"/>
                  <a:gd name="T85" fmla="*/ 774 h 920"/>
                  <a:gd name="T86" fmla="*/ 500 w 1246"/>
                  <a:gd name="T87" fmla="*/ 738 h 920"/>
                  <a:gd name="T88" fmla="*/ 566 w 1246"/>
                  <a:gd name="T89" fmla="*/ 698 h 920"/>
                  <a:gd name="T90" fmla="*/ 640 w 1246"/>
                  <a:gd name="T91" fmla="*/ 658 h 920"/>
                  <a:gd name="T92" fmla="*/ 720 w 1246"/>
                  <a:gd name="T93" fmla="*/ 616 h 920"/>
                  <a:gd name="T94" fmla="*/ 810 w 1246"/>
                  <a:gd name="T95" fmla="*/ 576 h 920"/>
                  <a:gd name="T96" fmla="*/ 906 w 1246"/>
                  <a:gd name="T97" fmla="*/ 536 h 920"/>
                  <a:gd name="T98" fmla="*/ 1012 w 1246"/>
                  <a:gd name="T99" fmla="*/ 498 h 920"/>
                  <a:gd name="T100" fmla="*/ 1066 w 1246"/>
                  <a:gd name="T101" fmla="*/ 478 h 920"/>
                  <a:gd name="T102" fmla="*/ 1124 w 1246"/>
                  <a:gd name="T103" fmla="*/ 460 h 920"/>
                  <a:gd name="T104" fmla="*/ 1184 w 1246"/>
                  <a:gd name="T105" fmla="*/ 444 h 920"/>
                  <a:gd name="T106" fmla="*/ 1246 w 1246"/>
                  <a:gd name="T107" fmla="*/ 428 h 9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46" h="920">
                    <a:moveTo>
                      <a:pt x="1246" y="428"/>
                    </a:moveTo>
                    <a:lnTo>
                      <a:pt x="1246" y="428"/>
                    </a:lnTo>
                    <a:lnTo>
                      <a:pt x="1220" y="370"/>
                    </a:lnTo>
                    <a:lnTo>
                      <a:pt x="1164" y="236"/>
                    </a:lnTo>
                    <a:lnTo>
                      <a:pt x="1130" y="162"/>
                    </a:lnTo>
                    <a:lnTo>
                      <a:pt x="1098" y="92"/>
                    </a:lnTo>
                    <a:lnTo>
                      <a:pt x="1070" y="34"/>
                    </a:lnTo>
                    <a:lnTo>
                      <a:pt x="1060" y="14"/>
                    </a:lnTo>
                    <a:lnTo>
                      <a:pt x="1050" y="0"/>
                    </a:lnTo>
                    <a:lnTo>
                      <a:pt x="1050" y="0"/>
                    </a:lnTo>
                    <a:lnTo>
                      <a:pt x="1026" y="4"/>
                    </a:lnTo>
                    <a:lnTo>
                      <a:pt x="956" y="18"/>
                    </a:lnTo>
                    <a:lnTo>
                      <a:pt x="906" y="28"/>
                    </a:lnTo>
                    <a:lnTo>
                      <a:pt x="850" y="44"/>
                    </a:lnTo>
                    <a:lnTo>
                      <a:pt x="784" y="62"/>
                    </a:lnTo>
                    <a:lnTo>
                      <a:pt x="712" y="86"/>
                    </a:lnTo>
                    <a:lnTo>
                      <a:pt x="634" y="112"/>
                    </a:lnTo>
                    <a:lnTo>
                      <a:pt x="552" y="144"/>
                    </a:lnTo>
                    <a:lnTo>
                      <a:pt x="464" y="180"/>
                    </a:lnTo>
                    <a:lnTo>
                      <a:pt x="374" y="222"/>
                    </a:lnTo>
                    <a:lnTo>
                      <a:pt x="282" y="270"/>
                    </a:lnTo>
                    <a:lnTo>
                      <a:pt x="236" y="296"/>
                    </a:lnTo>
                    <a:lnTo>
                      <a:pt x="188" y="322"/>
                    </a:lnTo>
                    <a:lnTo>
                      <a:pt x="142" y="352"/>
                    </a:lnTo>
                    <a:lnTo>
                      <a:pt x="94" y="382"/>
                    </a:lnTo>
                    <a:lnTo>
                      <a:pt x="48" y="414"/>
                    </a:lnTo>
                    <a:lnTo>
                      <a:pt x="0" y="448"/>
                    </a:lnTo>
                    <a:lnTo>
                      <a:pt x="0" y="448"/>
                    </a:lnTo>
                    <a:lnTo>
                      <a:pt x="16" y="492"/>
                    </a:lnTo>
                    <a:lnTo>
                      <a:pt x="36" y="540"/>
                    </a:lnTo>
                    <a:lnTo>
                      <a:pt x="66" y="602"/>
                    </a:lnTo>
                    <a:lnTo>
                      <a:pt x="102" y="674"/>
                    </a:lnTo>
                    <a:lnTo>
                      <a:pt x="146" y="754"/>
                    </a:lnTo>
                    <a:lnTo>
                      <a:pt x="170" y="796"/>
                    </a:lnTo>
                    <a:lnTo>
                      <a:pt x="196" y="836"/>
                    </a:lnTo>
                    <a:lnTo>
                      <a:pt x="226" y="878"/>
                    </a:lnTo>
                    <a:lnTo>
                      <a:pt x="256" y="920"/>
                    </a:lnTo>
                    <a:lnTo>
                      <a:pt x="256" y="920"/>
                    </a:lnTo>
                    <a:lnTo>
                      <a:pt x="270" y="906"/>
                    </a:lnTo>
                    <a:lnTo>
                      <a:pt x="316" y="868"/>
                    </a:lnTo>
                    <a:lnTo>
                      <a:pt x="350" y="840"/>
                    </a:lnTo>
                    <a:lnTo>
                      <a:pt x="394" y="808"/>
                    </a:lnTo>
                    <a:lnTo>
                      <a:pt x="442" y="774"/>
                    </a:lnTo>
                    <a:lnTo>
                      <a:pt x="500" y="738"/>
                    </a:lnTo>
                    <a:lnTo>
                      <a:pt x="566" y="698"/>
                    </a:lnTo>
                    <a:lnTo>
                      <a:pt x="640" y="658"/>
                    </a:lnTo>
                    <a:lnTo>
                      <a:pt x="720" y="616"/>
                    </a:lnTo>
                    <a:lnTo>
                      <a:pt x="810" y="576"/>
                    </a:lnTo>
                    <a:lnTo>
                      <a:pt x="906" y="536"/>
                    </a:lnTo>
                    <a:lnTo>
                      <a:pt x="1012" y="498"/>
                    </a:lnTo>
                    <a:lnTo>
                      <a:pt x="1066" y="478"/>
                    </a:lnTo>
                    <a:lnTo>
                      <a:pt x="1124" y="460"/>
                    </a:lnTo>
                    <a:lnTo>
                      <a:pt x="1184" y="444"/>
                    </a:lnTo>
                    <a:lnTo>
                      <a:pt x="1246" y="428"/>
                    </a:lnTo>
                    <a:close/>
                  </a:path>
                </a:pathLst>
              </a:custGeom>
              <a:solidFill>
                <a:srgbClr val="B7A2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8" name="Freeform 307"/>
              <p:cNvSpPr>
                <a:spLocks/>
              </p:cNvSpPr>
              <p:nvPr/>
            </p:nvSpPr>
            <p:spPr bwMode="auto">
              <a:xfrm>
                <a:off x="-5468815" y="8710368"/>
                <a:ext cx="1978025" cy="1460500"/>
              </a:xfrm>
              <a:custGeom>
                <a:avLst/>
                <a:gdLst>
                  <a:gd name="T0" fmla="*/ 1246 w 1246"/>
                  <a:gd name="T1" fmla="*/ 428 h 920"/>
                  <a:gd name="T2" fmla="*/ 1246 w 1246"/>
                  <a:gd name="T3" fmla="*/ 428 h 920"/>
                  <a:gd name="T4" fmla="*/ 1220 w 1246"/>
                  <a:gd name="T5" fmla="*/ 370 h 920"/>
                  <a:gd name="T6" fmla="*/ 1164 w 1246"/>
                  <a:gd name="T7" fmla="*/ 236 h 920"/>
                  <a:gd name="T8" fmla="*/ 1130 w 1246"/>
                  <a:gd name="T9" fmla="*/ 162 h 920"/>
                  <a:gd name="T10" fmla="*/ 1098 w 1246"/>
                  <a:gd name="T11" fmla="*/ 92 h 920"/>
                  <a:gd name="T12" fmla="*/ 1070 w 1246"/>
                  <a:gd name="T13" fmla="*/ 34 h 920"/>
                  <a:gd name="T14" fmla="*/ 1060 w 1246"/>
                  <a:gd name="T15" fmla="*/ 14 h 920"/>
                  <a:gd name="T16" fmla="*/ 1050 w 1246"/>
                  <a:gd name="T17" fmla="*/ 0 h 920"/>
                  <a:gd name="T18" fmla="*/ 1050 w 1246"/>
                  <a:gd name="T19" fmla="*/ 0 h 920"/>
                  <a:gd name="T20" fmla="*/ 1026 w 1246"/>
                  <a:gd name="T21" fmla="*/ 4 h 920"/>
                  <a:gd name="T22" fmla="*/ 956 w 1246"/>
                  <a:gd name="T23" fmla="*/ 18 h 920"/>
                  <a:gd name="T24" fmla="*/ 906 w 1246"/>
                  <a:gd name="T25" fmla="*/ 28 h 920"/>
                  <a:gd name="T26" fmla="*/ 850 w 1246"/>
                  <a:gd name="T27" fmla="*/ 44 h 920"/>
                  <a:gd name="T28" fmla="*/ 784 w 1246"/>
                  <a:gd name="T29" fmla="*/ 62 h 920"/>
                  <a:gd name="T30" fmla="*/ 712 w 1246"/>
                  <a:gd name="T31" fmla="*/ 86 h 920"/>
                  <a:gd name="T32" fmla="*/ 634 w 1246"/>
                  <a:gd name="T33" fmla="*/ 112 h 920"/>
                  <a:gd name="T34" fmla="*/ 552 w 1246"/>
                  <a:gd name="T35" fmla="*/ 144 h 920"/>
                  <a:gd name="T36" fmla="*/ 464 w 1246"/>
                  <a:gd name="T37" fmla="*/ 180 h 920"/>
                  <a:gd name="T38" fmla="*/ 374 w 1246"/>
                  <a:gd name="T39" fmla="*/ 222 h 920"/>
                  <a:gd name="T40" fmla="*/ 282 w 1246"/>
                  <a:gd name="T41" fmla="*/ 270 h 920"/>
                  <a:gd name="T42" fmla="*/ 236 w 1246"/>
                  <a:gd name="T43" fmla="*/ 296 h 920"/>
                  <a:gd name="T44" fmla="*/ 188 w 1246"/>
                  <a:gd name="T45" fmla="*/ 322 h 920"/>
                  <a:gd name="T46" fmla="*/ 142 w 1246"/>
                  <a:gd name="T47" fmla="*/ 352 h 920"/>
                  <a:gd name="T48" fmla="*/ 94 w 1246"/>
                  <a:gd name="T49" fmla="*/ 382 h 920"/>
                  <a:gd name="T50" fmla="*/ 48 w 1246"/>
                  <a:gd name="T51" fmla="*/ 414 h 920"/>
                  <a:gd name="T52" fmla="*/ 0 w 1246"/>
                  <a:gd name="T53" fmla="*/ 448 h 920"/>
                  <a:gd name="T54" fmla="*/ 0 w 1246"/>
                  <a:gd name="T55" fmla="*/ 448 h 920"/>
                  <a:gd name="T56" fmla="*/ 16 w 1246"/>
                  <a:gd name="T57" fmla="*/ 492 h 920"/>
                  <a:gd name="T58" fmla="*/ 36 w 1246"/>
                  <a:gd name="T59" fmla="*/ 540 h 920"/>
                  <a:gd name="T60" fmla="*/ 66 w 1246"/>
                  <a:gd name="T61" fmla="*/ 602 h 920"/>
                  <a:gd name="T62" fmla="*/ 102 w 1246"/>
                  <a:gd name="T63" fmla="*/ 674 h 920"/>
                  <a:gd name="T64" fmla="*/ 146 w 1246"/>
                  <a:gd name="T65" fmla="*/ 754 h 920"/>
                  <a:gd name="T66" fmla="*/ 170 w 1246"/>
                  <a:gd name="T67" fmla="*/ 796 h 920"/>
                  <a:gd name="T68" fmla="*/ 196 w 1246"/>
                  <a:gd name="T69" fmla="*/ 836 h 920"/>
                  <a:gd name="T70" fmla="*/ 226 w 1246"/>
                  <a:gd name="T71" fmla="*/ 878 h 920"/>
                  <a:gd name="T72" fmla="*/ 256 w 1246"/>
                  <a:gd name="T73" fmla="*/ 920 h 920"/>
                  <a:gd name="T74" fmla="*/ 256 w 1246"/>
                  <a:gd name="T75" fmla="*/ 920 h 920"/>
                  <a:gd name="T76" fmla="*/ 270 w 1246"/>
                  <a:gd name="T77" fmla="*/ 906 h 920"/>
                  <a:gd name="T78" fmla="*/ 316 w 1246"/>
                  <a:gd name="T79" fmla="*/ 868 h 920"/>
                  <a:gd name="T80" fmla="*/ 350 w 1246"/>
                  <a:gd name="T81" fmla="*/ 840 h 920"/>
                  <a:gd name="T82" fmla="*/ 394 w 1246"/>
                  <a:gd name="T83" fmla="*/ 808 h 920"/>
                  <a:gd name="T84" fmla="*/ 442 w 1246"/>
                  <a:gd name="T85" fmla="*/ 774 h 920"/>
                  <a:gd name="T86" fmla="*/ 500 w 1246"/>
                  <a:gd name="T87" fmla="*/ 738 h 920"/>
                  <a:gd name="T88" fmla="*/ 566 w 1246"/>
                  <a:gd name="T89" fmla="*/ 698 h 920"/>
                  <a:gd name="T90" fmla="*/ 640 w 1246"/>
                  <a:gd name="T91" fmla="*/ 658 h 920"/>
                  <a:gd name="T92" fmla="*/ 720 w 1246"/>
                  <a:gd name="T93" fmla="*/ 616 h 920"/>
                  <a:gd name="T94" fmla="*/ 810 w 1246"/>
                  <a:gd name="T95" fmla="*/ 576 h 920"/>
                  <a:gd name="T96" fmla="*/ 906 w 1246"/>
                  <a:gd name="T97" fmla="*/ 536 h 920"/>
                  <a:gd name="T98" fmla="*/ 1012 w 1246"/>
                  <a:gd name="T99" fmla="*/ 498 h 920"/>
                  <a:gd name="T100" fmla="*/ 1066 w 1246"/>
                  <a:gd name="T101" fmla="*/ 478 h 920"/>
                  <a:gd name="T102" fmla="*/ 1124 w 1246"/>
                  <a:gd name="T103" fmla="*/ 460 h 920"/>
                  <a:gd name="T104" fmla="*/ 1184 w 1246"/>
                  <a:gd name="T105" fmla="*/ 444 h 920"/>
                  <a:gd name="T106" fmla="*/ 1246 w 1246"/>
                  <a:gd name="T107" fmla="*/ 428 h 9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46" h="920">
                    <a:moveTo>
                      <a:pt x="1246" y="428"/>
                    </a:moveTo>
                    <a:lnTo>
                      <a:pt x="1246" y="428"/>
                    </a:lnTo>
                    <a:lnTo>
                      <a:pt x="1220" y="370"/>
                    </a:lnTo>
                    <a:lnTo>
                      <a:pt x="1164" y="236"/>
                    </a:lnTo>
                    <a:lnTo>
                      <a:pt x="1130" y="162"/>
                    </a:lnTo>
                    <a:lnTo>
                      <a:pt x="1098" y="92"/>
                    </a:lnTo>
                    <a:lnTo>
                      <a:pt x="1070" y="34"/>
                    </a:lnTo>
                    <a:lnTo>
                      <a:pt x="1060" y="14"/>
                    </a:lnTo>
                    <a:lnTo>
                      <a:pt x="1050" y="0"/>
                    </a:lnTo>
                    <a:lnTo>
                      <a:pt x="1050" y="0"/>
                    </a:lnTo>
                    <a:lnTo>
                      <a:pt x="1026" y="4"/>
                    </a:lnTo>
                    <a:lnTo>
                      <a:pt x="956" y="18"/>
                    </a:lnTo>
                    <a:lnTo>
                      <a:pt x="906" y="28"/>
                    </a:lnTo>
                    <a:lnTo>
                      <a:pt x="850" y="44"/>
                    </a:lnTo>
                    <a:lnTo>
                      <a:pt x="784" y="62"/>
                    </a:lnTo>
                    <a:lnTo>
                      <a:pt x="712" y="86"/>
                    </a:lnTo>
                    <a:lnTo>
                      <a:pt x="634" y="112"/>
                    </a:lnTo>
                    <a:lnTo>
                      <a:pt x="552" y="144"/>
                    </a:lnTo>
                    <a:lnTo>
                      <a:pt x="464" y="180"/>
                    </a:lnTo>
                    <a:lnTo>
                      <a:pt x="374" y="222"/>
                    </a:lnTo>
                    <a:lnTo>
                      <a:pt x="282" y="270"/>
                    </a:lnTo>
                    <a:lnTo>
                      <a:pt x="236" y="296"/>
                    </a:lnTo>
                    <a:lnTo>
                      <a:pt x="188" y="322"/>
                    </a:lnTo>
                    <a:lnTo>
                      <a:pt x="142" y="352"/>
                    </a:lnTo>
                    <a:lnTo>
                      <a:pt x="94" y="382"/>
                    </a:lnTo>
                    <a:lnTo>
                      <a:pt x="48" y="414"/>
                    </a:lnTo>
                    <a:lnTo>
                      <a:pt x="0" y="448"/>
                    </a:lnTo>
                    <a:lnTo>
                      <a:pt x="0" y="448"/>
                    </a:lnTo>
                    <a:lnTo>
                      <a:pt x="16" y="492"/>
                    </a:lnTo>
                    <a:lnTo>
                      <a:pt x="36" y="540"/>
                    </a:lnTo>
                    <a:lnTo>
                      <a:pt x="66" y="602"/>
                    </a:lnTo>
                    <a:lnTo>
                      <a:pt x="102" y="674"/>
                    </a:lnTo>
                    <a:lnTo>
                      <a:pt x="146" y="754"/>
                    </a:lnTo>
                    <a:lnTo>
                      <a:pt x="170" y="796"/>
                    </a:lnTo>
                    <a:lnTo>
                      <a:pt x="196" y="836"/>
                    </a:lnTo>
                    <a:lnTo>
                      <a:pt x="226" y="878"/>
                    </a:lnTo>
                    <a:lnTo>
                      <a:pt x="256" y="920"/>
                    </a:lnTo>
                    <a:lnTo>
                      <a:pt x="256" y="920"/>
                    </a:lnTo>
                    <a:lnTo>
                      <a:pt x="270" y="906"/>
                    </a:lnTo>
                    <a:lnTo>
                      <a:pt x="316" y="868"/>
                    </a:lnTo>
                    <a:lnTo>
                      <a:pt x="350" y="840"/>
                    </a:lnTo>
                    <a:lnTo>
                      <a:pt x="394" y="808"/>
                    </a:lnTo>
                    <a:lnTo>
                      <a:pt x="442" y="774"/>
                    </a:lnTo>
                    <a:lnTo>
                      <a:pt x="500" y="738"/>
                    </a:lnTo>
                    <a:lnTo>
                      <a:pt x="566" y="698"/>
                    </a:lnTo>
                    <a:lnTo>
                      <a:pt x="640" y="658"/>
                    </a:lnTo>
                    <a:lnTo>
                      <a:pt x="720" y="616"/>
                    </a:lnTo>
                    <a:lnTo>
                      <a:pt x="810" y="576"/>
                    </a:lnTo>
                    <a:lnTo>
                      <a:pt x="906" y="536"/>
                    </a:lnTo>
                    <a:lnTo>
                      <a:pt x="1012" y="498"/>
                    </a:lnTo>
                    <a:lnTo>
                      <a:pt x="1066" y="478"/>
                    </a:lnTo>
                    <a:lnTo>
                      <a:pt x="1124" y="460"/>
                    </a:lnTo>
                    <a:lnTo>
                      <a:pt x="1184" y="444"/>
                    </a:lnTo>
                    <a:lnTo>
                      <a:pt x="1246" y="42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9" name="Freeform 308"/>
              <p:cNvSpPr>
                <a:spLocks/>
              </p:cNvSpPr>
              <p:nvPr/>
            </p:nvSpPr>
            <p:spPr bwMode="auto">
              <a:xfrm>
                <a:off x="-5379915" y="8805618"/>
                <a:ext cx="1755775" cy="1222375"/>
              </a:xfrm>
              <a:custGeom>
                <a:avLst/>
                <a:gdLst>
                  <a:gd name="T0" fmla="*/ 876 w 1106"/>
                  <a:gd name="T1" fmla="*/ 0 h 770"/>
                  <a:gd name="T2" fmla="*/ 894 w 1106"/>
                  <a:gd name="T3" fmla="*/ 28 h 770"/>
                  <a:gd name="T4" fmla="*/ 918 w 1106"/>
                  <a:gd name="T5" fmla="*/ 48 h 770"/>
                  <a:gd name="T6" fmla="*/ 940 w 1106"/>
                  <a:gd name="T7" fmla="*/ 60 h 770"/>
                  <a:gd name="T8" fmla="*/ 966 w 1106"/>
                  <a:gd name="T9" fmla="*/ 64 h 770"/>
                  <a:gd name="T10" fmla="*/ 996 w 1106"/>
                  <a:gd name="T11" fmla="*/ 62 h 770"/>
                  <a:gd name="T12" fmla="*/ 1106 w 1106"/>
                  <a:gd name="T13" fmla="*/ 286 h 770"/>
                  <a:gd name="T14" fmla="*/ 1094 w 1106"/>
                  <a:gd name="T15" fmla="*/ 290 h 770"/>
                  <a:gd name="T16" fmla="*/ 1074 w 1106"/>
                  <a:gd name="T17" fmla="*/ 302 h 770"/>
                  <a:gd name="T18" fmla="*/ 1058 w 1106"/>
                  <a:gd name="T19" fmla="*/ 320 h 770"/>
                  <a:gd name="T20" fmla="*/ 1050 w 1106"/>
                  <a:gd name="T21" fmla="*/ 336 h 770"/>
                  <a:gd name="T22" fmla="*/ 1050 w 1106"/>
                  <a:gd name="T23" fmla="*/ 358 h 770"/>
                  <a:gd name="T24" fmla="*/ 1050 w 1106"/>
                  <a:gd name="T25" fmla="*/ 372 h 770"/>
                  <a:gd name="T26" fmla="*/ 890 w 1106"/>
                  <a:gd name="T27" fmla="*/ 432 h 770"/>
                  <a:gd name="T28" fmla="*/ 724 w 1106"/>
                  <a:gd name="T29" fmla="*/ 504 h 770"/>
                  <a:gd name="T30" fmla="*/ 596 w 1106"/>
                  <a:gd name="T31" fmla="*/ 566 h 770"/>
                  <a:gd name="T32" fmla="*/ 462 w 1106"/>
                  <a:gd name="T33" fmla="*/ 640 h 770"/>
                  <a:gd name="T34" fmla="*/ 328 w 1106"/>
                  <a:gd name="T35" fmla="*/ 724 h 770"/>
                  <a:gd name="T36" fmla="*/ 264 w 1106"/>
                  <a:gd name="T37" fmla="*/ 770 h 770"/>
                  <a:gd name="T38" fmla="*/ 248 w 1106"/>
                  <a:gd name="T39" fmla="*/ 756 h 770"/>
                  <a:gd name="T40" fmla="*/ 222 w 1106"/>
                  <a:gd name="T41" fmla="*/ 746 h 770"/>
                  <a:gd name="T42" fmla="*/ 204 w 1106"/>
                  <a:gd name="T43" fmla="*/ 746 h 770"/>
                  <a:gd name="T44" fmla="*/ 184 w 1106"/>
                  <a:gd name="T45" fmla="*/ 752 h 770"/>
                  <a:gd name="T46" fmla="*/ 162 w 1106"/>
                  <a:gd name="T47" fmla="*/ 764 h 770"/>
                  <a:gd name="T48" fmla="*/ 142 w 1106"/>
                  <a:gd name="T49" fmla="*/ 730 h 770"/>
                  <a:gd name="T50" fmla="*/ 64 w 1106"/>
                  <a:gd name="T51" fmla="*/ 600 h 770"/>
                  <a:gd name="T52" fmla="*/ 14 w 1106"/>
                  <a:gd name="T53" fmla="*/ 504 h 770"/>
                  <a:gd name="T54" fmla="*/ 0 w 1106"/>
                  <a:gd name="T55" fmla="*/ 464 h 770"/>
                  <a:gd name="T56" fmla="*/ 12 w 1106"/>
                  <a:gd name="T57" fmla="*/ 458 h 770"/>
                  <a:gd name="T58" fmla="*/ 38 w 1106"/>
                  <a:gd name="T59" fmla="*/ 440 h 770"/>
                  <a:gd name="T60" fmla="*/ 50 w 1106"/>
                  <a:gd name="T61" fmla="*/ 426 h 770"/>
                  <a:gd name="T62" fmla="*/ 58 w 1106"/>
                  <a:gd name="T63" fmla="*/ 406 h 770"/>
                  <a:gd name="T64" fmla="*/ 62 w 1106"/>
                  <a:gd name="T65" fmla="*/ 380 h 770"/>
                  <a:gd name="T66" fmla="*/ 58 w 1106"/>
                  <a:gd name="T67" fmla="*/ 350 h 770"/>
                  <a:gd name="T68" fmla="*/ 72 w 1106"/>
                  <a:gd name="T69" fmla="*/ 340 h 770"/>
                  <a:gd name="T70" fmla="*/ 190 w 1106"/>
                  <a:gd name="T71" fmla="*/ 270 h 770"/>
                  <a:gd name="T72" fmla="*/ 286 w 1106"/>
                  <a:gd name="T73" fmla="*/ 218 h 770"/>
                  <a:gd name="T74" fmla="*/ 406 w 1106"/>
                  <a:gd name="T75" fmla="*/ 160 h 770"/>
                  <a:gd name="T76" fmla="*/ 544 w 1106"/>
                  <a:gd name="T77" fmla="*/ 102 h 770"/>
                  <a:gd name="T78" fmla="*/ 702 w 1106"/>
                  <a:gd name="T79" fmla="*/ 48 h 770"/>
                  <a:gd name="T80" fmla="*/ 876 w 1106"/>
                  <a:gd name="T81" fmla="*/ 0 h 7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06" h="770">
                    <a:moveTo>
                      <a:pt x="876" y="0"/>
                    </a:moveTo>
                    <a:lnTo>
                      <a:pt x="876" y="0"/>
                    </a:lnTo>
                    <a:lnTo>
                      <a:pt x="884" y="14"/>
                    </a:lnTo>
                    <a:lnTo>
                      <a:pt x="894" y="28"/>
                    </a:lnTo>
                    <a:lnTo>
                      <a:pt x="908" y="42"/>
                    </a:lnTo>
                    <a:lnTo>
                      <a:pt x="918" y="48"/>
                    </a:lnTo>
                    <a:lnTo>
                      <a:pt x="928" y="54"/>
                    </a:lnTo>
                    <a:lnTo>
                      <a:pt x="940" y="60"/>
                    </a:lnTo>
                    <a:lnTo>
                      <a:pt x="952" y="62"/>
                    </a:lnTo>
                    <a:lnTo>
                      <a:pt x="966" y="64"/>
                    </a:lnTo>
                    <a:lnTo>
                      <a:pt x="980" y="64"/>
                    </a:lnTo>
                    <a:lnTo>
                      <a:pt x="996" y="62"/>
                    </a:lnTo>
                    <a:lnTo>
                      <a:pt x="1014" y="58"/>
                    </a:lnTo>
                    <a:lnTo>
                      <a:pt x="1106" y="286"/>
                    </a:lnTo>
                    <a:lnTo>
                      <a:pt x="1106" y="286"/>
                    </a:lnTo>
                    <a:lnTo>
                      <a:pt x="1094" y="290"/>
                    </a:lnTo>
                    <a:lnTo>
                      <a:pt x="1084" y="294"/>
                    </a:lnTo>
                    <a:lnTo>
                      <a:pt x="1074" y="302"/>
                    </a:lnTo>
                    <a:lnTo>
                      <a:pt x="1062" y="312"/>
                    </a:lnTo>
                    <a:lnTo>
                      <a:pt x="1058" y="320"/>
                    </a:lnTo>
                    <a:lnTo>
                      <a:pt x="1054" y="328"/>
                    </a:lnTo>
                    <a:lnTo>
                      <a:pt x="1050" y="336"/>
                    </a:lnTo>
                    <a:lnTo>
                      <a:pt x="1050" y="348"/>
                    </a:lnTo>
                    <a:lnTo>
                      <a:pt x="1050" y="358"/>
                    </a:lnTo>
                    <a:lnTo>
                      <a:pt x="1050" y="372"/>
                    </a:lnTo>
                    <a:lnTo>
                      <a:pt x="1050" y="372"/>
                    </a:lnTo>
                    <a:lnTo>
                      <a:pt x="976" y="398"/>
                    </a:lnTo>
                    <a:lnTo>
                      <a:pt x="890" y="432"/>
                    </a:lnTo>
                    <a:lnTo>
                      <a:pt x="784" y="478"/>
                    </a:lnTo>
                    <a:lnTo>
                      <a:pt x="724" y="504"/>
                    </a:lnTo>
                    <a:lnTo>
                      <a:pt x="662" y="534"/>
                    </a:lnTo>
                    <a:lnTo>
                      <a:pt x="596" y="566"/>
                    </a:lnTo>
                    <a:lnTo>
                      <a:pt x="530" y="602"/>
                    </a:lnTo>
                    <a:lnTo>
                      <a:pt x="462" y="640"/>
                    </a:lnTo>
                    <a:lnTo>
                      <a:pt x="394" y="680"/>
                    </a:lnTo>
                    <a:lnTo>
                      <a:pt x="328" y="724"/>
                    </a:lnTo>
                    <a:lnTo>
                      <a:pt x="264" y="770"/>
                    </a:lnTo>
                    <a:lnTo>
                      <a:pt x="264" y="770"/>
                    </a:lnTo>
                    <a:lnTo>
                      <a:pt x="256" y="762"/>
                    </a:lnTo>
                    <a:lnTo>
                      <a:pt x="248" y="756"/>
                    </a:lnTo>
                    <a:lnTo>
                      <a:pt x="236" y="750"/>
                    </a:lnTo>
                    <a:lnTo>
                      <a:pt x="222" y="746"/>
                    </a:lnTo>
                    <a:lnTo>
                      <a:pt x="214" y="746"/>
                    </a:lnTo>
                    <a:lnTo>
                      <a:pt x="204" y="746"/>
                    </a:lnTo>
                    <a:lnTo>
                      <a:pt x="194" y="748"/>
                    </a:lnTo>
                    <a:lnTo>
                      <a:pt x="184" y="752"/>
                    </a:lnTo>
                    <a:lnTo>
                      <a:pt x="174" y="758"/>
                    </a:lnTo>
                    <a:lnTo>
                      <a:pt x="162" y="764"/>
                    </a:lnTo>
                    <a:lnTo>
                      <a:pt x="162" y="764"/>
                    </a:lnTo>
                    <a:lnTo>
                      <a:pt x="142" y="730"/>
                    </a:lnTo>
                    <a:lnTo>
                      <a:pt x="92" y="650"/>
                    </a:lnTo>
                    <a:lnTo>
                      <a:pt x="64" y="600"/>
                    </a:lnTo>
                    <a:lnTo>
                      <a:pt x="38" y="550"/>
                    </a:lnTo>
                    <a:lnTo>
                      <a:pt x="14" y="504"/>
                    </a:lnTo>
                    <a:lnTo>
                      <a:pt x="6" y="482"/>
                    </a:lnTo>
                    <a:lnTo>
                      <a:pt x="0" y="464"/>
                    </a:lnTo>
                    <a:lnTo>
                      <a:pt x="0" y="464"/>
                    </a:lnTo>
                    <a:lnTo>
                      <a:pt x="12" y="458"/>
                    </a:lnTo>
                    <a:lnTo>
                      <a:pt x="24" y="452"/>
                    </a:lnTo>
                    <a:lnTo>
                      <a:pt x="38" y="440"/>
                    </a:lnTo>
                    <a:lnTo>
                      <a:pt x="44" y="434"/>
                    </a:lnTo>
                    <a:lnTo>
                      <a:pt x="50" y="426"/>
                    </a:lnTo>
                    <a:lnTo>
                      <a:pt x="54" y="416"/>
                    </a:lnTo>
                    <a:lnTo>
                      <a:pt x="58" y="406"/>
                    </a:lnTo>
                    <a:lnTo>
                      <a:pt x="60" y="394"/>
                    </a:lnTo>
                    <a:lnTo>
                      <a:pt x="62" y="380"/>
                    </a:lnTo>
                    <a:lnTo>
                      <a:pt x="60" y="366"/>
                    </a:lnTo>
                    <a:lnTo>
                      <a:pt x="58" y="350"/>
                    </a:lnTo>
                    <a:lnTo>
                      <a:pt x="58" y="350"/>
                    </a:lnTo>
                    <a:lnTo>
                      <a:pt x="72" y="340"/>
                    </a:lnTo>
                    <a:lnTo>
                      <a:pt x="118" y="312"/>
                    </a:lnTo>
                    <a:lnTo>
                      <a:pt x="190" y="270"/>
                    </a:lnTo>
                    <a:lnTo>
                      <a:pt x="234" y="244"/>
                    </a:lnTo>
                    <a:lnTo>
                      <a:pt x="286" y="218"/>
                    </a:lnTo>
                    <a:lnTo>
                      <a:pt x="342" y="190"/>
                    </a:lnTo>
                    <a:lnTo>
                      <a:pt x="406" y="160"/>
                    </a:lnTo>
                    <a:lnTo>
                      <a:pt x="472" y="132"/>
                    </a:lnTo>
                    <a:lnTo>
                      <a:pt x="544" y="102"/>
                    </a:lnTo>
                    <a:lnTo>
                      <a:pt x="622" y="74"/>
                    </a:lnTo>
                    <a:lnTo>
                      <a:pt x="702" y="48"/>
                    </a:lnTo>
                    <a:lnTo>
                      <a:pt x="788" y="22"/>
                    </a:lnTo>
                    <a:lnTo>
                      <a:pt x="876" y="0"/>
                    </a:lnTo>
                    <a:close/>
                  </a:path>
                </a:pathLst>
              </a:custGeom>
              <a:solidFill>
                <a:srgbClr val="F2E2B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0" name="Freeform 309"/>
              <p:cNvSpPr>
                <a:spLocks/>
              </p:cNvSpPr>
              <p:nvPr/>
            </p:nvSpPr>
            <p:spPr bwMode="auto">
              <a:xfrm>
                <a:off x="-5379915" y="8805618"/>
                <a:ext cx="1755775" cy="1222375"/>
              </a:xfrm>
              <a:custGeom>
                <a:avLst/>
                <a:gdLst>
                  <a:gd name="T0" fmla="*/ 876 w 1106"/>
                  <a:gd name="T1" fmla="*/ 0 h 770"/>
                  <a:gd name="T2" fmla="*/ 894 w 1106"/>
                  <a:gd name="T3" fmla="*/ 28 h 770"/>
                  <a:gd name="T4" fmla="*/ 918 w 1106"/>
                  <a:gd name="T5" fmla="*/ 48 h 770"/>
                  <a:gd name="T6" fmla="*/ 940 w 1106"/>
                  <a:gd name="T7" fmla="*/ 60 h 770"/>
                  <a:gd name="T8" fmla="*/ 966 w 1106"/>
                  <a:gd name="T9" fmla="*/ 64 h 770"/>
                  <a:gd name="T10" fmla="*/ 996 w 1106"/>
                  <a:gd name="T11" fmla="*/ 62 h 770"/>
                  <a:gd name="T12" fmla="*/ 1106 w 1106"/>
                  <a:gd name="T13" fmla="*/ 286 h 770"/>
                  <a:gd name="T14" fmla="*/ 1094 w 1106"/>
                  <a:gd name="T15" fmla="*/ 290 h 770"/>
                  <a:gd name="T16" fmla="*/ 1074 w 1106"/>
                  <a:gd name="T17" fmla="*/ 302 h 770"/>
                  <a:gd name="T18" fmla="*/ 1058 w 1106"/>
                  <a:gd name="T19" fmla="*/ 320 h 770"/>
                  <a:gd name="T20" fmla="*/ 1050 w 1106"/>
                  <a:gd name="T21" fmla="*/ 336 h 770"/>
                  <a:gd name="T22" fmla="*/ 1050 w 1106"/>
                  <a:gd name="T23" fmla="*/ 358 h 770"/>
                  <a:gd name="T24" fmla="*/ 1050 w 1106"/>
                  <a:gd name="T25" fmla="*/ 372 h 770"/>
                  <a:gd name="T26" fmla="*/ 890 w 1106"/>
                  <a:gd name="T27" fmla="*/ 432 h 770"/>
                  <a:gd name="T28" fmla="*/ 724 w 1106"/>
                  <a:gd name="T29" fmla="*/ 504 h 770"/>
                  <a:gd name="T30" fmla="*/ 596 w 1106"/>
                  <a:gd name="T31" fmla="*/ 566 h 770"/>
                  <a:gd name="T32" fmla="*/ 462 w 1106"/>
                  <a:gd name="T33" fmla="*/ 640 h 770"/>
                  <a:gd name="T34" fmla="*/ 328 w 1106"/>
                  <a:gd name="T35" fmla="*/ 724 h 770"/>
                  <a:gd name="T36" fmla="*/ 264 w 1106"/>
                  <a:gd name="T37" fmla="*/ 770 h 770"/>
                  <a:gd name="T38" fmla="*/ 248 w 1106"/>
                  <a:gd name="T39" fmla="*/ 756 h 770"/>
                  <a:gd name="T40" fmla="*/ 222 w 1106"/>
                  <a:gd name="T41" fmla="*/ 746 h 770"/>
                  <a:gd name="T42" fmla="*/ 204 w 1106"/>
                  <a:gd name="T43" fmla="*/ 746 h 770"/>
                  <a:gd name="T44" fmla="*/ 184 w 1106"/>
                  <a:gd name="T45" fmla="*/ 752 h 770"/>
                  <a:gd name="T46" fmla="*/ 162 w 1106"/>
                  <a:gd name="T47" fmla="*/ 764 h 770"/>
                  <a:gd name="T48" fmla="*/ 142 w 1106"/>
                  <a:gd name="T49" fmla="*/ 730 h 770"/>
                  <a:gd name="T50" fmla="*/ 64 w 1106"/>
                  <a:gd name="T51" fmla="*/ 600 h 770"/>
                  <a:gd name="T52" fmla="*/ 14 w 1106"/>
                  <a:gd name="T53" fmla="*/ 504 h 770"/>
                  <a:gd name="T54" fmla="*/ 0 w 1106"/>
                  <a:gd name="T55" fmla="*/ 464 h 770"/>
                  <a:gd name="T56" fmla="*/ 12 w 1106"/>
                  <a:gd name="T57" fmla="*/ 458 h 770"/>
                  <a:gd name="T58" fmla="*/ 38 w 1106"/>
                  <a:gd name="T59" fmla="*/ 440 h 770"/>
                  <a:gd name="T60" fmla="*/ 50 w 1106"/>
                  <a:gd name="T61" fmla="*/ 426 h 770"/>
                  <a:gd name="T62" fmla="*/ 58 w 1106"/>
                  <a:gd name="T63" fmla="*/ 406 h 770"/>
                  <a:gd name="T64" fmla="*/ 62 w 1106"/>
                  <a:gd name="T65" fmla="*/ 380 h 770"/>
                  <a:gd name="T66" fmla="*/ 58 w 1106"/>
                  <a:gd name="T67" fmla="*/ 350 h 770"/>
                  <a:gd name="T68" fmla="*/ 72 w 1106"/>
                  <a:gd name="T69" fmla="*/ 340 h 770"/>
                  <a:gd name="T70" fmla="*/ 190 w 1106"/>
                  <a:gd name="T71" fmla="*/ 270 h 770"/>
                  <a:gd name="T72" fmla="*/ 286 w 1106"/>
                  <a:gd name="T73" fmla="*/ 218 h 770"/>
                  <a:gd name="T74" fmla="*/ 406 w 1106"/>
                  <a:gd name="T75" fmla="*/ 160 h 770"/>
                  <a:gd name="T76" fmla="*/ 544 w 1106"/>
                  <a:gd name="T77" fmla="*/ 102 h 770"/>
                  <a:gd name="T78" fmla="*/ 702 w 1106"/>
                  <a:gd name="T79" fmla="*/ 48 h 770"/>
                  <a:gd name="T80" fmla="*/ 876 w 1106"/>
                  <a:gd name="T81" fmla="*/ 0 h 7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06" h="770">
                    <a:moveTo>
                      <a:pt x="876" y="0"/>
                    </a:moveTo>
                    <a:lnTo>
                      <a:pt x="876" y="0"/>
                    </a:lnTo>
                    <a:lnTo>
                      <a:pt x="884" y="14"/>
                    </a:lnTo>
                    <a:lnTo>
                      <a:pt x="894" y="28"/>
                    </a:lnTo>
                    <a:lnTo>
                      <a:pt x="908" y="42"/>
                    </a:lnTo>
                    <a:lnTo>
                      <a:pt x="918" y="48"/>
                    </a:lnTo>
                    <a:lnTo>
                      <a:pt x="928" y="54"/>
                    </a:lnTo>
                    <a:lnTo>
                      <a:pt x="940" y="60"/>
                    </a:lnTo>
                    <a:lnTo>
                      <a:pt x="952" y="62"/>
                    </a:lnTo>
                    <a:lnTo>
                      <a:pt x="966" y="64"/>
                    </a:lnTo>
                    <a:lnTo>
                      <a:pt x="980" y="64"/>
                    </a:lnTo>
                    <a:lnTo>
                      <a:pt x="996" y="62"/>
                    </a:lnTo>
                    <a:lnTo>
                      <a:pt x="1014" y="58"/>
                    </a:lnTo>
                    <a:lnTo>
                      <a:pt x="1106" y="286"/>
                    </a:lnTo>
                    <a:lnTo>
                      <a:pt x="1106" y="286"/>
                    </a:lnTo>
                    <a:lnTo>
                      <a:pt x="1094" y="290"/>
                    </a:lnTo>
                    <a:lnTo>
                      <a:pt x="1084" y="294"/>
                    </a:lnTo>
                    <a:lnTo>
                      <a:pt x="1074" y="302"/>
                    </a:lnTo>
                    <a:lnTo>
                      <a:pt x="1062" y="312"/>
                    </a:lnTo>
                    <a:lnTo>
                      <a:pt x="1058" y="320"/>
                    </a:lnTo>
                    <a:lnTo>
                      <a:pt x="1054" y="328"/>
                    </a:lnTo>
                    <a:lnTo>
                      <a:pt x="1050" y="336"/>
                    </a:lnTo>
                    <a:lnTo>
                      <a:pt x="1050" y="348"/>
                    </a:lnTo>
                    <a:lnTo>
                      <a:pt x="1050" y="358"/>
                    </a:lnTo>
                    <a:lnTo>
                      <a:pt x="1050" y="372"/>
                    </a:lnTo>
                    <a:lnTo>
                      <a:pt x="1050" y="372"/>
                    </a:lnTo>
                    <a:lnTo>
                      <a:pt x="976" y="398"/>
                    </a:lnTo>
                    <a:lnTo>
                      <a:pt x="890" y="432"/>
                    </a:lnTo>
                    <a:lnTo>
                      <a:pt x="784" y="478"/>
                    </a:lnTo>
                    <a:lnTo>
                      <a:pt x="724" y="504"/>
                    </a:lnTo>
                    <a:lnTo>
                      <a:pt x="662" y="534"/>
                    </a:lnTo>
                    <a:lnTo>
                      <a:pt x="596" y="566"/>
                    </a:lnTo>
                    <a:lnTo>
                      <a:pt x="530" y="602"/>
                    </a:lnTo>
                    <a:lnTo>
                      <a:pt x="462" y="640"/>
                    </a:lnTo>
                    <a:lnTo>
                      <a:pt x="394" y="680"/>
                    </a:lnTo>
                    <a:lnTo>
                      <a:pt x="328" y="724"/>
                    </a:lnTo>
                    <a:lnTo>
                      <a:pt x="264" y="770"/>
                    </a:lnTo>
                    <a:lnTo>
                      <a:pt x="264" y="770"/>
                    </a:lnTo>
                    <a:lnTo>
                      <a:pt x="256" y="762"/>
                    </a:lnTo>
                    <a:lnTo>
                      <a:pt x="248" y="756"/>
                    </a:lnTo>
                    <a:lnTo>
                      <a:pt x="236" y="750"/>
                    </a:lnTo>
                    <a:lnTo>
                      <a:pt x="222" y="746"/>
                    </a:lnTo>
                    <a:lnTo>
                      <a:pt x="214" y="746"/>
                    </a:lnTo>
                    <a:lnTo>
                      <a:pt x="204" y="746"/>
                    </a:lnTo>
                    <a:lnTo>
                      <a:pt x="194" y="748"/>
                    </a:lnTo>
                    <a:lnTo>
                      <a:pt x="184" y="752"/>
                    </a:lnTo>
                    <a:lnTo>
                      <a:pt x="174" y="758"/>
                    </a:lnTo>
                    <a:lnTo>
                      <a:pt x="162" y="764"/>
                    </a:lnTo>
                    <a:lnTo>
                      <a:pt x="162" y="764"/>
                    </a:lnTo>
                    <a:lnTo>
                      <a:pt x="142" y="730"/>
                    </a:lnTo>
                    <a:lnTo>
                      <a:pt x="92" y="650"/>
                    </a:lnTo>
                    <a:lnTo>
                      <a:pt x="64" y="600"/>
                    </a:lnTo>
                    <a:lnTo>
                      <a:pt x="38" y="550"/>
                    </a:lnTo>
                    <a:lnTo>
                      <a:pt x="14" y="504"/>
                    </a:lnTo>
                    <a:lnTo>
                      <a:pt x="6" y="482"/>
                    </a:lnTo>
                    <a:lnTo>
                      <a:pt x="0" y="464"/>
                    </a:lnTo>
                    <a:lnTo>
                      <a:pt x="0" y="464"/>
                    </a:lnTo>
                    <a:lnTo>
                      <a:pt x="12" y="458"/>
                    </a:lnTo>
                    <a:lnTo>
                      <a:pt x="24" y="452"/>
                    </a:lnTo>
                    <a:lnTo>
                      <a:pt x="38" y="440"/>
                    </a:lnTo>
                    <a:lnTo>
                      <a:pt x="44" y="434"/>
                    </a:lnTo>
                    <a:lnTo>
                      <a:pt x="50" y="426"/>
                    </a:lnTo>
                    <a:lnTo>
                      <a:pt x="54" y="416"/>
                    </a:lnTo>
                    <a:lnTo>
                      <a:pt x="58" y="406"/>
                    </a:lnTo>
                    <a:lnTo>
                      <a:pt x="60" y="394"/>
                    </a:lnTo>
                    <a:lnTo>
                      <a:pt x="62" y="380"/>
                    </a:lnTo>
                    <a:lnTo>
                      <a:pt x="60" y="366"/>
                    </a:lnTo>
                    <a:lnTo>
                      <a:pt x="58" y="350"/>
                    </a:lnTo>
                    <a:lnTo>
                      <a:pt x="58" y="350"/>
                    </a:lnTo>
                    <a:lnTo>
                      <a:pt x="72" y="340"/>
                    </a:lnTo>
                    <a:lnTo>
                      <a:pt x="118" y="312"/>
                    </a:lnTo>
                    <a:lnTo>
                      <a:pt x="190" y="270"/>
                    </a:lnTo>
                    <a:lnTo>
                      <a:pt x="234" y="244"/>
                    </a:lnTo>
                    <a:lnTo>
                      <a:pt x="286" y="218"/>
                    </a:lnTo>
                    <a:lnTo>
                      <a:pt x="342" y="190"/>
                    </a:lnTo>
                    <a:lnTo>
                      <a:pt x="406" y="160"/>
                    </a:lnTo>
                    <a:lnTo>
                      <a:pt x="472" y="132"/>
                    </a:lnTo>
                    <a:lnTo>
                      <a:pt x="544" y="102"/>
                    </a:lnTo>
                    <a:lnTo>
                      <a:pt x="622" y="74"/>
                    </a:lnTo>
                    <a:lnTo>
                      <a:pt x="702" y="48"/>
                    </a:lnTo>
                    <a:lnTo>
                      <a:pt x="788" y="22"/>
                    </a:lnTo>
                    <a:lnTo>
                      <a:pt x="87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1" name="Freeform 310"/>
              <p:cNvSpPr>
                <a:spLocks/>
              </p:cNvSpPr>
              <p:nvPr/>
            </p:nvSpPr>
            <p:spPr bwMode="auto">
              <a:xfrm>
                <a:off x="-4741740" y="9475543"/>
                <a:ext cx="647700" cy="381000"/>
              </a:xfrm>
              <a:custGeom>
                <a:avLst/>
                <a:gdLst>
                  <a:gd name="T0" fmla="*/ 36 w 408"/>
                  <a:gd name="T1" fmla="*/ 240 h 240"/>
                  <a:gd name="T2" fmla="*/ 0 w 408"/>
                  <a:gd name="T3" fmla="*/ 198 h 240"/>
                  <a:gd name="T4" fmla="*/ 0 w 408"/>
                  <a:gd name="T5" fmla="*/ 198 h 240"/>
                  <a:gd name="T6" fmla="*/ 44 w 408"/>
                  <a:gd name="T7" fmla="*/ 170 h 240"/>
                  <a:gd name="T8" fmla="*/ 90 w 408"/>
                  <a:gd name="T9" fmla="*/ 140 h 240"/>
                  <a:gd name="T10" fmla="*/ 146 w 408"/>
                  <a:gd name="T11" fmla="*/ 108 h 240"/>
                  <a:gd name="T12" fmla="*/ 210 w 408"/>
                  <a:gd name="T13" fmla="*/ 72 h 240"/>
                  <a:gd name="T14" fmla="*/ 274 w 408"/>
                  <a:gd name="T15" fmla="*/ 40 h 240"/>
                  <a:gd name="T16" fmla="*/ 304 w 408"/>
                  <a:gd name="T17" fmla="*/ 26 h 240"/>
                  <a:gd name="T18" fmla="*/ 334 w 408"/>
                  <a:gd name="T19" fmla="*/ 16 h 240"/>
                  <a:gd name="T20" fmla="*/ 362 w 408"/>
                  <a:gd name="T21" fmla="*/ 6 h 240"/>
                  <a:gd name="T22" fmla="*/ 388 w 408"/>
                  <a:gd name="T23" fmla="*/ 0 h 240"/>
                  <a:gd name="T24" fmla="*/ 408 w 408"/>
                  <a:gd name="T25" fmla="*/ 52 h 240"/>
                  <a:gd name="T26" fmla="*/ 408 w 408"/>
                  <a:gd name="T27" fmla="*/ 52 h 240"/>
                  <a:gd name="T28" fmla="*/ 368 w 408"/>
                  <a:gd name="T29" fmla="*/ 68 h 240"/>
                  <a:gd name="T30" fmla="*/ 272 w 408"/>
                  <a:gd name="T31" fmla="*/ 114 h 240"/>
                  <a:gd name="T32" fmla="*/ 212 w 408"/>
                  <a:gd name="T33" fmla="*/ 142 h 240"/>
                  <a:gd name="T34" fmla="*/ 150 w 408"/>
                  <a:gd name="T35" fmla="*/ 174 h 240"/>
                  <a:gd name="T36" fmla="*/ 90 w 408"/>
                  <a:gd name="T37" fmla="*/ 208 h 240"/>
                  <a:gd name="T38" fmla="*/ 36 w 408"/>
                  <a:gd name="T3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08" h="240">
                    <a:moveTo>
                      <a:pt x="36" y="240"/>
                    </a:moveTo>
                    <a:lnTo>
                      <a:pt x="0" y="198"/>
                    </a:lnTo>
                    <a:lnTo>
                      <a:pt x="0" y="198"/>
                    </a:lnTo>
                    <a:lnTo>
                      <a:pt x="44" y="170"/>
                    </a:lnTo>
                    <a:lnTo>
                      <a:pt x="90" y="140"/>
                    </a:lnTo>
                    <a:lnTo>
                      <a:pt x="146" y="108"/>
                    </a:lnTo>
                    <a:lnTo>
                      <a:pt x="210" y="72"/>
                    </a:lnTo>
                    <a:lnTo>
                      <a:pt x="274" y="40"/>
                    </a:lnTo>
                    <a:lnTo>
                      <a:pt x="304" y="26"/>
                    </a:lnTo>
                    <a:lnTo>
                      <a:pt x="334" y="16"/>
                    </a:lnTo>
                    <a:lnTo>
                      <a:pt x="362" y="6"/>
                    </a:lnTo>
                    <a:lnTo>
                      <a:pt x="388" y="0"/>
                    </a:lnTo>
                    <a:lnTo>
                      <a:pt x="408" y="52"/>
                    </a:lnTo>
                    <a:lnTo>
                      <a:pt x="408" y="52"/>
                    </a:lnTo>
                    <a:lnTo>
                      <a:pt x="368" y="68"/>
                    </a:lnTo>
                    <a:lnTo>
                      <a:pt x="272" y="114"/>
                    </a:lnTo>
                    <a:lnTo>
                      <a:pt x="212" y="142"/>
                    </a:lnTo>
                    <a:lnTo>
                      <a:pt x="150" y="174"/>
                    </a:lnTo>
                    <a:lnTo>
                      <a:pt x="90" y="208"/>
                    </a:lnTo>
                    <a:lnTo>
                      <a:pt x="36" y="240"/>
                    </a:lnTo>
                    <a:close/>
                  </a:path>
                </a:pathLst>
              </a:custGeom>
              <a:solidFill>
                <a:srgbClr val="B7A2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2" name="Freeform 311"/>
              <p:cNvSpPr>
                <a:spLocks/>
              </p:cNvSpPr>
              <p:nvPr/>
            </p:nvSpPr>
            <p:spPr bwMode="auto">
              <a:xfrm>
                <a:off x="-4741740" y="9475543"/>
                <a:ext cx="647700" cy="381000"/>
              </a:xfrm>
              <a:custGeom>
                <a:avLst/>
                <a:gdLst>
                  <a:gd name="T0" fmla="*/ 36 w 408"/>
                  <a:gd name="T1" fmla="*/ 240 h 240"/>
                  <a:gd name="T2" fmla="*/ 0 w 408"/>
                  <a:gd name="T3" fmla="*/ 198 h 240"/>
                  <a:gd name="T4" fmla="*/ 0 w 408"/>
                  <a:gd name="T5" fmla="*/ 198 h 240"/>
                  <a:gd name="T6" fmla="*/ 44 w 408"/>
                  <a:gd name="T7" fmla="*/ 170 h 240"/>
                  <a:gd name="T8" fmla="*/ 90 w 408"/>
                  <a:gd name="T9" fmla="*/ 140 h 240"/>
                  <a:gd name="T10" fmla="*/ 146 w 408"/>
                  <a:gd name="T11" fmla="*/ 108 h 240"/>
                  <a:gd name="T12" fmla="*/ 210 w 408"/>
                  <a:gd name="T13" fmla="*/ 72 h 240"/>
                  <a:gd name="T14" fmla="*/ 274 w 408"/>
                  <a:gd name="T15" fmla="*/ 40 h 240"/>
                  <a:gd name="T16" fmla="*/ 304 w 408"/>
                  <a:gd name="T17" fmla="*/ 26 h 240"/>
                  <a:gd name="T18" fmla="*/ 334 w 408"/>
                  <a:gd name="T19" fmla="*/ 16 h 240"/>
                  <a:gd name="T20" fmla="*/ 362 w 408"/>
                  <a:gd name="T21" fmla="*/ 6 h 240"/>
                  <a:gd name="T22" fmla="*/ 388 w 408"/>
                  <a:gd name="T23" fmla="*/ 0 h 240"/>
                  <a:gd name="T24" fmla="*/ 408 w 408"/>
                  <a:gd name="T25" fmla="*/ 52 h 240"/>
                  <a:gd name="T26" fmla="*/ 408 w 408"/>
                  <a:gd name="T27" fmla="*/ 52 h 240"/>
                  <a:gd name="T28" fmla="*/ 368 w 408"/>
                  <a:gd name="T29" fmla="*/ 68 h 240"/>
                  <a:gd name="T30" fmla="*/ 272 w 408"/>
                  <a:gd name="T31" fmla="*/ 114 h 240"/>
                  <a:gd name="T32" fmla="*/ 212 w 408"/>
                  <a:gd name="T33" fmla="*/ 142 h 240"/>
                  <a:gd name="T34" fmla="*/ 150 w 408"/>
                  <a:gd name="T35" fmla="*/ 174 h 240"/>
                  <a:gd name="T36" fmla="*/ 90 w 408"/>
                  <a:gd name="T37" fmla="*/ 208 h 240"/>
                  <a:gd name="T38" fmla="*/ 36 w 408"/>
                  <a:gd name="T3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08" h="240">
                    <a:moveTo>
                      <a:pt x="36" y="240"/>
                    </a:moveTo>
                    <a:lnTo>
                      <a:pt x="0" y="198"/>
                    </a:lnTo>
                    <a:lnTo>
                      <a:pt x="0" y="198"/>
                    </a:lnTo>
                    <a:lnTo>
                      <a:pt x="44" y="170"/>
                    </a:lnTo>
                    <a:lnTo>
                      <a:pt x="90" y="140"/>
                    </a:lnTo>
                    <a:lnTo>
                      <a:pt x="146" y="108"/>
                    </a:lnTo>
                    <a:lnTo>
                      <a:pt x="210" y="72"/>
                    </a:lnTo>
                    <a:lnTo>
                      <a:pt x="274" y="40"/>
                    </a:lnTo>
                    <a:lnTo>
                      <a:pt x="304" y="26"/>
                    </a:lnTo>
                    <a:lnTo>
                      <a:pt x="334" y="16"/>
                    </a:lnTo>
                    <a:lnTo>
                      <a:pt x="362" y="6"/>
                    </a:lnTo>
                    <a:lnTo>
                      <a:pt x="388" y="0"/>
                    </a:lnTo>
                    <a:lnTo>
                      <a:pt x="408" y="52"/>
                    </a:lnTo>
                    <a:lnTo>
                      <a:pt x="408" y="52"/>
                    </a:lnTo>
                    <a:lnTo>
                      <a:pt x="368" y="68"/>
                    </a:lnTo>
                    <a:lnTo>
                      <a:pt x="272" y="114"/>
                    </a:lnTo>
                    <a:lnTo>
                      <a:pt x="212" y="142"/>
                    </a:lnTo>
                    <a:lnTo>
                      <a:pt x="150" y="174"/>
                    </a:lnTo>
                    <a:lnTo>
                      <a:pt x="90" y="208"/>
                    </a:lnTo>
                    <a:lnTo>
                      <a:pt x="36" y="24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3" name="Freeform 312"/>
              <p:cNvSpPr>
                <a:spLocks/>
              </p:cNvSpPr>
              <p:nvPr/>
            </p:nvSpPr>
            <p:spPr bwMode="auto">
              <a:xfrm>
                <a:off x="-5198940" y="9307268"/>
                <a:ext cx="346075" cy="219075"/>
              </a:xfrm>
              <a:custGeom>
                <a:avLst/>
                <a:gdLst>
                  <a:gd name="T0" fmla="*/ 0 w 218"/>
                  <a:gd name="T1" fmla="*/ 102 h 138"/>
                  <a:gd name="T2" fmla="*/ 0 w 218"/>
                  <a:gd name="T3" fmla="*/ 102 h 138"/>
                  <a:gd name="T4" fmla="*/ 82 w 218"/>
                  <a:gd name="T5" fmla="*/ 56 h 138"/>
                  <a:gd name="T6" fmla="*/ 148 w 218"/>
                  <a:gd name="T7" fmla="*/ 20 h 138"/>
                  <a:gd name="T8" fmla="*/ 178 w 218"/>
                  <a:gd name="T9" fmla="*/ 6 h 138"/>
                  <a:gd name="T10" fmla="*/ 198 w 218"/>
                  <a:gd name="T11" fmla="*/ 0 h 138"/>
                  <a:gd name="T12" fmla="*/ 218 w 218"/>
                  <a:gd name="T13" fmla="*/ 24 h 138"/>
                  <a:gd name="T14" fmla="*/ 218 w 218"/>
                  <a:gd name="T15" fmla="*/ 24 h 138"/>
                  <a:gd name="T16" fmla="*/ 130 w 218"/>
                  <a:gd name="T17" fmla="*/ 70 h 138"/>
                  <a:gd name="T18" fmla="*/ 60 w 218"/>
                  <a:gd name="T19" fmla="*/ 108 h 138"/>
                  <a:gd name="T20" fmla="*/ 32 w 218"/>
                  <a:gd name="T21" fmla="*/ 124 h 138"/>
                  <a:gd name="T22" fmla="*/ 12 w 218"/>
                  <a:gd name="T23" fmla="*/ 138 h 138"/>
                  <a:gd name="T24" fmla="*/ 0 w 218"/>
                  <a:gd name="T25" fmla="*/ 10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8" h="138">
                    <a:moveTo>
                      <a:pt x="0" y="102"/>
                    </a:moveTo>
                    <a:lnTo>
                      <a:pt x="0" y="102"/>
                    </a:lnTo>
                    <a:lnTo>
                      <a:pt x="82" y="56"/>
                    </a:lnTo>
                    <a:lnTo>
                      <a:pt x="148" y="20"/>
                    </a:lnTo>
                    <a:lnTo>
                      <a:pt x="178" y="6"/>
                    </a:lnTo>
                    <a:lnTo>
                      <a:pt x="198" y="0"/>
                    </a:lnTo>
                    <a:lnTo>
                      <a:pt x="218" y="24"/>
                    </a:lnTo>
                    <a:lnTo>
                      <a:pt x="218" y="24"/>
                    </a:lnTo>
                    <a:lnTo>
                      <a:pt x="130" y="70"/>
                    </a:lnTo>
                    <a:lnTo>
                      <a:pt x="60" y="108"/>
                    </a:lnTo>
                    <a:lnTo>
                      <a:pt x="32" y="124"/>
                    </a:lnTo>
                    <a:lnTo>
                      <a:pt x="12" y="138"/>
                    </a:lnTo>
                    <a:lnTo>
                      <a:pt x="0" y="102"/>
                    </a:lnTo>
                    <a:close/>
                  </a:path>
                </a:pathLst>
              </a:custGeom>
              <a:solidFill>
                <a:srgbClr val="B7A2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4" name="Freeform 313"/>
              <p:cNvSpPr>
                <a:spLocks/>
              </p:cNvSpPr>
              <p:nvPr/>
            </p:nvSpPr>
            <p:spPr bwMode="auto">
              <a:xfrm>
                <a:off x="-5148140" y="9459668"/>
                <a:ext cx="184150" cy="130175"/>
              </a:xfrm>
              <a:custGeom>
                <a:avLst/>
                <a:gdLst>
                  <a:gd name="T0" fmla="*/ 0 w 116"/>
                  <a:gd name="T1" fmla="*/ 66 h 82"/>
                  <a:gd name="T2" fmla="*/ 0 w 116"/>
                  <a:gd name="T3" fmla="*/ 66 h 82"/>
                  <a:gd name="T4" fmla="*/ 36 w 116"/>
                  <a:gd name="T5" fmla="*/ 42 h 82"/>
                  <a:gd name="T6" fmla="*/ 96 w 116"/>
                  <a:gd name="T7" fmla="*/ 0 h 82"/>
                  <a:gd name="T8" fmla="*/ 116 w 116"/>
                  <a:gd name="T9" fmla="*/ 24 h 82"/>
                  <a:gd name="T10" fmla="*/ 14 w 116"/>
                  <a:gd name="T11" fmla="*/ 82 h 82"/>
                  <a:gd name="T12" fmla="*/ 0 w 116"/>
                  <a:gd name="T13" fmla="*/ 66 h 82"/>
                </a:gdLst>
                <a:ahLst/>
                <a:cxnLst>
                  <a:cxn ang="0">
                    <a:pos x="T0" y="T1"/>
                  </a:cxn>
                  <a:cxn ang="0">
                    <a:pos x="T2" y="T3"/>
                  </a:cxn>
                  <a:cxn ang="0">
                    <a:pos x="T4" y="T5"/>
                  </a:cxn>
                  <a:cxn ang="0">
                    <a:pos x="T6" y="T7"/>
                  </a:cxn>
                  <a:cxn ang="0">
                    <a:pos x="T8" y="T9"/>
                  </a:cxn>
                  <a:cxn ang="0">
                    <a:pos x="T10" y="T11"/>
                  </a:cxn>
                  <a:cxn ang="0">
                    <a:pos x="T12" y="T13"/>
                  </a:cxn>
                </a:cxnLst>
                <a:rect l="0" t="0" r="r" b="b"/>
                <a:pathLst>
                  <a:path w="116" h="82">
                    <a:moveTo>
                      <a:pt x="0" y="66"/>
                    </a:moveTo>
                    <a:lnTo>
                      <a:pt x="0" y="66"/>
                    </a:lnTo>
                    <a:lnTo>
                      <a:pt x="36" y="42"/>
                    </a:lnTo>
                    <a:lnTo>
                      <a:pt x="96" y="0"/>
                    </a:lnTo>
                    <a:lnTo>
                      <a:pt x="116" y="24"/>
                    </a:lnTo>
                    <a:lnTo>
                      <a:pt x="14" y="82"/>
                    </a:lnTo>
                    <a:lnTo>
                      <a:pt x="0" y="66"/>
                    </a:lnTo>
                    <a:close/>
                  </a:path>
                </a:pathLst>
              </a:custGeom>
              <a:solidFill>
                <a:srgbClr val="B7A2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5" name="Freeform 314"/>
              <p:cNvSpPr>
                <a:spLocks/>
              </p:cNvSpPr>
              <p:nvPr/>
            </p:nvSpPr>
            <p:spPr bwMode="auto">
              <a:xfrm>
                <a:off x="-4074990" y="9167568"/>
                <a:ext cx="355600" cy="190500"/>
              </a:xfrm>
              <a:custGeom>
                <a:avLst/>
                <a:gdLst>
                  <a:gd name="T0" fmla="*/ 224 w 224"/>
                  <a:gd name="T1" fmla="*/ 36 h 120"/>
                  <a:gd name="T2" fmla="*/ 224 w 224"/>
                  <a:gd name="T3" fmla="*/ 36 h 120"/>
                  <a:gd name="T4" fmla="*/ 138 w 224"/>
                  <a:gd name="T5" fmla="*/ 76 h 120"/>
                  <a:gd name="T6" fmla="*/ 70 w 224"/>
                  <a:gd name="T7" fmla="*/ 104 h 120"/>
                  <a:gd name="T8" fmla="*/ 40 w 224"/>
                  <a:gd name="T9" fmla="*/ 114 h 120"/>
                  <a:gd name="T10" fmla="*/ 18 w 224"/>
                  <a:gd name="T11" fmla="*/ 120 h 120"/>
                  <a:gd name="T12" fmla="*/ 0 w 224"/>
                  <a:gd name="T13" fmla="*/ 94 h 120"/>
                  <a:gd name="T14" fmla="*/ 0 w 224"/>
                  <a:gd name="T15" fmla="*/ 94 h 120"/>
                  <a:gd name="T16" fmla="*/ 92 w 224"/>
                  <a:gd name="T17" fmla="*/ 56 h 120"/>
                  <a:gd name="T18" fmla="*/ 164 w 224"/>
                  <a:gd name="T19" fmla="*/ 26 h 120"/>
                  <a:gd name="T20" fmla="*/ 194 w 224"/>
                  <a:gd name="T21" fmla="*/ 12 h 120"/>
                  <a:gd name="T22" fmla="*/ 216 w 224"/>
                  <a:gd name="T23" fmla="*/ 0 h 120"/>
                  <a:gd name="T24" fmla="*/ 224 w 224"/>
                  <a:gd name="T25" fmla="*/ 3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4" h="120">
                    <a:moveTo>
                      <a:pt x="224" y="36"/>
                    </a:moveTo>
                    <a:lnTo>
                      <a:pt x="224" y="36"/>
                    </a:lnTo>
                    <a:lnTo>
                      <a:pt x="138" y="76"/>
                    </a:lnTo>
                    <a:lnTo>
                      <a:pt x="70" y="104"/>
                    </a:lnTo>
                    <a:lnTo>
                      <a:pt x="40" y="114"/>
                    </a:lnTo>
                    <a:lnTo>
                      <a:pt x="18" y="120"/>
                    </a:lnTo>
                    <a:lnTo>
                      <a:pt x="0" y="94"/>
                    </a:lnTo>
                    <a:lnTo>
                      <a:pt x="0" y="94"/>
                    </a:lnTo>
                    <a:lnTo>
                      <a:pt x="92" y="56"/>
                    </a:lnTo>
                    <a:lnTo>
                      <a:pt x="164" y="26"/>
                    </a:lnTo>
                    <a:lnTo>
                      <a:pt x="194" y="12"/>
                    </a:lnTo>
                    <a:lnTo>
                      <a:pt x="216" y="0"/>
                    </a:lnTo>
                    <a:lnTo>
                      <a:pt x="224" y="36"/>
                    </a:lnTo>
                    <a:close/>
                  </a:path>
                </a:pathLst>
              </a:custGeom>
              <a:solidFill>
                <a:srgbClr val="B7A2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6" name="Freeform 315"/>
              <p:cNvSpPr>
                <a:spLocks/>
              </p:cNvSpPr>
              <p:nvPr/>
            </p:nvSpPr>
            <p:spPr bwMode="auto">
              <a:xfrm>
                <a:off x="-3947990" y="9097718"/>
                <a:ext cx="187325" cy="117475"/>
              </a:xfrm>
              <a:custGeom>
                <a:avLst/>
                <a:gdLst>
                  <a:gd name="T0" fmla="*/ 118 w 118"/>
                  <a:gd name="T1" fmla="*/ 16 h 74"/>
                  <a:gd name="T2" fmla="*/ 118 w 118"/>
                  <a:gd name="T3" fmla="*/ 16 h 74"/>
                  <a:gd name="T4" fmla="*/ 80 w 118"/>
                  <a:gd name="T5" fmla="*/ 38 h 74"/>
                  <a:gd name="T6" fmla="*/ 16 w 118"/>
                  <a:gd name="T7" fmla="*/ 74 h 74"/>
                  <a:gd name="T8" fmla="*/ 0 w 118"/>
                  <a:gd name="T9" fmla="*/ 48 h 74"/>
                  <a:gd name="T10" fmla="*/ 106 w 118"/>
                  <a:gd name="T11" fmla="*/ 0 h 74"/>
                  <a:gd name="T12" fmla="*/ 118 w 118"/>
                  <a:gd name="T13" fmla="*/ 16 h 74"/>
                </a:gdLst>
                <a:ahLst/>
                <a:cxnLst>
                  <a:cxn ang="0">
                    <a:pos x="T0" y="T1"/>
                  </a:cxn>
                  <a:cxn ang="0">
                    <a:pos x="T2" y="T3"/>
                  </a:cxn>
                  <a:cxn ang="0">
                    <a:pos x="T4" y="T5"/>
                  </a:cxn>
                  <a:cxn ang="0">
                    <a:pos x="T6" y="T7"/>
                  </a:cxn>
                  <a:cxn ang="0">
                    <a:pos x="T8" y="T9"/>
                  </a:cxn>
                  <a:cxn ang="0">
                    <a:pos x="T10" y="T11"/>
                  </a:cxn>
                  <a:cxn ang="0">
                    <a:pos x="T12" y="T13"/>
                  </a:cxn>
                </a:cxnLst>
                <a:rect l="0" t="0" r="r" b="b"/>
                <a:pathLst>
                  <a:path w="118" h="74">
                    <a:moveTo>
                      <a:pt x="118" y="16"/>
                    </a:moveTo>
                    <a:lnTo>
                      <a:pt x="118" y="16"/>
                    </a:lnTo>
                    <a:lnTo>
                      <a:pt x="80" y="38"/>
                    </a:lnTo>
                    <a:lnTo>
                      <a:pt x="16" y="74"/>
                    </a:lnTo>
                    <a:lnTo>
                      <a:pt x="0" y="48"/>
                    </a:lnTo>
                    <a:lnTo>
                      <a:pt x="106" y="0"/>
                    </a:lnTo>
                    <a:lnTo>
                      <a:pt x="118" y="16"/>
                    </a:lnTo>
                    <a:close/>
                  </a:path>
                </a:pathLst>
              </a:custGeom>
              <a:solidFill>
                <a:srgbClr val="B7A2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7" name="Freeform 316"/>
              <p:cNvSpPr>
                <a:spLocks/>
              </p:cNvSpPr>
              <p:nvPr/>
            </p:nvSpPr>
            <p:spPr bwMode="auto">
              <a:xfrm>
                <a:off x="-4811590" y="9065968"/>
                <a:ext cx="511175" cy="511175"/>
              </a:xfrm>
              <a:custGeom>
                <a:avLst/>
                <a:gdLst>
                  <a:gd name="T0" fmla="*/ 262 w 322"/>
                  <a:gd name="T1" fmla="*/ 286 h 322"/>
                  <a:gd name="T2" fmla="*/ 236 w 322"/>
                  <a:gd name="T3" fmla="*/ 304 h 322"/>
                  <a:gd name="T4" fmla="*/ 206 w 322"/>
                  <a:gd name="T5" fmla="*/ 316 h 322"/>
                  <a:gd name="T6" fmla="*/ 176 w 322"/>
                  <a:gd name="T7" fmla="*/ 322 h 322"/>
                  <a:gd name="T8" fmla="*/ 144 w 322"/>
                  <a:gd name="T9" fmla="*/ 322 h 322"/>
                  <a:gd name="T10" fmla="*/ 114 w 322"/>
                  <a:gd name="T11" fmla="*/ 316 h 322"/>
                  <a:gd name="T12" fmla="*/ 86 w 322"/>
                  <a:gd name="T13" fmla="*/ 304 h 322"/>
                  <a:gd name="T14" fmla="*/ 60 w 322"/>
                  <a:gd name="T15" fmla="*/ 286 h 322"/>
                  <a:gd name="T16" fmla="*/ 36 w 322"/>
                  <a:gd name="T17" fmla="*/ 264 h 322"/>
                  <a:gd name="T18" fmla="*/ 26 w 322"/>
                  <a:gd name="T19" fmla="*/ 250 h 322"/>
                  <a:gd name="T20" fmla="*/ 12 w 322"/>
                  <a:gd name="T21" fmla="*/ 222 h 322"/>
                  <a:gd name="T22" fmla="*/ 4 w 322"/>
                  <a:gd name="T23" fmla="*/ 192 h 322"/>
                  <a:gd name="T24" fmla="*/ 0 w 322"/>
                  <a:gd name="T25" fmla="*/ 162 h 322"/>
                  <a:gd name="T26" fmla="*/ 4 w 322"/>
                  <a:gd name="T27" fmla="*/ 130 h 322"/>
                  <a:gd name="T28" fmla="*/ 12 w 322"/>
                  <a:gd name="T29" fmla="*/ 100 h 322"/>
                  <a:gd name="T30" fmla="*/ 28 w 322"/>
                  <a:gd name="T31" fmla="*/ 72 h 322"/>
                  <a:gd name="T32" fmla="*/ 48 w 322"/>
                  <a:gd name="T33" fmla="*/ 48 h 322"/>
                  <a:gd name="T34" fmla="*/ 60 w 322"/>
                  <a:gd name="T35" fmla="*/ 38 h 322"/>
                  <a:gd name="T36" fmla="*/ 86 w 322"/>
                  <a:gd name="T37" fmla="*/ 20 h 322"/>
                  <a:gd name="T38" fmla="*/ 116 w 322"/>
                  <a:gd name="T39" fmla="*/ 8 h 322"/>
                  <a:gd name="T40" fmla="*/ 146 w 322"/>
                  <a:gd name="T41" fmla="*/ 2 h 322"/>
                  <a:gd name="T42" fmla="*/ 178 w 322"/>
                  <a:gd name="T43" fmla="*/ 2 h 322"/>
                  <a:gd name="T44" fmla="*/ 208 w 322"/>
                  <a:gd name="T45" fmla="*/ 8 h 322"/>
                  <a:gd name="T46" fmla="*/ 236 w 322"/>
                  <a:gd name="T47" fmla="*/ 20 h 322"/>
                  <a:gd name="T48" fmla="*/ 264 w 322"/>
                  <a:gd name="T49" fmla="*/ 38 h 322"/>
                  <a:gd name="T50" fmla="*/ 286 w 322"/>
                  <a:gd name="T51" fmla="*/ 60 h 322"/>
                  <a:gd name="T52" fmla="*/ 296 w 322"/>
                  <a:gd name="T53" fmla="*/ 74 h 322"/>
                  <a:gd name="T54" fmla="*/ 310 w 322"/>
                  <a:gd name="T55" fmla="*/ 102 h 322"/>
                  <a:gd name="T56" fmla="*/ 320 w 322"/>
                  <a:gd name="T57" fmla="*/ 132 h 322"/>
                  <a:gd name="T58" fmla="*/ 322 w 322"/>
                  <a:gd name="T59" fmla="*/ 162 h 322"/>
                  <a:gd name="T60" fmla="*/ 320 w 322"/>
                  <a:gd name="T61" fmla="*/ 194 h 322"/>
                  <a:gd name="T62" fmla="*/ 310 w 322"/>
                  <a:gd name="T63" fmla="*/ 224 h 322"/>
                  <a:gd name="T64" fmla="*/ 296 w 322"/>
                  <a:gd name="T65" fmla="*/ 250 h 322"/>
                  <a:gd name="T66" fmla="*/ 276 w 322"/>
                  <a:gd name="T67" fmla="*/ 276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22" h="322">
                    <a:moveTo>
                      <a:pt x="262" y="286"/>
                    </a:moveTo>
                    <a:lnTo>
                      <a:pt x="262" y="286"/>
                    </a:lnTo>
                    <a:lnTo>
                      <a:pt x="250" y="296"/>
                    </a:lnTo>
                    <a:lnTo>
                      <a:pt x="236" y="304"/>
                    </a:lnTo>
                    <a:lnTo>
                      <a:pt x="222" y="312"/>
                    </a:lnTo>
                    <a:lnTo>
                      <a:pt x="206" y="316"/>
                    </a:lnTo>
                    <a:lnTo>
                      <a:pt x="192" y="320"/>
                    </a:lnTo>
                    <a:lnTo>
                      <a:pt x="176" y="322"/>
                    </a:lnTo>
                    <a:lnTo>
                      <a:pt x="160" y="322"/>
                    </a:lnTo>
                    <a:lnTo>
                      <a:pt x="144" y="322"/>
                    </a:lnTo>
                    <a:lnTo>
                      <a:pt x="130" y="320"/>
                    </a:lnTo>
                    <a:lnTo>
                      <a:pt x="114" y="316"/>
                    </a:lnTo>
                    <a:lnTo>
                      <a:pt x="100" y="310"/>
                    </a:lnTo>
                    <a:lnTo>
                      <a:pt x="86" y="304"/>
                    </a:lnTo>
                    <a:lnTo>
                      <a:pt x="72" y="296"/>
                    </a:lnTo>
                    <a:lnTo>
                      <a:pt x="60" y="286"/>
                    </a:lnTo>
                    <a:lnTo>
                      <a:pt x="48" y="276"/>
                    </a:lnTo>
                    <a:lnTo>
                      <a:pt x="36" y="264"/>
                    </a:lnTo>
                    <a:lnTo>
                      <a:pt x="36" y="264"/>
                    </a:lnTo>
                    <a:lnTo>
                      <a:pt x="26" y="250"/>
                    </a:lnTo>
                    <a:lnTo>
                      <a:pt x="18" y="236"/>
                    </a:lnTo>
                    <a:lnTo>
                      <a:pt x="12" y="222"/>
                    </a:lnTo>
                    <a:lnTo>
                      <a:pt x="6" y="208"/>
                    </a:lnTo>
                    <a:lnTo>
                      <a:pt x="4" y="192"/>
                    </a:lnTo>
                    <a:lnTo>
                      <a:pt x="0" y="176"/>
                    </a:lnTo>
                    <a:lnTo>
                      <a:pt x="0" y="162"/>
                    </a:lnTo>
                    <a:lnTo>
                      <a:pt x="2" y="146"/>
                    </a:lnTo>
                    <a:lnTo>
                      <a:pt x="4" y="130"/>
                    </a:lnTo>
                    <a:lnTo>
                      <a:pt x="8" y="116"/>
                    </a:lnTo>
                    <a:lnTo>
                      <a:pt x="12" y="100"/>
                    </a:lnTo>
                    <a:lnTo>
                      <a:pt x="20" y="86"/>
                    </a:lnTo>
                    <a:lnTo>
                      <a:pt x="28" y="72"/>
                    </a:lnTo>
                    <a:lnTo>
                      <a:pt x="36" y="60"/>
                    </a:lnTo>
                    <a:lnTo>
                      <a:pt x="48" y="48"/>
                    </a:lnTo>
                    <a:lnTo>
                      <a:pt x="60" y="38"/>
                    </a:lnTo>
                    <a:lnTo>
                      <a:pt x="60" y="38"/>
                    </a:lnTo>
                    <a:lnTo>
                      <a:pt x="72" y="28"/>
                    </a:lnTo>
                    <a:lnTo>
                      <a:pt x="86" y="20"/>
                    </a:lnTo>
                    <a:lnTo>
                      <a:pt x="102" y="12"/>
                    </a:lnTo>
                    <a:lnTo>
                      <a:pt x="116" y="8"/>
                    </a:lnTo>
                    <a:lnTo>
                      <a:pt x="132" y="4"/>
                    </a:lnTo>
                    <a:lnTo>
                      <a:pt x="146" y="2"/>
                    </a:lnTo>
                    <a:lnTo>
                      <a:pt x="162" y="0"/>
                    </a:lnTo>
                    <a:lnTo>
                      <a:pt x="178" y="2"/>
                    </a:lnTo>
                    <a:lnTo>
                      <a:pt x="192" y="4"/>
                    </a:lnTo>
                    <a:lnTo>
                      <a:pt x="208" y="8"/>
                    </a:lnTo>
                    <a:lnTo>
                      <a:pt x="222" y="14"/>
                    </a:lnTo>
                    <a:lnTo>
                      <a:pt x="236" y="20"/>
                    </a:lnTo>
                    <a:lnTo>
                      <a:pt x="250" y="28"/>
                    </a:lnTo>
                    <a:lnTo>
                      <a:pt x="264" y="38"/>
                    </a:lnTo>
                    <a:lnTo>
                      <a:pt x="276" y="48"/>
                    </a:lnTo>
                    <a:lnTo>
                      <a:pt x="286" y="60"/>
                    </a:lnTo>
                    <a:lnTo>
                      <a:pt x="286" y="60"/>
                    </a:lnTo>
                    <a:lnTo>
                      <a:pt x="296" y="74"/>
                    </a:lnTo>
                    <a:lnTo>
                      <a:pt x="304" y="88"/>
                    </a:lnTo>
                    <a:lnTo>
                      <a:pt x="310" y="102"/>
                    </a:lnTo>
                    <a:lnTo>
                      <a:pt x="316" y="116"/>
                    </a:lnTo>
                    <a:lnTo>
                      <a:pt x="320" y="132"/>
                    </a:lnTo>
                    <a:lnTo>
                      <a:pt x="322" y="148"/>
                    </a:lnTo>
                    <a:lnTo>
                      <a:pt x="322" y="162"/>
                    </a:lnTo>
                    <a:lnTo>
                      <a:pt x="322" y="178"/>
                    </a:lnTo>
                    <a:lnTo>
                      <a:pt x="320" y="194"/>
                    </a:lnTo>
                    <a:lnTo>
                      <a:pt x="316" y="208"/>
                    </a:lnTo>
                    <a:lnTo>
                      <a:pt x="310" y="224"/>
                    </a:lnTo>
                    <a:lnTo>
                      <a:pt x="304" y="238"/>
                    </a:lnTo>
                    <a:lnTo>
                      <a:pt x="296" y="250"/>
                    </a:lnTo>
                    <a:lnTo>
                      <a:pt x="286" y="264"/>
                    </a:lnTo>
                    <a:lnTo>
                      <a:pt x="276" y="276"/>
                    </a:lnTo>
                    <a:lnTo>
                      <a:pt x="262" y="286"/>
                    </a:lnTo>
                    <a:close/>
                  </a:path>
                </a:pathLst>
              </a:custGeom>
              <a:solidFill>
                <a:srgbClr val="B7A2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8" name="Freeform 317"/>
              <p:cNvSpPr>
                <a:spLocks/>
              </p:cNvSpPr>
              <p:nvPr/>
            </p:nvSpPr>
            <p:spPr bwMode="auto">
              <a:xfrm>
                <a:off x="-4811590" y="9065968"/>
                <a:ext cx="511175" cy="511175"/>
              </a:xfrm>
              <a:custGeom>
                <a:avLst/>
                <a:gdLst>
                  <a:gd name="T0" fmla="*/ 262 w 322"/>
                  <a:gd name="T1" fmla="*/ 286 h 322"/>
                  <a:gd name="T2" fmla="*/ 236 w 322"/>
                  <a:gd name="T3" fmla="*/ 304 h 322"/>
                  <a:gd name="T4" fmla="*/ 206 w 322"/>
                  <a:gd name="T5" fmla="*/ 316 h 322"/>
                  <a:gd name="T6" fmla="*/ 176 w 322"/>
                  <a:gd name="T7" fmla="*/ 322 h 322"/>
                  <a:gd name="T8" fmla="*/ 144 w 322"/>
                  <a:gd name="T9" fmla="*/ 322 h 322"/>
                  <a:gd name="T10" fmla="*/ 114 w 322"/>
                  <a:gd name="T11" fmla="*/ 316 h 322"/>
                  <a:gd name="T12" fmla="*/ 86 w 322"/>
                  <a:gd name="T13" fmla="*/ 304 h 322"/>
                  <a:gd name="T14" fmla="*/ 60 w 322"/>
                  <a:gd name="T15" fmla="*/ 286 h 322"/>
                  <a:gd name="T16" fmla="*/ 36 w 322"/>
                  <a:gd name="T17" fmla="*/ 264 h 322"/>
                  <a:gd name="T18" fmla="*/ 26 w 322"/>
                  <a:gd name="T19" fmla="*/ 250 h 322"/>
                  <a:gd name="T20" fmla="*/ 12 w 322"/>
                  <a:gd name="T21" fmla="*/ 222 h 322"/>
                  <a:gd name="T22" fmla="*/ 4 w 322"/>
                  <a:gd name="T23" fmla="*/ 192 h 322"/>
                  <a:gd name="T24" fmla="*/ 0 w 322"/>
                  <a:gd name="T25" fmla="*/ 162 h 322"/>
                  <a:gd name="T26" fmla="*/ 4 w 322"/>
                  <a:gd name="T27" fmla="*/ 130 h 322"/>
                  <a:gd name="T28" fmla="*/ 12 w 322"/>
                  <a:gd name="T29" fmla="*/ 100 h 322"/>
                  <a:gd name="T30" fmla="*/ 28 w 322"/>
                  <a:gd name="T31" fmla="*/ 72 h 322"/>
                  <a:gd name="T32" fmla="*/ 48 w 322"/>
                  <a:gd name="T33" fmla="*/ 48 h 322"/>
                  <a:gd name="T34" fmla="*/ 60 w 322"/>
                  <a:gd name="T35" fmla="*/ 38 h 322"/>
                  <a:gd name="T36" fmla="*/ 86 w 322"/>
                  <a:gd name="T37" fmla="*/ 20 h 322"/>
                  <a:gd name="T38" fmla="*/ 116 w 322"/>
                  <a:gd name="T39" fmla="*/ 8 h 322"/>
                  <a:gd name="T40" fmla="*/ 146 w 322"/>
                  <a:gd name="T41" fmla="*/ 2 h 322"/>
                  <a:gd name="T42" fmla="*/ 178 w 322"/>
                  <a:gd name="T43" fmla="*/ 2 h 322"/>
                  <a:gd name="T44" fmla="*/ 208 w 322"/>
                  <a:gd name="T45" fmla="*/ 8 h 322"/>
                  <a:gd name="T46" fmla="*/ 236 w 322"/>
                  <a:gd name="T47" fmla="*/ 20 h 322"/>
                  <a:gd name="T48" fmla="*/ 264 w 322"/>
                  <a:gd name="T49" fmla="*/ 38 h 322"/>
                  <a:gd name="T50" fmla="*/ 286 w 322"/>
                  <a:gd name="T51" fmla="*/ 60 h 322"/>
                  <a:gd name="T52" fmla="*/ 296 w 322"/>
                  <a:gd name="T53" fmla="*/ 74 h 322"/>
                  <a:gd name="T54" fmla="*/ 310 w 322"/>
                  <a:gd name="T55" fmla="*/ 102 h 322"/>
                  <a:gd name="T56" fmla="*/ 320 w 322"/>
                  <a:gd name="T57" fmla="*/ 132 h 322"/>
                  <a:gd name="T58" fmla="*/ 322 w 322"/>
                  <a:gd name="T59" fmla="*/ 162 h 322"/>
                  <a:gd name="T60" fmla="*/ 320 w 322"/>
                  <a:gd name="T61" fmla="*/ 194 h 322"/>
                  <a:gd name="T62" fmla="*/ 310 w 322"/>
                  <a:gd name="T63" fmla="*/ 224 h 322"/>
                  <a:gd name="T64" fmla="*/ 296 w 322"/>
                  <a:gd name="T65" fmla="*/ 250 h 322"/>
                  <a:gd name="T66" fmla="*/ 276 w 322"/>
                  <a:gd name="T67" fmla="*/ 276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22" h="322">
                    <a:moveTo>
                      <a:pt x="262" y="286"/>
                    </a:moveTo>
                    <a:lnTo>
                      <a:pt x="262" y="286"/>
                    </a:lnTo>
                    <a:lnTo>
                      <a:pt x="250" y="296"/>
                    </a:lnTo>
                    <a:lnTo>
                      <a:pt x="236" y="304"/>
                    </a:lnTo>
                    <a:lnTo>
                      <a:pt x="222" y="312"/>
                    </a:lnTo>
                    <a:lnTo>
                      <a:pt x="206" y="316"/>
                    </a:lnTo>
                    <a:lnTo>
                      <a:pt x="192" y="320"/>
                    </a:lnTo>
                    <a:lnTo>
                      <a:pt x="176" y="322"/>
                    </a:lnTo>
                    <a:lnTo>
                      <a:pt x="160" y="322"/>
                    </a:lnTo>
                    <a:lnTo>
                      <a:pt x="144" y="322"/>
                    </a:lnTo>
                    <a:lnTo>
                      <a:pt x="130" y="320"/>
                    </a:lnTo>
                    <a:lnTo>
                      <a:pt x="114" y="316"/>
                    </a:lnTo>
                    <a:lnTo>
                      <a:pt x="100" y="310"/>
                    </a:lnTo>
                    <a:lnTo>
                      <a:pt x="86" y="304"/>
                    </a:lnTo>
                    <a:lnTo>
                      <a:pt x="72" y="296"/>
                    </a:lnTo>
                    <a:lnTo>
                      <a:pt x="60" y="286"/>
                    </a:lnTo>
                    <a:lnTo>
                      <a:pt x="48" y="276"/>
                    </a:lnTo>
                    <a:lnTo>
                      <a:pt x="36" y="264"/>
                    </a:lnTo>
                    <a:lnTo>
                      <a:pt x="36" y="264"/>
                    </a:lnTo>
                    <a:lnTo>
                      <a:pt x="26" y="250"/>
                    </a:lnTo>
                    <a:lnTo>
                      <a:pt x="18" y="236"/>
                    </a:lnTo>
                    <a:lnTo>
                      <a:pt x="12" y="222"/>
                    </a:lnTo>
                    <a:lnTo>
                      <a:pt x="6" y="208"/>
                    </a:lnTo>
                    <a:lnTo>
                      <a:pt x="4" y="192"/>
                    </a:lnTo>
                    <a:lnTo>
                      <a:pt x="0" y="176"/>
                    </a:lnTo>
                    <a:lnTo>
                      <a:pt x="0" y="162"/>
                    </a:lnTo>
                    <a:lnTo>
                      <a:pt x="2" y="146"/>
                    </a:lnTo>
                    <a:lnTo>
                      <a:pt x="4" y="130"/>
                    </a:lnTo>
                    <a:lnTo>
                      <a:pt x="8" y="116"/>
                    </a:lnTo>
                    <a:lnTo>
                      <a:pt x="12" y="100"/>
                    </a:lnTo>
                    <a:lnTo>
                      <a:pt x="20" y="86"/>
                    </a:lnTo>
                    <a:lnTo>
                      <a:pt x="28" y="72"/>
                    </a:lnTo>
                    <a:lnTo>
                      <a:pt x="36" y="60"/>
                    </a:lnTo>
                    <a:lnTo>
                      <a:pt x="48" y="48"/>
                    </a:lnTo>
                    <a:lnTo>
                      <a:pt x="60" y="38"/>
                    </a:lnTo>
                    <a:lnTo>
                      <a:pt x="60" y="38"/>
                    </a:lnTo>
                    <a:lnTo>
                      <a:pt x="72" y="28"/>
                    </a:lnTo>
                    <a:lnTo>
                      <a:pt x="86" y="20"/>
                    </a:lnTo>
                    <a:lnTo>
                      <a:pt x="102" y="12"/>
                    </a:lnTo>
                    <a:lnTo>
                      <a:pt x="116" y="8"/>
                    </a:lnTo>
                    <a:lnTo>
                      <a:pt x="132" y="4"/>
                    </a:lnTo>
                    <a:lnTo>
                      <a:pt x="146" y="2"/>
                    </a:lnTo>
                    <a:lnTo>
                      <a:pt x="162" y="0"/>
                    </a:lnTo>
                    <a:lnTo>
                      <a:pt x="178" y="2"/>
                    </a:lnTo>
                    <a:lnTo>
                      <a:pt x="192" y="4"/>
                    </a:lnTo>
                    <a:lnTo>
                      <a:pt x="208" y="8"/>
                    </a:lnTo>
                    <a:lnTo>
                      <a:pt x="222" y="14"/>
                    </a:lnTo>
                    <a:lnTo>
                      <a:pt x="236" y="20"/>
                    </a:lnTo>
                    <a:lnTo>
                      <a:pt x="250" y="28"/>
                    </a:lnTo>
                    <a:lnTo>
                      <a:pt x="264" y="38"/>
                    </a:lnTo>
                    <a:lnTo>
                      <a:pt x="276" y="48"/>
                    </a:lnTo>
                    <a:lnTo>
                      <a:pt x="286" y="60"/>
                    </a:lnTo>
                    <a:lnTo>
                      <a:pt x="286" y="60"/>
                    </a:lnTo>
                    <a:lnTo>
                      <a:pt x="296" y="74"/>
                    </a:lnTo>
                    <a:lnTo>
                      <a:pt x="304" y="88"/>
                    </a:lnTo>
                    <a:lnTo>
                      <a:pt x="310" y="102"/>
                    </a:lnTo>
                    <a:lnTo>
                      <a:pt x="316" y="116"/>
                    </a:lnTo>
                    <a:lnTo>
                      <a:pt x="320" y="132"/>
                    </a:lnTo>
                    <a:lnTo>
                      <a:pt x="322" y="148"/>
                    </a:lnTo>
                    <a:lnTo>
                      <a:pt x="322" y="162"/>
                    </a:lnTo>
                    <a:lnTo>
                      <a:pt x="322" y="178"/>
                    </a:lnTo>
                    <a:lnTo>
                      <a:pt x="320" y="194"/>
                    </a:lnTo>
                    <a:lnTo>
                      <a:pt x="316" y="208"/>
                    </a:lnTo>
                    <a:lnTo>
                      <a:pt x="310" y="224"/>
                    </a:lnTo>
                    <a:lnTo>
                      <a:pt x="304" y="238"/>
                    </a:lnTo>
                    <a:lnTo>
                      <a:pt x="296" y="250"/>
                    </a:lnTo>
                    <a:lnTo>
                      <a:pt x="286" y="264"/>
                    </a:lnTo>
                    <a:lnTo>
                      <a:pt x="276" y="276"/>
                    </a:lnTo>
                    <a:lnTo>
                      <a:pt x="262" y="28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9" name="Freeform 318"/>
              <p:cNvSpPr>
                <a:spLocks/>
              </p:cNvSpPr>
              <p:nvPr/>
            </p:nvSpPr>
            <p:spPr bwMode="auto">
              <a:xfrm>
                <a:off x="-4544890" y="9415218"/>
                <a:ext cx="149225" cy="161925"/>
              </a:xfrm>
              <a:custGeom>
                <a:avLst/>
                <a:gdLst>
                  <a:gd name="T0" fmla="*/ 0 w 94"/>
                  <a:gd name="T1" fmla="*/ 0 h 102"/>
                  <a:gd name="T2" fmla="*/ 2 w 94"/>
                  <a:gd name="T3" fmla="*/ 102 h 102"/>
                  <a:gd name="T4" fmla="*/ 2 w 94"/>
                  <a:gd name="T5" fmla="*/ 102 h 102"/>
                  <a:gd name="T6" fmla="*/ 12 w 94"/>
                  <a:gd name="T7" fmla="*/ 102 h 102"/>
                  <a:gd name="T8" fmla="*/ 36 w 94"/>
                  <a:gd name="T9" fmla="*/ 96 h 102"/>
                  <a:gd name="T10" fmla="*/ 52 w 94"/>
                  <a:gd name="T11" fmla="*/ 92 h 102"/>
                  <a:gd name="T12" fmla="*/ 68 w 94"/>
                  <a:gd name="T13" fmla="*/ 86 h 102"/>
                  <a:gd name="T14" fmla="*/ 82 w 94"/>
                  <a:gd name="T15" fmla="*/ 78 h 102"/>
                  <a:gd name="T16" fmla="*/ 94 w 94"/>
                  <a:gd name="T17" fmla="*/ 66 h 102"/>
                  <a:gd name="T18" fmla="*/ 42 w 94"/>
                  <a:gd name="T19" fmla="*/ 2 h 102"/>
                  <a:gd name="T20" fmla="*/ 0 w 94"/>
                  <a:gd name="T21" fmla="*/ 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4" h="102">
                    <a:moveTo>
                      <a:pt x="0" y="0"/>
                    </a:moveTo>
                    <a:lnTo>
                      <a:pt x="2" y="102"/>
                    </a:lnTo>
                    <a:lnTo>
                      <a:pt x="2" y="102"/>
                    </a:lnTo>
                    <a:lnTo>
                      <a:pt x="12" y="102"/>
                    </a:lnTo>
                    <a:lnTo>
                      <a:pt x="36" y="96"/>
                    </a:lnTo>
                    <a:lnTo>
                      <a:pt x="52" y="92"/>
                    </a:lnTo>
                    <a:lnTo>
                      <a:pt x="68" y="86"/>
                    </a:lnTo>
                    <a:lnTo>
                      <a:pt x="82" y="78"/>
                    </a:lnTo>
                    <a:lnTo>
                      <a:pt x="94" y="66"/>
                    </a:lnTo>
                    <a:lnTo>
                      <a:pt x="42" y="2"/>
                    </a:lnTo>
                    <a:lnTo>
                      <a:pt x="0" y="0"/>
                    </a:lnTo>
                    <a:close/>
                  </a:path>
                </a:pathLst>
              </a:custGeom>
              <a:solidFill>
                <a:srgbClr val="F2E2B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0" name="Freeform 319"/>
              <p:cNvSpPr>
                <a:spLocks/>
              </p:cNvSpPr>
              <p:nvPr/>
            </p:nvSpPr>
            <p:spPr bwMode="auto">
              <a:xfrm>
                <a:off x="-4713165" y="9142168"/>
                <a:ext cx="352425" cy="317500"/>
              </a:xfrm>
              <a:custGeom>
                <a:avLst/>
                <a:gdLst>
                  <a:gd name="T0" fmla="*/ 56 w 222"/>
                  <a:gd name="T1" fmla="*/ 24 h 200"/>
                  <a:gd name="T2" fmla="*/ 30 w 222"/>
                  <a:gd name="T3" fmla="*/ 48 h 200"/>
                  <a:gd name="T4" fmla="*/ 10 w 222"/>
                  <a:gd name="T5" fmla="*/ 84 h 200"/>
                  <a:gd name="T6" fmla="*/ 0 w 222"/>
                  <a:gd name="T7" fmla="*/ 120 h 200"/>
                  <a:gd name="T8" fmla="*/ 4 w 222"/>
                  <a:gd name="T9" fmla="*/ 138 h 200"/>
                  <a:gd name="T10" fmla="*/ 6 w 222"/>
                  <a:gd name="T11" fmla="*/ 142 h 200"/>
                  <a:gd name="T12" fmla="*/ 20 w 222"/>
                  <a:gd name="T13" fmla="*/ 150 h 200"/>
                  <a:gd name="T14" fmla="*/ 30 w 222"/>
                  <a:gd name="T15" fmla="*/ 148 h 200"/>
                  <a:gd name="T16" fmla="*/ 38 w 222"/>
                  <a:gd name="T17" fmla="*/ 138 h 200"/>
                  <a:gd name="T18" fmla="*/ 36 w 222"/>
                  <a:gd name="T19" fmla="*/ 148 h 200"/>
                  <a:gd name="T20" fmla="*/ 36 w 222"/>
                  <a:gd name="T21" fmla="*/ 180 h 200"/>
                  <a:gd name="T22" fmla="*/ 44 w 222"/>
                  <a:gd name="T23" fmla="*/ 196 h 200"/>
                  <a:gd name="T24" fmla="*/ 50 w 222"/>
                  <a:gd name="T25" fmla="*/ 198 h 200"/>
                  <a:gd name="T26" fmla="*/ 58 w 222"/>
                  <a:gd name="T27" fmla="*/ 196 h 200"/>
                  <a:gd name="T28" fmla="*/ 68 w 222"/>
                  <a:gd name="T29" fmla="*/ 192 h 200"/>
                  <a:gd name="T30" fmla="*/ 72 w 222"/>
                  <a:gd name="T31" fmla="*/ 182 h 200"/>
                  <a:gd name="T32" fmla="*/ 72 w 222"/>
                  <a:gd name="T33" fmla="*/ 180 h 200"/>
                  <a:gd name="T34" fmla="*/ 78 w 222"/>
                  <a:gd name="T35" fmla="*/ 188 h 200"/>
                  <a:gd name="T36" fmla="*/ 88 w 222"/>
                  <a:gd name="T37" fmla="*/ 198 h 200"/>
                  <a:gd name="T38" fmla="*/ 108 w 222"/>
                  <a:gd name="T39" fmla="*/ 200 h 200"/>
                  <a:gd name="T40" fmla="*/ 120 w 222"/>
                  <a:gd name="T41" fmla="*/ 196 h 200"/>
                  <a:gd name="T42" fmla="*/ 156 w 222"/>
                  <a:gd name="T43" fmla="*/ 182 h 200"/>
                  <a:gd name="T44" fmla="*/ 174 w 222"/>
                  <a:gd name="T45" fmla="*/ 166 h 200"/>
                  <a:gd name="T46" fmla="*/ 178 w 222"/>
                  <a:gd name="T47" fmla="*/ 160 h 200"/>
                  <a:gd name="T48" fmla="*/ 178 w 222"/>
                  <a:gd name="T49" fmla="*/ 144 h 200"/>
                  <a:gd name="T50" fmla="*/ 172 w 222"/>
                  <a:gd name="T51" fmla="*/ 124 h 200"/>
                  <a:gd name="T52" fmla="*/ 170 w 222"/>
                  <a:gd name="T53" fmla="*/ 120 h 200"/>
                  <a:gd name="T54" fmla="*/ 210 w 222"/>
                  <a:gd name="T55" fmla="*/ 124 h 200"/>
                  <a:gd name="T56" fmla="*/ 216 w 222"/>
                  <a:gd name="T57" fmla="*/ 120 h 200"/>
                  <a:gd name="T58" fmla="*/ 216 w 222"/>
                  <a:gd name="T59" fmla="*/ 118 h 200"/>
                  <a:gd name="T60" fmla="*/ 210 w 222"/>
                  <a:gd name="T61" fmla="*/ 108 h 200"/>
                  <a:gd name="T62" fmla="*/ 188 w 222"/>
                  <a:gd name="T63" fmla="*/ 82 h 200"/>
                  <a:gd name="T64" fmla="*/ 208 w 222"/>
                  <a:gd name="T65" fmla="*/ 72 h 200"/>
                  <a:gd name="T66" fmla="*/ 222 w 222"/>
                  <a:gd name="T67" fmla="*/ 60 h 200"/>
                  <a:gd name="T68" fmla="*/ 222 w 222"/>
                  <a:gd name="T69" fmla="*/ 54 h 200"/>
                  <a:gd name="T70" fmla="*/ 208 w 222"/>
                  <a:gd name="T71" fmla="*/ 36 h 200"/>
                  <a:gd name="T72" fmla="*/ 176 w 222"/>
                  <a:gd name="T73" fmla="*/ 12 h 200"/>
                  <a:gd name="T74" fmla="*/ 152 w 222"/>
                  <a:gd name="T75" fmla="*/ 2 h 200"/>
                  <a:gd name="T76" fmla="*/ 124 w 222"/>
                  <a:gd name="T77" fmla="*/ 0 h 200"/>
                  <a:gd name="T78" fmla="*/ 92 w 222"/>
                  <a:gd name="T79" fmla="*/ 6 h 200"/>
                  <a:gd name="T80" fmla="*/ 56 w 222"/>
                  <a:gd name="T81" fmla="*/ 2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22" h="200">
                    <a:moveTo>
                      <a:pt x="56" y="24"/>
                    </a:moveTo>
                    <a:lnTo>
                      <a:pt x="56" y="24"/>
                    </a:lnTo>
                    <a:lnTo>
                      <a:pt x="44" y="34"/>
                    </a:lnTo>
                    <a:lnTo>
                      <a:pt x="30" y="48"/>
                    </a:lnTo>
                    <a:lnTo>
                      <a:pt x="20" y="66"/>
                    </a:lnTo>
                    <a:lnTo>
                      <a:pt x="10" y="84"/>
                    </a:lnTo>
                    <a:lnTo>
                      <a:pt x="4" y="102"/>
                    </a:lnTo>
                    <a:lnTo>
                      <a:pt x="0" y="120"/>
                    </a:lnTo>
                    <a:lnTo>
                      <a:pt x="2" y="132"/>
                    </a:lnTo>
                    <a:lnTo>
                      <a:pt x="4" y="138"/>
                    </a:lnTo>
                    <a:lnTo>
                      <a:pt x="6" y="142"/>
                    </a:lnTo>
                    <a:lnTo>
                      <a:pt x="6" y="142"/>
                    </a:lnTo>
                    <a:lnTo>
                      <a:pt x="14" y="148"/>
                    </a:lnTo>
                    <a:lnTo>
                      <a:pt x="20" y="150"/>
                    </a:lnTo>
                    <a:lnTo>
                      <a:pt x="24" y="150"/>
                    </a:lnTo>
                    <a:lnTo>
                      <a:pt x="30" y="148"/>
                    </a:lnTo>
                    <a:lnTo>
                      <a:pt x="36" y="142"/>
                    </a:lnTo>
                    <a:lnTo>
                      <a:pt x="38" y="138"/>
                    </a:lnTo>
                    <a:lnTo>
                      <a:pt x="38" y="138"/>
                    </a:lnTo>
                    <a:lnTo>
                      <a:pt x="36" y="148"/>
                    </a:lnTo>
                    <a:lnTo>
                      <a:pt x="36" y="168"/>
                    </a:lnTo>
                    <a:lnTo>
                      <a:pt x="36" y="180"/>
                    </a:lnTo>
                    <a:lnTo>
                      <a:pt x="38" y="188"/>
                    </a:lnTo>
                    <a:lnTo>
                      <a:pt x="44" y="196"/>
                    </a:lnTo>
                    <a:lnTo>
                      <a:pt x="46" y="196"/>
                    </a:lnTo>
                    <a:lnTo>
                      <a:pt x="50" y="198"/>
                    </a:lnTo>
                    <a:lnTo>
                      <a:pt x="50" y="198"/>
                    </a:lnTo>
                    <a:lnTo>
                      <a:pt x="58" y="196"/>
                    </a:lnTo>
                    <a:lnTo>
                      <a:pt x="64" y="194"/>
                    </a:lnTo>
                    <a:lnTo>
                      <a:pt x="68" y="192"/>
                    </a:lnTo>
                    <a:lnTo>
                      <a:pt x="70" y="188"/>
                    </a:lnTo>
                    <a:lnTo>
                      <a:pt x="72" y="182"/>
                    </a:lnTo>
                    <a:lnTo>
                      <a:pt x="72" y="180"/>
                    </a:lnTo>
                    <a:lnTo>
                      <a:pt x="72" y="180"/>
                    </a:lnTo>
                    <a:lnTo>
                      <a:pt x="74" y="184"/>
                    </a:lnTo>
                    <a:lnTo>
                      <a:pt x="78" y="188"/>
                    </a:lnTo>
                    <a:lnTo>
                      <a:pt x="82" y="194"/>
                    </a:lnTo>
                    <a:lnTo>
                      <a:pt x="88" y="198"/>
                    </a:lnTo>
                    <a:lnTo>
                      <a:pt x="98" y="200"/>
                    </a:lnTo>
                    <a:lnTo>
                      <a:pt x="108" y="200"/>
                    </a:lnTo>
                    <a:lnTo>
                      <a:pt x="120" y="196"/>
                    </a:lnTo>
                    <a:lnTo>
                      <a:pt x="120" y="196"/>
                    </a:lnTo>
                    <a:lnTo>
                      <a:pt x="142" y="188"/>
                    </a:lnTo>
                    <a:lnTo>
                      <a:pt x="156" y="182"/>
                    </a:lnTo>
                    <a:lnTo>
                      <a:pt x="164" y="176"/>
                    </a:lnTo>
                    <a:lnTo>
                      <a:pt x="174" y="166"/>
                    </a:lnTo>
                    <a:lnTo>
                      <a:pt x="174" y="166"/>
                    </a:lnTo>
                    <a:lnTo>
                      <a:pt x="178" y="160"/>
                    </a:lnTo>
                    <a:lnTo>
                      <a:pt x="178" y="152"/>
                    </a:lnTo>
                    <a:lnTo>
                      <a:pt x="178" y="144"/>
                    </a:lnTo>
                    <a:lnTo>
                      <a:pt x="178" y="136"/>
                    </a:lnTo>
                    <a:lnTo>
                      <a:pt x="172" y="124"/>
                    </a:lnTo>
                    <a:lnTo>
                      <a:pt x="170" y="120"/>
                    </a:lnTo>
                    <a:lnTo>
                      <a:pt x="170" y="120"/>
                    </a:lnTo>
                    <a:lnTo>
                      <a:pt x="194" y="124"/>
                    </a:lnTo>
                    <a:lnTo>
                      <a:pt x="210" y="124"/>
                    </a:lnTo>
                    <a:lnTo>
                      <a:pt x="214" y="122"/>
                    </a:lnTo>
                    <a:lnTo>
                      <a:pt x="216" y="120"/>
                    </a:lnTo>
                    <a:lnTo>
                      <a:pt x="216" y="118"/>
                    </a:lnTo>
                    <a:lnTo>
                      <a:pt x="216" y="118"/>
                    </a:lnTo>
                    <a:lnTo>
                      <a:pt x="214" y="112"/>
                    </a:lnTo>
                    <a:lnTo>
                      <a:pt x="210" y="108"/>
                    </a:lnTo>
                    <a:lnTo>
                      <a:pt x="202" y="96"/>
                    </a:lnTo>
                    <a:lnTo>
                      <a:pt x="188" y="82"/>
                    </a:lnTo>
                    <a:lnTo>
                      <a:pt x="188" y="82"/>
                    </a:lnTo>
                    <a:lnTo>
                      <a:pt x="208" y="72"/>
                    </a:lnTo>
                    <a:lnTo>
                      <a:pt x="220" y="64"/>
                    </a:lnTo>
                    <a:lnTo>
                      <a:pt x="222" y="60"/>
                    </a:lnTo>
                    <a:lnTo>
                      <a:pt x="222" y="54"/>
                    </a:lnTo>
                    <a:lnTo>
                      <a:pt x="222" y="54"/>
                    </a:lnTo>
                    <a:lnTo>
                      <a:pt x="218" y="48"/>
                    </a:lnTo>
                    <a:lnTo>
                      <a:pt x="208" y="36"/>
                    </a:lnTo>
                    <a:lnTo>
                      <a:pt x="194" y="24"/>
                    </a:lnTo>
                    <a:lnTo>
                      <a:pt x="176" y="12"/>
                    </a:lnTo>
                    <a:lnTo>
                      <a:pt x="164" y="6"/>
                    </a:lnTo>
                    <a:lnTo>
                      <a:pt x="152" y="2"/>
                    </a:lnTo>
                    <a:lnTo>
                      <a:pt x="138" y="0"/>
                    </a:lnTo>
                    <a:lnTo>
                      <a:pt x="124" y="0"/>
                    </a:lnTo>
                    <a:lnTo>
                      <a:pt x="110" y="2"/>
                    </a:lnTo>
                    <a:lnTo>
                      <a:pt x="92" y="6"/>
                    </a:lnTo>
                    <a:lnTo>
                      <a:pt x="76" y="12"/>
                    </a:lnTo>
                    <a:lnTo>
                      <a:pt x="56" y="24"/>
                    </a:lnTo>
                    <a:close/>
                  </a:path>
                </a:pathLst>
              </a:custGeom>
              <a:solidFill>
                <a:srgbClr val="F2E2B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1" name="Freeform 320"/>
              <p:cNvSpPr>
                <a:spLocks/>
              </p:cNvSpPr>
              <p:nvPr/>
            </p:nvSpPr>
            <p:spPr bwMode="auto">
              <a:xfrm>
                <a:off x="-4713165" y="9142168"/>
                <a:ext cx="352425" cy="317500"/>
              </a:xfrm>
              <a:custGeom>
                <a:avLst/>
                <a:gdLst>
                  <a:gd name="T0" fmla="*/ 56 w 222"/>
                  <a:gd name="T1" fmla="*/ 24 h 200"/>
                  <a:gd name="T2" fmla="*/ 30 w 222"/>
                  <a:gd name="T3" fmla="*/ 48 h 200"/>
                  <a:gd name="T4" fmla="*/ 10 w 222"/>
                  <a:gd name="T5" fmla="*/ 84 h 200"/>
                  <a:gd name="T6" fmla="*/ 0 w 222"/>
                  <a:gd name="T7" fmla="*/ 120 h 200"/>
                  <a:gd name="T8" fmla="*/ 4 w 222"/>
                  <a:gd name="T9" fmla="*/ 138 h 200"/>
                  <a:gd name="T10" fmla="*/ 6 w 222"/>
                  <a:gd name="T11" fmla="*/ 142 h 200"/>
                  <a:gd name="T12" fmla="*/ 20 w 222"/>
                  <a:gd name="T13" fmla="*/ 150 h 200"/>
                  <a:gd name="T14" fmla="*/ 30 w 222"/>
                  <a:gd name="T15" fmla="*/ 148 h 200"/>
                  <a:gd name="T16" fmla="*/ 38 w 222"/>
                  <a:gd name="T17" fmla="*/ 138 h 200"/>
                  <a:gd name="T18" fmla="*/ 36 w 222"/>
                  <a:gd name="T19" fmla="*/ 148 h 200"/>
                  <a:gd name="T20" fmla="*/ 36 w 222"/>
                  <a:gd name="T21" fmla="*/ 180 h 200"/>
                  <a:gd name="T22" fmla="*/ 44 w 222"/>
                  <a:gd name="T23" fmla="*/ 196 h 200"/>
                  <a:gd name="T24" fmla="*/ 50 w 222"/>
                  <a:gd name="T25" fmla="*/ 198 h 200"/>
                  <a:gd name="T26" fmla="*/ 58 w 222"/>
                  <a:gd name="T27" fmla="*/ 196 h 200"/>
                  <a:gd name="T28" fmla="*/ 68 w 222"/>
                  <a:gd name="T29" fmla="*/ 192 h 200"/>
                  <a:gd name="T30" fmla="*/ 72 w 222"/>
                  <a:gd name="T31" fmla="*/ 182 h 200"/>
                  <a:gd name="T32" fmla="*/ 72 w 222"/>
                  <a:gd name="T33" fmla="*/ 180 h 200"/>
                  <a:gd name="T34" fmla="*/ 78 w 222"/>
                  <a:gd name="T35" fmla="*/ 188 h 200"/>
                  <a:gd name="T36" fmla="*/ 88 w 222"/>
                  <a:gd name="T37" fmla="*/ 198 h 200"/>
                  <a:gd name="T38" fmla="*/ 108 w 222"/>
                  <a:gd name="T39" fmla="*/ 200 h 200"/>
                  <a:gd name="T40" fmla="*/ 120 w 222"/>
                  <a:gd name="T41" fmla="*/ 196 h 200"/>
                  <a:gd name="T42" fmla="*/ 156 w 222"/>
                  <a:gd name="T43" fmla="*/ 182 h 200"/>
                  <a:gd name="T44" fmla="*/ 174 w 222"/>
                  <a:gd name="T45" fmla="*/ 166 h 200"/>
                  <a:gd name="T46" fmla="*/ 178 w 222"/>
                  <a:gd name="T47" fmla="*/ 160 h 200"/>
                  <a:gd name="T48" fmla="*/ 178 w 222"/>
                  <a:gd name="T49" fmla="*/ 144 h 200"/>
                  <a:gd name="T50" fmla="*/ 172 w 222"/>
                  <a:gd name="T51" fmla="*/ 124 h 200"/>
                  <a:gd name="T52" fmla="*/ 170 w 222"/>
                  <a:gd name="T53" fmla="*/ 120 h 200"/>
                  <a:gd name="T54" fmla="*/ 210 w 222"/>
                  <a:gd name="T55" fmla="*/ 124 h 200"/>
                  <a:gd name="T56" fmla="*/ 216 w 222"/>
                  <a:gd name="T57" fmla="*/ 120 h 200"/>
                  <a:gd name="T58" fmla="*/ 216 w 222"/>
                  <a:gd name="T59" fmla="*/ 118 h 200"/>
                  <a:gd name="T60" fmla="*/ 210 w 222"/>
                  <a:gd name="T61" fmla="*/ 108 h 200"/>
                  <a:gd name="T62" fmla="*/ 188 w 222"/>
                  <a:gd name="T63" fmla="*/ 82 h 200"/>
                  <a:gd name="T64" fmla="*/ 208 w 222"/>
                  <a:gd name="T65" fmla="*/ 72 h 200"/>
                  <a:gd name="T66" fmla="*/ 222 w 222"/>
                  <a:gd name="T67" fmla="*/ 60 h 200"/>
                  <a:gd name="T68" fmla="*/ 222 w 222"/>
                  <a:gd name="T69" fmla="*/ 54 h 200"/>
                  <a:gd name="T70" fmla="*/ 208 w 222"/>
                  <a:gd name="T71" fmla="*/ 36 h 200"/>
                  <a:gd name="T72" fmla="*/ 176 w 222"/>
                  <a:gd name="T73" fmla="*/ 12 h 200"/>
                  <a:gd name="T74" fmla="*/ 152 w 222"/>
                  <a:gd name="T75" fmla="*/ 2 h 200"/>
                  <a:gd name="T76" fmla="*/ 124 w 222"/>
                  <a:gd name="T77" fmla="*/ 0 h 200"/>
                  <a:gd name="T78" fmla="*/ 92 w 222"/>
                  <a:gd name="T79" fmla="*/ 6 h 200"/>
                  <a:gd name="T80" fmla="*/ 56 w 222"/>
                  <a:gd name="T81" fmla="*/ 2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22" h="200">
                    <a:moveTo>
                      <a:pt x="56" y="24"/>
                    </a:moveTo>
                    <a:lnTo>
                      <a:pt x="56" y="24"/>
                    </a:lnTo>
                    <a:lnTo>
                      <a:pt x="44" y="34"/>
                    </a:lnTo>
                    <a:lnTo>
                      <a:pt x="30" y="48"/>
                    </a:lnTo>
                    <a:lnTo>
                      <a:pt x="20" y="66"/>
                    </a:lnTo>
                    <a:lnTo>
                      <a:pt x="10" y="84"/>
                    </a:lnTo>
                    <a:lnTo>
                      <a:pt x="4" y="102"/>
                    </a:lnTo>
                    <a:lnTo>
                      <a:pt x="0" y="120"/>
                    </a:lnTo>
                    <a:lnTo>
                      <a:pt x="2" y="132"/>
                    </a:lnTo>
                    <a:lnTo>
                      <a:pt x="4" y="138"/>
                    </a:lnTo>
                    <a:lnTo>
                      <a:pt x="6" y="142"/>
                    </a:lnTo>
                    <a:lnTo>
                      <a:pt x="6" y="142"/>
                    </a:lnTo>
                    <a:lnTo>
                      <a:pt x="14" y="148"/>
                    </a:lnTo>
                    <a:lnTo>
                      <a:pt x="20" y="150"/>
                    </a:lnTo>
                    <a:lnTo>
                      <a:pt x="24" y="150"/>
                    </a:lnTo>
                    <a:lnTo>
                      <a:pt x="30" y="148"/>
                    </a:lnTo>
                    <a:lnTo>
                      <a:pt x="36" y="142"/>
                    </a:lnTo>
                    <a:lnTo>
                      <a:pt x="38" y="138"/>
                    </a:lnTo>
                    <a:lnTo>
                      <a:pt x="38" y="138"/>
                    </a:lnTo>
                    <a:lnTo>
                      <a:pt x="36" y="148"/>
                    </a:lnTo>
                    <a:lnTo>
                      <a:pt x="36" y="168"/>
                    </a:lnTo>
                    <a:lnTo>
                      <a:pt x="36" y="180"/>
                    </a:lnTo>
                    <a:lnTo>
                      <a:pt x="38" y="188"/>
                    </a:lnTo>
                    <a:lnTo>
                      <a:pt x="44" y="196"/>
                    </a:lnTo>
                    <a:lnTo>
                      <a:pt x="46" y="196"/>
                    </a:lnTo>
                    <a:lnTo>
                      <a:pt x="50" y="198"/>
                    </a:lnTo>
                    <a:lnTo>
                      <a:pt x="50" y="198"/>
                    </a:lnTo>
                    <a:lnTo>
                      <a:pt x="58" y="196"/>
                    </a:lnTo>
                    <a:lnTo>
                      <a:pt x="64" y="194"/>
                    </a:lnTo>
                    <a:lnTo>
                      <a:pt x="68" y="192"/>
                    </a:lnTo>
                    <a:lnTo>
                      <a:pt x="70" y="188"/>
                    </a:lnTo>
                    <a:lnTo>
                      <a:pt x="72" y="182"/>
                    </a:lnTo>
                    <a:lnTo>
                      <a:pt x="72" y="180"/>
                    </a:lnTo>
                    <a:lnTo>
                      <a:pt x="72" y="180"/>
                    </a:lnTo>
                    <a:lnTo>
                      <a:pt x="74" y="184"/>
                    </a:lnTo>
                    <a:lnTo>
                      <a:pt x="78" y="188"/>
                    </a:lnTo>
                    <a:lnTo>
                      <a:pt x="82" y="194"/>
                    </a:lnTo>
                    <a:lnTo>
                      <a:pt x="88" y="198"/>
                    </a:lnTo>
                    <a:lnTo>
                      <a:pt x="98" y="200"/>
                    </a:lnTo>
                    <a:lnTo>
                      <a:pt x="108" y="200"/>
                    </a:lnTo>
                    <a:lnTo>
                      <a:pt x="120" y="196"/>
                    </a:lnTo>
                    <a:lnTo>
                      <a:pt x="120" y="196"/>
                    </a:lnTo>
                    <a:lnTo>
                      <a:pt x="142" y="188"/>
                    </a:lnTo>
                    <a:lnTo>
                      <a:pt x="156" y="182"/>
                    </a:lnTo>
                    <a:lnTo>
                      <a:pt x="164" y="176"/>
                    </a:lnTo>
                    <a:lnTo>
                      <a:pt x="174" y="166"/>
                    </a:lnTo>
                    <a:lnTo>
                      <a:pt x="174" y="166"/>
                    </a:lnTo>
                    <a:lnTo>
                      <a:pt x="178" y="160"/>
                    </a:lnTo>
                    <a:lnTo>
                      <a:pt x="178" y="152"/>
                    </a:lnTo>
                    <a:lnTo>
                      <a:pt x="178" y="144"/>
                    </a:lnTo>
                    <a:lnTo>
                      <a:pt x="178" y="136"/>
                    </a:lnTo>
                    <a:lnTo>
                      <a:pt x="172" y="124"/>
                    </a:lnTo>
                    <a:lnTo>
                      <a:pt x="170" y="120"/>
                    </a:lnTo>
                    <a:lnTo>
                      <a:pt x="170" y="120"/>
                    </a:lnTo>
                    <a:lnTo>
                      <a:pt x="194" y="124"/>
                    </a:lnTo>
                    <a:lnTo>
                      <a:pt x="210" y="124"/>
                    </a:lnTo>
                    <a:lnTo>
                      <a:pt x="214" y="122"/>
                    </a:lnTo>
                    <a:lnTo>
                      <a:pt x="216" y="120"/>
                    </a:lnTo>
                    <a:lnTo>
                      <a:pt x="216" y="118"/>
                    </a:lnTo>
                    <a:lnTo>
                      <a:pt x="216" y="118"/>
                    </a:lnTo>
                    <a:lnTo>
                      <a:pt x="214" y="112"/>
                    </a:lnTo>
                    <a:lnTo>
                      <a:pt x="210" y="108"/>
                    </a:lnTo>
                    <a:lnTo>
                      <a:pt x="202" y="96"/>
                    </a:lnTo>
                    <a:lnTo>
                      <a:pt x="188" y="82"/>
                    </a:lnTo>
                    <a:lnTo>
                      <a:pt x="188" y="82"/>
                    </a:lnTo>
                    <a:lnTo>
                      <a:pt x="208" y="72"/>
                    </a:lnTo>
                    <a:lnTo>
                      <a:pt x="220" y="64"/>
                    </a:lnTo>
                    <a:lnTo>
                      <a:pt x="222" y="60"/>
                    </a:lnTo>
                    <a:lnTo>
                      <a:pt x="222" y="54"/>
                    </a:lnTo>
                    <a:lnTo>
                      <a:pt x="222" y="54"/>
                    </a:lnTo>
                    <a:lnTo>
                      <a:pt x="218" y="48"/>
                    </a:lnTo>
                    <a:lnTo>
                      <a:pt x="208" y="36"/>
                    </a:lnTo>
                    <a:lnTo>
                      <a:pt x="194" y="24"/>
                    </a:lnTo>
                    <a:lnTo>
                      <a:pt x="176" y="12"/>
                    </a:lnTo>
                    <a:lnTo>
                      <a:pt x="164" y="6"/>
                    </a:lnTo>
                    <a:lnTo>
                      <a:pt x="152" y="2"/>
                    </a:lnTo>
                    <a:lnTo>
                      <a:pt x="138" y="0"/>
                    </a:lnTo>
                    <a:lnTo>
                      <a:pt x="124" y="0"/>
                    </a:lnTo>
                    <a:lnTo>
                      <a:pt x="110" y="2"/>
                    </a:lnTo>
                    <a:lnTo>
                      <a:pt x="92" y="6"/>
                    </a:lnTo>
                    <a:lnTo>
                      <a:pt x="76" y="12"/>
                    </a:lnTo>
                    <a:lnTo>
                      <a:pt x="56" y="2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2" name="Rectangle 321"/>
              <p:cNvSpPr>
                <a:spLocks noChangeArrowheads="1"/>
              </p:cNvSpPr>
              <p:nvPr/>
            </p:nvSpPr>
            <p:spPr bwMode="auto">
              <a:xfrm rot="20280000">
                <a:off x="-4065465" y="8834193"/>
                <a:ext cx="295275"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id-ID" altLang="id-ID" sz="2000" b="0" i="0" u="none" strike="noStrike" kern="1200" cap="none" spc="0" normalizeH="0" baseline="0" noProof="0">
                    <a:ln>
                      <a:noFill/>
                    </a:ln>
                    <a:solidFill>
                      <a:srgbClr val="B7A25F"/>
                    </a:solidFill>
                    <a:effectLst/>
                    <a:uLnTx/>
                    <a:uFillTx/>
                    <a:latin typeface="ChunkFive Roman" panose="00000500000000000000" pitchFamily="50" charset="0"/>
                    <a:ea typeface="+mn-ea"/>
                    <a:cs typeface="+mn-cs"/>
                  </a:rPr>
                  <a:t>5</a:t>
                </a:r>
                <a:endParaRPr kumimoji="0" lang="id-ID" altLang="id-ID"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23" name="Rectangle 322"/>
              <p:cNvSpPr>
                <a:spLocks noChangeArrowheads="1"/>
              </p:cNvSpPr>
              <p:nvPr/>
            </p:nvSpPr>
            <p:spPr bwMode="auto">
              <a:xfrm rot="19740000">
                <a:off x="-5119565" y="9654931"/>
                <a:ext cx="295275"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id-ID" altLang="id-ID" sz="2000" b="0" i="0" u="none" strike="noStrike" kern="1200" cap="none" spc="0" normalizeH="0" baseline="0" noProof="0">
                    <a:ln>
                      <a:noFill/>
                    </a:ln>
                    <a:solidFill>
                      <a:srgbClr val="B7A25F"/>
                    </a:solidFill>
                    <a:effectLst/>
                    <a:uLnTx/>
                    <a:uFillTx/>
                    <a:latin typeface="ChunkFive Roman" panose="00000500000000000000" pitchFamily="50" charset="0"/>
                    <a:ea typeface="+mn-ea"/>
                    <a:cs typeface="+mn-cs"/>
                  </a:rPr>
                  <a:t>5</a:t>
                </a:r>
                <a:endParaRPr kumimoji="0" lang="id-ID" altLang="id-ID"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24" name="Freeform 323"/>
              <p:cNvSpPr>
                <a:spLocks/>
              </p:cNvSpPr>
              <p:nvPr/>
            </p:nvSpPr>
            <p:spPr bwMode="auto">
              <a:xfrm>
                <a:off x="-6014915" y="9183443"/>
                <a:ext cx="1235075" cy="920750"/>
              </a:xfrm>
              <a:custGeom>
                <a:avLst/>
                <a:gdLst>
                  <a:gd name="T0" fmla="*/ 0 w 778"/>
                  <a:gd name="T1" fmla="*/ 538 h 580"/>
                  <a:gd name="T2" fmla="*/ 0 w 778"/>
                  <a:gd name="T3" fmla="*/ 538 h 580"/>
                  <a:gd name="T4" fmla="*/ 16 w 778"/>
                  <a:gd name="T5" fmla="*/ 536 h 580"/>
                  <a:gd name="T6" fmla="*/ 34 w 778"/>
                  <a:gd name="T7" fmla="*/ 532 h 580"/>
                  <a:gd name="T8" fmla="*/ 58 w 778"/>
                  <a:gd name="T9" fmla="*/ 528 h 580"/>
                  <a:gd name="T10" fmla="*/ 84 w 778"/>
                  <a:gd name="T11" fmla="*/ 520 h 580"/>
                  <a:gd name="T12" fmla="*/ 114 w 778"/>
                  <a:gd name="T13" fmla="*/ 508 h 580"/>
                  <a:gd name="T14" fmla="*/ 144 w 778"/>
                  <a:gd name="T15" fmla="*/ 494 h 580"/>
                  <a:gd name="T16" fmla="*/ 174 w 778"/>
                  <a:gd name="T17" fmla="*/ 474 h 580"/>
                  <a:gd name="T18" fmla="*/ 190 w 778"/>
                  <a:gd name="T19" fmla="*/ 462 h 580"/>
                  <a:gd name="T20" fmla="*/ 204 w 778"/>
                  <a:gd name="T21" fmla="*/ 450 h 580"/>
                  <a:gd name="T22" fmla="*/ 216 w 778"/>
                  <a:gd name="T23" fmla="*/ 436 h 580"/>
                  <a:gd name="T24" fmla="*/ 230 w 778"/>
                  <a:gd name="T25" fmla="*/ 420 h 580"/>
                  <a:gd name="T26" fmla="*/ 240 w 778"/>
                  <a:gd name="T27" fmla="*/ 404 h 580"/>
                  <a:gd name="T28" fmla="*/ 252 w 778"/>
                  <a:gd name="T29" fmla="*/ 386 h 580"/>
                  <a:gd name="T30" fmla="*/ 260 w 778"/>
                  <a:gd name="T31" fmla="*/ 366 h 580"/>
                  <a:gd name="T32" fmla="*/ 268 w 778"/>
                  <a:gd name="T33" fmla="*/ 344 h 580"/>
                  <a:gd name="T34" fmla="*/ 274 w 778"/>
                  <a:gd name="T35" fmla="*/ 320 h 580"/>
                  <a:gd name="T36" fmla="*/ 278 w 778"/>
                  <a:gd name="T37" fmla="*/ 296 h 580"/>
                  <a:gd name="T38" fmla="*/ 282 w 778"/>
                  <a:gd name="T39" fmla="*/ 268 h 580"/>
                  <a:gd name="T40" fmla="*/ 282 w 778"/>
                  <a:gd name="T41" fmla="*/ 240 h 580"/>
                  <a:gd name="T42" fmla="*/ 280 w 778"/>
                  <a:gd name="T43" fmla="*/ 208 h 580"/>
                  <a:gd name="T44" fmla="*/ 274 w 778"/>
                  <a:gd name="T45" fmla="*/ 176 h 580"/>
                  <a:gd name="T46" fmla="*/ 268 w 778"/>
                  <a:gd name="T47" fmla="*/ 140 h 580"/>
                  <a:gd name="T48" fmla="*/ 258 w 778"/>
                  <a:gd name="T49" fmla="*/ 104 h 580"/>
                  <a:gd name="T50" fmla="*/ 778 w 778"/>
                  <a:gd name="T51" fmla="*/ 0 h 580"/>
                  <a:gd name="T52" fmla="*/ 778 w 778"/>
                  <a:gd name="T53" fmla="*/ 0 h 580"/>
                  <a:gd name="T54" fmla="*/ 778 w 778"/>
                  <a:gd name="T55" fmla="*/ 16 h 580"/>
                  <a:gd name="T56" fmla="*/ 774 w 778"/>
                  <a:gd name="T57" fmla="*/ 62 h 580"/>
                  <a:gd name="T58" fmla="*/ 766 w 778"/>
                  <a:gd name="T59" fmla="*/ 126 h 580"/>
                  <a:gd name="T60" fmla="*/ 760 w 778"/>
                  <a:gd name="T61" fmla="*/ 166 h 580"/>
                  <a:gd name="T62" fmla="*/ 750 w 778"/>
                  <a:gd name="T63" fmla="*/ 206 h 580"/>
                  <a:gd name="T64" fmla="*/ 738 w 778"/>
                  <a:gd name="T65" fmla="*/ 248 h 580"/>
                  <a:gd name="T66" fmla="*/ 724 w 778"/>
                  <a:gd name="T67" fmla="*/ 292 h 580"/>
                  <a:gd name="T68" fmla="*/ 706 w 778"/>
                  <a:gd name="T69" fmla="*/ 336 h 580"/>
                  <a:gd name="T70" fmla="*/ 686 w 778"/>
                  <a:gd name="T71" fmla="*/ 378 h 580"/>
                  <a:gd name="T72" fmla="*/ 662 w 778"/>
                  <a:gd name="T73" fmla="*/ 418 h 580"/>
                  <a:gd name="T74" fmla="*/ 648 w 778"/>
                  <a:gd name="T75" fmla="*/ 436 h 580"/>
                  <a:gd name="T76" fmla="*/ 632 w 778"/>
                  <a:gd name="T77" fmla="*/ 456 h 580"/>
                  <a:gd name="T78" fmla="*/ 616 w 778"/>
                  <a:gd name="T79" fmla="*/ 472 h 580"/>
                  <a:gd name="T80" fmla="*/ 600 w 778"/>
                  <a:gd name="T81" fmla="*/ 488 h 580"/>
                  <a:gd name="T82" fmla="*/ 580 w 778"/>
                  <a:gd name="T83" fmla="*/ 504 h 580"/>
                  <a:gd name="T84" fmla="*/ 562 w 778"/>
                  <a:gd name="T85" fmla="*/ 518 h 580"/>
                  <a:gd name="T86" fmla="*/ 562 w 778"/>
                  <a:gd name="T87" fmla="*/ 518 h 580"/>
                  <a:gd name="T88" fmla="*/ 534 w 778"/>
                  <a:gd name="T89" fmla="*/ 534 h 580"/>
                  <a:gd name="T90" fmla="*/ 504 w 778"/>
                  <a:gd name="T91" fmla="*/ 546 h 580"/>
                  <a:gd name="T92" fmla="*/ 470 w 778"/>
                  <a:gd name="T93" fmla="*/ 556 h 580"/>
                  <a:gd name="T94" fmla="*/ 432 w 778"/>
                  <a:gd name="T95" fmla="*/ 566 h 580"/>
                  <a:gd name="T96" fmla="*/ 394 w 778"/>
                  <a:gd name="T97" fmla="*/ 572 h 580"/>
                  <a:gd name="T98" fmla="*/ 354 w 778"/>
                  <a:gd name="T99" fmla="*/ 576 h 580"/>
                  <a:gd name="T100" fmla="*/ 312 w 778"/>
                  <a:gd name="T101" fmla="*/ 580 h 580"/>
                  <a:gd name="T102" fmla="*/ 272 w 778"/>
                  <a:gd name="T103" fmla="*/ 580 h 580"/>
                  <a:gd name="T104" fmla="*/ 230 w 778"/>
                  <a:gd name="T105" fmla="*/ 580 h 580"/>
                  <a:gd name="T106" fmla="*/ 190 w 778"/>
                  <a:gd name="T107" fmla="*/ 578 h 580"/>
                  <a:gd name="T108" fmla="*/ 152 w 778"/>
                  <a:gd name="T109" fmla="*/ 574 h 580"/>
                  <a:gd name="T110" fmla="*/ 116 w 778"/>
                  <a:gd name="T111" fmla="*/ 568 h 580"/>
                  <a:gd name="T112" fmla="*/ 82 w 778"/>
                  <a:gd name="T113" fmla="*/ 562 h 580"/>
                  <a:gd name="T114" fmla="*/ 50 w 778"/>
                  <a:gd name="T115" fmla="*/ 556 h 580"/>
                  <a:gd name="T116" fmla="*/ 24 w 778"/>
                  <a:gd name="T117" fmla="*/ 546 h 580"/>
                  <a:gd name="T118" fmla="*/ 0 w 778"/>
                  <a:gd name="T119" fmla="*/ 538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78" h="580">
                    <a:moveTo>
                      <a:pt x="0" y="538"/>
                    </a:moveTo>
                    <a:lnTo>
                      <a:pt x="0" y="538"/>
                    </a:lnTo>
                    <a:lnTo>
                      <a:pt x="16" y="536"/>
                    </a:lnTo>
                    <a:lnTo>
                      <a:pt x="34" y="532"/>
                    </a:lnTo>
                    <a:lnTo>
                      <a:pt x="58" y="528"/>
                    </a:lnTo>
                    <a:lnTo>
                      <a:pt x="84" y="520"/>
                    </a:lnTo>
                    <a:lnTo>
                      <a:pt x="114" y="508"/>
                    </a:lnTo>
                    <a:lnTo>
                      <a:pt x="144" y="494"/>
                    </a:lnTo>
                    <a:lnTo>
                      <a:pt x="174" y="474"/>
                    </a:lnTo>
                    <a:lnTo>
                      <a:pt x="190" y="462"/>
                    </a:lnTo>
                    <a:lnTo>
                      <a:pt x="204" y="450"/>
                    </a:lnTo>
                    <a:lnTo>
                      <a:pt x="216" y="436"/>
                    </a:lnTo>
                    <a:lnTo>
                      <a:pt x="230" y="420"/>
                    </a:lnTo>
                    <a:lnTo>
                      <a:pt x="240" y="404"/>
                    </a:lnTo>
                    <a:lnTo>
                      <a:pt x="252" y="386"/>
                    </a:lnTo>
                    <a:lnTo>
                      <a:pt x="260" y="366"/>
                    </a:lnTo>
                    <a:lnTo>
                      <a:pt x="268" y="344"/>
                    </a:lnTo>
                    <a:lnTo>
                      <a:pt x="274" y="320"/>
                    </a:lnTo>
                    <a:lnTo>
                      <a:pt x="278" y="296"/>
                    </a:lnTo>
                    <a:lnTo>
                      <a:pt x="282" y="268"/>
                    </a:lnTo>
                    <a:lnTo>
                      <a:pt x="282" y="240"/>
                    </a:lnTo>
                    <a:lnTo>
                      <a:pt x="280" y="208"/>
                    </a:lnTo>
                    <a:lnTo>
                      <a:pt x="274" y="176"/>
                    </a:lnTo>
                    <a:lnTo>
                      <a:pt x="268" y="140"/>
                    </a:lnTo>
                    <a:lnTo>
                      <a:pt x="258" y="104"/>
                    </a:lnTo>
                    <a:lnTo>
                      <a:pt x="778" y="0"/>
                    </a:lnTo>
                    <a:lnTo>
                      <a:pt x="778" y="0"/>
                    </a:lnTo>
                    <a:lnTo>
                      <a:pt x="778" y="16"/>
                    </a:lnTo>
                    <a:lnTo>
                      <a:pt x="774" y="62"/>
                    </a:lnTo>
                    <a:lnTo>
                      <a:pt x="766" y="126"/>
                    </a:lnTo>
                    <a:lnTo>
                      <a:pt x="760" y="166"/>
                    </a:lnTo>
                    <a:lnTo>
                      <a:pt x="750" y="206"/>
                    </a:lnTo>
                    <a:lnTo>
                      <a:pt x="738" y="248"/>
                    </a:lnTo>
                    <a:lnTo>
                      <a:pt x="724" y="292"/>
                    </a:lnTo>
                    <a:lnTo>
                      <a:pt x="706" y="336"/>
                    </a:lnTo>
                    <a:lnTo>
                      <a:pt x="686" y="378"/>
                    </a:lnTo>
                    <a:lnTo>
                      <a:pt x="662" y="418"/>
                    </a:lnTo>
                    <a:lnTo>
                      <a:pt x="648" y="436"/>
                    </a:lnTo>
                    <a:lnTo>
                      <a:pt x="632" y="456"/>
                    </a:lnTo>
                    <a:lnTo>
                      <a:pt x="616" y="472"/>
                    </a:lnTo>
                    <a:lnTo>
                      <a:pt x="600" y="488"/>
                    </a:lnTo>
                    <a:lnTo>
                      <a:pt x="580" y="504"/>
                    </a:lnTo>
                    <a:lnTo>
                      <a:pt x="562" y="518"/>
                    </a:lnTo>
                    <a:lnTo>
                      <a:pt x="562" y="518"/>
                    </a:lnTo>
                    <a:lnTo>
                      <a:pt x="534" y="534"/>
                    </a:lnTo>
                    <a:lnTo>
                      <a:pt x="504" y="546"/>
                    </a:lnTo>
                    <a:lnTo>
                      <a:pt x="470" y="556"/>
                    </a:lnTo>
                    <a:lnTo>
                      <a:pt x="432" y="566"/>
                    </a:lnTo>
                    <a:lnTo>
                      <a:pt x="394" y="572"/>
                    </a:lnTo>
                    <a:lnTo>
                      <a:pt x="354" y="576"/>
                    </a:lnTo>
                    <a:lnTo>
                      <a:pt x="312" y="580"/>
                    </a:lnTo>
                    <a:lnTo>
                      <a:pt x="272" y="580"/>
                    </a:lnTo>
                    <a:lnTo>
                      <a:pt x="230" y="580"/>
                    </a:lnTo>
                    <a:lnTo>
                      <a:pt x="190" y="578"/>
                    </a:lnTo>
                    <a:lnTo>
                      <a:pt x="152" y="574"/>
                    </a:lnTo>
                    <a:lnTo>
                      <a:pt x="116" y="568"/>
                    </a:lnTo>
                    <a:lnTo>
                      <a:pt x="82" y="562"/>
                    </a:lnTo>
                    <a:lnTo>
                      <a:pt x="50" y="556"/>
                    </a:lnTo>
                    <a:lnTo>
                      <a:pt x="24" y="546"/>
                    </a:lnTo>
                    <a:lnTo>
                      <a:pt x="0" y="538"/>
                    </a:lnTo>
                    <a:close/>
                  </a:path>
                </a:pathLst>
              </a:custGeom>
              <a:solidFill>
                <a:srgbClr val="E5D4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5" name="Freeform 324"/>
              <p:cNvSpPr>
                <a:spLocks/>
              </p:cNvSpPr>
              <p:nvPr/>
            </p:nvSpPr>
            <p:spPr bwMode="auto">
              <a:xfrm>
                <a:off x="-6014915" y="9183443"/>
                <a:ext cx="1235075" cy="920750"/>
              </a:xfrm>
              <a:custGeom>
                <a:avLst/>
                <a:gdLst>
                  <a:gd name="T0" fmla="*/ 0 w 778"/>
                  <a:gd name="T1" fmla="*/ 538 h 580"/>
                  <a:gd name="T2" fmla="*/ 0 w 778"/>
                  <a:gd name="T3" fmla="*/ 538 h 580"/>
                  <a:gd name="T4" fmla="*/ 16 w 778"/>
                  <a:gd name="T5" fmla="*/ 536 h 580"/>
                  <a:gd name="T6" fmla="*/ 34 w 778"/>
                  <a:gd name="T7" fmla="*/ 532 h 580"/>
                  <a:gd name="T8" fmla="*/ 58 w 778"/>
                  <a:gd name="T9" fmla="*/ 528 h 580"/>
                  <a:gd name="T10" fmla="*/ 84 w 778"/>
                  <a:gd name="T11" fmla="*/ 520 h 580"/>
                  <a:gd name="T12" fmla="*/ 114 w 778"/>
                  <a:gd name="T13" fmla="*/ 508 h 580"/>
                  <a:gd name="T14" fmla="*/ 144 w 778"/>
                  <a:gd name="T15" fmla="*/ 494 h 580"/>
                  <a:gd name="T16" fmla="*/ 174 w 778"/>
                  <a:gd name="T17" fmla="*/ 474 h 580"/>
                  <a:gd name="T18" fmla="*/ 190 w 778"/>
                  <a:gd name="T19" fmla="*/ 462 h 580"/>
                  <a:gd name="T20" fmla="*/ 204 w 778"/>
                  <a:gd name="T21" fmla="*/ 450 h 580"/>
                  <a:gd name="T22" fmla="*/ 216 w 778"/>
                  <a:gd name="T23" fmla="*/ 436 h 580"/>
                  <a:gd name="T24" fmla="*/ 230 w 778"/>
                  <a:gd name="T25" fmla="*/ 420 h 580"/>
                  <a:gd name="T26" fmla="*/ 240 w 778"/>
                  <a:gd name="T27" fmla="*/ 404 h 580"/>
                  <a:gd name="T28" fmla="*/ 252 w 778"/>
                  <a:gd name="T29" fmla="*/ 386 h 580"/>
                  <a:gd name="T30" fmla="*/ 260 w 778"/>
                  <a:gd name="T31" fmla="*/ 366 h 580"/>
                  <a:gd name="T32" fmla="*/ 268 w 778"/>
                  <a:gd name="T33" fmla="*/ 344 h 580"/>
                  <a:gd name="T34" fmla="*/ 274 w 778"/>
                  <a:gd name="T35" fmla="*/ 320 h 580"/>
                  <a:gd name="T36" fmla="*/ 278 w 778"/>
                  <a:gd name="T37" fmla="*/ 296 h 580"/>
                  <a:gd name="T38" fmla="*/ 282 w 778"/>
                  <a:gd name="T39" fmla="*/ 268 h 580"/>
                  <a:gd name="T40" fmla="*/ 282 w 778"/>
                  <a:gd name="T41" fmla="*/ 240 h 580"/>
                  <a:gd name="T42" fmla="*/ 280 w 778"/>
                  <a:gd name="T43" fmla="*/ 208 h 580"/>
                  <a:gd name="T44" fmla="*/ 274 w 778"/>
                  <a:gd name="T45" fmla="*/ 176 h 580"/>
                  <a:gd name="T46" fmla="*/ 268 w 778"/>
                  <a:gd name="T47" fmla="*/ 140 h 580"/>
                  <a:gd name="T48" fmla="*/ 258 w 778"/>
                  <a:gd name="T49" fmla="*/ 104 h 580"/>
                  <a:gd name="T50" fmla="*/ 778 w 778"/>
                  <a:gd name="T51" fmla="*/ 0 h 580"/>
                  <a:gd name="T52" fmla="*/ 778 w 778"/>
                  <a:gd name="T53" fmla="*/ 0 h 580"/>
                  <a:gd name="T54" fmla="*/ 778 w 778"/>
                  <a:gd name="T55" fmla="*/ 16 h 580"/>
                  <a:gd name="T56" fmla="*/ 774 w 778"/>
                  <a:gd name="T57" fmla="*/ 62 h 580"/>
                  <a:gd name="T58" fmla="*/ 766 w 778"/>
                  <a:gd name="T59" fmla="*/ 126 h 580"/>
                  <a:gd name="T60" fmla="*/ 760 w 778"/>
                  <a:gd name="T61" fmla="*/ 166 h 580"/>
                  <a:gd name="T62" fmla="*/ 750 w 778"/>
                  <a:gd name="T63" fmla="*/ 206 h 580"/>
                  <a:gd name="T64" fmla="*/ 738 w 778"/>
                  <a:gd name="T65" fmla="*/ 248 h 580"/>
                  <a:gd name="T66" fmla="*/ 724 w 778"/>
                  <a:gd name="T67" fmla="*/ 292 h 580"/>
                  <a:gd name="T68" fmla="*/ 706 w 778"/>
                  <a:gd name="T69" fmla="*/ 336 h 580"/>
                  <a:gd name="T70" fmla="*/ 686 w 778"/>
                  <a:gd name="T71" fmla="*/ 378 h 580"/>
                  <a:gd name="T72" fmla="*/ 662 w 778"/>
                  <a:gd name="T73" fmla="*/ 418 h 580"/>
                  <a:gd name="T74" fmla="*/ 648 w 778"/>
                  <a:gd name="T75" fmla="*/ 436 h 580"/>
                  <a:gd name="T76" fmla="*/ 632 w 778"/>
                  <a:gd name="T77" fmla="*/ 456 h 580"/>
                  <a:gd name="T78" fmla="*/ 616 w 778"/>
                  <a:gd name="T79" fmla="*/ 472 h 580"/>
                  <a:gd name="T80" fmla="*/ 600 w 778"/>
                  <a:gd name="T81" fmla="*/ 488 h 580"/>
                  <a:gd name="T82" fmla="*/ 580 w 778"/>
                  <a:gd name="T83" fmla="*/ 504 h 580"/>
                  <a:gd name="T84" fmla="*/ 562 w 778"/>
                  <a:gd name="T85" fmla="*/ 518 h 580"/>
                  <a:gd name="T86" fmla="*/ 562 w 778"/>
                  <a:gd name="T87" fmla="*/ 518 h 580"/>
                  <a:gd name="T88" fmla="*/ 534 w 778"/>
                  <a:gd name="T89" fmla="*/ 534 h 580"/>
                  <a:gd name="T90" fmla="*/ 504 w 778"/>
                  <a:gd name="T91" fmla="*/ 546 h 580"/>
                  <a:gd name="T92" fmla="*/ 470 w 778"/>
                  <a:gd name="T93" fmla="*/ 556 h 580"/>
                  <a:gd name="T94" fmla="*/ 432 w 778"/>
                  <a:gd name="T95" fmla="*/ 566 h 580"/>
                  <a:gd name="T96" fmla="*/ 394 w 778"/>
                  <a:gd name="T97" fmla="*/ 572 h 580"/>
                  <a:gd name="T98" fmla="*/ 354 w 778"/>
                  <a:gd name="T99" fmla="*/ 576 h 580"/>
                  <a:gd name="T100" fmla="*/ 312 w 778"/>
                  <a:gd name="T101" fmla="*/ 580 h 580"/>
                  <a:gd name="T102" fmla="*/ 272 w 778"/>
                  <a:gd name="T103" fmla="*/ 580 h 580"/>
                  <a:gd name="T104" fmla="*/ 230 w 778"/>
                  <a:gd name="T105" fmla="*/ 580 h 580"/>
                  <a:gd name="T106" fmla="*/ 190 w 778"/>
                  <a:gd name="T107" fmla="*/ 578 h 580"/>
                  <a:gd name="T108" fmla="*/ 152 w 778"/>
                  <a:gd name="T109" fmla="*/ 574 h 580"/>
                  <a:gd name="T110" fmla="*/ 116 w 778"/>
                  <a:gd name="T111" fmla="*/ 568 h 580"/>
                  <a:gd name="T112" fmla="*/ 82 w 778"/>
                  <a:gd name="T113" fmla="*/ 562 h 580"/>
                  <a:gd name="T114" fmla="*/ 50 w 778"/>
                  <a:gd name="T115" fmla="*/ 556 h 580"/>
                  <a:gd name="T116" fmla="*/ 24 w 778"/>
                  <a:gd name="T117" fmla="*/ 546 h 580"/>
                  <a:gd name="T118" fmla="*/ 0 w 778"/>
                  <a:gd name="T119" fmla="*/ 538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78" h="580">
                    <a:moveTo>
                      <a:pt x="0" y="538"/>
                    </a:moveTo>
                    <a:lnTo>
                      <a:pt x="0" y="538"/>
                    </a:lnTo>
                    <a:lnTo>
                      <a:pt x="16" y="536"/>
                    </a:lnTo>
                    <a:lnTo>
                      <a:pt x="34" y="532"/>
                    </a:lnTo>
                    <a:lnTo>
                      <a:pt x="58" y="528"/>
                    </a:lnTo>
                    <a:lnTo>
                      <a:pt x="84" y="520"/>
                    </a:lnTo>
                    <a:lnTo>
                      <a:pt x="114" y="508"/>
                    </a:lnTo>
                    <a:lnTo>
                      <a:pt x="144" y="494"/>
                    </a:lnTo>
                    <a:lnTo>
                      <a:pt x="174" y="474"/>
                    </a:lnTo>
                    <a:lnTo>
                      <a:pt x="190" y="462"/>
                    </a:lnTo>
                    <a:lnTo>
                      <a:pt x="204" y="450"/>
                    </a:lnTo>
                    <a:lnTo>
                      <a:pt x="216" y="436"/>
                    </a:lnTo>
                    <a:lnTo>
                      <a:pt x="230" y="420"/>
                    </a:lnTo>
                    <a:lnTo>
                      <a:pt x="240" y="404"/>
                    </a:lnTo>
                    <a:lnTo>
                      <a:pt x="252" y="386"/>
                    </a:lnTo>
                    <a:lnTo>
                      <a:pt x="260" y="366"/>
                    </a:lnTo>
                    <a:lnTo>
                      <a:pt x="268" y="344"/>
                    </a:lnTo>
                    <a:lnTo>
                      <a:pt x="274" y="320"/>
                    </a:lnTo>
                    <a:lnTo>
                      <a:pt x="278" y="296"/>
                    </a:lnTo>
                    <a:lnTo>
                      <a:pt x="282" y="268"/>
                    </a:lnTo>
                    <a:lnTo>
                      <a:pt x="282" y="240"/>
                    </a:lnTo>
                    <a:lnTo>
                      <a:pt x="280" y="208"/>
                    </a:lnTo>
                    <a:lnTo>
                      <a:pt x="274" y="176"/>
                    </a:lnTo>
                    <a:lnTo>
                      <a:pt x="268" y="140"/>
                    </a:lnTo>
                    <a:lnTo>
                      <a:pt x="258" y="104"/>
                    </a:lnTo>
                    <a:lnTo>
                      <a:pt x="778" y="0"/>
                    </a:lnTo>
                    <a:lnTo>
                      <a:pt x="778" y="0"/>
                    </a:lnTo>
                    <a:lnTo>
                      <a:pt x="778" y="16"/>
                    </a:lnTo>
                    <a:lnTo>
                      <a:pt x="774" y="62"/>
                    </a:lnTo>
                    <a:lnTo>
                      <a:pt x="766" y="126"/>
                    </a:lnTo>
                    <a:lnTo>
                      <a:pt x="760" y="166"/>
                    </a:lnTo>
                    <a:lnTo>
                      <a:pt x="750" y="206"/>
                    </a:lnTo>
                    <a:lnTo>
                      <a:pt x="738" y="248"/>
                    </a:lnTo>
                    <a:lnTo>
                      <a:pt x="724" y="292"/>
                    </a:lnTo>
                    <a:lnTo>
                      <a:pt x="706" y="336"/>
                    </a:lnTo>
                    <a:lnTo>
                      <a:pt x="686" y="378"/>
                    </a:lnTo>
                    <a:lnTo>
                      <a:pt x="662" y="418"/>
                    </a:lnTo>
                    <a:lnTo>
                      <a:pt x="648" y="436"/>
                    </a:lnTo>
                    <a:lnTo>
                      <a:pt x="632" y="456"/>
                    </a:lnTo>
                    <a:lnTo>
                      <a:pt x="616" y="472"/>
                    </a:lnTo>
                    <a:lnTo>
                      <a:pt x="600" y="488"/>
                    </a:lnTo>
                    <a:lnTo>
                      <a:pt x="580" y="504"/>
                    </a:lnTo>
                    <a:lnTo>
                      <a:pt x="562" y="518"/>
                    </a:lnTo>
                    <a:lnTo>
                      <a:pt x="562" y="518"/>
                    </a:lnTo>
                    <a:lnTo>
                      <a:pt x="534" y="534"/>
                    </a:lnTo>
                    <a:lnTo>
                      <a:pt x="504" y="546"/>
                    </a:lnTo>
                    <a:lnTo>
                      <a:pt x="470" y="556"/>
                    </a:lnTo>
                    <a:lnTo>
                      <a:pt x="432" y="566"/>
                    </a:lnTo>
                    <a:lnTo>
                      <a:pt x="394" y="572"/>
                    </a:lnTo>
                    <a:lnTo>
                      <a:pt x="354" y="576"/>
                    </a:lnTo>
                    <a:lnTo>
                      <a:pt x="312" y="580"/>
                    </a:lnTo>
                    <a:lnTo>
                      <a:pt x="272" y="580"/>
                    </a:lnTo>
                    <a:lnTo>
                      <a:pt x="230" y="580"/>
                    </a:lnTo>
                    <a:lnTo>
                      <a:pt x="190" y="578"/>
                    </a:lnTo>
                    <a:lnTo>
                      <a:pt x="152" y="574"/>
                    </a:lnTo>
                    <a:lnTo>
                      <a:pt x="116" y="568"/>
                    </a:lnTo>
                    <a:lnTo>
                      <a:pt x="82" y="562"/>
                    </a:lnTo>
                    <a:lnTo>
                      <a:pt x="50" y="556"/>
                    </a:lnTo>
                    <a:lnTo>
                      <a:pt x="24" y="546"/>
                    </a:lnTo>
                    <a:lnTo>
                      <a:pt x="0" y="53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6" name="Freeform 325"/>
              <p:cNvSpPr>
                <a:spLocks/>
              </p:cNvSpPr>
              <p:nvPr/>
            </p:nvSpPr>
            <p:spPr bwMode="auto">
              <a:xfrm>
                <a:off x="-5862515" y="9227893"/>
                <a:ext cx="1031875" cy="857250"/>
              </a:xfrm>
              <a:custGeom>
                <a:avLst/>
                <a:gdLst>
                  <a:gd name="T0" fmla="*/ 194 w 650"/>
                  <a:gd name="T1" fmla="*/ 90 h 540"/>
                  <a:gd name="T2" fmla="*/ 194 w 650"/>
                  <a:gd name="T3" fmla="*/ 90 h 540"/>
                  <a:gd name="T4" fmla="*/ 198 w 650"/>
                  <a:gd name="T5" fmla="*/ 104 h 540"/>
                  <a:gd name="T6" fmla="*/ 204 w 650"/>
                  <a:gd name="T7" fmla="*/ 138 h 540"/>
                  <a:gd name="T8" fmla="*/ 208 w 650"/>
                  <a:gd name="T9" fmla="*/ 162 h 540"/>
                  <a:gd name="T10" fmla="*/ 210 w 650"/>
                  <a:gd name="T11" fmla="*/ 190 h 540"/>
                  <a:gd name="T12" fmla="*/ 210 w 650"/>
                  <a:gd name="T13" fmla="*/ 220 h 540"/>
                  <a:gd name="T14" fmla="*/ 208 w 650"/>
                  <a:gd name="T15" fmla="*/ 254 h 540"/>
                  <a:gd name="T16" fmla="*/ 200 w 650"/>
                  <a:gd name="T17" fmla="*/ 288 h 540"/>
                  <a:gd name="T18" fmla="*/ 190 w 650"/>
                  <a:gd name="T19" fmla="*/ 324 h 540"/>
                  <a:gd name="T20" fmla="*/ 184 w 650"/>
                  <a:gd name="T21" fmla="*/ 342 h 540"/>
                  <a:gd name="T22" fmla="*/ 176 w 650"/>
                  <a:gd name="T23" fmla="*/ 360 h 540"/>
                  <a:gd name="T24" fmla="*/ 166 w 650"/>
                  <a:gd name="T25" fmla="*/ 378 h 540"/>
                  <a:gd name="T26" fmla="*/ 154 w 650"/>
                  <a:gd name="T27" fmla="*/ 396 h 540"/>
                  <a:gd name="T28" fmla="*/ 142 w 650"/>
                  <a:gd name="T29" fmla="*/ 412 h 540"/>
                  <a:gd name="T30" fmla="*/ 128 w 650"/>
                  <a:gd name="T31" fmla="*/ 430 h 540"/>
                  <a:gd name="T32" fmla="*/ 112 w 650"/>
                  <a:gd name="T33" fmla="*/ 446 h 540"/>
                  <a:gd name="T34" fmla="*/ 94 w 650"/>
                  <a:gd name="T35" fmla="*/ 462 h 540"/>
                  <a:gd name="T36" fmla="*/ 74 w 650"/>
                  <a:gd name="T37" fmla="*/ 478 h 540"/>
                  <a:gd name="T38" fmla="*/ 50 w 650"/>
                  <a:gd name="T39" fmla="*/ 494 h 540"/>
                  <a:gd name="T40" fmla="*/ 26 w 650"/>
                  <a:gd name="T41" fmla="*/ 508 h 540"/>
                  <a:gd name="T42" fmla="*/ 0 w 650"/>
                  <a:gd name="T43" fmla="*/ 520 h 540"/>
                  <a:gd name="T44" fmla="*/ 0 w 650"/>
                  <a:gd name="T45" fmla="*/ 520 h 540"/>
                  <a:gd name="T46" fmla="*/ 52 w 650"/>
                  <a:gd name="T47" fmla="*/ 526 h 540"/>
                  <a:gd name="T48" fmla="*/ 106 w 650"/>
                  <a:gd name="T49" fmla="*/ 532 h 540"/>
                  <a:gd name="T50" fmla="*/ 170 w 650"/>
                  <a:gd name="T51" fmla="*/ 536 h 540"/>
                  <a:gd name="T52" fmla="*/ 238 w 650"/>
                  <a:gd name="T53" fmla="*/ 540 h 540"/>
                  <a:gd name="T54" fmla="*/ 300 w 650"/>
                  <a:gd name="T55" fmla="*/ 540 h 540"/>
                  <a:gd name="T56" fmla="*/ 328 w 650"/>
                  <a:gd name="T57" fmla="*/ 538 h 540"/>
                  <a:gd name="T58" fmla="*/ 352 w 650"/>
                  <a:gd name="T59" fmla="*/ 536 h 540"/>
                  <a:gd name="T60" fmla="*/ 372 w 650"/>
                  <a:gd name="T61" fmla="*/ 530 h 540"/>
                  <a:gd name="T62" fmla="*/ 386 w 650"/>
                  <a:gd name="T63" fmla="*/ 526 h 540"/>
                  <a:gd name="T64" fmla="*/ 386 w 650"/>
                  <a:gd name="T65" fmla="*/ 526 h 540"/>
                  <a:gd name="T66" fmla="*/ 414 w 650"/>
                  <a:gd name="T67" fmla="*/ 508 h 540"/>
                  <a:gd name="T68" fmla="*/ 430 w 650"/>
                  <a:gd name="T69" fmla="*/ 498 h 540"/>
                  <a:gd name="T70" fmla="*/ 448 w 650"/>
                  <a:gd name="T71" fmla="*/ 484 h 540"/>
                  <a:gd name="T72" fmla="*/ 468 w 650"/>
                  <a:gd name="T73" fmla="*/ 468 h 540"/>
                  <a:gd name="T74" fmla="*/ 488 w 650"/>
                  <a:gd name="T75" fmla="*/ 448 h 540"/>
                  <a:gd name="T76" fmla="*/ 510 w 650"/>
                  <a:gd name="T77" fmla="*/ 426 h 540"/>
                  <a:gd name="T78" fmla="*/ 530 w 650"/>
                  <a:gd name="T79" fmla="*/ 398 h 540"/>
                  <a:gd name="T80" fmla="*/ 550 w 650"/>
                  <a:gd name="T81" fmla="*/ 368 h 540"/>
                  <a:gd name="T82" fmla="*/ 570 w 650"/>
                  <a:gd name="T83" fmla="*/ 332 h 540"/>
                  <a:gd name="T84" fmla="*/ 588 w 650"/>
                  <a:gd name="T85" fmla="*/ 292 h 540"/>
                  <a:gd name="T86" fmla="*/ 606 w 650"/>
                  <a:gd name="T87" fmla="*/ 246 h 540"/>
                  <a:gd name="T88" fmla="*/ 620 w 650"/>
                  <a:gd name="T89" fmla="*/ 194 h 540"/>
                  <a:gd name="T90" fmla="*/ 632 w 650"/>
                  <a:gd name="T91" fmla="*/ 136 h 540"/>
                  <a:gd name="T92" fmla="*/ 642 w 650"/>
                  <a:gd name="T93" fmla="*/ 72 h 540"/>
                  <a:gd name="T94" fmla="*/ 650 w 650"/>
                  <a:gd name="T95" fmla="*/ 0 h 540"/>
                  <a:gd name="T96" fmla="*/ 650 w 650"/>
                  <a:gd name="T97" fmla="*/ 0 h 540"/>
                  <a:gd name="T98" fmla="*/ 436 w 650"/>
                  <a:gd name="T99" fmla="*/ 40 h 540"/>
                  <a:gd name="T100" fmla="*/ 282 w 650"/>
                  <a:gd name="T101" fmla="*/ 70 h 540"/>
                  <a:gd name="T102" fmla="*/ 224 w 650"/>
                  <a:gd name="T103" fmla="*/ 82 h 540"/>
                  <a:gd name="T104" fmla="*/ 194 w 650"/>
                  <a:gd name="T105" fmla="*/ 90 h 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50" h="540">
                    <a:moveTo>
                      <a:pt x="194" y="90"/>
                    </a:moveTo>
                    <a:lnTo>
                      <a:pt x="194" y="90"/>
                    </a:lnTo>
                    <a:lnTo>
                      <a:pt x="198" y="104"/>
                    </a:lnTo>
                    <a:lnTo>
                      <a:pt x="204" y="138"/>
                    </a:lnTo>
                    <a:lnTo>
                      <a:pt x="208" y="162"/>
                    </a:lnTo>
                    <a:lnTo>
                      <a:pt x="210" y="190"/>
                    </a:lnTo>
                    <a:lnTo>
                      <a:pt x="210" y="220"/>
                    </a:lnTo>
                    <a:lnTo>
                      <a:pt x="208" y="254"/>
                    </a:lnTo>
                    <a:lnTo>
                      <a:pt x="200" y="288"/>
                    </a:lnTo>
                    <a:lnTo>
                      <a:pt x="190" y="324"/>
                    </a:lnTo>
                    <a:lnTo>
                      <a:pt x="184" y="342"/>
                    </a:lnTo>
                    <a:lnTo>
                      <a:pt x="176" y="360"/>
                    </a:lnTo>
                    <a:lnTo>
                      <a:pt x="166" y="378"/>
                    </a:lnTo>
                    <a:lnTo>
                      <a:pt x="154" y="396"/>
                    </a:lnTo>
                    <a:lnTo>
                      <a:pt x="142" y="412"/>
                    </a:lnTo>
                    <a:lnTo>
                      <a:pt x="128" y="430"/>
                    </a:lnTo>
                    <a:lnTo>
                      <a:pt x="112" y="446"/>
                    </a:lnTo>
                    <a:lnTo>
                      <a:pt x="94" y="462"/>
                    </a:lnTo>
                    <a:lnTo>
                      <a:pt x="74" y="478"/>
                    </a:lnTo>
                    <a:lnTo>
                      <a:pt x="50" y="494"/>
                    </a:lnTo>
                    <a:lnTo>
                      <a:pt x="26" y="508"/>
                    </a:lnTo>
                    <a:lnTo>
                      <a:pt x="0" y="520"/>
                    </a:lnTo>
                    <a:lnTo>
                      <a:pt x="0" y="520"/>
                    </a:lnTo>
                    <a:lnTo>
                      <a:pt x="52" y="526"/>
                    </a:lnTo>
                    <a:lnTo>
                      <a:pt x="106" y="532"/>
                    </a:lnTo>
                    <a:lnTo>
                      <a:pt x="170" y="536"/>
                    </a:lnTo>
                    <a:lnTo>
                      <a:pt x="238" y="540"/>
                    </a:lnTo>
                    <a:lnTo>
                      <a:pt x="300" y="540"/>
                    </a:lnTo>
                    <a:lnTo>
                      <a:pt x="328" y="538"/>
                    </a:lnTo>
                    <a:lnTo>
                      <a:pt x="352" y="536"/>
                    </a:lnTo>
                    <a:lnTo>
                      <a:pt x="372" y="530"/>
                    </a:lnTo>
                    <a:lnTo>
                      <a:pt x="386" y="526"/>
                    </a:lnTo>
                    <a:lnTo>
                      <a:pt x="386" y="526"/>
                    </a:lnTo>
                    <a:lnTo>
                      <a:pt x="414" y="508"/>
                    </a:lnTo>
                    <a:lnTo>
                      <a:pt x="430" y="498"/>
                    </a:lnTo>
                    <a:lnTo>
                      <a:pt x="448" y="484"/>
                    </a:lnTo>
                    <a:lnTo>
                      <a:pt x="468" y="468"/>
                    </a:lnTo>
                    <a:lnTo>
                      <a:pt x="488" y="448"/>
                    </a:lnTo>
                    <a:lnTo>
                      <a:pt x="510" y="426"/>
                    </a:lnTo>
                    <a:lnTo>
                      <a:pt x="530" y="398"/>
                    </a:lnTo>
                    <a:lnTo>
                      <a:pt x="550" y="368"/>
                    </a:lnTo>
                    <a:lnTo>
                      <a:pt x="570" y="332"/>
                    </a:lnTo>
                    <a:lnTo>
                      <a:pt x="588" y="292"/>
                    </a:lnTo>
                    <a:lnTo>
                      <a:pt x="606" y="246"/>
                    </a:lnTo>
                    <a:lnTo>
                      <a:pt x="620" y="194"/>
                    </a:lnTo>
                    <a:lnTo>
                      <a:pt x="632" y="136"/>
                    </a:lnTo>
                    <a:lnTo>
                      <a:pt x="642" y="72"/>
                    </a:lnTo>
                    <a:lnTo>
                      <a:pt x="650" y="0"/>
                    </a:lnTo>
                    <a:lnTo>
                      <a:pt x="650" y="0"/>
                    </a:lnTo>
                    <a:lnTo>
                      <a:pt x="436" y="40"/>
                    </a:lnTo>
                    <a:lnTo>
                      <a:pt x="282" y="70"/>
                    </a:lnTo>
                    <a:lnTo>
                      <a:pt x="224" y="82"/>
                    </a:lnTo>
                    <a:lnTo>
                      <a:pt x="194" y="90"/>
                    </a:lnTo>
                    <a:close/>
                  </a:path>
                </a:pathLst>
              </a:custGeom>
              <a:solidFill>
                <a:srgbClr val="A58E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7" name="Freeform 326"/>
              <p:cNvSpPr>
                <a:spLocks/>
              </p:cNvSpPr>
              <p:nvPr/>
            </p:nvSpPr>
            <p:spPr bwMode="auto">
              <a:xfrm>
                <a:off x="-5862515" y="9227893"/>
                <a:ext cx="1031875" cy="857250"/>
              </a:xfrm>
              <a:custGeom>
                <a:avLst/>
                <a:gdLst>
                  <a:gd name="T0" fmla="*/ 194 w 650"/>
                  <a:gd name="T1" fmla="*/ 90 h 540"/>
                  <a:gd name="T2" fmla="*/ 194 w 650"/>
                  <a:gd name="T3" fmla="*/ 90 h 540"/>
                  <a:gd name="T4" fmla="*/ 198 w 650"/>
                  <a:gd name="T5" fmla="*/ 104 h 540"/>
                  <a:gd name="T6" fmla="*/ 204 w 650"/>
                  <a:gd name="T7" fmla="*/ 138 h 540"/>
                  <a:gd name="T8" fmla="*/ 208 w 650"/>
                  <a:gd name="T9" fmla="*/ 162 h 540"/>
                  <a:gd name="T10" fmla="*/ 210 w 650"/>
                  <a:gd name="T11" fmla="*/ 190 h 540"/>
                  <a:gd name="T12" fmla="*/ 210 w 650"/>
                  <a:gd name="T13" fmla="*/ 220 h 540"/>
                  <a:gd name="T14" fmla="*/ 208 w 650"/>
                  <a:gd name="T15" fmla="*/ 254 h 540"/>
                  <a:gd name="T16" fmla="*/ 200 w 650"/>
                  <a:gd name="T17" fmla="*/ 288 h 540"/>
                  <a:gd name="T18" fmla="*/ 190 w 650"/>
                  <a:gd name="T19" fmla="*/ 324 h 540"/>
                  <a:gd name="T20" fmla="*/ 184 w 650"/>
                  <a:gd name="T21" fmla="*/ 342 h 540"/>
                  <a:gd name="T22" fmla="*/ 176 w 650"/>
                  <a:gd name="T23" fmla="*/ 360 h 540"/>
                  <a:gd name="T24" fmla="*/ 166 w 650"/>
                  <a:gd name="T25" fmla="*/ 378 h 540"/>
                  <a:gd name="T26" fmla="*/ 154 w 650"/>
                  <a:gd name="T27" fmla="*/ 396 h 540"/>
                  <a:gd name="T28" fmla="*/ 142 w 650"/>
                  <a:gd name="T29" fmla="*/ 412 h 540"/>
                  <a:gd name="T30" fmla="*/ 128 w 650"/>
                  <a:gd name="T31" fmla="*/ 430 h 540"/>
                  <a:gd name="T32" fmla="*/ 112 w 650"/>
                  <a:gd name="T33" fmla="*/ 446 h 540"/>
                  <a:gd name="T34" fmla="*/ 94 w 650"/>
                  <a:gd name="T35" fmla="*/ 462 h 540"/>
                  <a:gd name="T36" fmla="*/ 74 w 650"/>
                  <a:gd name="T37" fmla="*/ 478 h 540"/>
                  <a:gd name="T38" fmla="*/ 50 w 650"/>
                  <a:gd name="T39" fmla="*/ 494 h 540"/>
                  <a:gd name="T40" fmla="*/ 26 w 650"/>
                  <a:gd name="T41" fmla="*/ 508 h 540"/>
                  <a:gd name="T42" fmla="*/ 0 w 650"/>
                  <a:gd name="T43" fmla="*/ 520 h 540"/>
                  <a:gd name="T44" fmla="*/ 0 w 650"/>
                  <a:gd name="T45" fmla="*/ 520 h 540"/>
                  <a:gd name="T46" fmla="*/ 52 w 650"/>
                  <a:gd name="T47" fmla="*/ 526 h 540"/>
                  <a:gd name="T48" fmla="*/ 106 w 650"/>
                  <a:gd name="T49" fmla="*/ 532 h 540"/>
                  <a:gd name="T50" fmla="*/ 170 w 650"/>
                  <a:gd name="T51" fmla="*/ 536 h 540"/>
                  <a:gd name="T52" fmla="*/ 238 w 650"/>
                  <a:gd name="T53" fmla="*/ 540 h 540"/>
                  <a:gd name="T54" fmla="*/ 300 w 650"/>
                  <a:gd name="T55" fmla="*/ 540 h 540"/>
                  <a:gd name="T56" fmla="*/ 328 w 650"/>
                  <a:gd name="T57" fmla="*/ 538 h 540"/>
                  <a:gd name="T58" fmla="*/ 352 w 650"/>
                  <a:gd name="T59" fmla="*/ 536 h 540"/>
                  <a:gd name="T60" fmla="*/ 372 w 650"/>
                  <a:gd name="T61" fmla="*/ 530 h 540"/>
                  <a:gd name="T62" fmla="*/ 386 w 650"/>
                  <a:gd name="T63" fmla="*/ 526 h 540"/>
                  <a:gd name="T64" fmla="*/ 386 w 650"/>
                  <a:gd name="T65" fmla="*/ 526 h 540"/>
                  <a:gd name="T66" fmla="*/ 414 w 650"/>
                  <a:gd name="T67" fmla="*/ 508 h 540"/>
                  <a:gd name="T68" fmla="*/ 430 w 650"/>
                  <a:gd name="T69" fmla="*/ 498 h 540"/>
                  <a:gd name="T70" fmla="*/ 448 w 650"/>
                  <a:gd name="T71" fmla="*/ 484 h 540"/>
                  <a:gd name="T72" fmla="*/ 468 w 650"/>
                  <a:gd name="T73" fmla="*/ 468 h 540"/>
                  <a:gd name="T74" fmla="*/ 488 w 650"/>
                  <a:gd name="T75" fmla="*/ 448 h 540"/>
                  <a:gd name="T76" fmla="*/ 510 w 650"/>
                  <a:gd name="T77" fmla="*/ 426 h 540"/>
                  <a:gd name="T78" fmla="*/ 530 w 650"/>
                  <a:gd name="T79" fmla="*/ 398 h 540"/>
                  <a:gd name="T80" fmla="*/ 550 w 650"/>
                  <a:gd name="T81" fmla="*/ 368 h 540"/>
                  <a:gd name="T82" fmla="*/ 570 w 650"/>
                  <a:gd name="T83" fmla="*/ 332 h 540"/>
                  <a:gd name="T84" fmla="*/ 588 w 650"/>
                  <a:gd name="T85" fmla="*/ 292 h 540"/>
                  <a:gd name="T86" fmla="*/ 606 w 650"/>
                  <a:gd name="T87" fmla="*/ 246 h 540"/>
                  <a:gd name="T88" fmla="*/ 620 w 650"/>
                  <a:gd name="T89" fmla="*/ 194 h 540"/>
                  <a:gd name="T90" fmla="*/ 632 w 650"/>
                  <a:gd name="T91" fmla="*/ 136 h 540"/>
                  <a:gd name="T92" fmla="*/ 642 w 650"/>
                  <a:gd name="T93" fmla="*/ 72 h 540"/>
                  <a:gd name="T94" fmla="*/ 650 w 650"/>
                  <a:gd name="T95" fmla="*/ 0 h 540"/>
                  <a:gd name="T96" fmla="*/ 650 w 650"/>
                  <a:gd name="T97" fmla="*/ 0 h 540"/>
                  <a:gd name="T98" fmla="*/ 436 w 650"/>
                  <a:gd name="T99" fmla="*/ 40 h 540"/>
                  <a:gd name="T100" fmla="*/ 282 w 650"/>
                  <a:gd name="T101" fmla="*/ 70 h 540"/>
                  <a:gd name="T102" fmla="*/ 224 w 650"/>
                  <a:gd name="T103" fmla="*/ 82 h 540"/>
                  <a:gd name="T104" fmla="*/ 194 w 650"/>
                  <a:gd name="T105" fmla="*/ 90 h 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50" h="540">
                    <a:moveTo>
                      <a:pt x="194" y="90"/>
                    </a:moveTo>
                    <a:lnTo>
                      <a:pt x="194" y="90"/>
                    </a:lnTo>
                    <a:lnTo>
                      <a:pt x="198" y="104"/>
                    </a:lnTo>
                    <a:lnTo>
                      <a:pt x="204" y="138"/>
                    </a:lnTo>
                    <a:lnTo>
                      <a:pt x="208" y="162"/>
                    </a:lnTo>
                    <a:lnTo>
                      <a:pt x="210" y="190"/>
                    </a:lnTo>
                    <a:lnTo>
                      <a:pt x="210" y="220"/>
                    </a:lnTo>
                    <a:lnTo>
                      <a:pt x="208" y="254"/>
                    </a:lnTo>
                    <a:lnTo>
                      <a:pt x="200" y="288"/>
                    </a:lnTo>
                    <a:lnTo>
                      <a:pt x="190" y="324"/>
                    </a:lnTo>
                    <a:lnTo>
                      <a:pt x="184" y="342"/>
                    </a:lnTo>
                    <a:lnTo>
                      <a:pt x="176" y="360"/>
                    </a:lnTo>
                    <a:lnTo>
                      <a:pt x="166" y="378"/>
                    </a:lnTo>
                    <a:lnTo>
                      <a:pt x="154" y="396"/>
                    </a:lnTo>
                    <a:lnTo>
                      <a:pt x="142" y="412"/>
                    </a:lnTo>
                    <a:lnTo>
                      <a:pt x="128" y="430"/>
                    </a:lnTo>
                    <a:lnTo>
                      <a:pt x="112" y="446"/>
                    </a:lnTo>
                    <a:lnTo>
                      <a:pt x="94" y="462"/>
                    </a:lnTo>
                    <a:lnTo>
                      <a:pt x="74" y="478"/>
                    </a:lnTo>
                    <a:lnTo>
                      <a:pt x="50" y="494"/>
                    </a:lnTo>
                    <a:lnTo>
                      <a:pt x="26" y="508"/>
                    </a:lnTo>
                    <a:lnTo>
                      <a:pt x="0" y="520"/>
                    </a:lnTo>
                    <a:lnTo>
                      <a:pt x="0" y="520"/>
                    </a:lnTo>
                    <a:lnTo>
                      <a:pt x="52" y="526"/>
                    </a:lnTo>
                    <a:lnTo>
                      <a:pt x="106" y="532"/>
                    </a:lnTo>
                    <a:lnTo>
                      <a:pt x="170" y="536"/>
                    </a:lnTo>
                    <a:lnTo>
                      <a:pt x="238" y="540"/>
                    </a:lnTo>
                    <a:lnTo>
                      <a:pt x="300" y="540"/>
                    </a:lnTo>
                    <a:lnTo>
                      <a:pt x="328" y="538"/>
                    </a:lnTo>
                    <a:lnTo>
                      <a:pt x="352" y="536"/>
                    </a:lnTo>
                    <a:lnTo>
                      <a:pt x="372" y="530"/>
                    </a:lnTo>
                    <a:lnTo>
                      <a:pt x="386" y="526"/>
                    </a:lnTo>
                    <a:lnTo>
                      <a:pt x="386" y="526"/>
                    </a:lnTo>
                    <a:lnTo>
                      <a:pt x="414" y="508"/>
                    </a:lnTo>
                    <a:lnTo>
                      <a:pt x="430" y="498"/>
                    </a:lnTo>
                    <a:lnTo>
                      <a:pt x="448" y="484"/>
                    </a:lnTo>
                    <a:lnTo>
                      <a:pt x="468" y="468"/>
                    </a:lnTo>
                    <a:lnTo>
                      <a:pt x="488" y="448"/>
                    </a:lnTo>
                    <a:lnTo>
                      <a:pt x="510" y="426"/>
                    </a:lnTo>
                    <a:lnTo>
                      <a:pt x="530" y="398"/>
                    </a:lnTo>
                    <a:lnTo>
                      <a:pt x="550" y="368"/>
                    </a:lnTo>
                    <a:lnTo>
                      <a:pt x="570" y="332"/>
                    </a:lnTo>
                    <a:lnTo>
                      <a:pt x="588" y="292"/>
                    </a:lnTo>
                    <a:lnTo>
                      <a:pt x="606" y="246"/>
                    </a:lnTo>
                    <a:lnTo>
                      <a:pt x="620" y="194"/>
                    </a:lnTo>
                    <a:lnTo>
                      <a:pt x="632" y="136"/>
                    </a:lnTo>
                    <a:lnTo>
                      <a:pt x="642" y="72"/>
                    </a:lnTo>
                    <a:lnTo>
                      <a:pt x="650" y="0"/>
                    </a:lnTo>
                    <a:lnTo>
                      <a:pt x="650" y="0"/>
                    </a:lnTo>
                    <a:lnTo>
                      <a:pt x="436" y="40"/>
                    </a:lnTo>
                    <a:lnTo>
                      <a:pt x="282" y="70"/>
                    </a:lnTo>
                    <a:lnTo>
                      <a:pt x="224" y="82"/>
                    </a:lnTo>
                    <a:lnTo>
                      <a:pt x="194" y="9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8" name="Freeform 327"/>
              <p:cNvSpPr>
                <a:spLocks/>
              </p:cNvSpPr>
              <p:nvPr/>
            </p:nvSpPr>
            <p:spPr bwMode="auto">
              <a:xfrm>
                <a:off x="-5792665" y="9310443"/>
                <a:ext cx="882650" cy="768350"/>
              </a:xfrm>
              <a:custGeom>
                <a:avLst/>
                <a:gdLst>
                  <a:gd name="T0" fmla="*/ 0 w 556"/>
                  <a:gd name="T1" fmla="*/ 484 h 484"/>
                  <a:gd name="T2" fmla="*/ 0 w 556"/>
                  <a:gd name="T3" fmla="*/ 484 h 484"/>
                  <a:gd name="T4" fmla="*/ 8 w 556"/>
                  <a:gd name="T5" fmla="*/ 478 h 484"/>
                  <a:gd name="T6" fmla="*/ 32 w 556"/>
                  <a:gd name="T7" fmla="*/ 464 h 484"/>
                  <a:gd name="T8" fmla="*/ 46 w 556"/>
                  <a:gd name="T9" fmla="*/ 452 h 484"/>
                  <a:gd name="T10" fmla="*/ 64 w 556"/>
                  <a:gd name="T11" fmla="*/ 438 h 484"/>
                  <a:gd name="T12" fmla="*/ 82 w 556"/>
                  <a:gd name="T13" fmla="*/ 420 h 484"/>
                  <a:gd name="T14" fmla="*/ 100 w 556"/>
                  <a:gd name="T15" fmla="*/ 400 h 484"/>
                  <a:gd name="T16" fmla="*/ 118 w 556"/>
                  <a:gd name="T17" fmla="*/ 378 h 484"/>
                  <a:gd name="T18" fmla="*/ 136 w 556"/>
                  <a:gd name="T19" fmla="*/ 352 h 484"/>
                  <a:gd name="T20" fmla="*/ 152 w 556"/>
                  <a:gd name="T21" fmla="*/ 324 h 484"/>
                  <a:gd name="T22" fmla="*/ 166 w 556"/>
                  <a:gd name="T23" fmla="*/ 292 h 484"/>
                  <a:gd name="T24" fmla="*/ 178 w 556"/>
                  <a:gd name="T25" fmla="*/ 258 h 484"/>
                  <a:gd name="T26" fmla="*/ 186 w 556"/>
                  <a:gd name="T27" fmla="*/ 220 h 484"/>
                  <a:gd name="T28" fmla="*/ 192 w 556"/>
                  <a:gd name="T29" fmla="*/ 178 h 484"/>
                  <a:gd name="T30" fmla="*/ 192 w 556"/>
                  <a:gd name="T31" fmla="*/ 156 h 484"/>
                  <a:gd name="T32" fmla="*/ 192 w 556"/>
                  <a:gd name="T33" fmla="*/ 134 h 484"/>
                  <a:gd name="T34" fmla="*/ 192 w 556"/>
                  <a:gd name="T35" fmla="*/ 134 h 484"/>
                  <a:gd name="T36" fmla="*/ 202 w 556"/>
                  <a:gd name="T37" fmla="*/ 132 h 484"/>
                  <a:gd name="T38" fmla="*/ 214 w 556"/>
                  <a:gd name="T39" fmla="*/ 128 h 484"/>
                  <a:gd name="T40" fmla="*/ 226 w 556"/>
                  <a:gd name="T41" fmla="*/ 120 h 484"/>
                  <a:gd name="T42" fmla="*/ 240 w 556"/>
                  <a:gd name="T43" fmla="*/ 110 h 484"/>
                  <a:gd name="T44" fmla="*/ 246 w 556"/>
                  <a:gd name="T45" fmla="*/ 104 h 484"/>
                  <a:gd name="T46" fmla="*/ 250 w 556"/>
                  <a:gd name="T47" fmla="*/ 96 h 484"/>
                  <a:gd name="T48" fmla="*/ 254 w 556"/>
                  <a:gd name="T49" fmla="*/ 86 h 484"/>
                  <a:gd name="T50" fmla="*/ 256 w 556"/>
                  <a:gd name="T51" fmla="*/ 76 h 484"/>
                  <a:gd name="T52" fmla="*/ 258 w 556"/>
                  <a:gd name="T53" fmla="*/ 62 h 484"/>
                  <a:gd name="T54" fmla="*/ 258 w 556"/>
                  <a:gd name="T55" fmla="*/ 50 h 484"/>
                  <a:gd name="T56" fmla="*/ 502 w 556"/>
                  <a:gd name="T57" fmla="*/ 0 h 484"/>
                  <a:gd name="T58" fmla="*/ 502 w 556"/>
                  <a:gd name="T59" fmla="*/ 0 h 484"/>
                  <a:gd name="T60" fmla="*/ 500 w 556"/>
                  <a:gd name="T61" fmla="*/ 14 h 484"/>
                  <a:gd name="T62" fmla="*/ 498 w 556"/>
                  <a:gd name="T63" fmla="*/ 26 h 484"/>
                  <a:gd name="T64" fmla="*/ 498 w 556"/>
                  <a:gd name="T65" fmla="*/ 42 h 484"/>
                  <a:gd name="T66" fmla="*/ 500 w 556"/>
                  <a:gd name="T67" fmla="*/ 50 h 484"/>
                  <a:gd name="T68" fmla="*/ 504 w 556"/>
                  <a:gd name="T69" fmla="*/ 56 h 484"/>
                  <a:gd name="T70" fmla="*/ 508 w 556"/>
                  <a:gd name="T71" fmla="*/ 64 h 484"/>
                  <a:gd name="T72" fmla="*/ 514 w 556"/>
                  <a:gd name="T73" fmla="*/ 70 h 484"/>
                  <a:gd name="T74" fmla="*/ 522 w 556"/>
                  <a:gd name="T75" fmla="*/ 76 h 484"/>
                  <a:gd name="T76" fmla="*/ 530 w 556"/>
                  <a:gd name="T77" fmla="*/ 80 h 484"/>
                  <a:gd name="T78" fmla="*/ 542 w 556"/>
                  <a:gd name="T79" fmla="*/ 84 h 484"/>
                  <a:gd name="T80" fmla="*/ 556 w 556"/>
                  <a:gd name="T81" fmla="*/ 86 h 484"/>
                  <a:gd name="T82" fmla="*/ 556 w 556"/>
                  <a:gd name="T83" fmla="*/ 86 h 484"/>
                  <a:gd name="T84" fmla="*/ 554 w 556"/>
                  <a:gd name="T85" fmla="*/ 100 h 484"/>
                  <a:gd name="T86" fmla="*/ 548 w 556"/>
                  <a:gd name="T87" fmla="*/ 136 h 484"/>
                  <a:gd name="T88" fmla="*/ 540 w 556"/>
                  <a:gd name="T89" fmla="*/ 162 h 484"/>
                  <a:gd name="T90" fmla="*/ 532 w 556"/>
                  <a:gd name="T91" fmla="*/ 190 h 484"/>
                  <a:gd name="T92" fmla="*/ 522 w 556"/>
                  <a:gd name="T93" fmla="*/ 222 h 484"/>
                  <a:gd name="T94" fmla="*/ 508 w 556"/>
                  <a:gd name="T95" fmla="*/ 254 h 484"/>
                  <a:gd name="T96" fmla="*/ 494 w 556"/>
                  <a:gd name="T97" fmla="*/ 288 h 484"/>
                  <a:gd name="T98" fmla="*/ 474 w 556"/>
                  <a:gd name="T99" fmla="*/ 322 h 484"/>
                  <a:gd name="T100" fmla="*/ 452 w 556"/>
                  <a:gd name="T101" fmla="*/ 356 h 484"/>
                  <a:gd name="T102" fmla="*/ 426 w 556"/>
                  <a:gd name="T103" fmla="*/ 388 h 484"/>
                  <a:gd name="T104" fmla="*/ 398 w 556"/>
                  <a:gd name="T105" fmla="*/ 416 h 484"/>
                  <a:gd name="T106" fmla="*/ 382 w 556"/>
                  <a:gd name="T107" fmla="*/ 430 h 484"/>
                  <a:gd name="T108" fmla="*/ 364 w 556"/>
                  <a:gd name="T109" fmla="*/ 442 h 484"/>
                  <a:gd name="T110" fmla="*/ 346 w 556"/>
                  <a:gd name="T111" fmla="*/ 454 h 484"/>
                  <a:gd name="T112" fmla="*/ 326 w 556"/>
                  <a:gd name="T113" fmla="*/ 466 h 484"/>
                  <a:gd name="T114" fmla="*/ 306 w 556"/>
                  <a:gd name="T115" fmla="*/ 474 h 484"/>
                  <a:gd name="T116" fmla="*/ 284 w 556"/>
                  <a:gd name="T117" fmla="*/ 482 h 484"/>
                  <a:gd name="T118" fmla="*/ 0 w 556"/>
                  <a:gd name="T119" fmla="*/ 484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6" h="484">
                    <a:moveTo>
                      <a:pt x="0" y="484"/>
                    </a:moveTo>
                    <a:lnTo>
                      <a:pt x="0" y="484"/>
                    </a:lnTo>
                    <a:lnTo>
                      <a:pt x="8" y="478"/>
                    </a:lnTo>
                    <a:lnTo>
                      <a:pt x="32" y="464"/>
                    </a:lnTo>
                    <a:lnTo>
                      <a:pt x="46" y="452"/>
                    </a:lnTo>
                    <a:lnTo>
                      <a:pt x="64" y="438"/>
                    </a:lnTo>
                    <a:lnTo>
                      <a:pt x="82" y="420"/>
                    </a:lnTo>
                    <a:lnTo>
                      <a:pt x="100" y="400"/>
                    </a:lnTo>
                    <a:lnTo>
                      <a:pt x="118" y="378"/>
                    </a:lnTo>
                    <a:lnTo>
                      <a:pt x="136" y="352"/>
                    </a:lnTo>
                    <a:lnTo>
                      <a:pt x="152" y="324"/>
                    </a:lnTo>
                    <a:lnTo>
                      <a:pt x="166" y="292"/>
                    </a:lnTo>
                    <a:lnTo>
                      <a:pt x="178" y="258"/>
                    </a:lnTo>
                    <a:lnTo>
                      <a:pt x="186" y="220"/>
                    </a:lnTo>
                    <a:lnTo>
                      <a:pt x="192" y="178"/>
                    </a:lnTo>
                    <a:lnTo>
                      <a:pt x="192" y="156"/>
                    </a:lnTo>
                    <a:lnTo>
                      <a:pt x="192" y="134"/>
                    </a:lnTo>
                    <a:lnTo>
                      <a:pt x="192" y="134"/>
                    </a:lnTo>
                    <a:lnTo>
                      <a:pt x="202" y="132"/>
                    </a:lnTo>
                    <a:lnTo>
                      <a:pt x="214" y="128"/>
                    </a:lnTo>
                    <a:lnTo>
                      <a:pt x="226" y="120"/>
                    </a:lnTo>
                    <a:lnTo>
                      <a:pt x="240" y="110"/>
                    </a:lnTo>
                    <a:lnTo>
                      <a:pt x="246" y="104"/>
                    </a:lnTo>
                    <a:lnTo>
                      <a:pt x="250" y="96"/>
                    </a:lnTo>
                    <a:lnTo>
                      <a:pt x="254" y="86"/>
                    </a:lnTo>
                    <a:lnTo>
                      <a:pt x="256" y="76"/>
                    </a:lnTo>
                    <a:lnTo>
                      <a:pt x="258" y="62"/>
                    </a:lnTo>
                    <a:lnTo>
                      <a:pt x="258" y="50"/>
                    </a:lnTo>
                    <a:lnTo>
                      <a:pt x="502" y="0"/>
                    </a:lnTo>
                    <a:lnTo>
                      <a:pt x="502" y="0"/>
                    </a:lnTo>
                    <a:lnTo>
                      <a:pt x="500" y="14"/>
                    </a:lnTo>
                    <a:lnTo>
                      <a:pt x="498" y="26"/>
                    </a:lnTo>
                    <a:lnTo>
                      <a:pt x="498" y="42"/>
                    </a:lnTo>
                    <a:lnTo>
                      <a:pt x="500" y="50"/>
                    </a:lnTo>
                    <a:lnTo>
                      <a:pt x="504" y="56"/>
                    </a:lnTo>
                    <a:lnTo>
                      <a:pt x="508" y="64"/>
                    </a:lnTo>
                    <a:lnTo>
                      <a:pt x="514" y="70"/>
                    </a:lnTo>
                    <a:lnTo>
                      <a:pt x="522" y="76"/>
                    </a:lnTo>
                    <a:lnTo>
                      <a:pt x="530" y="80"/>
                    </a:lnTo>
                    <a:lnTo>
                      <a:pt x="542" y="84"/>
                    </a:lnTo>
                    <a:lnTo>
                      <a:pt x="556" y="86"/>
                    </a:lnTo>
                    <a:lnTo>
                      <a:pt x="556" y="86"/>
                    </a:lnTo>
                    <a:lnTo>
                      <a:pt x="554" y="100"/>
                    </a:lnTo>
                    <a:lnTo>
                      <a:pt x="548" y="136"/>
                    </a:lnTo>
                    <a:lnTo>
                      <a:pt x="540" y="162"/>
                    </a:lnTo>
                    <a:lnTo>
                      <a:pt x="532" y="190"/>
                    </a:lnTo>
                    <a:lnTo>
                      <a:pt x="522" y="222"/>
                    </a:lnTo>
                    <a:lnTo>
                      <a:pt x="508" y="254"/>
                    </a:lnTo>
                    <a:lnTo>
                      <a:pt x="494" y="288"/>
                    </a:lnTo>
                    <a:lnTo>
                      <a:pt x="474" y="322"/>
                    </a:lnTo>
                    <a:lnTo>
                      <a:pt x="452" y="356"/>
                    </a:lnTo>
                    <a:lnTo>
                      <a:pt x="426" y="388"/>
                    </a:lnTo>
                    <a:lnTo>
                      <a:pt x="398" y="416"/>
                    </a:lnTo>
                    <a:lnTo>
                      <a:pt x="382" y="430"/>
                    </a:lnTo>
                    <a:lnTo>
                      <a:pt x="364" y="442"/>
                    </a:lnTo>
                    <a:lnTo>
                      <a:pt x="346" y="454"/>
                    </a:lnTo>
                    <a:lnTo>
                      <a:pt x="326" y="466"/>
                    </a:lnTo>
                    <a:lnTo>
                      <a:pt x="306" y="474"/>
                    </a:lnTo>
                    <a:lnTo>
                      <a:pt x="284" y="482"/>
                    </a:lnTo>
                    <a:lnTo>
                      <a:pt x="0" y="484"/>
                    </a:lnTo>
                    <a:close/>
                  </a:path>
                </a:pathLst>
              </a:custGeom>
              <a:solidFill>
                <a:srgbClr val="E5D4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9" name="Freeform 328"/>
              <p:cNvSpPr>
                <a:spLocks/>
              </p:cNvSpPr>
              <p:nvPr/>
            </p:nvSpPr>
            <p:spPr bwMode="auto">
              <a:xfrm>
                <a:off x="-5792665" y="9310443"/>
                <a:ext cx="882650" cy="768350"/>
              </a:xfrm>
              <a:custGeom>
                <a:avLst/>
                <a:gdLst>
                  <a:gd name="T0" fmla="*/ 0 w 556"/>
                  <a:gd name="T1" fmla="*/ 484 h 484"/>
                  <a:gd name="T2" fmla="*/ 0 w 556"/>
                  <a:gd name="T3" fmla="*/ 484 h 484"/>
                  <a:gd name="T4" fmla="*/ 8 w 556"/>
                  <a:gd name="T5" fmla="*/ 478 h 484"/>
                  <a:gd name="T6" fmla="*/ 32 w 556"/>
                  <a:gd name="T7" fmla="*/ 464 h 484"/>
                  <a:gd name="T8" fmla="*/ 46 w 556"/>
                  <a:gd name="T9" fmla="*/ 452 h 484"/>
                  <a:gd name="T10" fmla="*/ 64 w 556"/>
                  <a:gd name="T11" fmla="*/ 438 h 484"/>
                  <a:gd name="T12" fmla="*/ 82 w 556"/>
                  <a:gd name="T13" fmla="*/ 420 h 484"/>
                  <a:gd name="T14" fmla="*/ 100 w 556"/>
                  <a:gd name="T15" fmla="*/ 400 h 484"/>
                  <a:gd name="T16" fmla="*/ 118 w 556"/>
                  <a:gd name="T17" fmla="*/ 378 h 484"/>
                  <a:gd name="T18" fmla="*/ 136 w 556"/>
                  <a:gd name="T19" fmla="*/ 352 h 484"/>
                  <a:gd name="T20" fmla="*/ 152 w 556"/>
                  <a:gd name="T21" fmla="*/ 324 h 484"/>
                  <a:gd name="T22" fmla="*/ 166 w 556"/>
                  <a:gd name="T23" fmla="*/ 292 h 484"/>
                  <a:gd name="T24" fmla="*/ 178 w 556"/>
                  <a:gd name="T25" fmla="*/ 258 h 484"/>
                  <a:gd name="T26" fmla="*/ 186 w 556"/>
                  <a:gd name="T27" fmla="*/ 220 h 484"/>
                  <a:gd name="T28" fmla="*/ 192 w 556"/>
                  <a:gd name="T29" fmla="*/ 178 h 484"/>
                  <a:gd name="T30" fmla="*/ 192 w 556"/>
                  <a:gd name="T31" fmla="*/ 156 h 484"/>
                  <a:gd name="T32" fmla="*/ 192 w 556"/>
                  <a:gd name="T33" fmla="*/ 134 h 484"/>
                  <a:gd name="T34" fmla="*/ 192 w 556"/>
                  <a:gd name="T35" fmla="*/ 134 h 484"/>
                  <a:gd name="T36" fmla="*/ 202 w 556"/>
                  <a:gd name="T37" fmla="*/ 132 h 484"/>
                  <a:gd name="T38" fmla="*/ 214 w 556"/>
                  <a:gd name="T39" fmla="*/ 128 h 484"/>
                  <a:gd name="T40" fmla="*/ 226 w 556"/>
                  <a:gd name="T41" fmla="*/ 120 h 484"/>
                  <a:gd name="T42" fmla="*/ 240 w 556"/>
                  <a:gd name="T43" fmla="*/ 110 h 484"/>
                  <a:gd name="T44" fmla="*/ 246 w 556"/>
                  <a:gd name="T45" fmla="*/ 104 h 484"/>
                  <a:gd name="T46" fmla="*/ 250 w 556"/>
                  <a:gd name="T47" fmla="*/ 96 h 484"/>
                  <a:gd name="T48" fmla="*/ 254 w 556"/>
                  <a:gd name="T49" fmla="*/ 86 h 484"/>
                  <a:gd name="T50" fmla="*/ 256 w 556"/>
                  <a:gd name="T51" fmla="*/ 76 h 484"/>
                  <a:gd name="T52" fmla="*/ 258 w 556"/>
                  <a:gd name="T53" fmla="*/ 62 h 484"/>
                  <a:gd name="T54" fmla="*/ 258 w 556"/>
                  <a:gd name="T55" fmla="*/ 50 h 484"/>
                  <a:gd name="T56" fmla="*/ 502 w 556"/>
                  <a:gd name="T57" fmla="*/ 0 h 484"/>
                  <a:gd name="T58" fmla="*/ 502 w 556"/>
                  <a:gd name="T59" fmla="*/ 0 h 484"/>
                  <a:gd name="T60" fmla="*/ 500 w 556"/>
                  <a:gd name="T61" fmla="*/ 14 h 484"/>
                  <a:gd name="T62" fmla="*/ 498 w 556"/>
                  <a:gd name="T63" fmla="*/ 26 h 484"/>
                  <a:gd name="T64" fmla="*/ 498 w 556"/>
                  <a:gd name="T65" fmla="*/ 42 h 484"/>
                  <a:gd name="T66" fmla="*/ 500 w 556"/>
                  <a:gd name="T67" fmla="*/ 50 h 484"/>
                  <a:gd name="T68" fmla="*/ 504 w 556"/>
                  <a:gd name="T69" fmla="*/ 56 h 484"/>
                  <a:gd name="T70" fmla="*/ 508 w 556"/>
                  <a:gd name="T71" fmla="*/ 64 h 484"/>
                  <a:gd name="T72" fmla="*/ 514 w 556"/>
                  <a:gd name="T73" fmla="*/ 70 h 484"/>
                  <a:gd name="T74" fmla="*/ 522 w 556"/>
                  <a:gd name="T75" fmla="*/ 76 h 484"/>
                  <a:gd name="T76" fmla="*/ 530 w 556"/>
                  <a:gd name="T77" fmla="*/ 80 h 484"/>
                  <a:gd name="T78" fmla="*/ 542 w 556"/>
                  <a:gd name="T79" fmla="*/ 84 h 484"/>
                  <a:gd name="T80" fmla="*/ 556 w 556"/>
                  <a:gd name="T81" fmla="*/ 86 h 484"/>
                  <a:gd name="T82" fmla="*/ 556 w 556"/>
                  <a:gd name="T83" fmla="*/ 86 h 484"/>
                  <a:gd name="T84" fmla="*/ 554 w 556"/>
                  <a:gd name="T85" fmla="*/ 100 h 484"/>
                  <a:gd name="T86" fmla="*/ 548 w 556"/>
                  <a:gd name="T87" fmla="*/ 136 h 484"/>
                  <a:gd name="T88" fmla="*/ 540 w 556"/>
                  <a:gd name="T89" fmla="*/ 162 h 484"/>
                  <a:gd name="T90" fmla="*/ 532 w 556"/>
                  <a:gd name="T91" fmla="*/ 190 h 484"/>
                  <a:gd name="T92" fmla="*/ 522 w 556"/>
                  <a:gd name="T93" fmla="*/ 222 h 484"/>
                  <a:gd name="T94" fmla="*/ 508 w 556"/>
                  <a:gd name="T95" fmla="*/ 254 h 484"/>
                  <a:gd name="T96" fmla="*/ 494 w 556"/>
                  <a:gd name="T97" fmla="*/ 288 h 484"/>
                  <a:gd name="T98" fmla="*/ 474 w 556"/>
                  <a:gd name="T99" fmla="*/ 322 h 484"/>
                  <a:gd name="T100" fmla="*/ 452 w 556"/>
                  <a:gd name="T101" fmla="*/ 356 h 484"/>
                  <a:gd name="T102" fmla="*/ 426 w 556"/>
                  <a:gd name="T103" fmla="*/ 388 h 484"/>
                  <a:gd name="T104" fmla="*/ 398 w 556"/>
                  <a:gd name="T105" fmla="*/ 416 h 484"/>
                  <a:gd name="T106" fmla="*/ 382 w 556"/>
                  <a:gd name="T107" fmla="*/ 430 h 484"/>
                  <a:gd name="T108" fmla="*/ 364 w 556"/>
                  <a:gd name="T109" fmla="*/ 442 h 484"/>
                  <a:gd name="T110" fmla="*/ 346 w 556"/>
                  <a:gd name="T111" fmla="*/ 454 h 484"/>
                  <a:gd name="T112" fmla="*/ 326 w 556"/>
                  <a:gd name="T113" fmla="*/ 466 h 484"/>
                  <a:gd name="T114" fmla="*/ 306 w 556"/>
                  <a:gd name="T115" fmla="*/ 474 h 484"/>
                  <a:gd name="T116" fmla="*/ 284 w 556"/>
                  <a:gd name="T117" fmla="*/ 482 h 484"/>
                  <a:gd name="T118" fmla="*/ 0 w 556"/>
                  <a:gd name="T119" fmla="*/ 484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6" h="484">
                    <a:moveTo>
                      <a:pt x="0" y="484"/>
                    </a:moveTo>
                    <a:lnTo>
                      <a:pt x="0" y="484"/>
                    </a:lnTo>
                    <a:lnTo>
                      <a:pt x="8" y="478"/>
                    </a:lnTo>
                    <a:lnTo>
                      <a:pt x="32" y="464"/>
                    </a:lnTo>
                    <a:lnTo>
                      <a:pt x="46" y="452"/>
                    </a:lnTo>
                    <a:lnTo>
                      <a:pt x="64" y="438"/>
                    </a:lnTo>
                    <a:lnTo>
                      <a:pt x="82" y="420"/>
                    </a:lnTo>
                    <a:lnTo>
                      <a:pt x="100" y="400"/>
                    </a:lnTo>
                    <a:lnTo>
                      <a:pt x="118" y="378"/>
                    </a:lnTo>
                    <a:lnTo>
                      <a:pt x="136" y="352"/>
                    </a:lnTo>
                    <a:lnTo>
                      <a:pt x="152" y="324"/>
                    </a:lnTo>
                    <a:lnTo>
                      <a:pt x="166" y="292"/>
                    </a:lnTo>
                    <a:lnTo>
                      <a:pt x="178" y="258"/>
                    </a:lnTo>
                    <a:lnTo>
                      <a:pt x="186" y="220"/>
                    </a:lnTo>
                    <a:lnTo>
                      <a:pt x="192" y="178"/>
                    </a:lnTo>
                    <a:lnTo>
                      <a:pt x="192" y="156"/>
                    </a:lnTo>
                    <a:lnTo>
                      <a:pt x="192" y="134"/>
                    </a:lnTo>
                    <a:lnTo>
                      <a:pt x="192" y="134"/>
                    </a:lnTo>
                    <a:lnTo>
                      <a:pt x="202" y="132"/>
                    </a:lnTo>
                    <a:lnTo>
                      <a:pt x="214" y="128"/>
                    </a:lnTo>
                    <a:lnTo>
                      <a:pt x="226" y="120"/>
                    </a:lnTo>
                    <a:lnTo>
                      <a:pt x="240" y="110"/>
                    </a:lnTo>
                    <a:lnTo>
                      <a:pt x="246" y="104"/>
                    </a:lnTo>
                    <a:lnTo>
                      <a:pt x="250" y="96"/>
                    </a:lnTo>
                    <a:lnTo>
                      <a:pt x="254" y="86"/>
                    </a:lnTo>
                    <a:lnTo>
                      <a:pt x="256" y="76"/>
                    </a:lnTo>
                    <a:lnTo>
                      <a:pt x="258" y="62"/>
                    </a:lnTo>
                    <a:lnTo>
                      <a:pt x="258" y="50"/>
                    </a:lnTo>
                    <a:lnTo>
                      <a:pt x="502" y="0"/>
                    </a:lnTo>
                    <a:lnTo>
                      <a:pt x="502" y="0"/>
                    </a:lnTo>
                    <a:lnTo>
                      <a:pt x="500" y="14"/>
                    </a:lnTo>
                    <a:lnTo>
                      <a:pt x="498" y="26"/>
                    </a:lnTo>
                    <a:lnTo>
                      <a:pt x="498" y="42"/>
                    </a:lnTo>
                    <a:lnTo>
                      <a:pt x="500" y="50"/>
                    </a:lnTo>
                    <a:lnTo>
                      <a:pt x="504" y="56"/>
                    </a:lnTo>
                    <a:lnTo>
                      <a:pt x="508" y="64"/>
                    </a:lnTo>
                    <a:lnTo>
                      <a:pt x="514" y="70"/>
                    </a:lnTo>
                    <a:lnTo>
                      <a:pt x="522" y="76"/>
                    </a:lnTo>
                    <a:lnTo>
                      <a:pt x="530" y="80"/>
                    </a:lnTo>
                    <a:lnTo>
                      <a:pt x="542" y="84"/>
                    </a:lnTo>
                    <a:lnTo>
                      <a:pt x="556" y="86"/>
                    </a:lnTo>
                    <a:lnTo>
                      <a:pt x="556" y="86"/>
                    </a:lnTo>
                    <a:lnTo>
                      <a:pt x="554" y="100"/>
                    </a:lnTo>
                    <a:lnTo>
                      <a:pt x="548" y="136"/>
                    </a:lnTo>
                    <a:lnTo>
                      <a:pt x="540" y="162"/>
                    </a:lnTo>
                    <a:lnTo>
                      <a:pt x="532" y="190"/>
                    </a:lnTo>
                    <a:lnTo>
                      <a:pt x="522" y="222"/>
                    </a:lnTo>
                    <a:lnTo>
                      <a:pt x="508" y="254"/>
                    </a:lnTo>
                    <a:lnTo>
                      <a:pt x="494" y="288"/>
                    </a:lnTo>
                    <a:lnTo>
                      <a:pt x="474" y="322"/>
                    </a:lnTo>
                    <a:lnTo>
                      <a:pt x="452" y="356"/>
                    </a:lnTo>
                    <a:lnTo>
                      <a:pt x="426" y="388"/>
                    </a:lnTo>
                    <a:lnTo>
                      <a:pt x="398" y="416"/>
                    </a:lnTo>
                    <a:lnTo>
                      <a:pt x="382" y="430"/>
                    </a:lnTo>
                    <a:lnTo>
                      <a:pt x="364" y="442"/>
                    </a:lnTo>
                    <a:lnTo>
                      <a:pt x="346" y="454"/>
                    </a:lnTo>
                    <a:lnTo>
                      <a:pt x="326" y="466"/>
                    </a:lnTo>
                    <a:lnTo>
                      <a:pt x="306" y="474"/>
                    </a:lnTo>
                    <a:lnTo>
                      <a:pt x="284" y="482"/>
                    </a:lnTo>
                    <a:lnTo>
                      <a:pt x="0" y="48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0" name="Freeform 329"/>
              <p:cNvSpPr>
                <a:spLocks/>
              </p:cNvSpPr>
              <p:nvPr/>
            </p:nvSpPr>
            <p:spPr bwMode="auto">
              <a:xfrm>
                <a:off x="-5237040" y="9437443"/>
                <a:ext cx="53975" cy="247650"/>
              </a:xfrm>
              <a:custGeom>
                <a:avLst/>
                <a:gdLst>
                  <a:gd name="T0" fmla="*/ 8 w 34"/>
                  <a:gd name="T1" fmla="*/ 4 h 156"/>
                  <a:gd name="T2" fmla="*/ 8 w 34"/>
                  <a:gd name="T3" fmla="*/ 4 h 156"/>
                  <a:gd name="T4" fmla="*/ 10 w 34"/>
                  <a:gd name="T5" fmla="*/ 18 h 156"/>
                  <a:gd name="T6" fmla="*/ 14 w 34"/>
                  <a:gd name="T7" fmla="*/ 56 h 156"/>
                  <a:gd name="T8" fmla="*/ 14 w 34"/>
                  <a:gd name="T9" fmla="*/ 80 h 156"/>
                  <a:gd name="T10" fmla="*/ 12 w 34"/>
                  <a:gd name="T11" fmla="*/ 106 h 156"/>
                  <a:gd name="T12" fmla="*/ 8 w 34"/>
                  <a:gd name="T13" fmla="*/ 132 h 156"/>
                  <a:gd name="T14" fmla="*/ 0 w 34"/>
                  <a:gd name="T15" fmla="*/ 156 h 156"/>
                  <a:gd name="T16" fmla="*/ 30 w 34"/>
                  <a:gd name="T17" fmla="*/ 150 h 156"/>
                  <a:gd name="T18" fmla="*/ 30 w 34"/>
                  <a:gd name="T19" fmla="*/ 150 h 156"/>
                  <a:gd name="T20" fmla="*/ 32 w 34"/>
                  <a:gd name="T21" fmla="*/ 134 h 156"/>
                  <a:gd name="T22" fmla="*/ 34 w 34"/>
                  <a:gd name="T23" fmla="*/ 94 h 156"/>
                  <a:gd name="T24" fmla="*/ 34 w 34"/>
                  <a:gd name="T25" fmla="*/ 44 h 156"/>
                  <a:gd name="T26" fmla="*/ 32 w 34"/>
                  <a:gd name="T27" fmla="*/ 20 h 156"/>
                  <a:gd name="T28" fmla="*/ 28 w 34"/>
                  <a:gd name="T29" fmla="*/ 0 h 156"/>
                  <a:gd name="T30" fmla="*/ 8 w 34"/>
                  <a:gd name="T31" fmla="*/ 4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4" h="156">
                    <a:moveTo>
                      <a:pt x="8" y="4"/>
                    </a:moveTo>
                    <a:lnTo>
                      <a:pt x="8" y="4"/>
                    </a:lnTo>
                    <a:lnTo>
                      <a:pt x="10" y="18"/>
                    </a:lnTo>
                    <a:lnTo>
                      <a:pt x="14" y="56"/>
                    </a:lnTo>
                    <a:lnTo>
                      <a:pt x="14" y="80"/>
                    </a:lnTo>
                    <a:lnTo>
                      <a:pt x="12" y="106"/>
                    </a:lnTo>
                    <a:lnTo>
                      <a:pt x="8" y="132"/>
                    </a:lnTo>
                    <a:lnTo>
                      <a:pt x="0" y="156"/>
                    </a:lnTo>
                    <a:lnTo>
                      <a:pt x="30" y="150"/>
                    </a:lnTo>
                    <a:lnTo>
                      <a:pt x="30" y="150"/>
                    </a:lnTo>
                    <a:lnTo>
                      <a:pt x="32" y="134"/>
                    </a:lnTo>
                    <a:lnTo>
                      <a:pt x="34" y="94"/>
                    </a:lnTo>
                    <a:lnTo>
                      <a:pt x="34" y="44"/>
                    </a:lnTo>
                    <a:lnTo>
                      <a:pt x="32" y="20"/>
                    </a:lnTo>
                    <a:lnTo>
                      <a:pt x="28" y="0"/>
                    </a:lnTo>
                    <a:lnTo>
                      <a:pt x="8" y="4"/>
                    </a:lnTo>
                    <a:close/>
                  </a:path>
                </a:pathLst>
              </a:custGeom>
              <a:solidFill>
                <a:srgbClr val="A58E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1" name="Freeform 330"/>
              <p:cNvSpPr>
                <a:spLocks/>
              </p:cNvSpPr>
              <p:nvPr/>
            </p:nvSpPr>
            <p:spPr bwMode="auto">
              <a:xfrm>
                <a:off x="-5154490" y="9421568"/>
                <a:ext cx="47625" cy="177800"/>
              </a:xfrm>
              <a:custGeom>
                <a:avLst/>
                <a:gdLst>
                  <a:gd name="T0" fmla="*/ 0 w 30"/>
                  <a:gd name="T1" fmla="*/ 4 h 112"/>
                  <a:gd name="T2" fmla="*/ 0 w 30"/>
                  <a:gd name="T3" fmla="*/ 4 h 112"/>
                  <a:gd name="T4" fmla="*/ 2 w 30"/>
                  <a:gd name="T5" fmla="*/ 16 h 112"/>
                  <a:gd name="T6" fmla="*/ 4 w 30"/>
                  <a:gd name="T7" fmla="*/ 44 h 112"/>
                  <a:gd name="T8" fmla="*/ 6 w 30"/>
                  <a:gd name="T9" fmla="*/ 80 h 112"/>
                  <a:gd name="T10" fmla="*/ 4 w 30"/>
                  <a:gd name="T11" fmla="*/ 96 h 112"/>
                  <a:gd name="T12" fmla="*/ 2 w 30"/>
                  <a:gd name="T13" fmla="*/ 112 h 112"/>
                  <a:gd name="T14" fmla="*/ 30 w 30"/>
                  <a:gd name="T15" fmla="*/ 106 h 112"/>
                  <a:gd name="T16" fmla="*/ 30 w 30"/>
                  <a:gd name="T17" fmla="*/ 106 h 112"/>
                  <a:gd name="T18" fmla="*/ 28 w 30"/>
                  <a:gd name="T19" fmla="*/ 68 h 112"/>
                  <a:gd name="T20" fmla="*/ 26 w 30"/>
                  <a:gd name="T21" fmla="*/ 34 h 112"/>
                  <a:gd name="T22" fmla="*/ 20 w 30"/>
                  <a:gd name="T23" fmla="*/ 0 h 112"/>
                  <a:gd name="T24" fmla="*/ 0 w 30"/>
                  <a:gd name="T25" fmla="*/ 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 h="112">
                    <a:moveTo>
                      <a:pt x="0" y="4"/>
                    </a:moveTo>
                    <a:lnTo>
                      <a:pt x="0" y="4"/>
                    </a:lnTo>
                    <a:lnTo>
                      <a:pt x="2" y="16"/>
                    </a:lnTo>
                    <a:lnTo>
                      <a:pt x="4" y="44"/>
                    </a:lnTo>
                    <a:lnTo>
                      <a:pt x="6" y="80"/>
                    </a:lnTo>
                    <a:lnTo>
                      <a:pt x="4" y="96"/>
                    </a:lnTo>
                    <a:lnTo>
                      <a:pt x="2" y="112"/>
                    </a:lnTo>
                    <a:lnTo>
                      <a:pt x="30" y="106"/>
                    </a:lnTo>
                    <a:lnTo>
                      <a:pt x="30" y="106"/>
                    </a:lnTo>
                    <a:lnTo>
                      <a:pt x="28" y="68"/>
                    </a:lnTo>
                    <a:lnTo>
                      <a:pt x="26" y="34"/>
                    </a:lnTo>
                    <a:lnTo>
                      <a:pt x="20" y="0"/>
                    </a:lnTo>
                    <a:lnTo>
                      <a:pt x="0" y="4"/>
                    </a:lnTo>
                    <a:close/>
                  </a:path>
                </a:pathLst>
              </a:custGeom>
              <a:solidFill>
                <a:srgbClr val="A58E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2" name="Freeform 331"/>
              <p:cNvSpPr>
                <a:spLocks/>
              </p:cNvSpPr>
              <p:nvPr/>
            </p:nvSpPr>
            <p:spPr bwMode="auto">
              <a:xfrm>
                <a:off x="-5418015" y="9513643"/>
                <a:ext cx="149225" cy="114300"/>
              </a:xfrm>
              <a:custGeom>
                <a:avLst/>
                <a:gdLst>
                  <a:gd name="T0" fmla="*/ 32 w 94"/>
                  <a:gd name="T1" fmla="*/ 50 h 72"/>
                  <a:gd name="T2" fmla="*/ 32 w 94"/>
                  <a:gd name="T3" fmla="*/ 50 h 72"/>
                  <a:gd name="T4" fmla="*/ 30 w 94"/>
                  <a:gd name="T5" fmla="*/ 44 h 72"/>
                  <a:gd name="T6" fmla="*/ 30 w 94"/>
                  <a:gd name="T7" fmla="*/ 36 h 72"/>
                  <a:gd name="T8" fmla="*/ 30 w 94"/>
                  <a:gd name="T9" fmla="*/ 36 h 72"/>
                  <a:gd name="T10" fmla="*/ 32 w 94"/>
                  <a:gd name="T11" fmla="*/ 24 h 72"/>
                  <a:gd name="T12" fmla="*/ 38 w 94"/>
                  <a:gd name="T13" fmla="*/ 14 h 72"/>
                  <a:gd name="T14" fmla="*/ 42 w 94"/>
                  <a:gd name="T15" fmla="*/ 8 h 72"/>
                  <a:gd name="T16" fmla="*/ 48 w 94"/>
                  <a:gd name="T17" fmla="*/ 4 h 72"/>
                  <a:gd name="T18" fmla="*/ 54 w 94"/>
                  <a:gd name="T19" fmla="*/ 2 h 72"/>
                  <a:gd name="T20" fmla="*/ 62 w 94"/>
                  <a:gd name="T21" fmla="*/ 0 h 72"/>
                  <a:gd name="T22" fmla="*/ 62 w 94"/>
                  <a:gd name="T23" fmla="*/ 0 h 72"/>
                  <a:gd name="T24" fmla="*/ 70 w 94"/>
                  <a:gd name="T25" fmla="*/ 0 h 72"/>
                  <a:gd name="T26" fmla="*/ 76 w 94"/>
                  <a:gd name="T27" fmla="*/ 2 h 72"/>
                  <a:gd name="T28" fmla="*/ 82 w 94"/>
                  <a:gd name="T29" fmla="*/ 6 h 72"/>
                  <a:gd name="T30" fmla="*/ 88 w 94"/>
                  <a:gd name="T31" fmla="*/ 10 h 72"/>
                  <a:gd name="T32" fmla="*/ 90 w 94"/>
                  <a:gd name="T33" fmla="*/ 16 h 72"/>
                  <a:gd name="T34" fmla="*/ 94 w 94"/>
                  <a:gd name="T35" fmla="*/ 22 h 72"/>
                  <a:gd name="T36" fmla="*/ 94 w 94"/>
                  <a:gd name="T37" fmla="*/ 36 h 72"/>
                  <a:gd name="T38" fmla="*/ 94 w 94"/>
                  <a:gd name="T39" fmla="*/ 36 h 72"/>
                  <a:gd name="T40" fmla="*/ 94 w 94"/>
                  <a:gd name="T41" fmla="*/ 48 h 72"/>
                  <a:gd name="T42" fmla="*/ 90 w 94"/>
                  <a:gd name="T43" fmla="*/ 58 h 72"/>
                  <a:gd name="T44" fmla="*/ 84 w 94"/>
                  <a:gd name="T45" fmla="*/ 66 h 72"/>
                  <a:gd name="T46" fmla="*/ 78 w 94"/>
                  <a:gd name="T47" fmla="*/ 72 h 72"/>
                  <a:gd name="T48" fmla="*/ 64 w 94"/>
                  <a:gd name="T49" fmla="*/ 60 h 72"/>
                  <a:gd name="T50" fmla="*/ 64 w 94"/>
                  <a:gd name="T51" fmla="*/ 60 h 72"/>
                  <a:gd name="T52" fmla="*/ 70 w 94"/>
                  <a:gd name="T53" fmla="*/ 50 h 72"/>
                  <a:gd name="T54" fmla="*/ 72 w 94"/>
                  <a:gd name="T55" fmla="*/ 44 h 72"/>
                  <a:gd name="T56" fmla="*/ 74 w 94"/>
                  <a:gd name="T57" fmla="*/ 40 h 72"/>
                  <a:gd name="T58" fmla="*/ 74 w 94"/>
                  <a:gd name="T59" fmla="*/ 40 h 72"/>
                  <a:gd name="T60" fmla="*/ 72 w 94"/>
                  <a:gd name="T61" fmla="*/ 34 h 72"/>
                  <a:gd name="T62" fmla="*/ 70 w 94"/>
                  <a:gd name="T63" fmla="*/ 28 h 72"/>
                  <a:gd name="T64" fmla="*/ 66 w 94"/>
                  <a:gd name="T65" fmla="*/ 26 h 72"/>
                  <a:gd name="T66" fmla="*/ 60 w 94"/>
                  <a:gd name="T67" fmla="*/ 26 h 72"/>
                  <a:gd name="T68" fmla="*/ 60 w 94"/>
                  <a:gd name="T69" fmla="*/ 26 h 72"/>
                  <a:gd name="T70" fmla="*/ 56 w 94"/>
                  <a:gd name="T71" fmla="*/ 28 h 72"/>
                  <a:gd name="T72" fmla="*/ 52 w 94"/>
                  <a:gd name="T73" fmla="*/ 32 h 72"/>
                  <a:gd name="T74" fmla="*/ 48 w 94"/>
                  <a:gd name="T75" fmla="*/ 36 h 72"/>
                  <a:gd name="T76" fmla="*/ 48 w 94"/>
                  <a:gd name="T77" fmla="*/ 42 h 72"/>
                  <a:gd name="T78" fmla="*/ 48 w 94"/>
                  <a:gd name="T79" fmla="*/ 42 h 72"/>
                  <a:gd name="T80" fmla="*/ 48 w 94"/>
                  <a:gd name="T81" fmla="*/ 46 h 72"/>
                  <a:gd name="T82" fmla="*/ 50 w 94"/>
                  <a:gd name="T83" fmla="*/ 48 h 72"/>
                  <a:gd name="T84" fmla="*/ 54 w 94"/>
                  <a:gd name="T85" fmla="*/ 54 h 72"/>
                  <a:gd name="T86" fmla="*/ 46 w 94"/>
                  <a:gd name="T87" fmla="*/ 72 h 72"/>
                  <a:gd name="T88" fmla="*/ 0 w 94"/>
                  <a:gd name="T89" fmla="*/ 70 h 72"/>
                  <a:gd name="T90" fmla="*/ 0 w 94"/>
                  <a:gd name="T91" fmla="*/ 16 h 72"/>
                  <a:gd name="T92" fmla="*/ 20 w 94"/>
                  <a:gd name="T93" fmla="*/ 14 h 72"/>
                  <a:gd name="T94" fmla="*/ 20 w 94"/>
                  <a:gd name="T95" fmla="*/ 50 h 72"/>
                  <a:gd name="T96" fmla="*/ 32 w 94"/>
                  <a:gd name="T97" fmla="*/ 5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4" h="72">
                    <a:moveTo>
                      <a:pt x="32" y="50"/>
                    </a:moveTo>
                    <a:lnTo>
                      <a:pt x="32" y="50"/>
                    </a:lnTo>
                    <a:lnTo>
                      <a:pt x="30" y="44"/>
                    </a:lnTo>
                    <a:lnTo>
                      <a:pt x="30" y="36"/>
                    </a:lnTo>
                    <a:lnTo>
                      <a:pt x="30" y="36"/>
                    </a:lnTo>
                    <a:lnTo>
                      <a:pt x="32" y="24"/>
                    </a:lnTo>
                    <a:lnTo>
                      <a:pt x="38" y="14"/>
                    </a:lnTo>
                    <a:lnTo>
                      <a:pt x="42" y="8"/>
                    </a:lnTo>
                    <a:lnTo>
                      <a:pt x="48" y="4"/>
                    </a:lnTo>
                    <a:lnTo>
                      <a:pt x="54" y="2"/>
                    </a:lnTo>
                    <a:lnTo>
                      <a:pt x="62" y="0"/>
                    </a:lnTo>
                    <a:lnTo>
                      <a:pt x="62" y="0"/>
                    </a:lnTo>
                    <a:lnTo>
                      <a:pt x="70" y="0"/>
                    </a:lnTo>
                    <a:lnTo>
                      <a:pt x="76" y="2"/>
                    </a:lnTo>
                    <a:lnTo>
                      <a:pt x="82" y="6"/>
                    </a:lnTo>
                    <a:lnTo>
                      <a:pt x="88" y="10"/>
                    </a:lnTo>
                    <a:lnTo>
                      <a:pt x="90" y="16"/>
                    </a:lnTo>
                    <a:lnTo>
                      <a:pt x="94" y="22"/>
                    </a:lnTo>
                    <a:lnTo>
                      <a:pt x="94" y="36"/>
                    </a:lnTo>
                    <a:lnTo>
                      <a:pt x="94" y="36"/>
                    </a:lnTo>
                    <a:lnTo>
                      <a:pt x="94" y="48"/>
                    </a:lnTo>
                    <a:lnTo>
                      <a:pt x="90" y="58"/>
                    </a:lnTo>
                    <a:lnTo>
                      <a:pt x="84" y="66"/>
                    </a:lnTo>
                    <a:lnTo>
                      <a:pt x="78" y="72"/>
                    </a:lnTo>
                    <a:lnTo>
                      <a:pt x="64" y="60"/>
                    </a:lnTo>
                    <a:lnTo>
                      <a:pt x="64" y="60"/>
                    </a:lnTo>
                    <a:lnTo>
                      <a:pt x="70" y="50"/>
                    </a:lnTo>
                    <a:lnTo>
                      <a:pt x="72" y="44"/>
                    </a:lnTo>
                    <a:lnTo>
                      <a:pt x="74" y="40"/>
                    </a:lnTo>
                    <a:lnTo>
                      <a:pt x="74" y="40"/>
                    </a:lnTo>
                    <a:lnTo>
                      <a:pt x="72" y="34"/>
                    </a:lnTo>
                    <a:lnTo>
                      <a:pt x="70" y="28"/>
                    </a:lnTo>
                    <a:lnTo>
                      <a:pt x="66" y="26"/>
                    </a:lnTo>
                    <a:lnTo>
                      <a:pt x="60" y="26"/>
                    </a:lnTo>
                    <a:lnTo>
                      <a:pt x="60" y="26"/>
                    </a:lnTo>
                    <a:lnTo>
                      <a:pt x="56" y="28"/>
                    </a:lnTo>
                    <a:lnTo>
                      <a:pt x="52" y="32"/>
                    </a:lnTo>
                    <a:lnTo>
                      <a:pt x="48" y="36"/>
                    </a:lnTo>
                    <a:lnTo>
                      <a:pt x="48" y="42"/>
                    </a:lnTo>
                    <a:lnTo>
                      <a:pt x="48" y="42"/>
                    </a:lnTo>
                    <a:lnTo>
                      <a:pt x="48" y="46"/>
                    </a:lnTo>
                    <a:lnTo>
                      <a:pt x="50" y="48"/>
                    </a:lnTo>
                    <a:lnTo>
                      <a:pt x="54" y="54"/>
                    </a:lnTo>
                    <a:lnTo>
                      <a:pt x="46" y="72"/>
                    </a:lnTo>
                    <a:lnTo>
                      <a:pt x="0" y="70"/>
                    </a:lnTo>
                    <a:lnTo>
                      <a:pt x="0" y="16"/>
                    </a:lnTo>
                    <a:lnTo>
                      <a:pt x="20" y="14"/>
                    </a:lnTo>
                    <a:lnTo>
                      <a:pt x="20" y="50"/>
                    </a:lnTo>
                    <a:lnTo>
                      <a:pt x="32" y="50"/>
                    </a:lnTo>
                    <a:close/>
                  </a:path>
                </a:pathLst>
              </a:custGeom>
              <a:solidFill>
                <a:srgbClr val="A58E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3" name="Freeform 332"/>
              <p:cNvSpPr>
                <a:spLocks/>
              </p:cNvSpPr>
              <p:nvPr/>
            </p:nvSpPr>
            <p:spPr bwMode="auto">
              <a:xfrm>
                <a:off x="-5418015" y="9513643"/>
                <a:ext cx="149225" cy="114300"/>
              </a:xfrm>
              <a:custGeom>
                <a:avLst/>
                <a:gdLst>
                  <a:gd name="T0" fmla="*/ 32 w 94"/>
                  <a:gd name="T1" fmla="*/ 50 h 72"/>
                  <a:gd name="T2" fmla="*/ 32 w 94"/>
                  <a:gd name="T3" fmla="*/ 50 h 72"/>
                  <a:gd name="T4" fmla="*/ 30 w 94"/>
                  <a:gd name="T5" fmla="*/ 44 h 72"/>
                  <a:gd name="T6" fmla="*/ 30 w 94"/>
                  <a:gd name="T7" fmla="*/ 36 h 72"/>
                  <a:gd name="T8" fmla="*/ 30 w 94"/>
                  <a:gd name="T9" fmla="*/ 36 h 72"/>
                  <a:gd name="T10" fmla="*/ 32 w 94"/>
                  <a:gd name="T11" fmla="*/ 24 h 72"/>
                  <a:gd name="T12" fmla="*/ 38 w 94"/>
                  <a:gd name="T13" fmla="*/ 14 h 72"/>
                  <a:gd name="T14" fmla="*/ 42 w 94"/>
                  <a:gd name="T15" fmla="*/ 8 h 72"/>
                  <a:gd name="T16" fmla="*/ 48 w 94"/>
                  <a:gd name="T17" fmla="*/ 4 h 72"/>
                  <a:gd name="T18" fmla="*/ 54 w 94"/>
                  <a:gd name="T19" fmla="*/ 2 h 72"/>
                  <a:gd name="T20" fmla="*/ 62 w 94"/>
                  <a:gd name="T21" fmla="*/ 0 h 72"/>
                  <a:gd name="T22" fmla="*/ 62 w 94"/>
                  <a:gd name="T23" fmla="*/ 0 h 72"/>
                  <a:gd name="T24" fmla="*/ 70 w 94"/>
                  <a:gd name="T25" fmla="*/ 0 h 72"/>
                  <a:gd name="T26" fmla="*/ 76 w 94"/>
                  <a:gd name="T27" fmla="*/ 2 h 72"/>
                  <a:gd name="T28" fmla="*/ 82 w 94"/>
                  <a:gd name="T29" fmla="*/ 6 h 72"/>
                  <a:gd name="T30" fmla="*/ 88 w 94"/>
                  <a:gd name="T31" fmla="*/ 10 h 72"/>
                  <a:gd name="T32" fmla="*/ 90 w 94"/>
                  <a:gd name="T33" fmla="*/ 16 h 72"/>
                  <a:gd name="T34" fmla="*/ 94 w 94"/>
                  <a:gd name="T35" fmla="*/ 22 h 72"/>
                  <a:gd name="T36" fmla="*/ 94 w 94"/>
                  <a:gd name="T37" fmla="*/ 36 h 72"/>
                  <a:gd name="T38" fmla="*/ 94 w 94"/>
                  <a:gd name="T39" fmla="*/ 36 h 72"/>
                  <a:gd name="T40" fmla="*/ 94 w 94"/>
                  <a:gd name="T41" fmla="*/ 48 h 72"/>
                  <a:gd name="T42" fmla="*/ 90 w 94"/>
                  <a:gd name="T43" fmla="*/ 58 h 72"/>
                  <a:gd name="T44" fmla="*/ 84 w 94"/>
                  <a:gd name="T45" fmla="*/ 66 h 72"/>
                  <a:gd name="T46" fmla="*/ 78 w 94"/>
                  <a:gd name="T47" fmla="*/ 72 h 72"/>
                  <a:gd name="T48" fmla="*/ 64 w 94"/>
                  <a:gd name="T49" fmla="*/ 60 h 72"/>
                  <a:gd name="T50" fmla="*/ 64 w 94"/>
                  <a:gd name="T51" fmla="*/ 60 h 72"/>
                  <a:gd name="T52" fmla="*/ 70 w 94"/>
                  <a:gd name="T53" fmla="*/ 50 h 72"/>
                  <a:gd name="T54" fmla="*/ 72 w 94"/>
                  <a:gd name="T55" fmla="*/ 44 h 72"/>
                  <a:gd name="T56" fmla="*/ 74 w 94"/>
                  <a:gd name="T57" fmla="*/ 40 h 72"/>
                  <a:gd name="T58" fmla="*/ 74 w 94"/>
                  <a:gd name="T59" fmla="*/ 40 h 72"/>
                  <a:gd name="T60" fmla="*/ 72 w 94"/>
                  <a:gd name="T61" fmla="*/ 34 h 72"/>
                  <a:gd name="T62" fmla="*/ 70 w 94"/>
                  <a:gd name="T63" fmla="*/ 28 h 72"/>
                  <a:gd name="T64" fmla="*/ 66 w 94"/>
                  <a:gd name="T65" fmla="*/ 26 h 72"/>
                  <a:gd name="T66" fmla="*/ 60 w 94"/>
                  <a:gd name="T67" fmla="*/ 26 h 72"/>
                  <a:gd name="T68" fmla="*/ 60 w 94"/>
                  <a:gd name="T69" fmla="*/ 26 h 72"/>
                  <a:gd name="T70" fmla="*/ 56 w 94"/>
                  <a:gd name="T71" fmla="*/ 28 h 72"/>
                  <a:gd name="T72" fmla="*/ 52 w 94"/>
                  <a:gd name="T73" fmla="*/ 32 h 72"/>
                  <a:gd name="T74" fmla="*/ 48 w 94"/>
                  <a:gd name="T75" fmla="*/ 36 h 72"/>
                  <a:gd name="T76" fmla="*/ 48 w 94"/>
                  <a:gd name="T77" fmla="*/ 42 h 72"/>
                  <a:gd name="T78" fmla="*/ 48 w 94"/>
                  <a:gd name="T79" fmla="*/ 42 h 72"/>
                  <a:gd name="T80" fmla="*/ 48 w 94"/>
                  <a:gd name="T81" fmla="*/ 46 h 72"/>
                  <a:gd name="T82" fmla="*/ 50 w 94"/>
                  <a:gd name="T83" fmla="*/ 48 h 72"/>
                  <a:gd name="T84" fmla="*/ 54 w 94"/>
                  <a:gd name="T85" fmla="*/ 54 h 72"/>
                  <a:gd name="T86" fmla="*/ 46 w 94"/>
                  <a:gd name="T87" fmla="*/ 72 h 72"/>
                  <a:gd name="T88" fmla="*/ 0 w 94"/>
                  <a:gd name="T89" fmla="*/ 70 h 72"/>
                  <a:gd name="T90" fmla="*/ 0 w 94"/>
                  <a:gd name="T91" fmla="*/ 16 h 72"/>
                  <a:gd name="T92" fmla="*/ 20 w 94"/>
                  <a:gd name="T93" fmla="*/ 14 h 72"/>
                  <a:gd name="T94" fmla="*/ 20 w 94"/>
                  <a:gd name="T95" fmla="*/ 50 h 72"/>
                  <a:gd name="T96" fmla="*/ 32 w 94"/>
                  <a:gd name="T97" fmla="*/ 5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4" h="72">
                    <a:moveTo>
                      <a:pt x="32" y="50"/>
                    </a:moveTo>
                    <a:lnTo>
                      <a:pt x="32" y="50"/>
                    </a:lnTo>
                    <a:lnTo>
                      <a:pt x="30" y="44"/>
                    </a:lnTo>
                    <a:lnTo>
                      <a:pt x="30" y="36"/>
                    </a:lnTo>
                    <a:lnTo>
                      <a:pt x="30" y="36"/>
                    </a:lnTo>
                    <a:lnTo>
                      <a:pt x="32" y="24"/>
                    </a:lnTo>
                    <a:lnTo>
                      <a:pt x="38" y="14"/>
                    </a:lnTo>
                    <a:lnTo>
                      <a:pt x="42" y="8"/>
                    </a:lnTo>
                    <a:lnTo>
                      <a:pt x="48" y="4"/>
                    </a:lnTo>
                    <a:lnTo>
                      <a:pt x="54" y="2"/>
                    </a:lnTo>
                    <a:lnTo>
                      <a:pt x="62" y="0"/>
                    </a:lnTo>
                    <a:lnTo>
                      <a:pt x="62" y="0"/>
                    </a:lnTo>
                    <a:lnTo>
                      <a:pt x="70" y="0"/>
                    </a:lnTo>
                    <a:lnTo>
                      <a:pt x="76" y="2"/>
                    </a:lnTo>
                    <a:lnTo>
                      <a:pt x="82" y="6"/>
                    </a:lnTo>
                    <a:lnTo>
                      <a:pt x="88" y="10"/>
                    </a:lnTo>
                    <a:lnTo>
                      <a:pt x="90" y="16"/>
                    </a:lnTo>
                    <a:lnTo>
                      <a:pt x="94" y="22"/>
                    </a:lnTo>
                    <a:lnTo>
                      <a:pt x="94" y="36"/>
                    </a:lnTo>
                    <a:lnTo>
                      <a:pt x="94" y="36"/>
                    </a:lnTo>
                    <a:lnTo>
                      <a:pt x="94" y="48"/>
                    </a:lnTo>
                    <a:lnTo>
                      <a:pt x="90" y="58"/>
                    </a:lnTo>
                    <a:lnTo>
                      <a:pt x="84" y="66"/>
                    </a:lnTo>
                    <a:lnTo>
                      <a:pt x="78" y="72"/>
                    </a:lnTo>
                    <a:lnTo>
                      <a:pt x="64" y="60"/>
                    </a:lnTo>
                    <a:lnTo>
                      <a:pt x="64" y="60"/>
                    </a:lnTo>
                    <a:lnTo>
                      <a:pt x="70" y="50"/>
                    </a:lnTo>
                    <a:lnTo>
                      <a:pt x="72" y="44"/>
                    </a:lnTo>
                    <a:lnTo>
                      <a:pt x="74" y="40"/>
                    </a:lnTo>
                    <a:lnTo>
                      <a:pt x="74" y="40"/>
                    </a:lnTo>
                    <a:lnTo>
                      <a:pt x="72" y="34"/>
                    </a:lnTo>
                    <a:lnTo>
                      <a:pt x="70" y="28"/>
                    </a:lnTo>
                    <a:lnTo>
                      <a:pt x="66" y="26"/>
                    </a:lnTo>
                    <a:lnTo>
                      <a:pt x="60" y="26"/>
                    </a:lnTo>
                    <a:lnTo>
                      <a:pt x="60" y="26"/>
                    </a:lnTo>
                    <a:lnTo>
                      <a:pt x="56" y="28"/>
                    </a:lnTo>
                    <a:lnTo>
                      <a:pt x="52" y="32"/>
                    </a:lnTo>
                    <a:lnTo>
                      <a:pt x="48" y="36"/>
                    </a:lnTo>
                    <a:lnTo>
                      <a:pt x="48" y="42"/>
                    </a:lnTo>
                    <a:lnTo>
                      <a:pt x="48" y="42"/>
                    </a:lnTo>
                    <a:lnTo>
                      <a:pt x="48" y="46"/>
                    </a:lnTo>
                    <a:lnTo>
                      <a:pt x="50" y="48"/>
                    </a:lnTo>
                    <a:lnTo>
                      <a:pt x="54" y="54"/>
                    </a:lnTo>
                    <a:lnTo>
                      <a:pt x="46" y="72"/>
                    </a:lnTo>
                    <a:lnTo>
                      <a:pt x="0" y="70"/>
                    </a:lnTo>
                    <a:lnTo>
                      <a:pt x="0" y="16"/>
                    </a:lnTo>
                    <a:lnTo>
                      <a:pt x="20" y="14"/>
                    </a:lnTo>
                    <a:lnTo>
                      <a:pt x="20" y="50"/>
                    </a:lnTo>
                    <a:lnTo>
                      <a:pt x="32" y="5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4" name="Freeform 333"/>
              <p:cNvSpPr>
                <a:spLocks/>
              </p:cNvSpPr>
              <p:nvPr/>
            </p:nvSpPr>
            <p:spPr bwMode="auto">
              <a:xfrm>
                <a:off x="-3973390" y="9513643"/>
                <a:ext cx="736600" cy="561975"/>
              </a:xfrm>
              <a:custGeom>
                <a:avLst/>
                <a:gdLst>
                  <a:gd name="T0" fmla="*/ 436 w 464"/>
                  <a:gd name="T1" fmla="*/ 18 h 354"/>
                  <a:gd name="T2" fmla="*/ 412 w 464"/>
                  <a:gd name="T3" fmla="*/ 2 h 354"/>
                  <a:gd name="T4" fmla="*/ 372 w 464"/>
                  <a:gd name="T5" fmla="*/ 0 h 354"/>
                  <a:gd name="T6" fmla="*/ 260 w 464"/>
                  <a:gd name="T7" fmla="*/ 34 h 354"/>
                  <a:gd name="T8" fmla="*/ 172 w 464"/>
                  <a:gd name="T9" fmla="*/ 84 h 354"/>
                  <a:gd name="T10" fmla="*/ 60 w 464"/>
                  <a:gd name="T11" fmla="*/ 176 h 354"/>
                  <a:gd name="T12" fmla="*/ 8 w 464"/>
                  <a:gd name="T13" fmla="*/ 246 h 354"/>
                  <a:gd name="T14" fmla="*/ 0 w 464"/>
                  <a:gd name="T15" fmla="*/ 282 h 354"/>
                  <a:gd name="T16" fmla="*/ 6 w 464"/>
                  <a:gd name="T17" fmla="*/ 300 h 354"/>
                  <a:gd name="T18" fmla="*/ 8 w 464"/>
                  <a:gd name="T19" fmla="*/ 304 h 354"/>
                  <a:gd name="T20" fmla="*/ 10 w 464"/>
                  <a:gd name="T21" fmla="*/ 306 h 354"/>
                  <a:gd name="T22" fmla="*/ 12 w 464"/>
                  <a:gd name="T23" fmla="*/ 308 h 354"/>
                  <a:gd name="T24" fmla="*/ 14 w 464"/>
                  <a:gd name="T25" fmla="*/ 310 h 354"/>
                  <a:gd name="T26" fmla="*/ 16 w 464"/>
                  <a:gd name="T27" fmla="*/ 314 h 354"/>
                  <a:gd name="T28" fmla="*/ 16 w 464"/>
                  <a:gd name="T29" fmla="*/ 316 h 354"/>
                  <a:gd name="T30" fmla="*/ 18 w 464"/>
                  <a:gd name="T31" fmla="*/ 318 h 354"/>
                  <a:gd name="T32" fmla="*/ 20 w 464"/>
                  <a:gd name="T33" fmla="*/ 320 h 354"/>
                  <a:gd name="T34" fmla="*/ 22 w 464"/>
                  <a:gd name="T35" fmla="*/ 322 h 354"/>
                  <a:gd name="T36" fmla="*/ 24 w 464"/>
                  <a:gd name="T37" fmla="*/ 326 h 354"/>
                  <a:gd name="T38" fmla="*/ 24 w 464"/>
                  <a:gd name="T39" fmla="*/ 328 h 354"/>
                  <a:gd name="T40" fmla="*/ 26 w 464"/>
                  <a:gd name="T41" fmla="*/ 330 h 354"/>
                  <a:gd name="T42" fmla="*/ 28 w 464"/>
                  <a:gd name="T43" fmla="*/ 332 h 354"/>
                  <a:gd name="T44" fmla="*/ 30 w 464"/>
                  <a:gd name="T45" fmla="*/ 334 h 354"/>
                  <a:gd name="T46" fmla="*/ 54 w 464"/>
                  <a:gd name="T47" fmla="*/ 350 h 354"/>
                  <a:gd name="T48" fmla="*/ 94 w 464"/>
                  <a:gd name="T49" fmla="*/ 352 h 354"/>
                  <a:gd name="T50" fmla="*/ 206 w 464"/>
                  <a:gd name="T51" fmla="*/ 318 h 354"/>
                  <a:gd name="T52" fmla="*/ 294 w 464"/>
                  <a:gd name="T53" fmla="*/ 270 h 354"/>
                  <a:gd name="T54" fmla="*/ 406 w 464"/>
                  <a:gd name="T55" fmla="*/ 178 h 354"/>
                  <a:gd name="T56" fmla="*/ 456 w 464"/>
                  <a:gd name="T57" fmla="*/ 106 h 354"/>
                  <a:gd name="T58" fmla="*/ 464 w 464"/>
                  <a:gd name="T59" fmla="*/ 72 h 354"/>
                  <a:gd name="T60" fmla="*/ 458 w 464"/>
                  <a:gd name="T61" fmla="*/ 52 h 354"/>
                  <a:gd name="T62" fmla="*/ 456 w 464"/>
                  <a:gd name="T63" fmla="*/ 50 h 354"/>
                  <a:gd name="T64" fmla="*/ 456 w 464"/>
                  <a:gd name="T65" fmla="*/ 48 h 354"/>
                  <a:gd name="T66" fmla="*/ 454 w 464"/>
                  <a:gd name="T67" fmla="*/ 44 h 354"/>
                  <a:gd name="T68" fmla="*/ 452 w 464"/>
                  <a:gd name="T69" fmla="*/ 42 h 354"/>
                  <a:gd name="T70" fmla="*/ 450 w 464"/>
                  <a:gd name="T71" fmla="*/ 40 h 354"/>
                  <a:gd name="T72" fmla="*/ 448 w 464"/>
                  <a:gd name="T73" fmla="*/ 38 h 354"/>
                  <a:gd name="T74" fmla="*/ 446 w 464"/>
                  <a:gd name="T75" fmla="*/ 34 h 354"/>
                  <a:gd name="T76" fmla="*/ 446 w 464"/>
                  <a:gd name="T77" fmla="*/ 32 h 354"/>
                  <a:gd name="T78" fmla="*/ 444 w 464"/>
                  <a:gd name="T79" fmla="*/ 30 h 354"/>
                  <a:gd name="T80" fmla="*/ 442 w 464"/>
                  <a:gd name="T81" fmla="*/ 28 h 354"/>
                  <a:gd name="T82" fmla="*/ 440 w 464"/>
                  <a:gd name="T83" fmla="*/ 24 h 354"/>
                  <a:gd name="T84" fmla="*/ 438 w 464"/>
                  <a:gd name="T85" fmla="*/ 22 h 354"/>
                  <a:gd name="T86" fmla="*/ 438 w 464"/>
                  <a:gd name="T87" fmla="*/ 20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64" h="354">
                    <a:moveTo>
                      <a:pt x="436" y="20"/>
                    </a:moveTo>
                    <a:lnTo>
                      <a:pt x="436" y="18"/>
                    </a:lnTo>
                    <a:lnTo>
                      <a:pt x="436" y="18"/>
                    </a:lnTo>
                    <a:lnTo>
                      <a:pt x="430" y="12"/>
                    </a:lnTo>
                    <a:lnTo>
                      <a:pt x="422" y="6"/>
                    </a:lnTo>
                    <a:lnTo>
                      <a:pt x="412" y="2"/>
                    </a:lnTo>
                    <a:lnTo>
                      <a:pt x="400" y="0"/>
                    </a:lnTo>
                    <a:lnTo>
                      <a:pt x="386" y="0"/>
                    </a:lnTo>
                    <a:lnTo>
                      <a:pt x="372" y="0"/>
                    </a:lnTo>
                    <a:lnTo>
                      <a:pt x="338" y="6"/>
                    </a:lnTo>
                    <a:lnTo>
                      <a:pt x="300" y="18"/>
                    </a:lnTo>
                    <a:lnTo>
                      <a:pt x="260" y="34"/>
                    </a:lnTo>
                    <a:lnTo>
                      <a:pt x="216" y="56"/>
                    </a:lnTo>
                    <a:lnTo>
                      <a:pt x="172" y="84"/>
                    </a:lnTo>
                    <a:lnTo>
                      <a:pt x="172" y="84"/>
                    </a:lnTo>
                    <a:lnTo>
                      <a:pt x="130" y="114"/>
                    </a:lnTo>
                    <a:lnTo>
                      <a:pt x="92" y="144"/>
                    </a:lnTo>
                    <a:lnTo>
                      <a:pt x="60" y="176"/>
                    </a:lnTo>
                    <a:lnTo>
                      <a:pt x="34" y="206"/>
                    </a:lnTo>
                    <a:lnTo>
                      <a:pt x="16" y="234"/>
                    </a:lnTo>
                    <a:lnTo>
                      <a:pt x="8" y="246"/>
                    </a:lnTo>
                    <a:lnTo>
                      <a:pt x="4" y="260"/>
                    </a:lnTo>
                    <a:lnTo>
                      <a:pt x="2" y="272"/>
                    </a:lnTo>
                    <a:lnTo>
                      <a:pt x="0" y="282"/>
                    </a:lnTo>
                    <a:lnTo>
                      <a:pt x="2" y="292"/>
                    </a:lnTo>
                    <a:lnTo>
                      <a:pt x="6" y="300"/>
                    </a:lnTo>
                    <a:lnTo>
                      <a:pt x="6" y="300"/>
                    </a:lnTo>
                    <a:lnTo>
                      <a:pt x="8" y="302"/>
                    </a:lnTo>
                    <a:lnTo>
                      <a:pt x="8" y="302"/>
                    </a:lnTo>
                    <a:lnTo>
                      <a:pt x="8" y="304"/>
                    </a:lnTo>
                    <a:lnTo>
                      <a:pt x="10" y="304"/>
                    </a:lnTo>
                    <a:lnTo>
                      <a:pt x="10" y="304"/>
                    </a:lnTo>
                    <a:lnTo>
                      <a:pt x="10" y="306"/>
                    </a:lnTo>
                    <a:lnTo>
                      <a:pt x="10" y="306"/>
                    </a:lnTo>
                    <a:lnTo>
                      <a:pt x="12" y="308"/>
                    </a:lnTo>
                    <a:lnTo>
                      <a:pt x="12" y="308"/>
                    </a:lnTo>
                    <a:lnTo>
                      <a:pt x="12" y="308"/>
                    </a:lnTo>
                    <a:lnTo>
                      <a:pt x="12" y="310"/>
                    </a:lnTo>
                    <a:lnTo>
                      <a:pt x="14" y="310"/>
                    </a:lnTo>
                    <a:lnTo>
                      <a:pt x="14" y="312"/>
                    </a:lnTo>
                    <a:lnTo>
                      <a:pt x="14" y="312"/>
                    </a:lnTo>
                    <a:lnTo>
                      <a:pt x="16" y="314"/>
                    </a:lnTo>
                    <a:lnTo>
                      <a:pt x="16" y="314"/>
                    </a:lnTo>
                    <a:lnTo>
                      <a:pt x="16" y="314"/>
                    </a:lnTo>
                    <a:lnTo>
                      <a:pt x="16" y="316"/>
                    </a:lnTo>
                    <a:lnTo>
                      <a:pt x="18" y="316"/>
                    </a:lnTo>
                    <a:lnTo>
                      <a:pt x="18" y="318"/>
                    </a:lnTo>
                    <a:lnTo>
                      <a:pt x="18" y="318"/>
                    </a:lnTo>
                    <a:lnTo>
                      <a:pt x="18" y="318"/>
                    </a:lnTo>
                    <a:lnTo>
                      <a:pt x="20" y="320"/>
                    </a:lnTo>
                    <a:lnTo>
                      <a:pt x="20" y="320"/>
                    </a:lnTo>
                    <a:lnTo>
                      <a:pt x="20" y="322"/>
                    </a:lnTo>
                    <a:lnTo>
                      <a:pt x="22" y="322"/>
                    </a:lnTo>
                    <a:lnTo>
                      <a:pt x="22" y="322"/>
                    </a:lnTo>
                    <a:lnTo>
                      <a:pt x="22" y="324"/>
                    </a:lnTo>
                    <a:lnTo>
                      <a:pt x="22" y="324"/>
                    </a:lnTo>
                    <a:lnTo>
                      <a:pt x="24" y="326"/>
                    </a:lnTo>
                    <a:lnTo>
                      <a:pt x="24" y="326"/>
                    </a:lnTo>
                    <a:lnTo>
                      <a:pt x="24" y="328"/>
                    </a:lnTo>
                    <a:lnTo>
                      <a:pt x="24" y="328"/>
                    </a:lnTo>
                    <a:lnTo>
                      <a:pt x="26" y="328"/>
                    </a:lnTo>
                    <a:lnTo>
                      <a:pt x="26" y="330"/>
                    </a:lnTo>
                    <a:lnTo>
                      <a:pt x="26" y="330"/>
                    </a:lnTo>
                    <a:lnTo>
                      <a:pt x="28" y="332"/>
                    </a:lnTo>
                    <a:lnTo>
                      <a:pt x="28" y="332"/>
                    </a:lnTo>
                    <a:lnTo>
                      <a:pt x="28" y="332"/>
                    </a:lnTo>
                    <a:lnTo>
                      <a:pt x="28" y="334"/>
                    </a:lnTo>
                    <a:lnTo>
                      <a:pt x="30" y="334"/>
                    </a:lnTo>
                    <a:lnTo>
                      <a:pt x="30" y="334"/>
                    </a:lnTo>
                    <a:lnTo>
                      <a:pt x="36" y="342"/>
                    </a:lnTo>
                    <a:lnTo>
                      <a:pt x="44" y="346"/>
                    </a:lnTo>
                    <a:lnTo>
                      <a:pt x="54" y="350"/>
                    </a:lnTo>
                    <a:lnTo>
                      <a:pt x="66" y="352"/>
                    </a:lnTo>
                    <a:lnTo>
                      <a:pt x="78" y="354"/>
                    </a:lnTo>
                    <a:lnTo>
                      <a:pt x="94" y="352"/>
                    </a:lnTo>
                    <a:lnTo>
                      <a:pt x="128" y="346"/>
                    </a:lnTo>
                    <a:lnTo>
                      <a:pt x="164" y="336"/>
                    </a:lnTo>
                    <a:lnTo>
                      <a:pt x="206" y="318"/>
                    </a:lnTo>
                    <a:lnTo>
                      <a:pt x="250" y="296"/>
                    </a:lnTo>
                    <a:lnTo>
                      <a:pt x="294" y="270"/>
                    </a:lnTo>
                    <a:lnTo>
                      <a:pt x="294" y="270"/>
                    </a:lnTo>
                    <a:lnTo>
                      <a:pt x="336" y="240"/>
                    </a:lnTo>
                    <a:lnTo>
                      <a:pt x="374" y="208"/>
                    </a:lnTo>
                    <a:lnTo>
                      <a:pt x="406" y="178"/>
                    </a:lnTo>
                    <a:lnTo>
                      <a:pt x="430" y="148"/>
                    </a:lnTo>
                    <a:lnTo>
                      <a:pt x="450" y="120"/>
                    </a:lnTo>
                    <a:lnTo>
                      <a:pt x="456" y="106"/>
                    </a:lnTo>
                    <a:lnTo>
                      <a:pt x="462" y="94"/>
                    </a:lnTo>
                    <a:lnTo>
                      <a:pt x="464" y="82"/>
                    </a:lnTo>
                    <a:lnTo>
                      <a:pt x="464" y="72"/>
                    </a:lnTo>
                    <a:lnTo>
                      <a:pt x="462" y="62"/>
                    </a:lnTo>
                    <a:lnTo>
                      <a:pt x="458" y="54"/>
                    </a:lnTo>
                    <a:lnTo>
                      <a:pt x="458" y="52"/>
                    </a:lnTo>
                    <a:lnTo>
                      <a:pt x="458" y="52"/>
                    </a:lnTo>
                    <a:lnTo>
                      <a:pt x="458" y="50"/>
                    </a:lnTo>
                    <a:lnTo>
                      <a:pt x="456" y="50"/>
                    </a:lnTo>
                    <a:lnTo>
                      <a:pt x="456" y="50"/>
                    </a:lnTo>
                    <a:lnTo>
                      <a:pt x="456" y="48"/>
                    </a:lnTo>
                    <a:lnTo>
                      <a:pt x="456" y="48"/>
                    </a:lnTo>
                    <a:lnTo>
                      <a:pt x="454" y="46"/>
                    </a:lnTo>
                    <a:lnTo>
                      <a:pt x="454" y="46"/>
                    </a:lnTo>
                    <a:lnTo>
                      <a:pt x="454" y="44"/>
                    </a:lnTo>
                    <a:lnTo>
                      <a:pt x="452" y="44"/>
                    </a:lnTo>
                    <a:lnTo>
                      <a:pt x="452" y="44"/>
                    </a:lnTo>
                    <a:lnTo>
                      <a:pt x="452" y="42"/>
                    </a:lnTo>
                    <a:lnTo>
                      <a:pt x="452" y="42"/>
                    </a:lnTo>
                    <a:lnTo>
                      <a:pt x="450" y="40"/>
                    </a:lnTo>
                    <a:lnTo>
                      <a:pt x="450" y="40"/>
                    </a:lnTo>
                    <a:lnTo>
                      <a:pt x="450" y="40"/>
                    </a:lnTo>
                    <a:lnTo>
                      <a:pt x="450" y="38"/>
                    </a:lnTo>
                    <a:lnTo>
                      <a:pt x="448" y="38"/>
                    </a:lnTo>
                    <a:lnTo>
                      <a:pt x="448" y="36"/>
                    </a:lnTo>
                    <a:lnTo>
                      <a:pt x="448" y="36"/>
                    </a:lnTo>
                    <a:lnTo>
                      <a:pt x="446" y="34"/>
                    </a:lnTo>
                    <a:lnTo>
                      <a:pt x="446" y="34"/>
                    </a:lnTo>
                    <a:lnTo>
                      <a:pt x="446" y="34"/>
                    </a:lnTo>
                    <a:lnTo>
                      <a:pt x="446" y="32"/>
                    </a:lnTo>
                    <a:lnTo>
                      <a:pt x="444" y="32"/>
                    </a:lnTo>
                    <a:lnTo>
                      <a:pt x="444" y="30"/>
                    </a:lnTo>
                    <a:lnTo>
                      <a:pt x="444" y="30"/>
                    </a:lnTo>
                    <a:lnTo>
                      <a:pt x="444" y="30"/>
                    </a:lnTo>
                    <a:lnTo>
                      <a:pt x="442" y="28"/>
                    </a:lnTo>
                    <a:lnTo>
                      <a:pt x="442" y="28"/>
                    </a:lnTo>
                    <a:lnTo>
                      <a:pt x="442" y="26"/>
                    </a:lnTo>
                    <a:lnTo>
                      <a:pt x="440" y="26"/>
                    </a:lnTo>
                    <a:lnTo>
                      <a:pt x="440" y="24"/>
                    </a:lnTo>
                    <a:lnTo>
                      <a:pt x="440" y="24"/>
                    </a:lnTo>
                    <a:lnTo>
                      <a:pt x="440" y="24"/>
                    </a:lnTo>
                    <a:lnTo>
                      <a:pt x="438" y="22"/>
                    </a:lnTo>
                    <a:lnTo>
                      <a:pt x="438" y="22"/>
                    </a:lnTo>
                    <a:lnTo>
                      <a:pt x="438" y="20"/>
                    </a:lnTo>
                    <a:lnTo>
                      <a:pt x="438" y="20"/>
                    </a:lnTo>
                    <a:lnTo>
                      <a:pt x="436" y="20"/>
                    </a:lnTo>
                    <a:close/>
                  </a:path>
                </a:pathLst>
              </a:custGeom>
              <a:solidFill>
                <a:srgbClr val="CEA80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5" name="Freeform 334"/>
              <p:cNvSpPr>
                <a:spLocks/>
              </p:cNvSpPr>
              <p:nvPr/>
            </p:nvSpPr>
            <p:spPr bwMode="auto">
              <a:xfrm>
                <a:off x="-3973390" y="9513643"/>
                <a:ext cx="736600" cy="561975"/>
              </a:xfrm>
              <a:custGeom>
                <a:avLst/>
                <a:gdLst>
                  <a:gd name="T0" fmla="*/ 436 w 464"/>
                  <a:gd name="T1" fmla="*/ 18 h 354"/>
                  <a:gd name="T2" fmla="*/ 412 w 464"/>
                  <a:gd name="T3" fmla="*/ 2 h 354"/>
                  <a:gd name="T4" fmla="*/ 372 w 464"/>
                  <a:gd name="T5" fmla="*/ 0 h 354"/>
                  <a:gd name="T6" fmla="*/ 260 w 464"/>
                  <a:gd name="T7" fmla="*/ 34 h 354"/>
                  <a:gd name="T8" fmla="*/ 172 w 464"/>
                  <a:gd name="T9" fmla="*/ 84 h 354"/>
                  <a:gd name="T10" fmla="*/ 60 w 464"/>
                  <a:gd name="T11" fmla="*/ 176 h 354"/>
                  <a:gd name="T12" fmla="*/ 8 w 464"/>
                  <a:gd name="T13" fmla="*/ 246 h 354"/>
                  <a:gd name="T14" fmla="*/ 0 w 464"/>
                  <a:gd name="T15" fmla="*/ 282 h 354"/>
                  <a:gd name="T16" fmla="*/ 6 w 464"/>
                  <a:gd name="T17" fmla="*/ 300 h 354"/>
                  <a:gd name="T18" fmla="*/ 8 w 464"/>
                  <a:gd name="T19" fmla="*/ 304 h 354"/>
                  <a:gd name="T20" fmla="*/ 10 w 464"/>
                  <a:gd name="T21" fmla="*/ 306 h 354"/>
                  <a:gd name="T22" fmla="*/ 12 w 464"/>
                  <a:gd name="T23" fmla="*/ 308 h 354"/>
                  <a:gd name="T24" fmla="*/ 14 w 464"/>
                  <a:gd name="T25" fmla="*/ 310 h 354"/>
                  <a:gd name="T26" fmla="*/ 16 w 464"/>
                  <a:gd name="T27" fmla="*/ 314 h 354"/>
                  <a:gd name="T28" fmla="*/ 16 w 464"/>
                  <a:gd name="T29" fmla="*/ 316 h 354"/>
                  <a:gd name="T30" fmla="*/ 18 w 464"/>
                  <a:gd name="T31" fmla="*/ 318 h 354"/>
                  <a:gd name="T32" fmla="*/ 20 w 464"/>
                  <a:gd name="T33" fmla="*/ 320 h 354"/>
                  <a:gd name="T34" fmla="*/ 22 w 464"/>
                  <a:gd name="T35" fmla="*/ 322 h 354"/>
                  <a:gd name="T36" fmla="*/ 24 w 464"/>
                  <a:gd name="T37" fmla="*/ 326 h 354"/>
                  <a:gd name="T38" fmla="*/ 24 w 464"/>
                  <a:gd name="T39" fmla="*/ 328 h 354"/>
                  <a:gd name="T40" fmla="*/ 26 w 464"/>
                  <a:gd name="T41" fmla="*/ 330 h 354"/>
                  <a:gd name="T42" fmla="*/ 28 w 464"/>
                  <a:gd name="T43" fmla="*/ 332 h 354"/>
                  <a:gd name="T44" fmla="*/ 30 w 464"/>
                  <a:gd name="T45" fmla="*/ 334 h 354"/>
                  <a:gd name="T46" fmla="*/ 54 w 464"/>
                  <a:gd name="T47" fmla="*/ 350 h 354"/>
                  <a:gd name="T48" fmla="*/ 94 w 464"/>
                  <a:gd name="T49" fmla="*/ 352 h 354"/>
                  <a:gd name="T50" fmla="*/ 206 w 464"/>
                  <a:gd name="T51" fmla="*/ 318 h 354"/>
                  <a:gd name="T52" fmla="*/ 294 w 464"/>
                  <a:gd name="T53" fmla="*/ 270 h 354"/>
                  <a:gd name="T54" fmla="*/ 406 w 464"/>
                  <a:gd name="T55" fmla="*/ 178 h 354"/>
                  <a:gd name="T56" fmla="*/ 456 w 464"/>
                  <a:gd name="T57" fmla="*/ 106 h 354"/>
                  <a:gd name="T58" fmla="*/ 464 w 464"/>
                  <a:gd name="T59" fmla="*/ 72 h 354"/>
                  <a:gd name="T60" fmla="*/ 458 w 464"/>
                  <a:gd name="T61" fmla="*/ 52 h 354"/>
                  <a:gd name="T62" fmla="*/ 456 w 464"/>
                  <a:gd name="T63" fmla="*/ 50 h 354"/>
                  <a:gd name="T64" fmla="*/ 456 w 464"/>
                  <a:gd name="T65" fmla="*/ 48 h 354"/>
                  <a:gd name="T66" fmla="*/ 454 w 464"/>
                  <a:gd name="T67" fmla="*/ 44 h 354"/>
                  <a:gd name="T68" fmla="*/ 452 w 464"/>
                  <a:gd name="T69" fmla="*/ 42 h 354"/>
                  <a:gd name="T70" fmla="*/ 450 w 464"/>
                  <a:gd name="T71" fmla="*/ 40 h 354"/>
                  <a:gd name="T72" fmla="*/ 448 w 464"/>
                  <a:gd name="T73" fmla="*/ 38 h 354"/>
                  <a:gd name="T74" fmla="*/ 446 w 464"/>
                  <a:gd name="T75" fmla="*/ 34 h 354"/>
                  <a:gd name="T76" fmla="*/ 446 w 464"/>
                  <a:gd name="T77" fmla="*/ 32 h 354"/>
                  <a:gd name="T78" fmla="*/ 444 w 464"/>
                  <a:gd name="T79" fmla="*/ 30 h 354"/>
                  <a:gd name="T80" fmla="*/ 442 w 464"/>
                  <a:gd name="T81" fmla="*/ 28 h 354"/>
                  <a:gd name="T82" fmla="*/ 440 w 464"/>
                  <a:gd name="T83" fmla="*/ 24 h 354"/>
                  <a:gd name="T84" fmla="*/ 438 w 464"/>
                  <a:gd name="T85" fmla="*/ 22 h 354"/>
                  <a:gd name="T86" fmla="*/ 438 w 464"/>
                  <a:gd name="T87" fmla="*/ 20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64" h="354">
                    <a:moveTo>
                      <a:pt x="436" y="20"/>
                    </a:moveTo>
                    <a:lnTo>
                      <a:pt x="436" y="18"/>
                    </a:lnTo>
                    <a:lnTo>
                      <a:pt x="436" y="18"/>
                    </a:lnTo>
                    <a:lnTo>
                      <a:pt x="430" y="12"/>
                    </a:lnTo>
                    <a:lnTo>
                      <a:pt x="422" y="6"/>
                    </a:lnTo>
                    <a:lnTo>
                      <a:pt x="412" y="2"/>
                    </a:lnTo>
                    <a:lnTo>
                      <a:pt x="400" y="0"/>
                    </a:lnTo>
                    <a:lnTo>
                      <a:pt x="386" y="0"/>
                    </a:lnTo>
                    <a:lnTo>
                      <a:pt x="372" y="0"/>
                    </a:lnTo>
                    <a:lnTo>
                      <a:pt x="338" y="6"/>
                    </a:lnTo>
                    <a:lnTo>
                      <a:pt x="300" y="18"/>
                    </a:lnTo>
                    <a:lnTo>
                      <a:pt x="260" y="34"/>
                    </a:lnTo>
                    <a:lnTo>
                      <a:pt x="216" y="56"/>
                    </a:lnTo>
                    <a:lnTo>
                      <a:pt x="172" y="84"/>
                    </a:lnTo>
                    <a:lnTo>
                      <a:pt x="172" y="84"/>
                    </a:lnTo>
                    <a:lnTo>
                      <a:pt x="130" y="114"/>
                    </a:lnTo>
                    <a:lnTo>
                      <a:pt x="92" y="144"/>
                    </a:lnTo>
                    <a:lnTo>
                      <a:pt x="60" y="176"/>
                    </a:lnTo>
                    <a:lnTo>
                      <a:pt x="34" y="206"/>
                    </a:lnTo>
                    <a:lnTo>
                      <a:pt x="16" y="234"/>
                    </a:lnTo>
                    <a:lnTo>
                      <a:pt x="8" y="246"/>
                    </a:lnTo>
                    <a:lnTo>
                      <a:pt x="4" y="260"/>
                    </a:lnTo>
                    <a:lnTo>
                      <a:pt x="2" y="272"/>
                    </a:lnTo>
                    <a:lnTo>
                      <a:pt x="0" y="282"/>
                    </a:lnTo>
                    <a:lnTo>
                      <a:pt x="2" y="292"/>
                    </a:lnTo>
                    <a:lnTo>
                      <a:pt x="6" y="300"/>
                    </a:lnTo>
                    <a:lnTo>
                      <a:pt x="6" y="300"/>
                    </a:lnTo>
                    <a:lnTo>
                      <a:pt x="8" y="302"/>
                    </a:lnTo>
                    <a:lnTo>
                      <a:pt x="8" y="302"/>
                    </a:lnTo>
                    <a:lnTo>
                      <a:pt x="8" y="304"/>
                    </a:lnTo>
                    <a:lnTo>
                      <a:pt x="10" y="304"/>
                    </a:lnTo>
                    <a:lnTo>
                      <a:pt x="10" y="304"/>
                    </a:lnTo>
                    <a:lnTo>
                      <a:pt x="10" y="306"/>
                    </a:lnTo>
                    <a:lnTo>
                      <a:pt x="10" y="306"/>
                    </a:lnTo>
                    <a:lnTo>
                      <a:pt x="12" y="308"/>
                    </a:lnTo>
                    <a:lnTo>
                      <a:pt x="12" y="308"/>
                    </a:lnTo>
                    <a:lnTo>
                      <a:pt x="12" y="308"/>
                    </a:lnTo>
                    <a:lnTo>
                      <a:pt x="12" y="310"/>
                    </a:lnTo>
                    <a:lnTo>
                      <a:pt x="14" y="310"/>
                    </a:lnTo>
                    <a:lnTo>
                      <a:pt x="14" y="312"/>
                    </a:lnTo>
                    <a:lnTo>
                      <a:pt x="14" y="312"/>
                    </a:lnTo>
                    <a:lnTo>
                      <a:pt x="16" y="314"/>
                    </a:lnTo>
                    <a:lnTo>
                      <a:pt x="16" y="314"/>
                    </a:lnTo>
                    <a:lnTo>
                      <a:pt x="16" y="314"/>
                    </a:lnTo>
                    <a:lnTo>
                      <a:pt x="16" y="316"/>
                    </a:lnTo>
                    <a:lnTo>
                      <a:pt x="18" y="316"/>
                    </a:lnTo>
                    <a:lnTo>
                      <a:pt x="18" y="318"/>
                    </a:lnTo>
                    <a:lnTo>
                      <a:pt x="18" y="318"/>
                    </a:lnTo>
                    <a:lnTo>
                      <a:pt x="18" y="318"/>
                    </a:lnTo>
                    <a:lnTo>
                      <a:pt x="20" y="320"/>
                    </a:lnTo>
                    <a:lnTo>
                      <a:pt x="20" y="320"/>
                    </a:lnTo>
                    <a:lnTo>
                      <a:pt x="20" y="322"/>
                    </a:lnTo>
                    <a:lnTo>
                      <a:pt x="22" y="322"/>
                    </a:lnTo>
                    <a:lnTo>
                      <a:pt x="22" y="322"/>
                    </a:lnTo>
                    <a:lnTo>
                      <a:pt x="22" y="324"/>
                    </a:lnTo>
                    <a:lnTo>
                      <a:pt x="22" y="324"/>
                    </a:lnTo>
                    <a:lnTo>
                      <a:pt x="24" y="326"/>
                    </a:lnTo>
                    <a:lnTo>
                      <a:pt x="24" y="326"/>
                    </a:lnTo>
                    <a:lnTo>
                      <a:pt x="24" y="328"/>
                    </a:lnTo>
                    <a:lnTo>
                      <a:pt x="24" y="328"/>
                    </a:lnTo>
                    <a:lnTo>
                      <a:pt x="26" y="328"/>
                    </a:lnTo>
                    <a:lnTo>
                      <a:pt x="26" y="330"/>
                    </a:lnTo>
                    <a:lnTo>
                      <a:pt x="26" y="330"/>
                    </a:lnTo>
                    <a:lnTo>
                      <a:pt x="28" y="332"/>
                    </a:lnTo>
                    <a:lnTo>
                      <a:pt x="28" y="332"/>
                    </a:lnTo>
                    <a:lnTo>
                      <a:pt x="28" y="332"/>
                    </a:lnTo>
                    <a:lnTo>
                      <a:pt x="28" y="334"/>
                    </a:lnTo>
                    <a:lnTo>
                      <a:pt x="30" y="334"/>
                    </a:lnTo>
                    <a:lnTo>
                      <a:pt x="30" y="334"/>
                    </a:lnTo>
                    <a:lnTo>
                      <a:pt x="36" y="342"/>
                    </a:lnTo>
                    <a:lnTo>
                      <a:pt x="44" y="346"/>
                    </a:lnTo>
                    <a:lnTo>
                      <a:pt x="54" y="350"/>
                    </a:lnTo>
                    <a:lnTo>
                      <a:pt x="66" y="352"/>
                    </a:lnTo>
                    <a:lnTo>
                      <a:pt x="78" y="354"/>
                    </a:lnTo>
                    <a:lnTo>
                      <a:pt x="94" y="352"/>
                    </a:lnTo>
                    <a:lnTo>
                      <a:pt x="128" y="346"/>
                    </a:lnTo>
                    <a:lnTo>
                      <a:pt x="164" y="336"/>
                    </a:lnTo>
                    <a:lnTo>
                      <a:pt x="206" y="318"/>
                    </a:lnTo>
                    <a:lnTo>
                      <a:pt x="250" y="296"/>
                    </a:lnTo>
                    <a:lnTo>
                      <a:pt x="294" y="270"/>
                    </a:lnTo>
                    <a:lnTo>
                      <a:pt x="294" y="270"/>
                    </a:lnTo>
                    <a:lnTo>
                      <a:pt x="336" y="240"/>
                    </a:lnTo>
                    <a:lnTo>
                      <a:pt x="374" y="208"/>
                    </a:lnTo>
                    <a:lnTo>
                      <a:pt x="406" y="178"/>
                    </a:lnTo>
                    <a:lnTo>
                      <a:pt x="430" y="148"/>
                    </a:lnTo>
                    <a:lnTo>
                      <a:pt x="450" y="120"/>
                    </a:lnTo>
                    <a:lnTo>
                      <a:pt x="456" y="106"/>
                    </a:lnTo>
                    <a:lnTo>
                      <a:pt x="462" y="94"/>
                    </a:lnTo>
                    <a:lnTo>
                      <a:pt x="464" y="82"/>
                    </a:lnTo>
                    <a:lnTo>
                      <a:pt x="464" y="72"/>
                    </a:lnTo>
                    <a:lnTo>
                      <a:pt x="462" y="62"/>
                    </a:lnTo>
                    <a:lnTo>
                      <a:pt x="458" y="54"/>
                    </a:lnTo>
                    <a:lnTo>
                      <a:pt x="458" y="52"/>
                    </a:lnTo>
                    <a:lnTo>
                      <a:pt x="458" y="52"/>
                    </a:lnTo>
                    <a:lnTo>
                      <a:pt x="458" y="50"/>
                    </a:lnTo>
                    <a:lnTo>
                      <a:pt x="456" y="50"/>
                    </a:lnTo>
                    <a:lnTo>
                      <a:pt x="456" y="50"/>
                    </a:lnTo>
                    <a:lnTo>
                      <a:pt x="456" y="48"/>
                    </a:lnTo>
                    <a:lnTo>
                      <a:pt x="456" y="48"/>
                    </a:lnTo>
                    <a:lnTo>
                      <a:pt x="454" y="46"/>
                    </a:lnTo>
                    <a:lnTo>
                      <a:pt x="454" y="46"/>
                    </a:lnTo>
                    <a:lnTo>
                      <a:pt x="454" y="44"/>
                    </a:lnTo>
                    <a:lnTo>
                      <a:pt x="452" y="44"/>
                    </a:lnTo>
                    <a:lnTo>
                      <a:pt x="452" y="44"/>
                    </a:lnTo>
                    <a:lnTo>
                      <a:pt x="452" y="42"/>
                    </a:lnTo>
                    <a:lnTo>
                      <a:pt x="452" y="42"/>
                    </a:lnTo>
                    <a:lnTo>
                      <a:pt x="450" y="40"/>
                    </a:lnTo>
                    <a:lnTo>
                      <a:pt x="450" y="40"/>
                    </a:lnTo>
                    <a:lnTo>
                      <a:pt x="450" y="40"/>
                    </a:lnTo>
                    <a:lnTo>
                      <a:pt x="450" y="38"/>
                    </a:lnTo>
                    <a:lnTo>
                      <a:pt x="448" y="38"/>
                    </a:lnTo>
                    <a:lnTo>
                      <a:pt x="448" y="36"/>
                    </a:lnTo>
                    <a:lnTo>
                      <a:pt x="448" y="36"/>
                    </a:lnTo>
                    <a:lnTo>
                      <a:pt x="446" y="34"/>
                    </a:lnTo>
                    <a:lnTo>
                      <a:pt x="446" y="34"/>
                    </a:lnTo>
                    <a:lnTo>
                      <a:pt x="446" y="34"/>
                    </a:lnTo>
                    <a:lnTo>
                      <a:pt x="446" y="32"/>
                    </a:lnTo>
                    <a:lnTo>
                      <a:pt x="444" y="32"/>
                    </a:lnTo>
                    <a:lnTo>
                      <a:pt x="444" y="30"/>
                    </a:lnTo>
                    <a:lnTo>
                      <a:pt x="444" y="30"/>
                    </a:lnTo>
                    <a:lnTo>
                      <a:pt x="444" y="30"/>
                    </a:lnTo>
                    <a:lnTo>
                      <a:pt x="442" y="28"/>
                    </a:lnTo>
                    <a:lnTo>
                      <a:pt x="442" y="28"/>
                    </a:lnTo>
                    <a:lnTo>
                      <a:pt x="442" y="26"/>
                    </a:lnTo>
                    <a:lnTo>
                      <a:pt x="440" y="26"/>
                    </a:lnTo>
                    <a:lnTo>
                      <a:pt x="440" y="24"/>
                    </a:lnTo>
                    <a:lnTo>
                      <a:pt x="440" y="24"/>
                    </a:lnTo>
                    <a:lnTo>
                      <a:pt x="440" y="24"/>
                    </a:lnTo>
                    <a:lnTo>
                      <a:pt x="438" y="22"/>
                    </a:lnTo>
                    <a:lnTo>
                      <a:pt x="438" y="22"/>
                    </a:lnTo>
                    <a:lnTo>
                      <a:pt x="438" y="20"/>
                    </a:lnTo>
                    <a:lnTo>
                      <a:pt x="438" y="20"/>
                    </a:lnTo>
                    <a:lnTo>
                      <a:pt x="436" y="2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6" name="Freeform 335"/>
              <p:cNvSpPr>
                <a:spLocks/>
              </p:cNvSpPr>
              <p:nvPr/>
            </p:nvSpPr>
            <p:spPr bwMode="auto">
              <a:xfrm>
                <a:off x="-3973390" y="9513643"/>
                <a:ext cx="701675" cy="504825"/>
              </a:xfrm>
              <a:custGeom>
                <a:avLst/>
                <a:gdLst>
                  <a:gd name="T0" fmla="*/ 436 w 442"/>
                  <a:gd name="T1" fmla="*/ 18 h 318"/>
                  <a:gd name="T2" fmla="*/ 436 w 442"/>
                  <a:gd name="T3" fmla="*/ 18 h 318"/>
                  <a:gd name="T4" fmla="*/ 440 w 442"/>
                  <a:gd name="T5" fmla="*/ 26 h 318"/>
                  <a:gd name="T6" fmla="*/ 442 w 442"/>
                  <a:gd name="T7" fmla="*/ 36 h 318"/>
                  <a:gd name="T8" fmla="*/ 442 w 442"/>
                  <a:gd name="T9" fmla="*/ 48 h 318"/>
                  <a:gd name="T10" fmla="*/ 438 w 442"/>
                  <a:gd name="T11" fmla="*/ 58 h 318"/>
                  <a:gd name="T12" fmla="*/ 434 w 442"/>
                  <a:gd name="T13" fmla="*/ 72 h 318"/>
                  <a:gd name="T14" fmla="*/ 426 w 442"/>
                  <a:gd name="T15" fmla="*/ 84 h 318"/>
                  <a:gd name="T16" fmla="*/ 408 w 442"/>
                  <a:gd name="T17" fmla="*/ 112 h 318"/>
                  <a:gd name="T18" fmla="*/ 382 w 442"/>
                  <a:gd name="T19" fmla="*/ 142 h 318"/>
                  <a:gd name="T20" fmla="*/ 350 w 442"/>
                  <a:gd name="T21" fmla="*/ 174 h 318"/>
                  <a:gd name="T22" fmla="*/ 312 w 442"/>
                  <a:gd name="T23" fmla="*/ 204 h 318"/>
                  <a:gd name="T24" fmla="*/ 270 w 442"/>
                  <a:gd name="T25" fmla="*/ 234 h 318"/>
                  <a:gd name="T26" fmla="*/ 270 w 442"/>
                  <a:gd name="T27" fmla="*/ 234 h 318"/>
                  <a:gd name="T28" fmla="*/ 226 w 442"/>
                  <a:gd name="T29" fmla="*/ 262 h 318"/>
                  <a:gd name="T30" fmla="*/ 184 w 442"/>
                  <a:gd name="T31" fmla="*/ 284 h 318"/>
                  <a:gd name="T32" fmla="*/ 142 w 442"/>
                  <a:gd name="T33" fmla="*/ 300 h 318"/>
                  <a:gd name="T34" fmla="*/ 104 w 442"/>
                  <a:gd name="T35" fmla="*/ 312 h 318"/>
                  <a:gd name="T36" fmla="*/ 70 w 442"/>
                  <a:gd name="T37" fmla="*/ 318 h 318"/>
                  <a:gd name="T38" fmla="*/ 56 w 442"/>
                  <a:gd name="T39" fmla="*/ 318 h 318"/>
                  <a:gd name="T40" fmla="*/ 42 w 442"/>
                  <a:gd name="T41" fmla="*/ 318 h 318"/>
                  <a:gd name="T42" fmla="*/ 30 w 442"/>
                  <a:gd name="T43" fmla="*/ 316 h 318"/>
                  <a:gd name="T44" fmla="*/ 20 w 442"/>
                  <a:gd name="T45" fmla="*/ 312 h 318"/>
                  <a:gd name="T46" fmla="*/ 12 w 442"/>
                  <a:gd name="T47" fmla="*/ 306 h 318"/>
                  <a:gd name="T48" fmla="*/ 6 w 442"/>
                  <a:gd name="T49" fmla="*/ 300 h 318"/>
                  <a:gd name="T50" fmla="*/ 6 w 442"/>
                  <a:gd name="T51" fmla="*/ 300 h 318"/>
                  <a:gd name="T52" fmla="*/ 2 w 442"/>
                  <a:gd name="T53" fmla="*/ 292 h 318"/>
                  <a:gd name="T54" fmla="*/ 0 w 442"/>
                  <a:gd name="T55" fmla="*/ 282 h 318"/>
                  <a:gd name="T56" fmla="*/ 2 w 442"/>
                  <a:gd name="T57" fmla="*/ 270 h 318"/>
                  <a:gd name="T58" fmla="*/ 4 w 442"/>
                  <a:gd name="T59" fmla="*/ 260 h 318"/>
                  <a:gd name="T60" fmla="*/ 8 w 442"/>
                  <a:gd name="T61" fmla="*/ 246 h 318"/>
                  <a:gd name="T62" fmla="*/ 16 w 442"/>
                  <a:gd name="T63" fmla="*/ 234 h 318"/>
                  <a:gd name="T64" fmla="*/ 34 w 442"/>
                  <a:gd name="T65" fmla="*/ 206 h 318"/>
                  <a:gd name="T66" fmla="*/ 60 w 442"/>
                  <a:gd name="T67" fmla="*/ 176 h 318"/>
                  <a:gd name="T68" fmla="*/ 92 w 442"/>
                  <a:gd name="T69" fmla="*/ 144 h 318"/>
                  <a:gd name="T70" fmla="*/ 130 w 442"/>
                  <a:gd name="T71" fmla="*/ 114 h 318"/>
                  <a:gd name="T72" fmla="*/ 172 w 442"/>
                  <a:gd name="T73" fmla="*/ 84 h 318"/>
                  <a:gd name="T74" fmla="*/ 172 w 442"/>
                  <a:gd name="T75" fmla="*/ 84 h 318"/>
                  <a:gd name="T76" fmla="*/ 216 w 442"/>
                  <a:gd name="T77" fmla="*/ 56 h 318"/>
                  <a:gd name="T78" fmla="*/ 260 w 442"/>
                  <a:gd name="T79" fmla="*/ 34 h 318"/>
                  <a:gd name="T80" fmla="*/ 300 w 442"/>
                  <a:gd name="T81" fmla="*/ 18 h 318"/>
                  <a:gd name="T82" fmla="*/ 338 w 442"/>
                  <a:gd name="T83" fmla="*/ 6 h 318"/>
                  <a:gd name="T84" fmla="*/ 372 w 442"/>
                  <a:gd name="T85" fmla="*/ 0 h 318"/>
                  <a:gd name="T86" fmla="*/ 386 w 442"/>
                  <a:gd name="T87" fmla="*/ 0 h 318"/>
                  <a:gd name="T88" fmla="*/ 400 w 442"/>
                  <a:gd name="T89" fmla="*/ 0 h 318"/>
                  <a:gd name="T90" fmla="*/ 412 w 442"/>
                  <a:gd name="T91" fmla="*/ 2 h 318"/>
                  <a:gd name="T92" fmla="*/ 422 w 442"/>
                  <a:gd name="T93" fmla="*/ 6 h 318"/>
                  <a:gd name="T94" fmla="*/ 430 w 442"/>
                  <a:gd name="T95" fmla="*/ 12 h 318"/>
                  <a:gd name="T96" fmla="*/ 436 w 442"/>
                  <a:gd name="T97" fmla="*/ 18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42" h="318">
                    <a:moveTo>
                      <a:pt x="436" y="18"/>
                    </a:moveTo>
                    <a:lnTo>
                      <a:pt x="436" y="18"/>
                    </a:lnTo>
                    <a:lnTo>
                      <a:pt x="440" y="26"/>
                    </a:lnTo>
                    <a:lnTo>
                      <a:pt x="442" y="36"/>
                    </a:lnTo>
                    <a:lnTo>
                      <a:pt x="442" y="48"/>
                    </a:lnTo>
                    <a:lnTo>
                      <a:pt x="438" y="58"/>
                    </a:lnTo>
                    <a:lnTo>
                      <a:pt x="434" y="72"/>
                    </a:lnTo>
                    <a:lnTo>
                      <a:pt x="426" y="84"/>
                    </a:lnTo>
                    <a:lnTo>
                      <a:pt x="408" y="112"/>
                    </a:lnTo>
                    <a:lnTo>
                      <a:pt x="382" y="142"/>
                    </a:lnTo>
                    <a:lnTo>
                      <a:pt x="350" y="174"/>
                    </a:lnTo>
                    <a:lnTo>
                      <a:pt x="312" y="204"/>
                    </a:lnTo>
                    <a:lnTo>
                      <a:pt x="270" y="234"/>
                    </a:lnTo>
                    <a:lnTo>
                      <a:pt x="270" y="234"/>
                    </a:lnTo>
                    <a:lnTo>
                      <a:pt x="226" y="262"/>
                    </a:lnTo>
                    <a:lnTo>
                      <a:pt x="184" y="284"/>
                    </a:lnTo>
                    <a:lnTo>
                      <a:pt x="142" y="300"/>
                    </a:lnTo>
                    <a:lnTo>
                      <a:pt x="104" y="312"/>
                    </a:lnTo>
                    <a:lnTo>
                      <a:pt x="70" y="318"/>
                    </a:lnTo>
                    <a:lnTo>
                      <a:pt x="56" y="318"/>
                    </a:lnTo>
                    <a:lnTo>
                      <a:pt x="42" y="318"/>
                    </a:lnTo>
                    <a:lnTo>
                      <a:pt x="30" y="316"/>
                    </a:lnTo>
                    <a:lnTo>
                      <a:pt x="20" y="312"/>
                    </a:lnTo>
                    <a:lnTo>
                      <a:pt x="12" y="306"/>
                    </a:lnTo>
                    <a:lnTo>
                      <a:pt x="6" y="300"/>
                    </a:lnTo>
                    <a:lnTo>
                      <a:pt x="6" y="300"/>
                    </a:lnTo>
                    <a:lnTo>
                      <a:pt x="2" y="292"/>
                    </a:lnTo>
                    <a:lnTo>
                      <a:pt x="0" y="282"/>
                    </a:lnTo>
                    <a:lnTo>
                      <a:pt x="2" y="270"/>
                    </a:lnTo>
                    <a:lnTo>
                      <a:pt x="4" y="260"/>
                    </a:lnTo>
                    <a:lnTo>
                      <a:pt x="8" y="246"/>
                    </a:lnTo>
                    <a:lnTo>
                      <a:pt x="16" y="234"/>
                    </a:lnTo>
                    <a:lnTo>
                      <a:pt x="34" y="206"/>
                    </a:lnTo>
                    <a:lnTo>
                      <a:pt x="60" y="176"/>
                    </a:lnTo>
                    <a:lnTo>
                      <a:pt x="92" y="144"/>
                    </a:lnTo>
                    <a:lnTo>
                      <a:pt x="130" y="114"/>
                    </a:lnTo>
                    <a:lnTo>
                      <a:pt x="172" y="84"/>
                    </a:lnTo>
                    <a:lnTo>
                      <a:pt x="172" y="84"/>
                    </a:lnTo>
                    <a:lnTo>
                      <a:pt x="216" y="56"/>
                    </a:lnTo>
                    <a:lnTo>
                      <a:pt x="260" y="34"/>
                    </a:lnTo>
                    <a:lnTo>
                      <a:pt x="300" y="18"/>
                    </a:lnTo>
                    <a:lnTo>
                      <a:pt x="338" y="6"/>
                    </a:lnTo>
                    <a:lnTo>
                      <a:pt x="372" y="0"/>
                    </a:lnTo>
                    <a:lnTo>
                      <a:pt x="386" y="0"/>
                    </a:lnTo>
                    <a:lnTo>
                      <a:pt x="400" y="0"/>
                    </a:lnTo>
                    <a:lnTo>
                      <a:pt x="412" y="2"/>
                    </a:lnTo>
                    <a:lnTo>
                      <a:pt x="422" y="6"/>
                    </a:lnTo>
                    <a:lnTo>
                      <a:pt x="430" y="12"/>
                    </a:lnTo>
                    <a:lnTo>
                      <a:pt x="436" y="18"/>
                    </a:lnTo>
                    <a:close/>
                  </a:path>
                </a:pathLst>
              </a:custGeom>
              <a:solidFill>
                <a:srgbClr val="F2C9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7" name="Freeform 336"/>
              <p:cNvSpPr>
                <a:spLocks/>
              </p:cNvSpPr>
              <p:nvPr/>
            </p:nvSpPr>
            <p:spPr bwMode="auto">
              <a:xfrm>
                <a:off x="-3973390" y="9513643"/>
                <a:ext cx="701675" cy="504825"/>
              </a:xfrm>
              <a:custGeom>
                <a:avLst/>
                <a:gdLst>
                  <a:gd name="T0" fmla="*/ 436 w 442"/>
                  <a:gd name="T1" fmla="*/ 18 h 318"/>
                  <a:gd name="T2" fmla="*/ 436 w 442"/>
                  <a:gd name="T3" fmla="*/ 18 h 318"/>
                  <a:gd name="T4" fmla="*/ 440 w 442"/>
                  <a:gd name="T5" fmla="*/ 26 h 318"/>
                  <a:gd name="T6" fmla="*/ 442 w 442"/>
                  <a:gd name="T7" fmla="*/ 36 h 318"/>
                  <a:gd name="T8" fmla="*/ 442 w 442"/>
                  <a:gd name="T9" fmla="*/ 48 h 318"/>
                  <a:gd name="T10" fmla="*/ 438 w 442"/>
                  <a:gd name="T11" fmla="*/ 58 h 318"/>
                  <a:gd name="T12" fmla="*/ 434 w 442"/>
                  <a:gd name="T13" fmla="*/ 72 h 318"/>
                  <a:gd name="T14" fmla="*/ 426 w 442"/>
                  <a:gd name="T15" fmla="*/ 84 h 318"/>
                  <a:gd name="T16" fmla="*/ 408 w 442"/>
                  <a:gd name="T17" fmla="*/ 112 h 318"/>
                  <a:gd name="T18" fmla="*/ 382 w 442"/>
                  <a:gd name="T19" fmla="*/ 142 h 318"/>
                  <a:gd name="T20" fmla="*/ 350 w 442"/>
                  <a:gd name="T21" fmla="*/ 174 h 318"/>
                  <a:gd name="T22" fmla="*/ 312 w 442"/>
                  <a:gd name="T23" fmla="*/ 204 h 318"/>
                  <a:gd name="T24" fmla="*/ 270 w 442"/>
                  <a:gd name="T25" fmla="*/ 234 h 318"/>
                  <a:gd name="T26" fmla="*/ 270 w 442"/>
                  <a:gd name="T27" fmla="*/ 234 h 318"/>
                  <a:gd name="T28" fmla="*/ 226 w 442"/>
                  <a:gd name="T29" fmla="*/ 262 h 318"/>
                  <a:gd name="T30" fmla="*/ 184 w 442"/>
                  <a:gd name="T31" fmla="*/ 284 h 318"/>
                  <a:gd name="T32" fmla="*/ 142 w 442"/>
                  <a:gd name="T33" fmla="*/ 300 h 318"/>
                  <a:gd name="T34" fmla="*/ 104 w 442"/>
                  <a:gd name="T35" fmla="*/ 312 h 318"/>
                  <a:gd name="T36" fmla="*/ 70 w 442"/>
                  <a:gd name="T37" fmla="*/ 318 h 318"/>
                  <a:gd name="T38" fmla="*/ 56 w 442"/>
                  <a:gd name="T39" fmla="*/ 318 h 318"/>
                  <a:gd name="T40" fmla="*/ 42 w 442"/>
                  <a:gd name="T41" fmla="*/ 318 h 318"/>
                  <a:gd name="T42" fmla="*/ 30 w 442"/>
                  <a:gd name="T43" fmla="*/ 316 h 318"/>
                  <a:gd name="T44" fmla="*/ 20 w 442"/>
                  <a:gd name="T45" fmla="*/ 312 h 318"/>
                  <a:gd name="T46" fmla="*/ 12 w 442"/>
                  <a:gd name="T47" fmla="*/ 306 h 318"/>
                  <a:gd name="T48" fmla="*/ 6 w 442"/>
                  <a:gd name="T49" fmla="*/ 300 h 318"/>
                  <a:gd name="T50" fmla="*/ 6 w 442"/>
                  <a:gd name="T51" fmla="*/ 300 h 318"/>
                  <a:gd name="T52" fmla="*/ 2 w 442"/>
                  <a:gd name="T53" fmla="*/ 292 h 318"/>
                  <a:gd name="T54" fmla="*/ 0 w 442"/>
                  <a:gd name="T55" fmla="*/ 282 h 318"/>
                  <a:gd name="T56" fmla="*/ 2 w 442"/>
                  <a:gd name="T57" fmla="*/ 270 h 318"/>
                  <a:gd name="T58" fmla="*/ 4 w 442"/>
                  <a:gd name="T59" fmla="*/ 260 h 318"/>
                  <a:gd name="T60" fmla="*/ 8 w 442"/>
                  <a:gd name="T61" fmla="*/ 246 h 318"/>
                  <a:gd name="T62" fmla="*/ 16 w 442"/>
                  <a:gd name="T63" fmla="*/ 234 h 318"/>
                  <a:gd name="T64" fmla="*/ 34 w 442"/>
                  <a:gd name="T65" fmla="*/ 206 h 318"/>
                  <a:gd name="T66" fmla="*/ 60 w 442"/>
                  <a:gd name="T67" fmla="*/ 176 h 318"/>
                  <a:gd name="T68" fmla="*/ 92 w 442"/>
                  <a:gd name="T69" fmla="*/ 144 h 318"/>
                  <a:gd name="T70" fmla="*/ 130 w 442"/>
                  <a:gd name="T71" fmla="*/ 114 h 318"/>
                  <a:gd name="T72" fmla="*/ 172 w 442"/>
                  <a:gd name="T73" fmla="*/ 84 h 318"/>
                  <a:gd name="T74" fmla="*/ 172 w 442"/>
                  <a:gd name="T75" fmla="*/ 84 h 318"/>
                  <a:gd name="T76" fmla="*/ 216 w 442"/>
                  <a:gd name="T77" fmla="*/ 56 h 318"/>
                  <a:gd name="T78" fmla="*/ 260 w 442"/>
                  <a:gd name="T79" fmla="*/ 34 h 318"/>
                  <a:gd name="T80" fmla="*/ 300 w 442"/>
                  <a:gd name="T81" fmla="*/ 18 h 318"/>
                  <a:gd name="T82" fmla="*/ 338 w 442"/>
                  <a:gd name="T83" fmla="*/ 6 h 318"/>
                  <a:gd name="T84" fmla="*/ 372 w 442"/>
                  <a:gd name="T85" fmla="*/ 0 h 318"/>
                  <a:gd name="T86" fmla="*/ 386 w 442"/>
                  <a:gd name="T87" fmla="*/ 0 h 318"/>
                  <a:gd name="T88" fmla="*/ 400 w 442"/>
                  <a:gd name="T89" fmla="*/ 0 h 318"/>
                  <a:gd name="T90" fmla="*/ 412 w 442"/>
                  <a:gd name="T91" fmla="*/ 2 h 318"/>
                  <a:gd name="T92" fmla="*/ 422 w 442"/>
                  <a:gd name="T93" fmla="*/ 6 h 318"/>
                  <a:gd name="T94" fmla="*/ 430 w 442"/>
                  <a:gd name="T95" fmla="*/ 12 h 318"/>
                  <a:gd name="T96" fmla="*/ 436 w 442"/>
                  <a:gd name="T97" fmla="*/ 18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42" h="318">
                    <a:moveTo>
                      <a:pt x="436" y="18"/>
                    </a:moveTo>
                    <a:lnTo>
                      <a:pt x="436" y="18"/>
                    </a:lnTo>
                    <a:lnTo>
                      <a:pt x="440" y="26"/>
                    </a:lnTo>
                    <a:lnTo>
                      <a:pt x="442" y="36"/>
                    </a:lnTo>
                    <a:lnTo>
                      <a:pt x="442" y="48"/>
                    </a:lnTo>
                    <a:lnTo>
                      <a:pt x="438" y="58"/>
                    </a:lnTo>
                    <a:lnTo>
                      <a:pt x="434" y="72"/>
                    </a:lnTo>
                    <a:lnTo>
                      <a:pt x="426" y="84"/>
                    </a:lnTo>
                    <a:lnTo>
                      <a:pt x="408" y="112"/>
                    </a:lnTo>
                    <a:lnTo>
                      <a:pt x="382" y="142"/>
                    </a:lnTo>
                    <a:lnTo>
                      <a:pt x="350" y="174"/>
                    </a:lnTo>
                    <a:lnTo>
                      <a:pt x="312" y="204"/>
                    </a:lnTo>
                    <a:lnTo>
                      <a:pt x="270" y="234"/>
                    </a:lnTo>
                    <a:lnTo>
                      <a:pt x="270" y="234"/>
                    </a:lnTo>
                    <a:lnTo>
                      <a:pt x="226" y="262"/>
                    </a:lnTo>
                    <a:lnTo>
                      <a:pt x="184" y="284"/>
                    </a:lnTo>
                    <a:lnTo>
                      <a:pt x="142" y="300"/>
                    </a:lnTo>
                    <a:lnTo>
                      <a:pt x="104" y="312"/>
                    </a:lnTo>
                    <a:lnTo>
                      <a:pt x="70" y="318"/>
                    </a:lnTo>
                    <a:lnTo>
                      <a:pt x="56" y="318"/>
                    </a:lnTo>
                    <a:lnTo>
                      <a:pt x="42" y="318"/>
                    </a:lnTo>
                    <a:lnTo>
                      <a:pt x="30" y="316"/>
                    </a:lnTo>
                    <a:lnTo>
                      <a:pt x="20" y="312"/>
                    </a:lnTo>
                    <a:lnTo>
                      <a:pt x="12" y="306"/>
                    </a:lnTo>
                    <a:lnTo>
                      <a:pt x="6" y="300"/>
                    </a:lnTo>
                    <a:lnTo>
                      <a:pt x="6" y="300"/>
                    </a:lnTo>
                    <a:lnTo>
                      <a:pt x="2" y="292"/>
                    </a:lnTo>
                    <a:lnTo>
                      <a:pt x="0" y="282"/>
                    </a:lnTo>
                    <a:lnTo>
                      <a:pt x="2" y="270"/>
                    </a:lnTo>
                    <a:lnTo>
                      <a:pt x="4" y="260"/>
                    </a:lnTo>
                    <a:lnTo>
                      <a:pt x="8" y="246"/>
                    </a:lnTo>
                    <a:lnTo>
                      <a:pt x="16" y="234"/>
                    </a:lnTo>
                    <a:lnTo>
                      <a:pt x="34" y="206"/>
                    </a:lnTo>
                    <a:lnTo>
                      <a:pt x="60" y="176"/>
                    </a:lnTo>
                    <a:lnTo>
                      <a:pt x="92" y="144"/>
                    </a:lnTo>
                    <a:lnTo>
                      <a:pt x="130" y="114"/>
                    </a:lnTo>
                    <a:lnTo>
                      <a:pt x="172" y="84"/>
                    </a:lnTo>
                    <a:lnTo>
                      <a:pt x="172" y="84"/>
                    </a:lnTo>
                    <a:lnTo>
                      <a:pt x="216" y="56"/>
                    </a:lnTo>
                    <a:lnTo>
                      <a:pt x="260" y="34"/>
                    </a:lnTo>
                    <a:lnTo>
                      <a:pt x="300" y="18"/>
                    </a:lnTo>
                    <a:lnTo>
                      <a:pt x="338" y="6"/>
                    </a:lnTo>
                    <a:lnTo>
                      <a:pt x="372" y="0"/>
                    </a:lnTo>
                    <a:lnTo>
                      <a:pt x="386" y="0"/>
                    </a:lnTo>
                    <a:lnTo>
                      <a:pt x="400" y="0"/>
                    </a:lnTo>
                    <a:lnTo>
                      <a:pt x="412" y="2"/>
                    </a:lnTo>
                    <a:lnTo>
                      <a:pt x="422" y="6"/>
                    </a:lnTo>
                    <a:lnTo>
                      <a:pt x="430" y="12"/>
                    </a:lnTo>
                    <a:lnTo>
                      <a:pt x="436" y="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8" name="Freeform 337"/>
              <p:cNvSpPr>
                <a:spLocks/>
              </p:cNvSpPr>
              <p:nvPr/>
            </p:nvSpPr>
            <p:spPr bwMode="auto">
              <a:xfrm>
                <a:off x="-3916240" y="9554918"/>
                <a:ext cx="587375" cy="422275"/>
              </a:xfrm>
              <a:custGeom>
                <a:avLst/>
                <a:gdLst>
                  <a:gd name="T0" fmla="*/ 366 w 370"/>
                  <a:gd name="T1" fmla="*/ 14 h 266"/>
                  <a:gd name="T2" fmla="*/ 366 w 370"/>
                  <a:gd name="T3" fmla="*/ 14 h 266"/>
                  <a:gd name="T4" fmla="*/ 370 w 370"/>
                  <a:gd name="T5" fmla="*/ 22 h 266"/>
                  <a:gd name="T6" fmla="*/ 370 w 370"/>
                  <a:gd name="T7" fmla="*/ 28 h 266"/>
                  <a:gd name="T8" fmla="*/ 370 w 370"/>
                  <a:gd name="T9" fmla="*/ 38 h 266"/>
                  <a:gd name="T10" fmla="*/ 368 w 370"/>
                  <a:gd name="T11" fmla="*/ 46 h 266"/>
                  <a:gd name="T12" fmla="*/ 356 w 370"/>
                  <a:gd name="T13" fmla="*/ 68 h 266"/>
                  <a:gd name="T14" fmla="*/ 340 w 370"/>
                  <a:gd name="T15" fmla="*/ 90 h 266"/>
                  <a:gd name="T16" fmla="*/ 318 w 370"/>
                  <a:gd name="T17" fmla="*/ 116 h 266"/>
                  <a:gd name="T18" fmla="*/ 292 w 370"/>
                  <a:gd name="T19" fmla="*/ 142 h 266"/>
                  <a:gd name="T20" fmla="*/ 260 w 370"/>
                  <a:gd name="T21" fmla="*/ 166 h 266"/>
                  <a:gd name="T22" fmla="*/ 224 w 370"/>
                  <a:gd name="T23" fmla="*/ 192 h 266"/>
                  <a:gd name="T24" fmla="*/ 224 w 370"/>
                  <a:gd name="T25" fmla="*/ 192 h 266"/>
                  <a:gd name="T26" fmla="*/ 186 w 370"/>
                  <a:gd name="T27" fmla="*/ 214 h 266"/>
                  <a:gd name="T28" fmla="*/ 150 w 370"/>
                  <a:gd name="T29" fmla="*/ 234 h 266"/>
                  <a:gd name="T30" fmla="*/ 116 w 370"/>
                  <a:gd name="T31" fmla="*/ 248 h 266"/>
                  <a:gd name="T32" fmla="*/ 84 w 370"/>
                  <a:gd name="T33" fmla="*/ 258 h 266"/>
                  <a:gd name="T34" fmla="*/ 56 w 370"/>
                  <a:gd name="T35" fmla="*/ 264 h 266"/>
                  <a:gd name="T36" fmla="*/ 34 w 370"/>
                  <a:gd name="T37" fmla="*/ 266 h 266"/>
                  <a:gd name="T38" fmla="*/ 24 w 370"/>
                  <a:gd name="T39" fmla="*/ 264 h 266"/>
                  <a:gd name="T40" fmla="*/ 16 w 370"/>
                  <a:gd name="T41" fmla="*/ 262 h 266"/>
                  <a:gd name="T42" fmla="*/ 10 w 370"/>
                  <a:gd name="T43" fmla="*/ 258 h 266"/>
                  <a:gd name="T44" fmla="*/ 4 w 370"/>
                  <a:gd name="T45" fmla="*/ 252 h 266"/>
                  <a:gd name="T46" fmla="*/ 4 w 370"/>
                  <a:gd name="T47" fmla="*/ 252 h 266"/>
                  <a:gd name="T48" fmla="*/ 2 w 370"/>
                  <a:gd name="T49" fmla="*/ 244 h 266"/>
                  <a:gd name="T50" fmla="*/ 0 w 370"/>
                  <a:gd name="T51" fmla="*/ 238 h 266"/>
                  <a:gd name="T52" fmla="*/ 0 w 370"/>
                  <a:gd name="T53" fmla="*/ 228 h 266"/>
                  <a:gd name="T54" fmla="*/ 4 w 370"/>
                  <a:gd name="T55" fmla="*/ 220 h 266"/>
                  <a:gd name="T56" fmla="*/ 14 w 370"/>
                  <a:gd name="T57" fmla="*/ 198 h 266"/>
                  <a:gd name="T58" fmla="*/ 30 w 370"/>
                  <a:gd name="T59" fmla="*/ 176 h 266"/>
                  <a:gd name="T60" fmla="*/ 52 w 370"/>
                  <a:gd name="T61" fmla="*/ 150 h 266"/>
                  <a:gd name="T62" fmla="*/ 80 w 370"/>
                  <a:gd name="T63" fmla="*/ 124 h 266"/>
                  <a:gd name="T64" fmla="*/ 110 w 370"/>
                  <a:gd name="T65" fmla="*/ 100 h 266"/>
                  <a:gd name="T66" fmla="*/ 146 w 370"/>
                  <a:gd name="T67" fmla="*/ 74 h 266"/>
                  <a:gd name="T68" fmla="*/ 146 w 370"/>
                  <a:gd name="T69" fmla="*/ 74 h 266"/>
                  <a:gd name="T70" fmla="*/ 184 w 370"/>
                  <a:gd name="T71" fmla="*/ 52 h 266"/>
                  <a:gd name="T72" fmla="*/ 220 w 370"/>
                  <a:gd name="T73" fmla="*/ 32 h 266"/>
                  <a:gd name="T74" fmla="*/ 254 w 370"/>
                  <a:gd name="T75" fmla="*/ 18 h 266"/>
                  <a:gd name="T76" fmla="*/ 286 w 370"/>
                  <a:gd name="T77" fmla="*/ 8 h 266"/>
                  <a:gd name="T78" fmla="*/ 314 w 370"/>
                  <a:gd name="T79" fmla="*/ 2 h 266"/>
                  <a:gd name="T80" fmla="*/ 338 w 370"/>
                  <a:gd name="T81" fmla="*/ 0 h 266"/>
                  <a:gd name="T82" fmla="*/ 346 w 370"/>
                  <a:gd name="T83" fmla="*/ 2 h 266"/>
                  <a:gd name="T84" fmla="*/ 354 w 370"/>
                  <a:gd name="T85" fmla="*/ 4 h 266"/>
                  <a:gd name="T86" fmla="*/ 362 w 370"/>
                  <a:gd name="T87" fmla="*/ 10 h 266"/>
                  <a:gd name="T88" fmla="*/ 366 w 370"/>
                  <a:gd name="T89" fmla="*/ 14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70" h="266">
                    <a:moveTo>
                      <a:pt x="366" y="14"/>
                    </a:moveTo>
                    <a:lnTo>
                      <a:pt x="366" y="14"/>
                    </a:lnTo>
                    <a:lnTo>
                      <a:pt x="370" y="22"/>
                    </a:lnTo>
                    <a:lnTo>
                      <a:pt x="370" y="28"/>
                    </a:lnTo>
                    <a:lnTo>
                      <a:pt x="370" y="38"/>
                    </a:lnTo>
                    <a:lnTo>
                      <a:pt x="368" y="46"/>
                    </a:lnTo>
                    <a:lnTo>
                      <a:pt x="356" y="68"/>
                    </a:lnTo>
                    <a:lnTo>
                      <a:pt x="340" y="90"/>
                    </a:lnTo>
                    <a:lnTo>
                      <a:pt x="318" y="116"/>
                    </a:lnTo>
                    <a:lnTo>
                      <a:pt x="292" y="142"/>
                    </a:lnTo>
                    <a:lnTo>
                      <a:pt x="260" y="166"/>
                    </a:lnTo>
                    <a:lnTo>
                      <a:pt x="224" y="192"/>
                    </a:lnTo>
                    <a:lnTo>
                      <a:pt x="224" y="192"/>
                    </a:lnTo>
                    <a:lnTo>
                      <a:pt x="186" y="214"/>
                    </a:lnTo>
                    <a:lnTo>
                      <a:pt x="150" y="234"/>
                    </a:lnTo>
                    <a:lnTo>
                      <a:pt x="116" y="248"/>
                    </a:lnTo>
                    <a:lnTo>
                      <a:pt x="84" y="258"/>
                    </a:lnTo>
                    <a:lnTo>
                      <a:pt x="56" y="264"/>
                    </a:lnTo>
                    <a:lnTo>
                      <a:pt x="34" y="266"/>
                    </a:lnTo>
                    <a:lnTo>
                      <a:pt x="24" y="264"/>
                    </a:lnTo>
                    <a:lnTo>
                      <a:pt x="16" y="262"/>
                    </a:lnTo>
                    <a:lnTo>
                      <a:pt x="10" y="258"/>
                    </a:lnTo>
                    <a:lnTo>
                      <a:pt x="4" y="252"/>
                    </a:lnTo>
                    <a:lnTo>
                      <a:pt x="4" y="252"/>
                    </a:lnTo>
                    <a:lnTo>
                      <a:pt x="2" y="244"/>
                    </a:lnTo>
                    <a:lnTo>
                      <a:pt x="0" y="238"/>
                    </a:lnTo>
                    <a:lnTo>
                      <a:pt x="0" y="228"/>
                    </a:lnTo>
                    <a:lnTo>
                      <a:pt x="4" y="220"/>
                    </a:lnTo>
                    <a:lnTo>
                      <a:pt x="14" y="198"/>
                    </a:lnTo>
                    <a:lnTo>
                      <a:pt x="30" y="176"/>
                    </a:lnTo>
                    <a:lnTo>
                      <a:pt x="52" y="150"/>
                    </a:lnTo>
                    <a:lnTo>
                      <a:pt x="80" y="124"/>
                    </a:lnTo>
                    <a:lnTo>
                      <a:pt x="110" y="100"/>
                    </a:lnTo>
                    <a:lnTo>
                      <a:pt x="146" y="74"/>
                    </a:lnTo>
                    <a:lnTo>
                      <a:pt x="146" y="74"/>
                    </a:lnTo>
                    <a:lnTo>
                      <a:pt x="184" y="52"/>
                    </a:lnTo>
                    <a:lnTo>
                      <a:pt x="220" y="32"/>
                    </a:lnTo>
                    <a:lnTo>
                      <a:pt x="254" y="18"/>
                    </a:lnTo>
                    <a:lnTo>
                      <a:pt x="286" y="8"/>
                    </a:lnTo>
                    <a:lnTo>
                      <a:pt x="314" y="2"/>
                    </a:lnTo>
                    <a:lnTo>
                      <a:pt x="338" y="0"/>
                    </a:lnTo>
                    <a:lnTo>
                      <a:pt x="346" y="2"/>
                    </a:lnTo>
                    <a:lnTo>
                      <a:pt x="354" y="4"/>
                    </a:lnTo>
                    <a:lnTo>
                      <a:pt x="362" y="10"/>
                    </a:lnTo>
                    <a:lnTo>
                      <a:pt x="366" y="14"/>
                    </a:lnTo>
                    <a:close/>
                  </a:path>
                </a:pathLst>
              </a:custGeom>
              <a:solidFill>
                <a:srgbClr val="FFE4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9" name="Freeform 338"/>
              <p:cNvSpPr>
                <a:spLocks/>
              </p:cNvSpPr>
              <p:nvPr/>
            </p:nvSpPr>
            <p:spPr bwMode="auto">
              <a:xfrm>
                <a:off x="-3916240" y="9554918"/>
                <a:ext cx="587375" cy="422275"/>
              </a:xfrm>
              <a:custGeom>
                <a:avLst/>
                <a:gdLst>
                  <a:gd name="T0" fmla="*/ 366 w 370"/>
                  <a:gd name="T1" fmla="*/ 14 h 266"/>
                  <a:gd name="T2" fmla="*/ 366 w 370"/>
                  <a:gd name="T3" fmla="*/ 14 h 266"/>
                  <a:gd name="T4" fmla="*/ 370 w 370"/>
                  <a:gd name="T5" fmla="*/ 22 h 266"/>
                  <a:gd name="T6" fmla="*/ 370 w 370"/>
                  <a:gd name="T7" fmla="*/ 28 h 266"/>
                  <a:gd name="T8" fmla="*/ 370 w 370"/>
                  <a:gd name="T9" fmla="*/ 38 h 266"/>
                  <a:gd name="T10" fmla="*/ 368 w 370"/>
                  <a:gd name="T11" fmla="*/ 46 h 266"/>
                  <a:gd name="T12" fmla="*/ 356 w 370"/>
                  <a:gd name="T13" fmla="*/ 68 h 266"/>
                  <a:gd name="T14" fmla="*/ 340 w 370"/>
                  <a:gd name="T15" fmla="*/ 90 h 266"/>
                  <a:gd name="T16" fmla="*/ 318 w 370"/>
                  <a:gd name="T17" fmla="*/ 116 h 266"/>
                  <a:gd name="T18" fmla="*/ 292 w 370"/>
                  <a:gd name="T19" fmla="*/ 142 h 266"/>
                  <a:gd name="T20" fmla="*/ 260 w 370"/>
                  <a:gd name="T21" fmla="*/ 166 h 266"/>
                  <a:gd name="T22" fmla="*/ 224 w 370"/>
                  <a:gd name="T23" fmla="*/ 192 h 266"/>
                  <a:gd name="T24" fmla="*/ 224 w 370"/>
                  <a:gd name="T25" fmla="*/ 192 h 266"/>
                  <a:gd name="T26" fmla="*/ 186 w 370"/>
                  <a:gd name="T27" fmla="*/ 214 h 266"/>
                  <a:gd name="T28" fmla="*/ 150 w 370"/>
                  <a:gd name="T29" fmla="*/ 234 h 266"/>
                  <a:gd name="T30" fmla="*/ 116 w 370"/>
                  <a:gd name="T31" fmla="*/ 248 h 266"/>
                  <a:gd name="T32" fmla="*/ 84 w 370"/>
                  <a:gd name="T33" fmla="*/ 258 h 266"/>
                  <a:gd name="T34" fmla="*/ 56 w 370"/>
                  <a:gd name="T35" fmla="*/ 264 h 266"/>
                  <a:gd name="T36" fmla="*/ 34 w 370"/>
                  <a:gd name="T37" fmla="*/ 266 h 266"/>
                  <a:gd name="T38" fmla="*/ 24 w 370"/>
                  <a:gd name="T39" fmla="*/ 264 h 266"/>
                  <a:gd name="T40" fmla="*/ 16 w 370"/>
                  <a:gd name="T41" fmla="*/ 262 h 266"/>
                  <a:gd name="T42" fmla="*/ 10 w 370"/>
                  <a:gd name="T43" fmla="*/ 258 h 266"/>
                  <a:gd name="T44" fmla="*/ 4 w 370"/>
                  <a:gd name="T45" fmla="*/ 252 h 266"/>
                  <a:gd name="T46" fmla="*/ 4 w 370"/>
                  <a:gd name="T47" fmla="*/ 252 h 266"/>
                  <a:gd name="T48" fmla="*/ 2 w 370"/>
                  <a:gd name="T49" fmla="*/ 244 h 266"/>
                  <a:gd name="T50" fmla="*/ 0 w 370"/>
                  <a:gd name="T51" fmla="*/ 238 h 266"/>
                  <a:gd name="T52" fmla="*/ 0 w 370"/>
                  <a:gd name="T53" fmla="*/ 228 h 266"/>
                  <a:gd name="T54" fmla="*/ 4 w 370"/>
                  <a:gd name="T55" fmla="*/ 220 h 266"/>
                  <a:gd name="T56" fmla="*/ 14 w 370"/>
                  <a:gd name="T57" fmla="*/ 198 h 266"/>
                  <a:gd name="T58" fmla="*/ 30 w 370"/>
                  <a:gd name="T59" fmla="*/ 176 h 266"/>
                  <a:gd name="T60" fmla="*/ 52 w 370"/>
                  <a:gd name="T61" fmla="*/ 150 h 266"/>
                  <a:gd name="T62" fmla="*/ 80 w 370"/>
                  <a:gd name="T63" fmla="*/ 124 h 266"/>
                  <a:gd name="T64" fmla="*/ 110 w 370"/>
                  <a:gd name="T65" fmla="*/ 100 h 266"/>
                  <a:gd name="T66" fmla="*/ 146 w 370"/>
                  <a:gd name="T67" fmla="*/ 74 h 266"/>
                  <a:gd name="T68" fmla="*/ 146 w 370"/>
                  <a:gd name="T69" fmla="*/ 74 h 266"/>
                  <a:gd name="T70" fmla="*/ 184 w 370"/>
                  <a:gd name="T71" fmla="*/ 52 h 266"/>
                  <a:gd name="T72" fmla="*/ 220 w 370"/>
                  <a:gd name="T73" fmla="*/ 32 h 266"/>
                  <a:gd name="T74" fmla="*/ 254 w 370"/>
                  <a:gd name="T75" fmla="*/ 18 h 266"/>
                  <a:gd name="T76" fmla="*/ 286 w 370"/>
                  <a:gd name="T77" fmla="*/ 8 h 266"/>
                  <a:gd name="T78" fmla="*/ 314 w 370"/>
                  <a:gd name="T79" fmla="*/ 2 h 266"/>
                  <a:gd name="T80" fmla="*/ 338 w 370"/>
                  <a:gd name="T81" fmla="*/ 0 h 266"/>
                  <a:gd name="T82" fmla="*/ 346 w 370"/>
                  <a:gd name="T83" fmla="*/ 2 h 266"/>
                  <a:gd name="T84" fmla="*/ 354 w 370"/>
                  <a:gd name="T85" fmla="*/ 4 h 266"/>
                  <a:gd name="T86" fmla="*/ 362 w 370"/>
                  <a:gd name="T87" fmla="*/ 10 h 266"/>
                  <a:gd name="T88" fmla="*/ 366 w 370"/>
                  <a:gd name="T89" fmla="*/ 14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70" h="266">
                    <a:moveTo>
                      <a:pt x="366" y="14"/>
                    </a:moveTo>
                    <a:lnTo>
                      <a:pt x="366" y="14"/>
                    </a:lnTo>
                    <a:lnTo>
                      <a:pt x="370" y="22"/>
                    </a:lnTo>
                    <a:lnTo>
                      <a:pt x="370" y="28"/>
                    </a:lnTo>
                    <a:lnTo>
                      <a:pt x="370" y="38"/>
                    </a:lnTo>
                    <a:lnTo>
                      <a:pt x="368" y="46"/>
                    </a:lnTo>
                    <a:lnTo>
                      <a:pt x="356" y="68"/>
                    </a:lnTo>
                    <a:lnTo>
                      <a:pt x="340" y="90"/>
                    </a:lnTo>
                    <a:lnTo>
                      <a:pt x="318" y="116"/>
                    </a:lnTo>
                    <a:lnTo>
                      <a:pt x="292" y="142"/>
                    </a:lnTo>
                    <a:lnTo>
                      <a:pt x="260" y="166"/>
                    </a:lnTo>
                    <a:lnTo>
                      <a:pt x="224" y="192"/>
                    </a:lnTo>
                    <a:lnTo>
                      <a:pt x="224" y="192"/>
                    </a:lnTo>
                    <a:lnTo>
                      <a:pt x="186" y="214"/>
                    </a:lnTo>
                    <a:lnTo>
                      <a:pt x="150" y="234"/>
                    </a:lnTo>
                    <a:lnTo>
                      <a:pt x="116" y="248"/>
                    </a:lnTo>
                    <a:lnTo>
                      <a:pt x="84" y="258"/>
                    </a:lnTo>
                    <a:lnTo>
                      <a:pt x="56" y="264"/>
                    </a:lnTo>
                    <a:lnTo>
                      <a:pt x="34" y="266"/>
                    </a:lnTo>
                    <a:lnTo>
                      <a:pt x="24" y="264"/>
                    </a:lnTo>
                    <a:lnTo>
                      <a:pt x="16" y="262"/>
                    </a:lnTo>
                    <a:lnTo>
                      <a:pt x="10" y="258"/>
                    </a:lnTo>
                    <a:lnTo>
                      <a:pt x="4" y="252"/>
                    </a:lnTo>
                    <a:lnTo>
                      <a:pt x="4" y="252"/>
                    </a:lnTo>
                    <a:lnTo>
                      <a:pt x="2" y="244"/>
                    </a:lnTo>
                    <a:lnTo>
                      <a:pt x="0" y="238"/>
                    </a:lnTo>
                    <a:lnTo>
                      <a:pt x="0" y="228"/>
                    </a:lnTo>
                    <a:lnTo>
                      <a:pt x="4" y="220"/>
                    </a:lnTo>
                    <a:lnTo>
                      <a:pt x="14" y="198"/>
                    </a:lnTo>
                    <a:lnTo>
                      <a:pt x="30" y="176"/>
                    </a:lnTo>
                    <a:lnTo>
                      <a:pt x="52" y="150"/>
                    </a:lnTo>
                    <a:lnTo>
                      <a:pt x="80" y="124"/>
                    </a:lnTo>
                    <a:lnTo>
                      <a:pt x="110" y="100"/>
                    </a:lnTo>
                    <a:lnTo>
                      <a:pt x="146" y="74"/>
                    </a:lnTo>
                    <a:lnTo>
                      <a:pt x="146" y="74"/>
                    </a:lnTo>
                    <a:lnTo>
                      <a:pt x="184" y="52"/>
                    </a:lnTo>
                    <a:lnTo>
                      <a:pt x="220" y="32"/>
                    </a:lnTo>
                    <a:lnTo>
                      <a:pt x="254" y="18"/>
                    </a:lnTo>
                    <a:lnTo>
                      <a:pt x="286" y="8"/>
                    </a:lnTo>
                    <a:lnTo>
                      <a:pt x="314" y="2"/>
                    </a:lnTo>
                    <a:lnTo>
                      <a:pt x="338" y="0"/>
                    </a:lnTo>
                    <a:lnTo>
                      <a:pt x="346" y="2"/>
                    </a:lnTo>
                    <a:lnTo>
                      <a:pt x="354" y="4"/>
                    </a:lnTo>
                    <a:lnTo>
                      <a:pt x="362" y="10"/>
                    </a:lnTo>
                    <a:lnTo>
                      <a:pt x="366" y="1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0" name="Freeform 339"/>
              <p:cNvSpPr>
                <a:spLocks/>
              </p:cNvSpPr>
              <p:nvPr/>
            </p:nvSpPr>
            <p:spPr bwMode="auto">
              <a:xfrm>
                <a:off x="-3973390" y="9332668"/>
                <a:ext cx="812800" cy="381000"/>
              </a:xfrm>
              <a:custGeom>
                <a:avLst/>
                <a:gdLst>
                  <a:gd name="T0" fmla="*/ 506 w 512"/>
                  <a:gd name="T1" fmla="*/ 54 h 240"/>
                  <a:gd name="T2" fmla="*/ 488 w 512"/>
                  <a:gd name="T3" fmla="*/ 30 h 240"/>
                  <a:gd name="T4" fmla="*/ 454 w 512"/>
                  <a:gd name="T5" fmla="*/ 12 h 240"/>
                  <a:gd name="T6" fmla="*/ 336 w 512"/>
                  <a:gd name="T7" fmla="*/ 0 h 240"/>
                  <a:gd name="T8" fmla="*/ 236 w 512"/>
                  <a:gd name="T9" fmla="*/ 10 h 240"/>
                  <a:gd name="T10" fmla="*/ 98 w 512"/>
                  <a:gd name="T11" fmla="*/ 52 h 240"/>
                  <a:gd name="T12" fmla="*/ 22 w 512"/>
                  <a:gd name="T13" fmla="*/ 96 h 240"/>
                  <a:gd name="T14" fmla="*/ 2 w 512"/>
                  <a:gd name="T15" fmla="*/ 126 h 240"/>
                  <a:gd name="T16" fmla="*/ 0 w 512"/>
                  <a:gd name="T17" fmla="*/ 146 h 240"/>
                  <a:gd name="T18" fmla="*/ 0 w 512"/>
                  <a:gd name="T19" fmla="*/ 148 h 240"/>
                  <a:gd name="T20" fmla="*/ 0 w 512"/>
                  <a:gd name="T21" fmla="*/ 152 h 240"/>
                  <a:gd name="T22" fmla="*/ 2 w 512"/>
                  <a:gd name="T23" fmla="*/ 154 h 240"/>
                  <a:gd name="T24" fmla="*/ 2 w 512"/>
                  <a:gd name="T25" fmla="*/ 158 h 240"/>
                  <a:gd name="T26" fmla="*/ 2 w 512"/>
                  <a:gd name="T27" fmla="*/ 160 h 240"/>
                  <a:gd name="T28" fmla="*/ 2 w 512"/>
                  <a:gd name="T29" fmla="*/ 164 h 240"/>
                  <a:gd name="T30" fmla="*/ 4 w 512"/>
                  <a:gd name="T31" fmla="*/ 166 h 240"/>
                  <a:gd name="T32" fmla="*/ 4 w 512"/>
                  <a:gd name="T33" fmla="*/ 170 h 240"/>
                  <a:gd name="T34" fmla="*/ 4 w 512"/>
                  <a:gd name="T35" fmla="*/ 172 h 240"/>
                  <a:gd name="T36" fmla="*/ 4 w 512"/>
                  <a:gd name="T37" fmla="*/ 174 h 240"/>
                  <a:gd name="T38" fmla="*/ 6 w 512"/>
                  <a:gd name="T39" fmla="*/ 178 h 240"/>
                  <a:gd name="T40" fmla="*/ 6 w 512"/>
                  <a:gd name="T41" fmla="*/ 180 h 240"/>
                  <a:gd name="T42" fmla="*/ 6 w 512"/>
                  <a:gd name="T43" fmla="*/ 184 h 240"/>
                  <a:gd name="T44" fmla="*/ 6 w 512"/>
                  <a:gd name="T45" fmla="*/ 186 h 240"/>
                  <a:gd name="T46" fmla="*/ 22 w 512"/>
                  <a:gd name="T47" fmla="*/ 210 h 240"/>
                  <a:gd name="T48" fmla="*/ 58 w 512"/>
                  <a:gd name="T49" fmla="*/ 228 h 240"/>
                  <a:gd name="T50" fmla="*/ 176 w 512"/>
                  <a:gd name="T51" fmla="*/ 240 h 240"/>
                  <a:gd name="T52" fmla="*/ 276 w 512"/>
                  <a:gd name="T53" fmla="*/ 230 h 240"/>
                  <a:gd name="T54" fmla="*/ 414 w 512"/>
                  <a:gd name="T55" fmla="*/ 188 h 240"/>
                  <a:gd name="T56" fmla="*/ 490 w 512"/>
                  <a:gd name="T57" fmla="*/ 144 h 240"/>
                  <a:gd name="T58" fmla="*/ 510 w 512"/>
                  <a:gd name="T59" fmla="*/ 114 h 240"/>
                  <a:gd name="T60" fmla="*/ 512 w 512"/>
                  <a:gd name="T61" fmla="*/ 94 h 240"/>
                  <a:gd name="T62" fmla="*/ 512 w 512"/>
                  <a:gd name="T63" fmla="*/ 92 h 240"/>
                  <a:gd name="T64" fmla="*/ 512 w 512"/>
                  <a:gd name="T65" fmla="*/ 88 h 240"/>
                  <a:gd name="T66" fmla="*/ 510 w 512"/>
                  <a:gd name="T67" fmla="*/ 86 h 240"/>
                  <a:gd name="T68" fmla="*/ 510 w 512"/>
                  <a:gd name="T69" fmla="*/ 82 h 240"/>
                  <a:gd name="T70" fmla="*/ 510 w 512"/>
                  <a:gd name="T71" fmla="*/ 80 h 240"/>
                  <a:gd name="T72" fmla="*/ 508 w 512"/>
                  <a:gd name="T73" fmla="*/ 76 h 240"/>
                  <a:gd name="T74" fmla="*/ 508 w 512"/>
                  <a:gd name="T75" fmla="*/ 74 h 240"/>
                  <a:gd name="T76" fmla="*/ 508 w 512"/>
                  <a:gd name="T77" fmla="*/ 72 h 240"/>
                  <a:gd name="T78" fmla="*/ 508 w 512"/>
                  <a:gd name="T79" fmla="*/ 68 h 240"/>
                  <a:gd name="T80" fmla="*/ 506 w 512"/>
                  <a:gd name="T81" fmla="*/ 66 h 240"/>
                  <a:gd name="T82" fmla="*/ 506 w 512"/>
                  <a:gd name="T83" fmla="*/ 62 h 240"/>
                  <a:gd name="T84" fmla="*/ 506 w 512"/>
                  <a:gd name="T85" fmla="*/ 60 h 240"/>
                  <a:gd name="T86" fmla="*/ 506 w 512"/>
                  <a:gd name="T87" fmla="*/ 56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12" h="240">
                    <a:moveTo>
                      <a:pt x="506" y="56"/>
                    </a:moveTo>
                    <a:lnTo>
                      <a:pt x="506" y="54"/>
                    </a:lnTo>
                    <a:lnTo>
                      <a:pt x="506" y="54"/>
                    </a:lnTo>
                    <a:lnTo>
                      <a:pt x="502" y="46"/>
                    </a:lnTo>
                    <a:lnTo>
                      <a:pt x="496" y="38"/>
                    </a:lnTo>
                    <a:lnTo>
                      <a:pt x="488" y="30"/>
                    </a:lnTo>
                    <a:lnTo>
                      <a:pt x="480" y="24"/>
                    </a:lnTo>
                    <a:lnTo>
                      <a:pt x="466" y="18"/>
                    </a:lnTo>
                    <a:lnTo>
                      <a:pt x="454" y="12"/>
                    </a:lnTo>
                    <a:lnTo>
                      <a:pt x="420" y="4"/>
                    </a:lnTo>
                    <a:lnTo>
                      <a:pt x="380" y="0"/>
                    </a:lnTo>
                    <a:lnTo>
                      <a:pt x="336" y="0"/>
                    </a:lnTo>
                    <a:lnTo>
                      <a:pt x="288" y="4"/>
                    </a:lnTo>
                    <a:lnTo>
                      <a:pt x="236" y="10"/>
                    </a:lnTo>
                    <a:lnTo>
                      <a:pt x="236" y="10"/>
                    </a:lnTo>
                    <a:lnTo>
                      <a:pt x="186" y="22"/>
                    </a:lnTo>
                    <a:lnTo>
                      <a:pt x="140" y="36"/>
                    </a:lnTo>
                    <a:lnTo>
                      <a:pt x="98" y="52"/>
                    </a:lnTo>
                    <a:lnTo>
                      <a:pt x="62" y="68"/>
                    </a:lnTo>
                    <a:lnTo>
                      <a:pt x="34" y="88"/>
                    </a:lnTo>
                    <a:lnTo>
                      <a:pt x="22" y="96"/>
                    </a:lnTo>
                    <a:lnTo>
                      <a:pt x="14" y="106"/>
                    </a:lnTo>
                    <a:lnTo>
                      <a:pt x="6" y="116"/>
                    </a:lnTo>
                    <a:lnTo>
                      <a:pt x="2" y="126"/>
                    </a:lnTo>
                    <a:lnTo>
                      <a:pt x="0" y="136"/>
                    </a:lnTo>
                    <a:lnTo>
                      <a:pt x="0" y="144"/>
                    </a:lnTo>
                    <a:lnTo>
                      <a:pt x="0" y="146"/>
                    </a:lnTo>
                    <a:lnTo>
                      <a:pt x="0" y="146"/>
                    </a:lnTo>
                    <a:lnTo>
                      <a:pt x="0" y="148"/>
                    </a:lnTo>
                    <a:lnTo>
                      <a:pt x="0" y="148"/>
                    </a:lnTo>
                    <a:lnTo>
                      <a:pt x="0" y="150"/>
                    </a:lnTo>
                    <a:lnTo>
                      <a:pt x="0" y="150"/>
                    </a:lnTo>
                    <a:lnTo>
                      <a:pt x="0" y="152"/>
                    </a:lnTo>
                    <a:lnTo>
                      <a:pt x="0" y="152"/>
                    </a:lnTo>
                    <a:lnTo>
                      <a:pt x="2" y="154"/>
                    </a:lnTo>
                    <a:lnTo>
                      <a:pt x="2" y="154"/>
                    </a:lnTo>
                    <a:lnTo>
                      <a:pt x="2" y="156"/>
                    </a:lnTo>
                    <a:lnTo>
                      <a:pt x="2" y="156"/>
                    </a:lnTo>
                    <a:lnTo>
                      <a:pt x="2" y="158"/>
                    </a:lnTo>
                    <a:lnTo>
                      <a:pt x="2" y="158"/>
                    </a:lnTo>
                    <a:lnTo>
                      <a:pt x="2" y="160"/>
                    </a:lnTo>
                    <a:lnTo>
                      <a:pt x="2" y="160"/>
                    </a:lnTo>
                    <a:lnTo>
                      <a:pt x="2" y="162"/>
                    </a:lnTo>
                    <a:lnTo>
                      <a:pt x="2" y="162"/>
                    </a:lnTo>
                    <a:lnTo>
                      <a:pt x="2" y="164"/>
                    </a:lnTo>
                    <a:lnTo>
                      <a:pt x="2" y="164"/>
                    </a:lnTo>
                    <a:lnTo>
                      <a:pt x="4" y="166"/>
                    </a:lnTo>
                    <a:lnTo>
                      <a:pt x="4" y="166"/>
                    </a:lnTo>
                    <a:lnTo>
                      <a:pt x="4" y="168"/>
                    </a:lnTo>
                    <a:lnTo>
                      <a:pt x="4" y="168"/>
                    </a:lnTo>
                    <a:lnTo>
                      <a:pt x="4" y="170"/>
                    </a:lnTo>
                    <a:lnTo>
                      <a:pt x="4" y="170"/>
                    </a:lnTo>
                    <a:lnTo>
                      <a:pt x="4" y="170"/>
                    </a:lnTo>
                    <a:lnTo>
                      <a:pt x="4" y="172"/>
                    </a:lnTo>
                    <a:lnTo>
                      <a:pt x="4" y="172"/>
                    </a:lnTo>
                    <a:lnTo>
                      <a:pt x="4" y="174"/>
                    </a:lnTo>
                    <a:lnTo>
                      <a:pt x="4" y="174"/>
                    </a:lnTo>
                    <a:lnTo>
                      <a:pt x="4" y="176"/>
                    </a:lnTo>
                    <a:lnTo>
                      <a:pt x="6" y="176"/>
                    </a:lnTo>
                    <a:lnTo>
                      <a:pt x="6" y="178"/>
                    </a:lnTo>
                    <a:lnTo>
                      <a:pt x="6" y="178"/>
                    </a:lnTo>
                    <a:lnTo>
                      <a:pt x="6" y="180"/>
                    </a:lnTo>
                    <a:lnTo>
                      <a:pt x="6" y="180"/>
                    </a:lnTo>
                    <a:lnTo>
                      <a:pt x="6" y="182"/>
                    </a:lnTo>
                    <a:lnTo>
                      <a:pt x="6" y="182"/>
                    </a:lnTo>
                    <a:lnTo>
                      <a:pt x="6" y="184"/>
                    </a:lnTo>
                    <a:lnTo>
                      <a:pt x="6" y="184"/>
                    </a:lnTo>
                    <a:lnTo>
                      <a:pt x="6" y="186"/>
                    </a:lnTo>
                    <a:lnTo>
                      <a:pt x="6" y="186"/>
                    </a:lnTo>
                    <a:lnTo>
                      <a:pt x="10" y="194"/>
                    </a:lnTo>
                    <a:lnTo>
                      <a:pt x="16" y="202"/>
                    </a:lnTo>
                    <a:lnTo>
                      <a:pt x="22" y="210"/>
                    </a:lnTo>
                    <a:lnTo>
                      <a:pt x="32" y="216"/>
                    </a:lnTo>
                    <a:lnTo>
                      <a:pt x="44" y="222"/>
                    </a:lnTo>
                    <a:lnTo>
                      <a:pt x="58" y="228"/>
                    </a:lnTo>
                    <a:lnTo>
                      <a:pt x="92" y="236"/>
                    </a:lnTo>
                    <a:lnTo>
                      <a:pt x="132" y="240"/>
                    </a:lnTo>
                    <a:lnTo>
                      <a:pt x="176" y="240"/>
                    </a:lnTo>
                    <a:lnTo>
                      <a:pt x="224" y="236"/>
                    </a:lnTo>
                    <a:lnTo>
                      <a:pt x="276" y="230"/>
                    </a:lnTo>
                    <a:lnTo>
                      <a:pt x="276" y="230"/>
                    </a:lnTo>
                    <a:lnTo>
                      <a:pt x="326" y="218"/>
                    </a:lnTo>
                    <a:lnTo>
                      <a:pt x="372" y="204"/>
                    </a:lnTo>
                    <a:lnTo>
                      <a:pt x="414" y="188"/>
                    </a:lnTo>
                    <a:lnTo>
                      <a:pt x="450" y="172"/>
                    </a:lnTo>
                    <a:lnTo>
                      <a:pt x="478" y="152"/>
                    </a:lnTo>
                    <a:lnTo>
                      <a:pt x="490" y="144"/>
                    </a:lnTo>
                    <a:lnTo>
                      <a:pt x="498" y="134"/>
                    </a:lnTo>
                    <a:lnTo>
                      <a:pt x="506" y="124"/>
                    </a:lnTo>
                    <a:lnTo>
                      <a:pt x="510" y="114"/>
                    </a:lnTo>
                    <a:lnTo>
                      <a:pt x="512" y="104"/>
                    </a:lnTo>
                    <a:lnTo>
                      <a:pt x="512" y="96"/>
                    </a:lnTo>
                    <a:lnTo>
                      <a:pt x="512" y="94"/>
                    </a:lnTo>
                    <a:lnTo>
                      <a:pt x="512" y="94"/>
                    </a:lnTo>
                    <a:lnTo>
                      <a:pt x="512" y="92"/>
                    </a:lnTo>
                    <a:lnTo>
                      <a:pt x="512" y="92"/>
                    </a:lnTo>
                    <a:lnTo>
                      <a:pt x="512" y="90"/>
                    </a:lnTo>
                    <a:lnTo>
                      <a:pt x="512" y="90"/>
                    </a:lnTo>
                    <a:lnTo>
                      <a:pt x="512" y="88"/>
                    </a:lnTo>
                    <a:lnTo>
                      <a:pt x="510" y="88"/>
                    </a:lnTo>
                    <a:lnTo>
                      <a:pt x="510" y="86"/>
                    </a:lnTo>
                    <a:lnTo>
                      <a:pt x="510" y="86"/>
                    </a:lnTo>
                    <a:lnTo>
                      <a:pt x="510" y="84"/>
                    </a:lnTo>
                    <a:lnTo>
                      <a:pt x="510" y="84"/>
                    </a:lnTo>
                    <a:lnTo>
                      <a:pt x="510" y="82"/>
                    </a:lnTo>
                    <a:lnTo>
                      <a:pt x="510" y="82"/>
                    </a:lnTo>
                    <a:lnTo>
                      <a:pt x="510" y="80"/>
                    </a:lnTo>
                    <a:lnTo>
                      <a:pt x="510" y="80"/>
                    </a:lnTo>
                    <a:lnTo>
                      <a:pt x="510" y="78"/>
                    </a:lnTo>
                    <a:lnTo>
                      <a:pt x="510" y="78"/>
                    </a:lnTo>
                    <a:lnTo>
                      <a:pt x="508" y="76"/>
                    </a:lnTo>
                    <a:lnTo>
                      <a:pt x="508" y="76"/>
                    </a:lnTo>
                    <a:lnTo>
                      <a:pt x="508" y="74"/>
                    </a:lnTo>
                    <a:lnTo>
                      <a:pt x="508" y="74"/>
                    </a:lnTo>
                    <a:lnTo>
                      <a:pt x="508" y="74"/>
                    </a:lnTo>
                    <a:lnTo>
                      <a:pt x="508" y="72"/>
                    </a:lnTo>
                    <a:lnTo>
                      <a:pt x="508" y="72"/>
                    </a:lnTo>
                    <a:lnTo>
                      <a:pt x="508" y="70"/>
                    </a:lnTo>
                    <a:lnTo>
                      <a:pt x="508" y="70"/>
                    </a:lnTo>
                    <a:lnTo>
                      <a:pt x="508" y="68"/>
                    </a:lnTo>
                    <a:lnTo>
                      <a:pt x="508" y="68"/>
                    </a:lnTo>
                    <a:lnTo>
                      <a:pt x="508" y="66"/>
                    </a:lnTo>
                    <a:lnTo>
                      <a:pt x="506" y="66"/>
                    </a:lnTo>
                    <a:lnTo>
                      <a:pt x="506" y="64"/>
                    </a:lnTo>
                    <a:lnTo>
                      <a:pt x="506" y="64"/>
                    </a:lnTo>
                    <a:lnTo>
                      <a:pt x="506" y="62"/>
                    </a:lnTo>
                    <a:lnTo>
                      <a:pt x="506" y="62"/>
                    </a:lnTo>
                    <a:lnTo>
                      <a:pt x="506" y="60"/>
                    </a:lnTo>
                    <a:lnTo>
                      <a:pt x="506" y="60"/>
                    </a:lnTo>
                    <a:lnTo>
                      <a:pt x="506" y="58"/>
                    </a:lnTo>
                    <a:lnTo>
                      <a:pt x="506" y="58"/>
                    </a:lnTo>
                    <a:lnTo>
                      <a:pt x="506" y="56"/>
                    </a:lnTo>
                    <a:lnTo>
                      <a:pt x="506" y="56"/>
                    </a:lnTo>
                    <a:close/>
                  </a:path>
                </a:pathLst>
              </a:custGeom>
              <a:solidFill>
                <a:srgbClr val="CEA80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1" name="Freeform 340"/>
              <p:cNvSpPr>
                <a:spLocks/>
              </p:cNvSpPr>
              <p:nvPr/>
            </p:nvSpPr>
            <p:spPr bwMode="auto">
              <a:xfrm>
                <a:off x="-3973390" y="9332668"/>
                <a:ext cx="812800" cy="381000"/>
              </a:xfrm>
              <a:custGeom>
                <a:avLst/>
                <a:gdLst>
                  <a:gd name="T0" fmla="*/ 506 w 512"/>
                  <a:gd name="T1" fmla="*/ 54 h 240"/>
                  <a:gd name="T2" fmla="*/ 488 w 512"/>
                  <a:gd name="T3" fmla="*/ 30 h 240"/>
                  <a:gd name="T4" fmla="*/ 454 w 512"/>
                  <a:gd name="T5" fmla="*/ 12 h 240"/>
                  <a:gd name="T6" fmla="*/ 336 w 512"/>
                  <a:gd name="T7" fmla="*/ 0 h 240"/>
                  <a:gd name="T8" fmla="*/ 236 w 512"/>
                  <a:gd name="T9" fmla="*/ 10 h 240"/>
                  <a:gd name="T10" fmla="*/ 98 w 512"/>
                  <a:gd name="T11" fmla="*/ 52 h 240"/>
                  <a:gd name="T12" fmla="*/ 22 w 512"/>
                  <a:gd name="T13" fmla="*/ 96 h 240"/>
                  <a:gd name="T14" fmla="*/ 2 w 512"/>
                  <a:gd name="T15" fmla="*/ 126 h 240"/>
                  <a:gd name="T16" fmla="*/ 0 w 512"/>
                  <a:gd name="T17" fmla="*/ 146 h 240"/>
                  <a:gd name="T18" fmla="*/ 0 w 512"/>
                  <a:gd name="T19" fmla="*/ 148 h 240"/>
                  <a:gd name="T20" fmla="*/ 0 w 512"/>
                  <a:gd name="T21" fmla="*/ 152 h 240"/>
                  <a:gd name="T22" fmla="*/ 2 w 512"/>
                  <a:gd name="T23" fmla="*/ 154 h 240"/>
                  <a:gd name="T24" fmla="*/ 2 w 512"/>
                  <a:gd name="T25" fmla="*/ 158 h 240"/>
                  <a:gd name="T26" fmla="*/ 2 w 512"/>
                  <a:gd name="T27" fmla="*/ 160 h 240"/>
                  <a:gd name="T28" fmla="*/ 2 w 512"/>
                  <a:gd name="T29" fmla="*/ 164 h 240"/>
                  <a:gd name="T30" fmla="*/ 4 w 512"/>
                  <a:gd name="T31" fmla="*/ 166 h 240"/>
                  <a:gd name="T32" fmla="*/ 4 w 512"/>
                  <a:gd name="T33" fmla="*/ 170 h 240"/>
                  <a:gd name="T34" fmla="*/ 4 w 512"/>
                  <a:gd name="T35" fmla="*/ 172 h 240"/>
                  <a:gd name="T36" fmla="*/ 4 w 512"/>
                  <a:gd name="T37" fmla="*/ 174 h 240"/>
                  <a:gd name="T38" fmla="*/ 6 w 512"/>
                  <a:gd name="T39" fmla="*/ 178 h 240"/>
                  <a:gd name="T40" fmla="*/ 6 w 512"/>
                  <a:gd name="T41" fmla="*/ 180 h 240"/>
                  <a:gd name="T42" fmla="*/ 6 w 512"/>
                  <a:gd name="T43" fmla="*/ 184 h 240"/>
                  <a:gd name="T44" fmla="*/ 6 w 512"/>
                  <a:gd name="T45" fmla="*/ 186 h 240"/>
                  <a:gd name="T46" fmla="*/ 22 w 512"/>
                  <a:gd name="T47" fmla="*/ 210 h 240"/>
                  <a:gd name="T48" fmla="*/ 58 w 512"/>
                  <a:gd name="T49" fmla="*/ 228 h 240"/>
                  <a:gd name="T50" fmla="*/ 176 w 512"/>
                  <a:gd name="T51" fmla="*/ 240 h 240"/>
                  <a:gd name="T52" fmla="*/ 276 w 512"/>
                  <a:gd name="T53" fmla="*/ 230 h 240"/>
                  <a:gd name="T54" fmla="*/ 414 w 512"/>
                  <a:gd name="T55" fmla="*/ 188 h 240"/>
                  <a:gd name="T56" fmla="*/ 490 w 512"/>
                  <a:gd name="T57" fmla="*/ 144 h 240"/>
                  <a:gd name="T58" fmla="*/ 510 w 512"/>
                  <a:gd name="T59" fmla="*/ 114 h 240"/>
                  <a:gd name="T60" fmla="*/ 512 w 512"/>
                  <a:gd name="T61" fmla="*/ 94 h 240"/>
                  <a:gd name="T62" fmla="*/ 512 w 512"/>
                  <a:gd name="T63" fmla="*/ 92 h 240"/>
                  <a:gd name="T64" fmla="*/ 512 w 512"/>
                  <a:gd name="T65" fmla="*/ 88 h 240"/>
                  <a:gd name="T66" fmla="*/ 510 w 512"/>
                  <a:gd name="T67" fmla="*/ 86 h 240"/>
                  <a:gd name="T68" fmla="*/ 510 w 512"/>
                  <a:gd name="T69" fmla="*/ 82 h 240"/>
                  <a:gd name="T70" fmla="*/ 510 w 512"/>
                  <a:gd name="T71" fmla="*/ 80 h 240"/>
                  <a:gd name="T72" fmla="*/ 508 w 512"/>
                  <a:gd name="T73" fmla="*/ 76 h 240"/>
                  <a:gd name="T74" fmla="*/ 508 w 512"/>
                  <a:gd name="T75" fmla="*/ 74 h 240"/>
                  <a:gd name="T76" fmla="*/ 508 w 512"/>
                  <a:gd name="T77" fmla="*/ 72 h 240"/>
                  <a:gd name="T78" fmla="*/ 508 w 512"/>
                  <a:gd name="T79" fmla="*/ 68 h 240"/>
                  <a:gd name="T80" fmla="*/ 506 w 512"/>
                  <a:gd name="T81" fmla="*/ 66 h 240"/>
                  <a:gd name="T82" fmla="*/ 506 w 512"/>
                  <a:gd name="T83" fmla="*/ 62 h 240"/>
                  <a:gd name="T84" fmla="*/ 506 w 512"/>
                  <a:gd name="T85" fmla="*/ 60 h 240"/>
                  <a:gd name="T86" fmla="*/ 506 w 512"/>
                  <a:gd name="T87" fmla="*/ 56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12" h="240">
                    <a:moveTo>
                      <a:pt x="506" y="56"/>
                    </a:moveTo>
                    <a:lnTo>
                      <a:pt x="506" y="54"/>
                    </a:lnTo>
                    <a:lnTo>
                      <a:pt x="506" y="54"/>
                    </a:lnTo>
                    <a:lnTo>
                      <a:pt x="502" y="46"/>
                    </a:lnTo>
                    <a:lnTo>
                      <a:pt x="496" y="38"/>
                    </a:lnTo>
                    <a:lnTo>
                      <a:pt x="488" y="30"/>
                    </a:lnTo>
                    <a:lnTo>
                      <a:pt x="480" y="24"/>
                    </a:lnTo>
                    <a:lnTo>
                      <a:pt x="466" y="18"/>
                    </a:lnTo>
                    <a:lnTo>
                      <a:pt x="454" y="12"/>
                    </a:lnTo>
                    <a:lnTo>
                      <a:pt x="420" y="4"/>
                    </a:lnTo>
                    <a:lnTo>
                      <a:pt x="380" y="0"/>
                    </a:lnTo>
                    <a:lnTo>
                      <a:pt x="336" y="0"/>
                    </a:lnTo>
                    <a:lnTo>
                      <a:pt x="288" y="4"/>
                    </a:lnTo>
                    <a:lnTo>
                      <a:pt x="236" y="10"/>
                    </a:lnTo>
                    <a:lnTo>
                      <a:pt x="236" y="10"/>
                    </a:lnTo>
                    <a:lnTo>
                      <a:pt x="186" y="22"/>
                    </a:lnTo>
                    <a:lnTo>
                      <a:pt x="140" y="36"/>
                    </a:lnTo>
                    <a:lnTo>
                      <a:pt x="98" y="52"/>
                    </a:lnTo>
                    <a:lnTo>
                      <a:pt x="62" y="68"/>
                    </a:lnTo>
                    <a:lnTo>
                      <a:pt x="34" y="88"/>
                    </a:lnTo>
                    <a:lnTo>
                      <a:pt x="22" y="96"/>
                    </a:lnTo>
                    <a:lnTo>
                      <a:pt x="14" y="106"/>
                    </a:lnTo>
                    <a:lnTo>
                      <a:pt x="6" y="116"/>
                    </a:lnTo>
                    <a:lnTo>
                      <a:pt x="2" y="126"/>
                    </a:lnTo>
                    <a:lnTo>
                      <a:pt x="0" y="136"/>
                    </a:lnTo>
                    <a:lnTo>
                      <a:pt x="0" y="144"/>
                    </a:lnTo>
                    <a:lnTo>
                      <a:pt x="0" y="146"/>
                    </a:lnTo>
                    <a:lnTo>
                      <a:pt x="0" y="146"/>
                    </a:lnTo>
                    <a:lnTo>
                      <a:pt x="0" y="148"/>
                    </a:lnTo>
                    <a:lnTo>
                      <a:pt x="0" y="148"/>
                    </a:lnTo>
                    <a:lnTo>
                      <a:pt x="0" y="150"/>
                    </a:lnTo>
                    <a:lnTo>
                      <a:pt x="0" y="150"/>
                    </a:lnTo>
                    <a:lnTo>
                      <a:pt x="0" y="152"/>
                    </a:lnTo>
                    <a:lnTo>
                      <a:pt x="0" y="152"/>
                    </a:lnTo>
                    <a:lnTo>
                      <a:pt x="2" y="154"/>
                    </a:lnTo>
                    <a:lnTo>
                      <a:pt x="2" y="154"/>
                    </a:lnTo>
                    <a:lnTo>
                      <a:pt x="2" y="156"/>
                    </a:lnTo>
                    <a:lnTo>
                      <a:pt x="2" y="156"/>
                    </a:lnTo>
                    <a:lnTo>
                      <a:pt x="2" y="158"/>
                    </a:lnTo>
                    <a:lnTo>
                      <a:pt x="2" y="158"/>
                    </a:lnTo>
                    <a:lnTo>
                      <a:pt x="2" y="160"/>
                    </a:lnTo>
                    <a:lnTo>
                      <a:pt x="2" y="160"/>
                    </a:lnTo>
                    <a:lnTo>
                      <a:pt x="2" y="162"/>
                    </a:lnTo>
                    <a:lnTo>
                      <a:pt x="2" y="162"/>
                    </a:lnTo>
                    <a:lnTo>
                      <a:pt x="2" y="164"/>
                    </a:lnTo>
                    <a:lnTo>
                      <a:pt x="2" y="164"/>
                    </a:lnTo>
                    <a:lnTo>
                      <a:pt x="4" y="166"/>
                    </a:lnTo>
                    <a:lnTo>
                      <a:pt x="4" y="166"/>
                    </a:lnTo>
                    <a:lnTo>
                      <a:pt x="4" y="168"/>
                    </a:lnTo>
                    <a:lnTo>
                      <a:pt x="4" y="168"/>
                    </a:lnTo>
                    <a:lnTo>
                      <a:pt x="4" y="170"/>
                    </a:lnTo>
                    <a:lnTo>
                      <a:pt x="4" y="170"/>
                    </a:lnTo>
                    <a:lnTo>
                      <a:pt x="4" y="170"/>
                    </a:lnTo>
                    <a:lnTo>
                      <a:pt x="4" y="172"/>
                    </a:lnTo>
                    <a:lnTo>
                      <a:pt x="4" y="172"/>
                    </a:lnTo>
                    <a:lnTo>
                      <a:pt x="4" y="174"/>
                    </a:lnTo>
                    <a:lnTo>
                      <a:pt x="4" y="174"/>
                    </a:lnTo>
                    <a:lnTo>
                      <a:pt x="4" y="176"/>
                    </a:lnTo>
                    <a:lnTo>
                      <a:pt x="6" y="176"/>
                    </a:lnTo>
                    <a:lnTo>
                      <a:pt x="6" y="178"/>
                    </a:lnTo>
                    <a:lnTo>
                      <a:pt x="6" y="178"/>
                    </a:lnTo>
                    <a:lnTo>
                      <a:pt x="6" y="180"/>
                    </a:lnTo>
                    <a:lnTo>
                      <a:pt x="6" y="180"/>
                    </a:lnTo>
                    <a:lnTo>
                      <a:pt x="6" y="182"/>
                    </a:lnTo>
                    <a:lnTo>
                      <a:pt x="6" y="182"/>
                    </a:lnTo>
                    <a:lnTo>
                      <a:pt x="6" y="184"/>
                    </a:lnTo>
                    <a:lnTo>
                      <a:pt x="6" y="184"/>
                    </a:lnTo>
                    <a:lnTo>
                      <a:pt x="6" y="186"/>
                    </a:lnTo>
                    <a:lnTo>
                      <a:pt x="6" y="186"/>
                    </a:lnTo>
                    <a:lnTo>
                      <a:pt x="10" y="194"/>
                    </a:lnTo>
                    <a:lnTo>
                      <a:pt x="16" y="202"/>
                    </a:lnTo>
                    <a:lnTo>
                      <a:pt x="22" y="210"/>
                    </a:lnTo>
                    <a:lnTo>
                      <a:pt x="32" y="216"/>
                    </a:lnTo>
                    <a:lnTo>
                      <a:pt x="44" y="222"/>
                    </a:lnTo>
                    <a:lnTo>
                      <a:pt x="58" y="228"/>
                    </a:lnTo>
                    <a:lnTo>
                      <a:pt x="92" y="236"/>
                    </a:lnTo>
                    <a:lnTo>
                      <a:pt x="132" y="240"/>
                    </a:lnTo>
                    <a:lnTo>
                      <a:pt x="176" y="240"/>
                    </a:lnTo>
                    <a:lnTo>
                      <a:pt x="224" y="236"/>
                    </a:lnTo>
                    <a:lnTo>
                      <a:pt x="276" y="230"/>
                    </a:lnTo>
                    <a:lnTo>
                      <a:pt x="276" y="230"/>
                    </a:lnTo>
                    <a:lnTo>
                      <a:pt x="326" y="218"/>
                    </a:lnTo>
                    <a:lnTo>
                      <a:pt x="372" y="204"/>
                    </a:lnTo>
                    <a:lnTo>
                      <a:pt x="414" y="188"/>
                    </a:lnTo>
                    <a:lnTo>
                      <a:pt x="450" y="172"/>
                    </a:lnTo>
                    <a:lnTo>
                      <a:pt x="478" y="152"/>
                    </a:lnTo>
                    <a:lnTo>
                      <a:pt x="490" y="144"/>
                    </a:lnTo>
                    <a:lnTo>
                      <a:pt x="498" y="134"/>
                    </a:lnTo>
                    <a:lnTo>
                      <a:pt x="506" y="124"/>
                    </a:lnTo>
                    <a:lnTo>
                      <a:pt x="510" y="114"/>
                    </a:lnTo>
                    <a:lnTo>
                      <a:pt x="512" y="104"/>
                    </a:lnTo>
                    <a:lnTo>
                      <a:pt x="512" y="96"/>
                    </a:lnTo>
                    <a:lnTo>
                      <a:pt x="512" y="94"/>
                    </a:lnTo>
                    <a:lnTo>
                      <a:pt x="512" y="94"/>
                    </a:lnTo>
                    <a:lnTo>
                      <a:pt x="512" y="92"/>
                    </a:lnTo>
                    <a:lnTo>
                      <a:pt x="512" y="92"/>
                    </a:lnTo>
                    <a:lnTo>
                      <a:pt x="512" y="90"/>
                    </a:lnTo>
                    <a:lnTo>
                      <a:pt x="512" y="90"/>
                    </a:lnTo>
                    <a:lnTo>
                      <a:pt x="512" y="88"/>
                    </a:lnTo>
                    <a:lnTo>
                      <a:pt x="510" y="88"/>
                    </a:lnTo>
                    <a:lnTo>
                      <a:pt x="510" y="86"/>
                    </a:lnTo>
                    <a:lnTo>
                      <a:pt x="510" y="86"/>
                    </a:lnTo>
                    <a:lnTo>
                      <a:pt x="510" y="84"/>
                    </a:lnTo>
                    <a:lnTo>
                      <a:pt x="510" y="84"/>
                    </a:lnTo>
                    <a:lnTo>
                      <a:pt x="510" y="82"/>
                    </a:lnTo>
                    <a:lnTo>
                      <a:pt x="510" y="82"/>
                    </a:lnTo>
                    <a:lnTo>
                      <a:pt x="510" y="80"/>
                    </a:lnTo>
                    <a:lnTo>
                      <a:pt x="510" y="80"/>
                    </a:lnTo>
                    <a:lnTo>
                      <a:pt x="510" y="78"/>
                    </a:lnTo>
                    <a:lnTo>
                      <a:pt x="510" y="78"/>
                    </a:lnTo>
                    <a:lnTo>
                      <a:pt x="508" y="76"/>
                    </a:lnTo>
                    <a:lnTo>
                      <a:pt x="508" y="76"/>
                    </a:lnTo>
                    <a:lnTo>
                      <a:pt x="508" y="74"/>
                    </a:lnTo>
                    <a:lnTo>
                      <a:pt x="508" y="74"/>
                    </a:lnTo>
                    <a:lnTo>
                      <a:pt x="508" y="74"/>
                    </a:lnTo>
                    <a:lnTo>
                      <a:pt x="508" y="72"/>
                    </a:lnTo>
                    <a:lnTo>
                      <a:pt x="508" y="72"/>
                    </a:lnTo>
                    <a:lnTo>
                      <a:pt x="508" y="70"/>
                    </a:lnTo>
                    <a:lnTo>
                      <a:pt x="508" y="70"/>
                    </a:lnTo>
                    <a:lnTo>
                      <a:pt x="508" y="68"/>
                    </a:lnTo>
                    <a:lnTo>
                      <a:pt x="508" y="68"/>
                    </a:lnTo>
                    <a:lnTo>
                      <a:pt x="508" y="66"/>
                    </a:lnTo>
                    <a:lnTo>
                      <a:pt x="506" y="66"/>
                    </a:lnTo>
                    <a:lnTo>
                      <a:pt x="506" y="64"/>
                    </a:lnTo>
                    <a:lnTo>
                      <a:pt x="506" y="64"/>
                    </a:lnTo>
                    <a:lnTo>
                      <a:pt x="506" y="62"/>
                    </a:lnTo>
                    <a:lnTo>
                      <a:pt x="506" y="62"/>
                    </a:lnTo>
                    <a:lnTo>
                      <a:pt x="506" y="60"/>
                    </a:lnTo>
                    <a:lnTo>
                      <a:pt x="506" y="60"/>
                    </a:lnTo>
                    <a:lnTo>
                      <a:pt x="506" y="58"/>
                    </a:lnTo>
                    <a:lnTo>
                      <a:pt x="506" y="58"/>
                    </a:lnTo>
                    <a:lnTo>
                      <a:pt x="506" y="56"/>
                    </a:lnTo>
                    <a:lnTo>
                      <a:pt x="506" y="5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2" name="Freeform 341"/>
              <p:cNvSpPr>
                <a:spLocks/>
              </p:cNvSpPr>
              <p:nvPr/>
            </p:nvSpPr>
            <p:spPr bwMode="auto">
              <a:xfrm>
                <a:off x="-3973390" y="9332668"/>
                <a:ext cx="803275" cy="314325"/>
              </a:xfrm>
              <a:custGeom>
                <a:avLst/>
                <a:gdLst>
                  <a:gd name="T0" fmla="*/ 506 w 506"/>
                  <a:gd name="T1" fmla="*/ 54 h 198"/>
                  <a:gd name="T2" fmla="*/ 506 w 506"/>
                  <a:gd name="T3" fmla="*/ 54 h 198"/>
                  <a:gd name="T4" fmla="*/ 506 w 506"/>
                  <a:gd name="T5" fmla="*/ 64 h 198"/>
                  <a:gd name="T6" fmla="*/ 504 w 506"/>
                  <a:gd name="T7" fmla="*/ 74 h 198"/>
                  <a:gd name="T8" fmla="*/ 498 w 506"/>
                  <a:gd name="T9" fmla="*/ 82 h 198"/>
                  <a:gd name="T10" fmla="*/ 492 w 506"/>
                  <a:gd name="T11" fmla="*/ 92 h 198"/>
                  <a:gd name="T12" fmla="*/ 482 w 506"/>
                  <a:gd name="T13" fmla="*/ 102 h 198"/>
                  <a:gd name="T14" fmla="*/ 470 w 506"/>
                  <a:gd name="T15" fmla="*/ 112 h 198"/>
                  <a:gd name="T16" fmla="*/ 442 w 506"/>
                  <a:gd name="T17" fmla="*/ 130 h 198"/>
                  <a:gd name="T18" fmla="*/ 406 w 506"/>
                  <a:gd name="T19" fmla="*/ 148 h 198"/>
                  <a:gd name="T20" fmla="*/ 366 w 506"/>
                  <a:gd name="T21" fmla="*/ 164 h 198"/>
                  <a:gd name="T22" fmla="*/ 318 w 506"/>
                  <a:gd name="T23" fmla="*/ 178 h 198"/>
                  <a:gd name="T24" fmla="*/ 268 w 506"/>
                  <a:gd name="T25" fmla="*/ 188 h 198"/>
                  <a:gd name="T26" fmla="*/ 268 w 506"/>
                  <a:gd name="T27" fmla="*/ 188 h 198"/>
                  <a:gd name="T28" fmla="*/ 216 w 506"/>
                  <a:gd name="T29" fmla="*/ 196 h 198"/>
                  <a:gd name="T30" fmla="*/ 168 w 506"/>
                  <a:gd name="T31" fmla="*/ 198 h 198"/>
                  <a:gd name="T32" fmla="*/ 124 w 506"/>
                  <a:gd name="T33" fmla="*/ 198 h 198"/>
                  <a:gd name="T34" fmla="*/ 84 w 506"/>
                  <a:gd name="T35" fmla="*/ 194 h 198"/>
                  <a:gd name="T36" fmla="*/ 52 w 506"/>
                  <a:gd name="T37" fmla="*/ 186 h 198"/>
                  <a:gd name="T38" fmla="*/ 38 w 506"/>
                  <a:gd name="T39" fmla="*/ 182 h 198"/>
                  <a:gd name="T40" fmla="*/ 26 w 506"/>
                  <a:gd name="T41" fmla="*/ 176 h 198"/>
                  <a:gd name="T42" fmla="*/ 16 w 506"/>
                  <a:gd name="T43" fmla="*/ 168 h 198"/>
                  <a:gd name="T44" fmla="*/ 8 w 506"/>
                  <a:gd name="T45" fmla="*/ 162 h 198"/>
                  <a:gd name="T46" fmla="*/ 2 w 506"/>
                  <a:gd name="T47" fmla="*/ 154 h 198"/>
                  <a:gd name="T48" fmla="*/ 0 w 506"/>
                  <a:gd name="T49" fmla="*/ 144 h 198"/>
                  <a:gd name="T50" fmla="*/ 0 w 506"/>
                  <a:gd name="T51" fmla="*/ 144 h 198"/>
                  <a:gd name="T52" fmla="*/ 0 w 506"/>
                  <a:gd name="T53" fmla="*/ 136 h 198"/>
                  <a:gd name="T54" fmla="*/ 2 w 506"/>
                  <a:gd name="T55" fmla="*/ 126 h 198"/>
                  <a:gd name="T56" fmla="*/ 6 w 506"/>
                  <a:gd name="T57" fmla="*/ 116 h 198"/>
                  <a:gd name="T58" fmla="*/ 14 w 506"/>
                  <a:gd name="T59" fmla="*/ 106 h 198"/>
                  <a:gd name="T60" fmla="*/ 22 w 506"/>
                  <a:gd name="T61" fmla="*/ 96 h 198"/>
                  <a:gd name="T62" fmla="*/ 34 w 506"/>
                  <a:gd name="T63" fmla="*/ 88 h 198"/>
                  <a:gd name="T64" fmla="*/ 62 w 506"/>
                  <a:gd name="T65" fmla="*/ 68 h 198"/>
                  <a:gd name="T66" fmla="*/ 98 w 506"/>
                  <a:gd name="T67" fmla="*/ 52 h 198"/>
                  <a:gd name="T68" fmla="*/ 140 w 506"/>
                  <a:gd name="T69" fmla="*/ 36 h 198"/>
                  <a:gd name="T70" fmla="*/ 186 w 506"/>
                  <a:gd name="T71" fmla="*/ 22 h 198"/>
                  <a:gd name="T72" fmla="*/ 236 w 506"/>
                  <a:gd name="T73" fmla="*/ 10 h 198"/>
                  <a:gd name="T74" fmla="*/ 236 w 506"/>
                  <a:gd name="T75" fmla="*/ 10 h 198"/>
                  <a:gd name="T76" fmla="*/ 288 w 506"/>
                  <a:gd name="T77" fmla="*/ 4 h 198"/>
                  <a:gd name="T78" fmla="*/ 336 w 506"/>
                  <a:gd name="T79" fmla="*/ 0 h 198"/>
                  <a:gd name="T80" fmla="*/ 380 w 506"/>
                  <a:gd name="T81" fmla="*/ 0 h 198"/>
                  <a:gd name="T82" fmla="*/ 420 w 506"/>
                  <a:gd name="T83" fmla="*/ 4 h 198"/>
                  <a:gd name="T84" fmla="*/ 454 w 506"/>
                  <a:gd name="T85" fmla="*/ 12 h 198"/>
                  <a:gd name="T86" fmla="*/ 466 w 506"/>
                  <a:gd name="T87" fmla="*/ 18 h 198"/>
                  <a:gd name="T88" fmla="*/ 480 w 506"/>
                  <a:gd name="T89" fmla="*/ 24 h 198"/>
                  <a:gd name="T90" fmla="*/ 488 w 506"/>
                  <a:gd name="T91" fmla="*/ 30 h 198"/>
                  <a:gd name="T92" fmla="*/ 496 w 506"/>
                  <a:gd name="T93" fmla="*/ 38 h 198"/>
                  <a:gd name="T94" fmla="*/ 502 w 506"/>
                  <a:gd name="T95" fmla="*/ 46 h 198"/>
                  <a:gd name="T96" fmla="*/ 506 w 506"/>
                  <a:gd name="T97" fmla="*/ 54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06" h="198">
                    <a:moveTo>
                      <a:pt x="506" y="54"/>
                    </a:moveTo>
                    <a:lnTo>
                      <a:pt x="506" y="54"/>
                    </a:lnTo>
                    <a:lnTo>
                      <a:pt x="506" y="64"/>
                    </a:lnTo>
                    <a:lnTo>
                      <a:pt x="504" y="74"/>
                    </a:lnTo>
                    <a:lnTo>
                      <a:pt x="498" y="82"/>
                    </a:lnTo>
                    <a:lnTo>
                      <a:pt x="492" y="92"/>
                    </a:lnTo>
                    <a:lnTo>
                      <a:pt x="482" y="102"/>
                    </a:lnTo>
                    <a:lnTo>
                      <a:pt x="470" y="112"/>
                    </a:lnTo>
                    <a:lnTo>
                      <a:pt x="442" y="130"/>
                    </a:lnTo>
                    <a:lnTo>
                      <a:pt x="406" y="148"/>
                    </a:lnTo>
                    <a:lnTo>
                      <a:pt x="366" y="164"/>
                    </a:lnTo>
                    <a:lnTo>
                      <a:pt x="318" y="178"/>
                    </a:lnTo>
                    <a:lnTo>
                      <a:pt x="268" y="188"/>
                    </a:lnTo>
                    <a:lnTo>
                      <a:pt x="268" y="188"/>
                    </a:lnTo>
                    <a:lnTo>
                      <a:pt x="216" y="196"/>
                    </a:lnTo>
                    <a:lnTo>
                      <a:pt x="168" y="198"/>
                    </a:lnTo>
                    <a:lnTo>
                      <a:pt x="124" y="198"/>
                    </a:lnTo>
                    <a:lnTo>
                      <a:pt x="84" y="194"/>
                    </a:lnTo>
                    <a:lnTo>
                      <a:pt x="52" y="186"/>
                    </a:lnTo>
                    <a:lnTo>
                      <a:pt x="38" y="182"/>
                    </a:lnTo>
                    <a:lnTo>
                      <a:pt x="26" y="176"/>
                    </a:lnTo>
                    <a:lnTo>
                      <a:pt x="16" y="168"/>
                    </a:lnTo>
                    <a:lnTo>
                      <a:pt x="8" y="162"/>
                    </a:lnTo>
                    <a:lnTo>
                      <a:pt x="2" y="154"/>
                    </a:lnTo>
                    <a:lnTo>
                      <a:pt x="0" y="144"/>
                    </a:lnTo>
                    <a:lnTo>
                      <a:pt x="0" y="144"/>
                    </a:lnTo>
                    <a:lnTo>
                      <a:pt x="0" y="136"/>
                    </a:lnTo>
                    <a:lnTo>
                      <a:pt x="2" y="126"/>
                    </a:lnTo>
                    <a:lnTo>
                      <a:pt x="6" y="116"/>
                    </a:lnTo>
                    <a:lnTo>
                      <a:pt x="14" y="106"/>
                    </a:lnTo>
                    <a:lnTo>
                      <a:pt x="22" y="96"/>
                    </a:lnTo>
                    <a:lnTo>
                      <a:pt x="34" y="88"/>
                    </a:lnTo>
                    <a:lnTo>
                      <a:pt x="62" y="68"/>
                    </a:lnTo>
                    <a:lnTo>
                      <a:pt x="98" y="52"/>
                    </a:lnTo>
                    <a:lnTo>
                      <a:pt x="140" y="36"/>
                    </a:lnTo>
                    <a:lnTo>
                      <a:pt x="186" y="22"/>
                    </a:lnTo>
                    <a:lnTo>
                      <a:pt x="236" y="10"/>
                    </a:lnTo>
                    <a:lnTo>
                      <a:pt x="236" y="10"/>
                    </a:lnTo>
                    <a:lnTo>
                      <a:pt x="288" y="4"/>
                    </a:lnTo>
                    <a:lnTo>
                      <a:pt x="336" y="0"/>
                    </a:lnTo>
                    <a:lnTo>
                      <a:pt x="380" y="0"/>
                    </a:lnTo>
                    <a:lnTo>
                      <a:pt x="420" y="4"/>
                    </a:lnTo>
                    <a:lnTo>
                      <a:pt x="454" y="12"/>
                    </a:lnTo>
                    <a:lnTo>
                      <a:pt x="466" y="18"/>
                    </a:lnTo>
                    <a:lnTo>
                      <a:pt x="480" y="24"/>
                    </a:lnTo>
                    <a:lnTo>
                      <a:pt x="488" y="30"/>
                    </a:lnTo>
                    <a:lnTo>
                      <a:pt x="496" y="38"/>
                    </a:lnTo>
                    <a:lnTo>
                      <a:pt x="502" y="46"/>
                    </a:lnTo>
                    <a:lnTo>
                      <a:pt x="506" y="54"/>
                    </a:lnTo>
                    <a:close/>
                  </a:path>
                </a:pathLst>
              </a:custGeom>
              <a:solidFill>
                <a:srgbClr val="F2C9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3" name="Freeform 342"/>
              <p:cNvSpPr>
                <a:spLocks/>
              </p:cNvSpPr>
              <p:nvPr/>
            </p:nvSpPr>
            <p:spPr bwMode="auto">
              <a:xfrm>
                <a:off x="-3973390" y="9332668"/>
                <a:ext cx="803275" cy="314325"/>
              </a:xfrm>
              <a:custGeom>
                <a:avLst/>
                <a:gdLst>
                  <a:gd name="T0" fmla="*/ 506 w 506"/>
                  <a:gd name="T1" fmla="*/ 54 h 198"/>
                  <a:gd name="T2" fmla="*/ 506 w 506"/>
                  <a:gd name="T3" fmla="*/ 54 h 198"/>
                  <a:gd name="T4" fmla="*/ 506 w 506"/>
                  <a:gd name="T5" fmla="*/ 64 h 198"/>
                  <a:gd name="T6" fmla="*/ 504 w 506"/>
                  <a:gd name="T7" fmla="*/ 74 h 198"/>
                  <a:gd name="T8" fmla="*/ 498 w 506"/>
                  <a:gd name="T9" fmla="*/ 82 h 198"/>
                  <a:gd name="T10" fmla="*/ 492 w 506"/>
                  <a:gd name="T11" fmla="*/ 92 h 198"/>
                  <a:gd name="T12" fmla="*/ 482 w 506"/>
                  <a:gd name="T13" fmla="*/ 102 h 198"/>
                  <a:gd name="T14" fmla="*/ 470 w 506"/>
                  <a:gd name="T15" fmla="*/ 112 h 198"/>
                  <a:gd name="T16" fmla="*/ 442 w 506"/>
                  <a:gd name="T17" fmla="*/ 130 h 198"/>
                  <a:gd name="T18" fmla="*/ 406 w 506"/>
                  <a:gd name="T19" fmla="*/ 148 h 198"/>
                  <a:gd name="T20" fmla="*/ 366 w 506"/>
                  <a:gd name="T21" fmla="*/ 164 h 198"/>
                  <a:gd name="T22" fmla="*/ 318 w 506"/>
                  <a:gd name="T23" fmla="*/ 178 h 198"/>
                  <a:gd name="T24" fmla="*/ 268 w 506"/>
                  <a:gd name="T25" fmla="*/ 188 h 198"/>
                  <a:gd name="T26" fmla="*/ 268 w 506"/>
                  <a:gd name="T27" fmla="*/ 188 h 198"/>
                  <a:gd name="T28" fmla="*/ 216 w 506"/>
                  <a:gd name="T29" fmla="*/ 196 h 198"/>
                  <a:gd name="T30" fmla="*/ 168 w 506"/>
                  <a:gd name="T31" fmla="*/ 198 h 198"/>
                  <a:gd name="T32" fmla="*/ 124 w 506"/>
                  <a:gd name="T33" fmla="*/ 198 h 198"/>
                  <a:gd name="T34" fmla="*/ 84 w 506"/>
                  <a:gd name="T35" fmla="*/ 194 h 198"/>
                  <a:gd name="T36" fmla="*/ 52 w 506"/>
                  <a:gd name="T37" fmla="*/ 186 h 198"/>
                  <a:gd name="T38" fmla="*/ 38 w 506"/>
                  <a:gd name="T39" fmla="*/ 182 h 198"/>
                  <a:gd name="T40" fmla="*/ 26 w 506"/>
                  <a:gd name="T41" fmla="*/ 176 h 198"/>
                  <a:gd name="T42" fmla="*/ 16 w 506"/>
                  <a:gd name="T43" fmla="*/ 168 h 198"/>
                  <a:gd name="T44" fmla="*/ 8 w 506"/>
                  <a:gd name="T45" fmla="*/ 162 h 198"/>
                  <a:gd name="T46" fmla="*/ 2 w 506"/>
                  <a:gd name="T47" fmla="*/ 154 h 198"/>
                  <a:gd name="T48" fmla="*/ 0 w 506"/>
                  <a:gd name="T49" fmla="*/ 144 h 198"/>
                  <a:gd name="T50" fmla="*/ 0 w 506"/>
                  <a:gd name="T51" fmla="*/ 144 h 198"/>
                  <a:gd name="T52" fmla="*/ 0 w 506"/>
                  <a:gd name="T53" fmla="*/ 136 h 198"/>
                  <a:gd name="T54" fmla="*/ 2 w 506"/>
                  <a:gd name="T55" fmla="*/ 126 h 198"/>
                  <a:gd name="T56" fmla="*/ 6 w 506"/>
                  <a:gd name="T57" fmla="*/ 116 h 198"/>
                  <a:gd name="T58" fmla="*/ 14 w 506"/>
                  <a:gd name="T59" fmla="*/ 106 h 198"/>
                  <a:gd name="T60" fmla="*/ 22 w 506"/>
                  <a:gd name="T61" fmla="*/ 96 h 198"/>
                  <a:gd name="T62" fmla="*/ 34 w 506"/>
                  <a:gd name="T63" fmla="*/ 88 h 198"/>
                  <a:gd name="T64" fmla="*/ 62 w 506"/>
                  <a:gd name="T65" fmla="*/ 68 h 198"/>
                  <a:gd name="T66" fmla="*/ 98 w 506"/>
                  <a:gd name="T67" fmla="*/ 52 h 198"/>
                  <a:gd name="T68" fmla="*/ 140 w 506"/>
                  <a:gd name="T69" fmla="*/ 36 h 198"/>
                  <a:gd name="T70" fmla="*/ 186 w 506"/>
                  <a:gd name="T71" fmla="*/ 22 h 198"/>
                  <a:gd name="T72" fmla="*/ 236 w 506"/>
                  <a:gd name="T73" fmla="*/ 10 h 198"/>
                  <a:gd name="T74" fmla="*/ 236 w 506"/>
                  <a:gd name="T75" fmla="*/ 10 h 198"/>
                  <a:gd name="T76" fmla="*/ 288 w 506"/>
                  <a:gd name="T77" fmla="*/ 4 h 198"/>
                  <a:gd name="T78" fmla="*/ 336 w 506"/>
                  <a:gd name="T79" fmla="*/ 0 h 198"/>
                  <a:gd name="T80" fmla="*/ 380 w 506"/>
                  <a:gd name="T81" fmla="*/ 0 h 198"/>
                  <a:gd name="T82" fmla="*/ 420 w 506"/>
                  <a:gd name="T83" fmla="*/ 4 h 198"/>
                  <a:gd name="T84" fmla="*/ 454 w 506"/>
                  <a:gd name="T85" fmla="*/ 12 h 198"/>
                  <a:gd name="T86" fmla="*/ 466 w 506"/>
                  <a:gd name="T87" fmla="*/ 18 h 198"/>
                  <a:gd name="T88" fmla="*/ 480 w 506"/>
                  <a:gd name="T89" fmla="*/ 24 h 198"/>
                  <a:gd name="T90" fmla="*/ 488 w 506"/>
                  <a:gd name="T91" fmla="*/ 30 h 198"/>
                  <a:gd name="T92" fmla="*/ 496 w 506"/>
                  <a:gd name="T93" fmla="*/ 38 h 198"/>
                  <a:gd name="T94" fmla="*/ 502 w 506"/>
                  <a:gd name="T95" fmla="*/ 46 h 198"/>
                  <a:gd name="T96" fmla="*/ 506 w 506"/>
                  <a:gd name="T97" fmla="*/ 54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06" h="198">
                    <a:moveTo>
                      <a:pt x="506" y="54"/>
                    </a:moveTo>
                    <a:lnTo>
                      <a:pt x="506" y="54"/>
                    </a:lnTo>
                    <a:lnTo>
                      <a:pt x="506" y="64"/>
                    </a:lnTo>
                    <a:lnTo>
                      <a:pt x="504" y="74"/>
                    </a:lnTo>
                    <a:lnTo>
                      <a:pt x="498" y="82"/>
                    </a:lnTo>
                    <a:lnTo>
                      <a:pt x="492" y="92"/>
                    </a:lnTo>
                    <a:lnTo>
                      <a:pt x="482" y="102"/>
                    </a:lnTo>
                    <a:lnTo>
                      <a:pt x="470" y="112"/>
                    </a:lnTo>
                    <a:lnTo>
                      <a:pt x="442" y="130"/>
                    </a:lnTo>
                    <a:lnTo>
                      <a:pt x="406" y="148"/>
                    </a:lnTo>
                    <a:lnTo>
                      <a:pt x="366" y="164"/>
                    </a:lnTo>
                    <a:lnTo>
                      <a:pt x="318" y="178"/>
                    </a:lnTo>
                    <a:lnTo>
                      <a:pt x="268" y="188"/>
                    </a:lnTo>
                    <a:lnTo>
                      <a:pt x="268" y="188"/>
                    </a:lnTo>
                    <a:lnTo>
                      <a:pt x="216" y="196"/>
                    </a:lnTo>
                    <a:lnTo>
                      <a:pt x="168" y="198"/>
                    </a:lnTo>
                    <a:lnTo>
                      <a:pt x="124" y="198"/>
                    </a:lnTo>
                    <a:lnTo>
                      <a:pt x="84" y="194"/>
                    </a:lnTo>
                    <a:lnTo>
                      <a:pt x="52" y="186"/>
                    </a:lnTo>
                    <a:lnTo>
                      <a:pt x="38" y="182"/>
                    </a:lnTo>
                    <a:lnTo>
                      <a:pt x="26" y="176"/>
                    </a:lnTo>
                    <a:lnTo>
                      <a:pt x="16" y="168"/>
                    </a:lnTo>
                    <a:lnTo>
                      <a:pt x="8" y="162"/>
                    </a:lnTo>
                    <a:lnTo>
                      <a:pt x="2" y="154"/>
                    </a:lnTo>
                    <a:lnTo>
                      <a:pt x="0" y="144"/>
                    </a:lnTo>
                    <a:lnTo>
                      <a:pt x="0" y="144"/>
                    </a:lnTo>
                    <a:lnTo>
                      <a:pt x="0" y="136"/>
                    </a:lnTo>
                    <a:lnTo>
                      <a:pt x="2" y="126"/>
                    </a:lnTo>
                    <a:lnTo>
                      <a:pt x="6" y="116"/>
                    </a:lnTo>
                    <a:lnTo>
                      <a:pt x="14" y="106"/>
                    </a:lnTo>
                    <a:lnTo>
                      <a:pt x="22" y="96"/>
                    </a:lnTo>
                    <a:lnTo>
                      <a:pt x="34" y="88"/>
                    </a:lnTo>
                    <a:lnTo>
                      <a:pt x="62" y="68"/>
                    </a:lnTo>
                    <a:lnTo>
                      <a:pt x="98" y="52"/>
                    </a:lnTo>
                    <a:lnTo>
                      <a:pt x="140" y="36"/>
                    </a:lnTo>
                    <a:lnTo>
                      <a:pt x="186" y="22"/>
                    </a:lnTo>
                    <a:lnTo>
                      <a:pt x="236" y="10"/>
                    </a:lnTo>
                    <a:lnTo>
                      <a:pt x="236" y="10"/>
                    </a:lnTo>
                    <a:lnTo>
                      <a:pt x="288" y="4"/>
                    </a:lnTo>
                    <a:lnTo>
                      <a:pt x="336" y="0"/>
                    </a:lnTo>
                    <a:lnTo>
                      <a:pt x="380" y="0"/>
                    </a:lnTo>
                    <a:lnTo>
                      <a:pt x="420" y="4"/>
                    </a:lnTo>
                    <a:lnTo>
                      <a:pt x="454" y="12"/>
                    </a:lnTo>
                    <a:lnTo>
                      <a:pt x="466" y="18"/>
                    </a:lnTo>
                    <a:lnTo>
                      <a:pt x="480" y="24"/>
                    </a:lnTo>
                    <a:lnTo>
                      <a:pt x="488" y="30"/>
                    </a:lnTo>
                    <a:lnTo>
                      <a:pt x="496" y="38"/>
                    </a:lnTo>
                    <a:lnTo>
                      <a:pt x="502" y="46"/>
                    </a:lnTo>
                    <a:lnTo>
                      <a:pt x="506" y="5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4" name="Freeform 343"/>
              <p:cNvSpPr>
                <a:spLocks/>
              </p:cNvSpPr>
              <p:nvPr/>
            </p:nvSpPr>
            <p:spPr bwMode="auto">
              <a:xfrm>
                <a:off x="-3913065" y="9364418"/>
                <a:ext cx="679450" cy="250825"/>
              </a:xfrm>
              <a:custGeom>
                <a:avLst/>
                <a:gdLst>
                  <a:gd name="T0" fmla="*/ 428 w 428"/>
                  <a:gd name="T1" fmla="*/ 42 h 158"/>
                  <a:gd name="T2" fmla="*/ 428 w 428"/>
                  <a:gd name="T3" fmla="*/ 42 h 158"/>
                  <a:gd name="T4" fmla="*/ 428 w 428"/>
                  <a:gd name="T5" fmla="*/ 48 h 158"/>
                  <a:gd name="T6" fmla="*/ 426 w 428"/>
                  <a:gd name="T7" fmla="*/ 56 h 158"/>
                  <a:gd name="T8" fmla="*/ 422 w 428"/>
                  <a:gd name="T9" fmla="*/ 64 h 158"/>
                  <a:gd name="T10" fmla="*/ 416 w 428"/>
                  <a:gd name="T11" fmla="*/ 72 h 158"/>
                  <a:gd name="T12" fmla="*/ 398 w 428"/>
                  <a:gd name="T13" fmla="*/ 86 h 158"/>
                  <a:gd name="T14" fmla="*/ 374 w 428"/>
                  <a:gd name="T15" fmla="*/ 102 h 158"/>
                  <a:gd name="T16" fmla="*/ 344 w 428"/>
                  <a:gd name="T17" fmla="*/ 116 h 158"/>
                  <a:gd name="T18" fmla="*/ 308 w 428"/>
                  <a:gd name="T19" fmla="*/ 128 h 158"/>
                  <a:gd name="T20" fmla="*/ 270 w 428"/>
                  <a:gd name="T21" fmla="*/ 140 h 158"/>
                  <a:gd name="T22" fmla="*/ 226 w 428"/>
                  <a:gd name="T23" fmla="*/ 148 h 158"/>
                  <a:gd name="T24" fmla="*/ 226 w 428"/>
                  <a:gd name="T25" fmla="*/ 148 h 158"/>
                  <a:gd name="T26" fmla="*/ 184 w 428"/>
                  <a:gd name="T27" fmla="*/ 156 h 158"/>
                  <a:gd name="T28" fmla="*/ 142 w 428"/>
                  <a:gd name="T29" fmla="*/ 158 h 158"/>
                  <a:gd name="T30" fmla="*/ 106 w 428"/>
                  <a:gd name="T31" fmla="*/ 158 h 158"/>
                  <a:gd name="T32" fmla="*/ 72 w 428"/>
                  <a:gd name="T33" fmla="*/ 156 h 158"/>
                  <a:gd name="T34" fmla="*/ 44 w 428"/>
                  <a:gd name="T35" fmla="*/ 150 h 158"/>
                  <a:gd name="T36" fmla="*/ 22 w 428"/>
                  <a:gd name="T37" fmla="*/ 142 h 158"/>
                  <a:gd name="T38" fmla="*/ 14 w 428"/>
                  <a:gd name="T39" fmla="*/ 136 h 158"/>
                  <a:gd name="T40" fmla="*/ 8 w 428"/>
                  <a:gd name="T41" fmla="*/ 130 h 158"/>
                  <a:gd name="T42" fmla="*/ 4 w 428"/>
                  <a:gd name="T43" fmla="*/ 124 h 158"/>
                  <a:gd name="T44" fmla="*/ 2 w 428"/>
                  <a:gd name="T45" fmla="*/ 118 h 158"/>
                  <a:gd name="T46" fmla="*/ 2 w 428"/>
                  <a:gd name="T47" fmla="*/ 118 h 158"/>
                  <a:gd name="T48" fmla="*/ 0 w 428"/>
                  <a:gd name="T49" fmla="*/ 110 h 158"/>
                  <a:gd name="T50" fmla="*/ 2 w 428"/>
                  <a:gd name="T51" fmla="*/ 102 h 158"/>
                  <a:gd name="T52" fmla="*/ 8 w 428"/>
                  <a:gd name="T53" fmla="*/ 96 h 158"/>
                  <a:gd name="T54" fmla="*/ 14 w 428"/>
                  <a:gd name="T55" fmla="*/ 88 h 158"/>
                  <a:gd name="T56" fmla="*/ 30 w 428"/>
                  <a:gd name="T57" fmla="*/ 72 h 158"/>
                  <a:gd name="T58" fmla="*/ 54 w 428"/>
                  <a:gd name="T59" fmla="*/ 58 h 158"/>
                  <a:gd name="T60" fmla="*/ 84 w 428"/>
                  <a:gd name="T61" fmla="*/ 44 h 158"/>
                  <a:gd name="T62" fmla="*/ 120 w 428"/>
                  <a:gd name="T63" fmla="*/ 30 h 158"/>
                  <a:gd name="T64" fmla="*/ 160 w 428"/>
                  <a:gd name="T65" fmla="*/ 20 h 158"/>
                  <a:gd name="T66" fmla="*/ 202 w 428"/>
                  <a:gd name="T67" fmla="*/ 10 h 158"/>
                  <a:gd name="T68" fmla="*/ 202 w 428"/>
                  <a:gd name="T69" fmla="*/ 10 h 158"/>
                  <a:gd name="T70" fmla="*/ 246 w 428"/>
                  <a:gd name="T71" fmla="*/ 4 h 158"/>
                  <a:gd name="T72" fmla="*/ 286 w 428"/>
                  <a:gd name="T73" fmla="*/ 0 h 158"/>
                  <a:gd name="T74" fmla="*/ 324 w 428"/>
                  <a:gd name="T75" fmla="*/ 0 h 158"/>
                  <a:gd name="T76" fmla="*/ 356 w 428"/>
                  <a:gd name="T77" fmla="*/ 4 h 158"/>
                  <a:gd name="T78" fmla="*/ 384 w 428"/>
                  <a:gd name="T79" fmla="*/ 10 h 158"/>
                  <a:gd name="T80" fmla="*/ 406 w 428"/>
                  <a:gd name="T81" fmla="*/ 18 h 158"/>
                  <a:gd name="T82" fmla="*/ 414 w 428"/>
                  <a:gd name="T83" fmla="*/ 22 h 158"/>
                  <a:gd name="T84" fmla="*/ 420 w 428"/>
                  <a:gd name="T85" fmla="*/ 28 h 158"/>
                  <a:gd name="T86" fmla="*/ 424 w 428"/>
                  <a:gd name="T87" fmla="*/ 34 h 158"/>
                  <a:gd name="T88" fmla="*/ 428 w 428"/>
                  <a:gd name="T89" fmla="*/ 42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28" h="158">
                    <a:moveTo>
                      <a:pt x="428" y="42"/>
                    </a:moveTo>
                    <a:lnTo>
                      <a:pt x="428" y="42"/>
                    </a:lnTo>
                    <a:lnTo>
                      <a:pt x="428" y="48"/>
                    </a:lnTo>
                    <a:lnTo>
                      <a:pt x="426" y="56"/>
                    </a:lnTo>
                    <a:lnTo>
                      <a:pt x="422" y="64"/>
                    </a:lnTo>
                    <a:lnTo>
                      <a:pt x="416" y="72"/>
                    </a:lnTo>
                    <a:lnTo>
                      <a:pt x="398" y="86"/>
                    </a:lnTo>
                    <a:lnTo>
                      <a:pt x="374" y="102"/>
                    </a:lnTo>
                    <a:lnTo>
                      <a:pt x="344" y="116"/>
                    </a:lnTo>
                    <a:lnTo>
                      <a:pt x="308" y="128"/>
                    </a:lnTo>
                    <a:lnTo>
                      <a:pt x="270" y="140"/>
                    </a:lnTo>
                    <a:lnTo>
                      <a:pt x="226" y="148"/>
                    </a:lnTo>
                    <a:lnTo>
                      <a:pt x="226" y="148"/>
                    </a:lnTo>
                    <a:lnTo>
                      <a:pt x="184" y="156"/>
                    </a:lnTo>
                    <a:lnTo>
                      <a:pt x="142" y="158"/>
                    </a:lnTo>
                    <a:lnTo>
                      <a:pt x="106" y="158"/>
                    </a:lnTo>
                    <a:lnTo>
                      <a:pt x="72" y="156"/>
                    </a:lnTo>
                    <a:lnTo>
                      <a:pt x="44" y="150"/>
                    </a:lnTo>
                    <a:lnTo>
                      <a:pt x="22" y="142"/>
                    </a:lnTo>
                    <a:lnTo>
                      <a:pt x="14" y="136"/>
                    </a:lnTo>
                    <a:lnTo>
                      <a:pt x="8" y="130"/>
                    </a:lnTo>
                    <a:lnTo>
                      <a:pt x="4" y="124"/>
                    </a:lnTo>
                    <a:lnTo>
                      <a:pt x="2" y="118"/>
                    </a:lnTo>
                    <a:lnTo>
                      <a:pt x="2" y="118"/>
                    </a:lnTo>
                    <a:lnTo>
                      <a:pt x="0" y="110"/>
                    </a:lnTo>
                    <a:lnTo>
                      <a:pt x="2" y="102"/>
                    </a:lnTo>
                    <a:lnTo>
                      <a:pt x="8" y="96"/>
                    </a:lnTo>
                    <a:lnTo>
                      <a:pt x="14" y="88"/>
                    </a:lnTo>
                    <a:lnTo>
                      <a:pt x="30" y="72"/>
                    </a:lnTo>
                    <a:lnTo>
                      <a:pt x="54" y="58"/>
                    </a:lnTo>
                    <a:lnTo>
                      <a:pt x="84" y="44"/>
                    </a:lnTo>
                    <a:lnTo>
                      <a:pt x="120" y="30"/>
                    </a:lnTo>
                    <a:lnTo>
                      <a:pt x="160" y="20"/>
                    </a:lnTo>
                    <a:lnTo>
                      <a:pt x="202" y="10"/>
                    </a:lnTo>
                    <a:lnTo>
                      <a:pt x="202" y="10"/>
                    </a:lnTo>
                    <a:lnTo>
                      <a:pt x="246" y="4"/>
                    </a:lnTo>
                    <a:lnTo>
                      <a:pt x="286" y="0"/>
                    </a:lnTo>
                    <a:lnTo>
                      <a:pt x="324" y="0"/>
                    </a:lnTo>
                    <a:lnTo>
                      <a:pt x="356" y="4"/>
                    </a:lnTo>
                    <a:lnTo>
                      <a:pt x="384" y="10"/>
                    </a:lnTo>
                    <a:lnTo>
                      <a:pt x="406" y="18"/>
                    </a:lnTo>
                    <a:lnTo>
                      <a:pt x="414" y="22"/>
                    </a:lnTo>
                    <a:lnTo>
                      <a:pt x="420" y="28"/>
                    </a:lnTo>
                    <a:lnTo>
                      <a:pt x="424" y="34"/>
                    </a:lnTo>
                    <a:lnTo>
                      <a:pt x="428" y="42"/>
                    </a:lnTo>
                    <a:close/>
                  </a:path>
                </a:pathLst>
              </a:custGeom>
              <a:solidFill>
                <a:srgbClr val="FFE4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5" name="Freeform 344"/>
              <p:cNvSpPr>
                <a:spLocks/>
              </p:cNvSpPr>
              <p:nvPr/>
            </p:nvSpPr>
            <p:spPr bwMode="auto">
              <a:xfrm>
                <a:off x="-3913065" y="9364418"/>
                <a:ext cx="679450" cy="250825"/>
              </a:xfrm>
              <a:custGeom>
                <a:avLst/>
                <a:gdLst>
                  <a:gd name="T0" fmla="*/ 428 w 428"/>
                  <a:gd name="T1" fmla="*/ 42 h 158"/>
                  <a:gd name="T2" fmla="*/ 428 w 428"/>
                  <a:gd name="T3" fmla="*/ 42 h 158"/>
                  <a:gd name="T4" fmla="*/ 428 w 428"/>
                  <a:gd name="T5" fmla="*/ 48 h 158"/>
                  <a:gd name="T6" fmla="*/ 426 w 428"/>
                  <a:gd name="T7" fmla="*/ 56 h 158"/>
                  <a:gd name="T8" fmla="*/ 422 w 428"/>
                  <a:gd name="T9" fmla="*/ 64 h 158"/>
                  <a:gd name="T10" fmla="*/ 416 w 428"/>
                  <a:gd name="T11" fmla="*/ 72 h 158"/>
                  <a:gd name="T12" fmla="*/ 398 w 428"/>
                  <a:gd name="T13" fmla="*/ 86 h 158"/>
                  <a:gd name="T14" fmla="*/ 374 w 428"/>
                  <a:gd name="T15" fmla="*/ 102 h 158"/>
                  <a:gd name="T16" fmla="*/ 344 w 428"/>
                  <a:gd name="T17" fmla="*/ 116 h 158"/>
                  <a:gd name="T18" fmla="*/ 308 w 428"/>
                  <a:gd name="T19" fmla="*/ 128 h 158"/>
                  <a:gd name="T20" fmla="*/ 270 w 428"/>
                  <a:gd name="T21" fmla="*/ 140 h 158"/>
                  <a:gd name="T22" fmla="*/ 226 w 428"/>
                  <a:gd name="T23" fmla="*/ 148 h 158"/>
                  <a:gd name="T24" fmla="*/ 226 w 428"/>
                  <a:gd name="T25" fmla="*/ 148 h 158"/>
                  <a:gd name="T26" fmla="*/ 184 w 428"/>
                  <a:gd name="T27" fmla="*/ 156 h 158"/>
                  <a:gd name="T28" fmla="*/ 142 w 428"/>
                  <a:gd name="T29" fmla="*/ 158 h 158"/>
                  <a:gd name="T30" fmla="*/ 106 w 428"/>
                  <a:gd name="T31" fmla="*/ 158 h 158"/>
                  <a:gd name="T32" fmla="*/ 72 w 428"/>
                  <a:gd name="T33" fmla="*/ 156 h 158"/>
                  <a:gd name="T34" fmla="*/ 44 w 428"/>
                  <a:gd name="T35" fmla="*/ 150 h 158"/>
                  <a:gd name="T36" fmla="*/ 22 w 428"/>
                  <a:gd name="T37" fmla="*/ 142 h 158"/>
                  <a:gd name="T38" fmla="*/ 14 w 428"/>
                  <a:gd name="T39" fmla="*/ 136 h 158"/>
                  <a:gd name="T40" fmla="*/ 8 w 428"/>
                  <a:gd name="T41" fmla="*/ 130 h 158"/>
                  <a:gd name="T42" fmla="*/ 4 w 428"/>
                  <a:gd name="T43" fmla="*/ 124 h 158"/>
                  <a:gd name="T44" fmla="*/ 2 w 428"/>
                  <a:gd name="T45" fmla="*/ 118 h 158"/>
                  <a:gd name="T46" fmla="*/ 2 w 428"/>
                  <a:gd name="T47" fmla="*/ 118 h 158"/>
                  <a:gd name="T48" fmla="*/ 0 w 428"/>
                  <a:gd name="T49" fmla="*/ 110 h 158"/>
                  <a:gd name="T50" fmla="*/ 2 w 428"/>
                  <a:gd name="T51" fmla="*/ 102 h 158"/>
                  <a:gd name="T52" fmla="*/ 8 w 428"/>
                  <a:gd name="T53" fmla="*/ 96 h 158"/>
                  <a:gd name="T54" fmla="*/ 14 w 428"/>
                  <a:gd name="T55" fmla="*/ 88 h 158"/>
                  <a:gd name="T56" fmla="*/ 30 w 428"/>
                  <a:gd name="T57" fmla="*/ 72 h 158"/>
                  <a:gd name="T58" fmla="*/ 54 w 428"/>
                  <a:gd name="T59" fmla="*/ 58 h 158"/>
                  <a:gd name="T60" fmla="*/ 84 w 428"/>
                  <a:gd name="T61" fmla="*/ 44 h 158"/>
                  <a:gd name="T62" fmla="*/ 120 w 428"/>
                  <a:gd name="T63" fmla="*/ 30 h 158"/>
                  <a:gd name="T64" fmla="*/ 160 w 428"/>
                  <a:gd name="T65" fmla="*/ 20 h 158"/>
                  <a:gd name="T66" fmla="*/ 202 w 428"/>
                  <a:gd name="T67" fmla="*/ 10 h 158"/>
                  <a:gd name="T68" fmla="*/ 202 w 428"/>
                  <a:gd name="T69" fmla="*/ 10 h 158"/>
                  <a:gd name="T70" fmla="*/ 246 w 428"/>
                  <a:gd name="T71" fmla="*/ 4 h 158"/>
                  <a:gd name="T72" fmla="*/ 286 w 428"/>
                  <a:gd name="T73" fmla="*/ 0 h 158"/>
                  <a:gd name="T74" fmla="*/ 324 w 428"/>
                  <a:gd name="T75" fmla="*/ 0 h 158"/>
                  <a:gd name="T76" fmla="*/ 356 w 428"/>
                  <a:gd name="T77" fmla="*/ 4 h 158"/>
                  <a:gd name="T78" fmla="*/ 384 w 428"/>
                  <a:gd name="T79" fmla="*/ 10 h 158"/>
                  <a:gd name="T80" fmla="*/ 406 w 428"/>
                  <a:gd name="T81" fmla="*/ 18 h 158"/>
                  <a:gd name="T82" fmla="*/ 414 w 428"/>
                  <a:gd name="T83" fmla="*/ 22 h 158"/>
                  <a:gd name="T84" fmla="*/ 420 w 428"/>
                  <a:gd name="T85" fmla="*/ 28 h 158"/>
                  <a:gd name="T86" fmla="*/ 424 w 428"/>
                  <a:gd name="T87" fmla="*/ 34 h 158"/>
                  <a:gd name="T88" fmla="*/ 428 w 428"/>
                  <a:gd name="T89" fmla="*/ 42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28" h="158">
                    <a:moveTo>
                      <a:pt x="428" y="42"/>
                    </a:moveTo>
                    <a:lnTo>
                      <a:pt x="428" y="42"/>
                    </a:lnTo>
                    <a:lnTo>
                      <a:pt x="428" y="48"/>
                    </a:lnTo>
                    <a:lnTo>
                      <a:pt x="426" y="56"/>
                    </a:lnTo>
                    <a:lnTo>
                      <a:pt x="422" y="64"/>
                    </a:lnTo>
                    <a:lnTo>
                      <a:pt x="416" y="72"/>
                    </a:lnTo>
                    <a:lnTo>
                      <a:pt x="398" y="86"/>
                    </a:lnTo>
                    <a:lnTo>
                      <a:pt x="374" y="102"/>
                    </a:lnTo>
                    <a:lnTo>
                      <a:pt x="344" y="116"/>
                    </a:lnTo>
                    <a:lnTo>
                      <a:pt x="308" y="128"/>
                    </a:lnTo>
                    <a:lnTo>
                      <a:pt x="270" y="140"/>
                    </a:lnTo>
                    <a:lnTo>
                      <a:pt x="226" y="148"/>
                    </a:lnTo>
                    <a:lnTo>
                      <a:pt x="226" y="148"/>
                    </a:lnTo>
                    <a:lnTo>
                      <a:pt x="184" y="156"/>
                    </a:lnTo>
                    <a:lnTo>
                      <a:pt x="142" y="158"/>
                    </a:lnTo>
                    <a:lnTo>
                      <a:pt x="106" y="158"/>
                    </a:lnTo>
                    <a:lnTo>
                      <a:pt x="72" y="156"/>
                    </a:lnTo>
                    <a:lnTo>
                      <a:pt x="44" y="150"/>
                    </a:lnTo>
                    <a:lnTo>
                      <a:pt x="22" y="142"/>
                    </a:lnTo>
                    <a:lnTo>
                      <a:pt x="14" y="136"/>
                    </a:lnTo>
                    <a:lnTo>
                      <a:pt x="8" y="130"/>
                    </a:lnTo>
                    <a:lnTo>
                      <a:pt x="4" y="124"/>
                    </a:lnTo>
                    <a:lnTo>
                      <a:pt x="2" y="118"/>
                    </a:lnTo>
                    <a:lnTo>
                      <a:pt x="2" y="118"/>
                    </a:lnTo>
                    <a:lnTo>
                      <a:pt x="0" y="110"/>
                    </a:lnTo>
                    <a:lnTo>
                      <a:pt x="2" y="102"/>
                    </a:lnTo>
                    <a:lnTo>
                      <a:pt x="8" y="96"/>
                    </a:lnTo>
                    <a:lnTo>
                      <a:pt x="14" y="88"/>
                    </a:lnTo>
                    <a:lnTo>
                      <a:pt x="30" y="72"/>
                    </a:lnTo>
                    <a:lnTo>
                      <a:pt x="54" y="58"/>
                    </a:lnTo>
                    <a:lnTo>
                      <a:pt x="84" y="44"/>
                    </a:lnTo>
                    <a:lnTo>
                      <a:pt x="120" y="30"/>
                    </a:lnTo>
                    <a:lnTo>
                      <a:pt x="160" y="20"/>
                    </a:lnTo>
                    <a:lnTo>
                      <a:pt x="202" y="10"/>
                    </a:lnTo>
                    <a:lnTo>
                      <a:pt x="202" y="10"/>
                    </a:lnTo>
                    <a:lnTo>
                      <a:pt x="246" y="4"/>
                    </a:lnTo>
                    <a:lnTo>
                      <a:pt x="286" y="0"/>
                    </a:lnTo>
                    <a:lnTo>
                      <a:pt x="324" y="0"/>
                    </a:lnTo>
                    <a:lnTo>
                      <a:pt x="356" y="4"/>
                    </a:lnTo>
                    <a:lnTo>
                      <a:pt x="384" y="10"/>
                    </a:lnTo>
                    <a:lnTo>
                      <a:pt x="406" y="18"/>
                    </a:lnTo>
                    <a:lnTo>
                      <a:pt x="414" y="22"/>
                    </a:lnTo>
                    <a:lnTo>
                      <a:pt x="420" y="28"/>
                    </a:lnTo>
                    <a:lnTo>
                      <a:pt x="424" y="34"/>
                    </a:lnTo>
                    <a:lnTo>
                      <a:pt x="428" y="4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6" name="Freeform 345"/>
              <p:cNvSpPr>
                <a:spLocks/>
              </p:cNvSpPr>
              <p:nvPr/>
            </p:nvSpPr>
            <p:spPr bwMode="auto">
              <a:xfrm>
                <a:off x="-3128840" y="9364418"/>
                <a:ext cx="720725" cy="476250"/>
              </a:xfrm>
              <a:custGeom>
                <a:avLst/>
                <a:gdLst>
                  <a:gd name="T0" fmla="*/ 0 w 454"/>
                  <a:gd name="T1" fmla="*/ 172 h 300"/>
                  <a:gd name="T2" fmla="*/ 154 w 454"/>
                  <a:gd name="T3" fmla="*/ 0 h 300"/>
                  <a:gd name="T4" fmla="*/ 154 w 454"/>
                  <a:gd name="T5" fmla="*/ 0 h 300"/>
                  <a:gd name="T6" fmla="*/ 170 w 454"/>
                  <a:gd name="T7" fmla="*/ 8 h 300"/>
                  <a:gd name="T8" fmla="*/ 192 w 454"/>
                  <a:gd name="T9" fmla="*/ 16 h 300"/>
                  <a:gd name="T10" fmla="*/ 218 w 454"/>
                  <a:gd name="T11" fmla="*/ 30 h 300"/>
                  <a:gd name="T12" fmla="*/ 248 w 454"/>
                  <a:gd name="T13" fmla="*/ 46 h 300"/>
                  <a:gd name="T14" fmla="*/ 280 w 454"/>
                  <a:gd name="T15" fmla="*/ 66 h 300"/>
                  <a:gd name="T16" fmla="*/ 314 w 454"/>
                  <a:gd name="T17" fmla="*/ 90 h 300"/>
                  <a:gd name="T18" fmla="*/ 348 w 454"/>
                  <a:gd name="T19" fmla="*/ 118 h 300"/>
                  <a:gd name="T20" fmla="*/ 348 w 454"/>
                  <a:gd name="T21" fmla="*/ 118 h 300"/>
                  <a:gd name="T22" fmla="*/ 378 w 454"/>
                  <a:gd name="T23" fmla="*/ 148 h 300"/>
                  <a:gd name="T24" fmla="*/ 404 w 454"/>
                  <a:gd name="T25" fmla="*/ 174 h 300"/>
                  <a:gd name="T26" fmla="*/ 424 w 454"/>
                  <a:gd name="T27" fmla="*/ 196 h 300"/>
                  <a:gd name="T28" fmla="*/ 438 w 454"/>
                  <a:gd name="T29" fmla="*/ 216 h 300"/>
                  <a:gd name="T30" fmla="*/ 448 w 454"/>
                  <a:gd name="T31" fmla="*/ 232 h 300"/>
                  <a:gd name="T32" fmla="*/ 454 w 454"/>
                  <a:gd name="T33" fmla="*/ 244 h 300"/>
                  <a:gd name="T34" fmla="*/ 454 w 454"/>
                  <a:gd name="T35" fmla="*/ 252 h 300"/>
                  <a:gd name="T36" fmla="*/ 452 w 454"/>
                  <a:gd name="T37" fmla="*/ 258 h 300"/>
                  <a:gd name="T38" fmla="*/ 452 w 454"/>
                  <a:gd name="T39" fmla="*/ 258 h 300"/>
                  <a:gd name="T40" fmla="*/ 442 w 454"/>
                  <a:gd name="T41" fmla="*/ 264 h 300"/>
                  <a:gd name="T42" fmla="*/ 420 w 454"/>
                  <a:gd name="T43" fmla="*/ 272 h 300"/>
                  <a:gd name="T44" fmla="*/ 390 w 454"/>
                  <a:gd name="T45" fmla="*/ 280 h 300"/>
                  <a:gd name="T46" fmla="*/ 354 w 454"/>
                  <a:gd name="T47" fmla="*/ 288 h 300"/>
                  <a:gd name="T48" fmla="*/ 316 w 454"/>
                  <a:gd name="T49" fmla="*/ 296 h 300"/>
                  <a:gd name="T50" fmla="*/ 280 w 454"/>
                  <a:gd name="T51" fmla="*/ 300 h 300"/>
                  <a:gd name="T52" fmla="*/ 248 w 454"/>
                  <a:gd name="T53" fmla="*/ 300 h 300"/>
                  <a:gd name="T54" fmla="*/ 234 w 454"/>
                  <a:gd name="T55" fmla="*/ 300 h 300"/>
                  <a:gd name="T56" fmla="*/ 224 w 454"/>
                  <a:gd name="T57" fmla="*/ 298 h 300"/>
                  <a:gd name="T58" fmla="*/ 224 w 454"/>
                  <a:gd name="T59" fmla="*/ 298 h 300"/>
                  <a:gd name="T60" fmla="*/ 198 w 454"/>
                  <a:gd name="T61" fmla="*/ 286 h 300"/>
                  <a:gd name="T62" fmla="*/ 166 w 454"/>
                  <a:gd name="T63" fmla="*/ 270 h 300"/>
                  <a:gd name="T64" fmla="*/ 92 w 454"/>
                  <a:gd name="T65" fmla="*/ 228 h 300"/>
                  <a:gd name="T66" fmla="*/ 0 w 454"/>
                  <a:gd name="T67" fmla="*/ 172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54" h="300">
                    <a:moveTo>
                      <a:pt x="0" y="172"/>
                    </a:moveTo>
                    <a:lnTo>
                      <a:pt x="154" y="0"/>
                    </a:lnTo>
                    <a:lnTo>
                      <a:pt x="154" y="0"/>
                    </a:lnTo>
                    <a:lnTo>
                      <a:pt x="170" y="8"/>
                    </a:lnTo>
                    <a:lnTo>
                      <a:pt x="192" y="16"/>
                    </a:lnTo>
                    <a:lnTo>
                      <a:pt x="218" y="30"/>
                    </a:lnTo>
                    <a:lnTo>
                      <a:pt x="248" y="46"/>
                    </a:lnTo>
                    <a:lnTo>
                      <a:pt x="280" y="66"/>
                    </a:lnTo>
                    <a:lnTo>
                      <a:pt x="314" y="90"/>
                    </a:lnTo>
                    <a:lnTo>
                      <a:pt x="348" y="118"/>
                    </a:lnTo>
                    <a:lnTo>
                      <a:pt x="348" y="118"/>
                    </a:lnTo>
                    <a:lnTo>
                      <a:pt x="378" y="148"/>
                    </a:lnTo>
                    <a:lnTo>
                      <a:pt x="404" y="174"/>
                    </a:lnTo>
                    <a:lnTo>
                      <a:pt x="424" y="196"/>
                    </a:lnTo>
                    <a:lnTo>
                      <a:pt x="438" y="216"/>
                    </a:lnTo>
                    <a:lnTo>
                      <a:pt x="448" y="232"/>
                    </a:lnTo>
                    <a:lnTo>
                      <a:pt x="454" y="244"/>
                    </a:lnTo>
                    <a:lnTo>
                      <a:pt x="454" y="252"/>
                    </a:lnTo>
                    <a:lnTo>
                      <a:pt x="452" y="258"/>
                    </a:lnTo>
                    <a:lnTo>
                      <a:pt x="452" y="258"/>
                    </a:lnTo>
                    <a:lnTo>
                      <a:pt x="442" y="264"/>
                    </a:lnTo>
                    <a:lnTo>
                      <a:pt x="420" y="272"/>
                    </a:lnTo>
                    <a:lnTo>
                      <a:pt x="390" y="280"/>
                    </a:lnTo>
                    <a:lnTo>
                      <a:pt x="354" y="288"/>
                    </a:lnTo>
                    <a:lnTo>
                      <a:pt x="316" y="296"/>
                    </a:lnTo>
                    <a:lnTo>
                      <a:pt x="280" y="300"/>
                    </a:lnTo>
                    <a:lnTo>
                      <a:pt x="248" y="300"/>
                    </a:lnTo>
                    <a:lnTo>
                      <a:pt x="234" y="300"/>
                    </a:lnTo>
                    <a:lnTo>
                      <a:pt x="224" y="298"/>
                    </a:lnTo>
                    <a:lnTo>
                      <a:pt x="224" y="298"/>
                    </a:lnTo>
                    <a:lnTo>
                      <a:pt x="198" y="286"/>
                    </a:lnTo>
                    <a:lnTo>
                      <a:pt x="166" y="270"/>
                    </a:lnTo>
                    <a:lnTo>
                      <a:pt x="92" y="228"/>
                    </a:lnTo>
                    <a:lnTo>
                      <a:pt x="0" y="172"/>
                    </a:lnTo>
                    <a:close/>
                  </a:path>
                </a:pathLst>
              </a:custGeom>
              <a:solidFill>
                <a:srgbClr val="D1BD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7" name="Freeform 346"/>
              <p:cNvSpPr>
                <a:spLocks/>
              </p:cNvSpPr>
              <p:nvPr/>
            </p:nvSpPr>
            <p:spPr bwMode="auto">
              <a:xfrm>
                <a:off x="-3128840" y="9364418"/>
                <a:ext cx="720725" cy="476250"/>
              </a:xfrm>
              <a:custGeom>
                <a:avLst/>
                <a:gdLst>
                  <a:gd name="T0" fmla="*/ 0 w 454"/>
                  <a:gd name="T1" fmla="*/ 172 h 300"/>
                  <a:gd name="T2" fmla="*/ 154 w 454"/>
                  <a:gd name="T3" fmla="*/ 0 h 300"/>
                  <a:gd name="T4" fmla="*/ 154 w 454"/>
                  <a:gd name="T5" fmla="*/ 0 h 300"/>
                  <a:gd name="T6" fmla="*/ 170 w 454"/>
                  <a:gd name="T7" fmla="*/ 8 h 300"/>
                  <a:gd name="T8" fmla="*/ 192 w 454"/>
                  <a:gd name="T9" fmla="*/ 16 h 300"/>
                  <a:gd name="T10" fmla="*/ 218 w 454"/>
                  <a:gd name="T11" fmla="*/ 30 h 300"/>
                  <a:gd name="T12" fmla="*/ 248 w 454"/>
                  <a:gd name="T13" fmla="*/ 46 h 300"/>
                  <a:gd name="T14" fmla="*/ 280 w 454"/>
                  <a:gd name="T15" fmla="*/ 66 h 300"/>
                  <a:gd name="T16" fmla="*/ 314 w 454"/>
                  <a:gd name="T17" fmla="*/ 90 h 300"/>
                  <a:gd name="T18" fmla="*/ 348 w 454"/>
                  <a:gd name="T19" fmla="*/ 118 h 300"/>
                  <a:gd name="T20" fmla="*/ 348 w 454"/>
                  <a:gd name="T21" fmla="*/ 118 h 300"/>
                  <a:gd name="T22" fmla="*/ 378 w 454"/>
                  <a:gd name="T23" fmla="*/ 148 h 300"/>
                  <a:gd name="T24" fmla="*/ 404 w 454"/>
                  <a:gd name="T25" fmla="*/ 174 h 300"/>
                  <a:gd name="T26" fmla="*/ 424 w 454"/>
                  <a:gd name="T27" fmla="*/ 196 h 300"/>
                  <a:gd name="T28" fmla="*/ 438 w 454"/>
                  <a:gd name="T29" fmla="*/ 216 h 300"/>
                  <a:gd name="T30" fmla="*/ 448 w 454"/>
                  <a:gd name="T31" fmla="*/ 232 h 300"/>
                  <a:gd name="T32" fmla="*/ 454 w 454"/>
                  <a:gd name="T33" fmla="*/ 244 h 300"/>
                  <a:gd name="T34" fmla="*/ 454 w 454"/>
                  <a:gd name="T35" fmla="*/ 252 h 300"/>
                  <a:gd name="T36" fmla="*/ 452 w 454"/>
                  <a:gd name="T37" fmla="*/ 258 h 300"/>
                  <a:gd name="T38" fmla="*/ 452 w 454"/>
                  <a:gd name="T39" fmla="*/ 258 h 300"/>
                  <a:gd name="T40" fmla="*/ 442 w 454"/>
                  <a:gd name="T41" fmla="*/ 264 h 300"/>
                  <a:gd name="T42" fmla="*/ 420 w 454"/>
                  <a:gd name="T43" fmla="*/ 272 h 300"/>
                  <a:gd name="T44" fmla="*/ 390 w 454"/>
                  <a:gd name="T45" fmla="*/ 280 h 300"/>
                  <a:gd name="T46" fmla="*/ 354 w 454"/>
                  <a:gd name="T47" fmla="*/ 288 h 300"/>
                  <a:gd name="T48" fmla="*/ 316 w 454"/>
                  <a:gd name="T49" fmla="*/ 296 h 300"/>
                  <a:gd name="T50" fmla="*/ 280 w 454"/>
                  <a:gd name="T51" fmla="*/ 300 h 300"/>
                  <a:gd name="T52" fmla="*/ 248 w 454"/>
                  <a:gd name="T53" fmla="*/ 300 h 300"/>
                  <a:gd name="T54" fmla="*/ 234 w 454"/>
                  <a:gd name="T55" fmla="*/ 300 h 300"/>
                  <a:gd name="T56" fmla="*/ 224 w 454"/>
                  <a:gd name="T57" fmla="*/ 298 h 300"/>
                  <a:gd name="T58" fmla="*/ 224 w 454"/>
                  <a:gd name="T59" fmla="*/ 298 h 300"/>
                  <a:gd name="T60" fmla="*/ 198 w 454"/>
                  <a:gd name="T61" fmla="*/ 286 h 300"/>
                  <a:gd name="T62" fmla="*/ 166 w 454"/>
                  <a:gd name="T63" fmla="*/ 270 h 300"/>
                  <a:gd name="T64" fmla="*/ 92 w 454"/>
                  <a:gd name="T65" fmla="*/ 228 h 300"/>
                  <a:gd name="T66" fmla="*/ 0 w 454"/>
                  <a:gd name="T67" fmla="*/ 172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54" h="300">
                    <a:moveTo>
                      <a:pt x="0" y="172"/>
                    </a:moveTo>
                    <a:lnTo>
                      <a:pt x="154" y="0"/>
                    </a:lnTo>
                    <a:lnTo>
                      <a:pt x="154" y="0"/>
                    </a:lnTo>
                    <a:lnTo>
                      <a:pt x="170" y="8"/>
                    </a:lnTo>
                    <a:lnTo>
                      <a:pt x="192" y="16"/>
                    </a:lnTo>
                    <a:lnTo>
                      <a:pt x="218" y="30"/>
                    </a:lnTo>
                    <a:lnTo>
                      <a:pt x="248" y="46"/>
                    </a:lnTo>
                    <a:lnTo>
                      <a:pt x="280" y="66"/>
                    </a:lnTo>
                    <a:lnTo>
                      <a:pt x="314" y="90"/>
                    </a:lnTo>
                    <a:lnTo>
                      <a:pt x="348" y="118"/>
                    </a:lnTo>
                    <a:lnTo>
                      <a:pt x="348" y="118"/>
                    </a:lnTo>
                    <a:lnTo>
                      <a:pt x="378" y="148"/>
                    </a:lnTo>
                    <a:lnTo>
                      <a:pt x="404" y="174"/>
                    </a:lnTo>
                    <a:lnTo>
                      <a:pt x="424" y="196"/>
                    </a:lnTo>
                    <a:lnTo>
                      <a:pt x="438" y="216"/>
                    </a:lnTo>
                    <a:lnTo>
                      <a:pt x="448" y="232"/>
                    </a:lnTo>
                    <a:lnTo>
                      <a:pt x="454" y="244"/>
                    </a:lnTo>
                    <a:lnTo>
                      <a:pt x="454" y="252"/>
                    </a:lnTo>
                    <a:lnTo>
                      <a:pt x="452" y="258"/>
                    </a:lnTo>
                    <a:lnTo>
                      <a:pt x="452" y="258"/>
                    </a:lnTo>
                    <a:lnTo>
                      <a:pt x="442" y="264"/>
                    </a:lnTo>
                    <a:lnTo>
                      <a:pt x="420" y="272"/>
                    </a:lnTo>
                    <a:lnTo>
                      <a:pt x="390" y="280"/>
                    </a:lnTo>
                    <a:lnTo>
                      <a:pt x="354" y="288"/>
                    </a:lnTo>
                    <a:lnTo>
                      <a:pt x="316" y="296"/>
                    </a:lnTo>
                    <a:lnTo>
                      <a:pt x="280" y="300"/>
                    </a:lnTo>
                    <a:lnTo>
                      <a:pt x="248" y="300"/>
                    </a:lnTo>
                    <a:lnTo>
                      <a:pt x="234" y="300"/>
                    </a:lnTo>
                    <a:lnTo>
                      <a:pt x="224" y="298"/>
                    </a:lnTo>
                    <a:lnTo>
                      <a:pt x="224" y="298"/>
                    </a:lnTo>
                    <a:lnTo>
                      <a:pt x="198" y="286"/>
                    </a:lnTo>
                    <a:lnTo>
                      <a:pt x="166" y="270"/>
                    </a:lnTo>
                    <a:lnTo>
                      <a:pt x="92" y="228"/>
                    </a:lnTo>
                    <a:lnTo>
                      <a:pt x="0" y="17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8" name="Freeform 347"/>
              <p:cNvSpPr>
                <a:spLocks/>
              </p:cNvSpPr>
              <p:nvPr/>
            </p:nvSpPr>
            <p:spPr bwMode="auto">
              <a:xfrm>
                <a:off x="-2903415" y="9389818"/>
                <a:ext cx="463550" cy="390525"/>
              </a:xfrm>
              <a:custGeom>
                <a:avLst/>
                <a:gdLst>
                  <a:gd name="T0" fmla="*/ 292 w 292"/>
                  <a:gd name="T1" fmla="*/ 240 h 246"/>
                  <a:gd name="T2" fmla="*/ 292 w 292"/>
                  <a:gd name="T3" fmla="*/ 240 h 246"/>
                  <a:gd name="T4" fmla="*/ 276 w 292"/>
                  <a:gd name="T5" fmla="*/ 218 h 246"/>
                  <a:gd name="T6" fmla="*/ 256 w 292"/>
                  <a:gd name="T7" fmla="*/ 192 h 246"/>
                  <a:gd name="T8" fmla="*/ 228 w 292"/>
                  <a:gd name="T9" fmla="*/ 160 h 246"/>
                  <a:gd name="T10" fmla="*/ 190 w 292"/>
                  <a:gd name="T11" fmla="*/ 122 h 246"/>
                  <a:gd name="T12" fmla="*/ 168 w 292"/>
                  <a:gd name="T13" fmla="*/ 102 h 246"/>
                  <a:gd name="T14" fmla="*/ 142 w 292"/>
                  <a:gd name="T15" fmla="*/ 82 h 246"/>
                  <a:gd name="T16" fmla="*/ 114 w 292"/>
                  <a:gd name="T17" fmla="*/ 60 h 246"/>
                  <a:gd name="T18" fmla="*/ 84 w 292"/>
                  <a:gd name="T19" fmla="*/ 40 h 246"/>
                  <a:gd name="T20" fmla="*/ 50 w 292"/>
                  <a:gd name="T21" fmla="*/ 20 h 246"/>
                  <a:gd name="T22" fmla="*/ 14 w 292"/>
                  <a:gd name="T23" fmla="*/ 0 h 246"/>
                  <a:gd name="T24" fmla="*/ 0 w 292"/>
                  <a:gd name="T25" fmla="*/ 6 h 246"/>
                  <a:gd name="T26" fmla="*/ 0 w 292"/>
                  <a:gd name="T27" fmla="*/ 6 h 246"/>
                  <a:gd name="T28" fmla="*/ 22 w 292"/>
                  <a:gd name="T29" fmla="*/ 16 h 246"/>
                  <a:gd name="T30" fmla="*/ 46 w 292"/>
                  <a:gd name="T31" fmla="*/ 30 h 246"/>
                  <a:gd name="T32" fmla="*/ 80 w 292"/>
                  <a:gd name="T33" fmla="*/ 50 h 246"/>
                  <a:gd name="T34" fmla="*/ 120 w 292"/>
                  <a:gd name="T35" fmla="*/ 82 h 246"/>
                  <a:gd name="T36" fmla="*/ 166 w 292"/>
                  <a:gd name="T37" fmla="*/ 122 h 246"/>
                  <a:gd name="T38" fmla="*/ 192 w 292"/>
                  <a:gd name="T39" fmla="*/ 146 h 246"/>
                  <a:gd name="T40" fmla="*/ 218 w 292"/>
                  <a:gd name="T41" fmla="*/ 174 h 246"/>
                  <a:gd name="T42" fmla="*/ 246 w 292"/>
                  <a:gd name="T43" fmla="*/ 204 h 246"/>
                  <a:gd name="T44" fmla="*/ 274 w 292"/>
                  <a:gd name="T45" fmla="*/ 238 h 246"/>
                  <a:gd name="T46" fmla="*/ 274 w 292"/>
                  <a:gd name="T47" fmla="*/ 238 h 246"/>
                  <a:gd name="T48" fmla="*/ 286 w 292"/>
                  <a:gd name="T49" fmla="*/ 244 h 246"/>
                  <a:gd name="T50" fmla="*/ 292 w 292"/>
                  <a:gd name="T51" fmla="*/ 246 h 246"/>
                  <a:gd name="T52" fmla="*/ 292 w 292"/>
                  <a:gd name="T53" fmla="*/ 244 h 246"/>
                  <a:gd name="T54" fmla="*/ 292 w 292"/>
                  <a:gd name="T55" fmla="*/ 24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92" h="246">
                    <a:moveTo>
                      <a:pt x="292" y="240"/>
                    </a:moveTo>
                    <a:lnTo>
                      <a:pt x="292" y="240"/>
                    </a:lnTo>
                    <a:lnTo>
                      <a:pt x="276" y="218"/>
                    </a:lnTo>
                    <a:lnTo>
                      <a:pt x="256" y="192"/>
                    </a:lnTo>
                    <a:lnTo>
                      <a:pt x="228" y="160"/>
                    </a:lnTo>
                    <a:lnTo>
                      <a:pt x="190" y="122"/>
                    </a:lnTo>
                    <a:lnTo>
                      <a:pt x="168" y="102"/>
                    </a:lnTo>
                    <a:lnTo>
                      <a:pt x="142" y="82"/>
                    </a:lnTo>
                    <a:lnTo>
                      <a:pt x="114" y="60"/>
                    </a:lnTo>
                    <a:lnTo>
                      <a:pt x="84" y="40"/>
                    </a:lnTo>
                    <a:lnTo>
                      <a:pt x="50" y="20"/>
                    </a:lnTo>
                    <a:lnTo>
                      <a:pt x="14" y="0"/>
                    </a:lnTo>
                    <a:lnTo>
                      <a:pt x="0" y="6"/>
                    </a:lnTo>
                    <a:lnTo>
                      <a:pt x="0" y="6"/>
                    </a:lnTo>
                    <a:lnTo>
                      <a:pt x="22" y="16"/>
                    </a:lnTo>
                    <a:lnTo>
                      <a:pt x="46" y="30"/>
                    </a:lnTo>
                    <a:lnTo>
                      <a:pt x="80" y="50"/>
                    </a:lnTo>
                    <a:lnTo>
                      <a:pt x="120" y="82"/>
                    </a:lnTo>
                    <a:lnTo>
                      <a:pt x="166" y="122"/>
                    </a:lnTo>
                    <a:lnTo>
                      <a:pt x="192" y="146"/>
                    </a:lnTo>
                    <a:lnTo>
                      <a:pt x="218" y="174"/>
                    </a:lnTo>
                    <a:lnTo>
                      <a:pt x="246" y="204"/>
                    </a:lnTo>
                    <a:lnTo>
                      <a:pt x="274" y="238"/>
                    </a:lnTo>
                    <a:lnTo>
                      <a:pt x="274" y="238"/>
                    </a:lnTo>
                    <a:lnTo>
                      <a:pt x="286" y="244"/>
                    </a:lnTo>
                    <a:lnTo>
                      <a:pt x="292" y="246"/>
                    </a:lnTo>
                    <a:lnTo>
                      <a:pt x="292" y="244"/>
                    </a:lnTo>
                    <a:lnTo>
                      <a:pt x="292" y="240"/>
                    </a:lnTo>
                    <a:close/>
                  </a:path>
                </a:pathLst>
              </a:custGeom>
              <a:solidFill>
                <a:srgbClr val="967F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9" name="Freeform 348"/>
              <p:cNvSpPr>
                <a:spLocks/>
              </p:cNvSpPr>
              <p:nvPr/>
            </p:nvSpPr>
            <p:spPr bwMode="auto">
              <a:xfrm>
                <a:off x="-2903415" y="9389818"/>
                <a:ext cx="463550" cy="390525"/>
              </a:xfrm>
              <a:custGeom>
                <a:avLst/>
                <a:gdLst>
                  <a:gd name="T0" fmla="*/ 292 w 292"/>
                  <a:gd name="T1" fmla="*/ 240 h 246"/>
                  <a:gd name="T2" fmla="*/ 292 w 292"/>
                  <a:gd name="T3" fmla="*/ 240 h 246"/>
                  <a:gd name="T4" fmla="*/ 276 w 292"/>
                  <a:gd name="T5" fmla="*/ 218 h 246"/>
                  <a:gd name="T6" fmla="*/ 256 w 292"/>
                  <a:gd name="T7" fmla="*/ 192 h 246"/>
                  <a:gd name="T8" fmla="*/ 228 w 292"/>
                  <a:gd name="T9" fmla="*/ 160 h 246"/>
                  <a:gd name="T10" fmla="*/ 190 w 292"/>
                  <a:gd name="T11" fmla="*/ 122 h 246"/>
                  <a:gd name="T12" fmla="*/ 168 w 292"/>
                  <a:gd name="T13" fmla="*/ 102 h 246"/>
                  <a:gd name="T14" fmla="*/ 142 w 292"/>
                  <a:gd name="T15" fmla="*/ 82 h 246"/>
                  <a:gd name="T16" fmla="*/ 114 w 292"/>
                  <a:gd name="T17" fmla="*/ 60 h 246"/>
                  <a:gd name="T18" fmla="*/ 84 w 292"/>
                  <a:gd name="T19" fmla="*/ 40 h 246"/>
                  <a:gd name="T20" fmla="*/ 50 w 292"/>
                  <a:gd name="T21" fmla="*/ 20 h 246"/>
                  <a:gd name="T22" fmla="*/ 14 w 292"/>
                  <a:gd name="T23" fmla="*/ 0 h 246"/>
                  <a:gd name="T24" fmla="*/ 0 w 292"/>
                  <a:gd name="T25" fmla="*/ 6 h 246"/>
                  <a:gd name="T26" fmla="*/ 0 w 292"/>
                  <a:gd name="T27" fmla="*/ 6 h 246"/>
                  <a:gd name="T28" fmla="*/ 22 w 292"/>
                  <a:gd name="T29" fmla="*/ 16 h 246"/>
                  <a:gd name="T30" fmla="*/ 46 w 292"/>
                  <a:gd name="T31" fmla="*/ 30 h 246"/>
                  <a:gd name="T32" fmla="*/ 80 w 292"/>
                  <a:gd name="T33" fmla="*/ 50 h 246"/>
                  <a:gd name="T34" fmla="*/ 120 w 292"/>
                  <a:gd name="T35" fmla="*/ 82 h 246"/>
                  <a:gd name="T36" fmla="*/ 166 w 292"/>
                  <a:gd name="T37" fmla="*/ 122 h 246"/>
                  <a:gd name="T38" fmla="*/ 192 w 292"/>
                  <a:gd name="T39" fmla="*/ 146 h 246"/>
                  <a:gd name="T40" fmla="*/ 218 w 292"/>
                  <a:gd name="T41" fmla="*/ 174 h 246"/>
                  <a:gd name="T42" fmla="*/ 246 w 292"/>
                  <a:gd name="T43" fmla="*/ 204 h 246"/>
                  <a:gd name="T44" fmla="*/ 274 w 292"/>
                  <a:gd name="T45" fmla="*/ 238 h 246"/>
                  <a:gd name="T46" fmla="*/ 274 w 292"/>
                  <a:gd name="T47" fmla="*/ 238 h 246"/>
                  <a:gd name="T48" fmla="*/ 286 w 292"/>
                  <a:gd name="T49" fmla="*/ 244 h 246"/>
                  <a:gd name="T50" fmla="*/ 292 w 292"/>
                  <a:gd name="T51" fmla="*/ 246 h 246"/>
                  <a:gd name="T52" fmla="*/ 292 w 292"/>
                  <a:gd name="T53" fmla="*/ 244 h 246"/>
                  <a:gd name="T54" fmla="*/ 292 w 292"/>
                  <a:gd name="T55" fmla="*/ 24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92" h="246">
                    <a:moveTo>
                      <a:pt x="292" y="240"/>
                    </a:moveTo>
                    <a:lnTo>
                      <a:pt x="292" y="240"/>
                    </a:lnTo>
                    <a:lnTo>
                      <a:pt x="276" y="218"/>
                    </a:lnTo>
                    <a:lnTo>
                      <a:pt x="256" y="192"/>
                    </a:lnTo>
                    <a:lnTo>
                      <a:pt x="228" y="160"/>
                    </a:lnTo>
                    <a:lnTo>
                      <a:pt x="190" y="122"/>
                    </a:lnTo>
                    <a:lnTo>
                      <a:pt x="168" y="102"/>
                    </a:lnTo>
                    <a:lnTo>
                      <a:pt x="142" y="82"/>
                    </a:lnTo>
                    <a:lnTo>
                      <a:pt x="114" y="60"/>
                    </a:lnTo>
                    <a:lnTo>
                      <a:pt x="84" y="40"/>
                    </a:lnTo>
                    <a:lnTo>
                      <a:pt x="50" y="20"/>
                    </a:lnTo>
                    <a:lnTo>
                      <a:pt x="14" y="0"/>
                    </a:lnTo>
                    <a:lnTo>
                      <a:pt x="0" y="6"/>
                    </a:lnTo>
                    <a:lnTo>
                      <a:pt x="0" y="6"/>
                    </a:lnTo>
                    <a:lnTo>
                      <a:pt x="22" y="16"/>
                    </a:lnTo>
                    <a:lnTo>
                      <a:pt x="46" y="30"/>
                    </a:lnTo>
                    <a:lnTo>
                      <a:pt x="80" y="50"/>
                    </a:lnTo>
                    <a:lnTo>
                      <a:pt x="120" y="82"/>
                    </a:lnTo>
                    <a:lnTo>
                      <a:pt x="166" y="122"/>
                    </a:lnTo>
                    <a:lnTo>
                      <a:pt x="192" y="146"/>
                    </a:lnTo>
                    <a:lnTo>
                      <a:pt x="218" y="174"/>
                    </a:lnTo>
                    <a:lnTo>
                      <a:pt x="246" y="204"/>
                    </a:lnTo>
                    <a:lnTo>
                      <a:pt x="274" y="238"/>
                    </a:lnTo>
                    <a:lnTo>
                      <a:pt x="274" y="238"/>
                    </a:lnTo>
                    <a:lnTo>
                      <a:pt x="286" y="244"/>
                    </a:lnTo>
                    <a:lnTo>
                      <a:pt x="292" y="246"/>
                    </a:lnTo>
                    <a:lnTo>
                      <a:pt x="292" y="244"/>
                    </a:lnTo>
                    <a:lnTo>
                      <a:pt x="292" y="24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0" name="Freeform 349"/>
              <p:cNvSpPr>
                <a:spLocks/>
              </p:cNvSpPr>
              <p:nvPr/>
            </p:nvSpPr>
            <p:spPr bwMode="auto">
              <a:xfrm>
                <a:off x="-3065340" y="9364418"/>
                <a:ext cx="520700" cy="466725"/>
              </a:xfrm>
              <a:custGeom>
                <a:avLst/>
                <a:gdLst>
                  <a:gd name="T0" fmla="*/ 328 w 328"/>
                  <a:gd name="T1" fmla="*/ 172 h 294"/>
                  <a:gd name="T2" fmla="*/ 200 w 328"/>
                  <a:gd name="T3" fmla="*/ 294 h 294"/>
                  <a:gd name="T4" fmla="*/ 0 w 328"/>
                  <a:gd name="T5" fmla="*/ 126 h 294"/>
                  <a:gd name="T6" fmla="*/ 114 w 328"/>
                  <a:gd name="T7" fmla="*/ 0 h 294"/>
                  <a:gd name="T8" fmla="*/ 114 w 328"/>
                  <a:gd name="T9" fmla="*/ 0 h 294"/>
                  <a:gd name="T10" fmla="*/ 114 w 328"/>
                  <a:gd name="T11" fmla="*/ 6 h 294"/>
                  <a:gd name="T12" fmla="*/ 118 w 328"/>
                  <a:gd name="T13" fmla="*/ 18 h 294"/>
                  <a:gd name="T14" fmla="*/ 126 w 328"/>
                  <a:gd name="T15" fmla="*/ 38 h 294"/>
                  <a:gd name="T16" fmla="*/ 134 w 328"/>
                  <a:gd name="T17" fmla="*/ 50 h 294"/>
                  <a:gd name="T18" fmla="*/ 144 w 328"/>
                  <a:gd name="T19" fmla="*/ 62 h 294"/>
                  <a:gd name="T20" fmla="*/ 156 w 328"/>
                  <a:gd name="T21" fmla="*/ 76 h 294"/>
                  <a:gd name="T22" fmla="*/ 170 w 328"/>
                  <a:gd name="T23" fmla="*/ 90 h 294"/>
                  <a:gd name="T24" fmla="*/ 188 w 328"/>
                  <a:gd name="T25" fmla="*/ 104 h 294"/>
                  <a:gd name="T26" fmla="*/ 208 w 328"/>
                  <a:gd name="T27" fmla="*/ 118 h 294"/>
                  <a:gd name="T28" fmla="*/ 232 w 328"/>
                  <a:gd name="T29" fmla="*/ 132 h 294"/>
                  <a:gd name="T30" fmla="*/ 260 w 328"/>
                  <a:gd name="T31" fmla="*/ 146 h 294"/>
                  <a:gd name="T32" fmla="*/ 292 w 328"/>
                  <a:gd name="T33" fmla="*/ 160 h 294"/>
                  <a:gd name="T34" fmla="*/ 328 w 328"/>
                  <a:gd name="T35" fmla="*/ 172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8" h="294">
                    <a:moveTo>
                      <a:pt x="328" y="172"/>
                    </a:moveTo>
                    <a:lnTo>
                      <a:pt x="200" y="294"/>
                    </a:lnTo>
                    <a:lnTo>
                      <a:pt x="0" y="126"/>
                    </a:lnTo>
                    <a:lnTo>
                      <a:pt x="114" y="0"/>
                    </a:lnTo>
                    <a:lnTo>
                      <a:pt x="114" y="0"/>
                    </a:lnTo>
                    <a:lnTo>
                      <a:pt x="114" y="6"/>
                    </a:lnTo>
                    <a:lnTo>
                      <a:pt x="118" y="18"/>
                    </a:lnTo>
                    <a:lnTo>
                      <a:pt x="126" y="38"/>
                    </a:lnTo>
                    <a:lnTo>
                      <a:pt x="134" y="50"/>
                    </a:lnTo>
                    <a:lnTo>
                      <a:pt x="144" y="62"/>
                    </a:lnTo>
                    <a:lnTo>
                      <a:pt x="156" y="76"/>
                    </a:lnTo>
                    <a:lnTo>
                      <a:pt x="170" y="90"/>
                    </a:lnTo>
                    <a:lnTo>
                      <a:pt x="188" y="104"/>
                    </a:lnTo>
                    <a:lnTo>
                      <a:pt x="208" y="118"/>
                    </a:lnTo>
                    <a:lnTo>
                      <a:pt x="232" y="132"/>
                    </a:lnTo>
                    <a:lnTo>
                      <a:pt x="260" y="146"/>
                    </a:lnTo>
                    <a:lnTo>
                      <a:pt x="292" y="160"/>
                    </a:lnTo>
                    <a:lnTo>
                      <a:pt x="328" y="172"/>
                    </a:lnTo>
                    <a:close/>
                  </a:path>
                </a:pathLst>
              </a:custGeom>
              <a:solidFill>
                <a:srgbClr val="E5D4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1" name="Freeform 350"/>
              <p:cNvSpPr>
                <a:spLocks/>
              </p:cNvSpPr>
              <p:nvPr/>
            </p:nvSpPr>
            <p:spPr bwMode="auto">
              <a:xfrm>
                <a:off x="-3065340" y="9364418"/>
                <a:ext cx="520700" cy="466725"/>
              </a:xfrm>
              <a:custGeom>
                <a:avLst/>
                <a:gdLst>
                  <a:gd name="T0" fmla="*/ 328 w 328"/>
                  <a:gd name="T1" fmla="*/ 172 h 294"/>
                  <a:gd name="T2" fmla="*/ 200 w 328"/>
                  <a:gd name="T3" fmla="*/ 294 h 294"/>
                  <a:gd name="T4" fmla="*/ 0 w 328"/>
                  <a:gd name="T5" fmla="*/ 126 h 294"/>
                  <a:gd name="T6" fmla="*/ 114 w 328"/>
                  <a:gd name="T7" fmla="*/ 0 h 294"/>
                  <a:gd name="T8" fmla="*/ 114 w 328"/>
                  <a:gd name="T9" fmla="*/ 0 h 294"/>
                  <a:gd name="T10" fmla="*/ 114 w 328"/>
                  <a:gd name="T11" fmla="*/ 6 h 294"/>
                  <a:gd name="T12" fmla="*/ 118 w 328"/>
                  <a:gd name="T13" fmla="*/ 18 h 294"/>
                  <a:gd name="T14" fmla="*/ 126 w 328"/>
                  <a:gd name="T15" fmla="*/ 38 h 294"/>
                  <a:gd name="T16" fmla="*/ 134 w 328"/>
                  <a:gd name="T17" fmla="*/ 50 h 294"/>
                  <a:gd name="T18" fmla="*/ 144 w 328"/>
                  <a:gd name="T19" fmla="*/ 62 h 294"/>
                  <a:gd name="T20" fmla="*/ 156 w 328"/>
                  <a:gd name="T21" fmla="*/ 76 h 294"/>
                  <a:gd name="T22" fmla="*/ 170 w 328"/>
                  <a:gd name="T23" fmla="*/ 90 h 294"/>
                  <a:gd name="T24" fmla="*/ 188 w 328"/>
                  <a:gd name="T25" fmla="*/ 104 h 294"/>
                  <a:gd name="T26" fmla="*/ 208 w 328"/>
                  <a:gd name="T27" fmla="*/ 118 h 294"/>
                  <a:gd name="T28" fmla="*/ 232 w 328"/>
                  <a:gd name="T29" fmla="*/ 132 h 294"/>
                  <a:gd name="T30" fmla="*/ 260 w 328"/>
                  <a:gd name="T31" fmla="*/ 146 h 294"/>
                  <a:gd name="T32" fmla="*/ 292 w 328"/>
                  <a:gd name="T33" fmla="*/ 160 h 294"/>
                  <a:gd name="T34" fmla="*/ 328 w 328"/>
                  <a:gd name="T35" fmla="*/ 172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8" h="294">
                    <a:moveTo>
                      <a:pt x="328" y="172"/>
                    </a:moveTo>
                    <a:lnTo>
                      <a:pt x="200" y="294"/>
                    </a:lnTo>
                    <a:lnTo>
                      <a:pt x="0" y="126"/>
                    </a:lnTo>
                    <a:lnTo>
                      <a:pt x="114" y="0"/>
                    </a:lnTo>
                    <a:lnTo>
                      <a:pt x="114" y="0"/>
                    </a:lnTo>
                    <a:lnTo>
                      <a:pt x="114" y="6"/>
                    </a:lnTo>
                    <a:lnTo>
                      <a:pt x="118" y="18"/>
                    </a:lnTo>
                    <a:lnTo>
                      <a:pt x="126" y="38"/>
                    </a:lnTo>
                    <a:lnTo>
                      <a:pt x="134" y="50"/>
                    </a:lnTo>
                    <a:lnTo>
                      <a:pt x="144" y="62"/>
                    </a:lnTo>
                    <a:lnTo>
                      <a:pt x="156" y="76"/>
                    </a:lnTo>
                    <a:lnTo>
                      <a:pt x="170" y="90"/>
                    </a:lnTo>
                    <a:lnTo>
                      <a:pt x="188" y="104"/>
                    </a:lnTo>
                    <a:lnTo>
                      <a:pt x="208" y="118"/>
                    </a:lnTo>
                    <a:lnTo>
                      <a:pt x="232" y="132"/>
                    </a:lnTo>
                    <a:lnTo>
                      <a:pt x="260" y="146"/>
                    </a:lnTo>
                    <a:lnTo>
                      <a:pt x="292" y="160"/>
                    </a:lnTo>
                    <a:lnTo>
                      <a:pt x="328" y="17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2" name="Freeform 351"/>
              <p:cNvSpPr>
                <a:spLocks/>
              </p:cNvSpPr>
              <p:nvPr/>
            </p:nvSpPr>
            <p:spPr bwMode="auto">
              <a:xfrm>
                <a:off x="-2989140" y="9392993"/>
                <a:ext cx="377825" cy="406400"/>
              </a:xfrm>
              <a:custGeom>
                <a:avLst/>
                <a:gdLst>
                  <a:gd name="T0" fmla="*/ 146 w 238"/>
                  <a:gd name="T1" fmla="*/ 256 h 256"/>
                  <a:gd name="T2" fmla="*/ 238 w 238"/>
                  <a:gd name="T3" fmla="*/ 168 h 256"/>
                  <a:gd name="T4" fmla="*/ 238 w 238"/>
                  <a:gd name="T5" fmla="*/ 168 h 256"/>
                  <a:gd name="T6" fmla="*/ 214 w 238"/>
                  <a:gd name="T7" fmla="*/ 154 h 256"/>
                  <a:gd name="T8" fmla="*/ 188 w 238"/>
                  <a:gd name="T9" fmla="*/ 140 h 256"/>
                  <a:gd name="T10" fmla="*/ 158 w 238"/>
                  <a:gd name="T11" fmla="*/ 120 h 256"/>
                  <a:gd name="T12" fmla="*/ 126 w 238"/>
                  <a:gd name="T13" fmla="*/ 94 h 256"/>
                  <a:gd name="T14" fmla="*/ 110 w 238"/>
                  <a:gd name="T15" fmla="*/ 80 h 256"/>
                  <a:gd name="T16" fmla="*/ 94 w 238"/>
                  <a:gd name="T17" fmla="*/ 66 h 256"/>
                  <a:gd name="T18" fmla="*/ 80 w 238"/>
                  <a:gd name="T19" fmla="*/ 50 h 256"/>
                  <a:gd name="T20" fmla="*/ 68 w 238"/>
                  <a:gd name="T21" fmla="*/ 34 h 256"/>
                  <a:gd name="T22" fmla="*/ 58 w 238"/>
                  <a:gd name="T23" fmla="*/ 18 h 256"/>
                  <a:gd name="T24" fmla="*/ 50 w 238"/>
                  <a:gd name="T25" fmla="*/ 0 h 256"/>
                  <a:gd name="T26" fmla="*/ 0 w 238"/>
                  <a:gd name="T27" fmla="*/ 56 h 256"/>
                  <a:gd name="T28" fmla="*/ 0 w 238"/>
                  <a:gd name="T29" fmla="*/ 56 h 256"/>
                  <a:gd name="T30" fmla="*/ 6 w 238"/>
                  <a:gd name="T31" fmla="*/ 76 h 256"/>
                  <a:gd name="T32" fmla="*/ 16 w 238"/>
                  <a:gd name="T33" fmla="*/ 100 h 256"/>
                  <a:gd name="T34" fmla="*/ 30 w 238"/>
                  <a:gd name="T35" fmla="*/ 128 h 256"/>
                  <a:gd name="T36" fmla="*/ 50 w 238"/>
                  <a:gd name="T37" fmla="*/ 162 h 256"/>
                  <a:gd name="T38" fmla="*/ 62 w 238"/>
                  <a:gd name="T39" fmla="*/ 178 h 256"/>
                  <a:gd name="T40" fmla="*/ 76 w 238"/>
                  <a:gd name="T41" fmla="*/ 194 h 256"/>
                  <a:gd name="T42" fmla="*/ 92 w 238"/>
                  <a:gd name="T43" fmla="*/ 212 h 256"/>
                  <a:gd name="T44" fmla="*/ 108 w 238"/>
                  <a:gd name="T45" fmla="*/ 228 h 256"/>
                  <a:gd name="T46" fmla="*/ 126 w 238"/>
                  <a:gd name="T47" fmla="*/ 242 h 256"/>
                  <a:gd name="T48" fmla="*/ 146 w 238"/>
                  <a:gd name="T49" fmla="*/ 256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8" h="256">
                    <a:moveTo>
                      <a:pt x="146" y="256"/>
                    </a:moveTo>
                    <a:lnTo>
                      <a:pt x="238" y="168"/>
                    </a:lnTo>
                    <a:lnTo>
                      <a:pt x="238" y="168"/>
                    </a:lnTo>
                    <a:lnTo>
                      <a:pt x="214" y="154"/>
                    </a:lnTo>
                    <a:lnTo>
                      <a:pt x="188" y="140"/>
                    </a:lnTo>
                    <a:lnTo>
                      <a:pt x="158" y="120"/>
                    </a:lnTo>
                    <a:lnTo>
                      <a:pt x="126" y="94"/>
                    </a:lnTo>
                    <a:lnTo>
                      <a:pt x="110" y="80"/>
                    </a:lnTo>
                    <a:lnTo>
                      <a:pt x="94" y="66"/>
                    </a:lnTo>
                    <a:lnTo>
                      <a:pt x="80" y="50"/>
                    </a:lnTo>
                    <a:lnTo>
                      <a:pt x="68" y="34"/>
                    </a:lnTo>
                    <a:lnTo>
                      <a:pt x="58" y="18"/>
                    </a:lnTo>
                    <a:lnTo>
                      <a:pt x="50" y="0"/>
                    </a:lnTo>
                    <a:lnTo>
                      <a:pt x="0" y="56"/>
                    </a:lnTo>
                    <a:lnTo>
                      <a:pt x="0" y="56"/>
                    </a:lnTo>
                    <a:lnTo>
                      <a:pt x="6" y="76"/>
                    </a:lnTo>
                    <a:lnTo>
                      <a:pt x="16" y="100"/>
                    </a:lnTo>
                    <a:lnTo>
                      <a:pt x="30" y="128"/>
                    </a:lnTo>
                    <a:lnTo>
                      <a:pt x="50" y="162"/>
                    </a:lnTo>
                    <a:lnTo>
                      <a:pt x="62" y="178"/>
                    </a:lnTo>
                    <a:lnTo>
                      <a:pt x="76" y="194"/>
                    </a:lnTo>
                    <a:lnTo>
                      <a:pt x="92" y="212"/>
                    </a:lnTo>
                    <a:lnTo>
                      <a:pt x="108" y="228"/>
                    </a:lnTo>
                    <a:lnTo>
                      <a:pt x="126" y="242"/>
                    </a:lnTo>
                    <a:lnTo>
                      <a:pt x="146" y="256"/>
                    </a:lnTo>
                    <a:close/>
                  </a:path>
                </a:pathLst>
              </a:custGeom>
              <a:solidFill>
                <a:srgbClr val="AA945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3" name="Freeform 352"/>
              <p:cNvSpPr>
                <a:spLocks/>
              </p:cNvSpPr>
              <p:nvPr/>
            </p:nvSpPr>
            <p:spPr bwMode="auto">
              <a:xfrm>
                <a:off x="-2989140" y="9392993"/>
                <a:ext cx="377825" cy="406400"/>
              </a:xfrm>
              <a:custGeom>
                <a:avLst/>
                <a:gdLst>
                  <a:gd name="T0" fmla="*/ 146 w 238"/>
                  <a:gd name="T1" fmla="*/ 256 h 256"/>
                  <a:gd name="T2" fmla="*/ 238 w 238"/>
                  <a:gd name="T3" fmla="*/ 168 h 256"/>
                  <a:gd name="T4" fmla="*/ 238 w 238"/>
                  <a:gd name="T5" fmla="*/ 168 h 256"/>
                  <a:gd name="T6" fmla="*/ 214 w 238"/>
                  <a:gd name="T7" fmla="*/ 154 h 256"/>
                  <a:gd name="T8" fmla="*/ 188 w 238"/>
                  <a:gd name="T9" fmla="*/ 140 h 256"/>
                  <a:gd name="T10" fmla="*/ 158 w 238"/>
                  <a:gd name="T11" fmla="*/ 120 h 256"/>
                  <a:gd name="T12" fmla="*/ 126 w 238"/>
                  <a:gd name="T13" fmla="*/ 94 h 256"/>
                  <a:gd name="T14" fmla="*/ 110 w 238"/>
                  <a:gd name="T15" fmla="*/ 80 h 256"/>
                  <a:gd name="T16" fmla="*/ 94 w 238"/>
                  <a:gd name="T17" fmla="*/ 66 h 256"/>
                  <a:gd name="T18" fmla="*/ 80 w 238"/>
                  <a:gd name="T19" fmla="*/ 50 h 256"/>
                  <a:gd name="T20" fmla="*/ 68 w 238"/>
                  <a:gd name="T21" fmla="*/ 34 h 256"/>
                  <a:gd name="T22" fmla="*/ 58 w 238"/>
                  <a:gd name="T23" fmla="*/ 18 h 256"/>
                  <a:gd name="T24" fmla="*/ 50 w 238"/>
                  <a:gd name="T25" fmla="*/ 0 h 256"/>
                  <a:gd name="T26" fmla="*/ 0 w 238"/>
                  <a:gd name="T27" fmla="*/ 56 h 256"/>
                  <a:gd name="T28" fmla="*/ 0 w 238"/>
                  <a:gd name="T29" fmla="*/ 56 h 256"/>
                  <a:gd name="T30" fmla="*/ 6 w 238"/>
                  <a:gd name="T31" fmla="*/ 76 h 256"/>
                  <a:gd name="T32" fmla="*/ 16 w 238"/>
                  <a:gd name="T33" fmla="*/ 100 h 256"/>
                  <a:gd name="T34" fmla="*/ 30 w 238"/>
                  <a:gd name="T35" fmla="*/ 128 h 256"/>
                  <a:gd name="T36" fmla="*/ 50 w 238"/>
                  <a:gd name="T37" fmla="*/ 162 h 256"/>
                  <a:gd name="T38" fmla="*/ 62 w 238"/>
                  <a:gd name="T39" fmla="*/ 178 h 256"/>
                  <a:gd name="T40" fmla="*/ 76 w 238"/>
                  <a:gd name="T41" fmla="*/ 194 h 256"/>
                  <a:gd name="T42" fmla="*/ 92 w 238"/>
                  <a:gd name="T43" fmla="*/ 212 h 256"/>
                  <a:gd name="T44" fmla="*/ 108 w 238"/>
                  <a:gd name="T45" fmla="*/ 228 h 256"/>
                  <a:gd name="T46" fmla="*/ 126 w 238"/>
                  <a:gd name="T47" fmla="*/ 242 h 256"/>
                  <a:gd name="T48" fmla="*/ 146 w 238"/>
                  <a:gd name="T49" fmla="*/ 256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8" h="256">
                    <a:moveTo>
                      <a:pt x="146" y="256"/>
                    </a:moveTo>
                    <a:lnTo>
                      <a:pt x="238" y="168"/>
                    </a:lnTo>
                    <a:lnTo>
                      <a:pt x="238" y="168"/>
                    </a:lnTo>
                    <a:lnTo>
                      <a:pt x="214" y="154"/>
                    </a:lnTo>
                    <a:lnTo>
                      <a:pt x="188" y="140"/>
                    </a:lnTo>
                    <a:lnTo>
                      <a:pt x="158" y="120"/>
                    </a:lnTo>
                    <a:lnTo>
                      <a:pt x="126" y="94"/>
                    </a:lnTo>
                    <a:lnTo>
                      <a:pt x="110" y="80"/>
                    </a:lnTo>
                    <a:lnTo>
                      <a:pt x="94" y="66"/>
                    </a:lnTo>
                    <a:lnTo>
                      <a:pt x="80" y="50"/>
                    </a:lnTo>
                    <a:lnTo>
                      <a:pt x="68" y="34"/>
                    </a:lnTo>
                    <a:lnTo>
                      <a:pt x="58" y="18"/>
                    </a:lnTo>
                    <a:lnTo>
                      <a:pt x="50" y="0"/>
                    </a:lnTo>
                    <a:lnTo>
                      <a:pt x="0" y="56"/>
                    </a:lnTo>
                    <a:lnTo>
                      <a:pt x="0" y="56"/>
                    </a:lnTo>
                    <a:lnTo>
                      <a:pt x="6" y="76"/>
                    </a:lnTo>
                    <a:lnTo>
                      <a:pt x="16" y="100"/>
                    </a:lnTo>
                    <a:lnTo>
                      <a:pt x="30" y="128"/>
                    </a:lnTo>
                    <a:lnTo>
                      <a:pt x="50" y="162"/>
                    </a:lnTo>
                    <a:lnTo>
                      <a:pt x="62" y="178"/>
                    </a:lnTo>
                    <a:lnTo>
                      <a:pt x="76" y="194"/>
                    </a:lnTo>
                    <a:lnTo>
                      <a:pt x="92" y="212"/>
                    </a:lnTo>
                    <a:lnTo>
                      <a:pt x="108" y="228"/>
                    </a:lnTo>
                    <a:lnTo>
                      <a:pt x="126" y="242"/>
                    </a:lnTo>
                    <a:lnTo>
                      <a:pt x="146" y="25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4" name="Freeform 353"/>
              <p:cNvSpPr>
                <a:spLocks/>
              </p:cNvSpPr>
              <p:nvPr/>
            </p:nvSpPr>
            <p:spPr bwMode="auto">
              <a:xfrm>
                <a:off x="-3474915" y="9294568"/>
                <a:ext cx="1063625" cy="1082675"/>
              </a:xfrm>
              <a:custGeom>
                <a:avLst/>
                <a:gdLst>
                  <a:gd name="T0" fmla="*/ 304 w 670"/>
                  <a:gd name="T1" fmla="*/ 0 h 682"/>
                  <a:gd name="T2" fmla="*/ 304 w 670"/>
                  <a:gd name="T3" fmla="*/ 0 h 682"/>
                  <a:gd name="T4" fmla="*/ 310 w 670"/>
                  <a:gd name="T5" fmla="*/ 20 h 682"/>
                  <a:gd name="T6" fmla="*/ 318 w 670"/>
                  <a:gd name="T7" fmla="*/ 42 h 682"/>
                  <a:gd name="T8" fmla="*/ 332 w 670"/>
                  <a:gd name="T9" fmla="*/ 70 h 682"/>
                  <a:gd name="T10" fmla="*/ 350 w 670"/>
                  <a:gd name="T11" fmla="*/ 102 h 682"/>
                  <a:gd name="T12" fmla="*/ 362 w 670"/>
                  <a:gd name="T13" fmla="*/ 118 h 682"/>
                  <a:gd name="T14" fmla="*/ 376 w 670"/>
                  <a:gd name="T15" fmla="*/ 136 h 682"/>
                  <a:gd name="T16" fmla="*/ 390 w 670"/>
                  <a:gd name="T17" fmla="*/ 154 h 682"/>
                  <a:gd name="T18" fmla="*/ 408 w 670"/>
                  <a:gd name="T19" fmla="*/ 170 h 682"/>
                  <a:gd name="T20" fmla="*/ 426 w 670"/>
                  <a:gd name="T21" fmla="*/ 188 h 682"/>
                  <a:gd name="T22" fmla="*/ 448 w 670"/>
                  <a:gd name="T23" fmla="*/ 204 h 682"/>
                  <a:gd name="T24" fmla="*/ 448 w 670"/>
                  <a:gd name="T25" fmla="*/ 204 h 682"/>
                  <a:gd name="T26" fmla="*/ 490 w 670"/>
                  <a:gd name="T27" fmla="*/ 232 h 682"/>
                  <a:gd name="T28" fmla="*/ 528 w 670"/>
                  <a:gd name="T29" fmla="*/ 254 h 682"/>
                  <a:gd name="T30" fmla="*/ 560 w 670"/>
                  <a:gd name="T31" fmla="*/ 272 h 682"/>
                  <a:gd name="T32" fmla="*/ 590 w 670"/>
                  <a:gd name="T33" fmla="*/ 284 h 682"/>
                  <a:gd name="T34" fmla="*/ 616 w 670"/>
                  <a:gd name="T35" fmla="*/ 292 h 682"/>
                  <a:gd name="T36" fmla="*/ 638 w 670"/>
                  <a:gd name="T37" fmla="*/ 298 h 682"/>
                  <a:gd name="T38" fmla="*/ 656 w 670"/>
                  <a:gd name="T39" fmla="*/ 302 h 682"/>
                  <a:gd name="T40" fmla="*/ 670 w 670"/>
                  <a:gd name="T41" fmla="*/ 302 h 682"/>
                  <a:gd name="T42" fmla="*/ 670 w 670"/>
                  <a:gd name="T43" fmla="*/ 302 h 682"/>
                  <a:gd name="T44" fmla="*/ 502 w 670"/>
                  <a:gd name="T45" fmla="*/ 476 h 682"/>
                  <a:gd name="T46" fmla="*/ 376 w 670"/>
                  <a:gd name="T47" fmla="*/ 602 h 682"/>
                  <a:gd name="T48" fmla="*/ 328 w 670"/>
                  <a:gd name="T49" fmla="*/ 650 h 682"/>
                  <a:gd name="T50" fmla="*/ 296 w 670"/>
                  <a:gd name="T51" fmla="*/ 678 h 682"/>
                  <a:gd name="T52" fmla="*/ 296 w 670"/>
                  <a:gd name="T53" fmla="*/ 678 h 682"/>
                  <a:gd name="T54" fmla="*/ 292 w 670"/>
                  <a:gd name="T55" fmla="*/ 680 h 682"/>
                  <a:gd name="T56" fmla="*/ 278 w 670"/>
                  <a:gd name="T57" fmla="*/ 682 h 682"/>
                  <a:gd name="T58" fmla="*/ 258 w 670"/>
                  <a:gd name="T59" fmla="*/ 682 h 682"/>
                  <a:gd name="T60" fmla="*/ 230 w 670"/>
                  <a:gd name="T61" fmla="*/ 678 h 682"/>
                  <a:gd name="T62" fmla="*/ 214 w 670"/>
                  <a:gd name="T63" fmla="*/ 676 h 682"/>
                  <a:gd name="T64" fmla="*/ 198 w 670"/>
                  <a:gd name="T65" fmla="*/ 670 h 682"/>
                  <a:gd name="T66" fmla="*/ 180 w 670"/>
                  <a:gd name="T67" fmla="*/ 664 h 682"/>
                  <a:gd name="T68" fmla="*/ 162 w 670"/>
                  <a:gd name="T69" fmla="*/ 654 h 682"/>
                  <a:gd name="T70" fmla="*/ 142 w 670"/>
                  <a:gd name="T71" fmla="*/ 642 h 682"/>
                  <a:gd name="T72" fmla="*/ 122 w 670"/>
                  <a:gd name="T73" fmla="*/ 628 h 682"/>
                  <a:gd name="T74" fmla="*/ 102 w 670"/>
                  <a:gd name="T75" fmla="*/ 610 h 682"/>
                  <a:gd name="T76" fmla="*/ 82 w 670"/>
                  <a:gd name="T77" fmla="*/ 588 h 682"/>
                  <a:gd name="T78" fmla="*/ 82 w 670"/>
                  <a:gd name="T79" fmla="*/ 588 h 682"/>
                  <a:gd name="T80" fmla="*/ 62 w 670"/>
                  <a:gd name="T81" fmla="*/ 566 h 682"/>
                  <a:gd name="T82" fmla="*/ 46 w 670"/>
                  <a:gd name="T83" fmla="*/ 544 h 682"/>
                  <a:gd name="T84" fmla="*/ 34 w 670"/>
                  <a:gd name="T85" fmla="*/ 522 h 682"/>
                  <a:gd name="T86" fmla="*/ 22 w 670"/>
                  <a:gd name="T87" fmla="*/ 500 h 682"/>
                  <a:gd name="T88" fmla="*/ 14 w 670"/>
                  <a:gd name="T89" fmla="*/ 478 h 682"/>
                  <a:gd name="T90" fmla="*/ 8 w 670"/>
                  <a:gd name="T91" fmla="*/ 458 h 682"/>
                  <a:gd name="T92" fmla="*/ 4 w 670"/>
                  <a:gd name="T93" fmla="*/ 440 h 682"/>
                  <a:gd name="T94" fmla="*/ 2 w 670"/>
                  <a:gd name="T95" fmla="*/ 422 h 682"/>
                  <a:gd name="T96" fmla="*/ 0 w 670"/>
                  <a:gd name="T97" fmla="*/ 390 h 682"/>
                  <a:gd name="T98" fmla="*/ 2 w 670"/>
                  <a:gd name="T99" fmla="*/ 366 h 682"/>
                  <a:gd name="T100" fmla="*/ 4 w 670"/>
                  <a:gd name="T101" fmla="*/ 352 h 682"/>
                  <a:gd name="T102" fmla="*/ 6 w 670"/>
                  <a:gd name="T103" fmla="*/ 346 h 682"/>
                  <a:gd name="T104" fmla="*/ 304 w 670"/>
                  <a:gd name="T105" fmla="*/ 0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70" h="682">
                    <a:moveTo>
                      <a:pt x="304" y="0"/>
                    </a:moveTo>
                    <a:lnTo>
                      <a:pt x="304" y="0"/>
                    </a:lnTo>
                    <a:lnTo>
                      <a:pt x="310" y="20"/>
                    </a:lnTo>
                    <a:lnTo>
                      <a:pt x="318" y="42"/>
                    </a:lnTo>
                    <a:lnTo>
                      <a:pt x="332" y="70"/>
                    </a:lnTo>
                    <a:lnTo>
                      <a:pt x="350" y="102"/>
                    </a:lnTo>
                    <a:lnTo>
                      <a:pt x="362" y="118"/>
                    </a:lnTo>
                    <a:lnTo>
                      <a:pt x="376" y="136"/>
                    </a:lnTo>
                    <a:lnTo>
                      <a:pt x="390" y="154"/>
                    </a:lnTo>
                    <a:lnTo>
                      <a:pt x="408" y="170"/>
                    </a:lnTo>
                    <a:lnTo>
                      <a:pt x="426" y="188"/>
                    </a:lnTo>
                    <a:lnTo>
                      <a:pt x="448" y="204"/>
                    </a:lnTo>
                    <a:lnTo>
                      <a:pt x="448" y="204"/>
                    </a:lnTo>
                    <a:lnTo>
                      <a:pt x="490" y="232"/>
                    </a:lnTo>
                    <a:lnTo>
                      <a:pt x="528" y="254"/>
                    </a:lnTo>
                    <a:lnTo>
                      <a:pt x="560" y="272"/>
                    </a:lnTo>
                    <a:lnTo>
                      <a:pt x="590" y="284"/>
                    </a:lnTo>
                    <a:lnTo>
                      <a:pt x="616" y="292"/>
                    </a:lnTo>
                    <a:lnTo>
                      <a:pt x="638" y="298"/>
                    </a:lnTo>
                    <a:lnTo>
                      <a:pt x="656" y="302"/>
                    </a:lnTo>
                    <a:lnTo>
                      <a:pt x="670" y="302"/>
                    </a:lnTo>
                    <a:lnTo>
                      <a:pt x="670" y="302"/>
                    </a:lnTo>
                    <a:lnTo>
                      <a:pt x="502" y="476"/>
                    </a:lnTo>
                    <a:lnTo>
                      <a:pt x="376" y="602"/>
                    </a:lnTo>
                    <a:lnTo>
                      <a:pt x="328" y="650"/>
                    </a:lnTo>
                    <a:lnTo>
                      <a:pt x="296" y="678"/>
                    </a:lnTo>
                    <a:lnTo>
                      <a:pt x="296" y="678"/>
                    </a:lnTo>
                    <a:lnTo>
                      <a:pt x="292" y="680"/>
                    </a:lnTo>
                    <a:lnTo>
                      <a:pt x="278" y="682"/>
                    </a:lnTo>
                    <a:lnTo>
                      <a:pt x="258" y="682"/>
                    </a:lnTo>
                    <a:lnTo>
                      <a:pt x="230" y="678"/>
                    </a:lnTo>
                    <a:lnTo>
                      <a:pt x="214" y="676"/>
                    </a:lnTo>
                    <a:lnTo>
                      <a:pt x="198" y="670"/>
                    </a:lnTo>
                    <a:lnTo>
                      <a:pt x="180" y="664"/>
                    </a:lnTo>
                    <a:lnTo>
                      <a:pt x="162" y="654"/>
                    </a:lnTo>
                    <a:lnTo>
                      <a:pt x="142" y="642"/>
                    </a:lnTo>
                    <a:lnTo>
                      <a:pt x="122" y="628"/>
                    </a:lnTo>
                    <a:lnTo>
                      <a:pt x="102" y="610"/>
                    </a:lnTo>
                    <a:lnTo>
                      <a:pt x="82" y="588"/>
                    </a:lnTo>
                    <a:lnTo>
                      <a:pt x="82" y="588"/>
                    </a:lnTo>
                    <a:lnTo>
                      <a:pt x="62" y="566"/>
                    </a:lnTo>
                    <a:lnTo>
                      <a:pt x="46" y="544"/>
                    </a:lnTo>
                    <a:lnTo>
                      <a:pt x="34" y="522"/>
                    </a:lnTo>
                    <a:lnTo>
                      <a:pt x="22" y="500"/>
                    </a:lnTo>
                    <a:lnTo>
                      <a:pt x="14" y="478"/>
                    </a:lnTo>
                    <a:lnTo>
                      <a:pt x="8" y="458"/>
                    </a:lnTo>
                    <a:lnTo>
                      <a:pt x="4" y="440"/>
                    </a:lnTo>
                    <a:lnTo>
                      <a:pt x="2" y="422"/>
                    </a:lnTo>
                    <a:lnTo>
                      <a:pt x="0" y="390"/>
                    </a:lnTo>
                    <a:lnTo>
                      <a:pt x="2" y="366"/>
                    </a:lnTo>
                    <a:lnTo>
                      <a:pt x="4" y="352"/>
                    </a:lnTo>
                    <a:lnTo>
                      <a:pt x="6" y="346"/>
                    </a:lnTo>
                    <a:lnTo>
                      <a:pt x="304" y="0"/>
                    </a:lnTo>
                    <a:close/>
                  </a:path>
                </a:pathLst>
              </a:custGeom>
              <a:solidFill>
                <a:srgbClr val="F2E2B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5" name="Freeform 354"/>
              <p:cNvSpPr>
                <a:spLocks/>
              </p:cNvSpPr>
              <p:nvPr/>
            </p:nvSpPr>
            <p:spPr bwMode="auto">
              <a:xfrm>
                <a:off x="-3439990" y="9348543"/>
                <a:ext cx="990600" cy="1003300"/>
              </a:xfrm>
              <a:custGeom>
                <a:avLst/>
                <a:gdLst>
                  <a:gd name="T0" fmla="*/ 270 w 624"/>
                  <a:gd name="T1" fmla="*/ 0 h 632"/>
                  <a:gd name="T2" fmla="*/ 270 w 624"/>
                  <a:gd name="T3" fmla="*/ 0 h 632"/>
                  <a:gd name="T4" fmla="*/ 276 w 624"/>
                  <a:gd name="T5" fmla="*/ 18 h 632"/>
                  <a:gd name="T6" fmla="*/ 284 w 624"/>
                  <a:gd name="T7" fmla="*/ 38 h 632"/>
                  <a:gd name="T8" fmla="*/ 298 w 624"/>
                  <a:gd name="T9" fmla="*/ 64 h 632"/>
                  <a:gd name="T10" fmla="*/ 318 w 624"/>
                  <a:gd name="T11" fmla="*/ 94 h 632"/>
                  <a:gd name="T12" fmla="*/ 342 w 624"/>
                  <a:gd name="T13" fmla="*/ 126 h 632"/>
                  <a:gd name="T14" fmla="*/ 358 w 624"/>
                  <a:gd name="T15" fmla="*/ 142 h 632"/>
                  <a:gd name="T16" fmla="*/ 376 w 624"/>
                  <a:gd name="T17" fmla="*/ 160 h 632"/>
                  <a:gd name="T18" fmla="*/ 394 w 624"/>
                  <a:gd name="T19" fmla="*/ 176 h 632"/>
                  <a:gd name="T20" fmla="*/ 416 w 624"/>
                  <a:gd name="T21" fmla="*/ 192 h 632"/>
                  <a:gd name="T22" fmla="*/ 416 w 624"/>
                  <a:gd name="T23" fmla="*/ 192 h 632"/>
                  <a:gd name="T24" fmla="*/ 456 w 624"/>
                  <a:gd name="T25" fmla="*/ 220 h 632"/>
                  <a:gd name="T26" fmla="*/ 492 w 624"/>
                  <a:gd name="T27" fmla="*/ 242 h 632"/>
                  <a:gd name="T28" fmla="*/ 524 w 624"/>
                  <a:gd name="T29" fmla="*/ 260 h 632"/>
                  <a:gd name="T30" fmla="*/ 550 w 624"/>
                  <a:gd name="T31" fmla="*/ 274 h 632"/>
                  <a:gd name="T32" fmla="*/ 574 w 624"/>
                  <a:gd name="T33" fmla="*/ 284 h 632"/>
                  <a:gd name="T34" fmla="*/ 594 w 624"/>
                  <a:gd name="T35" fmla="*/ 290 h 632"/>
                  <a:gd name="T36" fmla="*/ 610 w 624"/>
                  <a:gd name="T37" fmla="*/ 292 h 632"/>
                  <a:gd name="T38" fmla="*/ 624 w 624"/>
                  <a:gd name="T39" fmla="*/ 294 h 632"/>
                  <a:gd name="T40" fmla="*/ 624 w 624"/>
                  <a:gd name="T41" fmla="*/ 294 h 632"/>
                  <a:gd name="T42" fmla="*/ 478 w 624"/>
                  <a:gd name="T43" fmla="*/ 446 h 632"/>
                  <a:gd name="T44" fmla="*/ 366 w 624"/>
                  <a:gd name="T45" fmla="*/ 560 h 632"/>
                  <a:gd name="T46" fmla="*/ 320 w 624"/>
                  <a:gd name="T47" fmla="*/ 602 h 632"/>
                  <a:gd name="T48" fmla="*/ 292 w 624"/>
                  <a:gd name="T49" fmla="*/ 628 h 632"/>
                  <a:gd name="T50" fmla="*/ 292 w 624"/>
                  <a:gd name="T51" fmla="*/ 628 h 632"/>
                  <a:gd name="T52" fmla="*/ 286 w 624"/>
                  <a:gd name="T53" fmla="*/ 630 h 632"/>
                  <a:gd name="T54" fmla="*/ 274 w 624"/>
                  <a:gd name="T55" fmla="*/ 632 h 632"/>
                  <a:gd name="T56" fmla="*/ 252 w 624"/>
                  <a:gd name="T57" fmla="*/ 632 h 632"/>
                  <a:gd name="T58" fmla="*/ 224 w 624"/>
                  <a:gd name="T59" fmla="*/ 628 h 632"/>
                  <a:gd name="T60" fmla="*/ 208 w 624"/>
                  <a:gd name="T61" fmla="*/ 624 h 632"/>
                  <a:gd name="T62" fmla="*/ 190 w 624"/>
                  <a:gd name="T63" fmla="*/ 618 h 632"/>
                  <a:gd name="T64" fmla="*/ 172 w 624"/>
                  <a:gd name="T65" fmla="*/ 610 h 632"/>
                  <a:gd name="T66" fmla="*/ 154 w 624"/>
                  <a:gd name="T67" fmla="*/ 600 h 632"/>
                  <a:gd name="T68" fmla="*/ 134 w 624"/>
                  <a:gd name="T69" fmla="*/ 588 h 632"/>
                  <a:gd name="T70" fmla="*/ 114 w 624"/>
                  <a:gd name="T71" fmla="*/ 574 h 632"/>
                  <a:gd name="T72" fmla="*/ 94 w 624"/>
                  <a:gd name="T73" fmla="*/ 556 h 632"/>
                  <a:gd name="T74" fmla="*/ 72 w 624"/>
                  <a:gd name="T75" fmla="*/ 536 h 632"/>
                  <a:gd name="T76" fmla="*/ 72 w 624"/>
                  <a:gd name="T77" fmla="*/ 536 h 632"/>
                  <a:gd name="T78" fmla="*/ 56 w 624"/>
                  <a:gd name="T79" fmla="*/ 516 h 632"/>
                  <a:gd name="T80" fmla="*/ 42 w 624"/>
                  <a:gd name="T81" fmla="*/ 498 h 632"/>
                  <a:gd name="T82" fmla="*/ 30 w 624"/>
                  <a:gd name="T83" fmla="*/ 478 h 632"/>
                  <a:gd name="T84" fmla="*/ 20 w 624"/>
                  <a:gd name="T85" fmla="*/ 460 h 632"/>
                  <a:gd name="T86" fmla="*/ 14 w 624"/>
                  <a:gd name="T87" fmla="*/ 442 h 632"/>
                  <a:gd name="T88" fmla="*/ 8 w 624"/>
                  <a:gd name="T89" fmla="*/ 426 h 632"/>
                  <a:gd name="T90" fmla="*/ 2 w 624"/>
                  <a:gd name="T91" fmla="*/ 396 h 632"/>
                  <a:gd name="T92" fmla="*/ 0 w 624"/>
                  <a:gd name="T93" fmla="*/ 370 h 632"/>
                  <a:gd name="T94" fmla="*/ 0 w 624"/>
                  <a:gd name="T95" fmla="*/ 352 h 632"/>
                  <a:gd name="T96" fmla="*/ 4 w 624"/>
                  <a:gd name="T97" fmla="*/ 334 h 632"/>
                  <a:gd name="T98" fmla="*/ 270 w 624"/>
                  <a:gd name="T99" fmla="*/ 0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24" h="632">
                    <a:moveTo>
                      <a:pt x="270" y="0"/>
                    </a:moveTo>
                    <a:lnTo>
                      <a:pt x="270" y="0"/>
                    </a:lnTo>
                    <a:lnTo>
                      <a:pt x="276" y="18"/>
                    </a:lnTo>
                    <a:lnTo>
                      <a:pt x="284" y="38"/>
                    </a:lnTo>
                    <a:lnTo>
                      <a:pt x="298" y="64"/>
                    </a:lnTo>
                    <a:lnTo>
                      <a:pt x="318" y="94"/>
                    </a:lnTo>
                    <a:lnTo>
                      <a:pt x="342" y="126"/>
                    </a:lnTo>
                    <a:lnTo>
                      <a:pt x="358" y="142"/>
                    </a:lnTo>
                    <a:lnTo>
                      <a:pt x="376" y="160"/>
                    </a:lnTo>
                    <a:lnTo>
                      <a:pt x="394" y="176"/>
                    </a:lnTo>
                    <a:lnTo>
                      <a:pt x="416" y="192"/>
                    </a:lnTo>
                    <a:lnTo>
                      <a:pt x="416" y="192"/>
                    </a:lnTo>
                    <a:lnTo>
                      <a:pt x="456" y="220"/>
                    </a:lnTo>
                    <a:lnTo>
                      <a:pt x="492" y="242"/>
                    </a:lnTo>
                    <a:lnTo>
                      <a:pt x="524" y="260"/>
                    </a:lnTo>
                    <a:lnTo>
                      <a:pt x="550" y="274"/>
                    </a:lnTo>
                    <a:lnTo>
                      <a:pt x="574" y="284"/>
                    </a:lnTo>
                    <a:lnTo>
                      <a:pt x="594" y="290"/>
                    </a:lnTo>
                    <a:lnTo>
                      <a:pt x="610" y="292"/>
                    </a:lnTo>
                    <a:lnTo>
                      <a:pt x="624" y="294"/>
                    </a:lnTo>
                    <a:lnTo>
                      <a:pt x="624" y="294"/>
                    </a:lnTo>
                    <a:lnTo>
                      <a:pt x="478" y="446"/>
                    </a:lnTo>
                    <a:lnTo>
                      <a:pt x="366" y="560"/>
                    </a:lnTo>
                    <a:lnTo>
                      <a:pt x="320" y="602"/>
                    </a:lnTo>
                    <a:lnTo>
                      <a:pt x="292" y="628"/>
                    </a:lnTo>
                    <a:lnTo>
                      <a:pt x="292" y="628"/>
                    </a:lnTo>
                    <a:lnTo>
                      <a:pt x="286" y="630"/>
                    </a:lnTo>
                    <a:lnTo>
                      <a:pt x="274" y="632"/>
                    </a:lnTo>
                    <a:lnTo>
                      <a:pt x="252" y="632"/>
                    </a:lnTo>
                    <a:lnTo>
                      <a:pt x="224" y="628"/>
                    </a:lnTo>
                    <a:lnTo>
                      <a:pt x="208" y="624"/>
                    </a:lnTo>
                    <a:lnTo>
                      <a:pt x="190" y="618"/>
                    </a:lnTo>
                    <a:lnTo>
                      <a:pt x="172" y="610"/>
                    </a:lnTo>
                    <a:lnTo>
                      <a:pt x="154" y="600"/>
                    </a:lnTo>
                    <a:lnTo>
                      <a:pt x="134" y="588"/>
                    </a:lnTo>
                    <a:lnTo>
                      <a:pt x="114" y="574"/>
                    </a:lnTo>
                    <a:lnTo>
                      <a:pt x="94" y="556"/>
                    </a:lnTo>
                    <a:lnTo>
                      <a:pt x="72" y="536"/>
                    </a:lnTo>
                    <a:lnTo>
                      <a:pt x="72" y="536"/>
                    </a:lnTo>
                    <a:lnTo>
                      <a:pt x="56" y="516"/>
                    </a:lnTo>
                    <a:lnTo>
                      <a:pt x="42" y="498"/>
                    </a:lnTo>
                    <a:lnTo>
                      <a:pt x="30" y="478"/>
                    </a:lnTo>
                    <a:lnTo>
                      <a:pt x="20" y="460"/>
                    </a:lnTo>
                    <a:lnTo>
                      <a:pt x="14" y="442"/>
                    </a:lnTo>
                    <a:lnTo>
                      <a:pt x="8" y="426"/>
                    </a:lnTo>
                    <a:lnTo>
                      <a:pt x="2" y="396"/>
                    </a:lnTo>
                    <a:lnTo>
                      <a:pt x="0" y="370"/>
                    </a:lnTo>
                    <a:lnTo>
                      <a:pt x="0" y="352"/>
                    </a:lnTo>
                    <a:lnTo>
                      <a:pt x="4" y="334"/>
                    </a:lnTo>
                    <a:lnTo>
                      <a:pt x="270" y="0"/>
                    </a:lnTo>
                    <a:close/>
                  </a:path>
                </a:pathLst>
              </a:custGeom>
              <a:solidFill>
                <a:srgbClr val="B7A2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6" name="Freeform 355"/>
              <p:cNvSpPr>
                <a:spLocks/>
              </p:cNvSpPr>
              <p:nvPr/>
            </p:nvSpPr>
            <p:spPr bwMode="auto">
              <a:xfrm>
                <a:off x="-3408240" y="9510468"/>
                <a:ext cx="911225" cy="819150"/>
              </a:xfrm>
              <a:custGeom>
                <a:avLst/>
                <a:gdLst>
                  <a:gd name="T0" fmla="*/ 574 w 574"/>
                  <a:gd name="T1" fmla="*/ 224 h 516"/>
                  <a:gd name="T2" fmla="*/ 574 w 574"/>
                  <a:gd name="T3" fmla="*/ 224 h 516"/>
                  <a:gd name="T4" fmla="*/ 566 w 574"/>
                  <a:gd name="T5" fmla="*/ 222 h 516"/>
                  <a:gd name="T6" fmla="*/ 548 w 574"/>
                  <a:gd name="T7" fmla="*/ 216 h 516"/>
                  <a:gd name="T8" fmla="*/ 518 w 574"/>
                  <a:gd name="T9" fmla="*/ 206 h 516"/>
                  <a:gd name="T10" fmla="*/ 478 w 574"/>
                  <a:gd name="T11" fmla="*/ 188 h 516"/>
                  <a:gd name="T12" fmla="*/ 456 w 574"/>
                  <a:gd name="T13" fmla="*/ 174 h 516"/>
                  <a:gd name="T14" fmla="*/ 432 w 574"/>
                  <a:gd name="T15" fmla="*/ 160 h 516"/>
                  <a:gd name="T16" fmla="*/ 408 w 574"/>
                  <a:gd name="T17" fmla="*/ 144 h 516"/>
                  <a:gd name="T18" fmla="*/ 382 w 574"/>
                  <a:gd name="T19" fmla="*/ 124 h 516"/>
                  <a:gd name="T20" fmla="*/ 354 w 574"/>
                  <a:gd name="T21" fmla="*/ 102 h 516"/>
                  <a:gd name="T22" fmla="*/ 326 w 574"/>
                  <a:gd name="T23" fmla="*/ 76 h 516"/>
                  <a:gd name="T24" fmla="*/ 298 w 574"/>
                  <a:gd name="T25" fmla="*/ 48 h 516"/>
                  <a:gd name="T26" fmla="*/ 270 w 574"/>
                  <a:gd name="T27" fmla="*/ 16 h 516"/>
                  <a:gd name="T28" fmla="*/ 270 w 574"/>
                  <a:gd name="T29" fmla="*/ 16 h 516"/>
                  <a:gd name="T30" fmla="*/ 260 w 574"/>
                  <a:gd name="T31" fmla="*/ 20 h 516"/>
                  <a:gd name="T32" fmla="*/ 252 w 574"/>
                  <a:gd name="T33" fmla="*/ 20 h 516"/>
                  <a:gd name="T34" fmla="*/ 242 w 574"/>
                  <a:gd name="T35" fmla="*/ 22 h 516"/>
                  <a:gd name="T36" fmla="*/ 230 w 574"/>
                  <a:gd name="T37" fmla="*/ 22 h 516"/>
                  <a:gd name="T38" fmla="*/ 218 w 574"/>
                  <a:gd name="T39" fmla="*/ 18 h 516"/>
                  <a:gd name="T40" fmla="*/ 206 w 574"/>
                  <a:gd name="T41" fmla="*/ 12 h 516"/>
                  <a:gd name="T42" fmla="*/ 202 w 574"/>
                  <a:gd name="T43" fmla="*/ 6 h 516"/>
                  <a:gd name="T44" fmla="*/ 198 w 574"/>
                  <a:gd name="T45" fmla="*/ 0 h 516"/>
                  <a:gd name="T46" fmla="*/ 30 w 574"/>
                  <a:gd name="T47" fmla="*/ 206 h 516"/>
                  <a:gd name="T48" fmla="*/ 30 w 574"/>
                  <a:gd name="T49" fmla="*/ 206 h 516"/>
                  <a:gd name="T50" fmla="*/ 34 w 574"/>
                  <a:gd name="T51" fmla="*/ 216 h 516"/>
                  <a:gd name="T52" fmla="*/ 38 w 574"/>
                  <a:gd name="T53" fmla="*/ 228 h 516"/>
                  <a:gd name="T54" fmla="*/ 38 w 574"/>
                  <a:gd name="T55" fmla="*/ 242 h 516"/>
                  <a:gd name="T56" fmla="*/ 36 w 574"/>
                  <a:gd name="T57" fmla="*/ 258 h 516"/>
                  <a:gd name="T58" fmla="*/ 34 w 574"/>
                  <a:gd name="T59" fmla="*/ 266 h 516"/>
                  <a:gd name="T60" fmla="*/ 32 w 574"/>
                  <a:gd name="T61" fmla="*/ 276 h 516"/>
                  <a:gd name="T62" fmla="*/ 26 w 574"/>
                  <a:gd name="T63" fmla="*/ 284 h 516"/>
                  <a:gd name="T64" fmla="*/ 20 w 574"/>
                  <a:gd name="T65" fmla="*/ 292 h 516"/>
                  <a:gd name="T66" fmla="*/ 12 w 574"/>
                  <a:gd name="T67" fmla="*/ 300 h 516"/>
                  <a:gd name="T68" fmla="*/ 0 w 574"/>
                  <a:gd name="T69" fmla="*/ 310 h 516"/>
                  <a:gd name="T70" fmla="*/ 0 w 574"/>
                  <a:gd name="T71" fmla="*/ 310 h 516"/>
                  <a:gd name="T72" fmla="*/ 4 w 574"/>
                  <a:gd name="T73" fmla="*/ 318 h 516"/>
                  <a:gd name="T74" fmla="*/ 14 w 574"/>
                  <a:gd name="T75" fmla="*/ 340 h 516"/>
                  <a:gd name="T76" fmla="*/ 32 w 574"/>
                  <a:gd name="T77" fmla="*/ 372 h 516"/>
                  <a:gd name="T78" fmla="*/ 44 w 574"/>
                  <a:gd name="T79" fmla="*/ 390 h 516"/>
                  <a:gd name="T80" fmla="*/ 58 w 574"/>
                  <a:gd name="T81" fmla="*/ 410 h 516"/>
                  <a:gd name="T82" fmla="*/ 76 w 574"/>
                  <a:gd name="T83" fmla="*/ 428 h 516"/>
                  <a:gd name="T84" fmla="*/ 96 w 574"/>
                  <a:gd name="T85" fmla="*/ 446 h 516"/>
                  <a:gd name="T86" fmla="*/ 120 w 574"/>
                  <a:gd name="T87" fmla="*/ 464 h 516"/>
                  <a:gd name="T88" fmla="*/ 146 w 574"/>
                  <a:gd name="T89" fmla="*/ 480 h 516"/>
                  <a:gd name="T90" fmla="*/ 176 w 574"/>
                  <a:gd name="T91" fmla="*/ 494 h 516"/>
                  <a:gd name="T92" fmla="*/ 208 w 574"/>
                  <a:gd name="T93" fmla="*/ 504 h 516"/>
                  <a:gd name="T94" fmla="*/ 244 w 574"/>
                  <a:gd name="T95" fmla="*/ 512 h 516"/>
                  <a:gd name="T96" fmla="*/ 284 w 574"/>
                  <a:gd name="T97" fmla="*/ 516 h 516"/>
                  <a:gd name="T98" fmla="*/ 284 w 574"/>
                  <a:gd name="T99" fmla="*/ 516 h 516"/>
                  <a:gd name="T100" fmla="*/ 388 w 574"/>
                  <a:gd name="T101" fmla="*/ 414 h 516"/>
                  <a:gd name="T102" fmla="*/ 482 w 574"/>
                  <a:gd name="T103" fmla="*/ 320 h 516"/>
                  <a:gd name="T104" fmla="*/ 530 w 574"/>
                  <a:gd name="T105" fmla="*/ 270 h 516"/>
                  <a:gd name="T106" fmla="*/ 574 w 574"/>
                  <a:gd name="T107" fmla="*/ 224 h 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74" h="516">
                    <a:moveTo>
                      <a:pt x="574" y="224"/>
                    </a:moveTo>
                    <a:lnTo>
                      <a:pt x="574" y="224"/>
                    </a:lnTo>
                    <a:lnTo>
                      <a:pt x="566" y="222"/>
                    </a:lnTo>
                    <a:lnTo>
                      <a:pt x="548" y="216"/>
                    </a:lnTo>
                    <a:lnTo>
                      <a:pt x="518" y="206"/>
                    </a:lnTo>
                    <a:lnTo>
                      <a:pt x="478" y="188"/>
                    </a:lnTo>
                    <a:lnTo>
                      <a:pt x="456" y="174"/>
                    </a:lnTo>
                    <a:lnTo>
                      <a:pt x="432" y="160"/>
                    </a:lnTo>
                    <a:lnTo>
                      <a:pt x="408" y="144"/>
                    </a:lnTo>
                    <a:lnTo>
                      <a:pt x="382" y="124"/>
                    </a:lnTo>
                    <a:lnTo>
                      <a:pt x="354" y="102"/>
                    </a:lnTo>
                    <a:lnTo>
                      <a:pt x="326" y="76"/>
                    </a:lnTo>
                    <a:lnTo>
                      <a:pt x="298" y="48"/>
                    </a:lnTo>
                    <a:lnTo>
                      <a:pt x="270" y="16"/>
                    </a:lnTo>
                    <a:lnTo>
                      <a:pt x="270" y="16"/>
                    </a:lnTo>
                    <a:lnTo>
                      <a:pt x="260" y="20"/>
                    </a:lnTo>
                    <a:lnTo>
                      <a:pt x="252" y="20"/>
                    </a:lnTo>
                    <a:lnTo>
                      <a:pt x="242" y="22"/>
                    </a:lnTo>
                    <a:lnTo>
                      <a:pt x="230" y="22"/>
                    </a:lnTo>
                    <a:lnTo>
                      <a:pt x="218" y="18"/>
                    </a:lnTo>
                    <a:lnTo>
                      <a:pt x="206" y="12"/>
                    </a:lnTo>
                    <a:lnTo>
                      <a:pt x="202" y="6"/>
                    </a:lnTo>
                    <a:lnTo>
                      <a:pt x="198" y="0"/>
                    </a:lnTo>
                    <a:lnTo>
                      <a:pt x="30" y="206"/>
                    </a:lnTo>
                    <a:lnTo>
                      <a:pt x="30" y="206"/>
                    </a:lnTo>
                    <a:lnTo>
                      <a:pt x="34" y="216"/>
                    </a:lnTo>
                    <a:lnTo>
                      <a:pt x="38" y="228"/>
                    </a:lnTo>
                    <a:lnTo>
                      <a:pt x="38" y="242"/>
                    </a:lnTo>
                    <a:lnTo>
                      <a:pt x="36" y="258"/>
                    </a:lnTo>
                    <a:lnTo>
                      <a:pt x="34" y="266"/>
                    </a:lnTo>
                    <a:lnTo>
                      <a:pt x="32" y="276"/>
                    </a:lnTo>
                    <a:lnTo>
                      <a:pt x="26" y="284"/>
                    </a:lnTo>
                    <a:lnTo>
                      <a:pt x="20" y="292"/>
                    </a:lnTo>
                    <a:lnTo>
                      <a:pt x="12" y="300"/>
                    </a:lnTo>
                    <a:lnTo>
                      <a:pt x="0" y="310"/>
                    </a:lnTo>
                    <a:lnTo>
                      <a:pt x="0" y="310"/>
                    </a:lnTo>
                    <a:lnTo>
                      <a:pt x="4" y="318"/>
                    </a:lnTo>
                    <a:lnTo>
                      <a:pt x="14" y="340"/>
                    </a:lnTo>
                    <a:lnTo>
                      <a:pt x="32" y="372"/>
                    </a:lnTo>
                    <a:lnTo>
                      <a:pt x="44" y="390"/>
                    </a:lnTo>
                    <a:lnTo>
                      <a:pt x="58" y="410"/>
                    </a:lnTo>
                    <a:lnTo>
                      <a:pt x="76" y="428"/>
                    </a:lnTo>
                    <a:lnTo>
                      <a:pt x="96" y="446"/>
                    </a:lnTo>
                    <a:lnTo>
                      <a:pt x="120" y="464"/>
                    </a:lnTo>
                    <a:lnTo>
                      <a:pt x="146" y="480"/>
                    </a:lnTo>
                    <a:lnTo>
                      <a:pt x="176" y="494"/>
                    </a:lnTo>
                    <a:lnTo>
                      <a:pt x="208" y="504"/>
                    </a:lnTo>
                    <a:lnTo>
                      <a:pt x="244" y="512"/>
                    </a:lnTo>
                    <a:lnTo>
                      <a:pt x="284" y="516"/>
                    </a:lnTo>
                    <a:lnTo>
                      <a:pt x="284" y="516"/>
                    </a:lnTo>
                    <a:lnTo>
                      <a:pt x="388" y="414"/>
                    </a:lnTo>
                    <a:lnTo>
                      <a:pt x="482" y="320"/>
                    </a:lnTo>
                    <a:lnTo>
                      <a:pt x="530" y="270"/>
                    </a:lnTo>
                    <a:lnTo>
                      <a:pt x="574" y="224"/>
                    </a:lnTo>
                    <a:close/>
                  </a:path>
                </a:pathLst>
              </a:custGeom>
              <a:solidFill>
                <a:srgbClr val="F2E2B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7" name="Freeform 356"/>
              <p:cNvSpPr>
                <a:spLocks/>
              </p:cNvSpPr>
              <p:nvPr/>
            </p:nvSpPr>
            <p:spPr bwMode="auto">
              <a:xfrm>
                <a:off x="-3408240" y="9510468"/>
                <a:ext cx="911225" cy="819150"/>
              </a:xfrm>
              <a:custGeom>
                <a:avLst/>
                <a:gdLst>
                  <a:gd name="T0" fmla="*/ 574 w 574"/>
                  <a:gd name="T1" fmla="*/ 224 h 516"/>
                  <a:gd name="T2" fmla="*/ 574 w 574"/>
                  <a:gd name="T3" fmla="*/ 224 h 516"/>
                  <a:gd name="T4" fmla="*/ 566 w 574"/>
                  <a:gd name="T5" fmla="*/ 222 h 516"/>
                  <a:gd name="T6" fmla="*/ 548 w 574"/>
                  <a:gd name="T7" fmla="*/ 216 h 516"/>
                  <a:gd name="T8" fmla="*/ 518 w 574"/>
                  <a:gd name="T9" fmla="*/ 206 h 516"/>
                  <a:gd name="T10" fmla="*/ 478 w 574"/>
                  <a:gd name="T11" fmla="*/ 188 h 516"/>
                  <a:gd name="T12" fmla="*/ 456 w 574"/>
                  <a:gd name="T13" fmla="*/ 174 h 516"/>
                  <a:gd name="T14" fmla="*/ 432 w 574"/>
                  <a:gd name="T15" fmla="*/ 160 h 516"/>
                  <a:gd name="T16" fmla="*/ 408 w 574"/>
                  <a:gd name="T17" fmla="*/ 144 h 516"/>
                  <a:gd name="T18" fmla="*/ 382 w 574"/>
                  <a:gd name="T19" fmla="*/ 124 h 516"/>
                  <a:gd name="T20" fmla="*/ 354 w 574"/>
                  <a:gd name="T21" fmla="*/ 102 h 516"/>
                  <a:gd name="T22" fmla="*/ 326 w 574"/>
                  <a:gd name="T23" fmla="*/ 76 h 516"/>
                  <a:gd name="T24" fmla="*/ 298 w 574"/>
                  <a:gd name="T25" fmla="*/ 48 h 516"/>
                  <a:gd name="T26" fmla="*/ 270 w 574"/>
                  <a:gd name="T27" fmla="*/ 16 h 516"/>
                  <a:gd name="T28" fmla="*/ 270 w 574"/>
                  <a:gd name="T29" fmla="*/ 16 h 516"/>
                  <a:gd name="T30" fmla="*/ 260 w 574"/>
                  <a:gd name="T31" fmla="*/ 20 h 516"/>
                  <a:gd name="T32" fmla="*/ 252 w 574"/>
                  <a:gd name="T33" fmla="*/ 20 h 516"/>
                  <a:gd name="T34" fmla="*/ 242 w 574"/>
                  <a:gd name="T35" fmla="*/ 22 h 516"/>
                  <a:gd name="T36" fmla="*/ 230 w 574"/>
                  <a:gd name="T37" fmla="*/ 22 h 516"/>
                  <a:gd name="T38" fmla="*/ 218 w 574"/>
                  <a:gd name="T39" fmla="*/ 18 h 516"/>
                  <a:gd name="T40" fmla="*/ 206 w 574"/>
                  <a:gd name="T41" fmla="*/ 12 h 516"/>
                  <a:gd name="T42" fmla="*/ 202 w 574"/>
                  <a:gd name="T43" fmla="*/ 6 h 516"/>
                  <a:gd name="T44" fmla="*/ 198 w 574"/>
                  <a:gd name="T45" fmla="*/ 0 h 516"/>
                  <a:gd name="T46" fmla="*/ 30 w 574"/>
                  <a:gd name="T47" fmla="*/ 206 h 516"/>
                  <a:gd name="T48" fmla="*/ 30 w 574"/>
                  <a:gd name="T49" fmla="*/ 206 h 516"/>
                  <a:gd name="T50" fmla="*/ 34 w 574"/>
                  <a:gd name="T51" fmla="*/ 216 h 516"/>
                  <a:gd name="T52" fmla="*/ 38 w 574"/>
                  <a:gd name="T53" fmla="*/ 228 h 516"/>
                  <a:gd name="T54" fmla="*/ 38 w 574"/>
                  <a:gd name="T55" fmla="*/ 242 h 516"/>
                  <a:gd name="T56" fmla="*/ 36 w 574"/>
                  <a:gd name="T57" fmla="*/ 258 h 516"/>
                  <a:gd name="T58" fmla="*/ 34 w 574"/>
                  <a:gd name="T59" fmla="*/ 266 h 516"/>
                  <a:gd name="T60" fmla="*/ 32 w 574"/>
                  <a:gd name="T61" fmla="*/ 276 h 516"/>
                  <a:gd name="T62" fmla="*/ 26 w 574"/>
                  <a:gd name="T63" fmla="*/ 284 h 516"/>
                  <a:gd name="T64" fmla="*/ 20 w 574"/>
                  <a:gd name="T65" fmla="*/ 292 h 516"/>
                  <a:gd name="T66" fmla="*/ 12 w 574"/>
                  <a:gd name="T67" fmla="*/ 300 h 516"/>
                  <a:gd name="T68" fmla="*/ 0 w 574"/>
                  <a:gd name="T69" fmla="*/ 310 h 516"/>
                  <a:gd name="T70" fmla="*/ 0 w 574"/>
                  <a:gd name="T71" fmla="*/ 310 h 516"/>
                  <a:gd name="T72" fmla="*/ 4 w 574"/>
                  <a:gd name="T73" fmla="*/ 318 h 516"/>
                  <a:gd name="T74" fmla="*/ 14 w 574"/>
                  <a:gd name="T75" fmla="*/ 340 h 516"/>
                  <a:gd name="T76" fmla="*/ 32 w 574"/>
                  <a:gd name="T77" fmla="*/ 372 h 516"/>
                  <a:gd name="T78" fmla="*/ 44 w 574"/>
                  <a:gd name="T79" fmla="*/ 390 h 516"/>
                  <a:gd name="T80" fmla="*/ 58 w 574"/>
                  <a:gd name="T81" fmla="*/ 410 h 516"/>
                  <a:gd name="T82" fmla="*/ 76 w 574"/>
                  <a:gd name="T83" fmla="*/ 428 h 516"/>
                  <a:gd name="T84" fmla="*/ 96 w 574"/>
                  <a:gd name="T85" fmla="*/ 446 h 516"/>
                  <a:gd name="T86" fmla="*/ 120 w 574"/>
                  <a:gd name="T87" fmla="*/ 464 h 516"/>
                  <a:gd name="T88" fmla="*/ 146 w 574"/>
                  <a:gd name="T89" fmla="*/ 480 h 516"/>
                  <a:gd name="T90" fmla="*/ 176 w 574"/>
                  <a:gd name="T91" fmla="*/ 494 h 516"/>
                  <a:gd name="T92" fmla="*/ 208 w 574"/>
                  <a:gd name="T93" fmla="*/ 504 h 516"/>
                  <a:gd name="T94" fmla="*/ 244 w 574"/>
                  <a:gd name="T95" fmla="*/ 512 h 516"/>
                  <a:gd name="T96" fmla="*/ 284 w 574"/>
                  <a:gd name="T97" fmla="*/ 516 h 516"/>
                  <a:gd name="T98" fmla="*/ 284 w 574"/>
                  <a:gd name="T99" fmla="*/ 516 h 516"/>
                  <a:gd name="T100" fmla="*/ 388 w 574"/>
                  <a:gd name="T101" fmla="*/ 414 h 516"/>
                  <a:gd name="T102" fmla="*/ 482 w 574"/>
                  <a:gd name="T103" fmla="*/ 320 h 516"/>
                  <a:gd name="T104" fmla="*/ 530 w 574"/>
                  <a:gd name="T105" fmla="*/ 270 h 516"/>
                  <a:gd name="T106" fmla="*/ 574 w 574"/>
                  <a:gd name="T107" fmla="*/ 224 h 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74" h="516">
                    <a:moveTo>
                      <a:pt x="574" y="224"/>
                    </a:moveTo>
                    <a:lnTo>
                      <a:pt x="574" y="224"/>
                    </a:lnTo>
                    <a:lnTo>
                      <a:pt x="566" y="222"/>
                    </a:lnTo>
                    <a:lnTo>
                      <a:pt x="548" y="216"/>
                    </a:lnTo>
                    <a:lnTo>
                      <a:pt x="518" y="206"/>
                    </a:lnTo>
                    <a:lnTo>
                      <a:pt x="478" y="188"/>
                    </a:lnTo>
                    <a:lnTo>
                      <a:pt x="456" y="174"/>
                    </a:lnTo>
                    <a:lnTo>
                      <a:pt x="432" y="160"/>
                    </a:lnTo>
                    <a:lnTo>
                      <a:pt x="408" y="144"/>
                    </a:lnTo>
                    <a:lnTo>
                      <a:pt x="382" y="124"/>
                    </a:lnTo>
                    <a:lnTo>
                      <a:pt x="354" y="102"/>
                    </a:lnTo>
                    <a:lnTo>
                      <a:pt x="326" y="76"/>
                    </a:lnTo>
                    <a:lnTo>
                      <a:pt x="298" y="48"/>
                    </a:lnTo>
                    <a:lnTo>
                      <a:pt x="270" y="16"/>
                    </a:lnTo>
                    <a:lnTo>
                      <a:pt x="270" y="16"/>
                    </a:lnTo>
                    <a:lnTo>
                      <a:pt x="260" y="20"/>
                    </a:lnTo>
                    <a:lnTo>
                      <a:pt x="252" y="20"/>
                    </a:lnTo>
                    <a:lnTo>
                      <a:pt x="242" y="22"/>
                    </a:lnTo>
                    <a:lnTo>
                      <a:pt x="230" y="22"/>
                    </a:lnTo>
                    <a:lnTo>
                      <a:pt x="218" y="18"/>
                    </a:lnTo>
                    <a:lnTo>
                      <a:pt x="206" y="12"/>
                    </a:lnTo>
                    <a:lnTo>
                      <a:pt x="202" y="6"/>
                    </a:lnTo>
                    <a:lnTo>
                      <a:pt x="198" y="0"/>
                    </a:lnTo>
                    <a:lnTo>
                      <a:pt x="30" y="206"/>
                    </a:lnTo>
                    <a:lnTo>
                      <a:pt x="30" y="206"/>
                    </a:lnTo>
                    <a:lnTo>
                      <a:pt x="34" y="216"/>
                    </a:lnTo>
                    <a:lnTo>
                      <a:pt x="38" y="228"/>
                    </a:lnTo>
                    <a:lnTo>
                      <a:pt x="38" y="242"/>
                    </a:lnTo>
                    <a:lnTo>
                      <a:pt x="36" y="258"/>
                    </a:lnTo>
                    <a:lnTo>
                      <a:pt x="34" y="266"/>
                    </a:lnTo>
                    <a:lnTo>
                      <a:pt x="32" y="276"/>
                    </a:lnTo>
                    <a:lnTo>
                      <a:pt x="26" y="284"/>
                    </a:lnTo>
                    <a:lnTo>
                      <a:pt x="20" y="292"/>
                    </a:lnTo>
                    <a:lnTo>
                      <a:pt x="12" y="300"/>
                    </a:lnTo>
                    <a:lnTo>
                      <a:pt x="0" y="310"/>
                    </a:lnTo>
                    <a:lnTo>
                      <a:pt x="0" y="310"/>
                    </a:lnTo>
                    <a:lnTo>
                      <a:pt x="4" y="318"/>
                    </a:lnTo>
                    <a:lnTo>
                      <a:pt x="14" y="340"/>
                    </a:lnTo>
                    <a:lnTo>
                      <a:pt x="32" y="372"/>
                    </a:lnTo>
                    <a:lnTo>
                      <a:pt x="44" y="390"/>
                    </a:lnTo>
                    <a:lnTo>
                      <a:pt x="58" y="410"/>
                    </a:lnTo>
                    <a:lnTo>
                      <a:pt x="76" y="428"/>
                    </a:lnTo>
                    <a:lnTo>
                      <a:pt x="96" y="446"/>
                    </a:lnTo>
                    <a:lnTo>
                      <a:pt x="120" y="464"/>
                    </a:lnTo>
                    <a:lnTo>
                      <a:pt x="146" y="480"/>
                    </a:lnTo>
                    <a:lnTo>
                      <a:pt x="176" y="494"/>
                    </a:lnTo>
                    <a:lnTo>
                      <a:pt x="208" y="504"/>
                    </a:lnTo>
                    <a:lnTo>
                      <a:pt x="244" y="512"/>
                    </a:lnTo>
                    <a:lnTo>
                      <a:pt x="284" y="516"/>
                    </a:lnTo>
                    <a:lnTo>
                      <a:pt x="284" y="516"/>
                    </a:lnTo>
                    <a:lnTo>
                      <a:pt x="388" y="414"/>
                    </a:lnTo>
                    <a:lnTo>
                      <a:pt x="482" y="320"/>
                    </a:lnTo>
                    <a:lnTo>
                      <a:pt x="530" y="270"/>
                    </a:lnTo>
                    <a:lnTo>
                      <a:pt x="574" y="22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8" name="Freeform 357"/>
              <p:cNvSpPr>
                <a:spLocks/>
              </p:cNvSpPr>
              <p:nvPr/>
            </p:nvSpPr>
            <p:spPr bwMode="auto">
              <a:xfrm>
                <a:off x="-3319340" y="9821618"/>
                <a:ext cx="349250" cy="317500"/>
              </a:xfrm>
              <a:custGeom>
                <a:avLst/>
                <a:gdLst>
                  <a:gd name="T0" fmla="*/ 0 w 220"/>
                  <a:gd name="T1" fmla="*/ 34 h 200"/>
                  <a:gd name="T2" fmla="*/ 0 w 220"/>
                  <a:gd name="T3" fmla="*/ 34 h 200"/>
                  <a:gd name="T4" fmla="*/ 14 w 220"/>
                  <a:gd name="T5" fmla="*/ 56 h 200"/>
                  <a:gd name="T6" fmla="*/ 30 w 220"/>
                  <a:gd name="T7" fmla="*/ 80 h 200"/>
                  <a:gd name="T8" fmla="*/ 54 w 220"/>
                  <a:gd name="T9" fmla="*/ 108 h 200"/>
                  <a:gd name="T10" fmla="*/ 82 w 220"/>
                  <a:gd name="T11" fmla="*/ 136 h 200"/>
                  <a:gd name="T12" fmla="*/ 98 w 220"/>
                  <a:gd name="T13" fmla="*/ 150 h 200"/>
                  <a:gd name="T14" fmla="*/ 114 w 220"/>
                  <a:gd name="T15" fmla="*/ 164 h 200"/>
                  <a:gd name="T16" fmla="*/ 132 w 220"/>
                  <a:gd name="T17" fmla="*/ 176 h 200"/>
                  <a:gd name="T18" fmla="*/ 152 w 220"/>
                  <a:gd name="T19" fmla="*/ 186 h 200"/>
                  <a:gd name="T20" fmla="*/ 170 w 220"/>
                  <a:gd name="T21" fmla="*/ 194 h 200"/>
                  <a:gd name="T22" fmla="*/ 192 w 220"/>
                  <a:gd name="T23" fmla="*/ 200 h 200"/>
                  <a:gd name="T24" fmla="*/ 220 w 220"/>
                  <a:gd name="T25" fmla="*/ 178 h 200"/>
                  <a:gd name="T26" fmla="*/ 220 w 220"/>
                  <a:gd name="T27" fmla="*/ 178 h 200"/>
                  <a:gd name="T28" fmla="*/ 198 w 220"/>
                  <a:gd name="T29" fmla="*/ 170 h 200"/>
                  <a:gd name="T30" fmla="*/ 176 w 220"/>
                  <a:gd name="T31" fmla="*/ 158 h 200"/>
                  <a:gd name="T32" fmla="*/ 146 w 220"/>
                  <a:gd name="T33" fmla="*/ 140 h 200"/>
                  <a:gd name="T34" fmla="*/ 114 w 220"/>
                  <a:gd name="T35" fmla="*/ 116 h 200"/>
                  <a:gd name="T36" fmla="*/ 98 w 220"/>
                  <a:gd name="T37" fmla="*/ 100 h 200"/>
                  <a:gd name="T38" fmla="*/ 82 w 220"/>
                  <a:gd name="T39" fmla="*/ 84 h 200"/>
                  <a:gd name="T40" fmla="*/ 66 w 220"/>
                  <a:gd name="T41" fmla="*/ 66 h 200"/>
                  <a:gd name="T42" fmla="*/ 50 w 220"/>
                  <a:gd name="T43" fmla="*/ 46 h 200"/>
                  <a:gd name="T44" fmla="*/ 36 w 220"/>
                  <a:gd name="T45" fmla="*/ 24 h 200"/>
                  <a:gd name="T46" fmla="*/ 22 w 220"/>
                  <a:gd name="T47" fmla="*/ 0 h 200"/>
                  <a:gd name="T48" fmla="*/ 0 w 220"/>
                  <a:gd name="T49" fmla="*/ 3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0" h="200">
                    <a:moveTo>
                      <a:pt x="0" y="34"/>
                    </a:moveTo>
                    <a:lnTo>
                      <a:pt x="0" y="34"/>
                    </a:lnTo>
                    <a:lnTo>
                      <a:pt x="14" y="56"/>
                    </a:lnTo>
                    <a:lnTo>
                      <a:pt x="30" y="80"/>
                    </a:lnTo>
                    <a:lnTo>
                      <a:pt x="54" y="108"/>
                    </a:lnTo>
                    <a:lnTo>
                      <a:pt x="82" y="136"/>
                    </a:lnTo>
                    <a:lnTo>
                      <a:pt x="98" y="150"/>
                    </a:lnTo>
                    <a:lnTo>
                      <a:pt x="114" y="164"/>
                    </a:lnTo>
                    <a:lnTo>
                      <a:pt x="132" y="176"/>
                    </a:lnTo>
                    <a:lnTo>
                      <a:pt x="152" y="186"/>
                    </a:lnTo>
                    <a:lnTo>
                      <a:pt x="170" y="194"/>
                    </a:lnTo>
                    <a:lnTo>
                      <a:pt x="192" y="200"/>
                    </a:lnTo>
                    <a:lnTo>
                      <a:pt x="220" y="178"/>
                    </a:lnTo>
                    <a:lnTo>
                      <a:pt x="220" y="178"/>
                    </a:lnTo>
                    <a:lnTo>
                      <a:pt x="198" y="170"/>
                    </a:lnTo>
                    <a:lnTo>
                      <a:pt x="176" y="158"/>
                    </a:lnTo>
                    <a:lnTo>
                      <a:pt x="146" y="140"/>
                    </a:lnTo>
                    <a:lnTo>
                      <a:pt x="114" y="116"/>
                    </a:lnTo>
                    <a:lnTo>
                      <a:pt x="98" y="100"/>
                    </a:lnTo>
                    <a:lnTo>
                      <a:pt x="82" y="84"/>
                    </a:lnTo>
                    <a:lnTo>
                      <a:pt x="66" y="66"/>
                    </a:lnTo>
                    <a:lnTo>
                      <a:pt x="50" y="46"/>
                    </a:lnTo>
                    <a:lnTo>
                      <a:pt x="36" y="24"/>
                    </a:lnTo>
                    <a:lnTo>
                      <a:pt x="22" y="0"/>
                    </a:lnTo>
                    <a:lnTo>
                      <a:pt x="0" y="34"/>
                    </a:lnTo>
                    <a:close/>
                  </a:path>
                </a:pathLst>
              </a:custGeom>
              <a:solidFill>
                <a:srgbClr val="B7A2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9" name="Freeform 358"/>
              <p:cNvSpPr>
                <a:spLocks/>
              </p:cNvSpPr>
              <p:nvPr/>
            </p:nvSpPr>
            <p:spPr bwMode="auto">
              <a:xfrm>
                <a:off x="-3249490" y="9761293"/>
                <a:ext cx="155575" cy="193675"/>
              </a:xfrm>
              <a:custGeom>
                <a:avLst/>
                <a:gdLst>
                  <a:gd name="T0" fmla="*/ 0 w 98"/>
                  <a:gd name="T1" fmla="*/ 16 h 122"/>
                  <a:gd name="T2" fmla="*/ 0 w 98"/>
                  <a:gd name="T3" fmla="*/ 16 h 122"/>
                  <a:gd name="T4" fmla="*/ 4 w 98"/>
                  <a:gd name="T5" fmla="*/ 26 h 122"/>
                  <a:gd name="T6" fmla="*/ 16 w 98"/>
                  <a:gd name="T7" fmla="*/ 50 h 122"/>
                  <a:gd name="T8" fmla="*/ 26 w 98"/>
                  <a:gd name="T9" fmla="*/ 66 h 122"/>
                  <a:gd name="T10" fmla="*/ 38 w 98"/>
                  <a:gd name="T11" fmla="*/ 84 h 122"/>
                  <a:gd name="T12" fmla="*/ 54 w 98"/>
                  <a:gd name="T13" fmla="*/ 102 h 122"/>
                  <a:gd name="T14" fmla="*/ 76 w 98"/>
                  <a:gd name="T15" fmla="*/ 122 h 122"/>
                  <a:gd name="T16" fmla="*/ 76 w 98"/>
                  <a:gd name="T17" fmla="*/ 122 h 122"/>
                  <a:gd name="T18" fmla="*/ 80 w 98"/>
                  <a:gd name="T19" fmla="*/ 120 h 122"/>
                  <a:gd name="T20" fmla="*/ 86 w 98"/>
                  <a:gd name="T21" fmla="*/ 116 h 122"/>
                  <a:gd name="T22" fmla="*/ 98 w 98"/>
                  <a:gd name="T23" fmla="*/ 108 h 122"/>
                  <a:gd name="T24" fmla="*/ 98 w 98"/>
                  <a:gd name="T25" fmla="*/ 108 h 122"/>
                  <a:gd name="T26" fmla="*/ 76 w 98"/>
                  <a:gd name="T27" fmla="*/ 88 h 122"/>
                  <a:gd name="T28" fmla="*/ 58 w 98"/>
                  <a:gd name="T29" fmla="*/ 68 h 122"/>
                  <a:gd name="T30" fmla="*/ 44 w 98"/>
                  <a:gd name="T31" fmla="*/ 50 h 122"/>
                  <a:gd name="T32" fmla="*/ 32 w 98"/>
                  <a:gd name="T33" fmla="*/ 34 h 122"/>
                  <a:gd name="T34" fmla="*/ 16 w 98"/>
                  <a:gd name="T35" fmla="*/ 8 h 122"/>
                  <a:gd name="T36" fmla="*/ 12 w 98"/>
                  <a:gd name="T37" fmla="*/ 0 h 122"/>
                  <a:gd name="T38" fmla="*/ 0 w 98"/>
                  <a:gd name="T39" fmla="*/ 1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8" h="122">
                    <a:moveTo>
                      <a:pt x="0" y="16"/>
                    </a:moveTo>
                    <a:lnTo>
                      <a:pt x="0" y="16"/>
                    </a:lnTo>
                    <a:lnTo>
                      <a:pt x="4" y="26"/>
                    </a:lnTo>
                    <a:lnTo>
                      <a:pt x="16" y="50"/>
                    </a:lnTo>
                    <a:lnTo>
                      <a:pt x="26" y="66"/>
                    </a:lnTo>
                    <a:lnTo>
                      <a:pt x="38" y="84"/>
                    </a:lnTo>
                    <a:lnTo>
                      <a:pt x="54" y="102"/>
                    </a:lnTo>
                    <a:lnTo>
                      <a:pt x="76" y="122"/>
                    </a:lnTo>
                    <a:lnTo>
                      <a:pt x="76" y="122"/>
                    </a:lnTo>
                    <a:lnTo>
                      <a:pt x="80" y="120"/>
                    </a:lnTo>
                    <a:lnTo>
                      <a:pt x="86" y="116"/>
                    </a:lnTo>
                    <a:lnTo>
                      <a:pt x="98" y="108"/>
                    </a:lnTo>
                    <a:lnTo>
                      <a:pt x="98" y="108"/>
                    </a:lnTo>
                    <a:lnTo>
                      <a:pt x="76" y="88"/>
                    </a:lnTo>
                    <a:lnTo>
                      <a:pt x="58" y="68"/>
                    </a:lnTo>
                    <a:lnTo>
                      <a:pt x="44" y="50"/>
                    </a:lnTo>
                    <a:lnTo>
                      <a:pt x="32" y="34"/>
                    </a:lnTo>
                    <a:lnTo>
                      <a:pt x="16" y="8"/>
                    </a:lnTo>
                    <a:lnTo>
                      <a:pt x="12" y="0"/>
                    </a:lnTo>
                    <a:lnTo>
                      <a:pt x="0" y="16"/>
                    </a:lnTo>
                    <a:close/>
                  </a:path>
                </a:pathLst>
              </a:custGeom>
              <a:solidFill>
                <a:srgbClr val="B7A2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0" name="Freeform 359"/>
              <p:cNvSpPr>
                <a:spLocks/>
              </p:cNvSpPr>
              <p:nvPr/>
            </p:nvSpPr>
            <p:spPr bwMode="auto">
              <a:xfrm>
                <a:off x="-3116140" y="9577143"/>
                <a:ext cx="200025" cy="228600"/>
              </a:xfrm>
              <a:custGeom>
                <a:avLst/>
                <a:gdLst>
                  <a:gd name="T0" fmla="*/ 62 w 126"/>
                  <a:gd name="T1" fmla="*/ 52 h 144"/>
                  <a:gd name="T2" fmla="*/ 62 w 126"/>
                  <a:gd name="T3" fmla="*/ 52 h 144"/>
                  <a:gd name="T4" fmla="*/ 70 w 126"/>
                  <a:gd name="T5" fmla="*/ 54 h 144"/>
                  <a:gd name="T6" fmla="*/ 80 w 126"/>
                  <a:gd name="T7" fmla="*/ 60 h 144"/>
                  <a:gd name="T8" fmla="*/ 80 w 126"/>
                  <a:gd name="T9" fmla="*/ 60 h 144"/>
                  <a:gd name="T10" fmla="*/ 86 w 126"/>
                  <a:gd name="T11" fmla="*/ 66 h 144"/>
                  <a:gd name="T12" fmla="*/ 92 w 126"/>
                  <a:gd name="T13" fmla="*/ 72 h 144"/>
                  <a:gd name="T14" fmla="*/ 96 w 126"/>
                  <a:gd name="T15" fmla="*/ 80 h 144"/>
                  <a:gd name="T16" fmla="*/ 98 w 126"/>
                  <a:gd name="T17" fmla="*/ 88 h 144"/>
                  <a:gd name="T18" fmla="*/ 100 w 126"/>
                  <a:gd name="T19" fmla="*/ 96 h 144"/>
                  <a:gd name="T20" fmla="*/ 100 w 126"/>
                  <a:gd name="T21" fmla="*/ 106 h 144"/>
                  <a:gd name="T22" fmla="*/ 98 w 126"/>
                  <a:gd name="T23" fmla="*/ 114 h 144"/>
                  <a:gd name="T24" fmla="*/ 94 w 126"/>
                  <a:gd name="T25" fmla="*/ 124 h 144"/>
                  <a:gd name="T26" fmla="*/ 94 w 126"/>
                  <a:gd name="T27" fmla="*/ 124 h 144"/>
                  <a:gd name="T28" fmla="*/ 88 w 126"/>
                  <a:gd name="T29" fmla="*/ 134 h 144"/>
                  <a:gd name="T30" fmla="*/ 80 w 126"/>
                  <a:gd name="T31" fmla="*/ 140 h 144"/>
                  <a:gd name="T32" fmla="*/ 72 w 126"/>
                  <a:gd name="T33" fmla="*/ 144 h 144"/>
                  <a:gd name="T34" fmla="*/ 64 w 126"/>
                  <a:gd name="T35" fmla="*/ 144 h 144"/>
                  <a:gd name="T36" fmla="*/ 54 w 126"/>
                  <a:gd name="T37" fmla="*/ 144 h 144"/>
                  <a:gd name="T38" fmla="*/ 44 w 126"/>
                  <a:gd name="T39" fmla="*/ 142 h 144"/>
                  <a:gd name="T40" fmla="*/ 36 w 126"/>
                  <a:gd name="T41" fmla="*/ 138 h 144"/>
                  <a:gd name="T42" fmla="*/ 28 w 126"/>
                  <a:gd name="T43" fmla="*/ 132 h 144"/>
                  <a:gd name="T44" fmla="*/ 28 w 126"/>
                  <a:gd name="T45" fmla="*/ 132 h 144"/>
                  <a:gd name="T46" fmla="*/ 16 w 126"/>
                  <a:gd name="T47" fmla="*/ 122 h 144"/>
                  <a:gd name="T48" fmla="*/ 8 w 126"/>
                  <a:gd name="T49" fmla="*/ 110 h 144"/>
                  <a:gd name="T50" fmla="*/ 2 w 126"/>
                  <a:gd name="T51" fmla="*/ 98 h 144"/>
                  <a:gd name="T52" fmla="*/ 0 w 126"/>
                  <a:gd name="T53" fmla="*/ 86 h 144"/>
                  <a:gd name="T54" fmla="*/ 26 w 126"/>
                  <a:gd name="T55" fmla="*/ 80 h 144"/>
                  <a:gd name="T56" fmla="*/ 26 w 126"/>
                  <a:gd name="T57" fmla="*/ 80 h 144"/>
                  <a:gd name="T58" fmla="*/ 32 w 126"/>
                  <a:gd name="T59" fmla="*/ 94 h 144"/>
                  <a:gd name="T60" fmla="*/ 36 w 126"/>
                  <a:gd name="T61" fmla="*/ 102 h 144"/>
                  <a:gd name="T62" fmla="*/ 42 w 126"/>
                  <a:gd name="T63" fmla="*/ 106 h 144"/>
                  <a:gd name="T64" fmla="*/ 42 w 126"/>
                  <a:gd name="T65" fmla="*/ 106 h 144"/>
                  <a:gd name="T66" fmla="*/ 48 w 126"/>
                  <a:gd name="T67" fmla="*/ 110 h 144"/>
                  <a:gd name="T68" fmla="*/ 56 w 126"/>
                  <a:gd name="T69" fmla="*/ 110 h 144"/>
                  <a:gd name="T70" fmla="*/ 62 w 126"/>
                  <a:gd name="T71" fmla="*/ 108 h 144"/>
                  <a:gd name="T72" fmla="*/ 66 w 126"/>
                  <a:gd name="T73" fmla="*/ 102 h 144"/>
                  <a:gd name="T74" fmla="*/ 66 w 126"/>
                  <a:gd name="T75" fmla="*/ 102 h 144"/>
                  <a:gd name="T76" fmla="*/ 68 w 126"/>
                  <a:gd name="T77" fmla="*/ 96 h 144"/>
                  <a:gd name="T78" fmla="*/ 68 w 126"/>
                  <a:gd name="T79" fmla="*/ 88 h 144"/>
                  <a:gd name="T80" fmla="*/ 64 w 126"/>
                  <a:gd name="T81" fmla="*/ 82 h 144"/>
                  <a:gd name="T82" fmla="*/ 60 w 126"/>
                  <a:gd name="T83" fmla="*/ 76 h 144"/>
                  <a:gd name="T84" fmla="*/ 60 w 126"/>
                  <a:gd name="T85" fmla="*/ 76 h 144"/>
                  <a:gd name="T86" fmla="*/ 54 w 126"/>
                  <a:gd name="T87" fmla="*/ 72 h 144"/>
                  <a:gd name="T88" fmla="*/ 50 w 126"/>
                  <a:gd name="T89" fmla="*/ 72 h 144"/>
                  <a:gd name="T90" fmla="*/ 42 w 126"/>
                  <a:gd name="T91" fmla="*/ 72 h 144"/>
                  <a:gd name="T92" fmla="*/ 28 w 126"/>
                  <a:gd name="T93" fmla="*/ 50 h 144"/>
                  <a:gd name="T94" fmla="*/ 66 w 126"/>
                  <a:gd name="T95" fmla="*/ 0 h 144"/>
                  <a:gd name="T96" fmla="*/ 126 w 126"/>
                  <a:gd name="T97" fmla="*/ 44 h 144"/>
                  <a:gd name="T98" fmla="*/ 112 w 126"/>
                  <a:gd name="T99" fmla="*/ 68 h 144"/>
                  <a:gd name="T100" fmla="*/ 72 w 126"/>
                  <a:gd name="T101" fmla="*/ 38 h 144"/>
                  <a:gd name="T102" fmla="*/ 62 w 126"/>
                  <a:gd name="T103" fmla="*/ 5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6" h="144">
                    <a:moveTo>
                      <a:pt x="62" y="52"/>
                    </a:moveTo>
                    <a:lnTo>
                      <a:pt x="62" y="52"/>
                    </a:lnTo>
                    <a:lnTo>
                      <a:pt x="70" y="54"/>
                    </a:lnTo>
                    <a:lnTo>
                      <a:pt x="80" y="60"/>
                    </a:lnTo>
                    <a:lnTo>
                      <a:pt x="80" y="60"/>
                    </a:lnTo>
                    <a:lnTo>
                      <a:pt x="86" y="66"/>
                    </a:lnTo>
                    <a:lnTo>
                      <a:pt x="92" y="72"/>
                    </a:lnTo>
                    <a:lnTo>
                      <a:pt x="96" y="80"/>
                    </a:lnTo>
                    <a:lnTo>
                      <a:pt x="98" y="88"/>
                    </a:lnTo>
                    <a:lnTo>
                      <a:pt x="100" y="96"/>
                    </a:lnTo>
                    <a:lnTo>
                      <a:pt x="100" y="106"/>
                    </a:lnTo>
                    <a:lnTo>
                      <a:pt x="98" y="114"/>
                    </a:lnTo>
                    <a:lnTo>
                      <a:pt x="94" y="124"/>
                    </a:lnTo>
                    <a:lnTo>
                      <a:pt x="94" y="124"/>
                    </a:lnTo>
                    <a:lnTo>
                      <a:pt x="88" y="134"/>
                    </a:lnTo>
                    <a:lnTo>
                      <a:pt x="80" y="140"/>
                    </a:lnTo>
                    <a:lnTo>
                      <a:pt x="72" y="144"/>
                    </a:lnTo>
                    <a:lnTo>
                      <a:pt x="64" y="144"/>
                    </a:lnTo>
                    <a:lnTo>
                      <a:pt x="54" y="144"/>
                    </a:lnTo>
                    <a:lnTo>
                      <a:pt x="44" y="142"/>
                    </a:lnTo>
                    <a:lnTo>
                      <a:pt x="36" y="138"/>
                    </a:lnTo>
                    <a:lnTo>
                      <a:pt x="28" y="132"/>
                    </a:lnTo>
                    <a:lnTo>
                      <a:pt x="28" y="132"/>
                    </a:lnTo>
                    <a:lnTo>
                      <a:pt x="16" y="122"/>
                    </a:lnTo>
                    <a:lnTo>
                      <a:pt x="8" y="110"/>
                    </a:lnTo>
                    <a:lnTo>
                      <a:pt x="2" y="98"/>
                    </a:lnTo>
                    <a:lnTo>
                      <a:pt x="0" y="86"/>
                    </a:lnTo>
                    <a:lnTo>
                      <a:pt x="26" y="80"/>
                    </a:lnTo>
                    <a:lnTo>
                      <a:pt x="26" y="80"/>
                    </a:lnTo>
                    <a:lnTo>
                      <a:pt x="32" y="94"/>
                    </a:lnTo>
                    <a:lnTo>
                      <a:pt x="36" y="102"/>
                    </a:lnTo>
                    <a:lnTo>
                      <a:pt x="42" y="106"/>
                    </a:lnTo>
                    <a:lnTo>
                      <a:pt x="42" y="106"/>
                    </a:lnTo>
                    <a:lnTo>
                      <a:pt x="48" y="110"/>
                    </a:lnTo>
                    <a:lnTo>
                      <a:pt x="56" y="110"/>
                    </a:lnTo>
                    <a:lnTo>
                      <a:pt x="62" y="108"/>
                    </a:lnTo>
                    <a:lnTo>
                      <a:pt x="66" y="102"/>
                    </a:lnTo>
                    <a:lnTo>
                      <a:pt x="66" y="102"/>
                    </a:lnTo>
                    <a:lnTo>
                      <a:pt x="68" y="96"/>
                    </a:lnTo>
                    <a:lnTo>
                      <a:pt x="68" y="88"/>
                    </a:lnTo>
                    <a:lnTo>
                      <a:pt x="64" y="82"/>
                    </a:lnTo>
                    <a:lnTo>
                      <a:pt x="60" y="76"/>
                    </a:lnTo>
                    <a:lnTo>
                      <a:pt x="60" y="76"/>
                    </a:lnTo>
                    <a:lnTo>
                      <a:pt x="54" y="72"/>
                    </a:lnTo>
                    <a:lnTo>
                      <a:pt x="50" y="72"/>
                    </a:lnTo>
                    <a:lnTo>
                      <a:pt x="42" y="72"/>
                    </a:lnTo>
                    <a:lnTo>
                      <a:pt x="28" y="50"/>
                    </a:lnTo>
                    <a:lnTo>
                      <a:pt x="66" y="0"/>
                    </a:lnTo>
                    <a:lnTo>
                      <a:pt x="126" y="44"/>
                    </a:lnTo>
                    <a:lnTo>
                      <a:pt x="112" y="68"/>
                    </a:lnTo>
                    <a:lnTo>
                      <a:pt x="72" y="38"/>
                    </a:lnTo>
                    <a:lnTo>
                      <a:pt x="62" y="52"/>
                    </a:lnTo>
                    <a:close/>
                  </a:path>
                </a:pathLst>
              </a:custGeom>
              <a:solidFill>
                <a:srgbClr val="B7A2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1" name="Freeform 360"/>
              <p:cNvSpPr>
                <a:spLocks/>
              </p:cNvSpPr>
              <p:nvPr/>
            </p:nvSpPr>
            <p:spPr bwMode="auto">
              <a:xfrm>
                <a:off x="-2862140" y="9932743"/>
                <a:ext cx="298450" cy="301625"/>
              </a:xfrm>
              <a:custGeom>
                <a:avLst/>
                <a:gdLst>
                  <a:gd name="T0" fmla="*/ 188 w 188"/>
                  <a:gd name="T1" fmla="*/ 0 h 190"/>
                  <a:gd name="T2" fmla="*/ 188 w 188"/>
                  <a:gd name="T3" fmla="*/ 0 h 190"/>
                  <a:gd name="T4" fmla="*/ 180 w 188"/>
                  <a:gd name="T5" fmla="*/ 2 h 190"/>
                  <a:gd name="T6" fmla="*/ 158 w 188"/>
                  <a:gd name="T7" fmla="*/ 10 h 190"/>
                  <a:gd name="T8" fmla="*/ 128 w 188"/>
                  <a:gd name="T9" fmla="*/ 24 h 190"/>
                  <a:gd name="T10" fmla="*/ 92 w 188"/>
                  <a:gd name="T11" fmla="*/ 44 h 190"/>
                  <a:gd name="T12" fmla="*/ 74 w 188"/>
                  <a:gd name="T13" fmla="*/ 56 h 190"/>
                  <a:gd name="T14" fmla="*/ 58 w 188"/>
                  <a:gd name="T15" fmla="*/ 70 h 190"/>
                  <a:gd name="T16" fmla="*/ 42 w 188"/>
                  <a:gd name="T17" fmla="*/ 86 h 190"/>
                  <a:gd name="T18" fmla="*/ 28 w 188"/>
                  <a:gd name="T19" fmla="*/ 104 h 190"/>
                  <a:gd name="T20" fmla="*/ 16 w 188"/>
                  <a:gd name="T21" fmla="*/ 122 h 190"/>
                  <a:gd name="T22" fmla="*/ 8 w 188"/>
                  <a:gd name="T23" fmla="*/ 144 h 190"/>
                  <a:gd name="T24" fmla="*/ 2 w 188"/>
                  <a:gd name="T25" fmla="*/ 166 h 190"/>
                  <a:gd name="T26" fmla="*/ 0 w 188"/>
                  <a:gd name="T27" fmla="*/ 190 h 190"/>
                  <a:gd name="T28" fmla="*/ 188 w 188"/>
                  <a:gd name="T29" fmla="*/ 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8" h="190">
                    <a:moveTo>
                      <a:pt x="188" y="0"/>
                    </a:moveTo>
                    <a:lnTo>
                      <a:pt x="188" y="0"/>
                    </a:lnTo>
                    <a:lnTo>
                      <a:pt x="180" y="2"/>
                    </a:lnTo>
                    <a:lnTo>
                      <a:pt x="158" y="10"/>
                    </a:lnTo>
                    <a:lnTo>
                      <a:pt x="128" y="24"/>
                    </a:lnTo>
                    <a:lnTo>
                      <a:pt x="92" y="44"/>
                    </a:lnTo>
                    <a:lnTo>
                      <a:pt x="74" y="56"/>
                    </a:lnTo>
                    <a:lnTo>
                      <a:pt x="58" y="70"/>
                    </a:lnTo>
                    <a:lnTo>
                      <a:pt x="42" y="86"/>
                    </a:lnTo>
                    <a:lnTo>
                      <a:pt x="28" y="104"/>
                    </a:lnTo>
                    <a:lnTo>
                      <a:pt x="16" y="122"/>
                    </a:lnTo>
                    <a:lnTo>
                      <a:pt x="8" y="144"/>
                    </a:lnTo>
                    <a:lnTo>
                      <a:pt x="2" y="166"/>
                    </a:lnTo>
                    <a:lnTo>
                      <a:pt x="0" y="190"/>
                    </a:lnTo>
                    <a:lnTo>
                      <a:pt x="188" y="0"/>
                    </a:lnTo>
                    <a:close/>
                  </a:path>
                </a:pathLst>
              </a:custGeom>
              <a:solidFill>
                <a:srgbClr val="B7A2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2" name="Freeform 361"/>
              <p:cNvSpPr>
                <a:spLocks/>
              </p:cNvSpPr>
              <p:nvPr/>
            </p:nvSpPr>
            <p:spPr bwMode="auto">
              <a:xfrm>
                <a:off x="-5440240" y="9694618"/>
                <a:ext cx="781050" cy="485775"/>
              </a:xfrm>
              <a:custGeom>
                <a:avLst/>
                <a:gdLst>
                  <a:gd name="T0" fmla="*/ 488 w 492"/>
                  <a:gd name="T1" fmla="*/ 240 h 306"/>
                  <a:gd name="T2" fmla="*/ 490 w 492"/>
                  <a:gd name="T3" fmla="*/ 212 h 306"/>
                  <a:gd name="T4" fmla="*/ 470 w 492"/>
                  <a:gd name="T5" fmla="*/ 176 h 306"/>
                  <a:gd name="T6" fmla="*/ 380 w 492"/>
                  <a:gd name="T7" fmla="*/ 100 h 306"/>
                  <a:gd name="T8" fmla="*/ 292 w 492"/>
                  <a:gd name="T9" fmla="*/ 52 h 306"/>
                  <a:gd name="T10" fmla="*/ 154 w 492"/>
                  <a:gd name="T11" fmla="*/ 8 h 306"/>
                  <a:gd name="T12" fmla="*/ 66 w 492"/>
                  <a:gd name="T13" fmla="*/ 2 h 306"/>
                  <a:gd name="T14" fmla="*/ 32 w 492"/>
                  <a:gd name="T15" fmla="*/ 14 h 306"/>
                  <a:gd name="T16" fmla="*/ 20 w 492"/>
                  <a:gd name="T17" fmla="*/ 30 h 306"/>
                  <a:gd name="T18" fmla="*/ 20 w 492"/>
                  <a:gd name="T19" fmla="*/ 32 h 306"/>
                  <a:gd name="T20" fmla="*/ 18 w 492"/>
                  <a:gd name="T21" fmla="*/ 34 h 306"/>
                  <a:gd name="T22" fmla="*/ 16 w 492"/>
                  <a:gd name="T23" fmla="*/ 38 h 306"/>
                  <a:gd name="T24" fmla="*/ 16 w 492"/>
                  <a:gd name="T25" fmla="*/ 40 h 306"/>
                  <a:gd name="T26" fmla="*/ 14 w 492"/>
                  <a:gd name="T27" fmla="*/ 44 h 306"/>
                  <a:gd name="T28" fmla="*/ 12 w 492"/>
                  <a:gd name="T29" fmla="*/ 46 h 306"/>
                  <a:gd name="T30" fmla="*/ 12 w 492"/>
                  <a:gd name="T31" fmla="*/ 48 h 306"/>
                  <a:gd name="T32" fmla="*/ 10 w 492"/>
                  <a:gd name="T33" fmla="*/ 52 h 306"/>
                  <a:gd name="T34" fmla="*/ 10 w 492"/>
                  <a:gd name="T35" fmla="*/ 54 h 306"/>
                  <a:gd name="T36" fmla="*/ 8 w 492"/>
                  <a:gd name="T37" fmla="*/ 56 h 306"/>
                  <a:gd name="T38" fmla="*/ 6 w 492"/>
                  <a:gd name="T39" fmla="*/ 60 h 306"/>
                  <a:gd name="T40" fmla="*/ 6 w 492"/>
                  <a:gd name="T41" fmla="*/ 62 h 306"/>
                  <a:gd name="T42" fmla="*/ 4 w 492"/>
                  <a:gd name="T43" fmla="*/ 64 h 306"/>
                  <a:gd name="T44" fmla="*/ 4 w 492"/>
                  <a:gd name="T45" fmla="*/ 66 h 306"/>
                  <a:gd name="T46" fmla="*/ 2 w 492"/>
                  <a:gd name="T47" fmla="*/ 96 h 306"/>
                  <a:gd name="T48" fmla="*/ 22 w 492"/>
                  <a:gd name="T49" fmla="*/ 130 h 306"/>
                  <a:gd name="T50" fmla="*/ 112 w 492"/>
                  <a:gd name="T51" fmla="*/ 206 h 306"/>
                  <a:gd name="T52" fmla="*/ 200 w 492"/>
                  <a:gd name="T53" fmla="*/ 254 h 306"/>
                  <a:gd name="T54" fmla="*/ 338 w 492"/>
                  <a:gd name="T55" fmla="*/ 300 h 306"/>
                  <a:gd name="T56" fmla="*/ 426 w 492"/>
                  <a:gd name="T57" fmla="*/ 304 h 306"/>
                  <a:gd name="T58" fmla="*/ 460 w 492"/>
                  <a:gd name="T59" fmla="*/ 292 h 306"/>
                  <a:gd name="T60" fmla="*/ 472 w 492"/>
                  <a:gd name="T61" fmla="*/ 278 h 306"/>
                  <a:gd name="T62" fmla="*/ 472 w 492"/>
                  <a:gd name="T63" fmla="*/ 274 h 306"/>
                  <a:gd name="T64" fmla="*/ 474 w 492"/>
                  <a:gd name="T65" fmla="*/ 272 h 306"/>
                  <a:gd name="T66" fmla="*/ 476 w 492"/>
                  <a:gd name="T67" fmla="*/ 270 h 306"/>
                  <a:gd name="T68" fmla="*/ 476 w 492"/>
                  <a:gd name="T69" fmla="*/ 266 h 306"/>
                  <a:gd name="T70" fmla="*/ 478 w 492"/>
                  <a:gd name="T71" fmla="*/ 264 h 306"/>
                  <a:gd name="T72" fmla="*/ 480 w 492"/>
                  <a:gd name="T73" fmla="*/ 262 h 306"/>
                  <a:gd name="T74" fmla="*/ 480 w 492"/>
                  <a:gd name="T75" fmla="*/ 258 h 306"/>
                  <a:gd name="T76" fmla="*/ 482 w 492"/>
                  <a:gd name="T77" fmla="*/ 256 h 306"/>
                  <a:gd name="T78" fmla="*/ 482 w 492"/>
                  <a:gd name="T79" fmla="*/ 254 h 306"/>
                  <a:gd name="T80" fmla="*/ 484 w 492"/>
                  <a:gd name="T81" fmla="*/ 250 h 306"/>
                  <a:gd name="T82" fmla="*/ 486 w 492"/>
                  <a:gd name="T83" fmla="*/ 248 h 306"/>
                  <a:gd name="T84" fmla="*/ 486 w 492"/>
                  <a:gd name="T85" fmla="*/ 244 h 306"/>
                  <a:gd name="T86" fmla="*/ 488 w 492"/>
                  <a:gd name="T87" fmla="*/ 242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92" h="306">
                    <a:moveTo>
                      <a:pt x="488" y="242"/>
                    </a:moveTo>
                    <a:lnTo>
                      <a:pt x="488" y="240"/>
                    </a:lnTo>
                    <a:lnTo>
                      <a:pt x="488" y="240"/>
                    </a:lnTo>
                    <a:lnTo>
                      <a:pt x="492" y="232"/>
                    </a:lnTo>
                    <a:lnTo>
                      <a:pt x="492" y="222"/>
                    </a:lnTo>
                    <a:lnTo>
                      <a:pt x="490" y="212"/>
                    </a:lnTo>
                    <a:lnTo>
                      <a:pt x="484" y="200"/>
                    </a:lnTo>
                    <a:lnTo>
                      <a:pt x="478" y="188"/>
                    </a:lnTo>
                    <a:lnTo>
                      <a:pt x="470" y="176"/>
                    </a:lnTo>
                    <a:lnTo>
                      <a:pt x="446" y="152"/>
                    </a:lnTo>
                    <a:lnTo>
                      <a:pt x="416" y="126"/>
                    </a:lnTo>
                    <a:lnTo>
                      <a:pt x="380" y="100"/>
                    </a:lnTo>
                    <a:lnTo>
                      <a:pt x="338" y="76"/>
                    </a:lnTo>
                    <a:lnTo>
                      <a:pt x="292" y="52"/>
                    </a:lnTo>
                    <a:lnTo>
                      <a:pt x="292" y="52"/>
                    </a:lnTo>
                    <a:lnTo>
                      <a:pt x="244" y="32"/>
                    </a:lnTo>
                    <a:lnTo>
                      <a:pt x="198" y="18"/>
                    </a:lnTo>
                    <a:lnTo>
                      <a:pt x="154" y="8"/>
                    </a:lnTo>
                    <a:lnTo>
                      <a:pt x="116" y="2"/>
                    </a:lnTo>
                    <a:lnTo>
                      <a:pt x="82" y="0"/>
                    </a:lnTo>
                    <a:lnTo>
                      <a:pt x="66" y="2"/>
                    </a:lnTo>
                    <a:lnTo>
                      <a:pt x="54" y="4"/>
                    </a:lnTo>
                    <a:lnTo>
                      <a:pt x="42" y="8"/>
                    </a:lnTo>
                    <a:lnTo>
                      <a:pt x="32" y="14"/>
                    </a:lnTo>
                    <a:lnTo>
                      <a:pt x="26" y="20"/>
                    </a:lnTo>
                    <a:lnTo>
                      <a:pt x="20" y="28"/>
                    </a:lnTo>
                    <a:lnTo>
                      <a:pt x="20" y="30"/>
                    </a:lnTo>
                    <a:lnTo>
                      <a:pt x="20" y="30"/>
                    </a:lnTo>
                    <a:lnTo>
                      <a:pt x="20" y="32"/>
                    </a:lnTo>
                    <a:lnTo>
                      <a:pt x="20" y="32"/>
                    </a:lnTo>
                    <a:lnTo>
                      <a:pt x="18" y="34"/>
                    </a:lnTo>
                    <a:lnTo>
                      <a:pt x="18" y="34"/>
                    </a:lnTo>
                    <a:lnTo>
                      <a:pt x="18" y="34"/>
                    </a:lnTo>
                    <a:lnTo>
                      <a:pt x="18" y="36"/>
                    </a:lnTo>
                    <a:lnTo>
                      <a:pt x="18" y="36"/>
                    </a:lnTo>
                    <a:lnTo>
                      <a:pt x="16" y="38"/>
                    </a:lnTo>
                    <a:lnTo>
                      <a:pt x="16" y="38"/>
                    </a:lnTo>
                    <a:lnTo>
                      <a:pt x="16" y="40"/>
                    </a:lnTo>
                    <a:lnTo>
                      <a:pt x="16" y="40"/>
                    </a:lnTo>
                    <a:lnTo>
                      <a:pt x="14" y="42"/>
                    </a:lnTo>
                    <a:lnTo>
                      <a:pt x="14" y="42"/>
                    </a:lnTo>
                    <a:lnTo>
                      <a:pt x="14" y="44"/>
                    </a:lnTo>
                    <a:lnTo>
                      <a:pt x="14" y="44"/>
                    </a:lnTo>
                    <a:lnTo>
                      <a:pt x="14" y="44"/>
                    </a:lnTo>
                    <a:lnTo>
                      <a:pt x="12" y="46"/>
                    </a:lnTo>
                    <a:lnTo>
                      <a:pt x="12" y="46"/>
                    </a:lnTo>
                    <a:lnTo>
                      <a:pt x="12" y="48"/>
                    </a:lnTo>
                    <a:lnTo>
                      <a:pt x="12" y="48"/>
                    </a:lnTo>
                    <a:lnTo>
                      <a:pt x="12" y="50"/>
                    </a:lnTo>
                    <a:lnTo>
                      <a:pt x="10" y="50"/>
                    </a:lnTo>
                    <a:lnTo>
                      <a:pt x="10" y="52"/>
                    </a:lnTo>
                    <a:lnTo>
                      <a:pt x="10" y="52"/>
                    </a:lnTo>
                    <a:lnTo>
                      <a:pt x="10" y="52"/>
                    </a:lnTo>
                    <a:lnTo>
                      <a:pt x="10" y="54"/>
                    </a:lnTo>
                    <a:lnTo>
                      <a:pt x="8" y="54"/>
                    </a:lnTo>
                    <a:lnTo>
                      <a:pt x="8" y="56"/>
                    </a:lnTo>
                    <a:lnTo>
                      <a:pt x="8" y="56"/>
                    </a:lnTo>
                    <a:lnTo>
                      <a:pt x="8" y="58"/>
                    </a:lnTo>
                    <a:lnTo>
                      <a:pt x="8" y="58"/>
                    </a:lnTo>
                    <a:lnTo>
                      <a:pt x="6" y="60"/>
                    </a:lnTo>
                    <a:lnTo>
                      <a:pt x="6" y="60"/>
                    </a:lnTo>
                    <a:lnTo>
                      <a:pt x="6" y="62"/>
                    </a:lnTo>
                    <a:lnTo>
                      <a:pt x="6" y="62"/>
                    </a:lnTo>
                    <a:lnTo>
                      <a:pt x="6" y="62"/>
                    </a:lnTo>
                    <a:lnTo>
                      <a:pt x="4" y="64"/>
                    </a:lnTo>
                    <a:lnTo>
                      <a:pt x="4" y="64"/>
                    </a:lnTo>
                    <a:lnTo>
                      <a:pt x="4" y="66"/>
                    </a:lnTo>
                    <a:lnTo>
                      <a:pt x="4" y="66"/>
                    </a:lnTo>
                    <a:lnTo>
                      <a:pt x="4" y="66"/>
                    </a:lnTo>
                    <a:lnTo>
                      <a:pt x="0" y="76"/>
                    </a:lnTo>
                    <a:lnTo>
                      <a:pt x="0" y="86"/>
                    </a:lnTo>
                    <a:lnTo>
                      <a:pt x="2" y="96"/>
                    </a:lnTo>
                    <a:lnTo>
                      <a:pt x="8" y="106"/>
                    </a:lnTo>
                    <a:lnTo>
                      <a:pt x="14" y="118"/>
                    </a:lnTo>
                    <a:lnTo>
                      <a:pt x="22" y="130"/>
                    </a:lnTo>
                    <a:lnTo>
                      <a:pt x="46" y="156"/>
                    </a:lnTo>
                    <a:lnTo>
                      <a:pt x="76" y="182"/>
                    </a:lnTo>
                    <a:lnTo>
                      <a:pt x="112" y="206"/>
                    </a:lnTo>
                    <a:lnTo>
                      <a:pt x="154" y="232"/>
                    </a:lnTo>
                    <a:lnTo>
                      <a:pt x="200" y="254"/>
                    </a:lnTo>
                    <a:lnTo>
                      <a:pt x="200" y="254"/>
                    </a:lnTo>
                    <a:lnTo>
                      <a:pt x="248" y="274"/>
                    </a:lnTo>
                    <a:lnTo>
                      <a:pt x="294" y="290"/>
                    </a:lnTo>
                    <a:lnTo>
                      <a:pt x="338" y="300"/>
                    </a:lnTo>
                    <a:lnTo>
                      <a:pt x="376" y="306"/>
                    </a:lnTo>
                    <a:lnTo>
                      <a:pt x="410" y="306"/>
                    </a:lnTo>
                    <a:lnTo>
                      <a:pt x="426" y="304"/>
                    </a:lnTo>
                    <a:lnTo>
                      <a:pt x="438" y="302"/>
                    </a:lnTo>
                    <a:lnTo>
                      <a:pt x="450" y="298"/>
                    </a:lnTo>
                    <a:lnTo>
                      <a:pt x="460" y="292"/>
                    </a:lnTo>
                    <a:lnTo>
                      <a:pt x="466" y="286"/>
                    </a:lnTo>
                    <a:lnTo>
                      <a:pt x="472" y="278"/>
                    </a:lnTo>
                    <a:lnTo>
                      <a:pt x="472" y="278"/>
                    </a:lnTo>
                    <a:lnTo>
                      <a:pt x="472" y="276"/>
                    </a:lnTo>
                    <a:lnTo>
                      <a:pt x="472" y="276"/>
                    </a:lnTo>
                    <a:lnTo>
                      <a:pt x="472" y="274"/>
                    </a:lnTo>
                    <a:lnTo>
                      <a:pt x="474" y="274"/>
                    </a:lnTo>
                    <a:lnTo>
                      <a:pt x="474" y="272"/>
                    </a:lnTo>
                    <a:lnTo>
                      <a:pt x="474" y="272"/>
                    </a:lnTo>
                    <a:lnTo>
                      <a:pt x="474" y="272"/>
                    </a:lnTo>
                    <a:lnTo>
                      <a:pt x="474" y="270"/>
                    </a:lnTo>
                    <a:lnTo>
                      <a:pt x="476" y="270"/>
                    </a:lnTo>
                    <a:lnTo>
                      <a:pt x="476" y="268"/>
                    </a:lnTo>
                    <a:lnTo>
                      <a:pt x="476" y="268"/>
                    </a:lnTo>
                    <a:lnTo>
                      <a:pt x="476" y="266"/>
                    </a:lnTo>
                    <a:lnTo>
                      <a:pt x="478" y="266"/>
                    </a:lnTo>
                    <a:lnTo>
                      <a:pt x="478" y="264"/>
                    </a:lnTo>
                    <a:lnTo>
                      <a:pt x="478" y="264"/>
                    </a:lnTo>
                    <a:lnTo>
                      <a:pt x="478" y="262"/>
                    </a:lnTo>
                    <a:lnTo>
                      <a:pt x="478" y="262"/>
                    </a:lnTo>
                    <a:lnTo>
                      <a:pt x="480" y="262"/>
                    </a:lnTo>
                    <a:lnTo>
                      <a:pt x="480" y="260"/>
                    </a:lnTo>
                    <a:lnTo>
                      <a:pt x="480" y="260"/>
                    </a:lnTo>
                    <a:lnTo>
                      <a:pt x="480" y="258"/>
                    </a:lnTo>
                    <a:lnTo>
                      <a:pt x="480" y="258"/>
                    </a:lnTo>
                    <a:lnTo>
                      <a:pt x="482" y="256"/>
                    </a:lnTo>
                    <a:lnTo>
                      <a:pt x="482" y="256"/>
                    </a:lnTo>
                    <a:lnTo>
                      <a:pt x="482" y="254"/>
                    </a:lnTo>
                    <a:lnTo>
                      <a:pt x="482" y="254"/>
                    </a:lnTo>
                    <a:lnTo>
                      <a:pt x="482" y="254"/>
                    </a:lnTo>
                    <a:lnTo>
                      <a:pt x="484" y="252"/>
                    </a:lnTo>
                    <a:lnTo>
                      <a:pt x="484" y="252"/>
                    </a:lnTo>
                    <a:lnTo>
                      <a:pt x="484" y="250"/>
                    </a:lnTo>
                    <a:lnTo>
                      <a:pt x="484" y="250"/>
                    </a:lnTo>
                    <a:lnTo>
                      <a:pt x="484" y="248"/>
                    </a:lnTo>
                    <a:lnTo>
                      <a:pt x="486" y="248"/>
                    </a:lnTo>
                    <a:lnTo>
                      <a:pt x="486" y="246"/>
                    </a:lnTo>
                    <a:lnTo>
                      <a:pt x="486" y="246"/>
                    </a:lnTo>
                    <a:lnTo>
                      <a:pt x="486" y="244"/>
                    </a:lnTo>
                    <a:lnTo>
                      <a:pt x="486" y="244"/>
                    </a:lnTo>
                    <a:lnTo>
                      <a:pt x="488" y="244"/>
                    </a:lnTo>
                    <a:lnTo>
                      <a:pt x="488" y="242"/>
                    </a:lnTo>
                    <a:lnTo>
                      <a:pt x="488" y="242"/>
                    </a:lnTo>
                    <a:close/>
                  </a:path>
                </a:pathLst>
              </a:custGeom>
              <a:solidFill>
                <a:srgbClr val="CEA80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3" name="Freeform 362"/>
              <p:cNvSpPr>
                <a:spLocks/>
              </p:cNvSpPr>
              <p:nvPr/>
            </p:nvSpPr>
            <p:spPr bwMode="auto">
              <a:xfrm>
                <a:off x="-5440240" y="9694618"/>
                <a:ext cx="781050" cy="485775"/>
              </a:xfrm>
              <a:custGeom>
                <a:avLst/>
                <a:gdLst>
                  <a:gd name="T0" fmla="*/ 488 w 492"/>
                  <a:gd name="T1" fmla="*/ 240 h 306"/>
                  <a:gd name="T2" fmla="*/ 490 w 492"/>
                  <a:gd name="T3" fmla="*/ 212 h 306"/>
                  <a:gd name="T4" fmla="*/ 470 w 492"/>
                  <a:gd name="T5" fmla="*/ 176 h 306"/>
                  <a:gd name="T6" fmla="*/ 380 w 492"/>
                  <a:gd name="T7" fmla="*/ 100 h 306"/>
                  <a:gd name="T8" fmla="*/ 292 w 492"/>
                  <a:gd name="T9" fmla="*/ 52 h 306"/>
                  <a:gd name="T10" fmla="*/ 154 w 492"/>
                  <a:gd name="T11" fmla="*/ 8 h 306"/>
                  <a:gd name="T12" fmla="*/ 66 w 492"/>
                  <a:gd name="T13" fmla="*/ 2 h 306"/>
                  <a:gd name="T14" fmla="*/ 32 w 492"/>
                  <a:gd name="T15" fmla="*/ 14 h 306"/>
                  <a:gd name="T16" fmla="*/ 20 w 492"/>
                  <a:gd name="T17" fmla="*/ 30 h 306"/>
                  <a:gd name="T18" fmla="*/ 20 w 492"/>
                  <a:gd name="T19" fmla="*/ 32 h 306"/>
                  <a:gd name="T20" fmla="*/ 18 w 492"/>
                  <a:gd name="T21" fmla="*/ 34 h 306"/>
                  <a:gd name="T22" fmla="*/ 16 w 492"/>
                  <a:gd name="T23" fmla="*/ 38 h 306"/>
                  <a:gd name="T24" fmla="*/ 16 w 492"/>
                  <a:gd name="T25" fmla="*/ 40 h 306"/>
                  <a:gd name="T26" fmla="*/ 14 w 492"/>
                  <a:gd name="T27" fmla="*/ 44 h 306"/>
                  <a:gd name="T28" fmla="*/ 12 w 492"/>
                  <a:gd name="T29" fmla="*/ 46 h 306"/>
                  <a:gd name="T30" fmla="*/ 12 w 492"/>
                  <a:gd name="T31" fmla="*/ 48 h 306"/>
                  <a:gd name="T32" fmla="*/ 10 w 492"/>
                  <a:gd name="T33" fmla="*/ 52 h 306"/>
                  <a:gd name="T34" fmla="*/ 10 w 492"/>
                  <a:gd name="T35" fmla="*/ 54 h 306"/>
                  <a:gd name="T36" fmla="*/ 8 w 492"/>
                  <a:gd name="T37" fmla="*/ 56 h 306"/>
                  <a:gd name="T38" fmla="*/ 6 w 492"/>
                  <a:gd name="T39" fmla="*/ 60 h 306"/>
                  <a:gd name="T40" fmla="*/ 6 w 492"/>
                  <a:gd name="T41" fmla="*/ 62 h 306"/>
                  <a:gd name="T42" fmla="*/ 4 w 492"/>
                  <a:gd name="T43" fmla="*/ 64 h 306"/>
                  <a:gd name="T44" fmla="*/ 4 w 492"/>
                  <a:gd name="T45" fmla="*/ 66 h 306"/>
                  <a:gd name="T46" fmla="*/ 2 w 492"/>
                  <a:gd name="T47" fmla="*/ 96 h 306"/>
                  <a:gd name="T48" fmla="*/ 22 w 492"/>
                  <a:gd name="T49" fmla="*/ 130 h 306"/>
                  <a:gd name="T50" fmla="*/ 112 w 492"/>
                  <a:gd name="T51" fmla="*/ 206 h 306"/>
                  <a:gd name="T52" fmla="*/ 200 w 492"/>
                  <a:gd name="T53" fmla="*/ 254 h 306"/>
                  <a:gd name="T54" fmla="*/ 338 w 492"/>
                  <a:gd name="T55" fmla="*/ 300 h 306"/>
                  <a:gd name="T56" fmla="*/ 426 w 492"/>
                  <a:gd name="T57" fmla="*/ 304 h 306"/>
                  <a:gd name="T58" fmla="*/ 460 w 492"/>
                  <a:gd name="T59" fmla="*/ 292 h 306"/>
                  <a:gd name="T60" fmla="*/ 472 w 492"/>
                  <a:gd name="T61" fmla="*/ 278 h 306"/>
                  <a:gd name="T62" fmla="*/ 472 w 492"/>
                  <a:gd name="T63" fmla="*/ 274 h 306"/>
                  <a:gd name="T64" fmla="*/ 474 w 492"/>
                  <a:gd name="T65" fmla="*/ 272 h 306"/>
                  <a:gd name="T66" fmla="*/ 476 w 492"/>
                  <a:gd name="T67" fmla="*/ 270 h 306"/>
                  <a:gd name="T68" fmla="*/ 476 w 492"/>
                  <a:gd name="T69" fmla="*/ 266 h 306"/>
                  <a:gd name="T70" fmla="*/ 478 w 492"/>
                  <a:gd name="T71" fmla="*/ 264 h 306"/>
                  <a:gd name="T72" fmla="*/ 480 w 492"/>
                  <a:gd name="T73" fmla="*/ 262 h 306"/>
                  <a:gd name="T74" fmla="*/ 480 w 492"/>
                  <a:gd name="T75" fmla="*/ 258 h 306"/>
                  <a:gd name="T76" fmla="*/ 482 w 492"/>
                  <a:gd name="T77" fmla="*/ 256 h 306"/>
                  <a:gd name="T78" fmla="*/ 482 w 492"/>
                  <a:gd name="T79" fmla="*/ 254 h 306"/>
                  <a:gd name="T80" fmla="*/ 484 w 492"/>
                  <a:gd name="T81" fmla="*/ 250 h 306"/>
                  <a:gd name="T82" fmla="*/ 486 w 492"/>
                  <a:gd name="T83" fmla="*/ 248 h 306"/>
                  <a:gd name="T84" fmla="*/ 486 w 492"/>
                  <a:gd name="T85" fmla="*/ 244 h 306"/>
                  <a:gd name="T86" fmla="*/ 488 w 492"/>
                  <a:gd name="T87" fmla="*/ 242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92" h="306">
                    <a:moveTo>
                      <a:pt x="488" y="242"/>
                    </a:moveTo>
                    <a:lnTo>
                      <a:pt x="488" y="240"/>
                    </a:lnTo>
                    <a:lnTo>
                      <a:pt x="488" y="240"/>
                    </a:lnTo>
                    <a:lnTo>
                      <a:pt x="492" y="232"/>
                    </a:lnTo>
                    <a:lnTo>
                      <a:pt x="492" y="222"/>
                    </a:lnTo>
                    <a:lnTo>
                      <a:pt x="490" y="212"/>
                    </a:lnTo>
                    <a:lnTo>
                      <a:pt x="484" y="200"/>
                    </a:lnTo>
                    <a:lnTo>
                      <a:pt x="478" y="188"/>
                    </a:lnTo>
                    <a:lnTo>
                      <a:pt x="470" y="176"/>
                    </a:lnTo>
                    <a:lnTo>
                      <a:pt x="446" y="152"/>
                    </a:lnTo>
                    <a:lnTo>
                      <a:pt x="416" y="126"/>
                    </a:lnTo>
                    <a:lnTo>
                      <a:pt x="380" y="100"/>
                    </a:lnTo>
                    <a:lnTo>
                      <a:pt x="338" y="76"/>
                    </a:lnTo>
                    <a:lnTo>
                      <a:pt x="292" y="52"/>
                    </a:lnTo>
                    <a:lnTo>
                      <a:pt x="292" y="52"/>
                    </a:lnTo>
                    <a:lnTo>
                      <a:pt x="244" y="32"/>
                    </a:lnTo>
                    <a:lnTo>
                      <a:pt x="198" y="18"/>
                    </a:lnTo>
                    <a:lnTo>
                      <a:pt x="154" y="8"/>
                    </a:lnTo>
                    <a:lnTo>
                      <a:pt x="116" y="2"/>
                    </a:lnTo>
                    <a:lnTo>
                      <a:pt x="82" y="0"/>
                    </a:lnTo>
                    <a:lnTo>
                      <a:pt x="66" y="2"/>
                    </a:lnTo>
                    <a:lnTo>
                      <a:pt x="54" y="4"/>
                    </a:lnTo>
                    <a:lnTo>
                      <a:pt x="42" y="8"/>
                    </a:lnTo>
                    <a:lnTo>
                      <a:pt x="32" y="14"/>
                    </a:lnTo>
                    <a:lnTo>
                      <a:pt x="26" y="20"/>
                    </a:lnTo>
                    <a:lnTo>
                      <a:pt x="20" y="28"/>
                    </a:lnTo>
                    <a:lnTo>
                      <a:pt x="20" y="30"/>
                    </a:lnTo>
                    <a:lnTo>
                      <a:pt x="20" y="30"/>
                    </a:lnTo>
                    <a:lnTo>
                      <a:pt x="20" y="32"/>
                    </a:lnTo>
                    <a:lnTo>
                      <a:pt x="20" y="32"/>
                    </a:lnTo>
                    <a:lnTo>
                      <a:pt x="18" y="34"/>
                    </a:lnTo>
                    <a:lnTo>
                      <a:pt x="18" y="34"/>
                    </a:lnTo>
                    <a:lnTo>
                      <a:pt x="18" y="34"/>
                    </a:lnTo>
                    <a:lnTo>
                      <a:pt x="18" y="36"/>
                    </a:lnTo>
                    <a:lnTo>
                      <a:pt x="18" y="36"/>
                    </a:lnTo>
                    <a:lnTo>
                      <a:pt x="16" y="38"/>
                    </a:lnTo>
                    <a:lnTo>
                      <a:pt x="16" y="38"/>
                    </a:lnTo>
                    <a:lnTo>
                      <a:pt x="16" y="40"/>
                    </a:lnTo>
                    <a:lnTo>
                      <a:pt x="16" y="40"/>
                    </a:lnTo>
                    <a:lnTo>
                      <a:pt x="14" y="42"/>
                    </a:lnTo>
                    <a:lnTo>
                      <a:pt x="14" y="42"/>
                    </a:lnTo>
                    <a:lnTo>
                      <a:pt x="14" y="44"/>
                    </a:lnTo>
                    <a:lnTo>
                      <a:pt x="14" y="44"/>
                    </a:lnTo>
                    <a:lnTo>
                      <a:pt x="14" y="44"/>
                    </a:lnTo>
                    <a:lnTo>
                      <a:pt x="12" y="46"/>
                    </a:lnTo>
                    <a:lnTo>
                      <a:pt x="12" y="46"/>
                    </a:lnTo>
                    <a:lnTo>
                      <a:pt x="12" y="48"/>
                    </a:lnTo>
                    <a:lnTo>
                      <a:pt x="12" y="48"/>
                    </a:lnTo>
                    <a:lnTo>
                      <a:pt x="12" y="50"/>
                    </a:lnTo>
                    <a:lnTo>
                      <a:pt x="10" y="50"/>
                    </a:lnTo>
                    <a:lnTo>
                      <a:pt x="10" y="52"/>
                    </a:lnTo>
                    <a:lnTo>
                      <a:pt x="10" y="52"/>
                    </a:lnTo>
                    <a:lnTo>
                      <a:pt x="10" y="52"/>
                    </a:lnTo>
                    <a:lnTo>
                      <a:pt x="10" y="54"/>
                    </a:lnTo>
                    <a:lnTo>
                      <a:pt x="8" y="54"/>
                    </a:lnTo>
                    <a:lnTo>
                      <a:pt x="8" y="56"/>
                    </a:lnTo>
                    <a:lnTo>
                      <a:pt x="8" y="56"/>
                    </a:lnTo>
                    <a:lnTo>
                      <a:pt x="8" y="58"/>
                    </a:lnTo>
                    <a:lnTo>
                      <a:pt x="8" y="58"/>
                    </a:lnTo>
                    <a:lnTo>
                      <a:pt x="6" y="60"/>
                    </a:lnTo>
                    <a:lnTo>
                      <a:pt x="6" y="60"/>
                    </a:lnTo>
                    <a:lnTo>
                      <a:pt x="6" y="62"/>
                    </a:lnTo>
                    <a:lnTo>
                      <a:pt x="6" y="62"/>
                    </a:lnTo>
                    <a:lnTo>
                      <a:pt x="6" y="62"/>
                    </a:lnTo>
                    <a:lnTo>
                      <a:pt x="4" y="64"/>
                    </a:lnTo>
                    <a:lnTo>
                      <a:pt x="4" y="64"/>
                    </a:lnTo>
                    <a:lnTo>
                      <a:pt x="4" y="66"/>
                    </a:lnTo>
                    <a:lnTo>
                      <a:pt x="4" y="66"/>
                    </a:lnTo>
                    <a:lnTo>
                      <a:pt x="4" y="66"/>
                    </a:lnTo>
                    <a:lnTo>
                      <a:pt x="0" y="76"/>
                    </a:lnTo>
                    <a:lnTo>
                      <a:pt x="0" y="86"/>
                    </a:lnTo>
                    <a:lnTo>
                      <a:pt x="2" y="96"/>
                    </a:lnTo>
                    <a:lnTo>
                      <a:pt x="8" y="106"/>
                    </a:lnTo>
                    <a:lnTo>
                      <a:pt x="14" y="118"/>
                    </a:lnTo>
                    <a:lnTo>
                      <a:pt x="22" y="130"/>
                    </a:lnTo>
                    <a:lnTo>
                      <a:pt x="46" y="156"/>
                    </a:lnTo>
                    <a:lnTo>
                      <a:pt x="76" y="182"/>
                    </a:lnTo>
                    <a:lnTo>
                      <a:pt x="112" y="206"/>
                    </a:lnTo>
                    <a:lnTo>
                      <a:pt x="154" y="232"/>
                    </a:lnTo>
                    <a:lnTo>
                      <a:pt x="200" y="254"/>
                    </a:lnTo>
                    <a:lnTo>
                      <a:pt x="200" y="254"/>
                    </a:lnTo>
                    <a:lnTo>
                      <a:pt x="248" y="274"/>
                    </a:lnTo>
                    <a:lnTo>
                      <a:pt x="294" y="290"/>
                    </a:lnTo>
                    <a:lnTo>
                      <a:pt x="338" y="300"/>
                    </a:lnTo>
                    <a:lnTo>
                      <a:pt x="376" y="306"/>
                    </a:lnTo>
                    <a:lnTo>
                      <a:pt x="410" y="306"/>
                    </a:lnTo>
                    <a:lnTo>
                      <a:pt x="426" y="304"/>
                    </a:lnTo>
                    <a:lnTo>
                      <a:pt x="438" y="302"/>
                    </a:lnTo>
                    <a:lnTo>
                      <a:pt x="450" y="298"/>
                    </a:lnTo>
                    <a:lnTo>
                      <a:pt x="460" y="292"/>
                    </a:lnTo>
                    <a:lnTo>
                      <a:pt x="466" y="286"/>
                    </a:lnTo>
                    <a:lnTo>
                      <a:pt x="472" y="278"/>
                    </a:lnTo>
                    <a:lnTo>
                      <a:pt x="472" y="278"/>
                    </a:lnTo>
                    <a:lnTo>
                      <a:pt x="472" y="276"/>
                    </a:lnTo>
                    <a:lnTo>
                      <a:pt x="472" y="276"/>
                    </a:lnTo>
                    <a:lnTo>
                      <a:pt x="472" y="274"/>
                    </a:lnTo>
                    <a:lnTo>
                      <a:pt x="474" y="274"/>
                    </a:lnTo>
                    <a:lnTo>
                      <a:pt x="474" y="272"/>
                    </a:lnTo>
                    <a:lnTo>
                      <a:pt x="474" y="272"/>
                    </a:lnTo>
                    <a:lnTo>
                      <a:pt x="474" y="272"/>
                    </a:lnTo>
                    <a:lnTo>
                      <a:pt x="474" y="270"/>
                    </a:lnTo>
                    <a:lnTo>
                      <a:pt x="476" y="270"/>
                    </a:lnTo>
                    <a:lnTo>
                      <a:pt x="476" y="268"/>
                    </a:lnTo>
                    <a:lnTo>
                      <a:pt x="476" y="268"/>
                    </a:lnTo>
                    <a:lnTo>
                      <a:pt x="476" y="266"/>
                    </a:lnTo>
                    <a:lnTo>
                      <a:pt x="478" y="266"/>
                    </a:lnTo>
                    <a:lnTo>
                      <a:pt x="478" y="264"/>
                    </a:lnTo>
                    <a:lnTo>
                      <a:pt x="478" y="264"/>
                    </a:lnTo>
                    <a:lnTo>
                      <a:pt x="478" y="262"/>
                    </a:lnTo>
                    <a:lnTo>
                      <a:pt x="478" y="262"/>
                    </a:lnTo>
                    <a:lnTo>
                      <a:pt x="480" y="262"/>
                    </a:lnTo>
                    <a:lnTo>
                      <a:pt x="480" y="260"/>
                    </a:lnTo>
                    <a:lnTo>
                      <a:pt x="480" y="260"/>
                    </a:lnTo>
                    <a:lnTo>
                      <a:pt x="480" y="258"/>
                    </a:lnTo>
                    <a:lnTo>
                      <a:pt x="480" y="258"/>
                    </a:lnTo>
                    <a:lnTo>
                      <a:pt x="482" y="256"/>
                    </a:lnTo>
                    <a:lnTo>
                      <a:pt x="482" y="256"/>
                    </a:lnTo>
                    <a:lnTo>
                      <a:pt x="482" y="254"/>
                    </a:lnTo>
                    <a:lnTo>
                      <a:pt x="482" y="254"/>
                    </a:lnTo>
                    <a:lnTo>
                      <a:pt x="482" y="254"/>
                    </a:lnTo>
                    <a:lnTo>
                      <a:pt x="484" y="252"/>
                    </a:lnTo>
                    <a:lnTo>
                      <a:pt x="484" y="252"/>
                    </a:lnTo>
                    <a:lnTo>
                      <a:pt x="484" y="250"/>
                    </a:lnTo>
                    <a:lnTo>
                      <a:pt x="484" y="250"/>
                    </a:lnTo>
                    <a:lnTo>
                      <a:pt x="484" y="248"/>
                    </a:lnTo>
                    <a:lnTo>
                      <a:pt x="486" y="248"/>
                    </a:lnTo>
                    <a:lnTo>
                      <a:pt x="486" y="246"/>
                    </a:lnTo>
                    <a:lnTo>
                      <a:pt x="486" y="246"/>
                    </a:lnTo>
                    <a:lnTo>
                      <a:pt x="486" y="244"/>
                    </a:lnTo>
                    <a:lnTo>
                      <a:pt x="486" y="244"/>
                    </a:lnTo>
                    <a:lnTo>
                      <a:pt x="488" y="244"/>
                    </a:lnTo>
                    <a:lnTo>
                      <a:pt x="488" y="242"/>
                    </a:lnTo>
                    <a:lnTo>
                      <a:pt x="488" y="24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4" name="Freeform 363"/>
              <p:cNvSpPr>
                <a:spLocks/>
              </p:cNvSpPr>
              <p:nvPr/>
            </p:nvSpPr>
            <p:spPr bwMode="auto">
              <a:xfrm>
                <a:off x="-5411665" y="9694618"/>
                <a:ext cx="752475" cy="425450"/>
              </a:xfrm>
              <a:custGeom>
                <a:avLst/>
                <a:gdLst>
                  <a:gd name="T0" fmla="*/ 470 w 474"/>
                  <a:gd name="T1" fmla="*/ 240 h 268"/>
                  <a:gd name="T2" fmla="*/ 470 w 474"/>
                  <a:gd name="T3" fmla="*/ 240 h 268"/>
                  <a:gd name="T4" fmla="*/ 466 w 474"/>
                  <a:gd name="T5" fmla="*/ 248 h 268"/>
                  <a:gd name="T6" fmla="*/ 458 w 474"/>
                  <a:gd name="T7" fmla="*/ 254 h 268"/>
                  <a:gd name="T8" fmla="*/ 448 w 474"/>
                  <a:gd name="T9" fmla="*/ 260 h 268"/>
                  <a:gd name="T10" fmla="*/ 438 w 474"/>
                  <a:gd name="T11" fmla="*/ 264 h 268"/>
                  <a:gd name="T12" fmla="*/ 424 w 474"/>
                  <a:gd name="T13" fmla="*/ 266 h 268"/>
                  <a:gd name="T14" fmla="*/ 410 w 474"/>
                  <a:gd name="T15" fmla="*/ 268 h 268"/>
                  <a:gd name="T16" fmla="*/ 376 w 474"/>
                  <a:gd name="T17" fmla="*/ 268 h 268"/>
                  <a:gd name="T18" fmla="*/ 336 w 474"/>
                  <a:gd name="T19" fmla="*/ 262 h 268"/>
                  <a:gd name="T20" fmla="*/ 294 w 474"/>
                  <a:gd name="T21" fmla="*/ 252 h 268"/>
                  <a:gd name="T22" fmla="*/ 248 w 474"/>
                  <a:gd name="T23" fmla="*/ 236 h 268"/>
                  <a:gd name="T24" fmla="*/ 200 w 474"/>
                  <a:gd name="T25" fmla="*/ 216 h 268"/>
                  <a:gd name="T26" fmla="*/ 200 w 474"/>
                  <a:gd name="T27" fmla="*/ 216 h 268"/>
                  <a:gd name="T28" fmla="*/ 154 w 474"/>
                  <a:gd name="T29" fmla="*/ 194 h 268"/>
                  <a:gd name="T30" fmla="*/ 112 w 474"/>
                  <a:gd name="T31" fmla="*/ 168 h 268"/>
                  <a:gd name="T32" fmla="*/ 74 w 474"/>
                  <a:gd name="T33" fmla="*/ 144 h 268"/>
                  <a:gd name="T34" fmla="*/ 44 w 474"/>
                  <a:gd name="T35" fmla="*/ 118 h 268"/>
                  <a:gd name="T36" fmla="*/ 22 w 474"/>
                  <a:gd name="T37" fmla="*/ 92 h 268"/>
                  <a:gd name="T38" fmla="*/ 14 w 474"/>
                  <a:gd name="T39" fmla="*/ 80 h 268"/>
                  <a:gd name="T40" fmla="*/ 6 w 474"/>
                  <a:gd name="T41" fmla="*/ 68 h 268"/>
                  <a:gd name="T42" fmla="*/ 2 w 474"/>
                  <a:gd name="T43" fmla="*/ 58 h 268"/>
                  <a:gd name="T44" fmla="*/ 0 w 474"/>
                  <a:gd name="T45" fmla="*/ 48 h 268"/>
                  <a:gd name="T46" fmla="*/ 0 w 474"/>
                  <a:gd name="T47" fmla="*/ 38 h 268"/>
                  <a:gd name="T48" fmla="*/ 2 w 474"/>
                  <a:gd name="T49" fmla="*/ 28 h 268"/>
                  <a:gd name="T50" fmla="*/ 2 w 474"/>
                  <a:gd name="T51" fmla="*/ 28 h 268"/>
                  <a:gd name="T52" fmla="*/ 8 w 474"/>
                  <a:gd name="T53" fmla="*/ 20 h 268"/>
                  <a:gd name="T54" fmla="*/ 14 w 474"/>
                  <a:gd name="T55" fmla="*/ 14 h 268"/>
                  <a:gd name="T56" fmla="*/ 24 w 474"/>
                  <a:gd name="T57" fmla="*/ 8 h 268"/>
                  <a:gd name="T58" fmla="*/ 36 w 474"/>
                  <a:gd name="T59" fmla="*/ 4 h 268"/>
                  <a:gd name="T60" fmla="*/ 48 w 474"/>
                  <a:gd name="T61" fmla="*/ 2 h 268"/>
                  <a:gd name="T62" fmla="*/ 64 w 474"/>
                  <a:gd name="T63" fmla="*/ 0 h 268"/>
                  <a:gd name="T64" fmla="*/ 98 w 474"/>
                  <a:gd name="T65" fmla="*/ 2 h 268"/>
                  <a:gd name="T66" fmla="*/ 136 w 474"/>
                  <a:gd name="T67" fmla="*/ 8 h 268"/>
                  <a:gd name="T68" fmla="*/ 180 w 474"/>
                  <a:gd name="T69" fmla="*/ 18 h 268"/>
                  <a:gd name="T70" fmla="*/ 226 w 474"/>
                  <a:gd name="T71" fmla="*/ 32 h 268"/>
                  <a:gd name="T72" fmla="*/ 274 w 474"/>
                  <a:gd name="T73" fmla="*/ 52 h 268"/>
                  <a:gd name="T74" fmla="*/ 274 w 474"/>
                  <a:gd name="T75" fmla="*/ 52 h 268"/>
                  <a:gd name="T76" fmla="*/ 320 w 474"/>
                  <a:gd name="T77" fmla="*/ 76 h 268"/>
                  <a:gd name="T78" fmla="*/ 362 w 474"/>
                  <a:gd name="T79" fmla="*/ 100 h 268"/>
                  <a:gd name="T80" fmla="*/ 398 w 474"/>
                  <a:gd name="T81" fmla="*/ 126 h 268"/>
                  <a:gd name="T82" fmla="*/ 428 w 474"/>
                  <a:gd name="T83" fmla="*/ 152 h 268"/>
                  <a:gd name="T84" fmla="*/ 452 w 474"/>
                  <a:gd name="T85" fmla="*/ 176 h 268"/>
                  <a:gd name="T86" fmla="*/ 460 w 474"/>
                  <a:gd name="T87" fmla="*/ 188 h 268"/>
                  <a:gd name="T88" fmla="*/ 466 w 474"/>
                  <a:gd name="T89" fmla="*/ 200 h 268"/>
                  <a:gd name="T90" fmla="*/ 472 w 474"/>
                  <a:gd name="T91" fmla="*/ 212 h 268"/>
                  <a:gd name="T92" fmla="*/ 474 w 474"/>
                  <a:gd name="T93" fmla="*/ 222 h 268"/>
                  <a:gd name="T94" fmla="*/ 474 w 474"/>
                  <a:gd name="T95" fmla="*/ 232 h 268"/>
                  <a:gd name="T96" fmla="*/ 470 w 474"/>
                  <a:gd name="T97" fmla="*/ 240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74" h="268">
                    <a:moveTo>
                      <a:pt x="470" y="240"/>
                    </a:moveTo>
                    <a:lnTo>
                      <a:pt x="470" y="240"/>
                    </a:lnTo>
                    <a:lnTo>
                      <a:pt x="466" y="248"/>
                    </a:lnTo>
                    <a:lnTo>
                      <a:pt x="458" y="254"/>
                    </a:lnTo>
                    <a:lnTo>
                      <a:pt x="448" y="260"/>
                    </a:lnTo>
                    <a:lnTo>
                      <a:pt x="438" y="264"/>
                    </a:lnTo>
                    <a:lnTo>
                      <a:pt x="424" y="266"/>
                    </a:lnTo>
                    <a:lnTo>
                      <a:pt x="410" y="268"/>
                    </a:lnTo>
                    <a:lnTo>
                      <a:pt x="376" y="268"/>
                    </a:lnTo>
                    <a:lnTo>
                      <a:pt x="336" y="262"/>
                    </a:lnTo>
                    <a:lnTo>
                      <a:pt x="294" y="252"/>
                    </a:lnTo>
                    <a:lnTo>
                      <a:pt x="248" y="236"/>
                    </a:lnTo>
                    <a:lnTo>
                      <a:pt x="200" y="216"/>
                    </a:lnTo>
                    <a:lnTo>
                      <a:pt x="200" y="216"/>
                    </a:lnTo>
                    <a:lnTo>
                      <a:pt x="154" y="194"/>
                    </a:lnTo>
                    <a:lnTo>
                      <a:pt x="112" y="168"/>
                    </a:lnTo>
                    <a:lnTo>
                      <a:pt x="74" y="144"/>
                    </a:lnTo>
                    <a:lnTo>
                      <a:pt x="44" y="118"/>
                    </a:lnTo>
                    <a:lnTo>
                      <a:pt x="22" y="92"/>
                    </a:lnTo>
                    <a:lnTo>
                      <a:pt x="14" y="80"/>
                    </a:lnTo>
                    <a:lnTo>
                      <a:pt x="6" y="68"/>
                    </a:lnTo>
                    <a:lnTo>
                      <a:pt x="2" y="58"/>
                    </a:lnTo>
                    <a:lnTo>
                      <a:pt x="0" y="48"/>
                    </a:lnTo>
                    <a:lnTo>
                      <a:pt x="0" y="38"/>
                    </a:lnTo>
                    <a:lnTo>
                      <a:pt x="2" y="28"/>
                    </a:lnTo>
                    <a:lnTo>
                      <a:pt x="2" y="28"/>
                    </a:lnTo>
                    <a:lnTo>
                      <a:pt x="8" y="20"/>
                    </a:lnTo>
                    <a:lnTo>
                      <a:pt x="14" y="14"/>
                    </a:lnTo>
                    <a:lnTo>
                      <a:pt x="24" y="8"/>
                    </a:lnTo>
                    <a:lnTo>
                      <a:pt x="36" y="4"/>
                    </a:lnTo>
                    <a:lnTo>
                      <a:pt x="48" y="2"/>
                    </a:lnTo>
                    <a:lnTo>
                      <a:pt x="64" y="0"/>
                    </a:lnTo>
                    <a:lnTo>
                      <a:pt x="98" y="2"/>
                    </a:lnTo>
                    <a:lnTo>
                      <a:pt x="136" y="8"/>
                    </a:lnTo>
                    <a:lnTo>
                      <a:pt x="180" y="18"/>
                    </a:lnTo>
                    <a:lnTo>
                      <a:pt x="226" y="32"/>
                    </a:lnTo>
                    <a:lnTo>
                      <a:pt x="274" y="52"/>
                    </a:lnTo>
                    <a:lnTo>
                      <a:pt x="274" y="52"/>
                    </a:lnTo>
                    <a:lnTo>
                      <a:pt x="320" y="76"/>
                    </a:lnTo>
                    <a:lnTo>
                      <a:pt x="362" y="100"/>
                    </a:lnTo>
                    <a:lnTo>
                      <a:pt x="398" y="126"/>
                    </a:lnTo>
                    <a:lnTo>
                      <a:pt x="428" y="152"/>
                    </a:lnTo>
                    <a:lnTo>
                      <a:pt x="452" y="176"/>
                    </a:lnTo>
                    <a:lnTo>
                      <a:pt x="460" y="188"/>
                    </a:lnTo>
                    <a:lnTo>
                      <a:pt x="466" y="200"/>
                    </a:lnTo>
                    <a:lnTo>
                      <a:pt x="472" y="212"/>
                    </a:lnTo>
                    <a:lnTo>
                      <a:pt x="474" y="222"/>
                    </a:lnTo>
                    <a:lnTo>
                      <a:pt x="474" y="232"/>
                    </a:lnTo>
                    <a:lnTo>
                      <a:pt x="470" y="240"/>
                    </a:lnTo>
                    <a:close/>
                  </a:path>
                </a:pathLst>
              </a:custGeom>
              <a:solidFill>
                <a:srgbClr val="F2C9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5" name="Freeform 364"/>
              <p:cNvSpPr>
                <a:spLocks/>
              </p:cNvSpPr>
              <p:nvPr/>
            </p:nvSpPr>
            <p:spPr bwMode="auto">
              <a:xfrm>
                <a:off x="-5411665" y="9694618"/>
                <a:ext cx="752475" cy="425450"/>
              </a:xfrm>
              <a:custGeom>
                <a:avLst/>
                <a:gdLst>
                  <a:gd name="T0" fmla="*/ 470 w 474"/>
                  <a:gd name="T1" fmla="*/ 240 h 268"/>
                  <a:gd name="T2" fmla="*/ 470 w 474"/>
                  <a:gd name="T3" fmla="*/ 240 h 268"/>
                  <a:gd name="T4" fmla="*/ 466 w 474"/>
                  <a:gd name="T5" fmla="*/ 248 h 268"/>
                  <a:gd name="T6" fmla="*/ 458 w 474"/>
                  <a:gd name="T7" fmla="*/ 254 h 268"/>
                  <a:gd name="T8" fmla="*/ 448 w 474"/>
                  <a:gd name="T9" fmla="*/ 260 h 268"/>
                  <a:gd name="T10" fmla="*/ 438 w 474"/>
                  <a:gd name="T11" fmla="*/ 264 h 268"/>
                  <a:gd name="T12" fmla="*/ 424 w 474"/>
                  <a:gd name="T13" fmla="*/ 266 h 268"/>
                  <a:gd name="T14" fmla="*/ 410 w 474"/>
                  <a:gd name="T15" fmla="*/ 268 h 268"/>
                  <a:gd name="T16" fmla="*/ 376 w 474"/>
                  <a:gd name="T17" fmla="*/ 268 h 268"/>
                  <a:gd name="T18" fmla="*/ 336 w 474"/>
                  <a:gd name="T19" fmla="*/ 262 h 268"/>
                  <a:gd name="T20" fmla="*/ 294 w 474"/>
                  <a:gd name="T21" fmla="*/ 252 h 268"/>
                  <a:gd name="T22" fmla="*/ 248 w 474"/>
                  <a:gd name="T23" fmla="*/ 236 h 268"/>
                  <a:gd name="T24" fmla="*/ 200 w 474"/>
                  <a:gd name="T25" fmla="*/ 216 h 268"/>
                  <a:gd name="T26" fmla="*/ 200 w 474"/>
                  <a:gd name="T27" fmla="*/ 216 h 268"/>
                  <a:gd name="T28" fmla="*/ 154 w 474"/>
                  <a:gd name="T29" fmla="*/ 194 h 268"/>
                  <a:gd name="T30" fmla="*/ 112 w 474"/>
                  <a:gd name="T31" fmla="*/ 168 h 268"/>
                  <a:gd name="T32" fmla="*/ 74 w 474"/>
                  <a:gd name="T33" fmla="*/ 144 h 268"/>
                  <a:gd name="T34" fmla="*/ 44 w 474"/>
                  <a:gd name="T35" fmla="*/ 118 h 268"/>
                  <a:gd name="T36" fmla="*/ 22 w 474"/>
                  <a:gd name="T37" fmla="*/ 92 h 268"/>
                  <a:gd name="T38" fmla="*/ 14 w 474"/>
                  <a:gd name="T39" fmla="*/ 80 h 268"/>
                  <a:gd name="T40" fmla="*/ 6 w 474"/>
                  <a:gd name="T41" fmla="*/ 68 h 268"/>
                  <a:gd name="T42" fmla="*/ 2 w 474"/>
                  <a:gd name="T43" fmla="*/ 58 h 268"/>
                  <a:gd name="T44" fmla="*/ 0 w 474"/>
                  <a:gd name="T45" fmla="*/ 48 h 268"/>
                  <a:gd name="T46" fmla="*/ 0 w 474"/>
                  <a:gd name="T47" fmla="*/ 38 h 268"/>
                  <a:gd name="T48" fmla="*/ 2 w 474"/>
                  <a:gd name="T49" fmla="*/ 28 h 268"/>
                  <a:gd name="T50" fmla="*/ 2 w 474"/>
                  <a:gd name="T51" fmla="*/ 28 h 268"/>
                  <a:gd name="T52" fmla="*/ 8 w 474"/>
                  <a:gd name="T53" fmla="*/ 20 h 268"/>
                  <a:gd name="T54" fmla="*/ 14 w 474"/>
                  <a:gd name="T55" fmla="*/ 14 h 268"/>
                  <a:gd name="T56" fmla="*/ 24 w 474"/>
                  <a:gd name="T57" fmla="*/ 8 h 268"/>
                  <a:gd name="T58" fmla="*/ 36 w 474"/>
                  <a:gd name="T59" fmla="*/ 4 h 268"/>
                  <a:gd name="T60" fmla="*/ 48 w 474"/>
                  <a:gd name="T61" fmla="*/ 2 h 268"/>
                  <a:gd name="T62" fmla="*/ 64 w 474"/>
                  <a:gd name="T63" fmla="*/ 0 h 268"/>
                  <a:gd name="T64" fmla="*/ 98 w 474"/>
                  <a:gd name="T65" fmla="*/ 2 h 268"/>
                  <a:gd name="T66" fmla="*/ 136 w 474"/>
                  <a:gd name="T67" fmla="*/ 8 h 268"/>
                  <a:gd name="T68" fmla="*/ 180 w 474"/>
                  <a:gd name="T69" fmla="*/ 18 h 268"/>
                  <a:gd name="T70" fmla="*/ 226 w 474"/>
                  <a:gd name="T71" fmla="*/ 32 h 268"/>
                  <a:gd name="T72" fmla="*/ 274 w 474"/>
                  <a:gd name="T73" fmla="*/ 52 h 268"/>
                  <a:gd name="T74" fmla="*/ 274 w 474"/>
                  <a:gd name="T75" fmla="*/ 52 h 268"/>
                  <a:gd name="T76" fmla="*/ 320 w 474"/>
                  <a:gd name="T77" fmla="*/ 76 h 268"/>
                  <a:gd name="T78" fmla="*/ 362 w 474"/>
                  <a:gd name="T79" fmla="*/ 100 h 268"/>
                  <a:gd name="T80" fmla="*/ 398 w 474"/>
                  <a:gd name="T81" fmla="*/ 126 h 268"/>
                  <a:gd name="T82" fmla="*/ 428 w 474"/>
                  <a:gd name="T83" fmla="*/ 152 h 268"/>
                  <a:gd name="T84" fmla="*/ 452 w 474"/>
                  <a:gd name="T85" fmla="*/ 176 h 268"/>
                  <a:gd name="T86" fmla="*/ 460 w 474"/>
                  <a:gd name="T87" fmla="*/ 188 h 268"/>
                  <a:gd name="T88" fmla="*/ 466 w 474"/>
                  <a:gd name="T89" fmla="*/ 200 h 268"/>
                  <a:gd name="T90" fmla="*/ 472 w 474"/>
                  <a:gd name="T91" fmla="*/ 212 h 268"/>
                  <a:gd name="T92" fmla="*/ 474 w 474"/>
                  <a:gd name="T93" fmla="*/ 222 h 268"/>
                  <a:gd name="T94" fmla="*/ 474 w 474"/>
                  <a:gd name="T95" fmla="*/ 232 h 268"/>
                  <a:gd name="T96" fmla="*/ 470 w 474"/>
                  <a:gd name="T97" fmla="*/ 240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74" h="268">
                    <a:moveTo>
                      <a:pt x="470" y="240"/>
                    </a:moveTo>
                    <a:lnTo>
                      <a:pt x="470" y="240"/>
                    </a:lnTo>
                    <a:lnTo>
                      <a:pt x="466" y="248"/>
                    </a:lnTo>
                    <a:lnTo>
                      <a:pt x="458" y="254"/>
                    </a:lnTo>
                    <a:lnTo>
                      <a:pt x="448" y="260"/>
                    </a:lnTo>
                    <a:lnTo>
                      <a:pt x="438" y="264"/>
                    </a:lnTo>
                    <a:lnTo>
                      <a:pt x="424" y="266"/>
                    </a:lnTo>
                    <a:lnTo>
                      <a:pt x="410" y="268"/>
                    </a:lnTo>
                    <a:lnTo>
                      <a:pt x="376" y="268"/>
                    </a:lnTo>
                    <a:lnTo>
                      <a:pt x="336" y="262"/>
                    </a:lnTo>
                    <a:lnTo>
                      <a:pt x="294" y="252"/>
                    </a:lnTo>
                    <a:lnTo>
                      <a:pt x="248" y="236"/>
                    </a:lnTo>
                    <a:lnTo>
                      <a:pt x="200" y="216"/>
                    </a:lnTo>
                    <a:lnTo>
                      <a:pt x="200" y="216"/>
                    </a:lnTo>
                    <a:lnTo>
                      <a:pt x="154" y="194"/>
                    </a:lnTo>
                    <a:lnTo>
                      <a:pt x="112" y="168"/>
                    </a:lnTo>
                    <a:lnTo>
                      <a:pt x="74" y="144"/>
                    </a:lnTo>
                    <a:lnTo>
                      <a:pt x="44" y="118"/>
                    </a:lnTo>
                    <a:lnTo>
                      <a:pt x="22" y="92"/>
                    </a:lnTo>
                    <a:lnTo>
                      <a:pt x="14" y="80"/>
                    </a:lnTo>
                    <a:lnTo>
                      <a:pt x="6" y="68"/>
                    </a:lnTo>
                    <a:lnTo>
                      <a:pt x="2" y="58"/>
                    </a:lnTo>
                    <a:lnTo>
                      <a:pt x="0" y="48"/>
                    </a:lnTo>
                    <a:lnTo>
                      <a:pt x="0" y="38"/>
                    </a:lnTo>
                    <a:lnTo>
                      <a:pt x="2" y="28"/>
                    </a:lnTo>
                    <a:lnTo>
                      <a:pt x="2" y="28"/>
                    </a:lnTo>
                    <a:lnTo>
                      <a:pt x="8" y="20"/>
                    </a:lnTo>
                    <a:lnTo>
                      <a:pt x="14" y="14"/>
                    </a:lnTo>
                    <a:lnTo>
                      <a:pt x="24" y="8"/>
                    </a:lnTo>
                    <a:lnTo>
                      <a:pt x="36" y="4"/>
                    </a:lnTo>
                    <a:lnTo>
                      <a:pt x="48" y="2"/>
                    </a:lnTo>
                    <a:lnTo>
                      <a:pt x="64" y="0"/>
                    </a:lnTo>
                    <a:lnTo>
                      <a:pt x="98" y="2"/>
                    </a:lnTo>
                    <a:lnTo>
                      <a:pt x="136" y="8"/>
                    </a:lnTo>
                    <a:lnTo>
                      <a:pt x="180" y="18"/>
                    </a:lnTo>
                    <a:lnTo>
                      <a:pt x="226" y="32"/>
                    </a:lnTo>
                    <a:lnTo>
                      <a:pt x="274" y="52"/>
                    </a:lnTo>
                    <a:lnTo>
                      <a:pt x="274" y="52"/>
                    </a:lnTo>
                    <a:lnTo>
                      <a:pt x="320" y="76"/>
                    </a:lnTo>
                    <a:lnTo>
                      <a:pt x="362" y="100"/>
                    </a:lnTo>
                    <a:lnTo>
                      <a:pt x="398" y="126"/>
                    </a:lnTo>
                    <a:lnTo>
                      <a:pt x="428" y="152"/>
                    </a:lnTo>
                    <a:lnTo>
                      <a:pt x="452" y="176"/>
                    </a:lnTo>
                    <a:lnTo>
                      <a:pt x="460" y="188"/>
                    </a:lnTo>
                    <a:lnTo>
                      <a:pt x="466" y="200"/>
                    </a:lnTo>
                    <a:lnTo>
                      <a:pt x="472" y="212"/>
                    </a:lnTo>
                    <a:lnTo>
                      <a:pt x="474" y="222"/>
                    </a:lnTo>
                    <a:lnTo>
                      <a:pt x="474" y="232"/>
                    </a:lnTo>
                    <a:lnTo>
                      <a:pt x="470" y="24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6" name="Freeform 365"/>
              <p:cNvSpPr>
                <a:spLocks/>
              </p:cNvSpPr>
              <p:nvPr/>
            </p:nvSpPr>
            <p:spPr bwMode="auto">
              <a:xfrm>
                <a:off x="-5351340" y="9732718"/>
                <a:ext cx="631825" cy="349250"/>
              </a:xfrm>
              <a:custGeom>
                <a:avLst/>
                <a:gdLst>
                  <a:gd name="T0" fmla="*/ 396 w 398"/>
                  <a:gd name="T1" fmla="*/ 200 h 220"/>
                  <a:gd name="T2" fmla="*/ 396 w 398"/>
                  <a:gd name="T3" fmla="*/ 200 h 220"/>
                  <a:gd name="T4" fmla="*/ 392 w 398"/>
                  <a:gd name="T5" fmla="*/ 206 h 220"/>
                  <a:gd name="T6" fmla="*/ 386 w 398"/>
                  <a:gd name="T7" fmla="*/ 210 h 220"/>
                  <a:gd name="T8" fmla="*/ 378 w 398"/>
                  <a:gd name="T9" fmla="*/ 214 h 220"/>
                  <a:gd name="T10" fmla="*/ 368 w 398"/>
                  <a:gd name="T11" fmla="*/ 218 h 220"/>
                  <a:gd name="T12" fmla="*/ 346 w 398"/>
                  <a:gd name="T13" fmla="*/ 220 h 220"/>
                  <a:gd name="T14" fmla="*/ 318 w 398"/>
                  <a:gd name="T15" fmla="*/ 218 h 220"/>
                  <a:gd name="T16" fmla="*/ 284 w 398"/>
                  <a:gd name="T17" fmla="*/ 214 h 220"/>
                  <a:gd name="T18" fmla="*/ 248 w 398"/>
                  <a:gd name="T19" fmla="*/ 204 h 220"/>
                  <a:gd name="T20" fmla="*/ 210 w 398"/>
                  <a:gd name="T21" fmla="*/ 192 h 220"/>
                  <a:gd name="T22" fmla="*/ 170 w 398"/>
                  <a:gd name="T23" fmla="*/ 174 h 220"/>
                  <a:gd name="T24" fmla="*/ 170 w 398"/>
                  <a:gd name="T25" fmla="*/ 174 h 220"/>
                  <a:gd name="T26" fmla="*/ 130 w 398"/>
                  <a:gd name="T27" fmla="*/ 156 h 220"/>
                  <a:gd name="T28" fmla="*/ 96 w 398"/>
                  <a:gd name="T29" fmla="*/ 134 h 220"/>
                  <a:gd name="T30" fmla="*/ 64 w 398"/>
                  <a:gd name="T31" fmla="*/ 114 h 220"/>
                  <a:gd name="T32" fmla="*/ 38 w 398"/>
                  <a:gd name="T33" fmla="*/ 92 h 220"/>
                  <a:gd name="T34" fmla="*/ 18 w 398"/>
                  <a:gd name="T35" fmla="*/ 72 h 220"/>
                  <a:gd name="T36" fmla="*/ 6 w 398"/>
                  <a:gd name="T37" fmla="*/ 54 h 220"/>
                  <a:gd name="T38" fmla="*/ 2 w 398"/>
                  <a:gd name="T39" fmla="*/ 44 h 220"/>
                  <a:gd name="T40" fmla="*/ 0 w 398"/>
                  <a:gd name="T41" fmla="*/ 36 h 220"/>
                  <a:gd name="T42" fmla="*/ 0 w 398"/>
                  <a:gd name="T43" fmla="*/ 28 h 220"/>
                  <a:gd name="T44" fmla="*/ 2 w 398"/>
                  <a:gd name="T45" fmla="*/ 22 h 220"/>
                  <a:gd name="T46" fmla="*/ 2 w 398"/>
                  <a:gd name="T47" fmla="*/ 22 h 220"/>
                  <a:gd name="T48" fmla="*/ 6 w 398"/>
                  <a:gd name="T49" fmla="*/ 16 h 220"/>
                  <a:gd name="T50" fmla="*/ 12 w 398"/>
                  <a:gd name="T51" fmla="*/ 10 h 220"/>
                  <a:gd name="T52" fmla="*/ 18 w 398"/>
                  <a:gd name="T53" fmla="*/ 6 h 220"/>
                  <a:gd name="T54" fmla="*/ 28 w 398"/>
                  <a:gd name="T55" fmla="*/ 4 h 220"/>
                  <a:gd name="T56" fmla="*/ 52 w 398"/>
                  <a:gd name="T57" fmla="*/ 0 h 220"/>
                  <a:gd name="T58" fmla="*/ 80 w 398"/>
                  <a:gd name="T59" fmla="*/ 2 h 220"/>
                  <a:gd name="T60" fmla="*/ 112 w 398"/>
                  <a:gd name="T61" fmla="*/ 8 h 220"/>
                  <a:gd name="T62" fmla="*/ 148 w 398"/>
                  <a:gd name="T63" fmla="*/ 16 h 220"/>
                  <a:gd name="T64" fmla="*/ 188 w 398"/>
                  <a:gd name="T65" fmla="*/ 30 h 220"/>
                  <a:gd name="T66" fmla="*/ 228 w 398"/>
                  <a:gd name="T67" fmla="*/ 46 h 220"/>
                  <a:gd name="T68" fmla="*/ 228 w 398"/>
                  <a:gd name="T69" fmla="*/ 46 h 220"/>
                  <a:gd name="T70" fmla="*/ 266 w 398"/>
                  <a:gd name="T71" fmla="*/ 66 h 220"/>
                  <a:gd name="T72" fmla="*/ 302 w 398"/>
                  <a:gd name="T73" fmla="*/ 86 h 220"/>
                  <a:gd name="T74" fmla="*/ 332 w 398"/>
                  <a:gd name="T75" fmla="*/ 108 h 220"/>
                  <a:gd name="T76" fmla="*/ 358 w 398"/>
                  <a:gd name="T77" fmla="*/ 128 h 220"/>
                  <a:gd name="T78" fmla="*/ 378 w 398"/>
                  <a:gd name="T79" fmla="*/ 148 h 220"/>
                  <a:gd name="T80" fmla="*/ 392 w 398"/>
                  <a:gd name="T81" fmla="*/ 168 h 220"/>
                  <a:gd name="T82" fmla="*/ 396 w 398"/>
                  <a:gd name="T83" fmla="*/ 176 h 220"/>
                  <a:gd name="T84" fmla="*/ 398 w 398"/>
                  <a:gd name="T85" fmla="*/ 186 h 220"/>
                  <a:gd name="T86" fmla="*/ 398 w 398"/>
                  <a:gd name="T87" fmla="*/ 192 h 220"/>
                  <a:gd name="T88" fmla="*/ 396 w 398"/>
                  <a:gd name="T89" fmla="*/ 20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98" h="220">
                    <a:moveTo>
                      <a:pt x="396" y="200"/>
                    </a:moveTo>
                    <a:lnTo>
                      <a:pt x="396" y="200"/>
                    </a:lnTo>
                    <a:lnTo>
                      <a:pt x="392" y="206"/>
                    </a:lnTo>
                    <a:lnTo>
                      <a:pt x="386" y="210"/>
                    </a:lnTo>
                    <a:lnTo>
                      <a:pt x="378" y="214"/>
                    </a:lnTo>
                    <a:lnTo>
                      <a:pt x="368" y="218"/>
                    </a:lnTo>
                    <a:lnTo>
                      <a:pt x="346" y="220"/>
                    </a:lnTo>
                    <a:lnTo>
                      <a:pt x="318" y="218"/>
                    </a:lnTo>
                    <a:lnTo>
                      <a:pt x="284" y="214"/>
                    </a:lnTo>
                    <a:lnTo>
                      <a:pt x="248" y="204"/>
                    </a:lnTo>
                    <a:lnTo>
                      <a:pt x="210" y="192"/>
                    </a:lnTo>
                    <a:lnTo>
                      <a:pt x="170" y="174"/>
                    </a:lnTo>
                    <a:lnTo>
                      <a:pt x="170" y="174"/>
                    </a:lnTo>
                    <a:lnTo>
                      <a:pt x="130" y="156"/>
                    </a:lnTo>
                    <a:lnTo>
                      <a:pt x="96" y="134"/>
                    </a:lnTo>
                    <a:lnTo>
                      <a:pt x="64" y="114"/>
                    </a:lnTo>
                    <a:lnTo>
                      <a:pt x="38" y="92"/>
                    </a:lnTo>
                    <a:lnTo>
                      <a:pt x="18" y="72"/>
                    </a:lnTo>
                    <a:lnTo>
                      <a:pt x="6" y="54"/>
                    </a:lnTo>
                    <a:lnTo>
                      <a:pt x="2" y="44"/>
                    </a:lnTo>
                    <a:lnTo>
                      <a:pt x="0" y="36"/>
                    </a:lnTo>
                    <a:lnTo>
                      <a:pt x="0" y="28"/>
                    </a:lnTo>
                    <a:lnTo>
                      <a:pt x="2" y="22"/>
                    </a:lnTo>
                    <a:lnTo>
                      <a:pt x="2" y="22"/>
                    </a:lnTo>
                    <a:lnTo>
                      <a:pt x="6" y="16"/>
                    </a:lnTo>
                    <a:lnTo>
                      <a:pt x="12" y="10"/>
                    </a:lnTo>
                    <a:lnTo>
                      <a:pt x="18" y="6"/>
                    </a:lnTo>
                    <a:lnTo>
                      <a:pt x="28" y="4"/>
                    </a:lnTo>
                    <a:lnTo>
                      <a:pt x="52" y="0"/>
                    </a:lnTo>
                    <a:lnTo>
                      <a:pt x="80" y="2"/>
                    </a:lnTo>
                    <a:lnTo>
                      <a:pt x="112" y="8"/>
                    </a:lnTo>
                    <a:lnTo>
                      <a:pt x="148" y="16"/>
                    </a:lnTo>
                    <a:lnTo>
                      <a:pt x="188" y="30"/>
                    </a:lnTo>
                    <a:lnTo>
                      <a:pt x="228" y="46"/>
                    </a:lnTo>
                    <a:lnTo>
                      <a:pt x="228" y="46"/>
                    </a:lnTo>
                    <a:lnTo>
                      <a:pt x="266" y="66"/>
                    </a:lnTo>
                    <a:lnTo>
                      <a:pt x="302" y="86"/>
                    </a:lnTo>
                    <a:lnTo>
                      <a:pt x="332" y="108"/>
                    </a:lnTo>
                    <a:lnTo>
                      <a:pt x="358" y="128"/>
                    </a:lnTo>
                    <a:lnTo>
                      <a:pt x="378" y="148"/>
                    </a:lnTo>
                    <a:lnTo>
                      <a:pt x="392" y="168"/>
                    </a:lnTo>
                    <a:lnTo>
                      <a:pt x="396" y="176"/>
                    </a:lnTo>
                    <a:lnTo>
                      <a:pt x="398" y="186"/>
                    </a:lnTo>
                    <a:lnTo>
                      <a:pt x="398" y="192"/>
                    </a:lnTo>
                    <a:lnTo>
                      <a:pt x="396" y="200"/>
                    </a:lnTo>
                    <a:close/>
                  </a:path>
                </a:pathLst>
              </a:custGeom>
              <a:solidFill>
                <a:srgbClr val="FFE4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7" name="Freeform 366"/>
              <p:cNvSpPr>
                <a:spLocks/>
              </p:cNvSpPr>
              <p:nvPr/>
            </p:nvSpPr>
            <p:spPr bwMode="auto">
              <a:xfrm>
                <a:off x="-5351340" y="9732718"/>
                <a:ext cx="631825" cy="349250"/>
              </a:xfrm>
              <a:custGeom>
                <a:avLst/>
                <a:gdLst>
                  <a:gd name="T0" fmla="*/ 396 w 398"/>
                  <a:gd name="T1" fmla="*/ 200 h 220"/>
                  <a:gd name="T2" fmla="*/ 396 w 398"/>
                  <a:gd name="T3" fmla="*/ 200 h 220"/>
                  <a:gd name="T4" fmla="*/ 392 w 398"/>
                  <a:gd name="T5" fmla="*/ 206 h 220"/>
                  <a:gd name="T6" fmla="*/ 386 w 398"/>
                  <a:gd name="T7" fmla="*/ 210 h 220"/>
                  <a:gd name="T8" fmla="*/ 378 w 398"/>
                  <a:gd name="T9" fmla="*/ 214 h 220"/>
                  <a:gd name="T10" fmla="*/ 368 w 398"/>
                  <a:gd name="T11" fmla="*/ 218 h 220"/>
                  <a:gd name="T12" fmla="*/ 346 w 398"/>
                  <a:gd name="T13" fmla="*/ 220 h 220"/>
                  <a:gd name="T14" fmla="*/ 318 w 398"/>
                  <a:gd name="T15" fmla="*/ 218 h 220"/>
                  <a:gd name="T16" fmla="*/ 284 w 398"/>
                  <a:gd name="T17" fmla="*/ 214 h 220"/>
                  <a:gd name="T18" fmla="*/ 248 w 398"/>
                  <a:gd name="T19" fmla="*/ 204 h 220"/>
                  <a:gd name="T20" fmla="*/ 210 w 398"/>
                  <a:gd name="T21" fmla="*/ 192 h 220"/>
                  <a:gd name="T22" fmla="*/ 170 w 398"/>
                  <a:gd name="T23" fmla="*/ 174 h 220"/>
                  <a:gd name="T24" fmla="*/ 170 w 398"/>
                  <a:gd name="T25" fmla="*/ 174 h 220"/>
                  <a:gd name="T26" fmla="*/ 130 w 398"/>
                  <a:gd name="T27" fmla="*/ 156 h 220"/>
                  <a:gd name="T28" fmla="*/ 96 w 398"/>
                  <a:gd name="T29" fmla="*/ 134 h 220"/>
                  <a:gd name="T30" fmla="*/ 64 w 398"/>
                  <a:gd name="T31" fmla="*/ 114 h 220"/>
                  <a:gd name="T32" fmla="*/ 38 w 398"/>
                  <a:gd name="T33" fmla="*/ 92 h 220"/>
                  <a:gd name="T34" fmla="*/ 18 w 398"/>
                  <a:gd name="T35" fmla="*/ 72 h 220"/>
                  <a:gd name="T36" fmla="*/ 6 w 398"/>
                  <a:gd name="T37" fmla="*/ 54 h 220"/>
                  <a:gd name="T38" fmla="*/ 2 w 398"/>
                  <a:gd name="T39" fmla="*/ 44 h 220"/>
                  <a:gd name="T40" fmla="*/ 0 w 398"/>
                  <a:gd name="T41" fmla="*/ 36 h 220"/>
                  <a:gd name="T42" fmla="*/ 0 w 398"/>
                  <a:gd name="T43" fmla="*/ 28 h 220"/>
                  <a:gd name="T44" fmla="*/ 2 w 398"/>
                  <a:gd name="T45" fmla="*/ 22 h 220"/>
                  <a:gd name="T46" fmla="*/ 2 w 398"/>
                  <a:gd name="T47" fmla="*/ 22 h 220"/>
                  <a:gd name="T48" fmla="*/ 6 w 398"/>
                  <a:gd name="T49" fmla="*/ 16 h 220"/>
                  <a:gd name="T50" fmla="*/ 12 w 398"/>
                  <a:gd name="T51" fmla="*/ 10 h 220"/>
                  <a:gd name="T52" fmla="*/ 18 w 398"/>
                  <a:gd name="T53" fmla="*/ 6 h 220"/>
                  <a:gd name="T54" fmla="*/ 28 w 398"/>
                  <a:gd name="T55" fmla="*/ 4 h 220"/>
                  <a:gd name="T56" fmla="*/ 52 w 398"/>
                  <a:gd name="T57" fmla="*/ 0 h 220"/>
                  <a:gd name="T58" fmla="*/ 80 w 398"/>
                  <a:gd name="T59" fmla="*/ 2 h 220"/>
                  <a:gd name="T60" fmla="*/ 112 w 398"/>
                  <a:gd name="T61" fmla="*/ 8 h 220"/>
                  <a:gd name="T62" fmla="*/ 148 w 398"/>
                  <a:gd name="T63" fmla="*/ 16 h 220"/>
                  <a:gd name="T64" fmla="*/ 188 w 398"/>
                  <a:gd name="T65" fmla="*/ 30 h 220"/>
                  <a:gd name="T66" fmla="*/ 228 w 398"/>
                  <a:gd name="T67" fmla="*/ 46 h 220"/>
                  <a:gd name="T68" fmla="*/ 228 w 398"/>
                  <a:gd name="T69" fmla="*/ 46 h 220"/>
                  <a:gd name="T70" fmla="*/ 266 w 398"/>
                  <a:gd name="T71" fmla="*/ 66 h 220"/>
                  <a:gd name="T72" fmla="*/ 302 w 398"/>
                  <a:gd name="T73" fmla="*/ 86 h 220"/>
                  <a:gd name="T74" fmla="*/ 332 w 398"/>
                  <a:gd name="T75" fmla="*/ 108 h 220"/>
                  <a:gd name="T76" fmla="*/ 358 w 398"/>
                  <a:gd name="T77" fmla="*/ 128 h 220"/>
                  <a:gd name="T78" fmla="*/ 378 w 398"/>
                  <a:gd name="T79" fmla="*/ 148 h 220"/>
                  <a:gd name="T80" fmla="*/ 392 w 398"/>
                  <a:gd name="T81" fmla="*/ 168 h 220"/>
                  <a:gd name="T82" fmla="*/ 396 w 398"/>
                  <a:gd name="T83" fmla="*/ 176 h 220"/>
                  <a:gd name="T84" fmla="*/ 398 w 398"/>
                  <a:gd name="T85" fmla="*/ 186 h 220"/>
                  <a:gd name="T86" fmla="*/ 398 w 398"/>
                  <a:gd name="T87" fmla="*/ 192 h 220"/>
                  <a:gd name="T88" fmla="*/ 396 w 398"/>
                  <a:gd name="T89" fmla="*/ 20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98" h="220">
                    <a:moveTo>
                      <a:pt x="396" y="200"/>
                    </a:moveTo>
                    <a:lnTo>
                      <a:pt x="396" y="200"/>
                    </a:lnTo>
                    <a:lnTo>
                      <a:pt x="392" y="206"/>
                    </a:lnTo>
                    <a:lnTo>
                      <a:pt x="386" y="210"/>
                    </a:lnTo>
                    <a:lnTo>
                      <a:pt x="378" y="214"/>
                    </a:lnTo>
                    <a:lnTo>
                      <a:pt x="368" y="218"/>
                    </a:lnTo>
                    <a:lnTo>
                      <a:pt x="346" y="220"/>
                    </a:lnTo>
                    <a:lnTo>
                      <a:pt x="318" y="218"/>
                    </a:lnTo>
                    <a:lnTo>
                      <a:pt x="284" y="214"/>
                    </a:lnTo>
                    <a:lnTo>
                      <a:pt x="248" y="204"/>
                    </a:lnTo>
                    <a:lnTo>
                      <a:pt x="210" y="192"/>
                    </a:lnTo>
                    <a:lnTo>
                      <a:pt x="170" y="174"/>
                    </a:lnTo>
                    <a:lnTo>
                      <a:pt x="170" y="174"/>
                    </a:lnTo>
                    <a:lnTo>
                      <a:pt x="130" y="156"/>
                    </a:lnTo>
                    <a:lnTo>
                      <a:pt x="96" y="134"/>
                    </a:lnTo>
                    <a:lnTo>
                      <a:pt x="64" y="114"/>
                    </a:lnTo>
                    <a:lnTo>
                      <a:pt x="38" y="92"/>
                    </a:lnTo>
                    <a:lnTo>
                      <a:pt x="18" y="72"/>
                    </a:lnTo>
                    <a:lnTo>
                      <a:pt x="6" y="54"/>
                    </a:lnTo>
                    <a:lnTo>
                      <a:pt x="2" y="44"/>
                    </a:lnTo>
                    <a:lnTo>
                      <a:pt x="0" y="36"/>
                    </a:lnTo>
                    <a:lnTo>
                      <a:pt x="0" y="28"/>
                    </a:lnTo>
                    <a:lnTo>
                      <a:pt x="2" y="22"/>
                    </a:lnTo>
                    <a:lnTo>
                      <a:pt x="2" y="22"/>
                    </a:lnTo>
                    <a:lnTo>
                      <a:pt x="6" y="16"/>
                    </a:lnTo>
                    <a:lnTo>
                      <a:pt x="12" y="10"/>
                    </a:lnTo>
                    <a:lnTo>
                      <a:pt x="18" y="6"/>
                    </a:lnTo>
                    <a:lnTo>
                      <a:pt x="28" y="4"/>
                    </a:lnTo>
                    <a:lnTo>
                      <a:pt x="52" y="0"/>
                    </a:lnTo>
                    <a:lnTo>
                      <a:pt x="80" y="2"/>
                    </a:lnTo>
                    <a:lnTo>
                      <a:pt x="112" y="8"/>
                    </a:lnTo>
                    <a:lnTo>
                      <a:pt x="148" y="16"/>
                    </a:lnTo>
                    <a:lnTo>
                      <a:pt x="188" y="30"/>
                    </a:lnTo>
                    <a:lnTo>
                      <a:pt x="228" y="46"/>
                    </a:lnTo>
                    <a:lnTo>
                      <a:pt x="228" y="46"/>
                    </a:lnTo>
                    <a:lnTo>
                      <a:pt x="266" y="66"/>
                    </a:lnTo>
                    <a:lnTo>
                      <a:pt x="302" y="86"/>
                    </a:lnTo>
                    <a:lnTo>
                      <a:pt x="332" y="108"/>
                    </a:lnTo>
                    <a:lnTo>
                      <a:pt x="358" y="128"/>
                    </a:lnTo>
                    <a:lnTo>
                      <a:pt x="378" y="148"/>
                    </a:lnTo>
                    <a:lnTo>
                      <a:pt x="392" y="168"/>
                    </a:lnTo>
                    <a:lnTo>
                      <a:pt x="396" y="176"/>
                    </a:lnTo>
                    <a:lnTo>
                      <a:pt x="398" y="186"/>
                    </a:lnTo>
                    <a:lnTo>
                      <a:pt x="398" y="192"/>
                    </a:lnTo>
                    <a:lnTo>
                      <a:pt x="396" y="20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8" name="Freeform 367"/>
              <p:cNvSpPr>
                <a:spLocks/>
              </p:cNvSpPr>
              <p:nvPr/>
            </p:nvSpPr>
            <p:spPr bwMode="auto">
              <a:xfrm>
                <a:off x="-5510090" y="9259643"/>
                <a:ext cx="1943100" cy="1304925"/>
              </a:xfrm>
              <a:custGeom>
                <a:avLst/>
                <a:gdLst>
                  <a:gd name="T0" fmla="*/ 398 w 1224"/>
                  <a:gd name="T1" fmla="*/ 822 h 822"/>
                  <a:gd name="T2" fmla="*/ 398 w 1224"/>
                  <a:gd name="T3" fmla="*/ 822 h 822"/>
                  <a:gd name="T4" fmla="*/ 386 w 1224"/>
                  <a:gd name="T5" fmla="*/ 816 h 822"/>
                  <a:gd name="T6" fmla="*/ 354 w 1224"/>
                  <a:gd name="T7" fmla="*/ 800 h 822"/>
                  <a:gd name="T8" fmla="*/ 304 w 1224"/>
                  <a:gd name="T9" fmla="*/ 774 h 822"/>
                  <a:gd name="T10" fmla="*/ 274 w 1224"/>
                  <a:gd name="T11" fmla="*/ 756 h 822"/>
                  <a:gd name="T12" fmla="*/ 244 w 1224"/>
                  <a:gd name="T13" fmla="*/ 736 h 822"/>
                  <a:gd name="T14" fmla="*/ 212 w 1224"/>
                  <a:gd name="T15" fmla="*/ 712 h 822"/>
                  <a:gd name="T16" fmla="*/ 178 w 1224"/>
                  <a:gd name="T17" fmla="*/ 686 h 822"/>
                  <a:gd name="T18" fmla="*/ 144 w 1224"/>
                  <a:gd name="T19" fmla="*/ 656 h 822"/>
                  <a:gd name="T20" fmla="*/ 112 w 1224"/>
                  <a:gd name="T21" fmla="*/ 624 h 822"/>
                  <a:gd name="T22" fmla="*/ 80 w 1224"/>
                  <a:gd name="T23" fmla="*/ 590 h 822"/>
                  <a:gd name="T24" fmla="*/ 52 w 1224"/>
                  <a:gd name="T25" fmla="*/ 552 h 822"/>
                  <a:gd name="T26" fmla="*/ 24 w 1224"/>
                  <a:gd name="T27" fmla="*/ 510 h 822"/>
                  <a:gd name="T28" fmla="*/ 0 w 1224"/>
                  <a:gd name="T29" fmla="*/ 466 h 822"/>
                  <a:gd name="T30" fmla="*/ 0 w 1224"/>
                  <a:gd name="T31" fmla="*/ 466 h 822"/>
                  <a:gd name="T32" fmla="*/ 10 w 1224"/>
                  <a:gd name="T33" fmla="*/ 470 h 822"/>
                  <a:gd name="T34" fmla="*/ 40 w 1224"/>
                  <a:gd name="T35" fmla="*/ 478 h 822"/>
                  <a:gd name="T36" fmla="*/ 84 w 1224"/>
                  <a:gd name="T37" fmla="*/ 486 h 822"/>
                  <a:gd name="T38" fmla="*/ 110 w 1224"/>
                  <a:gd name="T39" fmla="*/ 490 h 822"/>
                  <a:gd name="T40" fmla="*/ 140 w 1224"/>
                  <a:gd name="T41" fmla="*/ 494 h 822"/>
                  <a:gd name="T42" fmla="*/ 170 w 1224"/>
                  <a:gd name="T43" fmla="*/ 494 h 822"/>
                  <a:gd name="T44" fmla="*/ 202 w 1224"/>
                  <a:gd name="T45" fmla="*/ 494 h 822"/>
                  <a:gd name="T46" fmla="*/ 236 w 1224"/>
                  <a:gd name="T47" fmla="*/ 490 h 822"/>
                  <a:gd name="T48" fmla="*/ 272 w 1224"/>
                  <a:gd name="T49" fmla="*/ 484 h 822"/>
                  <a:gd name="T50" fmla="*/ 306 w 1224"/>
                  <a:gd name="T51" fmla="*/ 474 h 822"/>
                  <a:gd name="T52" fmla="*/ 340 w 1224"/>
                  <a:gd name="T53" fmla="*/ 460 h 822"/>
                  <a:gd name="T54" fmla="*/ 374 w 1224"/>
                  <a:gd name="T55" fmla="*/ 442 h 822"/>
                  <a:gd name="T56" fmla="*/ 390 w 1224"/>
                  <a:gd name="T57" fmla="*/ 432 h 822"/>
                  <a:gd name="T58" fmla="*/ 408 w 1224"/>
                  <a:gd name="T59" fmla="*/ 420 h 822"/>
                  <a:gd name="T60" fmla="*/ 408 w 1224"/>
                  <a:gd name="T61" fmla="*/ 420 h 822"/>
                  <a:gd name="T62" fmla="*/ 440 w 1224"/>
                  <a:gd name="T63" fmla="*/ 394 h 822"/>
                  <a:gd name="T64" fmla="*/ 472 w 1224"/>
                  <a:gd name="T65" fmla="*/ 364 h 822"/>
                  <a:gd name="T66" fmla="*/ 502 w 1224"/>
                  <a:gd name="T67" fmla="*/ 332 h 822"/>
                  <a:gd name="T68" fmla="*/ 534 w 1224"/>
                  <a:gd name="T69" fmla="*/ 300 h 822"/>
                  <a:gd name="T70" fmla="*/ 562 w 1224"/>
                  <a:gd name="T71" fmla="*/ 264 h 822"/>
                  <a:gd name="T72" fmla="*/ 592 w 1224"/>
                  <a:gd name="T73" fmla="*/ 230 h 822"/>
                  <a:gd name="T74" fmla="*/ 642 w 1224"/>
                  <a:gd name="T75" fmla="*/ 160 h 822"/>
                  <a:gd name="T76" fmla="*/ 686 w 1224"/>
                  <a:gd name="T77" fmla="*/ 98 h 822"/>
                  <a:gd name="T78" fmla="*/ 720 w 1224"/>
                  <a:gd name="T79" fmla="*/ 48 h 822"/>
                  <a:gd name="T80" fmla="*/ 750 w 1224"/>
                  <a:gd name="T81" fmla="*/ 0 h 822"/>
                  <a:gd name="T82" fmla="*/ 1224 w 1224"/>
                  <a:gd name="T83" fmla="*/ 214 h 822"/>
                  <a:gd name="T84" fmla="*/ 1224 w 1224"/>
                  <a:gd name="T85" fmla="*/ 214 h 822"/>
                  <a:gd name="T86" fmla="*/ 1174 w 1224"/>
                  <a:gd name="T87" fmla="*/ 270 h 822"/>
                  <a:gd name="T88" fmla="*/ 1048 w 1224"/>
                  <a:gd name="T89" fmla="*/ 400 h 822"/>
                  <a:gd name="T90" fmla="*/ 972 w 1224"/>
                  <a:gd name="T91" fmla="*/ 480 h 822"/>
                  <a:gd name="T92" fmla="*/ 892 w 1224"/>
                  <a:gd name="T93" fmla="*/ 558 h 822"/>
                  <a:gd name="T94" fmla="*/ 814 w 1224"/>
                  <a:gd name="T95" fmla="*/ 632 h 822"/>
                  <a:gd name="T96" fmla="*/ 744 w 1224"/>
                  <a:gd name="T97" fmla="*/ 696 h 822"/>
                  <a:gd name="T98" fmla="*/ 744 w 1224"/>
                  <a:gd name="T99" fmla="*/ 696 h 822"/>
                  <a:gd name="T100" fmla="*/ 710 w 1224"/>
                  <a:gd name="T101" fmla="*/ 720 h 822"/>
                  <a:gd name="T102" fmla="*/ 678 w 1224"/>
                  <a:gd name="T103" fmla="*/ 742 h 822"/>
                  <a:gd name="T104" fmla="*/ 646 w 1224"/>
                  <a:gd name="T105" fmla="*/ 760 h 822"/>
                  <a:gd name="T106" fmla="*/ 616 w 1224"/>
                  <a:gd name="T107" fmla="*/ 776 h 822"/>
                  <a:gd name="T108" fmla="*/ 586 w 1224"/>
                  <a:gd name="T109" fmla="*/ 790 h 822"/>
                  <a:gd name="T110" fmla="*/ 558 w 1224"/>
                  <a:gd name="T111" fmla="*/ 800 h 822"/>
                  <a:gd name="T112" fmla="*/ 530 w 1224"/>
                  <a:gd name="T113" fmla="*/ 808 h 822"/>
                  <a:gd name="T114" fmla="*/ 506 w 1224"/>
                  <a:gd name="T115" fmla="*/ 814 h 822"/>
                  <a:gd name="T116" fmla="*/ 462 w 1224"/>
                  <a:gd name="T117" fmla="*/ 820 h 822"/>
                  <a:gd name="T118" fmla="*/ 428 w 1224"/>
                  <a:gd name="T119" fmla="*/ 822 h 822"/>
                  <a:gd name="T120" fmla="*/ 406 w 1224"/>
                  <a:gd name="T121" fmla="*/ 822 h 822"/>
                  <a:gd name="T122" fmla="*/ 398 w 1224"/>
                  <a:gd name="T123" fmla="*/ 822 h 8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4" h="822">
                    <a:moveTo>
                      <a:pt x="398" y="822"/>
                    </a:moveTo>
                    <a:lnTo>
                      <a:pt x="398" y="822"/>
                    </a:lnTo>
                    <a:lnTo>
                      <a:pt x="386" y="816"/>
                    </a:lnTo>
                    <a:lnTo>
                      <a:pt x="354" y="800"/>
                    </a:lnTo>
                    <a:lnTo>
                      <a:pt x="304" y="774"/>
                    </a:lnTo>
                    <a:lnTo>
                      <a:pt x="274" y="756"/>
                    </a:lnTo>
                    <a:lnTo>
                      <a:pt x="244" y="736"/>
                    </a:lnTo>
                    <a:lnTo>
                      <a:pt x="212" y="712"/>
                    </a:lnTo>
                    <a:lnTo>
                      <a:pt x="178" y="686"/>
                    </a:lnTo>
                    <a:lnTo>
                      <a:pt x="144" y="656"/>
                    </a:lnTo>
                    <a:lnTo>
                      <a:pt x="112" y="624"/>
                    </a:lnTo>
                    <a:lnTo>
                      <a:pt x="80" y="590"/>
                    </a:lnTo>
                    <a:lnTo>
                      <a:pt x="52" y="552"/>
                    </a:lnTo>
                    <a:lnTo>
                      <a:pt x="24" y="510"/>
                    </a:lnTo>
                    <a:lnTo>
                      <a:pt x="0" y="466"/>
                    </a:lnTo>
                    <a:lnTo>
                      <a:pt x="0" y="466"/>
                    </a:lnTo>
                    <a:lnTo>
                      <a:pt x="10" y="470"/>
                    </a:lnTo>
                    <a:lnTo>
                      <a:pt x="40" y="478"/>
                    </a:lnTo>
                    <a:lnTo>
                      <a:pt x="84" y="486"/>
                    </a:lnTo>
                    <a:lnTo>
                      <a:pt x="110" y="490"/>
                    </a:lnTo>
                    <a:lnTo>
                      <a:pt x="140" y="494"/>
                    </a:lnTo>
                    <a:lnTo>
                      <a:pt x="170" y="494"/>
                    </a:lnTo>
                    <a:lnTo>
                      <a:pt x="202" y="494"/>
                    </a:lnTo>
                    <a:lnTo>
                      <a:pt x="236" y="490"/>
                    </a:lnTo>
                    <a:lnTo>
                      <a:pt x="272" y="484"/>
                    </a:lnTo>
                    <a:lnTo>
                      <a:pt x="306" y="474"/>
                    </a:lnTo>
                    <a:lnTo>
                      <a:pt x="340" y="460"/>
                    </a:lnTo>
                    <a:lnTo>
                      <a:pt x="374" y="442"/>
                    </a:lnTo>
                    <a:lnTo>
                      <a:pt x="390" y="432"/>
                    </a:lnTo>
                    <a:lnTo>
                      <a:pt x="408" y="420"/>
                    </a:lnTo>
                    <a:lnTo>
                      <a:pt x="408" y="420"/>
                    </a:lnTo>
                    <a:lnTo>
                      <a:pt x="440" y="394"/>
                    </a:lnTo>
                    <a:lnTo>
                      <a:pt x="472" y="364"/>
                    </a:lnTo>
                    <a:lnTo>
                      <a:pt x="502" y="332"/>
                    </a:lnTo>
                    <a:lnTo>
                      <a:pt x="534" y="300"/>
                    </a:lnTo>
                    <a:lnTo>
                      <a:pt x="562" y="264"/>
                    </a:lnTo>
                    <a:lnTo>
                      <a:pt x="592" y="230"/>
                    </a:lnTo>
                    <a:lnTo>
                      <a:pt x="642" y="160"/>
                    </a:lnTo>
                    <a:lnTo>
                      <a:pt x="686" y="98"/>
                    </a:lnTo>
                    <a:lnTo>
                      <a:pt x="720" y="48"/>
                    </a:lnTo>
                    <a:lnTo>
                      <a:pt x="750" y="0"/>
                    </a:lnTo>
                    <a:lnTo>
                      <a:pt x="1224" y="214"/>
                    </a:lnTo>
                    <a:lnTo>
                      <a:pt x="1224" y="214"/>
                    </a:lnTo>
                    <a:lnTo>
                      <a:pt x="1174" y="270"/>
                    </a:lnTo>
                    <a:lnTo>
                      <a:pt x="1048" y="400"/>
                    </a:lnTo>
                    <a:lnTo>
                      <a:pt x="972" y="480"/>
                    </a:lnTo>
                    <a:lnTo>
                      <a:pt x="892" y="558"/>
                    </a:lnTo>
                    <a:lnTo>
                      <a:pt x="814" y="632"/>
                    </a:lnTo>
                    <a:lnTo>
                      <a:pt x="744" y="696"/>
                    </a:lnTo>
                    <a:lnTo>
                      <a:pt x="744" y="696"/>
                    </a:lnTo>
                    <a:lnTo>
                      <a:pt x="710" y="720"/>
                    </a:lnTo>
                    <a:lnTo>
                      <a:pt x="678" y="742"/>
                    </a:lnTo>
                    <a:lnTo>
                      <a:pt x="646" y="760"/>
                    </a:lnTo>
                    <a:lnTo>
                      <a:pt x="616" y="776"/>
                    </a:lnTo>
                    <a:lnTo>
                      <a:pt x="586" y="790"/>
                    </a:lnTo>
                    <a:lnTo>
                      <a:pt x="558" y="800"/>
                    </a:lnTo>
                    <a:lnTo>
                      <a:pt x="530" y="808"/>
                    </a:lnTo>
                    <a:lnTo>
                      <a:pt x="506" y="814"/>
                    </a:lnTo>
                    <a:lnTo>
                      <a:pt x="462" y="820"/>
                    </a:lnTo>
                    <a:lnTo>
                      <a:pt x="428" y="822"/>
                    </a:lnTo>
                    <a:lnTo>
                      <a:pt x="406" y="822"/>
                    </a:lnTo>
                    <a:lnTo>
                      <a:pt x="398" y="822"/>
                    </a:lnTo>
                    <a:close/>
                  </a:path>
                </a:pathLst>
              </a:custGeom>
              <a:solidFill>
                <a:srgbClr val="E5D4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9" name="Freeform 368"/>
              <p:cNvSpPr>
                <a:spLocks/>
              </p:cNvSpPr>
              <p:nvPr/>
            </p:nvSpPr>
            <p:spPr bwMode="auto">
              <a:xfrm>
                <a:off x="-5510090" y="9259643"/>
                <a:ext cx="1943100" cy="1304925"/>
              </a:xfrm>
              <a:custGeom>
                <a:avLst/>
                <a:gdLst>
                  <a:gd name="T0" fmla="*/ 398 w 1224"/>
                  <a:gd name="T1" fmla="*/ 822 h 822"/>
                  <a:gd name="T2" fmla="*/ 398 w 1224"/>
                  <a:gd name="T3" fmla="*/ 822 h 822"/>
                  <a:gd name="T4" fmla="*/ 386 w 1224"/>
                  <a:gd name="T5" fmla="*/ 816 h 822"/>
                  <a:gd name="T6" fmla="*/ 354 w 1224"/>
                  <a:gd name="T7" fmla="*/ 800 h 822"/>
                  <a:gd name="T8" fmla="*/ 304 w 1224"/>
                  <a:gd name="T9" fmla="*/ 774 h 822"/>
                  <a:gd name="T10" fmla="*/ 274 w 1224"/>
                  <a:gd name="T11" fmla="*/ 756 h 822"/>
                  <a:gd name="T12" fmla="*/ 244 w 1224"/>
                  <a:gd name="T13" fmla="*/ 736 h 822"/>
                  <a:gd name="T14" fmla="*/ 212 w 1224"/>
                  <a:gd name="T15" fmla="*/ 712 h 822"/>
                  <a:gd name="T16" fmla="*/ 178 w 1224"/>
                  <a:gd name="T17" fmla="*/ 686 h 822"/>
                  <a:gd name="T18" fmla="*/ 144 w 1224"/>
                  <a:gd name="T19" fmla="*/ 656 h 822"/>
                  <a:gd name="T20" fmla="*/ 112 w 1224"/>
                  <a:gd name="T21" fmla="*/ 624 h 822"/>
                  <a:gd name="T22" fmla="*/ 80 w 1224"/>
                  <a:gd name="T23" fmla="*/ 590 h 822"/>
                  <a:gd name="T24" fmla="*/ 52 w 1224"/>
                  <a:gd name="T25" fmla="*/ 552 h 822"/>
                  <a:gd name="T26" fmla="*/ 24 w 1224"/>
                  <a:gd name="T27" fmla="*/ 510 h 822"/>
                  <a:gd name="T28" fmla="*/ 0 w 1224"/>
                  <a:gd name="T29" fmla="*/ 466 h 822"/>
                  <a:gd name="T30" fmla="*/ 0 w 1224"/>
                  <a:gd name="T31" fmla="*/ 466 h 822"/>
                  <a:gd name="T32" fmla="*/ 10 w 1224"/>
                  <a:gd name="T33" fmla="*/ 470 h 822"/>
                  <a:gd name="T34" fmla="*/ 40 w 1224"/>
                  <a:gd name="T35" fmla="*/ 478 h 822"/>
                  <a:gd name="T36" fmla="*/ 84 w 1224"/>
                  <a:gd name="T37" fmla="*/ 486 h 822"/>
                  <a:gd name="T38" fmla="*/ 110 w 1224"/>
                  <a:gd name="T39" fmla="*/ 490 h 822"/>
                  <a:gd name="T40" fmla="*/ 140 w 1224"/>
                  <a:gd name="T41" fmla="*/ 494 h 822"/>
                  <a:gd name="T42" fmla="*/ 170 w 1224"/>
                  <a:gd name="T43" fmla="*/ 494 h 822"/>
                  <a:gd name="T44" fmla="*/ 202 w 1224"/>
                  <a:gd name="T45" fmla="*/ 494 h 822"/>
                  <a:gd name="T46" fmla="*/ 236 w 1224"/>
                  <a:gd name="T47" fmla="*/ 490 h 822"/>
                  <a:gd name="T48" fmla="*/ 272 w 1224"/>
                  <a:gd name="T49" fmla="*/ 484 h 822"/>
                  <a:gd name="T50" fmla="*/ 306 w 1224"/>
                  <a:gd name="T51" fmla="*/ 474 h 822"/>
                  <a:gd name="T52" fmla="*/ 340 w 1224"/>
                  <a:gd name="T53" fmla="*/ 460 h 822"/>
                  <a:gd name="T54" fmla="*/ 374 w 1224"/>
                  <a:gd name="T55" fmla="*/ 442 h 822"/>
                  <a:gd name="T56" fmla="*/ 390 w 1224"/>
                  <a:gd name="T57" fmla="*/ 432 h 822"/>
                  <a:gd name="T58" fmla="*/ 408 w 1224"/>
                  <a:gd name="T59" fmla="*/ 420 h 822"/>
                  <a:gd name="T60" fmla="*/ 408 w 1224"/>
                  <a:gd name="T61" fmla="*/ 420 h 822"/>
                  <a:gd name="T62" fmla="*/ 440 w 1224"/>
                  <a:gd name="T63" fmla="*/ 394 h 822"/>
                  <a:gd name="T64" fmla="*/ 472 w 1224"/>
                  <a:gd name="T65" fmla="*/ 364 h 822"/>
                  <a:gd name="T66" fmla="*/ 502 w 1224"/>
                  <a:gd name="T67" fmla="*/ 332 h 822"/>
                  <a:gd name="T68" fmla="*/ 534 w 1224"/>
                  <a:gd name="T69" fmla="*/ 300 h 822"/>
                  <a:gd name="T70" fmla="*/ 562 w 1224"/>
                  <a:gd name="T71" fmla="*/ 264 h 822"/>
                  <a:gd name="T72" fmla="*/ 592 w 1224"/>
                  <a:gd name="T73" fmla="*/ 230 h 822"/>
                  <a:gd name="T74" fmla="*/ 642 w 1224"/>
                  <a:gd name="T75" fmla="*/ 160 h 822"/>
                  <a:gd name="T76" fmla="*/ 686 w 1224"/>
                  <a:gd name="T77" fmla="*/ 98 h 822"/>
                  <a:gd name="T78" fmla="*/ 720 w 1224"/>
                  <a:gd name="T79" fmla="*/ 48 h 822"/>
                  <a:gd name="T80" fmla="*/ 750 w 1224"/>
                  <a:gd name="T81" fmla="*/ 0 h 822"/>
                  <a:gd name="T82" fmla="*/ 1224 w 1224"/>
                  <a:gd name="T83" fmla="*/ 214 h 822"/>
                  <a:gd name="T84" fmla="*/ 1224 w 1224"/>
                  <a:gd name="T85" fmla="*/ 214 h 822"/>
                  <a:gd name="T86" fmla="*/ 1174 w 1224"/>
                  <a:gd name="T87" fmla="*/ 270 h 822"/>
                  <a:gd name="T88" fmla="*/ 1048 w 1224"/>
                  <a:gd name="T89" fmla="*/ 400 h 822"/>
                  <a:gd name="T90" fmla="*/ 972 w 1224"/>
                  <a:gd name="T91" fmla="*/ 480 h 822"/>
                  <a:gd name="T92" fmla="*/ 892 w 1224"/>
                  <a:gd name="T93" fmla="*/ 558 h 822"/>
                  <a:gd name="T94" fmla="*/ 814 w 1224"/>
                  <a:gd name="T95" fmla="*/ 632 h 822"/>
                  <a:gd name="T96" fmla="*/ 744 w 1224"/>
                  <a:gd name="T97" fmla="*/ 696 h 822"/>
                  <a:gd name="T98" fmla="*/ 744 w 1224"/>
                  <a:gd name="T99" fmla="*/ 696 h 822"/>
                  <a:gd name="T100" fmla="*/ 710 w 1224"/>
                  <a:gd name="T101" fmla="*/ 720 h 822"/>
                  <a:gd name="T102" fmla="*/ 678 w 1224"/>
                  <a:gd name="T103" fmla="*/ 742 h 822"/>
                  <a:gd name="T104" fmla="*/ 646 w 1224"/>
                  <a:gd name="T105" fmla="*/ 760 h 822"/>
                  <a:gd name="T106" fmla="*/ 616 w 1224"/>
                  <a:gd name="T107" fmla="*/ 776 h 822"/>
                  <a:gd name="T108" fmla="*/ 586 w 1224"/>
                  <a:gd name="T109" fmla="*/ 790 h 822"/>
                  <a:gd name="T110" fmla="*/ 558 w 1224"/>
                  <a:gd name="T111" fmla="*/ 800 h 822"/>
                  <a:gd name="T112" fmla="*/ 530 w 1224"/>
                  <a:gd name="T113" fmla="*/ 808 h 822"/>
                  <a:gd name="T114" fmla="*/ 506 w 1224"/>
                  <a:gd name="T115" fmla="*/ 814 h 822"/>
                  <a:gd name="T116" fmla="*/ 462 w 1224"/>
                  <a:gd name="T117" fmla="*/ 820 h 822"/>
                  <a:gd name="T118" fmla="*/ 428 w 1224"/>
                  <a:gd name="T119" fmla="*/ 822 h 822"/>
                  <a:gd name="T120" fmla="*/ 406 w 1224"/>
                  <a:gd name="T121" fmla="*/ 822 h 822"/>
                  <a:gd name="T122" fmla="*/ 398 w 1224"/>
                  <a:gd name="T123" fmla="*/ 822 h 8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4" h="822">
                    <a:moveTo>
                      <a:pt x="398" y="822"/>
                    </a:moveTo>
                    <a:lnTo>
                      <a:pt x="398" y="822"/>
                    </a:lnTo>
                    <a:lnTo>
                      <a:pt x="386" y="816"/>
                    </a:lnTo>
                    <a:lnTo>
                      <a:pt x="354" y="800"/>
                    </a:lnTo>
                    <a:lnTo>
                      <a:pt x="304" y="774"/>
                    </a:lnTo>
                    <a:lnTo>
                      <a:pt x="274" y="756"/>
                    </a:lnTo>
                    <a:lnTo>
                      <a:pt x="244" y="736"/>
                    </a:lnTo>
                    <a:lnTo>
                      <a:pt x="212" y="712"/>
                    </a:lnTo>
                    <a:lnTo>
                      <a:pt x="178" y="686"/>
                    </a:lnTo>
                    <a:lnTo>
                      <a:pt x="144" y="656"/>
                    </a:lnTo>
                    <a:lnTo>
                      <a:pt x="112" y="624"/>
                    </a:lnTo>
                    <a:lnTo>
                      <a:pt x="80" y="590"/>
                    </a:lnTo>
                    <a:lnTo>
                      <a:pt x="52" y="552"/>
                    </a:lnTo>
                    <a:lnTo>
                      <a:pt x="24" y="510"/>
                    </a:lnTo>
                    <a:lnTo>
                      <a:pt x="0" y="466"/>
                    </a:lnTo>
                    <a:lnTo>
                      <a:pt x="0" y="466"/>
                    </a:lnTo>
                    <a:lnTo>
                      <a:pt x="10" y="470"/>
                    </a:lnTo>
                    <a:lnTo>
                      <a:pt x="40" y="478"/>
                    </a:lnTo>
                    <a:lnTo>
                      <a:pt x="84" y="486"/>
                    </a:lnTo>
                    <a:lnTo>
                      <a:pt x="110" y="490"/>
                    </a:lnTo>
                    <a:lnTo>
                      <a:pt x="140" y="494"/>
                    </a:lnTo>
                    <a:lnTo>
                      <a:pt x="170" y="494"/>
                    </a:lnTo>
                    <a:lnTo>
                      <a:pt x="202" y="494"/>
                    </a:lnTo>
                    <a:lnTo>
                      <a:pt x="236" y="490"/>
                    </a:lnTo>
                    <a:lnTo>
                      <a:pt x="272" y="484"/>
                    </a:lnTo>
                    <a:lnTo>
                      <a:pt x="306" y="474"/>
                    </a:lnTo>
                    <a:lnTo>
                      <a:pt x="340" y="460"/>
                    </a:lnTo>
                    <a:lnTo>
                      <a:pt x="374" y="442"/>
                    </a:lnTo>
                    <a:lnTo>
                      <a:pt x="390" y="432"/>
                    </a:lnTo>
                    <a:lnTo>
                      <a:pt x="408" y="420"/>
                    </a:lnTo>
                    <a:lnTo>
                      <a:pt x="408" y="420"/>
                    </a:lnTo>
                    <a:lnTo>
                      <a:pt x="440" y="394"/>
                    </a:lnTo>
                    <a:lnTo>
                      <a:pt x="472" y="364"/>
                    </a:lnTo>
                    <a:lnTo>
                      <a:pt x="502" y="332"/>
                    </a:lnTo>
                    <a:lnTo>
                      <a:pt x="534" y="300"/>
                    </a:lnTo>
                    <a:lnTo>
                      <a:pt x="562" y="264"/>
                    </a:lnTo>
                    <a:lnTo>
                      <a:pt x="592" y="230"/>
                    </a:lnTo>
                    <a:lnTo>
                      <a:pt x="642" y="160"/>
                    </a:lnTo>
                    <a:lnTo>
                      <a:pt x="686" y="98"/>
                    </a:lnTo>
                    <a:lnTo>
                      <a:pt x="720" y="48"/>
                    </a:lnTo>
                    <a:lnTo>
                      <a:pt x="750" y="0"/>
                    </a:lnTo>
                    <a:lnTo>
                      <a:pt x="1224" y="214"/>
                    </a:lnTo>
                    <a:lnTo>
                      <a:pt x="1224" y="214"/>
                    </a:lnTo>
                    <a:lnTo>
                      <a:pt x="1174" y="270"/>
                    </a:lnTo>
                    <a:lnTo>
                      <a:pt x="1048" y="400"/>
                    </a:lnTo>
                    <a:lnTo>
                      <a:pt x="972" y="480"/>
                    </a:lnTo>
                    <a:lnTo>
                      <a:pt x="892" y="558"/>
                    </a:lnTo>
                    <a:lnTo>
                      <a:pt x="814" y="632"/>
                    </a:lnTo>
                    <a:lnTo>
                      <a:pt x="744" y="696"/>
                    </a:lnTo>
                    <a:lnTo>
                      <a:pt x="744" y="696"/>
                    </a:lnTo>
                    <a:lnTo>
                      <a:pt x="710" y="720"/>
                    </a:lnTo>
                    <a:lnTo>
                      <a:pt x="678" y="742"/>
                    </a:lnTo>
                    <a:lnTo>
                      <a:pt x="646" y="760"/>
                    </a:lnTo>
                    <a:lnTo>
                      <a:pt x="616" y="776"/>
                    </a:lnTo>
                    <a:lnTo>
                      <a:pt x="586" y="790"/>
                    </a:lnTo>
                    <a:lnTo>
                      <a:pt x="558" y="800"/>
                    </a:lnTo>
                    <a:lnTo>
                      <a:pt x="530" y="808"/>
                    </a:lnTo>
                    <a:lnTo>
                      <a:pt x="506" y="814"/>
                    </a:lnTo>
                    <a:lnTo>
                      <a:pt x="462" y="820"/>
                    </a:lnTo>
                    <a:lnTo>
                      <a:pt x="428" y="822"/>
                    </a:lnTo>
                    <a:lnTo>
                      <a:pt x="406" y="822"/>
                    </a:lnTo>
                    <a:lnTo>
                      <a:pt x="398" y="8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0" name="Freeform 369"/>
              <p:cNvSpPr>
                <a:spLocks/>
              </p:cNvSpPr>
              <p:nvPr/>
            </p:nvSpPr>
            <p:spPr bwMode="auto">
              <a:xfrm>
                <a:off x="-5440240" y="9332668"/>
                <a:ext cx="1793875" cy="1174750"/>
              </a:xfrm>
              <a:custGeom>
                <a:avLst/>
                <a:gdLst>
                  <a:gd name="T0" fmla="*/ 0 w 1130"/>
                  <a:gd name="T1" fmla="*/ 456 h 740"/>
                  <a:gd name="T2" fmla="*/ 0 w 1130"/>
                  <a:gd name="T3" fmla="*/ 456 h 740"/>
                  <a:gd name="T4" fmla="*/ 28 w 1130"/>
                  <a:gd name="T5" fmla="*/ 492 h 740"/>
                  <a:gd name="T6" fmla="*/ 60 w 1130"/>
                  <a:gd name="T7" fmla="*/ 528 h 740"/>
                  <a:gd name="T8" fmla="*/ 104 w 1130"/>
                  <a:gd name="T9" fmla="*/ 574 h 740"/>
                  <a:gd name="T10" fmla="*/ 128 w 1130"/>
                  <a:gd name="T11" fmla="*/ 596 h 740"/>
                  <a:gd name="T12" fmla="*/ 156 w 1130"/>
                  <a:gd name="T13" fmla="*/ 620 h 740"/>
                  <a:gd name="T14" fmla="*/ 186 w 1130"/>
                  <a:gd name="T15" fmla="*/ 644 h 740"/>
                  <a:gd name="T16" fmla="*/ 218 w 1130"/>
                  <a:gd name="T17" fmla="*/ 666 h 740"/>
                  <a:gd name="T18" fmla="*/ 252 w 1130"/>
                  <a:gd name="T19" fmla="*/ 688 h 740"/>
                  <a:gd name="T20" fmla="*/ 288 w 1130"/>
                  <a:gd name="T21" fmla="*/ 708 h 740"/>
                  <a:gd name="T22" fmla="*/ 324 w 1130"/>
                  <a:gd name="T23" fmla="*/ 724 h 740"/>
                  <a:gd name="T24" fmla="*/ 364 w 1130"/>
                  <a:gd name="T25" fmla="*/ 738 h 740"/>
                  <a:gd name="T26" fmla="*/ 364 w 1130"/>
                  <a:gd name="T27" fmla="*/ 738 h 740"/>
                  <a:gd name="T28" fmla="*/ 390 w 1130"/>
                  <a:gd name="T29" fmla="*/ 740 h 740"/>
                  <a:gd name="T30" fmla="*/ 420 w 1130"/>
                  <a:gd name="T31" fmla="*/ 738 h 740"/>
                  <a:gd name="T32" fmla="*/ 460 w 1130"/>
                  <a:gd name="T33" fmla="*/ 734 h 740"/>
                  <a:gd name="T34" fmla="*/ 482 w 1130"/>
                  <a:gd name="T35" fmla="*/ 728 h 740"/>
                  <a:gd name="T36" fmla="*/ 506 w 1130"/>
                  <a:gd name="T37" fmla="*/ 722 h 740"/>
                  <a:gd name="T38" fmla="*/ 530 w 1130"/>
                  <a:gd name="T39" fmla="*/ 714 h 740"/>
                  <a:gd name="T40" fmla="*/ 556 w 1130"/>
                  <a:gd name="T41" fmla="*/ 706 h 740"/>
                  <a:gd name="T42" fmla="*/ 584 w 1130"/>
                  <a:gd name="T43" fmla="*/ 694 h 740"/>
                  <a:gd name="T44" fmla="*/ 612 w 1130"/>
                  <a:gd name="T45" fmla="*/ 678 h 740"/>
                  <a:gd name="T46" fmla="*/ 640 w 1130"/>
                  <a:gd name="T47" fmla="*/ 662 h 740"/>
                  <a:gd name="T48" fmla="*/ 668 w 1130"/>
                  <a:gd name="T49" fmla="*/ 642 h 740"/>
                  <a:gd name="T50" fmla="*/ 668 w 1130"/>
                  <a:gd name="T51" fmla="*/ 642 h 740"/>
                  <a:gd name="T52" fmla="*/ 698 w 1130"/>
                  <a:gd name="T53" fmla="*/ 618 h 740"/>
                  <a:gd name="T54" fmla="*/ 732 w 1130"/>
                  <a:gd name="T55" fmla="*/ 588 h 740"/>
                  <a:gd name="T56" fmla="*/ 804 w 1130"/>
                  <a:gd name="T57" fmla="*/ 520 h 740"/>
                  <a:gd name="T58" fmla="*/ 880 w 1130"/>
                  <a:gd name="T59" fmla="*/ 444 h 740"/>
                  <a:gd name="T60" fmla="*/ 956 w 1130"/>
                  <a:gd name="T61" fmla="*/ 366 h 740"/>
                  <a:gd name="T62" fmla="*/ 1078 w 1130"/>
                  <a:gd name="T63" fmla="*/ 232 h 740"/>
                  <a:gd name="T64" fmla="*/ 1130 w 1130"/>
                  <a:gd name="T65" fmla="*/ 174 h 740"/>
                  <a:gd name="T66" fmla="*/ 712 w 1130"/>
                  <a:gd name="T67" fmla="*/ 0 h 740"/>
                  <a:gd name="T68" fmla="*/ 712 w 1130"/>
                  <a:gd name="T69" fmla="*/ 0 h 740"/>
                  <a:gd name="T70" fmla="*/ 676 w 1130"/>
                  <a:gd name="T71" fmla="*/ 50 h 740"/>
                  <a:gd name="T72" fmla="*/ 638 w 1130"/>
                  <a:gd name="T73" fmla="*/ 104 h 740"/>
                  <a:gd name="T74" fmla="*/ 590 w 1130"/>
                  <a:gd name="T75" fmla="*/ 168 h 740"/>
                  <a:gd name="T76" fmla="*/ 536 w 1130"/>
                  <a:gd name="T77" fmla="*/ 238 h 740"/>
                  <a:gd name="T78" fmla="*/ 506 w 1130"/>
                  <a:gd name="T79" fmla="*/ 272 h 740"/>
                  <a:gd name="T80" fmla="*/ 476 w 1130"/>
                  <a:gd name="T81" fmla="*/ 304 h 740"/>
                  <a:gd name="T82" fmla="*/ 446 w 1130"/>
                  <a:gd name="T83" fmla="*/ 336 h 740"/>
                  <a:gd name="T84" fmla="*/ 418 w 1130"/>
                  <a:gd name="T85" fmla="*/ 364 h 740"/>
                  <a:gd name="T86" fmla="*/ 388 w 1130"/>
                  <a:gd name="T87" fmla="*/ 388 h 740"/>
                  <a:gd name="T88" fmla="*/ 360 w 1130"/>
                  <a:gd name="T89" fmla="*/ 408 h 740"/>
                  <a:gd name="T90" fmla="*/ 360 w 1130"/>
                  <a:gd name="T91" fmla="*/ 408 h 740"/>
                  <a:gd name="T92" fmla="*/ 332 w 1130"/>
                  <a:gd name="T93" fmla="*/ 426 h 740"/>
                  <a:gd name="T94" fmla="*/ 300 w 1130"/>
                  <a:gd name="T95" fmla="*/ 440 h 740"/>
                  <a:gd name="T96" fmla="*/ 270 w 1130"/>
                  <a:gd name="T97" fmla="*/ 450 h 740"/>
                  <a:gd name="T98" fmla="*/ 240 w 1130"/>
                  <a:gd name="T99" fmla="*/ 458 h 740"/>
                  <a:gd name="T100" fmla="*/ 208 w 1130"/>
                  <a:gd name="T101" fmla="*/ 464 h 740"/>
                  <a:gd name="T102" fmla="*/ 178 w 1130"/>
                  <a:gd name="T103" fmla="*/ 468 h 740"/>
                  <a:gd name="T104" fmla="*/ 150 w 1130"/>
                  <a:gd name="T105" fmla="*/ 470 h 740"/>
                  <a:gd name="T106" fmla="*/ 122 w 1130"/>
                  <a:gd name="T107" fmla="*/ 470 h 740"/>
                  <a:gd name="T108" fmla="*/ 74 w 1130"/>
                  <a:gd name="T109" fmla="*/ 468 h 740"/>
                  <a:gd name="T110" fmla="*/ 36 w 1130"/>
                  <a:gd name="T111" fmla="*/ 464 h 740"/>
                  <a:gd name="T112" fmla="*/ 0 w 1130"/>
                  <a:gd name="T113" fmla="*/ 456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30" h="740">
                    <a:moveTo>
                      <a:pt x="0" y="456"/>
                    </a:moveTo>
                    <a:lnTo>
                      <a:pt x="0" y="456"/>
                    </a:lnTo>
                    <a:lnTo>
                      <a:pt x="28" y="492"/>
                    </a:lnTo>
                    <a:lnTo>
                      <a:pt x="60" y="528"/>
                    </a:lnTo>
                    <a:lnTo>
                      <a:pt x="104" y="574"/>
                    </a:lnTo>
                    <a:lnTo>
                      <a:pt x="128" y="596"/>
                    </a:lnTo>
                    <a:lnTo>
                      <a:pt x="156" y="620"/>
                    </a:lnTo>
                    <a:lnTo>
                      <a:pt x="186" y="644"/>
                    </a:lnTo>
                    <a:lnTo>
                      <a:pt x="218" y="666"/>
                    </a:lnTo>
                    <a:lnTo>
                      <a:pt x="252" y="688"/>
                    </a:lnTo>
                    <a:lnTo>
                      <a:pt x="288" y="708"/>
                    </a:lnTo>
                    <a:lnTo>
                      <a:pt x="324" y="724"/>
                    </a:lnTo>
                    <a:lnTo>
                      <a:pt x="364" y="738"/>
                    </a:lnTo>
                    <a:lnTo>
                      <a:pt x="364" y="738"/>
                    </a:lnTo>
                    <a:lnTo>
                      <a:pt x="390" y="740"/>
                    </a:lnTo>
                    <a:lnTo>
                      <a:pt x="420" y="738"/>
                    </a:lnTo>
                    <a:lnTo>
                      <a:pt x="460" y="734"/>
                    </a:lnTo>
                    <a:lnTo>
                      <a:pt x="482" y="728"/>
                    </a:lnTo>
                    <a:lnTo>
                      <a:pt x="506" y="722"/>
                    </a:lnTo>
                    <a:lnTo>
                      <a:pt x="530" y="714"/>
                    </a:lnTo>
                    <a:lnTo>
                      <a:pt x="556" y="706"/>
                    </a:lnTo>
                    <a:lnTo>
                      <a:pt x="584" y="694"/>
                    </a:lnTo>
                    <a:lnTo>
                      <a:pt x="612" y="678"/>
                    </a:lnTo>
                    <a:lnTo>
                      <a:pt x="640" y="662"/>
                    </a:lnTo>
                    <a:lnTo>
                      <a:pt x="668" y="642"/>
                    </a:lnTo>
                    <a:lnTo>
                      <a:pt x="668" y="642"/>
                    </a:lnTo>
                    <a:lnTo>
                      <a:pt x="698" y="618"/>
                    </a:lnTo>
                    <a:lnTo>
                      <a:pt x="732" y="588"/>
                    </a:lnTo>
                    <a:lnTo>
                      <a:pt x="804" y="520"/>
                    </a:lnTo>
                    <a:lnTo>
                      <a:pt x="880" y="444"/>
                    </a:lnTo>
                    <a:lnTo>
                      <a:pt x="956" y="366"/>
                    </a:lnTo>
                    <a:lnTo>
                      <a:pt x="1078" y="232"/>
                    </a:lnTo>
                    <a:lnTo>
                      <a:pt x="1130" y="174"/>
                    </a:lnTo>
                    <a:lnTo>
                      <a:pt x="712" y="0"/>
                    </a:lnTo>
                    <a:lnTo>
                      <a:pt x="712" y="0"/>
                    </a:lnTo>
                    <a:lnTo>
                      <a:pt x="676" y="50"/>
                    </a:lnTo>
                    <a:lnTo>
                      <a:pt x="638" y="104"/>
                    </a:lnTo>
                    <a:lnTo>
                      <a:pt x="590" y="168"/>
                    </a:lnTo>
                    <a:lnTo>
                      <a:pt x="536" y="238"/>
                    </a:lnTo>
                    <a:lnTo>
                      <a:pt x="506" y="272"/>
                    </a:lnTo>
                    <a:lnTo>
                      <a:pt x="476" y="304"/>
                    </a:lnTo>
                    <a:lnTo>
                      <a:pt x="446" y="336"/>
                    </a:lnTo>
                    <a:lnTo>
                      <a:pt x="418" y="364"/>
                    </a:lnTo>
                    <a:lnTo>
                      <a:pt x="388" y="388"/>
                    </a:lnTo>
                    <a:lnTo>
                      <a:pt x="360" y="408"/>
                    </a:lnTo>
                    <a:lnTo>
                      <a:pt x="360" y="408"/>
                    </a:lnTo>
                    <a:lnTo>
                      <a:pt x="332" y="426"/>
                    </a:lnTo>
                    <a:lnTo>
                      <a:pt x="300" y="440"/>
                    </a:lnTo>
                    <a:lnTo>
                      <a:pt x="270" y="450"/>
                    </a:lnTo>
                    <a:lnTo>
                      <a:pt x="240" y="458"/>
                    </a:lnTo>
                    <a:lnTo>
                      <a:pt x="208" y="464"/>
                    </a:lnTo>
                    <a:lnTo>
                      <a:pt x="178" y="468"/>
                    </a:lnTo>
                    <a:lnTo>
                      <a:pt x="150" y="470"/>
                    </a:lnTo>
                    <a:lnTo>
                      <a:pt x="122" y="470"/>
                    </a:lnTo>
                    <a:lnTo>
                      <a:pt x="74" y="468"/>
                    </a:lnTo>
                    <a:lnTo>
                      <a:pt x="36" y="464"/>
                    </a:lnTo>
                    <a:lnTo>
                      <a:pt x="0" y="456"/>
                    </a:lnTo>
                    <a:close/>
                  </a:path>
                </a:pathLst>
              </a:custGeom>
              <a:solidFill>
                <a:srgbClr val="A58E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1" name="Freeform 370"/>
              <p:cNvSpPr>
                <a:spLocks/>
              </p:cNvSpPr>
              <p:nvPr/>
            </p:nvSpPr>
            <p:spPr bwMode="auto">
              <a:xfrm>
                <a:off x="-5440240" y="9332668"/>
                <a:ext cx="1793875" cy="1174750"/>
              </a:xfrm>
              <a:custGeom>
                <a:avLst/>
                <a:gdLst>
                  <a:gd name="T0" fmla="*/ 0 w 1130"/>
                  <a:gd name="T1" fmla="*/ 456 h 740"/>
                  <a:gd name="T2" fmla="*/ 0 w 1130"/>
                  <a:gd name="T3" fmla="*/ 456 h 740"/>
                  <a:gd name="T4" fmla="*/ 28 w 1130"/>
                  <a:gd name="T5" fmla="*/ 492 h 740"/>
                  <a:gd name="T6" fmla="*/ 60 w 1130"/>
                  <a:gd name="T7" fmla="*/ 528 h 740"/>
                  <a:gd name="T8" fmla="*/ 104 w 1130"/>
                  <a:gd name="T9" fmla="*/ 574 h 740"/>
                  <a:gd name="T10" fmla="*/ 128 w 1130"/>
                  <a:gd name="T11" fmla="*/ 596 h 740"/>
                  <a:gd name="T12" fmla="*/ 156 w 1130"/>
                  <a:gd name="T13" fmla="*/ 620 h 740"/>
                  <a:gd name="T14" fmla="*/ 186 w 1130"/>
                  <a:gd name="T15" fmla="*/ 644 h 740"/>
                  <a:gd name="T16" fmla="*/ 218 w 1130"/>
                  <a:gd name="T17" fmla="*/ 666 h 740"/>
                  <a:gd name="T18" fmla="*/ 252 w 1130"/>
                  <a:gd name="T19" fmla="*/ 688 h 740"/>
                  <a:gd name="T20" fmla="*/ 288 w 1130"/>
                  <a:gd name="T21" fmla="*/ 708 h 740"/>
                  <a:gd name="T22" fmla="*/ 324 w 1130"/>
                  <a:gd name="T23" fmla="*/ 724 h 740"/>
                  <a:gd name="T24" fmla="*/ 364 w 1130"/>
                  <a:gd name="T25" fmla="*/ 738 h 740"/>
                  <a:gd name="T26" fmla="*/ 364 w 1130"/>
                  <a:gd name="T27" fmla="*/ 738 h 740"/>
                  <a:gd name="T28" fmla="*/ 390 w 1130"/>
                  <a:gd name="T29" fmla="*/ 740 h 740"/>
                  <a:gd name="T30" fmla="*/ 420 w 1130"/>
                  <a:gd name="T31" fmla="*/ 738 h 740"/>
                  <a:gd name="T32" fmla="*/ 460 w 1130"/>
                  <a:gd name="T33" fmla="*/ 734 h 740"/>
                  <a:gd name="T34" fmla="*/ 482 w 1130"/>
                  <a:gd name="T35" fmla="*/ 728 h 740"/>
                  <a:gd name="T36" fmla="*/ 506 w 1130"/>
                  <a:gd name="T37" fmla="*/ 722 h 740"/>
                  <a:gd name="T38" fmla="*/ 530 w 1130"/>
                  <a:gd name="T39" fmla="*/ 714 h 740"/>
                  <a:gd name="T40" fmla="*/ 556 w 1130"/>
                  <a:gd name="T41" fmla="*/ 706 h 740"/>
                  <a:gd name="T42" fmla="*/ 584 w 1130"/>
                  <a:gd name="T43" fmla="*/ 694 h 740"/>
                  <a:gd name="T44" fmla="*/ 612 w 1130"/>
                  <a:gd name="T45" fmla="*/ 678 h 740"/>
                  <a:gd name="T46" fmla="*/ 640 w 1130"/>
                  <a:gd name="T47" fmla="*/ 662 h 740"/>
                  <a:gd name="T48" fmla="*/ 668 w 1130"/>
                  <a:gd name="T49" fmla="*/ 642 h 740"/>
                  <a:gd name="T50" fmla="*/ 668 w 1130"/>
                  <a:gd name="T51" fmla="*/ 642 h 740"/>
                  <a:gd name="T52" fmla="*/ 698 w 1130"/>
                  <a:gd name="T53" fmla="*/ 618 h 740"/>
                  <a:gd name="T54" fmla="*/ 732 w 1130"/>
                  <a:gd name="T55" fmla="*/ 588 h 740"/>
                  <a:gd name="T56" fmla="*/ 804 w 1130"/>
                  <a:gd name="T57" fmla="*/ 520 h 740"/>
                  <a:gd name="T58" fmla="*/ 880 w 1130"/>
                  <a:gd name="T59" fmla="*/ 444 h 740"/>
                  <a:gd name="T60" fmla="*/ 956 w 1130"/>
                  <a:gd name="T61" fmla="*/ 366 h 740"/>
                  <a:gd name="T62" fmla="*/ 1078 w 1130"/>
                  <a:gd name="T63" fmla="*/ 232 h 740"/>
                  <a:gd name="T64" fmla="*/ 1130 w 1130"/>
                  <a:gd name="T65" fmla="*/ 174 h 740"/>
                  <a:gd name="T66" fmla="*/ 712 w 1130"/>
                  <a:gd name="T67" fmla="*/ 0 h 740"/>
                  <a:gd name="T68" fmla="*/ 712 w 1130"/>
                  <a:gd name="T69" fmla="*/ 0 h 740"/>
                  <a:gd name="T70" fmla="*/ 676 w 1130"/>
                  <a:gd name="T71" fmla="*/ 50 h 740"/>
                  <a:gd name="T72" fmla="*/ 638 w 1130"/>
                  <a:gd name="T73" fmla="*/ 104 h 740"/>
                  <a:gd name="T74" fmla="*/ 590 w 1130"/>
                  <a:gd name="T75" fmla="*/ 168 h 740"/>
                  <a:gd name="T76" fmla="*/ 536 w 1130"/>
                  <a:gd name="T77" fmla="*/ 238 h 740"/>
                  <a:gd name="T78" fmla="*/ 506 w 1130"/>
                  <a:gd name="T79" fmla="*/ 272 h 740"/>
                  <a:gd name="T80" fmla="*/ 476 w 1130"/>
                  <a:gd name="T81" fmla="*/ 304 h 740"/>
                  <a:gd name="T82" fmla="*/ 446 w 1130"/>
                  <a:gd name="T83" fmla="*/ 336 h 740"/>
                  <a:gd name="T84" fmla="*/ 418 w 1130"/>
                  <a:gd name="T85" fmla="*/ 364 h 740"/>
                  <a:gd name="T86" fmla="*/ 388 w 1130"/>
                  <a:gd name="T87" fmla="*/ 388 h 740"/>
                  <a:gd name="T88" fmla="*/ 360 w 1130"/>
                  <a:gd name="T89" fmla="*/ 408 h 740"/>
                  <a:gd name="T90" fmla="*/ 360 w 1130"/>
                  <a:gd name="T91" fmla="*/ 408 h 740"/>
                  <a:gd name="T92" fmla="*/ 332 w 1130"/>
                  <a:gd name="T93" fmla="*/ 426 h 740"/>
                  <a:gd name="T94" fmla="*/ 300 w 1130"/>
                  <a:gd name="T95" fmla="*/ 440 h 740"/>
                  <a:gd name="T96" fmla="*/ 270 w 1130"/>
                  <a:gd name="T97" fmla="*/ 450 h 740"/>
                  <a:gd name="T98" fmla="*/ 240 w 1130"/>
                  <a:gd name="T99" fmla="*/ 458 h 740"/>
                  <a:gd name="T100" fmla="*/ 208 w 1130"/>
                  <a:gd name="T101" fmla="*/ 464 h 740"/>
                  <a:gd name="T102" fmla="*/ 178 w 1130"/>
                  <a:gd name="T103" fmla="*/ 468 h 740"/>
                  <a:gd name="T104" fmla="*/ 150 w 1130"/>
                  <a:gd name="T105" fmla="*/ 470 h 740"/>
                  <a:gd name="T106" fmla="*/ 122 w 1130"/>
                  <a:gd name="T107" fmla="*/ 470 h 740"/>
                  <a:gd name="T108" fmla="*/ 74 w 1130"/>
                  <a:gd name="T109" fmla="*/ 468 h 740"/>
                  <a:gd name="T110" fmla="*/ 36 w 1130"/>
                  <a:gd name="T111" fmla="*/ 464 h 740"/>
                  <a:gd name="T112" fmla="*/ 0 w 1130"/>
                  <a:gd name="T113" fmla="*/ 456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30" h="740">
                    <a:moveTo>
                      <a:pt x="0" y="456"/>
                    </a:moveTo>
                    <a:lnTo>
                      <a:pt x="0" y="456"/>
                    </a:lnTo>
                    <a:lnTo>
                      <a:pt x="28" y="492"/>
                    </a:lnTo>
                    <a:lnTo>
                      <a:pt x="60" y="528"/>
                    </a:lnTo>
                    <a:lnTo>
                      <a:pt x="104" y="574"/>
                    </a:lnTo>
                    <a:lnTo>
                      <a:pt x="128" y="596"/>
                    </a:lnTo>
                    <a:lnTo>
                      <a:pt x="156" y="620"/>
                    </a:lnTo>
                    <a:lnTo>
                      <a:pt x="186" y="644"/>
                    </a:lnTo>
                    <a:lnTo>
                      <a:pt x="218" y="666"/>
                    </a:lnTo>
                    <a:lnTo>
                      <a:pt x="252" y="688"/>
                    </a:lnTo>
                    <a:lnTo>
                      <a:pt x="288" y="708"/>
                    </a:lnTo>
                    <a:lnTo>
                      <a:pt x="324" y="724"/>
                    </a:lnTo>
                    <a:lnTo>
                      <a:pt x="364" y="738"/>
                    </a:lnTo>
                    <a:lnTo>
                      <a:pt x="364" y="738"/>
                    </a:lnTo>
                    <a:lnTo>
                      <a:pt x="390" y="740"/>
                    </a:lnTo>
                    <a:lnTo>
                      <a:pt x="420" y="738"/>
                    </a:lnTo>
                    <a:lnTo>
                      <a:pt x="460" y="734"/>
                    </a:lnTo>
                    <a:lnTo>
                      <a:pt x="482" y="728"/>
                    </a:lnTo>
                    <a:lnTo>
                      <a:pt x="506" y="722"/>
                    </a:lnTo>
                    <a:lnTo>
                      <a:pt x="530" y="714"/>
                    </a:lnTo>
                    <a:lnTo>
                      <a:pt x="556" y="706"/>
                    </a:lnTo>
                    <a:lnTo>
                      <a:pt x="584" y="694"/>
                    </a:lnTo>
                    <a:lnTo>
                      <a:pt x="612" y="678"/>
                    </a:lnTo>
                    <a:lnTo>
                      <a:pt x="640" y="662"/>
                    </a:lnTo>
                    <a:lnTo>
                      <a:pt x="668" y="642"/>
                    </a:lnTo>
                    <a:lnTo>
                      <a:pt x="668" y="642"/>
                    </a:lnTo>
                    <a:lnTo>
                      <a:pt x="698" y="618"/>
                    </a:lnTo>
                    <a:lnTo>
                      <a:pt x="732" y="588"/>
                    </a:lnTo>
                    <a:lnTo>
                      <a:pt x="804" y="520"/>
                    </a:lnTo>
                    <a:lnTo>
                      <a:pt x="880" y="444"/>
                    </a:lnTo>
                    <a:lnTo>
                      <a:pt x="956" y="366"/>
                    </a:lnTo>
                    <a:lnTo>
                      <a:pt x="1078" y="232"/>
                    </a:lnTo>
                    <a:lnTo>
                      <a:pt x="1130" y="174"/>
                    </a:lnTo>
                    <a:lnTo>
                      <a:pt x="712" y="0"/>
                    </a:lnTo>
                    <a:lnTo>
                      <a:pt x="712" y="0"/>
                    </a:lnTo>
                    <a:lnTo>
                      <a:pt x="676" y="50"/>
                    </a:lnTo>
                    <a:lnTo>
                      <a:pt x="638" y="104"/>
                    </a:lnTo>
                    <a:lnTo>
                      <a:pt x="590" y="168"/>
                    </a:lnTo>
                    <a:lnTo>
                      <a:pt x="536" y="238"/>
                    </a:lnTo>
                    <a:lnTo>
                      <a:pt x="506" y="272"/>
                    </a:lnTo>
                    <a:lnTo>
                      <a:pt x="476" y="304"/>
                    </a:lnTo>
                    <a:lnTo>
                      <a:pt x="446" y="336"/>
                    </a:lnTo>
                    <a:lnTo>
                      <a:pt x="418" y="364"/>
                    </a:lnTo>
                    <a:lnTo>
                      <a:pt x="388" y="388"/>
                    </a:lnTo>
                    <a:lnTo>
                      <a:pt x="360" y="408"/>
                    </a:lnTo>
                    <a:lnTo>
                      <a:pt x="360" y="408"/>
                    </a:lnTo>
                    <a:lnTo>
                      <a:pt x="332" y="426"/>
                    </a:lnTo>
                    <a:lnTo>
                      <a:pt x="300" y="440"/>
                    </a:lnTo>
                    <a:lnTo>
                      <a:pt x="270" y="450"/>
                    </a:lnTo>
                    <a:lnTo>
                      <a:pt x="240" y="458"/>
                    </a:lnTo>
                    <a:lnTo>
                      <a:pt x="208" y="464"/>
                    </a:lnTo>
                    <a:lnTo>
                      <a:pt x="178" y="468"/>
                    </a:lnTo>
                    <a:lnTo>
                      <a:pt x="150" y="470"/>
                    </a:lnTo>
                    <a:lnTo>
                      <a:pt x="122" y="470"/>
                    </a:lnTo>
                    <a:lnTo>
                      <a:pt x="74" y="468"/>
                    </a:lnTo>
                    <a:lnTo>
                      <a:pt x="36" y="464"/>
                    </a:lnTo>
                    <a:lnTo>
                      <a:pt x="0" y="45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2" name="Freeform 371"/>
              <p:cNvSpPr>
                <a:spLocks/>
              </p:cNvSpPr>
              <p:nvPr/>
            </p:nvSpPr>
            <p:spPr bwMode="auto">
              <a:xfrm>
                <a:off x="-5262440" y="9437443"/>
                <a:ext cx="1435100" cy="1009650"/>
              </a:xfrm>
              <a:custGeom>
                <a:avLst/>
                <a:gdLst>
                  <a:gd name="T0" fmla="*/ 566 w 904"/>
                  <a:gd name="T1" fmla="*/ 34 h 636"/>
                  <a:gd name="T2" fmla="*/ 588 w 904"/>
                  <a:gd name="T3" fmla="*/ 38 h 636"/>
                  <a:gd name="T4" fmla="*/ 620 w 904"/>
                  <a:gd name="T5" fmla="*/ 36 h 636"/>
                  <a:gd name="T6" fmla="*/ 648 w 904"/>
                  <a:gd name="T7" fmla="*/ 24 h 636"/>
                  <a:gd name="T8" fmla="*/ 666 w 904"/>
                  <a:gd name="T9" fmla="*/ 10 h 636"/>
                  <a:gd name="T10" fmla="*/ 904 w 904"/>
                  <a:gd name="T11" fmla="*/ 106 h 636"/>
                  <a:gd name="T12" fmla="*/ 896 w 904"/>
                  <a:gd name="T13" fmla="*/ 116 h 636"/>
                  <a:gd name="T14" fmla="*/ 882 w 904"/>
                  <a:gd name="T15" fmla="*/ 140 h 636"/>
                  <a:gd name="T16" fmla="*/ 876 w 904"/>
                  <a:gd name="T17" fmla="*/ 164 h 636"/>
                  <a:gd name="T18" fmla="*/ 876 w 904"/>
                  <a:gd name="T19" fmla="*/ 180 h 636"/>
                  <a:gd name="T20" fmla="*/ 884 w 904"/>
                  <a:gd name="T21" fmla="*/ 196 h 636"/>
                  <a:gd name="T22" fmla="*/ 892 w 904"/>
                  <a:gd name="T23" fmla="*/ 204 h 636"/>
                  <a:gd name="T24" fmla="*/ 646 w 904"/>
                  <a:gd name="T25" fmla="*/ 448 h 636"/>
                  <a:gd name="T26" fmla="*/ 556 w 904"/>
                  <a:gd name="T27" fmla="*/ 530 h 636"/>
                  <a:gd name="T28" fmla="*/ 526 w 904"/>
                  <a:gd name="T29" fmla="*/ 554 h 636"/>
                  <a:gd name="T30" fmla="*/ 470 w 904"/>
                  <a:gd name="T31" fmla="*/ 594 h 636"/>
                  <a:gd name="T32" fmla="*/ 422 w 904"/>
                  <a:gd name="T33" fmla="*/ 620 h 636"/>
                  <a:gd name="T34" fmla="*/ 376 w 904"/>
                  <a:gd name="T35" fmla="*/ 634 h 636"/>
                  <a:gd name="T36" fmla="*/ 350 w 904"/>
                  <a:gd name="T37" fmla="*/ 636 h 636"/>
                  <a:gd name="T38" fmla="*/ 348 w 904"/>
                  <a:gd name="T39" fmla="*/ 626 h 636"/>
                  <a:gd name="T40" fmla="*/ 336 w 904"/>
                  <a:gd name="T41" fmla="*/ 612 h 636"/>
                  <a:gd name="T42" fmla="*/ 322 w 904"/>
                  <a:gd name="T43" fmla="*/ 602 h 636"/>
                  <a:gd name="T44" fmla="*/ 302 w 904"/>
                  <a:gd name="T45" fmla="*/ 598 h 636"/>
                  <a:gd name="T46" fmla="*/ 272 w 904"/>
                  <a:gd name="T47" fmla="*/ 598 h 636"/>
                  <a:gd name="T48" fmla="*/ 232 w 904"/>
                  <a:gd name="T49" fmla="*/ 606 h 636"/>
                  <a:gd name="T50" fmla="*/ 208 w 904"/>
                  <a:gd name="T51" fmla="*/ 612 h 636"/>
                  <a:gd name="T52" fmla="*/ 158 w 904"/>
                  <a:gd name="T53" fmla="*/ 588 h 636"/>
                  <a:gd name="T54" fmla="*/ 92 w 904"/>
                  <a:gd name="T55" fmla="*/ 548 h 636"/>
                  <a:gd name="T56" fmla="*/ 42 w 904"/>
                  <a:gd name="T57" fmla="*/ 508 h 636"/>
                  <a:gd name="T58" fmla="*/ 12 w 904"/>
                  <a:gd name="T59" fmla="*/ 478 h 636"/>
                  <a:gd name="T60" fmla="*/ 0 w 904"/>
                  <a:gd name="T61" fmla="*/ 462 h 636"/>
                  <a:gd name="T62" fmla="*/ 16 w 904"/>
                  <a:gd name="T63" fmla="*/ 464 h 636"/>
                  <a:gd name="T64" fmla="*/ 36 w 904"/>
                  <a:gd name="T65" fmla="*/ 460 h 636"/>
                  <a:gd name="T66" fmla="*/ 46 w 904"/>
                  <a:gd name="T67" fmla="*/ 450 h 636"/>
                  <a:gd name="T68" fmla="*/ 50 w 904"/>
                  <a:gd name="T69" fmla="*/ 438 h 636"/>
                  <a:gd name="T70" fmla="*/ 50 w 904"/>
                  <a:gd name="T71" fmla="*/ 430 h 636"/>
                  <a:gd name="T72" fmla="*/ 86 w 904"/>
                  <a:gd name="T73" fmla="*/ 430 h 636"/>
                  <a:gd name="T74" fmla="*/ 146 w 904"/>
                  <a:gd name="T75" fmla="*/ 420 h 636"/>
                  <a:gd name="T76" fmla="*/ 228 w 904"/>
                  <a:gd name="T77" fmla="*/ 388 h 636"/>
                  <a:gd name="T78" fmla="*/ 276 w 904"/>
                  <a:gd name="T79" fmla="*/ 362 h 636"/>
                  <a:gd name="T80" fmla="*/ 294 w 904"/>
                  <a:gd name="T81" fmla="*/ 350 h 636"/>
                  <a:gd name="T82" fmla="*/ 336 w 904"/>
                  <a:gd name="T83" fmla="*/ 312 h 636"/>
                  <a:gd name="T84" fmla="*/ 408 w 904"/>
                  <a:gd name="T85" fmla="*/ 234 h 636"/>
                  <a:gd name="T86" fmla="*/ 498 w 904"/>
                  <a:gd name="T87" fmla="*/ 122 h 636"/>
                  <a:gd name="T88" fmla="*/ 566 w 904"/>
                  <a:gd name="T89" fmla="*/ 34 h 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904" h="636">
                    <a:moveTo>
                      <a:pt x="566" y="34"/>
                    </a:moveTo>
                    <a:lnTo>
                      <a:pt x="566" y="34"/>
                    </a:lnTo>
                    <a:lnTo>
                      <a:pt x="576" y="36"/>
                    </a:lnTo>
                    <a:lnTo>
                      <a:pt x="588" y="38"/>
                    </a:lnTo>
                    <a:lnTo>
                      <a:pt x="602" y="38"/>
                    </a:lnTo>
                    <a:lnTo>
                      <a:pt x="620" y="36"/>
                    </a:lnTo>
                    <a:lnTo>
                      <a:pt x="638" y="28"/>
                    </a:lnTo>
                    <a:lnTo>
                      <a:pt x="648" y="24"/>
                    </a:lnTo>
                    <a:lnTo>
                      <a:pt x="656" y="18"/>
                    </a:lnTo>
                    <a:lnTo>
                      <a:pt x="666" y="10"/>
                    </a:lnTo>
                    <a:lnTo>
                      <a:pt x="674" y="0"/>
                    </a:lnTo>
                    <a:lnTo>
                      <a:pt x="904" y="106"/>
                    </a:lnTo>
                    <a:lnTo>
                      <a:pt x="904" y="106"/>
                    </a:lnTo>
                    <a:lnTo>
                      <a:pt x="896" y="116"/>
                    </a:lnTo>
                    <a:lnTo>
                      <a:pt x="888" y="126"/>
                    </a:lnTo>
                    <a:lnTo>
                      <a:pt x="882" y="140"/>
                    </a:lnTo>
                    <a:lnTo>
                      <a:pt x="876" y="156"/>
                    </a:lnTo>
                    <a:lnTo>
                      <a:pt x="876" y="164"/>
                    </a:lnTo>
                    <a:lnTo>
                      <a:pt x="876" y="172"/>
                    </a:lnTo>
                    <a:lnTo>
                      <a:pt x="876" y="180"/>
                    </a:lnTo>
                    <a:lnTo>
                      <a:pt x="880" y="188"/>
                    </a:lnTo>
                    <a:lnTo>
                      <a:pt x="884" y="196"/>
                    </a:lnTo>
                    <a:lnTo>
                      <a:pt x="892" y="204"/>
                    </a:lnTo>
                    <a:lnTo>
                      <a:pt x="892" y="204"/>
                    </a:lnTo>
                    <a:lnTo>
                      <a:pt x="758" y="340"/>
                    </a:lnTo>
                    <a:lnTo>
                      <a:pt x="646" y="448"/>
                    </a:lnTo>
                    <a:lnTo>
                      <a:pt x="596" y="494"/>
                    </a:lnTo>
                    <a:lnTo>
                      <a:pt x="556" y="530"/>
                    </a:lnTo>
                    <a:lnTo>
                      <a:pt x="556" y="530"/>
                    </a:lnTo>
                    <a:lnTo>
                      <a:pt x="526" y="554"/>
                    </a:lnTo>
                    <a:lnTo>
                      <a:pt x="496" y="576"/>
                    </a:lnTo>
                    <a:lnTo>
                      <a:pt x="470" y="594"/>
                    </a:lnTo>
                    <a:lnTo>
                      <a:pt x="446" y="608"/>
                    </a:lnTo>
                    <a:lnTo>
                      <a:pt x="422" y="620"/>
                    </a:lnTo>
                    <a:lnTo>
                      <a:pt x="398" y="628"/>
                    </a:lnTo>
                    <a:lnTo>
                      <a:pt x="376" y="634"/>
                    </a:lnTo>
                    <a:lnTo>
                      <a:pt x="350" y="636"/>
                    </a:lnTo>
                    <a:lnTo>
                      <a:pt x="350" y="636"/>
                    </a:lnTo>
                    <a:lnTo>
                      <a:pt x="350" y="634"/>
                    </a:lnTo>
                    <a:lnTo>
                      <a:pt x="348" y="626"/>
                    </a:lnTo>
                    <a:lnTo>
                      <a:pt x="342" y="616"/>
                    </a:lnTo>
                    <a:lnTo>
                      <a:pt x="336" y="612"/>
                    </a:lnTo>
                    <a:lnTo>
                      <a:pt x="330" y="606"/>
                    </a:lnTo>
                    <a:lnTo>
                      <a:pt x="322" y="602"/>
                    </a:lnTo>
                    <a:lnTo>
                      <a:pt x="314" y="600"/>
                    </a:lnTo>
                    <a:lnTo>
                      <a:pt x="302" y="598"/>
                    </a:lnTo>
                    <a:lnTo>
                      <a:pt x="288" y="596"/>
                    </a:lnTo>
                    <a:lnTo>
                      <a:pt x="272" y="598"/>
                    </a:lnTo>
                    <a:lnTo>
                      <a:pt x="254" y="600"/>
                    </a:lnTo>
                    <a:lnTo>
                      <a:pt x="232" y="606"/>
                    </a:lnTo>
                    <a:lnTo>
                      <a:pt x="208" y="612"/>
                    </a:lnTo>
                    <a:lnTo>
                      <a:pt x="208" y="612"/>
                    </a:lnTo>
                    <a:lnTo>
                      <a:pt x="184" y="602"/>
                    </a:lnTo>
                    <a:lnTo>
                      <a:pt x="158" y="588"/>
                    </a:lnTo>
                    <a:lnTo>
                      <a:pt x="128" y="570"/>
                    </a:lnTo>
                    <a:lnTo>
                      <a:pt x="92" y="548"/>
                    </a:lnTo>
                    <a:lnTo>
                      <a:pt x="58" y="522"/>
                    </a:lnTo>
                    <a:lnTo>
                      <a:pt x="42" y="508"/>
                    </a:lnTo>
                    <a:lnTo>
                      <a:pt x="26" y="494"/>
                    </a:lnTo>
                    <a:lnTo>
                      <a:pt x="12" y="478"/>
                    </a:lnTo>
                    <a:lnTo>
                      <a:pt x="0" y="462"/>
                    </a:lnTo>
                    <a:lnTo>
                      <a:pt x="0" y="462"/>
                    </a:lnTo>
                    <a:lnTo>
                      <a:pt x="8" y="464"/>
                    </a:lnTo>
                    <a:lnTo>
                      <a:pt x="16" y="464"/>
                    </a:lnTo>
                    <a:lnTo>
                      <a:pt x="26" y="462"/>
                    </a:lnTo>
                    <a:lnTo>
                      <a:pt x="36" y="460"/>
                    </a:lnTo>
                    <a:lnTo>
                      <a:pt x="44" y="454"/>
                    </a:lnTo>
                    <a:lnTo>
                      <a:pt x="46" y="450"/>
                    </a:lnTo>
                    <a:lnTo>
                      <a:pt x="48" y="444"/>
                    </a:lnTo>
                    <a:lnTo>
                      <a:pt x="50" y="438"/>
                    </a:lnTo>
                    <a:lnTo>
                      <a:pt x="50" y="430"/>
                    </a:lnTo>
                    <a:lnTo>
                      <a:pt x="50" y="430"/>
                    </a:lnTo>
                    <a:lnTo>
                      <a:pt x="68" y="432"/>
                    </a:lnTo>
                    <a:lnTo>
                      <a:pt x="86" y="430"/>
                    </a:lnTo>
                    <a:lnTo>
                      <a:pt x="114" y="426"/>
                    </a:lnTo>
                    <a:lnTo>
                      <a:pt x="146" y="420"/>
                    </a:lnTo>
                    <a:lnTo>
                      <a:pt x="184" y="406"/>
                    </a:lnTo>
                    <a:lnTo>
                      <a:pt x="228" y="388"/>
                    </a:lnTo>
                    <a:lnTo>
                      <a:pt x="252" y="376"/>
                    </a:lnTo>
                    <a:lnTo>
                      <a:pt x="276" y="362"/>
                    </a:lnTo>
                    <a:lnTo>
                      <a:pt x="276" y="362"/>
                    </a:lnTo>
                    <a:lnTo>
                      <a:pt x="294" y="350"/>
                    </a:lnTo>
                    <a:lnTo>
                      <a:pt x="314" y="332"/>
                    </a:lnTo>
                    <a:lnTo>
                      <a:pt x="336" y="312"/>
                    </a:lnTo>
                    <a:lnTo>
                      <a:pt x="360" y="288"/>
                    </a:lnTo>
                    <a:lnTo>
                      <a:pt x="408" y="234"/>
                    </a:lnTo>
                    <a:lnTo>
                      <a:pt x="456" y="176"/>
                    </a:lnTo>
                    <a:lnTo>
                      <a:pt x="498" y="122"/>
                    </a:lnTo>
                    <a:lnTo>
                      <a:pt x="534" y="76"/>
                    </a:lnTo>
                    <a:lnTo>
                      <a:pt x="566" y="34"/>
                    </a:lnTo>
                    <a:close/>
                  </a:path>
                </a:pathLst>
              </a:custGeom>
              <a:solidFill>
                <a:srgbClr val="E5D4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3" name="Freeform 372"/>
              <p:cNvSpPr>
                <a:spLocks/>
              </p:cNvSpPr>
              <p:nvPr/>
            </p:nvSpPr>
            <p:spPr bwMode="auto">
              <a:xfrm>
                <a:off x="-5262440" y="9437443"/>
                <a:ext cx="1435100" cy="1009650"/>
              </a:xfrm>
              <a:custGeom>
                <a:avLst/>
                <a:gdLst>
                  <a:gd name="T0" fmla="*/ 566 w 904"/>
                  <a:gd name="T1" fmla="*/ 34 h 636"/>
                  <a:gd name="T2" fmla="*/ 588 w 904"/>
                  <a:gd name="T3" fmla="*/ 38 h 636"/>
                  <a:gd name="T4" fmla="*/ 620 w 904"/>
                  <a:gd name="T5" fmla="*/ 36 h 636"/>
                  <a:gd name="T6" fmla="*/ 648 w 904"/>
                  <a:gd name="T7" fmla="*/ 24 h 636"/>
                  <a:gd name="T8" fmla="*/ 666 w 904"/>
                  <a:gd name="T9" fmla="*/ 10 h 636"/>
                  <a:gd name="T10" fmla="*/ 904 w 904"/>
                  <a:gd name="T11" fmla="*/ 106 h 636"/>
                  <a:gd name="T12" fmla="*/ 896 w 904"/>
                  <a:gd name="T13" fmla="*/ 116 h 636"/>
                  <a:gd name="T14" fmla="*/ 882 w 904"/>
                  <a:gd name="T15" fmla="*/ 140 h 636"/>
                  <a:gd name="T16" fmla="*/ 876 w 904"/>
                  <a:gd name="T17" fmla="*/ 164 h 636"/>
                  <a:gd name="T18" fmla="*/ 876 w 904"/>
                  <a:gd name="T19" fmla="*/ 180 h 636"/>
                  <a:gd name="T20" fmla="*/ 884 w 904"/>
                  <a:gd name="T21" fmla="*/ 196 h 636"/>
                  <a:gd name="T22" fmla="*/ 892 w 904"/>
                  <a:gd name="T23" fmla="*/ 204 h 636"/>
                  <a:gd name="T24" fmla="*/ 646 w 904"/>
                  <a:gd name="T25" fmla="*/ 448 h 636"/>
                  <a:gd name="T26" fmla="*/ 556 w 904"/>
                  <a:gd name="T27" fmla="*/ 530 h 636"/>
                  <a:gd name="T28" fmla="*/ 526 w 904"/>
                  <a:gd name="T29" fmla="*/ 554 h 636"/>
                  <a:gd name="T30" fmla="*/ 470 w 904"/>
                  <a:gd name="T31" fmla="*/ 594 h 636"/>
                  <a:gd name="T32" fmla="*/ 422 w 904"/>
                  <a:gd name="T33" fmla="*/ 620 h 636"/>
                  <a:gd name="T34" fmla="*/ 376 w 904"/>
                  <a:gd name="T35" fmla="*/ 634 h 636"/>
                  <a:gd name="T36" fmla="*/ 350 w 904"/>
                  <a:gd name="T37" fmla="*/ 636 h 636"/>
                  <a:gd name="T38" fmla="*/ 348 w 904"/>
                  <a:gd name="T39" fmla="*/ 626 h 636"/>
                  <a:gd name="T40" fmla="*/ 336 w 904"/>
                  <a:gd name="T41" fmla="*/ 612 h 636"/>
                  <a:gd name="T42" fmla="*/ 322 w 904"/>
                  <a:gd name="T43" fmla="*/ 602 h 636"/>
                  <a:gd name="T44" fmla="*/ 302 w 904"/>
                  <a:gd name="T45" fmla="*/ 598 h 636"/>
                  <a:gd name="T46" fmla="*/ 272 w 904"/>
                  <a:gd name="T47" fmla="*/ 598 h 636"/>
                  <a:gd name="T48" fmla="*/ 232 w 904"/>
                  <a:gd name="T49" fmla="*/ 606 h 636"/>
                  <a:gd name="T50" fmla="*/ 208 w 904"/>
                  <a:gd name="T51" fmla="*/ 612 h 636"/>
                  <a:gd name="T52" fmla="*/ 158 w 904"/>
                  <a:gd name="T53" fmla="*/ 588 h 636"/>
                  <a:gd name="T54" fmla="*/ 92 w 904"/>
                  <a:gd name="T55" fmla="*/ 548 h 636"/>
                  <a:gd name="T56" fmla="*/ 42 w 904"/>
                  <a:gd name="T57" fmla="*/ 508 h 636"/>
                  <a:gd name="T58" fmla="*/ 12 w 904"/>
                  <a:gd name="T59" fmla="*/ 478 h 636"/>
                  <a:gd name="T60" fmla="*/ 0 w 904"/>
                  <a:gd name="T61" fmla="*/ 462 h 636"/>
                  <a:gd name="T62" fmla="*/ 16 w 904"/>
                  <a:gd name="T63" fmla="*/ 464 h 636"/>
                  <a:gd name="T64" fmla="*/ 36 w 904"/>
                  <a:gd name="T65" fmla="*/ 460 h 636"/>
                  <a:gd name="T66" fmla="*/ 46 w 904"/>
                  <a:gd name="T67" fmla="*/ 450 h 636"/>
                  <a:gd name="T68" fmla="*/ 50 w 904"/>
                  <a:gd name="T69" fmla="*/ 438 h 636"/>
                  <a:gd name="T70" fmla="*/ 50 w 904"/>
                  <a:gd name="T71" fmla="*/ 430 h 636"/>
                  <a:gd name="T72" fmla="*/ 86 w 904"/>
                  <a:gd name="T73" fmla="*/ 430 h 636"/>
                  <a:gd name="T74" fmla="*/ 146 w 904"/>
                  <a:gd name="T75" fmla="*/ 420 h 636"/>
                  <a:gd name="T76" fmla="*/ 228 w 904"/>
                  <a:gd name="T77" fmla="*/ 388 h 636"/>
                  <a:gd name="T78" fmla="*/ 276 w 904"/>
                  <a:gd name="T79" fmla="*/ 362 h 636"/>
                  <a:gd name="T80" fmla="*/ 294 w 904"/>
                  <a:gd name="T81" fmla="*/ 350 h 636"/>
                  <a:gd name="T82" fmla="*/ 336 w 904"/>
                  <a:gd name="T83" fmla="*/ 312 h 636"/>
                  <a:gd name="T84" fmla="*/ 408 w 904"/>
                  <a:gd name="T85" fmla="*/ 234 h 636"/>
                  <a:gd name="T86" fmla="*/ 498 w 904"/>
                  <a:gd name="T87" fmla="*/ 122 h 636"/>
                  <a:gd name="T88" fmla="*/ 566 w 904"/>
                  <a:gd name="T89" fmla="*/ 34 h 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904" h="636">
                    <a:moveTo>
                      <a:pt x="566" y="34"/>
                    </a:moveTo>
                    <a:lnTo>
                      <a:pt x="566" y="34"/>
                    </a:lnTo>
                    <a:lnTo>
                      <a:pt x="576" y="36"/>
                    </a:lnTo>
                    <a:lnTo>
                      <a:pt x="588" y="38"/>
                    </a:lnTo>
                    <a:lnTo>
                      <a:pt x="602" y="38"/>
                    </a:lnTo>
                    <a:lnTo>
                      <a:pt x="620" y="36"/>
                    </a:lnTo>
                    <a:lnTo>
                      <a:pt x="638" y="28"/>
                    </a:lnTo>
                    <a:lnTo>
                      <a:pt x="648" y="24"/>
                    </a:lnTo>
                    <a:lnTo>
                      <a:pt x="656" y="18"/>
                    </a:lnTo>
                    <a:lnTo>
                      <a:pt x="666" y="10"/>
                    </a:lnTo>
                    <a:lnTo>
                      <a:pt x="674" y="0"/>
                    </a:lnTo>
                    <a:lnTo>
                      <a:pt x="904" y="106"/>
                    </a:lnTo>
                    <a:lnTo>
                      <a:pt x="904" y="106"/>
                    </a:lnTo>
                    <a:lnTo>
                      <a:pt x="896" y="116"/>
                    </a:lnTo>
                    <a:lnTo>
                      <a:pt x="888" y="126"/>
                    </a:lnTo>
                    <a:lnTo>
                      <a:pt x="882" y="140"/>
                    </a:lnTo>
                    <a:lnTo>
                      <a:pt x="876" y="156"/>
                    </a:lnTo>
                    <a:lnTo>
                      <a:pt x="876" y="164"/>
                    </a:lnTo>
                    <a:lnTo>
                      <a:pt x="876" y="172"/>
                    </a:lnTo>
                    <a:lnTo>
                      <a:pt x="876" y="180"/>
                    </a:lnTo>
                    <a:lnTo>
                      <a:pt x="880" y="188"/>
                    </a:lnTo>
                    <a:lnTo>
                      <a:pt x="884" y="196"/>
                    </a:lnTo>
                    <a:lnTo>
                      <a:pt x="892" y="204"/>
                    </a:lnTo>
                    <a:lnTo>
                      <a:pt x="892" y="204"/>
                    </a:lnTo>
                    <a:lnTo>
                      <a:pt x="758" y="340"/>
                    </a:lnTo>
                    <a:lnTo>
                      <a:pt x="646" y="448"/>
                    </a:lnTo>
                    <a:lnTo>
                      <a:pt x="596" y="494"/>
                    </a:lnTo>
                    <a:lnTo>
                      <a:pt x="556" y="530"/>
                    </a:lnTo>
                    <a:lnTo>
                      <a:pt x="556" y="530"/>
                    </a:lnTo>
                    <a:lnTo>
                      <a:pt x="526" y="554"/>
                    </a:lnTo>
                    <a:lnTo>
                      <a:pt x="496" y="576"/>
                    </a:lnTo>
                    <a:lnTo>
                      <a:pt x="470" y="594"/>
                    </a:lnTo>
                    <a:lnTo>
                      <a:pt x="446" y="608"/>
                    </a:lnTo>
                    <a:lnTo>
                      <a:pt x="422" y="620"/>
                    </a:lnTo>
                    <a:lnTo>
                      <a:pt x="398" y="628"/>
                    </a:lnTo>
                    <a:lnTo>
                      <a:pt x="376" y="634"/>
                    </a:lnTo>
                    <a:lnTo>
                      <a:pt x="350" y="636"/>
                    </a:lnTo>
                    <a:lnTo>
                      <a:pt x="350" y="636"/>
                    </a:lnTo>
                    <a:lnTo>
                      <a:pt x="350" y="634"/>
                    </a:lnTo>
                    <a:lnTo>
                      <a:pt x="348" y="626"/>
                    </a:lnTo>
                    <a:lnTo>
                      <a:pt x="342" y="616"/>
                    </a:lnTo>
                    <a:lnTo>
                      <a:pt x="336" y="612"/>
                    </a:lnTo>
                    <a:lnTo>
                      <a:pt x="330" y="606"/>
                    </a:lnTo>
                    <a:lnTo>
                      <a:pt x="322" y="602"/>
                    </a:lnTo>
                    <a:lnTo>
                      <a:pt x="314" y="600"/>
                    </a:lnTo>
                    <a:lnTo>
                      <a:pt x="302" y="598"/>
                    </a:lnTo>
                    <a:lnTo>
                      <a:pt x="288" y="596"/>
                    </a:lnTo>
                    <a:lnTo>
                      <a:pt x="272" y="598"/>
                    </a:lnTo>
                    <a:lnTo>
                      <a:pt x="254" y="600"/>
                    </a:lnTo>
                    <a:lnTo>
                      <a:pt x="232" y="606"/>
                    </a:lnTo>
                    <a:lnTo>
                      <a:pt x="208" y="612"/>
                    </a:lnTo>
                    <a:lnTo>
                      <a:pt x="208" y="612"/>
                    </a:lnTo>
                    <a:lnTo>
                      <a:pt x="184" y="602"/>
                    </a:lnTo>
                    <a:lnTo>
                      <a:pt x="158" y="588"/>
                    </a:lnTo>
                    <a:lnTo>
                      <a:pt x="128" y="570"/>
                    </a:lnTo>
                    <a:lnTo>
                      <a:pt x="92" y="548"/>
                    </a:lnTo>
                    <a:lnTo>
                      <a:pt x="58" y="522"/>
                    </a:lnTo>
                    <a:lnTo>
                      <a:pt x="42" y="508"/>
                    </a:lnTo>
                    <a:lnTo>
                      <a:pt x="26" y="494"/>
                    </a:lnTo>
                    <a:lnTo>
                      <a:pt x="12" y="478"/>
                    </a:lnTo>
                    <a:lnTo>
                      <a:pt x="0" y="462"/>
                    </a:lnTo>
                    <a:lnTo>
                      <a:pt x="0" y="462"/>
                    </a:lnTo>
                    <a:lnTo>
                      <a:pt x="8" y="464"/>
                    </a:lnTo>
                    <a:lnTo>
                      <a:pt x="16" y="464"/>
                    </a:lnTo>
                    <a:lnTo>
                      <a:pt x="26" y="462"/>
                    </a:lnTo>
                    <a:lnTo>
                      <a:pt x="36" y="460"/>
                    </a:lnTo>
                    <a:lnTo>
                      <a:pt x="44" y="454"/>
                    </a:lnTo>
                    <a:lnTo>
                      <a:pt x="46" y="450"/>
                    </a:lnTo>
                    <a:lnTo>
                      <a:pt x="48" y="444"/>
                    </a:lnTo>
                    <a:lnTo>
                      <a:pt x="50" y="438"/>
                    </a:lnTo>
                    <a:lnTo>
                      <a:pt x="50" y="430"/>
                    </a:lnTo>
                    <a:lnTo>
                      <a:pt x="50" y="430"/>
                    </a:lnTo>
                    <a:lnTo>
                      <a:pt x="68" y="432"/>
                    </a:lnTo>
                    <a:lnTo>
                      <a:pt x="86" y="430"/>
                    </a:lnTo>
                    <a:lnTo>
                      <a:pt x="114" y="426"/>
                    </a:lnTo>
                    <a:lnTo>
                      <a:pt x="146" y="420"/>
                    </a:lnTo>
                    <a:lnTo>
                      <a:pt x="184" y="406"/>
                    </a:lnTo>
                    <a:lnTo>
                      <a:pt x="228" y="388"/>
                    </a:lnTo>
                    <a:lnTo>
                      <a:pt x="252" y="376"/>
                    </a:lnTo>
                    <a:lnTo>
                      <a:pt x="276" y="362"/>
                    </a:lnTo>
                    <a:lnTo>
                      <a:pt x="276" y="362"/>
                    </a:lnTo>
                    <a:lnTo>
                      <a:pt x="294" y="350"/>
                    </a:lnTo>
                    <a:lnTo>
                      <a:pt x="314" y="332"/>
                    </a:lnTo>
                    <a:lnTo>
                      <a:pt x="336" y="312"/>
                    </a:lnTo>
                    <a:lnTo>
                      <a:pt x="360" y="288"/>
                    </a:lnTo>
                    <a:lnTo>
                      <a:pt x="408" y="234"/>
                    </a:lnTo>
                    <a:lnTo>
                      <a:pt x="456" y="176"/>
                    </a:lnTo>
                    <a:lnTo>
                      <a:pt x="498" y="122"/>
                    </a:lnTo>
                    <a:lnTo>
                      <a:pt x="534" y="76"/>
                    </a:lnTo>
                    <a:lnTo>
                      <a:pt x="566" y="3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4" name="Freeform 373"/>
              <p:cNvSpPr>
                <a:spLocks/>
              </p:cNvSpPr>
              <p:nvPr/>
            </p:nvSpPr>
            <p:spPr bwMode="auto">
              <a:xfrm>
                <a:off x="-4690940" y="9824793"/>
                <a:ext cx="396875" cy="396875"/>
              </a:xfrm>
              <a:custGeom>
                <a:avLst/>
                <a:gdLst>
                  <a:gd name="T0" fmla="*/ 242 w 250"/>
                  <a:gd name="T1" fmla="*/ 170 h 250"/>
                  <a:gd name="T2" fmla="*/ 242 w 250"/>
                  <a:gd name="T3" fmla="*/ 170 h 250"/>
                  <a:gd name="T4" fmla="*/ 238 w 250"/>
                  <a:gd name="T5" fmla="*/ 182 h 250"/>
                  <a:gd name="T6" fmla="*/ 232 w 250"/>
                  <a:gd name="T7" fmla="*/ 192 h 250"/>
                  <a:gd name="T8" fmla="*/ 224 w 250"/>
                  <a:gd name="T9" fmla="*/ 202 h 250"/>
                  <a:gd name="T10" fmla="*/ 216 w 250"/>
                  <a:gd name="T11" fmla="*/ 212 h 250"/>
                  <a:gd name="T12" fmla="*/ 198 w 250"/>
                  <a:gd name="T13" fmla="*/ 228 h 250"/>
                  <a:gd name="T14" fmla="*/ 176 w 250"/>
                  <a:gd name="T15" fmla="*/ 240 h 250"/>
                  <a:gd name="T16" fmla="*/ 154 w 250"/>
                  <a:gd name="T17" fmla="*/ 248 h 250"/>
                  <a:gd name="T18" fmla="*/ 130 w 250"/>
                  <a:gd name="T19" fmla="*/ 250 h 250"/>
                  <a:gd name="T20" fmla="*/ 118 w 250"/>
                  <a:gd name="T21" fmla="*/ 250 h 250"/>
                  <a:gd name="T22" fmla="*/ 106 w 250"/>
                  <a:gd name="T23" fmla="*/ 250 h 250"/>
                  <a:gd name="T24" fmla="*/ 94 w 250"/>
                  <a:gd name="T25" fmla="*/ 246 h 250"/>
                  <a:gd name="T26" fmla="*/ 80 w 250"/>
                  <a:gd name="T27" fmla="*/ 242 h 250"/>
                  <a:gd name="T28" fmla="*/ 80 w 250"/>
                  <a:gd name="T29" fmla="*/ 242 h 250"/>
                  <a:gd name="T30" fmla="*/ 70 w 250"/>
                  <a:gd name="T31" fmla="*/ 238 h 250"/>
                  <a:gd name="T32" fmla="*/ 58 w 250"/>
                  <a:gd name="T33" fmla="*/ 232 h 250"/>
                  <a:gd name="T34" fmla="*/ 48 w 250"/>
                  <a:gd name="T35" fmla="*/ 224 h 250"/>
                  <a:gd name="T36" fmla="*/ 38 w 250"/>
                  <a:gd name="T37" fmla="*/ 216 h 250"/>
                  <a:gd name="T38" fmla="*/ 22 w 250"/>
                  <a:gd name="T39" fmla="*/ 198 h 250"/>
                  <a:gd name="T40" fmla="*/ 10 w 250"/>
                  <a:gd name="T41" fmla="*/ 176 h 250"/>
                  <a:gd name="T42" fmla="*/ 4 w 250"/>
                  <a:gd name="T43" fmla="*/ 154 h 250"/>
                  <a:gd name="T44" fmla="*/ 0 w 250"/>
                  <a:gd name="T45" fmla="*/ 130 h 250"/>
                  <a:gd name="T46" fmla="*/ 0 w 250"/>
                  <a:gd name="T47" fmla="*/ 118 h 250"/>
                  <a:gd name="T48" fmla="*/ 2 w 250"/>
                  <a:gd name="T49" fmla="*/ 106 h 250"/>
                  <a:gd name="T50" fmla="*/ 4 w 250"/>
                  <a:gd name="T51" fmla="*/ 94 h 250"/>
                  <a:gd name="T52" fmla="*/ 8 w 250"/>
                  <a:gd name="T53" fmla="*/ 80 h 250"/>
                  <a:gd name="T54" fmla="*/ 8 w 250"/>
                  <a:gd name="T55" fmla="*/ 80 h 250"/>
                  <a:gd name="T56" fmla="*/ 14 w 250"/>
                  <a:gd name="T57" fmla="*/ 70 h 250"/>
                  <a:gd name="T58" fmla="*/ 20 w 250"/>
                  <a:gd name="T59" fmla="*/ 58 h 250"/>
                  <a:gd name="T60" fmla="*/ 26 w 250"/>
                  <a:gd name="T61" fmla="*/ 48 h 250"/>
                  <a:gd name="T62" fmla="*/ 34 w 250"/>
                  <a:gd name="T63" fmla="*/ 38 h 250"/>
                  <a:gd name="T64" fmla="*/ 52 w 250"/>
                  <a:gd name="T65" fmla="*/ 22 h 250"/>
                  <a:gd name="T66" fmla="*/ 74 w 250"/>
                  <a:gd name="T67" fmla="*/ 10 h 250"/>
                  <a:gd name="T68" fmla="*/ 96 w 250"/>
                  <a:gd name="T69" fmla="*/ 4 h 250"/>
                  <a:gd name="T70" fmla="*/ 120 w 250"/>
                  <a:gd name="T71" fmla="*/ 0 h 250"/>
                  <a:gd name="T72" fmla="*/ 132 w 250"/>
                  <a:gd name="T73" fmla="*/ 0 h 250"/>
                  <a:gd name="T74" fmla="*/ 146 w 250"/>
                  <a:gd name="T75" fmla="*/ 2 h 250"/>
                  <a:gd name="T76" fmla="*/ 158 w 250"/>
                  <a:gd name="T77" fmla="*/ 4 h 250"/>
                  <a:gd name="T78" fmla="*/ 170 w 250"/>
                  <a:gd name="T79" fmla="*/ 8 h 250"/>
                  <a:gd name="T80" fmla="*/ 170 w 250"/>
                  <a:gd name="T81" fmla="*/ 8 h 250"/>
                  <a:gd name="T82" fmla="*/ 182 w 250"/>
                  <a:gd name="T83" fmla="*/ 14 h 250"/>
                  <a:gd name="T84" fmla="*/ 192 w 250"/>
                  <a:gd name="T85" fmla="*/ 20 h 250"/>
                  <a:gd name="T86" fmla="*/ 202 w 250"/>
                  <a:gd name="T87" fmla="*/ 26 h 250"/>
                  <a:gd name="T88" fmla="*/ 212 w 250"/>
                  <a:gd name="T89" fmla="*/ 34 h 250"/>
                  <a:gd name="T90" fmla="*/ 228 w 250"/>
                  <a:gd name="T91" fmla="*/ 52 h 250"/>
                  <a:gd name="T92" fmla="*/ 240 w 250"/>
                  <a:gd name="T93" fmla="*/ 74 h 250"/>
                  <a:gd name="T94" fmla="*/ 248 w 250"/>
                  <a:gd name="T95" fmla="*/ 96 h 250"/>
                  <a:gd name="T96" fmla="*/ 250 w 250"/>
                  <a:gd name="T97" fmla="*/ 120 h 250"/>
                  <a:gd name="T98" fmla="*/ 250 w 250"/>
                  <a:gd name="T99" fmla="*/ 132 h 250"/>
                  <a:gd name="T100" fmla="*/ 250 w 250"/>
                  <a:gd name="T101" fmla="*/ 146 h 250"/>
                  <a:gd name="T102" fmla="*/ 246 w 250"/>
                  <a:gd name="T103" fmla="*/ 158 h 250"/>
                  <a:gd name="T104" fmla="*/ 242 w 250"/>
                  <a:gd name="T105" fmla="*/ 17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50" h="250">
                    <a:moveTo>
                      <a:pt x="242" y="170"/>
                    </a:moveTo>
                    <a:lnTo>
                      <a:pt x="242" y="170"/>
                    </a:lnTo>
                    <a:lnTo>
                      <a:pt x="238" y="182"/>
                    </a:lnTo>
                    <a:lnTo>
                      <a:pt x="232" y="192"/>
                    </a:lnTo>
                    <a:lnTo>
                      <a:pt x="224" y="202"/>
                    </a:lnTo>
                    <a:lnTo>
                      <a:pt x="216" y="212"/>
                    </a:lnTo>
                    <a:lnTo>
                      <a:pt x="198" y="228"/>
                    </a:lnTo>
                    <a:lnTo>
                      <a:pt x="176" y="240"/>
                    </a:lnTo>
                    <a:lnTo>
                      <a:pt x="154" y="248"/>
                    </a:lnTo>
                    <a:lnTo>
                      <a:pt x="130" y="250"/>
                    </a:lnTo>
                    <a:lnTo>
                      <a:pt x="118" y="250"/>
                    </a:lnTo>
                    <a:lnTo>
                      <a:pt x="106" y="250"/>
                    </a:lnTo>
                    <a:lnTo>
                      <a:pt x="94" y="246"/>
                    </a:lnTo>
                    <a:lnTo>
                      <a:pt x="80" y="242"/>
                    </a:lnTo>
                    <a:lnTo>
                      <a:pt x="80" y="242"/>
                    </a:lnTo>
                    <a:lnTo>
                      <a:pt x="70" y="238"/>
                    </a:lnTo>
                    <a:lnTo>
                      <a:pt x="58" y="232"/>
                    </a:lnTo>
                    <a:lnTo>
                      <a:pt x="48" y="224"/>
                    </a:lnTo>
                    <a:lnTo>
                      <a:pt x="38" y="216"/>
                    </a:lnTo>
                    <a:lnTo>
                      <a:pt x="22" y="198"/>
                    </a:lnTo>
                    <a:lnTo>
                      <a:pt x="10" y="176"/>
                    </a:lnTo>
                    <a:lnTo>
                      <a:pt x="4" y="154"/>
                    </a:lnTo>
                    <a:lnTo>
                      <a:pt x="0" y="130"/>
                    </a:lnTo>
                    <a:lnTo>
                      <a:pt x="0" y="118"/>
                    </a:lnTo>
                    <a:lnTo>
                      <a:pt x="2" y="106"/>
                    </a:lnTo>
                    <a:lnTo>
                      <a:pt x="4" y="94"/>
                    </a:lnTo>
                    <a:lnTo>
                      <a:pt x="8" y="80"/>
                    </a:lnTo>
                    <a:lnTo>
                      <a:pt x="8" y="80"/>
                    </a:lnTo>
                    <a:lnTo>
                      <a:pt x="14" y="70"/>
                    </a:lnTo>
                    <a:lnTo>
                      <a:pt x="20" y="58"/>
                    </a:lnTo>
                    <a:lnTo>
                      <a:pt x="26" y="48"/>
                    </a:lnTo>
                    <a:lnTo>
                      <a:pt x="34" y="38"/>
                    </a:lnTo>
                    <a:lnTo>
                      <a:pt x="52" y="22"/>
                    </a:lnTo>
                    <a:lnTo>
                      <a:pt x="74" y="10"/>
                    </a:lnTo>
                    <a:lnTo>
                      <a:pt x="96" y="4"/>
                    </a:lnTo>
                    <a:lnTo>
                      <a:pt x="120" y="0"/>
                    </a:lnTo>
                    <a:lnTo>
                      <a:pt x="132" y="0"/>
                    </a:lnTo>
                    <a:lnTo>
                      <a:pt x="146" y="2"/>
                    </a:lnTo>
                    <a:lnTo>
                      <a:pt x="158" y="4"/>
                    </a:lnTo>
                    <a:lnTo>
                      <a:pt x="170" y="8"/>
                    </a:lnTo>
                    <a:lnTo>
                      <a:pt x="170" y="8"/>
                    </a:lnTo>
                    <a:lnTo>
                      <a:pt x="182" y="14"/>
                    </a:lnTo>
                    <a:lnTo>
                      <a:pt x="192" y="20"/>
                    </a:lnTo>
                    <a:lnTo>
                      <a:pt x="202" y="26"/>
                    </a:lnTo>
                    <a:lnTo>
                      <a:pt x="212" y="34"/>
                    </a:lnTo>
                    <a:lnTo>
                      <a:pt x="228" y="52"/>
                    </a:lnTo>
                    <a:lnTo>
                      <a:pt x="240" y="74"/>
                    </a:lnTo>
                    <a:lnTo>
                      <a:pt x="248" y="96"/>
                    </a:lnTo>
                    <a:lnTo>
                      <a:pt x="250" y="120"/>
                    </a:lnTo>
                    <a:lnTo>
                      <a:pt x="250" y="132"/>
                    </a:lnTo>
                    <a:lnTo>
                      <a:pt x="250" y="146"/>
                    </a:lnTo>
                    <a:lnTo>
                      <a:pt x="246" y="158"/>
                    </a:lnTo>
                    <a:lnTo>
                      <a:pt x="242" y="170"/>
                    </a:lnTo>
                    <a:close/>
                  </a:path>
                </a:pathLst>
              </a:custGeom>
              <a:solidFill>
                <a:srgbClr val="A58E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5" name="Freeform 374"/>
              <p:cNvSpPr>
                <a:spLocks/>
              </p:cNvSpPr>
              <p:nvPr/>
            </p:nvSpPr>
            <p:spPr bwMode="auto">
              <a:xfrm>
                <a:off x="-4690940" y="9824793"/>
                <a:ext cx="396875" cy="396875"/>
              </a:xfrm>
              <a:custGeom>
                <a:avLst/>
                <a:gdLst>
                  <a:gd name="T0" fmla="*/ 242 w 250"/>
                  <a:gd name="T1" fmla="*/ 170 h 250"/>
                  <a:gd name="T2" fmla="*/ 242 w 250"/>
                  <a:gd name="T3" fmla="*/ 170 h 250"/>
                  <a:gd name="T4" fmla="*/ 238 w 250"/>
                  <a:gd name="T5" fmla="*/ 182 h 250"/>
                  <a:gd name="T6" fmla="*/ 232 w 250"/>
                  <a:gd name="T7" fmla="*/ 192 h 250"/>
                  <a:gd name="T8" fmla="*/ 224 w 250"/>
                  <a:gd name="T9" fmla="*/ 202 h 250"/>
                  <a:gd name="T10" fmla="*/ 216 w 250"/>
                  <a:gd name="T11" fmla="*/ 212 h 250"/>
                  <a:gd name="T12" fmla="*/ 198 w 250"/>
                  <a:gd name="T13" fmla="*/ 228 h 250"/>
                  <a:gd name="T14" fmla="*/ 176 w 250"/>
                  <a:gd name="T15" fmla="*/ 240 h 250"/>
                  <a:gd name="T16" fmla="*/ 154 w 250"/>
                  <a:gd name="T17" fmla="*/ 248 h 250"/>
                  <a:gd name="T18" fmla="*/ 130 w 250"/>
                  <a:gd name="T19" fmla="*/ 250 h 250"/>
                  <a:gd name="T20" fmla="*/ 118 w 250"/>
                  <a:gd name="T21" fmla="*/ 250 h 250"/>
                  <a:gd name="T22" fmla="*/ 106 w 250"/>
                  <a:gd name="T23" fmla="*/ 250 h 250"/>
                  <a:gd name="T24" fmla="*/ 94 w 250"/>
                  <a:gd name="T25" fmla="*/ 246 h 250"/>
                  <a:gd name="T26" fmla="*/ 80 w 250"/>
                  <a:gd name="T27" fmla="*/ 242 h 250"/>
                  <a:gd name="T28" fmla="*/ 80 w 250"/>
                  <a:gd name="T29" fmla="*/ 242 h 250"/>
                  <a:gd name="T30" fmla="*/ 70 w 250"/>
                  <a:gd name="T31" fmla="*/ 238 h 250"/>
                  <a:gd name="T32" fmla="*/ 58 w 250"/>
                  <a:gd name="T33" fmla="*/ 232 h 250"/>
                  <a:gd name="T34" fmla="*/ 48 w 250"/>
                  <a:gd name="T35" fmla="*/ 224 h 250"/>
                  <a:gd name="T36" fmla="*/ 38 w 250"/>
                  <a:gd name="T37" fmla="*/ 216 h 250"/>
                  <a:gd name="T38" fmla="*/ 22 w 250"/>
                  <a:gd name="T39" fmla="*/ 198 h 250"/>
                  <a:gd name="T40" fmla="*/ 10 w 250"/>
                  <a:gd name="T41" fmla="*/ 176 h 250"/>
                  <a:gd name="T42" fmla="*/ 4 w 250"/>
                  <a:gd name="T43" fmla="*/ 154 h 250"/>
                  <a:gd name="T44" fmla="*/ 0 w 250"/>
                  <a:gd name="T45" fmla="*/ 130 h 250"/>
                  <a:gd name="T46" fmla="*/ 0 w 250"/>
                  <a:gd name="T47" fmla="*/ 118 h 250"/>
                  <a:gd name="T48" fmla="*/ 2 w 250"/>
                  <a:gd name="T49" fmla="*/ 106 h 250"/>
                  <a:gd name="T50" fmla="*/ 4 w 250"/>
                  <a:gd name="T51" fmla="*/ 94 h 250"/>
                  <a:gd name="T52" fmla="*/ 8 w 250"/>
                  <a:gd name="T53" fmla="*/ 80 h 250"/>
                  <a:gd name="T54" fmla="*/ 8 w 250"/>
                  <a:gd name="T55" fmla="*/ 80 h 250"/>
                  <a:gd name="T56" fmla="*/ 14 w 250"/>
                  <a:gd name="T57" fmla="*/ 70 h 250"/>
                  <a:gd name="T58" fmla="*/ 20 w 250"/>
                  <a:gd name="T59" fmla="*/ 58 h 250"/>
                  <a:gd name="T60" fmla="*/ 26 w 250"/>
                  <a:gd name="T61" fmla="*/ 48 h 250"/>
                  <a:gd name="T62" fmla="*/ 34 w 250"/>
                  <a:gd name="T63" fmla="*/ 38 h 250"/>
                  <a:gd name="T64" fmla="*/ 52 w 250"/>
                  <a:gd name="T65" fmla="*/ 22 h 250"/>
                  <a:gd name="T66" fmla="*/ 74 w 250"/>
                  <a:gd name="T67" fmla="*/ 10 h 250"/>
                  <a:gd name="T68" fmla="*/ 96 w 250"/>
                  <a:gd name="T69" fmla="*/ 4 h 250"/>
                  <a:gd name="T70" fmla="*/ 120 w 250"/>
                  <a:gd name="T71" fmla="*/ 0 h 250"/>
                  <a:gd name="T72" fmla="*/ 132 w 250"/>
                  <a:gd name="T73" fmla="*/ 0 h 250"/>
                  <a:gd name="T74" fmla="*/ 146 w 250"/>
                  <a:gd name="T75" fmla="*/ 2 h 250"/>
                  <a:gd name="T76" fmla="*/ 158 w 250"/>
                  <a:gd name="T77" fmla="*/ 4 h 250"/>
                  <a:gd name="T78" fmla="*/ 170 w 250"/>
                  <a:gd name="T79" fmla="*/ 8 h 250"/>
                  <a:gd name="T80" fmla="*/ 170 w 250"/>
                  <a:gd name="T81" fmla="*/ 8 h 250"/>
                  <a:gd name="T82" fmla="*/ 182 w 250"/>
                  <a:gd name="T83" fmla="*/ 14 h 250"/>
                  <a:gd name="T84" fmla="*/ 192 w 250"/>
                  <a:gd name="T85" fmla="*/ 20 h 250"/>
                  <a:gd name="T86" fmla="*/ 202 w 250"/>
                  <a:gd name="T87" fmla="*/ 26 h 250"/>
                  <a:gd name="T88" fmla="*/ 212 w 250"/>
                  <a:gd name="T89" fmla="*/ 34 h 250"/>
                  <a:gd name="T90" fmla="*/ 228 w 250"/>
                  <a:gd name="T91" fmla="*/ 52 h 250"/>
                  <a:gd name="T92" fmla="*/ 240 w 250"/>
                  <a:gd name="T93" fmla="*/ 74 h 250"/>
                  <a:gd name="T94" fmla="*/ 248 w 250"/>
                  <a:gd name="T95" fmla="*/ 96 h 250"/>
                  <a:gd name="T96" fmla="*/ 250 w 250"/>
                  <a:gd name="T97" fmla="*/ 120 h 250"/>
                  <a:gd name="T98" fmla="*/ 250 w 250"/>
                  <a:gd name="T99" fmla="*/ 132 h 250"/>
                  <a:gd name="T100" fmla="*/ 250 w 250"/>
                  <a:gd name="T101" fmla="*/ 146 h 250"/>
                  <a:gd name="T102" fmla="*/ 246 w 250"/>
                  <a:gd name="T103" fmla="*/ 158 h 250"/>
                  <a:gd name="T104" fmla="*/ 242 w 250"/>
                  <a:gd name="T105" fmla="*/ 17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50" h="250">
                    <a:moveTo>
                      <a:pt x="242" y="170"/>
                    </a:moveTo>
                    <a:lnTo>
                      <a:pt x="242" y="170"/>
                    </a:lnTo>
                    <a:lnTo>
                      <a:pt x="238" y="182"/>
                    </a:lnTo>
                    <a:lnTo>
                      <a:pt x="232" y="192"/>
                    </a:lnTo>
                    <a:lnTo>
                      <a:pt x="224" y="202"/>
                    </a:lnTo>
                    <a:lnTo>
                      <a:pt x="216" y="212"/>
                    </a:lnTo>
                    <a:lnTo>
                      <a:pt x="198" y="228"/>
                    </a:lnTo>
                    <a:lnTo>
                      <a:pt x="176" y="240"/>
                    </a:lnTo>
                    <a:lnTo>
                      <a:pt x="154" y="248"/>
                    </a:lnTo>
                    <a:lnTo>
                      <a:pt x="130" y="250"/>
                    </a:lnTo>
                    <a:lnTo>
                      <a:pt x="118" y="250"/>
                    </a:lnTo>
                    <a:lnTo>
                      <a:pt x="106" y="250"/>
                    </a:lnTo>
                    <a:lnTo>
                      <a:pt x="94" y="246"/>
                    </a:lnTo>
                    <a:lnTo>
                      <a:pt x="80" y="242"/>
                    </a:lnTo>
                    <a:lnTo>
                      <a:pt x="80" y="242"/>
                    </a:lnTo>
                    <a:lnTo>
                      <a:pt x="70" y="238"/>
                    </a:lnTo>
                    <a:lnTo>
                      <a:pt x="58" y="232"/>
                    </a:lnTo>
                    <a:lnTo>
                      <a:pt x="48" y="224"/>
                    </a:lnTo>
                    <a:lnTo>
                      <a:pt x="38" y="216"/>
                    </a:lnTo>
                    <a:lnTo>
                      <a:pt x="22" y="198"/>
                    </a:lnTo>
                    <a:lnTo>
                      <a:pt x="10" y="176"/>
                    </a:lnTo>
                    <a:lnTo>
                      <a:pt x="4" y="154"/>
                    </a:lnTo>
                    <a:lnTo>
                      <a:pt x="0" y="130"/>
                    </a:lnTo>
                    <a:lnTo>
                      <a:pt x="0" y="118"/>
                    </a:lnTo>
                    <a:lnTo>
                      <a:pt x="2" y="106"/>
                    </a:lnTo>
                    <a:lnTo>
                      <a:pt x="4" y="94"/>
                    </a:lnTo>
                    <a:lnTo>
                      <a:pt x="8" y="80"/>
                    </a:lnTo>
                    <a:lnTo>
                      <a:pt x="8" y="80"/>
                    </a:lnTo>
                    <a:lnTo>
                      <a:pt x="14" y="70"/>
                    </a:lnTo>
                    <a:lnTo>
                      <a:pt x="20" y="58"/>
                    </a:lnTo>
                    <a:lnTo>
                      <a:pt x="26" y="48"/>
                    </a:lnTo>
                    <a:lnTo>
                      <a:pt x="34" y="38"/>
                    </a:lnTo>
                    <a:lnTo>
                      <a:pt x="52" y="22"/>
                    </a:lnTo>
                    <a:lnTo>
                      <a:pt x="74" y="10"/>
                    </a:lnTo>
                    <a:lnTo>
                      <a:pt x="96" y="4"/>
                    </a:lnTo>
                    <a:lnTo>
                      <a:pt x="120" y="0"/>
                    </a:lnTo>
                    <a:lnTo>
                      <a:pt x="132" y="0"/>
                    </a:lnTo>
                    <a:lnTo>
                      <a:pt x="146" y="2"/>
                    </a:lnTo>
                    <a:lnTo>
                      <a:pt x="158" y="4"/>
                    </a:lnTo>
                    <a:lnTo>
                      <a:pt x="170" y="8"/>
                    </a:lnTo>
                    <a:lnTo>
                      <a:pt x="170" y="8"/>
                    </a:lnTo>
                    <a:lnTo>
                      <a:pt x="182" y="14"/>
                    </a:lnTo>
                    <a:lnTo>
                      <a:pt x="192" y="20"/>
                    </a:lnTo>
                    <a:lnTo>
                      <a:pt x="202" y="26"/>
                    </a:lnTo>
                    <a:lnTo>
                      <a:pt x="212" y="34"/>
                    </a:lnTo>
                    <a:lnTo>
                      <a:pt x="228" y="52"/>
                    </a:lnTo>
                    <a:lnTo>
                      <a:pt x="240" y="74"/>
                    </a:lnTo>
                    <a:lnTo>
                      <a:pt x="248" y="96"/>
                    </a:lnTo>
                    <a:lnTo>
                      <a:pt x="250" y="120"/>
                    </a:lnTo>
                    <a:lnTo>
                      <a:pt x="250" y="132"/>
                    </a:lnTo>
                    <a:lnTo>
                      <a:pt x="250" y="146"/>
                    </a:lnTo>
                    <a:lnTo>
                      <a:pt x="246" y="158"/>
                    </a:lnTo>
                    <a:lnTo>
                      <a:pt x="242" y="17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6" name="Freeform 375"/>
              <p:cNvSpPr>
                <a:spLocks/>
              </p:cNvSpPr>
              <p:nvPr/>
            </p:nvSpPr>
            <p:spPr bwMode="auto">
              <a:xfrm>
                <a:off x="-4449640" y="10056568"/>
                <a:ext cx="142875" cy="133350"/>
              </a:xfrm>
              <a:custGeom>
                <a:avLst/>
                <a:gdLst>
                  <a:gd name="T0" fmla="*/ 0 w 90"/>
                  <a:gd name="T1" fmla="*/ 16 h 84"/>
                  <a:gd name="T2" fmla="*/ 42 w 90"/>
                  <a:gd name="T3" fmla="*/ 84 h 84"/>
                  <a:gd name="T4" fmla="*/ 42 w 90"/>
                  <a:gd name="T5" fmla="*/ 84 h 84"/>
                  <a:gd name="T6" fmla="*/ 48 w 90"/>
                  <a:gd name="T7" fmla="*/ 80 h 84"/>
                  <a:gd name="T8" fmla="*/ 64 w 90"/>
                  <a:gd name="T9" fmla="*/ 66 h 84"/>
                  <a:gd name="T10" fmla="*/ 72 w 90"/>
                  <a:gd name="T11" fmla="*/ 58 h 84"/>
                  <a:gd name="T12" fmla="*/ 80 w 90"/>
                  <a:gd name="T13" fmla="*/ 48 h 84"/>
                  <a:gd name="T14" fmla="*/ 86 w 90"/>
                  <a:gd name="T15" fmla="*/ 36 h 84"/>
                  <a:gd name="T16" fmla="*/ 90 w 90"/>
                  <a:gd name="T17" fmla="*/ 24 h 84"/>
                  <a:gd name="T18" fmla="*/ 30 w 90"/>
                  <a:gd name="T19" fmla="*/ 0 h 84"/>
                  <a:gd name="T20" fmla="*/ 0 w 90"/>
                  <a:gd name="T21" fmla="*/ 16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0" h="84">
                    <a:moveTo>
                      <a:pt x="0" y="16"/>
                    </a:moveTo>
                    <a:lnTo>
                      <a:pt x="42" y="84"/>
                    </a:lnTo>
                    <a:lnTo>
                      <a:pt x="42" y="84"/>
                    </a:lnTo>
                    <a:lnTo>
                      <a:pt x="48" y="80"/>
                    </a:lnTo>
                    <a:lnTo>
                      <a:pt x="64" y="66"/>
                    </a:lnTo>
                    <a:lnTo>
                      <a:pt x="72" y="58"/>
                    </a:lnTo>
                    <a:lnTo>
                      <a:pt x="80" y="48"/>
                    </a:lnTo>
                    <a:lnTo>
                      <a:pt x="86" y="36"/>
                    </a:lnTo>
                    <a:lnTo>
                      <a:pt x="90" y="24"/>
                    </a:lnTo>
                    <a:lnTo>
                      <a:pt x="30" y="0"/>
                    </a:lnTo>
                    <a:lnTo>
                      <a:pt x="0" y="16"/>
                    </a:lnTo>
                    <a:close/>
                  </a:path>
                </a:pathLst>
              </a:custGeom>
              <a:solidFill>
                <a:srgbClr val="F2E2B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7" name="Freeform 376"/>
              <p:cNvSpPr>
                <a:spLocks/>
              </p:cNvSpPr>
              <p:nvPr/>
            </p:nvSpPr>
            <p:spPr bwMode="auto">
              <a:xfrm>
                <a:off x="-4608390" y="9866068"/>
                <a:ext cx="244475" cy="279400"/>
              </a:xfrm>
              <a:custGeom>
                <a:avLst/>
                <a:gdLst>
                  <a:gd name="T0" fmla="*/ 10 w 154"/>
                  <a:gd name="T1" fmla="*/ 54 h 176"/>
                  <a:gd name="T2" fmla="*/ 2 w 154"/>
                  <a:gd name="T3" fmla="*/ 82 h 176"/>
                  <a:gd name="T4" fmla="*/ 2 w 154"/>
                  <a:gd name="T5" fmla="*/ 114 h 176"/>
                  <a:gd name="T6" fmla="*/ 8 w 154"/>
                  <a:gd name="T7" fmla="*/ 142 h 176"/>
                  <a:gd name="T8" fmla="*/ 18 w 154"/>
                  <a:gd name="T9" fmla="*/ 154 h 176"/>
                  <a:gd name="T10" fmla="*/ 22 w 154"/>
                  <a:gd name="T11" fmla="*/ 156 h 176"/>
                  <a:gd name="T12" fmla="*/ 34 w 154"/>
                  <a:gd name="T13" fmla="*/ 156 h 176"/>
                  <a:gd name="T14" fmla="*/ 40 w 154"/>
                  <a:gd name="T15" fmla="*/ 150 h 176"/>
                  <a:gd name="T16" fmla="*/ 42 w 154"/>
                  <a:gd name="T17" fmla="*/ 140 h 176"/>
                  <a:gd name="T18" fmla="*/ 44 w 154"/>
                  <a:gd name="T19" fmla="*/ 148 h 176"/>
                  <a:gd name="T20" fmla="*/ 56 w 154"/>
                  <a:gd name="T21" fmla="*/ 168 h 176"/>
                  <a:gd name="T22" fmla="*/ 68 w 154"/>
                  <a:gd name="T23" fmla="*/ 176 h 176"/>
                  <a:gd name="T24" fmla="*/ 74 w 154"/>
                  <a:gd name="T25" fmla="*/ 174 h 176"/>
                  <a:gd name="T26" fmla="*/ 82 w 154"/>
                  <a:gd name="T27" fmla="*/ 168 h 176"/>
                  <a:gd name="T28" fmla="*/ 82 w 154"/>
                  <a:gd name="T29" fmla="*/ 156 h 176"/>
                  <a:gd name="T30" fmla="*/ 80 w 154"/>
                  <a:gd name="T31" fmla="*/ 156 h 176"/>
                  <a:gd name="T32" fmla="*/ 92 w 154"/>
                  <a:gd name="T33" fmla="*/ 160 h 176"/>
                  <a:gd name="T34" fmla="*/ 106 w 154"/>
                  <a:gd name="T35" fmla="*/ 158 h 176"/>
                  <a:gd name="T36" fmla="*/ 120 w 154"/>
                  <a:gd name="T37" fmla="*/ 146 h 176"/>
                  <a:gd name="T38" fmla="*/ 138 w 154"/>
                  <a:gd name="T39" fmla="*/ 124 h 176"/>
                  <a:gd name="T40" fmla="*/ 144 w 154"/>
                  <a:gd name="T41" fmla="*/ 106 h 176"/>
                  <a:gd name="T42" fmla="*/ 144 w 154"/>
                  <a:gd name="T43" fmla="*/ 100 h 176"/>
                  <a:gd name="T44" fmla="*/ 134 w 154"/>
                  <a:gd name="T45" fmla="*/ 84 h 176"/>
                  <a:gd name="T46" fmla="*/ 124 w 154"/>
                  <a:gd name="T47" fmla="*/ 76 h 176"/>
                  <a:gd name="T48" fmla="*/ 140 w 154"/>
                  <a:gd name="T49" fmla="*/ 70 h 176"/>
                  <a:gd name="T50" fmla="*/ 154 w 154"/>
                  <a:gd name="T51" fmla="*/ 60 h 176"/>
                  <a:gd name="T52" fmla="*/ 154 w 154"/>
                  <a:gd name="T53" fmla="*/ 56 h 176"/>
                  <a:gd name="T54" fmla="*/ 134 w 154"/>
                  <a:gd name="T55" fmla="*/ 48 h 176"/>
                  <a:gd name="T56" fmla="*/ 120 w 154"/>
                  <a:gd name="T57" fmla="*/ 44 h 176"/>
                  <a:gd name="T58" fmla="*/ 134 w 154"/>
                  <a:gd name="T59" fmla="*/ 18 h 176"/>
                  <a:gd name="T60" fmla="*/ 134 w 154"/>
                  <a:gd name="T61" fmla="*/ 12 h 176"/>
                  <a:gd name="T62" fmla="*/ 128 w 154"/>
                  <a:gd name="T63" fmla="*/ 8 h 176"/>
                  <a:gd name="T64" fmla="*/ 102 w 154"/>
                  <a:gd name="T65" fmla="*/ 2 h 176"/>
                  <a:gd name="T66" fmla="*/ 74 w 154"/>
                  <a:gd name="T67" fmla="*/ 2 h 176"/>
                  <a:gd name="T68" fmla="*/ 56 w 154"/>
                  <a:gd name="T69" fmla="*/ 6 h 176"/>
                  <a:gd name="T70" fmla="*/ 36 w 154"/>
                  <a:gd name="T71" fmla="*/ 20 h 176"/>
                  <a:gd name="T72" fmla="*/ 18 w 154"/>
                  <a:gd name="T73" fmla="*/ 4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4" h="176">
                    <a:moveTo>
                      <a:pt x="10" y="54"/>
                    </a:moveTo>
                    <a:lnTo>
                      <a:pt x="10" y="54"/>
                    </a:lnTo>
                    <a:lnTo>
                      <a:pt x="4" y="68"/>
                    </a:lnTo>
                    <a:lnTo>
                      <a:pt x="2" y="82"/>
                    </a:lnTo>
                    <a:lnTo>
                      <a:pt x="0" y="98"/>
                    </a:lnTo>
                    <a:lnTo>
                      <a:pt x="2" y="114"/>
                    </a:lnTo>
                    <a:lnTo>
                      <a:pt x="4" y="128"/>
                    </a:lnTo>
                    <a:lnTo>
                      <a:pt x="8" y="142"/>
                    </a:lnTo>
                    <a:lnTo>
                      <a:pt x="14" y="150"/>
                    </a:lnTo>
                    <a:lnTo>
                      <a:pt x="18" y="154"/>
                    </a:lnTo>
                    <a:lnTo>
                      <a:pt x="22" y="156"/>
                    </a:lnTo>
                    <a:lnTo>
                      <a:pt x="22" y="156"/>
                    </a:lnTo>
                    <a:lnTo>
                      <a:pt x="28" y="156"/>
                    </a:lnTo>
                    <a:lnTo>
                      <a:pt x="34" y="156"/>
                    </a:lnTo>
                    <a:lnTo>
                      <a:pt x="36" y="152"/>
                    </a:lnTo>
                    <a:lnTo>
                      <a:pt x="40" y="150"/>
                    </a:lnTo>
                    <a:lnTo>
                      <a:pt x="42" y="144"/>
                    </a:lnTo>
                    <a:lnTo>
                      <a:pt x="42" y="140"/>
                    </a:lnTo>
                    <a:lnTo>
                      <a:pt x="42" y="140"/>
                    </a:lnTo>
                    <a:lnTo>
                      <a:pt x="44" y="148"/>
                    </a:lnTo>
                    <a:lnTo>
                      <a:pt x="52" y="162"/>
                    </a:lnTo>
                    <a:lnTo>
                      <a:pt x="56" y="168"/>
                    </a:lnTo>
                    <a:lnTo>
                      <a:pt x="62" y="174"/>
                    </a:lnTo>
                    <a:lnTo>
                      <a:pt x="68" y="176"/>
                    </a:lnTo>
                    <a:lnTo>
                      <a:pt x="74" y="174"/>
                    </a:lnTo>
                    <a:lnTo>
                      <a:pt x="74" y="174"/>
                    </a:lnTo>
                    <a:lnTo>
                      <a:pt x="78" y="170"/>
                    </a:lnTo>
                    <a:lnTo>
                      <a:pt x="82" y="168"/>
                    </a:lnTo>
                    <a:lnTo>
                      <a:pt x="84" y="160"/>
                    </a:lnTo>
                    <a:lnTo>
                      <a:pt x="82" y="156"/>
                    </a:lnTo>
                    <a:lnTo>
                      <a:pt x="80" y="156"/>
                    </a:lnTo>
                    <a:lnTo>
                      <a:pt x="80" y="156"/>
                    </a:lnTo>
                    <a:lnTo>
                      <a:pt x="84" y="158"/>
                    </a:lnTo>
                    <a:lnTo>
                      <a:pt x="92" y="160"/>
                    </a:lnTo>
                    <a:lnTo>
                      <a:pt x="98" y="160"/>
                    </a:lnTo>
                    <a:lnTo>
                      <a:pt x="106" y="158"/>
                    </a:lnTo>
                    <a:lnTo>
                      <a:pt x="112" y="154"/>
                    </a:lnTo>
                    <a:lnTo>
                      <a:pt x="120" y="146"/>
                    </a:lnTo>
                    <a:lnTo>
                      <a:pt x="120" y="146"/>
                    </a:lnTo>
                    <a:lnTo>
                      <a:pt x="138" y="124"/>
                    </a:lnTo>
                    <a:lnTo>
                      <a:pt x="142" y="116"/>
                    </a:lnTo>
                    <a:lnTo>
                      <a:pt x="144" y="106"/>
                    </a:lnTo>
                    <a:lnTo>
                      <a:pt x="144" y="106"/>
                    </a:lnTo>
                    <a:lnTo>
                      <a:pt x="144" y="100"/>
                    </a:lnTo>
                    <a:lnTo>
                      <a:pt x="142" y="94"/>
                    </a:lnTo>
                    <a:lnTo>
                      <a:pt x="134" y="84"/>
                    </a:lnTo>
                    <a:lnTo>
                      <a:pt x="126" y="78"/>
                    </a:lnTo>
                    <a:lnTo>
                      <a:pt x="124" y="76"/>
                    </a:lnTo>
                    <a:lnTo>
                      <a:pt x="124" y="76"/>
                    </a:lnTo>
                    <a:lnTo>
                      <a:pt x="140" y="70"/>
                    </a:lnTo>
                    <a:lnTo>
                      <a:pt x="152" y="62"/>
                    </a:lnTo>
                    <a:lnTo>
                      <a:pt x="154" y="60"/>
                    </a:lnTo>
                    <a:lnTo>
                      <a:pt x="154" y="56"/>
                    </a:lnTo>
                    <a:lnTo>
                      <a:pt x="154" y="56"/>
                    </a:lnTo>
                    <a:lnTo>
                      <a:pt x="146" y="52"/>
                    </a:lnTo>
                    <a:lnTo>
                      <a:pt x="134" y="48"/>
                    </a:lnTo>
                    <a:lnTo>
                      <a:pt x="120" y="44"/>
                    </a:lnTo>
                    <a:lnTo>
                      <a:pt x="120" y="44"/>
                    </a:lnTo>
                    <a:lnTo>
                      <a:pt x="130" y="30"/>
                    </a:lnTo>
                    <a:lnTo>
                      <a:pt x="134" y="18"/>
                    </a:lnTo>
                    <a:lnTo>
                      <a:pt x="134" y="14"/>
                    </a:lnTo>
                    <a:lnTo>
                      <a:pt x="134" y="12"/>
                    </a:lnTo>
                    <a:lnTo>
                      <a:pt x="134" y="12"/>
                    </a:lnTo>
                    <a:lnTo>
                      <a:pt x="128" y="8"/>
                    </a:lnTo>
                    <a:lnTo>
                      <a:pt x="116" y="4"/>
                    </a:lnTo>
                    <a:lnTo>
                      <a:pt x="102" y="2"/>
                    </a:lnTo>
                    <a:lnTo>
                      <a:pt x="84" y="0"/>
                    </a:lnTo>
                    <a:lnTo>
                      <a:pt x="74" y="2"/>
                    </a:lnTo>
                    <a:lnTo>
                      <a:pt x="66" y="4"/>
                    </a:lnTo>
                    <a:lnTo>
                      <a:pt x="56" y="6"/>
                    </a:lnTo>
                    <a:lnTo>
                      <a:pt x="46" y="12"/>
                    </a:lnTo>
                    <a:lnTo>
                      <a:pt x="36" y="20"/>
                    </a:lnTo>
                    <a:lnTo>
                      <a:pt x="26" y="28"/>
                    </a:lnTo>
                    <a:lnTo>
                      <a:pt x="18" y="40"/>
                    </a:lnTo>
                    <a:lnTo>
                      <a:pt x="10" y="54"/>
                    </a:lnTo>
                    <a:close/>
                  </a:path>
                </a:pathLst>
              </a:custGeom>
              <a:solidFill>
                <a:srgbClr val="F2E2B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8" name="Freeform 377"/>
              <p:cNvSpPr>
                <a:spLocks/>
              </p:cNvSpPr>
              <p:nvPr/>
            </p:nvSpPr>
            <p:spPr bwMode="auto">
              <a:xfrm>
                <a:off x="-4608390" y="9866068"/>
                <a:ext cx="244475" cy="279400"/>
              </a:xfrm>
              <a:custGeom>
                <a:avLst/>
                <a:gdLst>
                  <a:gd name="T0" fmla="*/ 10 w 154"/>
                  <a:gd name="T1" fmla="*/ 54 h 176"/>
                  <a:gd name="T2" fmla="*/ 2 w 154"/>
                  <a:gd name="T3" fmla="*/ 82 h 176"/>
                  <a:gd name="T4" fmla="*/ 2 w 154"/>
                  <a:gd name="T5" fmla="*/ 114 h 176"/>
                  <a:gd name="T6" fmla="*/ 8 w 154"/>
                  <a:gd name="T7" fmla="*/ 142 h 176"/>
                  <a:gd name="T8" fmla="*/ 18 w 154"/>
                  <a:gd name="T9" fmla="*/ 154 h 176"/>
                  <a:gd name="T10" fmla="*/ 22 w 154"/>
                  <a:gd name="T11" fmla="*/ 156 h 176"/>
                  <a:gd name="T12" fmla="*/ 34 w 154"/>
                  <a:gd name="T13" fmla="*/ 156 h 176"/>
                  <a:gd name="T14" fmla="*/ 40 w 154"/>
                  <a:gd name="T15" fmla="*/ 150 h 176"/>
                  <a:gd name="T16" fmla="*/ 42 w 154"/>
                  <a:gd name="T17" fmla="*/ 140 h 176"/>
                  <a:gd name="T18" fmla="*/ 44 w 154"/>
                  <a:gd name="T19" fmla="*/ 148 h 176"/>
                  <a:gd name="T20" fmla="*/ 56 w 154"/>
                  <a:gd name="T21" fmla="*/ 168 h 176"/>
                  <a:gd name="T22" fmla="*/ 68 w 154"/>
                  <a:gd name="T23" fmla="*/ 176 h 176"/>
                  <a:gd name="T24" fmla="*/ 74 w 154"/>
                  <a:gd name="T25" fmla="*/ 174 h 176"/>
                  <a:gd name="T26" fmla="*/ 82 w 154"/>
                  <a:gd name="T27" fmla="*/ 168 h 176"/>
                  <a:gd name="T28" fmla="*/ 82 w 154"/>
                  <a:gd name="T29" fmla="*/ 156 h 176"/>
                  <a:gd name="T30" fmla="*/ 80 w 154"/>
                  <a:gd name="T31" fmla="*/ 156 h 176"/>
                  <a:gd name="T32" fmla="*/ 92 w 154"/>
                  <a:gd name="T33" fmla="*/ 160 h 176"/>
                  <a:gd name="T34" fmla="*/ 106 w 154"/>
                  <a:gd name="T35" fmla="*/ 158 h 176"/>
                  <a:gd name="T36" fmla="*/ 120 w 154"/>
                  <a:gd name="T37" fmla="*/ 146 h 176"/>
                  <a:gd name="T38" fmla="*/ 138 w 154"/>
                  <a:gd name="T39" fmla="*/ 124 h 176"/>
                  <a:gd name="T40" fmla="*/ 144 w 154"/>
                  <a:gd name="T41" fmla="*/ 106 h 176"/>
                  <a:gd name="T42" fmla="*/ 144 w 154"/>
                  <a:gd name="T43" fmla="*/ 100 h 176"/>
                  <a:gd name="T44" fmla="*/ 134 w 154"/>
                  <a:gd name="T45" fmla="*/ 84 h 176"/>
                  <a:gd name="T46" fmla="*/ 124 w 154"/>
                  <a:gd name="T47" fmla="*/ 76 h 176"/>
                  <a:gd name="T48" fmla="*/ 140 w 154"/>
                  <a:gd name="T49" fmla="*/ 70 h 176"/>
                  <a:gd name="T50" fmla="*/ 154 w 154"/>
                  <a:gd name="T51" fmla="*/ 60 h 176"/>
                  <a:gd name="T52" fmla="*/ 154 w 154"/>
                  <a:gd name="T53" fmla="*/ 56 h 176"/>
                  <a:gd name="T54" fmla="*/ 134 w 154"/>
                  <a:gd name="T55" fmla="*/ 48 h 176"/>
                  <a:gd name="T56" fmla="*/ 120 w 154"/>
                  <a:gd name="T57" fmla="*/ 44 h 176"/>
                  <a:gd name="T58" fmla="*/ 134 w 154"/>
                  <a:gd name="T59" fmla="*/ 18 h 176"/>
                  <a:gd name="T60" fmla="*/ 134 w 154"/>
                  <a:gd name="T61" fmla="*/ 12 h 176"/>
                  <a:gd name="T62" fmla="*/ 128 w 154"/>
                  <a:gd name="T63" fmla="*/ 8 h 176"/>
                  <a:gd name="T64" fmla="*/ 102 w 154"/>
                  <a:gd name="T65" fmla="*/ 2 h 176"/>
                  <a:gd name="T66" fmla="*/ 74 w 154"/>
                  <a:gd name="T67" fmla="*/ 2 h 176"/>
                  <a:gd name="T68" fmla="*/ 56 w 154"/>
                  <a:gd name="T69" fmla="*/ 6 h 176"/>
                  <a:gd name="T70" fmla="*/ 36 w 154"/>
                  <a:gd name="T71" fmla="*/ 20 h 176"/>
                  <a:gd name="T72" fmla="*/ 18 w 154"/>
                  <a:gd name="T73" fmla="*/ 4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4" h="176">
                    <a:moveTo>
                      <a:pt x="10" y="54"/>
                    </a:moveTo>
                    <a:lnTo>
                      <a:pt x="10" y="54"/>
                    </a:lnTo>
                    <a:lnTo>
                      <a:pt x="4" y="68"/>
                    </a:lnTo>
                    <a:lnTo>
                      <a:pt x="2" y="82"/>
                    </a:lnTo>
                    <a:lnTo>
                      <a:pt x="0" y="98"/>
                    </a:lnTo>
                    <a:lnTo>
                      <a:pt x="2" y="114"/>
                    </a:lnTo>
                    <a:lnTo>
                      <a:pt x="4" y="128"/>
                    </a:lnTo>
                    <a:lnTo>
                      <a:pt x="8" y="142"/>
                    </a:lnTo>
                    <a:lnTo>
                      <a:pt x="14" y="150"/>
                    </a:lnTo>
                    <a:lnTo>
                      <a:pt x="18" y="154"/>
                    </a:lnTo>
                    <a:lnTo>
                      <a:pt x="22" y="156"/>
                    </a:lnTo>
                    <a:lnTo>
                      <a:pt x="22" y="156"/>
                    </a:lnTo>
                    <a:lnTo>
                      <a:pt x="28" y="156"/>
                    </a:lnTo>
                    <a:lnTo>
                      <a:pt x="34" y="156"/>
                    </a:lnTo>
                    <a:lnTo>
                      <a:pt x="36" y="152"/>
                    </a:lnTo>
                    <a:lnTo>
                      <a:pt x="40" y="150"/>
                    </a:lnTo>
                    <a:lnTo>
                      <a:pt x="42" y="144"/>
                    </a:lnTo>
                    <a:lnTo>
                      <a:pt x="42" y="140"/>
                    </a:lnTo>
                    <a:lnTo>
                      <a:pt x="42" y="140"/>
                    </a:lnTo>
                    <a:lnTo>
                      <a:pt x="44" y="148"/>
                    </a:lnTo>
                    <a:lnTo>
                      <a:pt x="52" y="162"/>
                    </a:lnTo>
                    <a:lnTo>
                      <a:pt x="56" y="168"/>
                    </a:lnTo>
                    <a:lnTo>
                      <a:pt x="62" y="174"/>
                    </a:lnTo>
                    <a:lnTo>
                      <a:pt x="68" y="176"/>
                    </a:lnTo>
                    <a:lnTo>
                      <a:pt x="74" y="174"/>
                    </a:lnTo>
                    <a:lnTo>
                      <a:pt x="74" y="174"/>
                    </a:lnTo>
                    <a:lnTo>
                      <a:pt x="78" y="170"/>
                    </a:lnTo>
                    <a:lnTo>
                      <a:pt x="82" y="168"/>
                    </a:lnTo>
                    <a:lnTo>
                      <a:pt x="84" y="160"/>
                    </a:lnTo>
                    <a:lnTo>
                      <a:pt x="82" y="156"/>
                    </a:lnTo>
                    <a:lnTo>
                      <a:pt x="80" y="156"/>
                    </a:lnTo>
                    <a:lnTo>
                      <a:pt x="80" y="156"/>
                    </a:lnTo>
                    <a:lnTo>
                      <a:pt x="84" y="158"/>
                    </a:lnTo>
                    <a:lnTo>
                      <a:pt x="92" y="160"/>
                    </a:lnTo>
                    <a:lnTo>
                      <a:pt x="98" y="160"/>
                    </a:lnTo>
                    <a:lnTo>
                      <a:pt x="106" y="158"/>
                    </a:lnTo>
                    <a:lnTo>
                      <a:pt x="112" y="154"/>
                    </a:lnTo>
                    <a:lnTo>
                      <a:pt x="120" y="146"/>
                    </a:lnTo>
                    <a:lnTo>
                      <a:pt x="120" y="146"/>
                    </a:lnTo>
                    <a:lnTo>
                      <a:pt x="138" y="124"/>
                    </a:lnTo>
                    <a:lnTo>
                      <a:pt x="142" y="116"/>
                    </a:lnTo>
                    <a:lnTo>
                      <a:pt x="144" y="106"/>
                    </a:lnTo>
                    <a:lnTo>
                      <a:pt x="144" y="106"/>
                    </a:lnTo>
                    <a:lnTo>
                      <a:pt x="144" y="100"/>
                    </a:lnTo>
                    <a:lnTo>
                      <a:pt x="142" y="94"/>
                    </a:lnTo>
                    <a:lnTo>
                      <a:pt x="134" y="84"/>
                    </a:lnTo>
                    <a:lnTo>
                      <a:pt x="126" y="78"/>
                    </a:lnTo>
                    <a:lnTo>
                      <a:pt x="124" y="76"/>
                    </a:lnTo>
                    <a:lnTo>
                      <a:pt x="124" y="76"/>
                    </a:lnTo>
                    <a:lnTo>
                      <a:pt x="140" y="70"/>
                    </a:lnTo>
                    <a:lnTo>
                      <a:pt x="152" y="62"/>
                    </a:lnTo>
                    <a:lnTo>
                      <a:pt x="154" y="60"/>
                    </a:lnTo>
                    <a:lnTo>
                      <a:pt x="154" y="56"/>
                    </a:lnTo>
                    <a:lnTo>
                      <a:pt x="154" y="56"/>
                    </a:lnTo>
                    <a:lnTo>
                      <a:pt x="146" y="52"/>
                    </a:lnTo>
                    <a:lnTo>
                      <a:pt x="134" y="48"/>
                    </a:lnTo>
                    <a:lnTo>
                      <a:pt x="120" y="44"/>
                    </a:lnTo>
                    <a:lnTo>
                      <a:pt x="120" y="44"/>
                    </a:lnTo>
                    <a:lnTo>
                      <a:pt x="130" y="30"/>
                    </a:lnTo>
                    <a:lnTo>
                      <a:pt x="134" y="18"/>
                    </a:lnTo>
                    <a:lnTo>
                      <a:pt x="134" y="14"/>
                    </a:lnTo>
                    <a:lnTo>
                      <a:pt x="134" y="12"/>
                    </a:lnTo>
                    <a:lnTo>
                      <a:pt x="134" y="12"/>
                    </a:lnTo>
                    <a:lnTo>
                      <a:pt x="128" y="8"/>
                    </a:lnTo>
                    <a:lnTo>
                      <a:pt x="116" y="4"/>
                    </a:lnTo>
                    <a:lnTo>
                      <a:pt x="102" y="2"/>
                    </a:lnTo>
                    <a:lnTo>
                      <a:pt x="84" y="0"/>
                    </a:lnTo>
                    <a:lnTo>
                      <a:pt x="74" y="2"/>
                    </a:lnTo>
                    <a:lnTo>
                      <a:pt x="66" y="4"/>
                    </a:lnTo>
                    <a:lnTo>
                      <a:pt x="56" y="6"/>
                    </a:lnTo>
                    <a:lnTo>
                      <a:pt x="46" y="12"/>
                    </a:lnTo>
                    <a:lnTo>
                      <a:pt x="36" y="20"/>
                    </a:lnTo>
                    <a:lnTo>
                      <a:pt x="26" y="28"/>
                    </a:lnTo>
                    <a:lnTo>
                      <a:pt x="18" y="40"/>
                    </a:lnTo>
                    <a:lnTo>
                      <a:pt x="10" y="5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9" name="Freeform 378"/>
              <p:cNvSpPr>
                <a:spLocks/>
              </p:cNvSpPr>
              <p:nvPr/>
            </p:nvSpPr>
            <p:spPr bwMode="auto">
              <a:xfrm>
                <a:off x="-4328990" y="9539043"/>
                <a:ext cx="250825" cy="269875"/>
              </a:xfrm>
              <a:custGeom>
                <a:avLst/>
                <a:gdLst>
                  <a:gd name="T0" fmla="*/ 0 w 158"/>
                  <a:gd name="T1" fmla="*/ 152 h 170"/>
                  <a:gd name="T2" fmla="*/ 0 w 158"/>
                  <a:gd name="T3" fmla="*/ 152 h 170"/>
                  <a:gd name="T4" fmla="*/ 52 w 158"/>
                  <a:gd name="T5" fmla="*/ 92 h 170"/>
                  <a:gd name="T6" fmla="*/ 92 w 158"/>
                  <a:gd name="T7" fmla="*/ 42 h 170"/>
                  <a:gd name="T8" fmla="*/ 110 w 158"/>
                  <a:gd name="T9" fmla="*/ 20 h 170"/>
                  <a:gd name="T10" fmla="*/ 124 w 158"/>
                  <a:gd name="T11" fmla="*/ 0 h 170"/>
                  <a:gd name="T12" fmla="*/ 158 w 158"/>
                  <a:gd name="T13" fmla="*/ 14 h 170"/>
                  <a:gd name="T14" fmla="*/ 158 w 158"/>
                  <a:gd name="T15" fmla="*/ 14 h 170"/>
                  <a:gd name="T16" fmla="*/ 96 w 158"/>
                  <a:gd name="T17" fmla="*/ 86 h 170"/>
                  <a:gd name="T18" fmla="*/ 50 w 158"/>
                  <a:gd name="T19" fmla="*/ 138 h 170"/>
                  <a:gd name="T20" fmla="*/ 32 w 158"/>
                  <a:gd name="T21" fmla="*/ 158 h 170"/>
                  <a:gd name="T22" fmla="*/ 18 w 158"/>
                  <a:gd name="T23" fmla="*/ 170 h 170"/>
                  <a:gd name="T24" fmla="*/ 0 w 158"/>
                  <a:gd name="T25" fmla="*/ 152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8" h="170">
                    <a:moveTo>
                      <a:pt x="0" y="152"/>
                    </a:moveTo>
                    <a:lnTo>
                      <a:pt x="0" y="152"/>
                    </a:lnTo>
                    <a:lnTo>
                      <a:pt x="52" y="92"/>
                    </a:lnTo>
                    <a:lnTo>
                      <a:pt x="92" y="42"/>
                    </a:lnTo>
                    <a:lnTo>
                      <a:pt x="110" y="20"/>
                    </a:lnTo>
                    <a:lnTo>
                      <a:pt x="124" y="0"/>
                    </a:lnTo>
                    <a:lnTo>
                      <a:pt x="158" y="14"/>
                    </a:lnTo>
                    <a:lnTo>
                      <a:pt x="158" y="14"/>
                    </a:lnTo>
                    <a:lnTo>
                      <a:pt x="96" y="86"/>
                    </a:lnTo>
                    <a:lnTo>
                      <a:pt x="50" y="138"/>
                    </a:lnTo>
                    <a:lnTo>
                      <a:pt x="32" y="158"/>
                    </a:lnTo>
                    <a:lnTo>
                      <a:pt x="18" y="170"/>
                    </a:lnTo>
                    <a:lnTo>
                      <a:pt x="0" y="152"/>
                    </a:lnTo>
                    <a:close/>
                  </a:path>
                </a:pathLst>
              </a:custGeom>
              <a:solidFill>
                <a:srgbClr val="A58E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0" name="Freeform 379"/>
              <p:cNvSpPr>
                <a:spLocks/>
              </p:cNvSpPr>
              <p:nvPr/>
            </p:nvSpPr>
            <p:spPr bwMode="auto">
              <a:xfrm>
                <a:off x="-4192465" y="9586668"/>
                <a:ext cx="161925" cy="180975"/>
              </a:xfrm>
              <a:custGeom>
                <a:avLst/>
                <a:gdLst>
                  <a:gd name="T0" fmla="*/ 0 w 102"/>
                  <a:gd name="T1" fmla="*/ 102 h 114"/>
                  <a:gd name="T2" fmla="*/ 0 w 102"/>
                  <a:gd name="T3" fmla="*/ 102 h 114"/>
                  <a:gd name="T4" fmla="*/ 40 w 102"/>
                  <a:gd name="T5" fmla="*/ 54 h 114"/>
                  <a:gd name="T6" fmla="*/ 84 w 102"/>
                  <a:gd name="T7" fmla="*/ 0 h 114"/>
                  <a:gd name="T8" fmla="*/ 102 w 102"/>
                  <a:gd name="T9" fmla="*/ 8 h 114"/>
                  <a:gd name="T10" fmla="*/ 102 w 102"/>
                  <a:gd name="T11" fmla="*/ 8 h 114"/>
                  <a:gd name="T12" fmla="*/ 62 w 102"/>
                  <a:gd name="T13" fmla="*/ 58 h 114"/>
                  <a:gd name="T14" fmla="*/ 14 w 102"/>
                  <a:gd name="T15" fmla="*/ 114 h 114"/>
                  <a:gd name="T16" fmla="*/ 0 w 102"/>
                  <a:gd name="T17" fmla="*/ 102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2" h="114">
                    <a:moveTo>
                      <a:pt x="0" y="102"/>
                    </a:moveTo>
                    <a:lnTo>
                      <a:pt x="0" y="102"/>
                    </a:lnTo>
                    <a:lnTo>
                      <a:pt x="40" y="54"/>
                    </a:lnTo>
                    <a:lnTo>
                      <a:pt x="84" y="0"/>
                    </a:lnTo>
                    <a:lnTo>
                      <a:pt x="102" y="8"/>
                    </a:lnTo>
                    <a:lnTo>
                      <a:pt x="102" y="8"/>
                    </a:lnTo>
                    <a:lnTo>
                      <a:pt x="62" y="58"/>
                    </a:lnTo>
                    <a:lnTo>
                      <a:pt x="14" y="114"/>
                    </a:lnTo>
                    <a:lnTo>
                      <a:pt x="0" y="102"/>
                    </a:lnTo>
                    <a:close/>
                  </a:path>
                </a:pathLst>
              </a:custGeom>
              <a:solidFill>
                <a:srgbClr val="A58E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1" name="Freeform 380"/>
              <p:cNvSpPr>
                <a:spLocks/>
              </p:cNvSpPr>
              <p:nvPr/>
            </p:nvSpPr>
            <p:spPr bwMode="auto">
              <a:xfrm>
                <a:off x="-5075115" y="10161343"/>
                <a:ext cx="247650" cy="117475"/>
              </a:xfrm>
              <a:custGeom>
                <a:avLst/>
                <a:gdLst>
                  <a:gd name="T0" fmla="*/ 0 w 156"/>
                  <a:gd name="T1" fmla="*/ 62 h 74"/>
                  <a:gd name="T2" fmla="*/ 0 w 156"/>
                  <a:gd name="T3" fmla="*/ 62 h 74"/>
                  <a:gd name="T4" fmla="*/ 16 w 156"/>
                  <a:gd name="T5" fmla="*/ 56 h 74"/>
                  <a:gd name="T6" fmla="*/ 56 w 156"/>
                  <a:gd name="T7" fmla="*/ 42 h 74"/>
                  <a:gd name="T8" fmla="*/ 104 w 156"/>
                  <a:gd name="T9" fmla="*/ 22 h 74"/>
                  <a:gd name="T10" fmla="*/ 126 w 156"/>
                  <a:gd name="T11" fmla="*/ 10 h 74"/>
                  <a:gd name="T12" fmla="*/ 144 w 156"/>
                  <a:gd name="T13" fmla="*/ 0 h 74"/>
                  <a:gd name="T14" fmla="*/ 156 w 156"/>
                  <a:gd name="T15" fmla="*/ 12 h 74"/>
                  <a:gd name="T16" fmla="*/ 156 w 156"/>
                  <a:gd name="T17" fmla="*/ 12 h 74"/>
                  <a:gd name="T18" fmla="*/ 98 w 156"/>
                  <a:gd name="T19" fmla="*/ 40 h 74"/>
                  <a:gd name="T20" fmla="*/ 50 w 156"/>
                  <a:gd name="T21" fmla="*/ 60 h 74"/>
                  <a:gd name="T22" fmla="*/ 28 w 156"/>
                  <a:gd name="T23" fmla="*/ 68 h 74"/>
                  <a:gd name="T24" fmla="*/ 10 w 156"/>
                  <a:gd name="T25" fmla="*/ 74 h 74"/>
                  <a:gd name="T26" fmla="*/ 0 w 156"/>
                  <a:gd name="T27" fmla="*/ 62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6" h="74">
                    <a:moveTo>
                      <a:pt x="0" y="62"/>
                    </a:moveTo>
                    <a:lnTo>
                      <a:pt x="0" y="62"/>
                    </a:lnTo>
                    <a:lnTo>
                      <a:pt x="16" y="56"/>
                    </a:lnTo>
                    <a:lnTo>
                      <a:pt x="56" y="42"/>
                    </a:lnTo>
                    <a:lnTo>
                      <a:pt x="104" y="22"/>
                    </a:lnTo>
                    <a:lnTo>
                      <a:pt x="126" y="10"/>
                    </a:lnTo>
                    <a:lnTo>
                      <a:pt x="144" y="0"/>
                    </a:lnTo>
                    <a:lnTo>
                      <a:pt x="156" y="12"/>
                    </a:lnTo>
                    <a:lnTo>
                      <a:pt x="156" y="12"/>
                    </a:lnTo>
                    <a:lnTo>
                      <a:pt x="98" y="40"/>
                    </a:lnTo>
                    <a:lnTo>
                      <a:pt x="50" y="60"/>
                    </a:lnTo>
                    <a:lnTo>
                      <a:pt x="28" y="68"/>
                    </a:lnTo>
                    <a:lnTo>
                      <a:pt x="10" y="74"/>
                    </a:lnTo>
                    <a:lnTo>
                      <a:pt x="0" y="62"/>
                    </a:lnTo>
                    <a:close/>
                  </a:path>
                </a:pathLst>
              </a:custGeom>
              <a:solidFill>
                <a:srgbClr val="A58E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2" name="Freeform 381"/>
              <p:cNvSpPr>
                <a:spLocks/>
              </p:cNvSpPr>
              <p:nvPr/>
            </p:nvSpPr>
            <p:spPr bwMode="auto">
              <a:xfrm>
                <a:off x="-4386140" y="9535868"/>
                <a:ext cx="161925" cy="142875"/>
              </a:xfrm>
              <a:custGeom>
                <a:avLst/>
                <a:gdLst>
                  <a:gd name="T0" fmla="*/ 36 w 102"/>
                  <a:gd name="T1" fmla="*/ 46 h 90"/>
                  <a:gd name="T2" fmla="*/ 36 w 102"/>
                  <a:gd name="T3" fmla="*/ 46 h 90"/>
                  <a:gd name="T4" fmla="*/ 38 w 102"/>
                  <a:gd name="T5" fmla="*/ 40 h 90"/>
                  <a:gd name="T6" fmla="*/ 42 w 102"/>
                  <a:gd name="T7" fmla="*/ 32 h 90"/>
                  <a:gd name="T8" fmla="*/ 42 w 102"/>
                  <a:gd name="T9" fmla="*/ 32 h 90"/>
                  <a:gd name="T10" fmla="*/ 52 w 102"/>
                  <a:gd name="T11" fmla="*/ 26 h 90"/>
                  <a:gd name="T12" fmla="*/ 64 w 102"/>
                  <a:gd name="T13" fmla="*/ 20 h 90"/>
                  <a:gd name="T14" fmla="*/ 70 w 102"/>
                  <a:gd name="T15" fmla="*/ 20 h 90"/>
                  <a:gd name="T16" fmla="*/ 76 w 102"/>
                  <a:gd name="T17" fmla="*/ 20 h 90"/>
                  <a:gd name="T18" fmla="*/ 82 w 102"/>
                  <a:gd name="T19" fmla="*/ 22 h 90"/>
                  <a:gd name="T20" fmla="*/ 90 w 102"/>
                  <a:gd name="T21" fmla="*/ 26 h 90"/>
                  <a:gd name="T22" fmla="*/ 90 w 102"/>
                  <a:gd name="T23" fmla="*/ 26 h 90"/>
                  <a:gd name="T24" fmla="*/ 96 w 102"/>
                  <a:gd name="T25" fmla="*/ 30 h 90"/>
                  <a:gd name="T26" fmla="*/ 100 w 102"/>
                  <a:gd name="T27" fmla="*/ 36 h 90"/>
                  <a:gd name="T28" fmla="*/ 102 w 102"/>
                  <a:gd name="T29" fmla="*/ 42 h 90"/>
                  <a:gd name="T30" fmla="*/ 102 w 102"/>
                  <a:gd name="T31" fmla="*/ 48 h 90"/>
                  <a:gd name="T32" fmla="*/ 102 w 102"/>
                  <a:gd name="T33" fmla="*/ 56 h 90"/>
                  <a:gd name="T34" fmla="*/ 100 w 102"/>
                  <a:gd name="T35" fmla="*/ 62 h 90"/>
                  <a:gd name="T36" fmla="*/ 92 w 102"/>
                  <a:gd name="T37" fmla="*/ 74 h 90"/>
                  <a:gd name="T38" fmla="*/ 92 w 102"/>
                  <a:gd name="T39" fmla="*/ 74 h 90"/>
                  <a:gd name="T40" fmla="*/ 84 w 102"/>
                  <a:gd name="T41" fmla="*/ 80 h 90"/>
                  <a:gd name="T42" fmla="*/ 74 w 102"/>
                  <a:gd name="T43" fmla="*/ 86 h 90"/>
                  <a:gd name="T44" fmla="*/ 66 w 102"/>
                  <a:gd name="T45" fmla="*/ 90 h 90"/>
                  <a:gd name="T46" fmla="*/ 56 w 102"/>
                  <a:gd name="T47" fmla="*/ 90 h 90"/>
                  <a:gd name="T48" fmla="*/ 54 w 102"/>
                  <a:gd name="T49" fmla="*/ 72 h 90"/>
                  <a:gd name="T50" fmla="*/ 54 w 102"/>
                  <a:gd name="T51" fmla="*/ 72 h 90"/>
                  <a:gd name="T52" fmla="*/ 64 w 102"/>
                  <a:gd name="T53" fmla="*/ 68 h 90"/>
                  <a:gd name="T54" fmla="*/ 70 w 102"/>
                  <a:gd name="T55" fmla="*/ 66 h 90"/>
                  <a:gd name="T56" fmla="*/ 74 w 102"/>
                  <a:gd name="T57" fmla="*/ 62 h 90"/>
                  <a:gd name="T58" fmla="*/ 74 w 102"/>
                  <a:gd name="T59" fmla="*/ 62 h 90"/>
                  <a:gd name="T60" fmla="*/ 76 w 102"/>
                  <a:gd name="T61" fmla="*/ 58 h 90"/>
                  <a:gd name="T62" fmla="*/ 78 w 102"/>
                  <a:gd name="T63" fmla="*/ 52 h 90"/>
                  <a:gd name="T64" fmla="*/ 76 w 102"/>
                  <a:gd name="T65" fmla="*/ 48 h 90"/>
                  <a:gd name="T66" fmla="*/ 72 w 102"/>
                  <a:gd name="T67" fmla="*/ 44 h 90"/>
                  <a:gd name="T68" fmla="*/ 72 w 102"/>
                  <a:gd name="T69" fmla="*/ 44 h 90"/>
                  <a:gd name="T70" fmla="*/ 68 w 102"/>
                  <a:gd name="T71" fmla="*/ 42 h 90"/>
                  <a:gd name="T72" fmla="*/ 62 w 102"/>
                  <a:gd name="T73" fmla="*/ 42 h 90"/>
                  <a:gd name="T74" fmla="*/ 56 w 102"/>
                  <a:gd name="T75" fmla="*/ 44 h 90"/>
                  <a:gd name="T76" fmla="*/ 52 w 102"/>
                  <a:gd name="T77" fmla="*/ 48 h 90"/>
                  <a:gd name="T78" fmla="*/ 52 w 102"/>
                  <a:gd name="T79" fmla="*/ 48 h 90"/>
                  <a:gd name="T80" fmla="*/ 50 w 102"/>
                  <a:gd name="T81" fmla="*/ 54 h 90"/>
                  <a:gd name="T82" fmla="*/ 50 w 102"/>
                  <a:gd name="T83" fmla="*/ 60 h 90"/>
                  <a:gd name="T84" fmla="*/ 32 w 102"/>
                  <a:gd name="T85" fmla="*/ 70 h 90"/>
                  <a:gd name="T86" fmla="*/ 0 w 102"/>
                  <a:gd name="T87" fmla="*/ 40 h 90"/>
                  <a:gd name="T88" fmla="*/ 34 w 102"/>
                  <a:gd name="T89" fmla="*/ 0 h 90"/>
                  <a:gd name="T90" fmla="*/ 50 w 102"/>
                  <a:gd name="T91" fmla="*/ 10 h 90"/>
                  <a:gd name="T92" fmla="*/ 26 w 102"/>
                  <a:gd name="T93" fmla="*/ 36 h 90"/>
                  <a:gd name="T94" fmla="*/ 36 w 102"/>
                  <a:gd name="T95" fmla="*/ 46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2" h="90">
                    <a:moveTo>
                      <a:pt x="36" y="46"/>
                    </a:moveTo>
                    <a:lnTo>
                      <a:pt x="36" y="46"/>
                    </a:lnTo>
                    <a:lnTo>
                      <a:pt x="38" y="40"/>
                    </a:lnTo>
                    <a:lnTo>
                      <a:pt x="42" y="32"/>
                    </a:lnTo>
                    <a:lnTo>
                      <a:pt x="42" y="32"/>
                    </a:lnTo>
                    <a:lnTo>
                      <a:pt x="52" y="26"/>
                    </a:lnTo>
                    <a:lnTo>
                      <a:pt x="64" y="20"/>
                    </a:lnTo>
                    <a:lnTo>
                      <a:pt x="70" y="20"/>
                    </a:lnTo>
                    <a:lnTo>
                      <a:pt x="76" y="20"/>
                    </a:lnTo>
                    <a:lnTo>
                      <a:pt x="82" y="22"/>
                    </a:lnTo>
                    <a:lnTo>
                      <a:pt x="90" y="26"/>
                    </a:lnTo>
                    <a:lnTo>
                      <a:pt x="90" y="26"/>
                    </a:lnTo>
                    <a:lnTo>
                      <a:pt x="96" y="30"/>
                    </a:lnTo>
                    <a:lnTo>
                      <a:pt x="100" y="36"/>
                    </a:lnTo>
                    <a:lnTo>
                      <a:pt x="102" y="42"/>
                    </a:lnTo>
                    <a:lnTo>
                      <a:pt x="102" y="48"/>
                    </a:lnTo>
                    <a:lnTo>
                      <a:pt x="102" y="56"/>
                    </a:lnTo>
                    <a:lnTo>
                      <a:pt x="100" y="62"/>
                    </a:lnTo>
                    <a:lnTo>
                      <a:pt x="92" y="74"/>
                    </a:lnTo>
                    <a:lnTo>
                      <a:pt x="92" y="74"/>
                    </a:lnTo>
                    <a:lnTo>
                      <a:pt x="84" y="80"/>
                    </a:lnTo>
                    <a:lnTo>
                      <a:pt x="74" y="86"/>
                    </a:lnTo>
                    <a:lnTo>
                      <a:pt x="66" y="90"/>
                    </a:lnTo>
                    <a:lnTo>
                      <a:pt x="56" y="90"/>
                    </a:lnTo>
                    <a:lnTo>
                      <a:pt x="54" y="72"/>
                    </a:lnTo>
                    <a:lnTo>
                      <a:pt x="54" y="72"/>
                    </a:lnTo>
                    <a:lnTo>
                      <a:pt x="64" y="68"/>
                    </a:lnTo>
                    <a:lnTo>
                      <a:pt x="70" y="66"/>
                    </a:lnTo>
                    <a:lnTo>
                      <a:pt x="74" y="62"/>
                    </a:lnTo>
                    <a:lnTo>
                      <a:pt x="74" y="62"/>
                    </a:lnTo>
                    <a:lnTo>
                      <a:pt x="76" y="58"/>
                    </a:lnTo>
                    <a:lnTo>
                      <a:pt x="78" y="52"/>
                    </a:lnTo>
                    <a:lnTo>
                      <a:pt x="76" y="48"/>
                    </a:lnTo>
                    <a:lnTo>
                      <a:pt x="72" y="44"/>
                    </a:lnTo>
                    <a:lnTo>
                      <a:pt x="72" y="44"/>
                    </a:lnTo>
                    <a:lnTo>
                      <a:pt x="68" y="42"/>
                    </a:lnTo>
                    <a:lnTo>
                      <a:pt x="62" y="42"/>
                    </a:lnTo>
                    <a:lnTo>
                      <a:pt x="56" y="44"/>
                    </a:lnTo>
                    <a:lnTo>
                      <a:pt x="52" y="48"/>
                    </a:lnTo>
                    <a:lnTo>
                      <a:pt x="52" y="48"/>
                    </a:lnTo>
                    <a:lnTo>
                      <a:pt x="50" y="54"/>
                    </a:lnTo>
                    <a:lnTo>
                      <a:pt x="50" y="60"/>
                    </a:lnTo>
                    <a:lnTo>
                      <a:pt x="32" y="70"/>
                    </a:lnTo>
                    <a:lnTo>
                      <a:pt x="0" y="40"/>
                    </a:lnTo>
                    <a:lnTo>
                      <a:pt x="34" y="0"/>
                    </a:lnTo>
                    <a:lnTo>
                      <a:pt x="50" y="10"/>
                    </a:lnTo>
                    <a:lnTo>
                      <a:pt x="26" y="36"/>
                    </a:lnTo>
                    <a:lnTo>
                      <a:pt x="36" y="46"/>
                    </a:lnTo>
                    <a:close/>
                  </a:path>
                </a:pathLst>
              </a:custGeom>
              <a:solidFill>
                <a:srgbClr val="A58E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3" name="Freeform 382"/>
              <p:cNvSpPr>
                <a:spLocks/>
              </p:cNvSpPr>
              <p:nvPr/>
            </p:nvSpPr>
            <p:spPr bwMode="auto">
              <a:xfrm>
                <a:off x="-4967165" y="10247068"/>
                <a:ext cx="174625" cy="130175"/>
              </a:xfrm>
              <a:custGeom>
                <a:avLst/>
                <a:gdLst>
                  <a:gd name="T0" fmla="*/ 38 w 110"/>
                  <a:gd name="T1" fmla="*/ 36 h 82"/>
                  <a:gd name="T2" fmla="*/ 38 w 110"/>
                  <a:gd name="T3" fmla="*/ 36 h 82"/>
                  <a:gd name="T4" fmla="*/ 42 w 110"/>
                  <a:gd name="T5" fmla="*/ 34 h 82"/>
                  <a:gd name="T6" fmla="*/ 48 w 110"/>
                  <a:gd name="T7" fmla="*/ 30 h 82"/>
                  <a:gd name="T8" fmla="*/ 48 w 110"/>
                  <a:gd name="T9" fmla="*/ 30 h 82"/>
                  <a:gd name="T10" fmla="*/ 60 w 110"/>
                  <a:gd name="T11" fmla="*/ 28 h 82"/>
                  <a:gd name="T12" fmla="*/ 74 w 110"/>
                  <a:gd name="T13" fmla="*/ 28 h 82"/>
                  <a:gd name="T14" fmla="*/ 88 w 110"/>
                  <a:gd name="T15" fmla="*/ 34 h 82"/>
                  <a:gd name="T16" fmla="*/ 100 w 110"/>
                  <a:gd name="T17" fmla="*/ 42 h 82"/>
                  <a:gd name="T18" fmla="*/ 100 w 110"/>
                  <a:gd name="T19" fmla="*/ 42 h 82"/>
                  <a:gd name="T20" fmla="*/ 106 w 110"/>
                  <a:gd name="T21" fmla="*/ 48 h 82"/>
                  <a:gd name="T22" fmla="*/ 110 w 110"/>
                  <a:gd name="T23" fmla="*/ 54 h 82"/>
                  <a:gd name="T24" fmla="*/ 110 w 110"/>
                  <a:gd name="T25" fmla="*/ 60 h 82"/>
                  <a:gd name="T26" fmla="*/ 110 w 110"/>
                  <a:gd name="T27" fmla="*/ 64 h 82"/>
                  <a:gd name="T28" fmla="*/ 108 w 110"/>
                  <a:gd name="T29" fmla="*/ 70 h 82"/>
                  <a:gd name="T30" fmla="*/ 104 w 110"/>
                  <a:gd name="T31" fmla="*/ 74 h 82"/>
                  <a:gd name="T32" fmla="*/ 94 w 110"/>
                  <a:gd name="T33" fmla="*/ 80 h 82"/>
                  <a:gd name="T34" fmla="*/ 94 w 110"/>
                  <a:gd name="T35" fmla="*/ 80 h 82"/>
                  <a:gd name="T36" fmla="*/ 84 w 110"/>
                  <a:gd name="T37" fmla="*/ 82 h 82"/>
                  <a:gd name="T38" fmla="*/ 72 w 110"/>
                  <a:gd name="T39" fmla="*/ 82 h 82"/>
                  <a:gd name="T40" fmla="*/ 62 w 110"/>
                  <a:gd name="T41" fmla="*/ 80 h 82"/>
                  <a:gd name="T42" fmla="*/ 52 w 110"/>
                  <a:gd name="T43" fmla="*/ 78 h 82"/>
                  <a:gd name="T44" fmla="*/ 52 w 110"/>
                  <a:gd name="T45" fmla="*/ 62 h 82"/>
                  <a:gd name="T46" fmla="*/ 52 w 110"/>
                  <a:gd name="T47" fmla="*/ 62 h 82"/>
                  <a:gd name="T48" fmla="*/ 66 w 110"/>
                  <a:gd name="T49" fmla="*/ 66 h 82"/>
                  <a:gd name="T50" fmla="*/ 70 w 110"/>
                  <a:gd name="T51" fmla="*/ 66 h 82"/>
                  <a:gd name="T52" fmla="*/ 76 w 110"/>
                  <a:gd name="T53" fmla="*/ 64 h 82"/>
                  <a:gd name="T54" fmla="*/ 76 w 110"/>
                  <a:gd name="T55" fmla="*/ 64 h 82"/>
                  <a:gd name="T56" fmla="*/ 80 w 110"/>
                  <a:gd name="T57" fmla="*/ 62 h 82"/>
                  <a:gd name="T58" fmla="*/ 82 w 110"/>
                  <a:gd name="T59" fmla="*/ 58 h 82"/>
                  <a:gd name="T60" fmla="*/ 82 w 110"/>
                  <a:gd name="T61" fmla="*/ 54 h 82"/>
                  <a:gd name="T62" fmla="*/ 78 w 110"/>
                  <a:gd name="T63" fmla="*/ 50 h 82"/>
                  <a:gd name="T64" fmla="*/ 78 w 110"/>
                  <a:gd name="T65" fmla="*/ 50 h 82"/>
                  <a:gd name="T66" fmla="*/ 74 w 110"/>
                  <a:gd name="T67" fmla="*/ 46 h 82"/>
                  <a:gd name="T68" fmla="*/ 68 w 110"/>
                  <a:gd name="T69" fmla="*/ 44 h 82"/>
                  <a:gd name="T70" fmla="*/ 62 w 110"/>
                  <a:gd name="T71" fmla="*/ 44 h 82"/>
                  <a:gd name="T72" fmla="*/ 56 w 110"/>
                  <a:gd name="T73" fmla="*/ 44 h 82"/>
                  <a:gd name="T74" fmla="*/ 56 w 110"/>
                  <a:gd name="T75" fmla="*/ 44 h 82"/>
                  <a:gd name="T76" fmla="*/ 54 w 110"/>
                  <a:gd name="T77" fmla="*/ 46 h 82"/>
                  <a:gd name="T78" fmla="*/ 52 w 110"/>
                  <a:gd name="T79" fmla="*/ 48 h 82"/>
                  <a:gd name="T80" fmla="*/ 50 w 110"/>
                  <a:gd name="T81" fmla="*/ 54 h 82"/>
                  <a:gd name="T82" fmla="*/ 30 w 110"/>
                  <a:gd name="T83" fmla="*/ 54 h 82"/>
                  <a:gd name="T84" fmla="*/ 0 w 110"/>
                  <a:gd name="T85" fmla="*/ 18 h 82"/>
                  <a:gd name="T86" fmla="*/ 46 w 110"/>
                  <a:gd name="T87" fmla="*/ 0 h 82"/>
                  <a:gd name="T88" fmla="*/ 62 w 110"/>
                  <a:gd name="T89" fmla="*/ 16 h 82"/>
                  <a:gd name="T90" fmla="*/ 30 w 110"/>
                  <a:gd name="T91" fmla="*/ 26 h 82"/>
                  <a:gd name="T92" fmla="*/ 38 w 110"/>
                  <a:gd name="T93" fmla="*/ 36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0" h="82">
                    <a:moveTo>
                      <a:pt x="38" y="36"/>
                    </a:moveTo>
                    <a:lnTo>
                      <a:pt x="38" y="36"/>
                    </a:lnTo>
                    <a:lnTo>
                      <a:pt x="42" y="34"/>
                    </a:lnTo>
                    <a:lnTo>
                      <a:pt x="48" y="30"/>
                    </a:lnTo>
                    <a:lnTo>
                      <a:pt x="48" y="30"/>
                    </a:lnTo>
                    <a:lnTo>
                      <a:pt x="60" y="28"/>
                    </a:lnTo>
                    <a:lnTo>
                      <a:pt x="74" y="28"/>
                    </a:lnTo>
                    <a:lnTo>
                      <a:pt x="88" y="34"/>
                    </a:lnTo>
                    <a:lnTo>
                      <a:pt x="100" y="42"/>
                    </a:lnTo>
                    <a:lnTo>
                      <a:pt x="100" y="42"/>
                    </a:lnTo>
                    <a:lnTo>
                      <a:pt x="106" y="48"/>
                    </a:lnTo>
                    <a:lnTo>
                      <a:pt x="110" y="54"/>
                    </a:lnTo>
                    <a:lnTo>
                      <a:pt x="110" y="60"/>
                    </a:lnTo>
                    <a:lnTo>
                      <a:pt x="110" y="64"/>
                    </a:lnTo>
                    <a:lnTo>
                      <a:pt x="108" y="70"/>
                    </a:lnTo>
                    <a:lnTo>
                      <a:pt x="104" y="74"/>
                    </a:lnTo>
                    <a:lnTo>
                      <a:pt x="94" y="80"/>
                    </a:lnTo>
                    <a:lnTo>
                      <a:pt x="94" y="80"/>
                    </a:lnTo>
                    <a:lnTo>
                      <a:pt x="84" y="82"/>
                    </a:lnTo>
                    <a:lnTo>
                      <a:pt x="72" y="82"/>
                    </a:lnTo>
                    <a:lnTo>
                      <a:pt x="62" y="80"/>
                    </a:lnTo>
                    <a:lnTo>
                      <a:pt x="52" y="78"/>
                    </a:lnTo>
                    <a:lnTo>
                      <a:pt x="52" y="62"/>
                    </a:lnTo>
                    <a:lnTo>
                      <a:pt x="52" y="62"/>
                    </a:lnTo>
                    <a:lnTo>
                      <a:pt x="66" y="66"/>
                    </a:lnTo>
                    <a:lnTo>
                      <a:pt x="70" y="66"/>
                    </a:lnTo>
                    <a:lnTo>
                      <a:pt x="76" y="64"/>
                    </a:lnTo>
                    <a:lnTo>
                      <a:pt x="76" y="64"/>
                    </a:lnTo>
                    <a:lnTo>
                      <a:pt x="80" y="62"/>
                    </a:lnTo>
                    <a:lnTo>
                      <a:pt x="82" y="58"/>
                    </a:lnTo>
                    <a:lnTo>
                      <a:pt x="82" y="54"/>
                    </a:lnTo>
                    <a:lnTo>
                      <a:pt x="78" y="50"/>
                    </a:lnTo>
                    <a:lnTo>
                      <a:pt x="78" y="50"/>
                    </a:lnTo>
                    <a:lnTo>
                      <a:pt x="74" y="46"/>
                    </a:lnTo>
                    <a:lnTo>
                      <a:pt x="68" y="44"/>
                    </a:lnTo>
                    <a:lnTo>
                      <a:pt x="62" y="44"/>
                    </a:lnTo>
                    <a:lnTo>
                      <a:pt x="56" y="44"/>
                    </a:lnTo>
                    <a:lnTo>
                      <a:pt x="56" y="44"/>
                    </a:lnTo>
                    <a:lnTo>
                      <a:pt x="54" y="46"/>
                    </a:lnTo>
                    <a:lnTo>
                      <a:pt x="52" y="48"/>
                    </a:lnTo>
                    <a:lnTo>
                      <a:pt x="50" y="54"/>
                    </a:lnTo>
                    <a:lnTo>
                      <a:pt x="30" y="54"/>
                    </a:lnTo>
                    <a:lnTo>
                      <a:pt x="0" y="18"/>
                    </a:lnTo>
                    <a:lnTo>
                      <a:pt x="46" y="0"/>
                    </a:lnTo>
                    <a:lnTo>
                      <a:pt x="62" y="16"/>
                    </a:lnTo>
                    <a:lnTo>
                      <a:pt x="30" y="26"/>
                    </a:lnTo>
                    <a:lnTo>
                      <a:pt x="38" y="36"/>
                    </a:lnTo>
                    <a:close/>
                  </a:path>
                </a:pathLst>
              </a:custGeom>
              <a:solidFill>
                <a:srgbClr val="A58E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4" name="Freeform 383"/>
              <p:cNvSpPr>
                <a:spLocks/>
              </p:cNvSpPr>
              <p:nvPr/>
            </p:nvSpPr>
            <p:spPr bwMode="auto">
              <a:xfrm>
                <a:off x="-7062665" y="8904043"/>
                <a:ext cx="1470025" cy="1504950"/>
              </a:xfrm>
              <a:custGeom>
                <a:avLst/>
                <a:gdLst>
                  <a:gd name="T0" fmla="*/ 402 w 926"/>
                  <a:gd name="T1" fmla="*/ 942 h 948"/>
                  <a:gd name="T2" fmla="*/ 402 w 926"/>
                  <a:gd name="T3" fmla="*/ 942 h 948"/>
                  <a:gd name="T4" fmla="*/ 416 w 926"/>
                  <a:gd name="T5" fmla="*/ 944 h 948"/>
                  <a:gd name="T6" fmla="*/ 454 w 926"/>
                  <a:gd name="T7" fmla="*/ 946 h 948"/>
                  <a:gd name="T8" fmla="*/ 510 w 926"/>
                  <a:gd name="T9" fmla="*/ 948 h 948"/>
                  <a:gd name="T10" fmla="*/ 544 w 926"/>
                  <a:gd name="T11" fmla="*/ 948 h 948"/>
                  <a:gd name="T12" fmla="*/ 582 w 926"/>
                  <a:gd name="T13" fmla="*/ 946 h 948"/>
                  <a:gd name="T14" fmla="*/ 620 w 926"/>
                  <a:gd name="T15" fmla="*/ 942 h 948"/>
                  <a:gd name="T16" fmla="*/ 662 w 926"/>
                  <a:gd name="T17" fmla="*/ 936 h 948"/>
                  <a:gd name="T18" fmla="*/ 706 w 926"/>
                  <a:gd name="T19" fmla="*/ 928 h 948"/>
                  <a:gd name="T20" fmla="*/ 750 w 926"/>
                  <a:gd name="T21" fmla="*/ 916 h 948"/>
                  <a:gd name="T22" fmla="*/ 796 w 926"/>
                  <a:gd name="T23" fmla="*/ 902 h 948"/>
                  <a:gd name="T24" fmla="*/ 840 w 926"/>
                  <a:gd name="T25" fmla="*/ 884 h 948"/>
                  <a:gd name="T26" fmla="*/ 884 w 926"/>
                  <a:gd name="T27" fmla="*/ 862 h 948"/>
                  <a:gd name="T28" fmla="*/ 926 w 926"/>
                  <a:gd name="T29" fmla="*/ 838 h 948"/>
                  <a:gd name="T30" fmla="*/ 926 w 926"/>
                  <a:gd name="T31" fmla="*/ 838 h 948"/>
                  <a:gd name="T32" fmla="*/ 916 w 926"/>
                  <a:gd name="T33" fmla="*/ 834 h 948"/>
                  <a:gd name="T34" fmla="*/ 886 w 926"/>
                  <a:gd name="T35" fmla="*/ 826 h 948"/>
                  <a:gd name="T36" fmla="*/ 844 w 926"/>
                  <a:gd name="T37" fmla="*/ 812 h 948"/>
                  <a:gd name="T38" fmla="*/ 820 w 926"/>
                  <a:gd name="T39" fmla="*/ 802 h 948"/>
                  <a:gd name="T40" fmla="*/ 794 w 926"/>
                  <a:gd name="T41" fmla="*/ 790 h 948"/>
                  <a:gd name="T42" fmla="*/ 766 w 926"/>
                  <a:gd name="T43" fmla="*/ 774 h 948"/>
                  <a:gd name="T44" fmla="*/ 738 w 926"/>
                  <a:gd name="T45" fmla="*/ 758 h 948"/>
                  <a:gd name="T46" fmla="*/ 712 w 926"/>
                  <a:gd name="T47" fmla="*/ 738 h 948"/>
                  <a:gd name="T48" fmla="*/ 684 w 926"/>
                  <a:gd name="T49" fmla="*/ 714 h 948"/>
                  <a:gd name="T50" fmla="*/ 660 w 926"/>
                  <a:gd name="T51" fmla="*/ 688 h 948"/>
                  <a:gd name="T52" fmla="*/ 636 w 926"/>
                  <a:gd name="T53" fmla="*/ 660 h 948"/>
                  <a:gd name="T54" fmla="*/ 616 w 926"/>
                  <a:gd name="T55" fmla="*/ 628 h 948"/>
                  <a:gd name="T56" fmla="*/ 608 w 926"/>
                  <a:gd name="T57" fmla="*/ 610 h 948"/>
                  <a:gd name="T58" fmla="*/ 600 w 926"/>
                  <a:gd name="T59" fmla="*/ 592 h 948"/>
                  <a:gd name="T60" fmla="*/ 600 w 926"/>
                  <a:gd name="T61" fmla="*/ 592 h 948"/>
                  <a:gd name="T62" fmla="*/ 584 w 926"/>
                  <a:gd name="T63" fmla="*/ 552 h 948"/>
                  <a:gd name="T64" fmla="*/ 572 w 926"/>
                  <a:gd name="T65" fmla="*/ 510 h 948"/>
                  <a:gd name="T66" fmla="*/ 562 w 926"/>
                  <a:gd name="T67" fmla="*/ 468 h 948"/>
                  <a:gd name="T68" fmla="*/ 552 w 926"/>
                  <a:gd name="T69" fmla="*/ 422 h 948"/>
                  <a:gd name="T70" fmla="*/ 544 w 926"/>
                  <a:gd name="T71" fmla="*/ 378 h 948"/>
                  <a:gd name="T72" fmla="*/ 538 w 926"/>
                  <a:gd name="T73" fmla="*/ 334 h 948"/>
                  <a:gd name="T74" fmla="*/ 528 w 926"/>
                  <a:gd name="T75" fmla="*/ 248 h 948"/>
                  <a:gd name="T76" fmla="*/ 520 w 926"/>
                  <a:gd name="T77" fmla="*/ 172 h 948"/>
                  <a:gd name="T78" fmla="*/ 518 w 926"/>
                  <a:gd name="T79" fmla="*/ 110 h 948"/>
                  <a:gd name="T80" fmla="*/ 516 w 926"/>
                  <a:gd name="T81" fmla="*/ 56 h 948"/>
                  <a:gd name="T82" fmla="*/ 0 w 926"/>
                  <a:gd name="T83" fmla="*/ 0 h 948"/>
                  <a:gd name="T84" fmla="*/ 0 w 926"/>
                  <a:gd name="T85" fmla="*/ 0 h 948"/>
                  <a:gd name="T86" fmla="*/ 16 w 926"/>
                  <a:gd name="T87" fmla="*/ 72 h 948"/>
                  <a:gd name="T88" fmla="*/ 56 w 926"/>
                  <a:gd name="T89" fmla="*/ 250 h 948"/>
                  <a:gd name="T90" fmla="*/ 82 w 926"/>
                  <a:gd name="T91" fmla="*/ 356 h 948"/>
                  <a:gd name="T92" fmla="*/ 112 w 926"/>
                  <a:gd name="T93" fmla="*/ 466 h 948"/>
                  <a:gd name="T94" fmla="*/ 142 w 926"/>
                  <a:gd name="T95" fmla="*/ 568 h 948"/>
                  <a:gd name="T96" fmla="*/ 170 w 926"/>
                  <a:gd name="T97" fmla="*/ 658 h 948"/>
                  <a:gd name="T98" fmla="*/ 170 w 926"/>
                  <a:gd name="T99" fmla="*/ 658 h 948"/>
                  <a:gd name="T100" fmla="*/ 186 w 926"/>
                  <a:gd name="T101" fmla="*/ 696 h 948"/>
                  <a:gd name="T102" fmla="*/ 202 w 926"/>
                  <a:gd name="T103" fmla="*/ 732 h 948"/>
                  <a:gd name="T104" fmla="*/ 220 w 926"/>
                  <a:gd name="T105" fmla="*/ 764 h 948"/>
                  <a:gd name="T106" fmla="*/ 238 w 926"/>
                  <a:gd name="T107" fmla="*/ 792 h 948"/>
                  <a:gd name="T108" fmla="*/ 258 w 926"/>
                  <a:gd name="T109" fmla="*/ 818 h 948"/>
                  <a:gd name="T110" fmla="*/ 278 w 926"/>
                  <a:gd name="T111" fmla="*/ 842 h 948"/>
                  <a:gd name="T112" fmla="*/ 296 w 926"/>
                  <a:gd name="T113" fmla="*/ 862 h 948"/>
                  <a:gd name="T114" fmla="*/ 316 w 926"/>
                  <a:gd name="T115" fmla="*/ 880 h 948"/>
                  <a:gd name="T116" fmla="*/ 350 w 926"/>
                  <a:gd name="T117" fmla="*/ 908 h 948"/>
                  <a:gd name="T118" fmla="*/ 378 w 926"/>
                  <a:gd name="T119" fmla="*/ 928 h 948"/>
                  <a:gd name="T120" fmla="*/ 396 w 926"/>
                  <a:gd name="T121" fmla="*/ 938 h 948"/>
                  <a:gd name="T122" fmla="*/ 402 w 926"/>
                  <a:gd name="T123" fmla="*/ 942 h 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26" h="948">
                    <a:moveTo>
                      <a:pt x="402" y="942"/>
                    </a:moveTo>
                    <a:lnTo>
                      <a:pt x="402" y="942"/>
                    </a:lnTo>
                    <a:lnTo>
                      <a:pt x="416" y="944"/>
                    </a:lnTo>
                    <a:lnTo>
                      <a:pt x="454" y="946"/>
                    </a:lnTo>
                    <a:lnTo>
                      <a:pt x="510" y="948"/>
                    </a:lnTo>
                    <a:lnTo>
                      <a:pt x="544" y="948"/>
                    </a:lnTo>
                    <a:lnTo>
                      <a:pt x="582" y="946"/>
                    </a:lnTo>
                    <a:lnTo>
                      <a:pt x="620" y="942"/>
                    </a:lnTo>
                    <a:lnTo>
                      <a:pt x="662" y="936"/>
                    </a:lnTo>
                    <a:lnTo>
                      <a:pt x="706" y="928"/>
                    </a:lnTo>
                    <a:lnTo>
                      <a:pt x="750" y="916"/>
                    </a:lnTo>
                    <a:lnTo>
                      <a:pt x="796" y="902"/>
                    </a:lnTo>
                    <a:lnTo>
                      <a:pt x="840" y="884"/>
                    </a:lnTo>
                    <a:lnTo>
                      <a:pt x="884" y="862"/>
                    </a:lnTo>
                    <a:lnTo>
                      <a:pt x="926" y="838"/>
                    </a:lnTo>
                    <a:lnTo>
                      <a:pt x="926" y="838"/>
                    </a:lnTo>
                    <a:lnTo>
                      <a:pt x="916" y="834"/>
                    </a:lnTo>
                    <a:lnTo>
                      <a:pt x="886" y="826"/>
                    </a:lnTo>
                    <a:lnTo>
                      <a:pt x="844" y="812"/>
                    </a:lnTo>
                    <a:lnTo>
                      <a:pt x="820" y="802"/>
                    </a:lnTo>
                    <a:lnTo>
                      <a:pt x="794" y="790"/>
                    </a:lnTo>
                    <a:lnTo>
                      <a:pt x="766" y="774"/>
                    </a:lnTo>
                    <a:lnTo>
                      <a:pt x="738" y="758"/>
                    </a:lnTo>
                    <a:lnTo>
                      <a:pt x="712" y="738"/>
                    </a:lnTo>
                    <a:lnTo>
                      <a:pt x="684" y="714"/>
                    </a:lnTo>
                    <a:lnTo>
                      <a:pt x="660" y="688"/>
                    </a:lnTo>
                    <a:lnTo>
                      <a:pt x="636" y="660"/>
                    </a:lnTo>
                    <a:lnTo>
                      <a:pt x="616" y="628"/>
                    </a:lnTo>
                    <a:lnTo>
                      <a:pt x="608" y="610"/>
                    </a:lnTo>
                    <a:lnTo>
                      <a:pt x="600" y="592"/>
                    </a:lnTo>
                    <a:lnTo>
                      <a:pt x="600" y="592"/>
                    </a:lnTo>
                    <a:lnTo>
                      <a:pt x="584" y="552"/>
                    </a:lnTo>
                    <a:lnTo>
                      <a:pt x="572" y="510"/>
                    </a:lnTo>
                    <a:lnTo>
                      <a:pt x="562" y="468"/>
                    </a:lnTo>
                    <a:lnTo>
                      <a:pt x="552" y="422"/>
                    </a:lnTo>
                    <a:lnTo>
                      <a:pt x="544" y="378"/>
                    </a:lnTo>
                    <a:lnTo>
                      <a:pt x="538" y="334"/>
                    </a:lnTo>
                    <a:lnTo>
                      <a:pt x="528" y="248"/>
                    </a:lnTo>
                    <a:lnTo>
                      <a:pt x="520" y="172"/>
                    </a:lnTo>
                    <a:lnTo>
                      <a:pt x="518" y="110"/>
                    </a:lnTo>
                    <a:lnTo>
                      <a:pt x="516" y="56"/>
                    </a:lnTo>
                    <a:lnTo>
                      <a:pt x="0" y="0"/>
                    </a:lnTo>
                    <a:lnTo>
                      <a:pt x="0" y="0"/>
                    </a:lnTo>
                    <a:lnTo>
                      <a:pt x="16" y="72"/>
                    </a:lnTo>
                    <a:lnTo>
                      <a:pt x="56" y="250"/>
                    </a:lnTo>
                    <a:lnTo>
                      <a:pt x="82" y="356"/>
                    </a:lnTo>
                    <a:lnTo>
                      <a:pt x="112" y="466"/>
                    </a:lnTo>
                    <a:lnTo>
                      <a:pt x="142" y="568"/>
                    </a:lnTo>
                    <a:lnTo>
                      <a:pt x="170" y="658"/>
                    </a:lnTo>
                    <a:lnTo>
                      <a:pt x="170" y="658"/>
                    </a:lnTo>
                    <a:lnTo>
                      <a:pt x="186" y="696"/>
                    </a:lnTo>
                    <a:lnTo>
                      <a:pt x="202" y="732"/>
                    </a:lnTo>
                    <a:lnTo>
                      <a:pt x="220" y="764"/>
                    </a:lnTo>
                    <a:lnTo>
                      <a:pt x="238" y="792"/>
                    </a:lnTo>
                    <a:lnTo>
                      <a:pt x="258" y="818"/>
                    </a:lnTo>
                    <a:lnTo>
                      <a:pt x="278" y="842"/>
                    </a:lnTo>
                    <a:lnTo>
                      <a:pt x="296" y="862"/>
                    </a:lnTo>
                    <a:lnTo>
                      <a:pt x="316" y="880"/>
                    </a:lnTo>
                    <a:lnTo>
                      <a:pt x="350" y="908"/>
                    </a:lnTo>
                    <a:lnTo>
                      <a:pt x="378" y="928"/>
                    </a:lnTo>
                    <a:lnTo>
                      <a:pt x="396" y="938"/>
                    </a:lnTo>
                    <a:lnTo>
                      <a:pt x="402" y="942"/>
                    </a:lnTo>
                    <a:close/>
                  </a:path>
                </a:pathLst>
              </a:custGeom>
              <a:solidFill>
                <a:srgbClr val="E5D4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5" name="Freeform 384"/>
              <p:cNvSpPr>
                <a:spLocks/>
              </p:cNvSpPr>
              <p:nvPr/>
            </p:nvSpPr>
            <p:spPr bwMode="auto">
              <a:xfrm>
                <a:off x="-7062665" y="8904043"/>
                <a:ext cx="1470025" cy="1504950"/>
              </a:xfrm>
              <a:custGeom>
                <a:avLst/>
                <a:gdLst>
                  <a:gd name="T0" fmla="*/ 402 w 926"/>
                  <a:gd name="T1" fmla="*/ 942 h 948"/>
                  <a:gd name="T2" fmla="*/ 402 w 926"/>
                  <a:gd name="T3" fmla="*/ 942 h 948"/>
                  <a:gd name="T4" fmla="*/ 416 w 926"/>
                  <a:gd name="T5" fmla="*/ 944 h 948"/>
                  <a:gd name="T6" fmla="*/ 454 w 926"/>
                  <a:gd name="T7" fmla="*/ 946 h 948"/>
                  <a:gd name="T8" fmla="*/ 510 w 926"/>
                  <a:gd name="T9" fmla="*/ 948 h 948"/>
                  <a:gd name="T10" fmla="*/ 544 w 926"/>
                  <a:gd name="T11" fmla="*/ 948 h 948"/>
                  <a:gd name="T12" fmla="*/ 582 w 926"/>
                  <a:gd name="T13" fmla="*/ 946 h 948"/>
                  <a:gd name="T14" fmla="*/ 620 w 926"/>
                  <a:gd name="T15" fmla="*/ 942 h 948"/>
                  <a:gd name="T16" fmla="*/ 662 w 926"/>
                  <a:gd name="T17" fmla="*/ 936 h 948"/>
                  <a:gd name="T18" fmla="*/ 706 w 926"/>
                  <a:gd name="T19" fmla="*/ 928 h 948"/>
                  <a:gd name="T20" fmla="*/ 750 w 926"/>
                  <a:gd name="T21" fmla="*/ 916 h 948"/>
                  <a:gd name="T22" fmla="*/ 796 w 926"/>
                  <a:gd name="T23" fmla="*/ 902 h 948"/>
                  <a:gd name="T24" fmla="*/ 840 w 926"/>
                  <a:gd name="T25" fmla="*/ 884 h 948"/>
                  <a:gd name="T26" fmla="*/ 884 w 926"/>
                  <a:gd name="T27" fmla="*/ 862 h 948"/>
                  <a:gd name="T28" fmla="*/ 926 w 926"/>
                  <a:gd name="T29" fmla="*/ 838 h 948"/>
                  <a:gd name="T30" fmla="*/ 926 w 926"/>
                  <a:gd name="T31" fmla="*/ 838 h 948"/>
                  <a:gd name="T32" fmla="*/ 916 w 926"/>
                  <a:gd name="T33" fmla="*/ 834 h 948"/>
                  <a:gd name="T34" fmla="*/ 886 w 926"/>
                  <a:gd name="T35" fmla="*/ 826 h 948"/>
                  <a:gd name="T36" fmla="*/ 844 w 926"/>
                  <a:gd name="T37" fmla="*/ 812 h 948"/>
                  <a:gd name="T38" fmla="*/ 820 w 926"/>
                  <a:gd name="T39" fmla="*/ 802 h 948"/>
                  <a:gd name="T40" fmla="*/ 794 w 926"/>
                  <a:gd name="T41" fmla="*/ 790 h 948"/>
                  <a:gd name="T42" fmla="*/ 766 w 926"/>
                  <a:gd name="T43" fmla="*/ 774 h 948"/>
                  <a:gd name="T44" fmla="*/ 738 w 926"/>
                  <a:gd name="T45" fmla="*/ 758 h 948"/>
                  <a:gd name="T46" fmla="*/ 712 w 926"/>
                  <a:gd name="T47" fmla="*/ 738 h 948"/>
                  <a:gd name="T48" fmla="*/ 684 w 926"/>
                  <a:gd name="T49" fmla="*/ 714 h 948"/>
                  <a:gd name="T50" fmla="*/ 660 w 926"/>
                  <a:gd name="T51" fmla="*/ 688 h 948"/>
                  <a:gd name="T52" fmla="*/ 636 w 926"/>
                  <a:gd name="T53" fmla="*/ 660 h 948"/>
                  <a:gd name="T54" fmla="*/ 616 w 926"/>
                  <a:gd name="T55" fmla="*/ 628 h 948"/>
                  <a:gd name="T56" fmla="*/ 608 w 926"/>
                  <a:gd name="T57" fmla="*/ 610 h 948"/>
                  <a:gd name="T58" fmla="*/ 600 w 926"/>
                  <a:gd name="T59" fmla="*/ 592 h 948"/>
                  <a:gd name="T60" fmla="*/ 600 w 926"/>
                  <a:gd name="T61" fmla="*/ 592 h 948"/>
                  <a:gd name="T62" fmla="*/ 584 w 926"/>
                  <a:gd name="T63" fmla="*/ 552 h 948"/>
                  <a:gd name="T64" fmla="*/ 572 w 926"/>
                  <a:gd name="T65" fmla="*/ 510 h 948"/>
                  <a:gd name="T66" fmla="*/ 562 w 926"/>
                  <a:gd name="T67" fmla="*/ 468 h 948"/>
                  <a:gd name="T68" fmla="*/ 552 w 926"/>
                  <a:gd name="T69" fmla="*/ 422 h 948"/>
                  <a:gd name="T70" fmla="*/ 544 w 926"/>
                  <a:gd name="T71" fmla="*/ 378 h 948"/>
                  <a:gd name="T72" fmla="*/ 538 w 926"/>
                  <a:gd name="T73" fmla="*/ 334 h 948"/>
                  <a:gd name="T74" fmla="*/ 528 w 926"/>
                  <a:gd name="T75" fmla="*/ 248 h 948"/>
                  <a:gd name="T76" fmla="*/ 520 w 926"/>
                  <a:gd name="T77" fmla="*/ 172 h 948"/>
                  <a:gd name="T78" fmla="*/ 518 w 926"/>
                  <a:gd name="T79" fmla="*/ 110 h 948"/>
                  <a:gd name="T80" fmla="*/ 516 w 926"/>
                  <a:gd name="T81" fmla="*/ 56 h 948"/>
                  <a:gd name="T82" fmla="*/ 0 w 926"/>
                  <a:gd name="T83" fmla="*/ 0 h 948"/>
                  <a:gd name="T84" fmla="*/ 0 w 926"/>
                  <a:gd name="T85" fmla="*/ 0 h 948"/>
                  <a:gd name="T86" fmla="*/ 16 w 926"/>
                  <a:gd name="T87" fmla="*/ 72 h 948"/>
                  <a:gd name="T88" fmla="*/ 56 w 926"/>
                  <a:gd name="T89" fmla="*/ 250 h 948"/>
                  <a:gd name="T90" fmla="*/ 82 w 926"/>
                  <a:gd name="T91" fmla="*/ 356 h 948"/>
                  <a:gd name="T92" fmla="*/ 112 w 926"/>
                  <a:gd name="T93" fmla="*/ 466 h 948"/>
                  <a:gd name="T94" fmla="*/ 142 w 926"/>
                  <a:gd name="T95" fmla="*/ 568 h 948"/>
                  <a:gd name="T96" fmla="*/ 170 w 926"/>
                  <a:gd name="T97" fmla="*/ 658 h 948"/>
                  <a:gd name="T98" fmla="*/ 170 w 926"/>
                  <a:gd name="T99" fmla="*/ 658 h 948"/>
                  <a:gd name="T100" fmla="*/ 186 w 926"/>
                  <a:gd name="T101" fmla="*/ 696 h 948"/>
                  <a:gd name="T102" fmla="*/ 202 w 926"/>
                  <a:gd name="T103" fmla="*/ 732 h 948"/>
                  <a:gd name="T104" fmla="*/ 220 w 926"/>
                  <a:gd name="T105" fmla="*/ 764 h 948"/>
                  <a:gd name="T106" fmla="*/ 238 w 926"/>
                  <a:gd name="T107" fmla="*/ 792 h 948"/>
                  <a:gd name="T108" fmla="*/ 258 w 926"/>
                  <a:gd name="T109" fmla="*/ 818 h 948"/>
                  <a:gd name="T110" fmla="*/ 278 w 926"/>
                  <a:gd name="T111" fmla="*/ 842 h 948"/>
                  <a:gd name="T112" fmla="*/ 296 w 926"/>
                  <a:gd name="T113" fmla="*/ 862 h 948"/>
                  <a:gd name="T114" fmla="*/ 316 w 926"/>
                  <a:gd name="T115" fmla="*/ 880 h 948"/>
                  <a:gd name="T116" fmla="*/ 350 w 926"/>
                  <a:gd name="T117" fmla="*/ 908 h 948"/>
                  <a:gd name="T118" fmla="*/ 378 w 926"/>
                  <a:gd name="T119" fmla="*/ 928 h 948"/>
                  <a:gd name="T120" fmla="*/ 396 w 926"/>
                  <a:gd name="T121" fmla="*/ 938 h 948"/>
                  <a:gd name="T122" fmla="*/ 402 w 926"/>
                  <a:gd name="T123" fmla="*/ 942 h 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26" h="948">
                    <a:moveTo>
                      <a:pt x="402" y="942"/>
                    </a:moveTo>
                    <a:lnTo>
                      <a:pt x="402" y="942"/>
                    </a:lnTo>
                    <a:lnTo>
                      <a:pt x="416" y="944"/>
                    </a:lnTo>
                    <a:lnTo>
                      <a:pt x="454" y="946"/>
                    </a:lnTo>
                    <a:lnTo>
                      <a:pt x="510" y="948"/>
                    </a:lnTo>
                    <a:lnTo>
                      <a:pt x="544" y="948"/>
                    </a:lnTo>
                    <a:lnTo>
                      <a:pt x="582" y="946"/>
                    </a:lnTo>
                    <a:lnTo>
                      <a:pt x="620" y="942"/>
                    </a:lnTo>
                    <a:lnTo>
                      <a:pt x="662" y="936"/>
                    </a:lnTo>
                    <a:lnTo>
                      <a:pt x="706" y="928"/>
                    </a:lnTo>
                    <a:lnTo>
                      <a:pt x="750" y="916"/>
                    </a:lnTo>
                    <a:lnTo>
                      <a:pt x="796" y="902"/>
                    </a:lnTo>
                    <a:lnTo>
                      <a:pt x="840" y="884"/>
                    </a:lnTo>
                    <a:lnTo>
                      <a:pt x="884" y="862"/>
                    </a:lnTo>
                    <a:lnTo>
                      <a:pt x="926" y="838"/>
                    </a:lnTo>
                    <a:lnTo>
                      <a:pt x="926" y="838"/>
                    </a:lnTo>
                    <a:lnTo>
                      <a:pt x="916" y="834"/>
                    </a:lnTo>
                    <a:lnTo>
                      <a:pt x="886" y="826"/>
                    </a:lnTo>
                    <a:lnTo>
                      <a:pt x="844" y="812"/>
                    </a:lnTo>
                    <a:lnTo>
                      <a:pt x="820" y="802"/>
                    </a:lnTo>
                    <a:lnTo>
                      <a:pt x="794" y="790"/>
                    </a:lnTo>
                    <a:lnTo>
                      <a:pt x="766" y="774"/>
                    </a:lnTo>
                    <a:lnTo>
                      <a:pt x="738" y="758"/>
                    </a:lnTo>
                    <a:lnTo>
                      <a:pt x="712" y="738"/>
                    </a:lnTo>
                    <a:lnTo>
                      <a:pt x="684" y="714"/>
                    </a:lnTo>
                    <a:lnTo>
                      <a:pt x="660" y="688"/>
                    </a:lnTo>
                    <a:lnTo>
                      <a:pt x="636" y="660"/>
                    </a:lnTo>
                    <a:lnTo>
                      <a:pt x="616" y="628"/>
                    </a:lnTo>
                    <a:lnTo>
                      <a:pt x="608" y="610"/>
                    </a:lnTo>
                    <a:lnTo>
                      <a:pt x="600" y="592"/>
                    </a:lnTo>
                    <a:lnTo>
                      <a:pt x="600" y="592"/>
                    </a:lnTo>
                    <a:lnTo>
                      <a:pt x="584" y="552"/>
                    </a:lnTo>
                    <a:lnTo>
                      <a:pt x="572" y="510"/>
                    </a:lnTo>
                    <a:lnTo>
                      <a:pt x="562" y="468"/>
                    </a:lnTo>
                    <a:lnTo>
                      <a:pt x="552" y="422"/>
                    </a:lnTo>
                    <a:lnTo>
                      <a:pt x="544" y="378"/>
                    </a:lnTo>
                    <a:lnTo>
                      <a:pt x="538" y="334"/>
                    </a:lnTo>
                    <a:lnTo>
                      <a:pt x="528" y="248"/>
                    </a:lnTo>
                    <a:lnTo>
                      <a:pt x="520" y="172"/>
                    </a:lnTo>
                    <a:lnTo>
                      <a:pt x="518" y="110"/>
                    </a:lnTo>
                    <a:lnTo>
                      <a:pt x="516" y="56"/>
                    </a:lnTo>
                    <a:lnTo>
                      <a:pt x="0" y="0"/>
                    </a:lnTo>
                    <a:lnTo>
                      <a:pt x="0" y="0"/>
                    </a:lnTo>
                    <a:lnTo>
                      <a:pt x="16" y="72"/>
                    </a:lnTo>
                    <a:lnTo>
                      <a:pt x="56" y="250"/>
                    </a:lnTo>
                    <a:lnTo>
                      <a:pt x="82" y="356"/>
                    </a:lnTo>
                    <a:lnTo>
                      <a:pt x="112" y="466"/>
                    </a:lnTo>
                    <a:lnTo>
                      <a:pt x="142" y="568"/>
                    </a:lnTo>
                    <a:lnTo>
                      <a:pt x="170" y="658"/>
                    </a:lnTo>
                    <a:lnTo>
                      <a:pt x="170" y="658"/>
                    </a:lnTo>
                    <a:lnTo>
                      <a:pt x="186" y="696"/>
                    </a:lnTo>
                    <a:lnTo>
                      <a:pt x="202" y="732"/>
                    </a:lnTo>
                    <a:lnTo>
                      <a:pt x="220" y="764"/>
                    </a:lnTo>
                    <a:lnTo>
                      <a:pt x="238" y="792"/>
                    </a:lnTo>
                    <a:lnTo>
                      <a:pt x="258" y="818"/>
                    </a:lnTo>
                    <a:lnTo>
                      <a:pt x="278" y="842"/>
                    </a:lnTo>
                    <a:lnTo>
                      <a:pt x="296" y="862"/>
                    </a:lnTo>
                    <a:lnTo>
                      <a:pt x="316" y="880"/>
                    </a:lnTo>
                    <a:lnTo>
                      <a:pt x="350" y="908"/>
                    </a:lnTo>
                    <a:lnTo>
                      <a:pt x="378" y="928"/>
                    </a:lnTo>
                    <a:lnTo>
                      <a:pt x="396" y="938"/>
                    </a:lnTo>
                    <a:lnTo>
                      <a:pt x="402" y="94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6" name="Freeform 385"/>
              <p:cNvSpPr>
                <a:spLocks/>
              </p:cNvSpPr>
              <p:nvPr/>
            </p:nvSpPr>
            <p:spPr bwMode="auto">
              <a:xfrm>
                <a:off x="-6999165" y="8954843"/>
                <a:ext cx="1317625" cy="1406525"/>
              </a:xfrm>
              <a:custGeom>
                <a:avLst/>
                <a:gdLst>
                  <a:gd name="T0" fmla="*/ 830 w 830"/>
                  <a:gd name="T1" fmla="*/ 814 h 886"/>
                  <a:gd name="T2" fmla="*/ 830 w 830"/>
                  <a:gd name="T3" fmla="*/ 814 h 886"/>
                  <a:gd name="T4" fmla="*/ 790 w 830"/>
                  <a:gd name="T5" fmla="*/ 830 h 886"/>
                  <a:gd name="T6" fmla="*/ 742 w 830"/>
                  <a:gd name="T7" fmla="*/ 846 h 886"/>
                  <a:gd name="T8" fmla="*/ 682 w 830"/>
                  <a:gd name="T9" fmla="*/ 862 h 886"/>
                  <a:gd name="T10" fmla="*/ 648 w 830"/>
                  <a:gd name="T11" fmla="*/ 870 h 886"/>
                  <a:gd name="T12" fmla="*/ 612 w 830"/>
                  <a:gd name="T13" fmla="*/ 876 h 886"/>
                  <a:gd name="T14" fmla="*/ 574 w 830"/>
                  <a:gd name="T15" fmla="*/ 882 h 886"/>
                  <a:gd name="T16" fmla="*/ 536 w 830"/>
                  <a:gd name="T17" fmla="*/ 884 h 886"/>
                  <a:gd name="T18" fmla="*/ 496 w 830"/>
                  <a:gd name="T19" fmla="*/ 886 h 886"/>
                  <a:gd name="T20" fmla="*/ 456 w 830"/>
                  <a:gd name="T21" fmla="*/ 884 h 886"/>
                  <a:gd name="T22" fmla="*/ 414 w 830"/>
                  <a:gd name="T23" fmla="*/ 880 h 886"/>
                  <a:gd name="T24" fmla="*/ 374 w 830"/>
                  <a:gd name="T25" fmla="*/ 872 h 886"/>
                  <a:gd name="T26" fmla="*/ 374 w 830"/>
                  <a:gd name="T27" fmla="*/ 872 h 886"/>
                  <a:gd name="T28" fmla="*/ 352 w 830"/>
                  <a:gd name="T29" fmla="*/ 860 h 886"/>
                  <a:gd name="T30" fmla="*/ 326 w 830"/>
                  <a:gd name="T31" fmla="*/ 844 h 886"/>
                  <a:gd name="T32" fmla="*/ 294 w 830"/>
                  <a:gd name="T33" fmla="*/ 820 h 886"/>
                  <a:gd name="T34" fmla="*/ 278 w 830"/>
                  <a:gd name="T35" fmla="*/ 804 h 886"/>
                  <a:gd name="T36" fmla="*/ 260 w 830"/>
                  <a:gd name="T37" fmla="*/ 788 h 886"/>
                  <a:gd name="T38" fmla="*/ 242 w 830"/>
                  <a:gd name="T39" fmla="*/ 768 h 886"/>
                  <a:gd name="T40" fmla="*/ 224 w 830"/>
                  <a:gd name="T41" fmla="*/ 746 h 886"/>
                  <a:gd name="T42" fmla="*/ 208 w 830"/>
                  <a:gd name="T43" fmla="*/ 722 h 886"/>
                  <a:gd name="T44" fmla="*/ 190 w 830"/>
                  <a:gd name="T45" fmla="*/ 696 h 886"/>
                  <a:gd name="T46" fmla="*/ 174 w 830"/>
                  <a:gd name="T47" fmla="*/ 666 h 886"/>
                  <a:gd name="T48" fmla="*/ 160 w 830"/>
                  <a:gd name="T49" fmla="*/ 634 h 886"/>
                  <a:gd name="T50" fmla="*/ 160 w 830"/>
                  <a:gd name="T51" fmla="*/ 634 h 886"/>
                  <a:gd name="T52" fmla="*/ 146 w 830"/>
                  <a:gd name="T53" fmla="*/ 598 h 886"/>
                  <a:gd name="T54" fmla="*/ 132 w 830"/>
                  <a:gd name="T55" fmla="*/ 558 h 886"/>
                  <a:gd name="T56" fmla="*/ 104 w 830"/>
                  <a:gd name="T57" fmla="*/ 462 h 886"/>
                  <a:gd name="T58" fmla="*/ 78 w 830"/>
                  <a:gd name="T59" fmla="*/ 356 h 886"/>
                  <a:gd name="T60" fmla="*/ 52 w 830"/>
                  <a:gd name="T61" fmla="*/ 252 h 886"/>
                  <a:gd name="T62" fmla="*/ 14 w 830"/>
                  <a:gd name="T63" fmla="*/ 74 h 886"/>
                  <a:gd name="T64" fmla="*/ 0 w 830"/>
                  <a:gd name="T65" fmla="*/ 0 h 886"/>
                  <a:gd name="T66" fmla="*/ 448 w 830"/>
                  <a:gd name="T67" fmla="*/ 60 h 886"/>
                  <a:gd name="T68" fmla="*/ 448 w 830"/>
                  <a:gd name="T69" fmla="*/ 60 h 886"/>
                  <a:gd name="T70" fmla="*/ 452 w 830"/>
                  <a:gd name="T71" fmla="*/ 122 h 886"/>
                  <a:gd name="T72" fmla="*/ 458 w 830"/>
                  <a:gd name="T73" fmla="*/ 186 h 886"/>
                  <a:gd name="T74" fmla="*/ 468 w 830"/>
                  <a:gd name="T75" fmla="*/ 266 h 886"/>
                  <a:gd name="T76" fmla="*/ 480 w 830"/>
                  <a:gd name="T77" fmla="*/ 354 h 886"/>
                  <a:gd name="T78" fmla="*/ 488 w 830"/>
                  <a:gd name="T79" fmla="*/ 398 h 886"/>
                  <a:gd name="T80" fmla="*/ 496 w 830"/>
                  <a:gd name="T81" fmla="*/ 442 h 886"/>
                  <a:gd name="T82" fmla="*/ 506 w 830"/>
                  <a:gd name="T83" fmla="*/ 484 h 886"/>
                  <a:gd name="T84" fmla="*/ 518 w 830"/>
                  <a:gd name="T85" fmla="*/ 522 h 886"/>
                  <a:gd name="T86" fmla="*/ 530 w 830"/>
                  <a:gd name="T87" fmla="*/ 558 h 886"/>
                  <a:gd name="T88" fmla="*/ 544 w 830"/>
                  <a:gd name="T89" fmla="*/ 590 h 886"/>
                  <a:gd name="T90" fmla="*/ 544 w 830"/>
                  <a:gd name="T91" fmla="*/ 590 h 886"/>
                  <a:gd name="T92" fmla="*/ 562 w 830"/>
                  <a:gd name="T93" fmla="*/ 620 h 886"/>
                  <a:gd name="T94" fmla="*/ 580 w 830"/>
                  <a:gd name="T95" fmla="*/ 646 h 886"/>
                  <a:gd name="T96" fmla="*/ 602 w 830"/>
                  <a:gd name="T97" fmla="*/ 672 h 886"/>
                  <a:gd name="T98" fmla="*/ 624 w 830"/>
                  <a:gd name="T99" fmla="*/ 694 h 886"/>
                  <a:gd name="T100" fmla="*/ 646 w 830"/>
                  <a:gd name="T101" fmla="*/ 714 h 886"/>
                  <a:gd name="T102" fmla="*/ 670 w 830"/>
                  <a:gd name="T103" fmla="*/ 732 h 886"/>
                  <a:gd name="T104" fmla="*/ 694 w 830"/>
                  <a:gd name="T105" fmla="*/ 750 h 886"/>
                  <a:gd name="T106" fmla="*/ 718 w 830"/>
                  <a:gd name="T107" fmla="*/ 764 h 886"/>
                  <a:gd name="T108" fmla="*/ 762 w 830"/>
                  <a:gd name="T109" fmla="*/ 786 h 886"/>
                  <a:gd name="T110" fmla="*/ 798 w 830"/>
                  <a:gd name="T111" fmla="*/ 802 h 886"/>
                  <a:gd name="T112" fmla="*/ 830 w 830"/>
                  <a:gd name="T113" fmla="*/ 814 h 8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30" h="886">
                    <a:moveTo>
                      <a:pt x="830" y="814"/>
                    </a:moveTo>
                    <a:lnTo>
                      <a:pt x="830" y="814"/>
                    </a:lnTo>
                    <a:lnTo>
                      <a:pt x="790" y="830"/>
                    </a:lnTo>
                    <a:lnTo>
                      <a:pt x="742" y="846"/>
                    </a:lnTo>
                    <a:lnTo>
                      <a:pt x="682" y="862"/>
                    </a:lnTo>
                    <a:lnTo>
                      <a:pt x="648" y="870"/>
                    </a:lnTo>
                    <a:lnTo>
                      <a:pt x="612" y="876"/>
                    </a:lnTo>
                    <a:lnTo>
                      <a:pt x="574" y="882"/>
                    </a:lnTo>
                    <a:lnTo>
                      <a:pt x="536" y="884"/>
                    </a:lnTo>
                    <a:lnTo>
                      <a:pt x="496" y="886"/>
                    </a:lnTo>
                    <a:lnTo>
                      <a:pt x="456" y="884"/>
                    </a:lnTo>
                    <a:lnTo>
                      <a:pt x="414" y="880"/>
                    </a:lnTo>
                    <a:lnTo>
                      <a:pt x="374" y="872"/>
                    </a:lnTo>
                    <a:lnTo>
                      <a:pt x="374" y="872"/>
                    </a:lnTo>
                    <a:lnTo>
                      <a:pt x="352" y="860"/>
                    </a:lnTo>
                    <a:lnTo>
                      <a:pt x="326" y="844"/>
                    </a:lnTo>
                    <a:lnTo>
                      <a:pt x="294" y="820"/>
                    </a:lnTo>
                    <a:lnTo>
                      <a:pt x="278" y="804"/>
                    </a:lnTo>
                    <a:lnTo>
                      <a:pt x="260" y="788"/>
                    </a:lnTo>
                    <a:lnTo>
                      <a:pt x="242" y="768"/>
                    </a:lnTo>
                    <a:lnTo>
                      <a:pt x="224" y="746"/>
                    </a:lnTo>
                    <a:lnTo>
                      <a:pt x="208" y="722"/>
                    </a:lnTo>
                    <a:lnTo>
                      <a:pt x="190" y="696"/>
                    </a:lnTo>
                    <a:lnTo>
                      <a:pt x="174" y="666"/>
                    </a:lnTo>
                    <a:lnTo>
                      <a:pt x="160" y="634"/>
                    </a:lnTo>
                    <a:lnTo>
                      <a:pt x="160" y="634"/>
                    </a:lnTo>
                    <a:lnTo>
                      <a:pt x="146" y="598"/>
                    </a:lnTo>
                    <a:lnTo>
                      <a:pt x="132" y="558"/>
                    </a:lnTo>
                    <a:lnTo>
                      <a:pt x="104" y="462"/>
                    </a:lnTo>
                    <a:lnTo>
                      <a:pt x="78" y="356"/>
                    </a:lnTo>
                    <a:lnTo>
                      <a:pt x="52" y="252"/>
                    </a:lnTo>
                    <a:lnTo>
                      <a:pt x="14" y="74"/>
                    </a:lnTo>
                    <a:lnTo>
                      <a:pt x="0" y="0"/>
                    </a:lnTo>
                    <a:lnTo>
                      <a:pt x="448" y="60"/>
                    </a:lnTo>
                    <a:lnTo>
                      <a:pt x="448" y="60"/>
                    </a:lnTo>
                    <a:lnTo>
                      <a:pt x="452" y="122"/>
                    </a:lnTo>
                    <a:lnTo>
                      <a:pt x="458" y="186"/>
                    </a:lnTo>
                    <a:lnTo>
                      <a:pt x="468" y="266"/>
                    </a:lnTo>
                    <a:lnTo>
                      <a:pt x="480" y="354"/>
                    </a:lnTo>
                    <a:lnTo>
                      <a:pt x="488" y="398"/>
                    </a:lnTo>
                    <a:lnTo>
                      <a:pt x="496" y="442"/>
                    </a:lnTo>
                    <a:lnTo>
                      <a:pt x="506" y="484"/>
                    </a:lnTo>
                    <a:lnTo>
                      <a:pt x="518" y="522"/>
                    </a:lnTo>
                    <a:lnTo>
                      <a:pt x="530" y="558"/>
                    </a:lnTo>
                    <a:lnTo>
                      <a:pt x="544" y="590"/>
                    </a:lnTo>
                    <a:lnTo>
                      <a:pt x="544" y="590"/>
                    </a:lnTo>
                    <a:lnTo>
                      <a:pt x="562" y="620"/>
                    </a:lnTo>
                    <a:lnTo>
                      <a:pt x="580" y="646"/>
                    </a:lnTo>
                    <a:lnTo>
                      <a:pt x="602" y="672"/>
                    </a:lnTo>
                    <a:lnTo>
                      <a:pt x="624" y="694"/>
                    </a:lnTo>
                    <a:lnTo>
                      <a:pt x="646" y="714"/>
                    </a:lnTo>
                    <a:lnTo>
                      <a:pt x="670" y="732"/>
                    </a:lnTo>
                    <a:lnTo>
                      <a:pt x="694" y="750"/>
                    </a:lnTo>
                    <a:lnTo>
                      <a:pt x="718" y="764"/>
                    </a:lnTo>
                    <a:lnTo>
                      <a:pt x="762" y="786"/>
                    </a:lnTo>
                    <a:lnTo>
                      <a:pt x="798" y="802"/>
                    </a:lnTo>
                    <a:lnTo>
                      <a:pt x="830" y="814"/>
                    </a:lnTo>
                    <a:close/>
                  </a:path>
                </a:pathLst>
              </a:custGeom>
              <a:solidFill>
                <a:srgbClr val="A58E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7" name="Freeform 386"/>
              <p:cNvSpPr>
                <a:spLocks/>
              </p:cNvSpPr>
              <p:nvPr/>
            </p:nvSpPr>
            <p:spPr bwMode="auto">
              <a:xfrm>
                <a:off x="-6999165" y="8954843"/>
                <a:ext cx="1317625" cy="1406525"/>
              </a:xfrm>
              <a:custGeom>
                <a:avLst/>
                <a:gdLst>
                  <a:gd name="T0" fmla="*/ 830 w 830"/>
                  <a:gd name="T1" fmla="*/ 814 h 886"/>
                  <a:gd name="T2" fmla="*/ 830 w 830"/>
                  <a:gd name="T3" fmla="*/ 814 h 886"/>
                  <a:gd name="T4" fmla="*/ 790 w 830"/>
                  <a:gd name="T5" fmla="*/ 830 h 886"/>
                  <a:gd name="T6" fmla="*/ 742 w 830"/>
                  <a:gd name="T7" fmla="*/ 846 h 886"/>
                  <a:gd name="T8" fmla="*/ 682 w 830"/>
                  <a:gd name="T9" fmla="*/ 862 h 886"/>
                  <a:gd name="T10" fmla="*/ 648 w 830"/>
                  <a:gd name="T11" fmla="*/ 870 h 886"/>
                  <a:gd name="T12" fmla="*/ 612 w 830"/>
                  <a:gd name="T13" fmla="*/ 876 h 886"/>
                  <a:gd name="T14" fmla="*/ 574 w 830"/>
                  <a:gd name="T15" fmla="*/ 882 h 886"/>
                  <a:gd name="T16" fmla="*/ 536 w 830"/>
                  <a:gd name="T17" fmla="*/ 884 h 886"/>
                  <a:gd name="T18" fmla="*/ 496 w 830"/>
                  <a:gd name="T19" fmla="*/ 886 h 886"/>
                  <a:gd name="T20" fmla="*/ 456 w 830"/>
                  <a:gd name="T21" fmla="*/ 884 h 886"/>
                  <a:gd name="T22" fmla="*/ 414 w 830"/>
                  <a:gd name="T23" fmla="*/ 880 h 886"/>
                  <a:gd name="T24" fmla="*/ 374 w 830"/>
                  <a:gd name="T25" fmla="*/ 872 h 886"/>
                  <a:gd name="T26" fmla="*/ 374 w 830"/>
                  <a:gd name="T27" fmla="*/ 872 h 886"/>
                  <a:gd name="T28" fmla="*/ 352 w 830"/>
                  <a:gd name="T29" fmla="*/ 860 h 886"/>
                  <a:gd name="T30" fmla="*/ 326 w 830"/>
                  <a:gd name="T31" fmla="*/ 844 h 886"/>
                  <a:gd name="T32" fmla="*/ 294 w 830"/>
                  <a:gd name="T33" fmla="*/ 820 h 886"/>
                  <a:gd name="T34" fmla="*/ 278 w 830"/>
                  <a:gd name="T35" fmla="*/ 804 h 886"/>
                  <a:gd name="T36" fmla="*/ 260 w 830"/>
                  <a:gd name="T37" fmla="*/ 788 h 886"/>
                  <a:gd name="T38" fmla="*/ 242 w 830"/>
                  <a:gd name="T39" fmla="*/ 768 h 886"/>
                  <a:gd name="T40" fmla="*/ 224 w 830"/>
                  <a:gd name="T41" fmla="*/ 746 h 886"/>
                  <a:gd name="T42" fmla="*/ 208 w 830"/>
                  <a:gd name="T43" fmla="*/ 722 h 886"/>
                  <a:gd name="T44" fmla="*/ 190 w 830"/>
                  <a:gd name="T45" fmla="*/ 696 h 886"/>
                  <a:gd name="T46" fmla="*/ 174 w 830"/>
                  <a:gd name="T47" fmla="*/ 666 h 886"/>
                  <a:gd name="T48" fmla="*/ 160 w 830"/>
                  <a:gd name="T49" fmla="*/ 634 h 886"/>
                  <a:gd name="T50" fmla="*/ 160 w 830"/>
                  <a:gd name="T51" fmla="*/ 634 h 886"/>
                  <a:gd name="T52" fmla="*/ 146 w 830"/>
                  <a:gd name="T53" fmla="*/ 598 h 886"/>
                  <a:gd name="T54" fmla="*/ 132 w 830"/>
                  <a:gd name="T55" fmla="*/ 558 h 886"/>
                  <a:gd name="T56" fmla="*/ 104 w 830"/>
                  <a:gd name="T57" fmla="*/ 462 h 886"/>
                  <a:gd name="T58" fmla="*/ 78 w 830"/>
                  <a:gd name="T59" fmla="*/ 356 h 886"/>
                  <a:gd name="T60" fmla="*/ 52 w 830"/>
                  <a:gd name="T61" fmla="*/ 252 h 886"/>
                  <a:gd name="T62" fmla="*/ 14 w 830"/>
                  <a:gd name="T63" fmla="*/ 74 h 886"/>
                  <a:gd name="T64" fmla="*/ 0 w 830"/>
                  <a:gd name="T65" fmla="*/ 0 h 886"/>
                  <a:gd name="T66" fmla="*/ 448 w 830"/>
                  <a:gd name="T67" fmla="*/ 60 h 886"/>
                  <a:gd name="T68" fmla="*/ 448 w 830"/>
                  <a:gd name="T69" fmla="*/ 60 h 886"/>
                  <a:gd name="T70" fmla="*/ 452 w 830"/>
                  <a:gd name="T71" fmla="*/ 122 h 886"/>
                  <a:gd name="T72" fmla="*/ 458 w 830"/>
                  <a:gd name="T73" fmla="*/ 186 h 886"/>
                  <a:gd name="T74" fmla="*/ 468 w 830"/>
                  <a:gd name="T75" fmla="*/ 266 h 886"/>
                  <a:gd name="T76" fmla="*/ 480 w 830"/>
                  <a:gd name="T77" fmla="*/ 354 h 886"/>
                  <a:gd name="T78" fmla="*/ 488 w 830"/>
                  <a:gd name="T79" fmla="*/ 398 h 886"/>
                  <a:gd name="T80" fmla="*/ 496 w 830"/>
                  <a:gd name="T81" fmla="*/ 442 h 886"/>
                  <a:gd name="T82" fmla="*/ 506 w 830"/>
                  <a:gd name="T83" fmla="*/ 484 h 886"/>
                  <a:gd name="T84" fmla="*/ 518 w 830"/>
                  <a:gd name="T85" fmla="*/ 522 h 886"/>
                  <a:gd name="T86" fmla="*/ 530 w 830"/>
                  <a:gd name="T87" fmla="*/ 558 h 886"/>
                  <a:gd name="T88" fmla="*/ 544 w 830"/>
                  <a:gd name="T89" fmla="*/ 590 h 886"/>
                  <a:gd name="T90" fmla="*/ 544 w 830"/>
                  <a:gd name="T91" fmla="*/ 590 h 886"/>
                  <a:gd name="T92" fmla="*/ 562 w 830"/>
                  <a:gd name="T93" fmla="*/ 620 h 886"/>
                  <a:gd name="T94" fmla="*/ 580 w 830"/>
                  <a:gd name="T95" fmla="*/ 646 h 886"/>
                  <a:gd name="T96" fmla="*/ 602 w 830"/>
                  <a:gd name="T97" fmla="*/ 672 h 886"/>
                  <a:gd name="T98" fmla="*/ 624 w 830"/>
                  <a:gd name="T99" fmla="*/ 694 h 886"/>
                  <a:gd name="T100" fmla="*/ 646 w 830"/>
                  <a:gd name="T101" fmla="*/ 714 h 886"/>
                  <a:gd name="T102" fmla="*/ 670 w 830"/>
                  <a:gd name="T103" fmla="*/ 732 h 886"/>
                  <a:gd name="T104" fmla="*/ 694 w 830"/>
                  <a:gd name="T105" fmla="*/ 750 h 886"/>
                  <a:gd name="T106" fmla="*/ 718 w 830"/>
                  <a:gd name="T107" fmla="*/ 764 h 886"/>
                  <a:gd name="T108" fmla="*/ 762 w 830"/>
                  <a:gd name="T109" fmla="*/ 786 h 886"/>
                  <a:gd name="T110" fmla="*/ 798 w 830"/>
                  <a:gd name="T111" fmla="*/ 802 h 886"/>
                  <a:gd name="T112" fmla="*/ 830 w 830"/>
                  <a:gd name="T113" fmla="*/ 814 h 8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30" h="886">
                    <a:moveTo>
                      <a:pt x="830" y="814"/>
                    </a:moveTo>
                    <a:lnTo>
                      <a:pt x="830" y="814"/>
                    </a:lnTo>
                    <a:lnTo>
                      <a:pt x="790" y="830"/>
                    </a:lnTo>
                    <a:lnTo>
                      <a:pt x="742" y="846"/>
                    </a:lnTo>
                    <a:lnTo>
                      <a:pt x="682" y="862"/>
                    </a:lnTo>
                    <a:lnTo>
                      <a:pt x="648" y="870"/>
                    </a:lnTo>
                    <a:lnTo>
                      <a:pt x="612" y="876"/>
                    </a:lnTo>
                    <a:lnTo>
                      <a:pt x="574" y="882"/>
                    </a:lnTo>
                    <a:lnTo>
                      <a:pt x="536" y="884"/>
                    </a:lnTo>
                    <a:lnTo>
                      <a:pt x="496" y="886"/>
                    </a:lnTo>
                    <a:lnTo>
                      <a:pt x="456" y="884"/>
                    </a:lnTo>
                    <a:lnTo>
                      <a:pt x="414" y="880"/>
                    </a:lnTo>
                    <a:lnTo>
                      <a:pt x="374" y="872"/>
                    </a:lnTo>
                    <a:lnTo>
                      <a:pt x="374" y="872"/>
                    </a:lnTo>
                    <a:lnTo>
                      <a:pt x="352" y="860"/>
                    </a:lnTo>
                    <a:lnTo>
                      <a:pt x="326" y="844"/>
                    </a:lnTo>
                    <a:lnTo>
                      <a:pt x="294" y="820"/>
                    </a:lnTo>
                    <a:lnTo>
                      <a:pt x="278" y="804"/>
                    </a:lnTo>
                    <a:lnTo>
                      <a:pt x="260" y="788"/>
                    </a:lnTo>
                    <a:lnTo>
                      <a:pt x="242" y="768"/>
                    </a:lnTo>
                    <a:lnTo>
                      <a:pt x="224" y="746"/>
                    </a:lnTo>
                    <a:lnTo>
                      <a:pt x="208" y="722"/>
                    </a:lnTo>
                    <a:lnTo>
                      <a:pt x="190" y="696"/>
                    </a:lnTo>
                    <a:lnTo>
                      <a:pt x="174" y="666"/>
                    </a:lnTo>
                    <a:lnTo>
                      <a:pt x="160" y="634"/>
                    </a:lnTo>
                    <a:lnTo>
                      <a:pt x="160" y="634"/>
                    </a:lnTo>
                    <a:lnTo>
                      <a:pt x="146" y="598"/>
                    </a:lnTo>
                    <a:lnTo>
                      <a:pt x="132" y="558"/>
                    </a:lnTo>
                    <a:lnTo>
                      <a:pt x="104" y="462"/>
                    </a:lnTo>
                    <a:lnTo>
                      <a:pt x="78" y="356"/>
                    </a:lnTo>
                    <a:lnTo>
                      <a:pt x="52" y="252"/>
                    </a:lnTo>
                    <a:lnTo>
                      <a:pt x="14" y="74"/>
                    </a:lnTo>
                    <a:lnTo>
                      <a:pt x="0" y="0"/>
                    </a:lnTo>
                    <a:lnTo>
                      <a:pt x="448" y="60"/>
                    </a:lnTo>
                    <a:lnTo>
                      <a:pt x="448" y="60"/>
                    </a:lnTo>
                    <a:lnTo>
                      <a:pt x="452" y="122"/>
                    </a:lnTo>
                    <a:lnTo>
                      <a:pt x="458" y="186"/>
                    </a:lnTo>
                    <a:lnTo>
                      <a:pt x="468" y="266"/>
                    </a:lnTo>
                    <a:lnTo>
                      <a:pt x="480" y="354"/>
                    </a:lnTo>
                    <a:lnTo>
                      <a:pt x="488" y="398"/>
                    </a:lnTo>
                    <a:lnTo>
                      <a:pt x="496" y="442"/>
                    </a:lnTo>
                    <a:lnTo>
                      <a:pt x="506" y="484"/>
                    </a:lnTo>
                    <a:lnTo>
                      <a:pt x="518" y="522"/>
                    </a:lnTo>
                    <a:lnTo>
                      <a:pt x="530" y="558"/>
                    </a:lnTo>
                    <a:lnTo>
                      <a:pt x="544" y="590"/>
                    </a:lnTo>
                    <a:lnTo>
                      <a:pt x="544" y="590"/>
                    </a:lnTo>
                    <a:lnTo>
                      <a:pt x="562" y="620"/>
                    </a:lnTo>
                    <a:lnTo>
                      <a:pt x="580" y="646"/>
                    </a:lnTo>
                    <a:lnTo>
                      <a:pt x="602" y="672"/>
                    </a:lnTo>
                    <a:lnTo>
                      <a:pt x="624" y="694"/>
                    </a:lnTo>
                    <a:lnTo>
                      <a:pt x="646" y="714"/>
                    </a:lnTo>
                    <a:lnTo>
                      <a:pt x="670" y="732"/>
                    </a:lnTo>
                    <a:lnTo>
                      <a:pt x="694" y="750"/>
                    </a:lnTo>
                    <a:lnTo>
                      <a:pt x="718" y="764"/>
                    </a:lnTo>
                    <a:lnTo>
                      <a:pt x="762" y="786"/>
                    </a:lnTo>
                    <a:lnTo>
                      <a:pt x="798" y="802"/>
                    </a:lnTo>
                    <a:lnTo>
                      <a:pt x="830" y="81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8" name="Freeform 387"/>
              <p:cNvSpPr>
                <a:spLocks/>
              </p:cNvSpPr>
              <p:nvPr/>
            </p:nvSpPr>
            <p:spPr bwMode="auto">
              <a:xfrm>
                <a:off x="-6903915" y="9040568"/>
                <a:ext cx="1012825" cy="1260475"/>
              </a:xfrm>
              <a:custGeom>
                <a:avLst/>
                <a:gdLst>
                  <a:gd name="T0" fmla="*/ 366 w 638"/>
                  <a:gd name="T1" fmla="*/ 108 h 794"/>
                  <a:gd name="T2" fmla="*/ 346 w 638"/>
                  <a:gd name="T3" fmla="*/ 102 h 794"/>
                  <a:gd name="T4" fmla="*/ 320 w 638"/>
                  <a:gd name="T5" fmla="*/ 82 h 794"/>
                  <a:gd name="T6" fmla="*/ 302 w 638"/>
                  <a:gd name="T7" fmla="*/ 60 h 794"/>
                  <a:gd name="T8" fmla="*/ 294 w 638"/>
                  <a:gd name="T9" fmla="*/ 38 h 794"/>
                  <a:gd name="T10" fmla="*/ 40 w 638"/>
                  <a:gd name="T11" fmla="*/ 0 h 794"/>
                  <a:gd name="T12" fmla="*/ 42 w 638"/>
                  <a:gd name="T13" fmla="*/ 12 h 794"/>
                  <a:gd name="T14" fmla="*/ 42 w 638"/>
                  <a:gd name="T15" fmla="*/ 40 h 794"/>
                  <a:gd name="T16" fmla="*/ 34 w 638"/>
                  <a:gd name="T17" fmla="*/ 64 h 794"/>
                  <a:gd name="T18" fmla="*/ 24 w 638"/>
                  <a:gd name="T19" fmla="*/ 78 h 794"/>
                  <a:gd name="T20" fmla="*/ 10 w 638"/>
                  <a:gd name="T21" fmla="*/ 88 h 794"/>
                  <a:gd name="T22" fmla="*/ 0 w 638"/>
                  <a:gd name="T23" fmla="*/ 90 h 794"/>
                  <a:gd name="T24" fmla="*/ 88 w 638"/>
                  <a:gd name="T25" fmla="*/ 426 h 794"/>
                  <a:gd name="T26" fmla="*/ 124 w 638"/>
                  <a:gd name="T27" fmla="*/ 542 h 794"/>
                  <a:gd name="T28" fmla="*/ 138 w 638"/>
                  <a:gd name="T29" fmla="*/ 578 h 794"/>
                  <a:gd name="T30" fmla="*/ 166 w 638"/>
                  <a:gd name="T31" fmla="*/ 640 h 794"/>
                  <a:gd name="T32" fmla="*/ 194 w 638"/>
                  <a:gd name="T33" fmla="*/ 686 h 794"/>
                  <a:gd name="T34" fmla="*/ 228 w 638"/>
                  <a:gd name="T35" fmla="*/ 722 h 794"/>
                  <a:gd name="T36" fmla="*/ 248 w 638"/>
                  <a:gd name="T37" fmla="*/ 738 h 794"/>
                  <a:gd name="T38" fmla="*/ 254 w 638"/>
                  <a:gd name="T39" fmla="*/ 730 h 794"/>
                  <a:gd name="T40" fmla="*/ 272 w 638"/>
                  <a:gd name="T41" fmla="*/ 724 h 794"/>
                  <a:gd name="T42" fmla="*/ 288 w 638"/>
                  <a:gd name="T43" fmla="*/ 722 h 794"/>
                  <a:gd name="T44" fmla="*/ 310 w 638"/>
                  <a:gd name="T45" fmla="*/ 728 h 794"/>
                  <a:gd name="T46" fmla="*/ 336 w 638"/>
                  <a:gd name="T47" fmla="*/ 744 h 794"/>
                  <a:gd name="T48" fmla="*/ 366 w 638"/>
                  <a:gd name="T49" fmla="*/ 770 h 794"/>
                  <a:gd name="T50" fmla="*/ 382 w 638"/>
                  <a:gd name="T51" fmla="*/ 790 h 794"/>
                  <a:gd name="T52" fmla="*/ 438 w 638"/>
                  <a:gd name="T53" fmla="*/ 794 h 794"/>
                  <a:gd name="T54" fmla="*/ 514 w 638"/>
                  <a:gd name="T55" fmla="*/ 792 h 794"/>
                  <a:gd name="T56" fmla="*/ 578 w 638"/>
                  <a:gd name="T57" fmla="*/ 784 h 794"/>
                  <a:gd name="T58" fmla="*/ 618 w 638"/>
                  <a:gd name="T59" fmla="*/ 772 h 794"/>
                  <a:gd name="T60" fmla="*/ 638 w 638"/>
                  <a:gd name="T61" fmla="*/ 766 h 794"/>
                  <a:gd name="T62" fmla="*/ 624 w 638"/>
                  <a:gd name="T63" fmla="*/ 758 h 794"/>
                  <a:gd name="T64" fmla="*/ 610 w 638"/>
                  <a:gd name="T65" fmla="*/ 744 h 794"/>
                  <a:gd name="T66" fmla="*/ 604 w 638"/>
                  <a:gd name="T67" fmla="*/ 730 h 794"/>
                  <a:gd name="T68" fmla="*/ 608 w 638"/>
                  <a:gd name="T69" fmla="*/ 718 h 794"/>
                  <a:gd name="T70" fmla="*/ 610 w 638"/>
                  <a:gd name="T71" fmla="*/ 712 h 794"/>
                  <a:gd name="T72" fmla="*/ 580 w 638"/>
                  <a:gd name="T73" fmla="*/ 694 h 794"/>
                  <a:gd name="T74" fmla="*/ 534 w 638"/>
                  <a:gd name="T75" fmla="*/ 654 h 794"/>
                  <a:gd name="T76" fmla="*/ 478 w 638"/>
                  <a:gd name="T77" fmla="*/ 586 h 794"/>
                  <a:gd name="T78" fmla="*/ 452 w 638"/>
                  <a:gd name="T79" fmla="*/ 540 h 794"/>
                  <a:gd name="T80" fmla="*/ 442 w 638"/>
                  <a:gd name="T81" fmla="*/ 518 h 794"/>
                  <a:gd name="T82" fmla="*/ 424 w 638"/>
                  <a:gd name="T83" fmla="*/ 464 h 794"/>
                  <a:gd name="T84" fmla="*/ 402 w 638"/>
                  <a:gd name="T85" fmla="*/ 362 h 794"/>
                  <a:gd name="T86" fmla="*/ 380 w 638"/>
                  <a:gd name="T87" fmla="*/ 220 h 794"/>
                  <a:gd name="T88" fmla="*/ 366 w 638"/>
                  <a:gd name="T89" fmla="*/ 108 h 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38" h="794">
                    <a:moveTo>
                      <a:pt x="366" y="108"/>
                    </a:moveTo>
                    <a:lnTo>
                      <a:pt x="366" y="108"/>
                    </a:lnTo>
                    <a:lnTo>
                      <a:pt x="356" y="106"/>
                    </a:lnTo>
                    <a:lnTo>
                      <a:pt x="346" y="102"/>
                    </a:lnTo>
                    <a:lnTo>
                      <a:pt x="332" y="94"/>
                    </a:lnTo>
                    <a:lnTo>
                      <a:pt x="320" y="82"/>
                    </a:lnTo>
                    <a:lnTo>
                      <a:pt x="308" y="68"/>
                    </a:lnTo>
                    <a:lnTo>
                      <a:pt x="302" y="60"/>
                    </a:lnTo>
                    <a:lnTo>
                      <a:pt x="296" y="50"/>
                    </a:lnTo>
                    <a:lnTo>
                      <a:pt x="294" y="38"/>
                    </a:lnTo>
                    <a:lnTo>
                      <a:pt x="290" y="26"/>
                    </a:lnTo>
                    <a:lnTo>
                      <a:pt x="40" y="0"/>
                    </a:lnTo>
                    <a:lnTo>
                      <a:pt x="40" y="0"/>
                    </a:lnTo>
                    <a:lnTo>
                      <a:pt x="42" y="12"/>
                    </a:lnTo>
                    <a:lnTo>
                      <a:pt x="42" y="26"/>
                    </a:lnTo>
                    <a:lnTo>
                      <a:pt x="42" y="40"/>
                    </a:lnTo>
                    <a:lnTo>
                      <a:pt x="38" y="56"/>
                    </a:lnTo>
                    <a:lnTo>
                      <a:pt x="34" y="64"/>
                    </a:lnTo>
                    <a:lnTo>
                      <a:pt x="30" y="72"/>
                    </a:lnTo>
                    <a:lnTo>
                      <a:pt x="24" y="78"/>
                    </a:lnTo>
                    <a:lnTo>
                      <a:pt x="18" y="84"/>
                    </a:lnTo>
                    <a:lnTo>
                      <a:pt x="10" y="88"/>
                    </a:lnTo>
                    <a:lnTo>
                      <a:pt x="0" y="90"/>
                    </a:lnTo>
                    <a:lnTo>
                      <a:pt x="0" y="90"/>
                    </a:lnTo>
                    <a:lnTo>
                      <a:pt x="46" y="276"/>
                    </a:lnTo>
                    <a:lnTo>
                      <a:pt x="88" y="426"/>
                    </a:lnTo>
                    <a:lnTo>
                      <a:pt x="108" y="492"/>
                    </a:lnTo>
                    <a:lnTo>
                      <a:pt x="124" y="542"/>
                    </a:lnTo>
                    <a:lnTo>
                      <a:pt x="124" y="542"/>
                    </a:lnTo>
                    <a:lnTo>
                      <a:pt x="138" y="578"/>
                    </a:lnTo>
                    <a:lnTo>
                      <a:pt x="152" y="612"/>
                    </a:lnTo>
                    <a:lnTo>
                      <a:pt x="166" y="640"/>
                    </a:lnTo>
                    <a:lnTo>
                      <a:pt x="180" y="666"/>
                    </a:lnTo>
                    <a:lnTo>
                      <a:pt x="194" y="686"/>
                    </a:lnTo>
                    <a:lnTo>
                      <a:pt x="210" y="706"/>
                    </a:lnTo>
                    <a:lnTo>
                      <a:pt x="228" y="722"/>
                    </a:lnTo>
                    <a:lnTo>
                      <a:pt x="248" y="738"/>
                    </a:lnTo>
                    <a:lnTo>
                      <a:pt x="248" y="738"/>
                    </a:lnTo>
                    <a:lnTo>
                      <a:pt x="248" y="736"/>
                    </a:lnTo>
                    <a:lnTo>
                      <a:pt x="254" y="730"/>
                    </a:lnTo>
                    <a:lnTo>
                      <a:pt x="266" y="726"/>
                    </a:lnTo>
                    <a:lnTo>
                      <a:pt x="272" y="724"/>
                    </a:lnTo>
                    <a:lnTo>
                      <a:pt x="280" y="722"/>
                    </a:lnTo>
                    <a:lnTo>
                      <a:pt x="288" y="722"/>
                    </a:lnTo>
                    <a:lnTo>
                      <a:pt x="298" y="724"/>
                    </a:lnTo>
                    <a:lnTo>
                      <a:pt x="310" y="728"/>
                    </a:lnTo>
                    <a:lnTo>
                      <a:pt x="322" y="734"/>
                    </a:lnTo>
                    <a:lnTo>
                      <a:pt x="336" y="744"/>
                    </a:lnTo>
                    <a:lnTo>
                      <a:pt x="350" y="756"/>
                    </a:lnTo>
                    <a:lnTo>
                      <a:pt x="366" y="770"/>
                    </a:lnTo>
                    <a:lnTo>
                      <a:pt x="382" y="790"/>
                    </a:lnTo>
                    <a:lnTo>
                      <a:pt x="382" y="790"/>
                    </a:lnTo>
                    <a:lnTo>
                      <a:pt x="408" y="792"/>
                    </a:lnTo>
                    <a:lnTo>
                      <a:pt x="438" y="794"/>
                    </a:lnTo>
                    <a:lnTo>
                      <a:pt x="474" y="794"/>
                    </a:lnTo>
                    <a:lnTo>
                      <a:pt x="514" y="792"/>
                    </a:lnTo>
                    <a:lnTo>
                      <a:pt x="556" y="788"/>
                    </a:lnTo>
                    <a:lnTo>
                      <a:pt x="578" y="784"/>
                    </a:lnTo>
                    <a:lnTo>
                      <a:pt x="598" y="778"/>
                    </a:lnTo>
                    <a:lnTo>
                      <a:pt x="618" y="772"/>
                    </a:lnTo>
                    <a:lnTo>
                      <a:pt x="638" y="766"/>
                    </a:lnTo>
                    <a:lnTo>
                      <a:pt x="638" y="766"/>
                    </a:lnTo>
                    <a:lnTo>
                      <a:pt x="630" y="762"/>
                    </a:lnTo>
                    <a:lnTo>
                      <a:pt x="624" y="758"/>
                    </a:lnTo>
                    <a:lnTo>
                      <a:pt x="616" y="752"/>
                    </a:lnTo>
                    <a:lnTo>
                      <a:pt x="610" y="744"/>
                    </a:lnTo>
                    <a:lnTo>
                      <a:pt x="606" y="736"/>
                    </a:lnTo>
                    <a:lnTo>
                      <a:pt x="604" y="730"/>
                    </a:lnTo>
                    <a:lnTo>
                      <a:pt x="606" y="724"/>
                    </a:lnTo>
                    <a:lnTo>
                      <a:pt x="608" y="718"/>
                    </a:lnTo>
                    <a:lnTo>
                      <a:pt x="610" y="712"/>
                    </a:lnTo>
                    <a:lnTo>
                      <a:pt x="610" y="712"/>
                    </a:lnTo>
                    <a:lnTo>
                      <a:pt x="596" y="704"/>
                    </a:lnTo>
                    <a:lnTo>
                      <a:pt x="580" y="694"/>
                    </a:lnTo>
                    <a:lnTo>
                      <a:pt x="558" y="676"/>
                    </a:lnTo>
                    <a:lnTo>
                      <a:pt x="534" y="654"/>
                    </a:lnTo>
                    <a:lnTo>
                      <a:pt x="506" y="624"/>
                    </a:lnTo>
                    <a:lnTo>
                      <a:pt x="478" y="586"/>
                    </a:lnTo>
                    <a:lnTo>
                      <a:pt x="464" y="564"/>
                    </a:lnTo>
                    <a:lnTo>
                      <a:pt x="452" y="540"/>
                    </a:lnTo>
                    <a:lnTo>
                      <a:pt x="452" y="540"/>
                    </a:lnTo>
                    <a:lnTo>
                      <a:pt x="442" y="518"/>
                    </a:lnTo>
                    <a:lnTo>
                      <a:pt x="432" y="494"/>
                    </a:lnTo>
                    <a:lnTo>
                      <a:pt x="424" y="464"/>
                    </a:lnTo>
                    <a:lnTo>
                      <a:pt x="416" y="432"/>
                    </a:lnTo>
                    <a:lnTo>
                      <a:pt x="402" y="362"/>
                    </a:lnTo>
                    <a:lnTo>
                      <a:pt x="390" y="288"/>
                    </a:lnTo>
                    <a:lnTo>
                      <a:pt x="380" y="220"/>
                    </a:lnTo>
                    <a:lnTo>
                      <a:pt x="372" y="162"/>
                    </a:lnTo>
                    <a:lnTo>
                      <a:pt x="366" y="108"/>
                    </a:lnTo>
                    <a:close/>
                  </a:path>
                </a:pathLst>
              </a:custGeom>
              <a:solidFill>
                <a:srgbClr val="E5D4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9" name="Freeform 388"/>
              <p:cNvSpPr>
                <a:spLocks/>
              </p:cNvSpPr>
              <p:nvPr/>
            </p:nvSpPr>
            <p:spPr bwMode="auto">
              <a:xfrm>
                <a:off x="-6903915" y="9040568"/>
                <a:ext cx="1012825" cy="1260475"/>
              </a:xfrm>
              <a:custGeom>
                <a:avLst/>
                <a:gdLst>
                  <a:gd name="T0" fmla="*/ 366 w 638"/>
                  <a:gd name="T1" fmla="*/ 108 h 794"/>
                  <a:gd name="T2" fmla="*/ 346 w 638"/>
                  <a:gd name="T3" fmla="*/ 102 h 794"/>
                  <a:gd name="T4" fmla="*/ 320 w 638"/>
                  <a:gd name="T5" fmla="*/ 82 h 794"/>
                  <a:gd name="T6" fmla="*/ 302 w 638"/>
                  <a:gd name="T7" fmla="*/ 60 h 794"/>
                  <a:gd name="T8" fmla="*/ 294 w 638"/>
                  <a:gd name="T9" fmla="*/ 38 h 794"/>
                  <a:gd name="T10" fmla="*/ 40 w 638"/>
                  <a:gd name="T11" fmla="*/ 0 h 794"/>
                  <a:gd name="T12" fmla="*/ 42 w 638"/>
                  <a:gd name="T13" fmla="*/ 12 h 794"/>
                  <a:gd name="T14" fmla="*/ 42 w 638"/>
                  <a:gd name="T15" fmla="*/ 40 h 794"/>
                  <a:gd name="T16" fmla="*/ 34 w 638"/>
                  <a:gd name="T17" fmla="*/ 64 h 794"/>
                  <a:gd name="T18" fmla="*/ 24 w 638"/>
                  <a:gd name="T19" fmla="*/ 78 h 794"/>
                  <a:gd name="T20" fmla="*/ 10 w 638"/>
                  <a:gd name="T21" fmla="*/ 88 h 794"/>
                  <a:gd name="T22" fmla="*/ 0 w 638"/>
                  <a:gd name="T23" fmla="*/ 90 h 794"/>
                  <a:gd name="T24" fmla="*/ 88 w 638"/>
                  <a:gd name="T25" fmla="*/ 426 h 794"/>
                  <a:gd name="T26" fmla="*/ 124 w 638"/>
                  <a:gd name="T27" fmla="*/ 542 h 794"/>
                  <a:gd name="T28" fmla="*/ 138 w 638"/>
                  <a:gd name="T29" fmla="*/ 578 h 794"/>
                  <a:gd name="T30" fmla="*/ 166 w 638"/>
                  <a:gd name="T31" fmla="*/ 640 h 794"/>
                  <a:gd name="T32" fmla="*/ 194 w 638"/>
                  <a:gd name="T33" fmla="*/ 686 h 794"/>
                  <a:gd name="T34" fmla="*/ 228 w 638"/>
                  <a:gd name="T35" fmla="*/ 722 h 794"/>
                  <a:gd name="T36" fmla="*/ 248 w 638"/>
                  <a:gd name="T37" fmla="*/ 738 h 794"/>
                  <a:gd name="T38" fmla="*/ 254 w 638"/>
                  <a:gd name="T39" fmla="*/ 730 h 794"/>
                  <a:gd name="T40" fmla="*/ 272 w 638"/>
                  <a:gd name="T41" fmla="*/ 724 h 794"/>
                  <a:gd name="T42" fmla="*/ 288 w 638"/>
                  <a:gd name="T43" fmla="*/ 722 h 794"/>
                  <a:gd name="T44" fmla="*/ 310 w 638"/>
                  <a:gd name="T45" fmla="*/ 728 h 794"/>
                  <a:gd name="T46" fmla="*/ 336 w 638"/>
                  <a:gd name="T47" fmla="*/ 744 h 794"/>
                  <a:gd name="T48" fmla="*/ 366 w 638"/>
                  <a:gd name="T49" fmla="*/ 770 h 794"/>
                  <a:gd name="T50" fmla="*/ 382 w 638"/>
                  <a:gd name="T51" fmla="*/ 790 h 794"/>
                  <a:gd name="T52" fmla="*/ 438 w 638"/>
                  <a:gd name="T53" fmla="*/ 794 h 794"/>
                  <a:gd name="T54" fmla="*/ 514 w 638"/>
                  <a:gd name="T55" fmla="*/ 792 h 794"/>
                  <a:gd name="T56" fmla="*/ 578 w 638"/>
                  <a:gd name="T57" fmla="*/ 784 h 794"/>
                  <a:gd name="T58" fmla="*/ 618 w 638"/>
                  <a:gd name="T59" fmla="*/ 772 h 794"/>
                  <a:gd name="T60" fmla="*/ 638 w 638"/>
                  <a:gd name="T61" fmla="*/ 766 h 794"/>
                  <a:gd name="T62" fmla="*/ 624 w 638"/>
                  <a:gd name="T63" fmla="*/ 758 h 794"/>
                  <a:gd name="T64" fmla="*/ 610 w 638"/>
                  <a:gd name="T65" fmla="*/ 744 h 794"/>
                  <a:gd name="T66" fmla="*/ 604 w 638"/>
                  <a:gd name="T67" fmla="*/ 730 h 794"/>
                  <a:gd name="T68" fmla="*/ 608 w 638"/>
                  <a:gd name="T69" fmla="*/ 718 h 794"/>
                  <a:gd name="T70" fmla="*/ 610 w 638"/>
                  <a:gd name="T71" fmla="*/ 712 h 794"/>
                  <a:gd name="T72" fmla="*/ 580 w 638"/>
                  <a:gd name="T73" fmla="*/ 694 h 794"/>
                  <a:gd name="T74" fmla="*/ 534 w 638"/>
                  <a:gd name="T75" fmla="*/ 654 h 794"/>
                  <a:gd name="T76" fmla="*/ 478 w 638"/>
                  <a:gd name="T77" fmla="*/ 586 h 794"/>
                  <a:gd name="T78" fmla="*/ 452 w 638"/>
                  <a:gd name="T79" fmla="*/ 540 h 794"/>
                  <a:gd name="T80" fmla="*/ 442 w 638"/>
                  <a:gd name="T81" fmla="*/ 518 h 794"/>
                  <a:gd name="T82" fmla="*/ 424 w 638"/>
                  <a:gd name="T83" fmla="*/ 464 h 794"/>
                  <a:gd name="T84" fmla="*/ 402 w 638"/>
                  <a:gd name="T85" fmla="*/ 362 h 794"/>
                  <a:gd name="T86" fmla="*/ 380 w 638"/>
                  <a:gd name="T87" fmla="*/ 220 h 794"/>
                  <a:gd name="T88" fmla="*/ 366 w 638"/>
                  <a:gd name="T89" fmla="*/ 108 h 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38" h="794">
                    <a:moveTo>
                      <a:pt x="366" y="108"/>
                    </a:moveTo>
                    <a:lnTo>
                      <a:pt x="366" y="108"/>
                    </a:lnTo>
                    <a:lnTo>
                      <a:pt x="356" y="106"/>
                    </a:lnTo>
                    <a:lnTo>
                      <a:pt x="346" y="102"/>
                    </a:lnTo>
                    <a:lnTo>
                      <a:pt x="332" y="94"/>
                    </a:lnTo>
                    <a:lnTo>
                      <a:pt x="320" y="82"/>
                    </a:lnTo>
                    <a:lnTo>
                      <a:pt x="308" y="68"/>
                    </a:lnTo>
                    <a:lnTo>
                      <a:pt x="302" y="60"/>
                    </a:lnTo>
                    <a:lnTo>
                      <a:pt x="296" y="50"/>
                    </a:lnTo>
                    <a:lnTo>
                      <a:pt x="294" y="38"/>
                    </a:lnTo>
                    <a:lnTo>
                      <a:pt x="290" y="26"/>
                    </a:lnTo>
                    <a:lnTo>
                      <a:pt x="40" y="0"/>
                    </a:lnTo>
                    <a:lnTo>
                      <a:pt x="40" y="0"/>
                    </a:lnTo>
                    <a:lnTo>
                      <a:pt x="42" y="12"/>
                    </a:lnTo>
                    <a:lnTo>
                      <a:pt x="42" y="26"/>
                    </a:lnTo>
                    <a:lnTo>
                      <a:pt x="42" y="40"/>
                    </a:lnTo>
                    <a:lnTo>
                      <a:pt x="38" y="56"/>
                    </a:lnTo>
                    <a:lnTo>
                      <a:pt x="34" y="64"/>
                    </a:lnTo>
                    <a:lnTo>
                      <a:pt x="30" y="72"/>
                    </a:lnTo>
                    <a:lnTo>
                      <a:pt x="24" y="78"/>
                    </a:lnTo>
                    <a:lnTo>
                      <a:pt x="18" y="84"/>
                    </a:lnTo>
                    <a:lnTo>
                      <a:pt x="10" y="88"/>
                    </a:lnTo>
                    <a:lnTo>
                      <a:pt x="0" y="90"/>
                    </a:lnTo>
                    <a:lnTo>
                      <a:pt x="0" y="90"/>
                    </a:lnTo>
                    <a:lnTo>
                      <a:pt x="46" y="276"/>
                    </a:lnTo>
                    <a:lnTo>
                      <a:pt x="88" y="426"/>
                    </a:lnTo>
                    <a:lnTo>
                      <a:pt x="108" y="492"/>
                    </a:lnTo>
                    <a:lnTo>
                      <a:pt x="124" y="542"/>
                    </a:lnTo>
                    <a:lnTo>
                      <a:pt x="124" y="542"/>
                    </a:lnTo>
                    <a:lnTo>
                      <a:pt x="138" y="578"/>
                    </a:lnTo>
                    <a:lnTo>
                      <a:pt x="152" y="612"/>
                    </a:lnTo>
                    <a:lnTo>
                      <a:pt x="166" y="640"/>
                    </a:lnTo>
                    <a:lnTo>
                      <a:pt x="180" y="666"/>
                    </a:lnTo>
                    <a:lnTo>
                      <a:pt x="194" y="686"/>
                    </a:lnTo>
                    <a:lnTo>
                      <a:pt x="210" y="706"/>
                    </a:lnTo>
                    <a:lnTo>
                      <a:pt x="228" y="722"/>
                    </a:lnTo>
                    <a:lnTo>
                      <a:pt x="248" y="738"/>
                    </a:lnTo>
                    <a:lnTo>
                      <a:pt x="248" y="738"/>
                    </a:lnTo>
                    <a:lnTo>
                      <a:pt x="248" y="736"/>
                    </a:lnTo>
                    <a:lnTo>
                      <a:pt x="254" y="730"/>
                    </a:lnTo>
                    <a:lnTo>
                      <a:pt x="266" y="726"/>
                    </a:lnTo>
                    <a:lnTo>
                      <a:pt x="272" y="724"/>
                    </a:lnTo>
                    <a:lnTo>
                      <a:pt x="280" y="722"/>
                    </a:lnTo>
                    <a:lnTo>
                      <a:pt x="288" y="722"/>
                    </a:lnTo>
                    <a:lnTo>
                      <a:pt x="298" y="724"/>
                    </a:lnTo>
                    <a:lnTo>
                      <a:pt x="310" y="728"/>
                    </a:lnTo>
                    <a:lnTo>
                      <a:pt x="322" y="734"/>
                    </a:lnTo>
                    <a:lnTo>
                      <a:pt x="336" y="744"/>
                    </a:lnTo>
                    <a:lnTo>
                      <a:pt x="350" y="756"/>
                    </a:lnTo>
                    <a:lnTo>
                      <a:pt x="366" y="770"/>
                    </a:lnTo>
                    <a:lnTo>
                      <a:pt x="382" y="790"/>
                    </a:lnTo>
                    <a:lnTo>
                      <a:pt x="382" y="790"/>
                    </a:lnTo>
                    <a:lnTo>
                      <a:pt x="408" y="792"/>
                    </a:lnTo>
                    <a:lnTo>
                      <a:pt x="438" y="794"/>
                    </a:lnTo>
                    <a:lnTo>
                      <a:pt x="474" y="794"/>
                    </a:lnTo>
                    <a:lnTo>
                      <a:pt x="514" y="792"/>
                    </a:lnTo>
                    <a:lnTo>
                      <a:pt x="556" y="788"/>
                    </a:lnTo>
                    <a:lnTo>
                      <a:pt x="578" y="784"/>
                    </a:lnTo>
                    <a:lnTo>
                      <a:pt x="598" y="778"/>
                    </a:lnTo>
                    <a:lnTo>
                      <a:pt x="618" y="772"/>
                    </a:lnTo>
                    <a:lnTo>
                      <a:pt x="638" y="766"/>
                    </a:lnTo>
                    <a:lnTo>
                      <a:pt x="638" y="766"/>
                    </a:lnTo>
                    <a:lnTo>
                      <a:pt x="630" y="762"/>
                    </a:lnTo>
                    <a:lnTo>
                      <a:pt x="624" y="758"/>
                    </a:lnTo>
                    <a:lnTo>
                      <a:pt x="616" y="752"/>
                    </a:lnTo>
                    <a:lnTo>
                      <a:pt x="610" y="744"/>
                    </a:lnTo>
                    <a:lnTo>
                      <a:pt x="606" y="736"/>
                    </a:lnTo>
                    <a:lnTo>
                      <a:pt x="604" y="730"/>
                    </a:lnTo>
                    <a:lnTo>
                      <a:pt x="606" y="724"/>
                    </a:lnTo>
                    <a:lnTo>
                      <a:pt x="608" y="718"/>
                    </a:lnTo>
                    <a:lnTo>
                      <a:pt x="610" y="712"/>
                    </a:lnTo>
                    <a:lnTo>
                      <a:pt x="610" y="712"/>
                    </a:lnTo>
                    <a:lnTo>
                      <a:pt x="596" y="704"/>
                    </a:lnTo>
                    <a:lnTo>
                      <a:pt x="580" y="694"/>
                    </a:lnTo>
                    <a:lnTo>
                      <a:pt x="558" y="676"/>
                    </a:lnTo>
                    <a:lnTo>
                      <a:pt x="534" y="654"/>
                    </a:lnTo>
                    <a:lnTo>
                      <a:pt x="506" y="624"/>
                    </a:lnTo>
                    <a:lnTo>
                      <a:pt x="478" y="586"/>
                    </a:lnTo>
                    <a:lnTo>
                      <a:pt x="464" y="564"/>
                    </a:lnTo>
                    <a:lnTo>
                      <a:pt x="452" y="540"/>
                    </a:lnTo>
                    <a:lnTo>
                      <a:pt x="452" y="540"/>
                    </a:lnTo>
                    <a:lnTo>
                      <a:pt x="442" y="518"/>
                    </a:lnTo>
                    <a:lnTo>
                      <a:pt x="432" y="494"/>
                    </a:lnTo>
                    <a:lnTo>
                      <a:pt x="424" y="464"/>
                    </a:lnTo>
                    <a:lnTo>
                      <a:pt x="416" y="432"/>
                    </a:lnTo>
                    <a:lnTo>
                      <a:pt x="402" y="362"/>
                    </a:lnTo>
                    <a:lnTo>
                      <a:pt x="390" y="288"/>
                    </a:lnTo>
                    <a:lnTo>
                      <a:pt x="380" y="220"/>
                    </a:lnTo>
                    <a:lnTo>
                      <a:pt x="372" y="162"/>
                    </a:lnTo>
                    <a:lnTo>
                      <a:pt x="366" y="10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0" name="Freeform 389"/>
              <p:cNvSpPr>
                <a:spLocks/>
              </p:cNvSpPr>
              <p:nvPr/>
            </p:nvSpPr>
            <p:spPr bwMode="auto">
              <a:xfrm>
                <a:off x="-6681665" y="9539043"/>
                <a:ext cx="400050" cy="396875"/>
              </a:xfrm>
              <a:custGeom>
                <a:avLst/>
                <a:gdLst>
                  <a:gd name="T0" fmla="*/ 2 w 252"/>
                  <a:gd name="T1" fmla="*/ 104 h 250"/>
                  <a:gd name="T2" fmla="*/ 2 w 252"/>
                  <a:gd name="T3" fmla="*/ 104 h 250"/>
                  <a:gd name="T4" fmla="*/ 2 w 252"/>
                  <a:gd name="T5" fmla="*/ 116 h 250"/>
                  <a:gd name="T6" fmla="*/ 0 w 252"/>
                  <a:gd name="T7" fmla="*/ 130 h 250"/>
                  <a:gd name="T8" fmla="*/ 2 w 252"/>
                  <a:gd name="T9" fmla="*/ 142 h 250"/>
                  <a:gd name="T10" fmla="*/ 4 w 252"/>
                  <a:gd name="T11" fmla="*/ 154 h 250"/>
                  <a:gd name="T12" fmla="*/ 12 w 252"/>
                  <a:gd name="T13" fmla="*/ 176 h 250"/>
                  <a:gd name="T14" fmla="*/ 24 w 252"/>
                  <a:gd name="T15" fmla="*/ 198 h 250"/>
                  <a:gd name="T16" fmla="*/ 40 w 252"/>
                  <a:gd name="T17" fmla="*/ 216 h 250"/>
                  <a:gd name="T18" fmla="*/ 58 w 252"/>
                  <a:gd name="T19" fmla="*/ 230 h 250"/>
                  <a:gd name="T20" fmla="*/ 70 w 252"/>
                  <a:gd name="T21" fmla="*/ 238 h 250"/>
                  <a:gd name="T22" fmla="*/ 80 w 252"/>
                  <a:gd name="T23" fmla="*/ 242 h 250"/>
                  <a:gd name="T24" fmla="*/ 92 w 252"/>
                  <a:gd name="T25" fmla="*/ 246 h 250"/>
                  <a:gd name="T26" fmla="*/ 106 w 252"/>
                  <a:gd name="T27" fmla="*/ 248 h 250"/>
                  <a:gd name="T28" fmla="*/ 106 w 252"/>
                  <a:gd name="T29" fmla="*/ 248 h 250"/>
                  <a:gd name="T30" fmla="*/ 118 w 252"/>
                  <a:gd name="T31" fmla="*/ 250 h 250"/>
                  <a:gd name="T32" fmla="*/ 130 w 252"/>
                  <a:gd name="T33" fmla="*/ 250 h 250"/>
                  <a:gd name="T34" fmla="*/ 144 w 252"/>
                  <a:gd name="T35" fmla="*/ 250 h 250"/>
                  <a:gd name="T36" fmla="*/ 156 w 252"/>
                  <a:gd name="T37" fmla="*/ 248 h 250"/>
                  <a:gd name="T38" fmla="*/ 178 w 252"/>
                  <a:gd name="T39" fmla="*/ 240 h 250"/>
                  <a:gd name="T40" fmla="*/ 198 w 252"/>
                  <a:gd name="T41" fmla="*/ 228 h 250"/>
                  <a:gd name="T42" fmla="*/ 218 w 252"/>
                  <a:gd name="T43" fmla="*/ 212 h 250"/>
                  <a:gd name="T44" fmla="*/ 232 w 252"/>
                  <a:gd name="T45" fmla="*/ 192 h 250"/>
                  <a:gd name="T46" fmla="*/ 238 w 252"/>
                  <a:gd name="T47" fmla="*/ 182 h 250"/>
                  <a:gd name="T48" fmla="*/ 244 w 252"/>
                  <a:gd name="T49" fmla="*/ 170 h 250"/>
                  <a:gd name="T50" fmla="*/ 248 w 252"/>
                  <a:gd name="T51" fmla="*/ 158 h 250"/>
                  <a:gd name="T52" fmla="*/ 250 w 252"/>
                  <a:gd name="T53" fmla="*/ 146 h 250"/>
                  <a:gd name="T54" fmla="*/ 250 w 252"/>
                  <a:gd name="T55" fmla="*/ 146 h 250"/>
                  <a:gd name="T56" fmla="*/ 252 w 252"/>
                  <a:gd name="T57" fmla="*/ 134 h 250"/>
                  <a:gd name="T58" fmla="*/ 252 w 252"/>
                  <a:gd name="T59" fmla="*/ 120 h 250"/>
                  <a:gd name="T60" fmla="*/ 250 w 252"/>
                  <a:gd name="T61" fmla="*/ 108 h 250"/>
                  <a:gd name="T62" fmla="*/ 248 w 252"/>
                  <a:gd name="T63" fmla="*/ 96 h 250"/>
                  <a:gd name="T64" fmla="*/ 240 w 252"/>
                  <a:gd name="T65" fmla="*/ 74 h 250"/>
                  <a:gd name="T66" fmla="*/ 228 w 252"/>
                  <a:gd name="T67" fmla="*/ 52 h 250"/>
                  <a:gd name="T68" fmla="*/ 214 w 252"/>
                  <a:gd name="T69" fmla="*/ 34 h 250"/>
                  <a:gd name="T70" fmla="*/ 194 w 252"/>
                  <a:gd name="T71" fmla="*/ 20 h 250"/>
                  <a:gd name="T72" fmla="*/ 184 w 252"/>
                  <a:gd name="T73" fmla="*/ 14 h 250"/>
                  <a:gd name="T74" fmla="*/ 172 w 252"/>
                  <a:gd name="T75" fmla="*/ 8 h 250"/>
                  <a:gd name="T76" fmla="*/ 160 w 252"/>
                  <a:gd name="T77" fmla="*/ 4 h 250"/>
                  <a:gd name="T78" fmla="*/ 148 w 252"/>
                  <a:gd name="T79" fmla="*/ 2 h 250"/>
                  <a:gd name="T80" fmla="*/ 148 w 252"/>
                  <a:gd name="T81" fmla="*/ 2 h 250"/>
                  <a:gd name="T82" fmla="*/ 134 w 252"/>
                  <a:gd name="T83" fmla="*/ 0 h 250"/>
                  <a:gd name="T84" fmla="*/ 122 w 252"/>
                  <a:gd name="T85" fmla="*/ 0 h 250"/>
                  <a:gd name="T86" fmla="*/ 110 w 252"/>
                  <a:gd name="T87" fmla="*/ 0 h 250"/>
                  <a:gd name="T88" fmla="*/ 98 w 252"/>
                  <a:gd name="T89" fmla="*/ 2 h 250"/>
                  <a:gd name="T90" fmla="*/ 74 w 252"/>
                  <a:gd name="T91" fmla="*/ 10 h 250"/>
                  <a:gd name="T92" fmla="*/ 54 w 252"/>
                  <a:gd name="T93" fmla="*/ 22 h 250"/>
                  <a:gd name="T94" fmla="*/ 36 w 252"/>
                  <a:gd name="T95" fmla="*/ 38 h 250"/>
                  <a:gd name="T96" fmla="*/ 20 w 252"/>
                  <a:gd name="T97" fmla="*/ 58 h 250"/>
                  <a:gd name="T98" fmla="*/ 14 w 252"/>
                  <a:gd name="T99" fmla="*/ 68 h 250"/>
                  <a:gd name="T100" fmla="*/ 10 w 252"/>
                  <a:gd name="T101" fmla="*/ 80 h 250"/>
                  <a:gd name="T102" fmla="*/ 6 w 252"/>
                  <a:gd name="T103" fmla="*/ 92 h 250"/>
                  <a:gd name="T104" fmla="*/ 2 w 252"/>
                  <a:gd name="T105" fmla="*/ 104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52" h="250">
                    <a:moveTo>
                      <a:pt x="2" y="104"/>
                    </a:moveTo>
                    <a:lnTo>
                      <a:pt x="2" y="104"/>
                    </a:lnTo>
                    <a:lnTo>
                      <a:pt x="2" y="116"/>
                    </a:lnTo>
                    <a:lnTo>
                      <a:pt x="0" y="130"/>
                    </a:lnTo>
                    <a:lnTo>
                      <a:pt x="2" y="142"/>
                    </a:lnTo>
                    <a:lnTo>
                      <a:pt x="4" y="154"/>
                    </a:lnTo>
                    <a:lnTo>
                      <a:pt x="12" y="176"/>
                    </a:lnTo>
                    <a:lnTo>
                      <a:pt x="24" y="198"/>
                    </a:lnTo>
                    <a:lnTo>
                      <a:pt x="40" y="216"/>
                    </a:lnTo>
                    <a:lnTo>
                      <a:pt x="58" y="230"/>
                    </a:lnTo>
                    <a:lnTo>
                      <a:pt x="70" y="238"/>
                    </a:lnTo>
                    <a:lnTo>
                      <a:pt x="80" y="242"/>
                    </a:lnTo>
                    <a:lnTo>
                      <a:pt x="92" y="246"/>
                    </a:lnTo>
                    <a:lnTo>
                      <a:pt x="106" y="248"/>
                    </a:lnTo>
                    <a:lnTo>
                      <a:pt x="106" y="248"/>
                    </a:lnTo>
                    <a:lnTo>
                      <a:pt x="118" y="250"/>
                    </a:lnTo>
                    <a:lnTo>
                      <a:pt x="130" y="250"/>
                    </a:lnTo>
                    <a:lnTo>
                      <a:pt x="144" y="250"/>
                    </a:lnTo>
                    <a:lnTo>
                      <a:pt x="156" y="248"/>
                    </a:lnTo>
                    <a:lnTo>
                      <a:pt x="178" y="240"/>
                    </a:lnTo>
                    <a:lnTo>
                      <a:pt x="198" y="228"/>
                    </a:lnTo>
                    <a:lnTo>
                      <a:pt x="218" y="212"/>
                    </a:lnTo>
                    <a:lnTo>
                      <a:pt x="232" y="192"/>
                    </a:lnTo>
                    <a:lnTo>
                      <a:pt x="238" y="182"/>
                    </a:lnTo>
                    <a:lnTo>
                      <a:pt x="244" y="170"/>
                    </a:lnTo>
                    <a:lnTo>
                      <a:pt x="248" y="158"/>
                    </a:lnTo>
                    <a:lnTo>
                      <a:pt x="250" y="146"/>
                    </a:lnTo>
                    <a:lnTo>
                      <a:pt x="250" y="146"/>
                    </a:lnTo>
                    <a:lnTo>
                      <a:pt x="252" y="134"/>
                    </a:lnTo>
                    <a:lnTo>
                      <a:pt x="252" y="120"/>
                    </a:lnTo>
                    <a:lnTo>
                      <a:pt x="250" y="108"/>
                    </a:lnTo>
                    <a:lnTo>
                      <a:pt x="248" y="96"/>
                    </a:lnTo>
                    <a:lnTo>
                      <a:pt x="240" y="74"/>
                    </a:lnTo>
                    <a:lnTo>
                      <a:pt x="228" y="52"/>
                    </a:lnTo>
                    <a:lnTo>
                      <a:pt x="214" y="34"/>
                    </a:lnTo>
                    <a:lnTo>
                      <a:pt x="194" y="20"/>
                    </a:lnTo>
                    <a:lnTo>
                      <a:pt x="184" y="14"/>
                    </a:lnTo>
                    <a:lnTo>
                      <a:pt x="172" y="8"/>
                    </a:lnTo>
                    <a:lnTo>
                      <a:pt x="160" y="4"/>
                    </a:lnTo>
                    <a:lnTo>
                      <a:pt x="148" y="2"/>
                    </a:lnTo>
                    <a:lnTo>
                      <a:pt x="148" y="2"/>
                    </a:lnTo>
                    <a:lnTo>
                      <a:pt x="134" y="0"/>
                    </a:lnTo>
                    <a:lnTo>
                      <a:pt x="122" y="0"/>
                    </a:lnTo>
                    <a:lnTo>
                      <a:pt x="110" y="0"/>
                    </a:lnTo>
                    <a:lnTo>
                      <a:pt x="98" y="2"/>
                    </a:lnTo>
                    <a:lnTo>
                      <a:pt x="74" y="10"/>
                    </a:lnTo>
                    <a:lnTo>
                      <a:pt x="54" y="22"/>
                    </a:lnTo>
                    <a:lnTo>
                      <a:pt x="36" y="38"/>
                    </a:lnTo>
                    <a:lnTo>
                      <a:pt x="20" y="58"/>
                    </a:lnTo>
                    <a:lnTo>
                      <a:pt x="14" y="68"/>
                    </a:lnTo>
                    <a:lnTo>
                      <a:pt x="10" y="80"/>
                    </a:lnTo>
                    <a:lnTo>
                      <a:pt x="6" y="92"/>
                    </a:lnTo>
                    <a:lnTo>
                      <a:pt x="2" y="104"/>
                    </a:lnTo>
                    <a:close/>
                  </a:path>
                </a:pathLst>
              </a:custGeom>
              <a:solidFill>
                <a:srgbClr val="A58E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1" name="Freeform 390"/>
              <p:cNvSpPr>
                <a:spLocks/>
              </p:cNvSpPr>
              <p:nvPr/>
            </p:nvSpPr>
            <p:spPr bwMode="auto">
              <a:xfrm>
                <a:off x="-6681665" y="9539043"/>
                <a:ext cx="400050" cy="396875"/>
              </a:xfrm>
              <a:custGeom>
                <a:avLst/>
                <a:gdLst>
                  <a:gd name="T0" fmla="*/ 2 w 252"/>
                  <a:gd name="T1" fmla="*/ 104 h 250"/>
                  <a:gd name="T2" fmla="*/ 2 w 252"/>
                  <a:gd name="T3" fmla="*/ 104 h 250"/>
                  <a:gd name="T4" fmla="*/ 2 w 252"/>
                  <a:gd name="T5" fmla="*/ 116 h 250"/>
                  <a:gd name="T6" fmla="*/ 0 w 252"/>
                  <a:gd name="T7" fmla="*/ 130 h 250"/>
                  <a:gd name="T8" fmla="*/ 2 w 252"/>
                  <a:gd name="T9" fmla="*/ 142 h 250"/>
                  <a:gd name="T10" fmla="*/ 4 w 252"/>
                  <a:gd name="T11" fmla="*/ 154 h 250"/>
                  <a:gd name="T12" fmla="*/ 12 w 252"/>
                  <a:gd name="T13" fmla="*/ 176 h 250"/>
                  <a:gd name="T14" fmla="*/ 24 w 252"/>
                  <a:gd name="T15" fmla="*/ 198 h 250"/>
                  <a:gd name="T16" fmla="*/ 40 w 252"/>
                  <a:gd name="T17" fmla="*/ 216 h 250"/>
                  <a:gd name="T18" fmla="*/ 58 w 252"/>
                  <a:gd name="T19" fmla="*/ 230 h 250"/>
                  <a:gd name="T20" fmla="*/ 70 w 252"/>
                  <a:gd name="T21" fmla="*/ 238 h 250"/>
                  <a:gd name="T22" fmla="*/ 80 w 252"/>
                  <a:gd name="T23" fmla="*/ 242 h 250"/>
                  <a:gd name="T24" fmla="*/ 92 w 252"/>
                  <a:gd name="T25" fmla="*/ 246 h 250"/>
                  <a:gd name="T26" fmla="*/ 106 w 252"/>
                  <a:gd name="T27" fmla="*/ 248 h 250"/>
                  <a:gd name="T28" fmla="*/ 106 w 252"/>
                  <a:gd name="T29" fmla="*/ 248 h 250"/>
                  <a:gd name="T30" fmla="*/ 118 w 252"/>
                  <a:gd name="T31" fmla="*/ 250 h 250"/>
                  <a:gd name="T32" fmla="*/ 130 w 252"/>
                  <a:gd name="T33" fmla="*/ 250 h 250"/>
                  <a:gd name="T34" fmla="*/ 144 w 252"/>
                  <a:gd name="T35" fmla="*/ 250 h 250"/>
                  <a:gd name="T36" fmla="*/ 156 w 252"/>
                  <a:gd name="T37" fmla="*/ 248 h 250"/>
                  <a:gd name="T38" fmla="*/ 178 w 252"/>
                  <a:gd name="T39" fmla="*/ 240 h 250"/>
                  <a:gd name="T40" fmla="*/ 198 w 252"/>
                  <a:gd name="T41" fmla="*/ 228 h 250"/>
                  <a:gd name="T42" fmla="*/ 218 w 252"/>
                  <a:gd name="T43" fmla="*/ 212 h 250"/>
                  <a:gd name="T44" fmla="*/ 232 w 252"/>
                  <a:gd name="T45" fmla="*/ 192 h 250"/>
                  <a:gd name="T46" fmla="*/ 238 w 252"/>
                  <a:gd name="T47" fmla="*/ 182 h 250"/>
                  <a:gd name="T48" fmla="*/ 244 w 252"/>
                  <a:gd name="T49" fmla="*/ 170 h 250"/>
                  <a:gd name="T50" fmla="*/ 248 w 252"/>
                  <a:gd name="T51" fmla="*/ 158 h 250"/>
                  <a:gd name="T52" fmla="*/ 250 w 252"/>
                  <a:gd name="T53" fmla="*/ 146 h 250"/>
                  <a:gd name="T54" fmla="*/ 250 w 252"/>
                  <a:gd name="T55" fmla="*/ 146 h 250"/>
                  <a:gd name="T56" fmla="*/ 252 w 252"/>
                  <a:gd name="T57" fmla="*/ 134 h 250"/>
                  <a:gd name="T58" fmla="*/ 252 w 252"/>
                  <a:gd name="T59" fmla="*/ 120 h 250"/>
                  <a:gd name="T60" fmla="*/ 250 w 252"/>
                  <a:gd name="T61" fmla="*/ 108 h 250"/>
                  <a:gd name="T62" fmla="*/ 248 w 252"/>
                  <a:gd name="T63" fmla="*/ 96 h 250"/>
                  <a:gd name="T64" fmla="*/ 240 w 252"/>
                  <a:gd name="T65" fmla="*/ 74 h 250"/>
                  <a:gd name="T66" fmla="*/ 228 w 252"/>
                  <a:gd name="T67" fmla="*/ 52 h 250"/>
                  <a:gd name="T68" fmla="*/ 214 w 252"/>
                  <a:gd name="T69" fmla="*/ 34 h 250"/>
                  <a:gd name="T70" fmla="*/ 194 w 252"/>
                  <a:gd name="T71" fmla="*/ 20 h 250"/>
                  <a:gd name="T72" fmla="*/ 184 w 252"/>
                  <a:gd name="T73" fmla="*/ 14 h 250"/>
                  <a:gd name="T74" fmla="*/ 172 w 252"/>
                  <a:gd name="T75" fmla="*/ 8 h 250"/>
                  <a:gd name="T76" fmla="*/ 160 w 252"/>
                  <a:gd name="T77" fmla="*/ 4 h 250"/>
                  <a:gd name="T78" fmla="*/ 148 w 252"/>
                  <a:gd name="T79" fmla="*/ 2 h 250"/>
                  <a:gd name="T80" fmla="*/ 148 w 252"/>
                  <a:gd name="T81" fmla="*/ 2 h 250"/>
                  <a:gd name="T82" fmla="*/ 134 w 252"/>
                  <a:gd name="T83" fmla="*/ 0 h 250"/>
                  <a:gd name="T84" fmla="*/ 122 w 252"/>
                  <a:gd name="T85" fmla="*/ 0 h 250"/>
                  <a:gd name="T86" fmla="*/ 110 w 252"/>
                  <a:gd name="T87" fmla="*/ 0 h 250"/>
                  <a:gd name="T88" fmla="*/ 98 w 252"/>
                  <a:gd name="T89" fmla="*/ 2 h 250"/>
                  <a:gd name="T90" fmla="*/ 74 w 252"/>
                  <a:gd name="T91" fmla="*/ 10 h 250"/>
                  <a:gd name="T92" fmla="*/ 54 w 252"/>
                  <a:gd name="T93" fmla="*/ 22 h 250"/>
                  <a:gd name="T94" fmla="*/ 36 w 252"/>
                  <a:gd name="T95" fmla="*/ 38 h 250"/>
                  <a:gd name="T96" fmla="*/ 20 w 252"/>
                  <a:gd name="T97" fmla="*/ 58 h 250"/>
                  <a:gd name="T98" fmla="*/ 14 w 252"/>
                  <a:gd name="T99" fmla="*/ 68 h 250"/>
                  <a:gd name="T100" fmla="*/ 10 w 252"/>
                  <a:gd name="T101" fmla="*/ 80 h 250"/>
                  <a:gd name="T102" fmla="*/ 6 w 252"/>
                  <a:gd name="T103" fmla="*/ 92 h 250"/>
                  <a:gd name="T104" fmla="*/ 2 w 252"/>
                  <a:gd name="T105" fmla="*/ 104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52" h="250">
                    <a:moveTo>
                      <a:pt x="2" y="104"/>
                    </a:moveTo>
                    <a:lnTo>
                      <a:pt x="2" y="104"/>
                    </a:lnTo>
                    <a:lnTo>
                      <a:pt x="2" y="116"/>
                    </a:lnTo>
                    <a:lnTo>
                      <a:pt x="0" y="130"/>
                    </a:lnTo>
                    <a:lnTo>
                      <a:pt x="2" y="142"/>
                    </a:lnTo>
                    <a:lnTo>
                      <a:pt x="4" y="154"/>
                    </a:lnTo>
                    <a:lnTo>
                      <a:pt x="12" y="176"/>
                    </a:lnTo>
                    <a:lnTo>
                      <a:pt x="24" y="198"/>
                    </a:lnTo>
                    <a:lnTo>
                      <a:pt x="40" y="216"/>
                    </a:lnTo>
                    <a:lnTo>
                      <a:pt x="58" y="230"/>
                    </a:lnTo>
                    <a:lnTo>
                      <a:pt x="70" y="238"/>
                    </a:lnTo>
                    <a:lnTo>
                      <a:pt x="80" y="242"/>
                    </a:lnTo>
                    <a:lnTo>
                      <a:pt x="92" y="246"/>
                    </a:lnTo>
                    <a:lnTo>
                      <a:pt x="106" y="248"/>
                    </a:lnTo>
                    <a:lnTo>
                      <a:pt x="106" y="248"/>
                    </a:lnTo>
                    <a:lnTo>
                      <a:pt x="118" y="250"/>
                    </a:lnTo>
                    <a:lnTo>
                      <a:pt x="130" y="250"/>
                    </a:lnTo>
                    <a:lnTo>
                      <a:pt x="144" y="250"/>
                    </a:lnTo>
                    <a:lnTo>
                      <a:pt x="156" y="248"/>
                    </a:lnTo>
                    <a:lnTo>
                      <a:pt x="178" y="240"/>
                    </a:lnTo>
                    <a:lnTo>
                      <a:pt x="198" y="228"/>
                    </a:lnTo>
                    <a:lnTo>
                      <a:pt x="218" y="212"/>
                    </a:lnTo>
                    <a:lnTo>
                      <a:pt x="232" y="192"/>
                    </a:lnTo>
                    <a:lnTo>
                      <a:pt x="238" y="182"/>
                    </a:lnTo>
                    <a:lnTo>
                      <a:pt x="244" y="170"/>
                    </a:lnTo>
                    <a:lnTo>
                      <a:pt x="248" y="158"/>
                    </a:lnTo>
                    <a:lnTo>
                      <a:pt x="250" y="146"/>
                    </a:lnTo>
                    <a:lnTo>
                      <a:pt x="250" y="146"/>
                    </a:lnTo>
                    <a:lnTo>
                      <a:pt x="252" y="134"/>
                    </a:lnTo>
                    <a:lnTo>
                      <a:pt x="252" y="120"/>
                    </a:lnTo>
                    <a:lnTo>
                      <a:pt x="250" y="108"/>
                    </a:lnTo>
                    <a:lnTo>
                      <a:pt x="248" y="96"/>
                    </a:lnTo>
                    <a:lnTo>
                      <a:pt x="240" y="74"/>
                    </a:lnTo>
                    <a:lnTo>
                      <a:pt x="228" y="52"/>
                    </a:lnTo>
                    <a:lnTo>
                      <a:pt x="214" y="34"/>
                    </a:lnTo>
                    <a:lnTo>
                      <a:pt x="194" y="20"/>
                    </a:lnTo>
                    <a:lnTo>
                      <a:pt x="184" y="14"/>
                    </a:lnTo>
                    <a:lnTo>
                      <a:pt x="172" y="8"/>
                    </a:lnTo>
                    <a:lnTo>
                      <a:pt x="160" y="4"/>
                    </a:lnTo>
                    <a:lnTo>
                      <a:pt x="148" y="2"/>
                    </a:lnTo>
                    <a:lnTo>
                      <a:pt x="148" y="2"/>
                    </a:lnTo>
                    <a:lnTo>
                      <a:pt x="134" y="0"/>
                    </a:lnTo>
                    <a:lnTo>
                      <a:pt x="122" y="0"/>
                    </a:lnTo>
                    <a:lnTo>
                      <a:pt x="110" y="0"/>
                    </a:lnTo>
                    <a:lnTo>
                      <a:pt x="98" y="2"/>
                    </a:lnTo>
                    <a:lnTo>
                      <a:pt x="74" y="10"/>
                    </a:lnTo>
                    <a:lnTo>
                      <a:pt x="54" y="22"/>
                    </a:lnTo>
                    <a:lnTo>
                      <a:pt x="36" y="38"/>
                    </a:lnTo>
                    <a:lnTo>
                      <a:pt x="20" y="58"/>
                    </a:lnTo>
                    <a:lnTo>
                      <a:pt x="14" y="68"/>
                    </a:lnTo>
                    <a:lnTo>
                      <a:pt x="10" y="80"/>
                    </a:lnTo>
                    <a:lnTo>
                      <a:pt x="6" y="92"/>
                    </a:lnTo>
                    <a:lnTo>
                      <a:pt x="2" y="10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2" name="Freeform 391"/>
              <p:cNvSpPr>
                <a:spLocks/>
              </p:cNvSpPr>
              <p:nvPr/>
            </p:nvSpPr>
            <p:spPr bwMode="auto">
              <a:xfrm>
                <a:off x="-6681665" y="9704143"/>
                <a:ext cx="133350" cy="123825"/>
              </a:xfrm>
              <a:custGeom>
                <a:avLst/>
                <a:gdLst>
                  <a:gd name="T0" fmla="*/ 84 w 84"/>
                  <a:gd name="T1" fmla="*/ 40 h 78"/>
                  <a:gd name="T2" fmla="*/ 14 w 84"/>
                  <a:gd name="T3" fmla="*/ 78 h 78"/>
                  <a:gd name="T4" fmla="*/ 14 w 84"/>
                  <a:gd name="T5" fmla="*/ 78 h 78"/>
                  <a:gd name="T6" fmla="*/ 10 w 84"/>
                  <a:gd name="T7" fmla="*/ 70 h 78"/>
                  <a:gd name="T8" fmla="*/ 4 w 84"/>
                  <a:gd name="T9" fmla="*/ 52 h 78"/>
                  <a:gd name="T10" fmla="*/ 2 w 84"/>
                  <a:gd name="T11" fmla="*/ 40 h 78"/>
                  <a:gd name="T12" fmla="*/ 0 w 84"/>
                  <a:gd name="T13" fmla="*/ 26 h 78"/>
                  <a:gd name="T14" fmla="*/ 0 w 84"/>
                  <a:gd name="T15" fmla="*/ 12 h 78"/>
                  <a:gd name="T16" fmla="*/ 2 w 84"/>
                  <a:gd name="T17" fmla="*/ 0 h 78"/>
                  <a:gd name="T18" fmla="*/ 68 w 84"/>
                  <a:gd name="T19" fmla="*/ 12 h 78"/>
                  <a:gd name="T20" fmla="*/ 84 w 84"/>
                  <a:gd name="T21" fmla="*/ 4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 h="78">
                    <a:moveTo>
                      <a:pt x="84" y="40"/>
                    </a:moveTo>
                    <a:lnTo>
                      <a:pt x="14" y="78"/>
                    </a:lnTo>
                    <a:lnTo>
                      <a:pt x="14" y="78"/>
                    </a:lnTo>
                    <a:lnTo>
                      <a:pt x="10" y="70"/>
                    </a:lnTo>
                    <a:lnTo>
                      <a:pt x="4" y="52"/>
                    </a:lnTo>
                    <a:lnTo>
                      <a:pt x="2" y="40"/>
                    </a:lnTo>
                    <a:lnTo>
                      <a:pt x="0" y="26"/>
                    </a:lnTo>
                    <a:lnTo>
                      <a:pt x="0" y="12"/>
                    </a:lnTo>
                    <a:lnTo>
                      <a:pt x="2" y="0"/>
                    </a:lnTo>
                    <a:lnTo>
                      <a:pt x="68" y="12"/>
                    </a:lnTo>
                    <a:lnTo>
                      <a:pt x="84" y="40"/>
                    </a:lnTo>
                    <a:close/>
                  </a:path>
                </a:pathLst>
              </a:custGeom>
              <a:solidFill>
                <a:srgbClr val="F2E2B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3" name="Freeform 392"/>
              <p:cNvSpPr>
                <a:spLocks/>
              </p:cNvSpPr>
              <p:nvPr/>
            </p:nvSpPr>
            <p:spPr bwMode="auto">
              <a:xfrm>
                <a:off x="-6589590" y="9570793"/>
                <a:ext cx="231775" cy="285750"/>
              </a:xfrm>
              <a:custGeom>
                <a:avLst/>
                <a:gdLst>
                  <a:gd name="T0" fmla="*/ 146 w 146"/>
                  <a:gd name="T1" fmla="*/ 100 h 180"/>
                  <a:gd name="T2" fmla="*/ 138 w 146"/>
                  <a:gd name="T3" fmla="*/ 126 h 180"/>
                  <a:gd name="T4" fmla="*/ 122 w 146"/>
                  <a:gd name="T5" fmla="*/ 154 h 180"/>
                  <a:gd name="T6" fmla="*/ 102 w 146"/>
                  <a:gd name="T7" fmla="*/ 174 h 180"/>
                  <a:gd name="T8" fmla="*/ 88 w 146"/>
                  <a:gd name="T9" fmla="*/ 180 h 180"/>
                  <a:gd name="T10" fmla="*/ 84 w 146"/>
                  <a:gd name="T11" fmla="*/ 180 h 180"/>
                  <a:gd name="T12" fmla="*/ 74 w 146"/>
                  <a:gd name="T13" fmla="*/ 174 h 180"/>
                  <a:gd name="T14" fmla="*/ 72 w 146"/>
                  <a:gd name="T15" fmla="*/ 166 h 180"/>
                  <a:gd name="T16" fmla="*/ 76 w 146"/>
                  <a:gd name="T17" fmla="*/ 156 h 180"/>
                  <a:gd name="T18" fmla="*/ 70 w 146"/>
                  <a:gd name="T19" fmla="*/ 160 h 180"/>
                  <a:gd name="T20" fmla="*/ 48 w 146"/>
                  <a:gd name="T21" fmla="*/ 174 h 180"/>
                  <a:gd name="T22" fmla="*/ 34 w 146"/>
                  <a:gd name="T23" fmla="*/ 174 h 180"/>
                  <a:gd name="T24" fmla="*/ 30 w 146"/>
                  <a:gd name="T25" fmla="*/ 170 h 180"/>
                  <a:gd name="T26" fmla="*/ 28 w 146"/>
                  <a:gd name="T27" fmla="*/ 160 h 180"/>
                  <a:gd name="T28" fmla="*/ 32 w 146"/>
                  <a:gd name="T29" fmla="*/ 150 h 180"/>
                  <a:gd name="T30" fmla="*/ 34 w 146"/>
                  <a:gd name="T31" fmla="*/ 150 h 180"/>
                  <a:gd name="T32" fmla="*/ 22 w 146"/>
                  <a:gd name="T33" fmla="*/ 148 h 180"/>
                  <a:gd name="T34" fmla="*/ 12 w 146"/>
                  <a:gd name="T35" fmla="*/ 140 h 180"/>
                  <a:gd name="T36" fmla="*/ 4 w 146"/>
                  <a:gd name="T37" fmla="*/ 122 h 180"/>
                  <a:gd name="T38" fmla="*/ 0 w 146"/>
                  <a:gd name="T39" fmla="*/ 94 h 180"/>
                  <a:gd name="T40" fmla="*/ 4 w 146"/>
                  <a:gd name="T41" fmla="*/ 74 h 180"/>
                  <a:gd name="T42" fmla="*/ 8 w 146"/>
                  <a:gd name="T43" fmla="*/ 70 h 180"/>
                  <a:gd name="T44" fmla="*/ 24 w 146"/>
                  <a:gd name="T45" fmla="*/ 62 h 180"/>
                  <a:gd name="T46" fmla="*/ 38 w 146"/>
                  <a:gd name="T47" fmla="*/ 60 h 180"/>
                  <a:gd name="T48" fmla="*/ 26 w 146"/>
                  <a:gd name="T49" fmla="*/ 44 h 180"/>
                  <a:gd name="T50" fmla="*/ 18 w 146"/>
                  <a:gd name="T51" fmla="*/ 30 h 180"/>
                  <a:gd name="T52" fmla="*/ 20 w 146"/>
                  <a:gd name="T53" fmla="*/ 28 h 180"/>
                  <a:gd name="T54" fmla="*/ 42 w 146"/>
                  <a:gd name="T55" fmla="*/ 30 h 180"/>
                  <a:gd name="T56" fmla="*/ 56 w 146"/>
                  <a:gd name="T57" fmla="*/ 34 h 180"/>
                  <a:gd name="T58" fmla="*/ 56 w 146"/>
                  <a:gd name="T59" fmla="*/ 4 h 180"/>
                  <a:gd name="T60" fmla="*/ 62 w 146"/>
                  <a:gd name="T61" fmla="*/ 0 h 180"/>
                  <a:gd name="T62" fmla="*/ 68 w 146"/>
                  <a:gd name="T63" fmla="*/ 0 h 180"/>
                  <a:gd name="T64" fmla="*/ 94 w 146"/>
                  <a:gd name="T65" fmla="*/ 6 h 180"/>
                  <a:gd name="T66" fmla="*/ 116 w 146"/>
                  <a:gd name="T67" fmla="*/ 20 h 180"/>
                  <a:gd name="T68" fmla="*/ 130 w 146"/>
                  <a:gd name="T69" fmla="*/ 34 h 180"/>
                  <a:gd name="T70" fmla="*/ 140 w 146"/>
                  <a:gd name="T71" fmla="*/ 56 h 180"/>
                  <a:gd name="T72" fmla="*/ 146 w 146"/>
                  <a:gd name="T73" fmla="*/ 82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6" h="180">
                    <a:moveTo>
                      <a:pt x="146" y="100"/>
                    </a:moveTo>
                    <a:lnTo>
                      <a:pt x="146" y="100"/>
                    </a:lnTo>
                    <a:lnTo>
                      <a:pt x="144" y="112"/>
                    </a:lnTo>
                    <a:lnTo>
                      <a:pt x="138" y="126"/>
                    </a:lnTo>
                    <a:lnTo>
                      <a:pt x="132" y="142"/>
                    </a:lnTo>
                    <a:lnTo>
                      <a:pt x="122" y="154"/>
                    </a:lnTo>
                    <a:lnTo>
                      <a:pt x="112" y="166"/>
                    </a:lnTo>
                    <a:lnTo>
                      <a:pt x="102" y="174"/>
                    </a:lnTo>
                    <a:lnTo>
                      <a:pt x="94" y="178"/>
                    </a:lnTo>
                    <a:lnTo>
                      <a:pt x="88" y="180"/>
                    </a:lnTo>
                    <a:lnTo>
                      <a:pt x="84" y="180"/>
                    </a:lnTo>
                    <a:lnTo>
                      <a:pt x="84" y="180"/>
                    </a:lnTo>
                    <a:lnTo>
                      <a:pt x="78" y="176"/>
                    </a:lnTo>
                    <a:lnTo>
                      <a:pt x="74" y="174"/>
                    </a:lnTo>
                    <a:lnTo>
                      <a:pt x="72" y="170"/>
                    </a:lnTo>
                    <a:lnTo>
                      <a:pt x="72" y="166"/>
                    </a:lnTo>
                    <a:lnTo>
                      <a:pt x="74" y="160"/>
                    </a:lnTo>
                    <a:lnTo>
                      <a:pt x="76" y="156"/>
                    </a:lnTo>
                    <a:lnTo>
                      <a:pt x="76" y="156"/>
                    </a:lnTo>
                    <a:lnTo>
                      <a:pt x="70" y="160"/>
                    </a:lnTo>
                    <a:lnTo>
                      <a:pt x="56" y="170"/>
                    </a:lnTo>
                    <a:lnTo>
                      <a:pt x="48" y="174"/>
                    </a:lnTo>
                    <a:lnTo>
                      <a:pt x="42" y="176"/>
                    </a:lnTo>
                    <a:lnTo>
                      <a:pt x="34" y="174"/>
                    </a:lnTo>
                    <a:lnTo>
                      <a:pt x="30" y="170"/>
                    </a:lnTo>
                    <a:lnTo>
                      <a:pt x="30" y="170"/>
                    </a:lnTo>
                    <a:lnTo>
                      <a:pt x="28" y="164"/>
                    </a:lnTo>
                    <a:lnTo>
                      <a:pt x="28" y="160"/>
                    </a:lnTo>
                    <a:lnTo>
                      <a:pt x="28" y="154"/>
                    </a:lnTo>
                    <a:lnTo>
                      <a:pt x="32" y="150"/>
                    </a:lnTo>
                    <a:lnTo>
                      <a:pt x="34" y="150"/>
                    </a:lnTo>
                    <a:lnTo>
                      <a:pt x="34" y="150"/>
                    </a:lnTo>
                    <a:lnTo>
                      <a:pt x="30" y="150"/>
                    </a:lnTo>
                    <a:lnTo>
                      <a:pt x="22" y="148"/>
                    </a:lnTo>
                    <a:lnTo>
                      <a:pt x="16" y="144"/>
                    </a:lnTo>
                    <a:lnTo>
                      <a:pt x="12" y="140"/>
                    </a:lnTo>
                    <a:lnTo>
                      <a:pt x="8" y="132"/>
                    </a:lnTo>
                    <a:lnTo>
                      <a:pt x="4" y="122"/>
                    </a:lnTo>
                    <a:lnTo>
                      <a:pt x="4" y="122"/>
                    </a:lnTo>
                    <a:lnTo>
                      <a:pt x="0" y="94"/>
                    </a:lnTo>
                    <a:lnTo>
                      <a:pt x="0" y="84"/>
                    </a:lnTo>
                    <a:lnTo>
                      <a:pt x="4" y="74"/>
                    </a:lnTo>
                    <a:lnTo>
                      <a:pt x="4" y="74"/>
                    </a:lnTo>
                    <a:lnTo>
                      <a:pt x="8" y="70"/>
                    </a:lnTo>
                    <a:lnTo>
                      <a:pt x="12" y="66"/>
                    </a:lnTo>
                    <a:lnTo>
                      <a:pt x="24" y="62"/>
                    </a:lnTo>
                    <a:lnTo>
                      <a:pt x="34" y="60"/>
                    </a:lnTo>
                    <a:lnTo>
                      <a:pt x="38" y="60"/>
                    </a:lnTo>
                    <a:lnTo>
                      <a:pt x="38" y="60"/>
                    </a:lnTo>
                    <a:lnTo>
                      <a:pt x="26" y="44"/>
                    </a:lnTo>
                    <a:lnTo>
                      <a:pt x="20" y="34"/>
                    </a:lnTo>
                    <a:lnTo>
                      <a:pt x="18" y="30"/>
                    </a:lnTo>
                    <a:lnTo>
                      <a:pt x="20" y="28"/>
                    </a:lnTo>
                    <a:lnTo>
                      <a:pt x="20" y="28"/>
                    </a:lnTo>
                    <a:lnTo>
                      <a:pt x="30" y="26"/>
                    </a:lnTo>
                    <a:lnTo>
                      <a:pt x="42" y="30"/>
                    </a:lnTo>
                    <a:lnTo>
                      <a:pt x="56" y="34"/>
                    </a:lnTo>
                    <a:lnTo>
                      <a:pt x="56" y="34"/>
                    </a:lnTo>
                    <a:lnTo>
                      <a:pt x="54" y="16"/>
                    </a:lnTo>
                    <a:lnTo>
                      <a:pt x="56" y="4"/>
                    </a:lnTo>
                    <a:lnTo>
                      <a:pt x="58" y="0"/>
                    </a:lnTo>
                    <a:lnTo>
                      <a:pt x="62" y="0"/>
                    </a:lnTo>
                    <a:lnTo>
                      <a:pt x="62" y="0"/>
                    </a:lnTo>
                    <a:lnTo>
                      <a:pt x="68" y="0"/>
                    </a:lnTo>
                    <a:lnTo>
                      <a:pt x="80" y="2"/>
                    </a:lnTo>
                    <a:lnTo>
                      <a:pt x="94" y="6"/>
                    </a:lnTo>
                    <a:lnTo>
                      <a:pt x="110" y="14"/>
                    </a:lnTo>
                    <a:lnTo>
                      <a:pt x="116" y="20"/>
                    </a:lnTo>
                    <a:lnTo>
                      <a:pt x="124" y="26"/>
                    </a:lnTo>
                    <a:lnTo>
                      <a:pt x="130" y="34"/>
                    </a:lnTo>
                    <a:lnTo>
                      <a:pt x="136" y="44"/>
                    </a:lnTo>
                    <a:lnTo>
                      <a:pt x="140" y="56"/>
                    </a:lnTo>
                    <a:lnTo>
                      <a:pt x="144" y="68"/>
                    </a:lnTo>
                    <a:lnTo>
                      <a:pt x="146" y="82"/>
                    </a:lnTo>
                    <a:lnTo>
                      <a:pt x="146" y="100"/>
                    </a:lnTo>
                    <a:close/>
                  </a:path>
                </a:pathLst>
              </a:custGeom>
              <a:solidFill>
                <a:srgbClr val="F2E2B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4" name="Freeform 393"/>
              <p:cNvSpPr>
                <a:spLocks/>
              </p:cNvSpPr>
              <p:nvPr/>
            </p:nvSpPr>
            <p:spPr bwMode="auto">
              <a:xfrm>
                <a:off x="-6589590" y="9570793"/>
                <a:ext cx="231775" cy="285750"/>
              </a:xfrm>
              <a:custGeom>
                <a:avLst/>
                <a:gdLst>
                  <a:gd name="T0" fmla="*/ 146 w 146"/>
                  <a:gd name="T1" fmla="*/ 100 h 180"/>
                  <a:gd name="T2" fmla="*/ 138 w 146"/>
                  <a:gd name="T3" fmla="*/ 126 h 180"/>
                  <a:gd name="T4" fmla="*/ 122 w 146"/>
                  <a:gd name="T5" fmla="*/ 154 h 180"/>
                  <a:gd name="T6" fmla="*/ 102 w 146"/>
                  <a:gd name="T7" fmla="*/ 174 h 180"/>
                  <a:gd name="T8" fmla="*/ 88 w 146"/>
                  <a:gd name="T9" fmla="*/ 180 h 180"/>
                  <a:gd name="T10" fmla="*/ 84 w 146"/>
                  <a:gd name="T11" fmla="*/ 180 h 180"/>
                  <a:gd name="T12" fmla="*/ 74 w 146"/>
                  <a:gd name="T13" fmla="*/ 174 h 180"/>
                  <a:gd name="T14" fmla="*/ 72 w 146"/>
                  <a:gd name="T15" fmla="*/ 166 h 180"/>
                  <a:gd name="T16" fmla="*/ 76 w 146"/>
                  <a:gd name="T17" fmla="*/ 156 h 180"/>
                  <a:gd name="T18" fmla="*/ 70 w 146"/>
                  <a:gd name="T19" fmla="*/ 160 h 180"/>
                  <a:gd name="T20" fmla="*/ 48 w 146"/>
                  <a:gd name="T21" fmla="*/ 174 h 180"/>
                  <a:gd name="T22" fmla="*/ 34 w 146"/>
                  <a:gd name="T23" fmla="*/ 174 h 180"/>
                  <a:gd name="T24" fmla="*/ 30 w 146"/>
                  <a:gd name="T25" fmla="*/ 170 h 180"/>
                  <a:gd name="T26" fmla="*/ 28 w 146"/>
                  <a:gd name="T27" fmla="*/ 160 h 180"/>
                  <a:gd name="T28" fmla="*/ 32 w 146"/>
                  <a:gd name="T29" fmla="*/ 150 h 180"/>
                  <a:gd name="T30" fmla="*/ 34 w 146"/>
                  <a:gd name="T31" fmla="*/ 150 h 180"/>
                  <a:gd name="T32" fmla="*/ 22 w 146"/>
                  <a:gd name="T33" fmla="*/ 148 h 180"/>
                  <a:gd name="T34" fmla="*/ 12 w 146"/>
                  <a:gd name="T35" fmla="*/ 140 h 180"/>
                  <a:gd name="T36" fmla="*/ 4 w 146"/>
                  <a:gd name="T37" fmla="*/ 122 h 180"/>
                  <a:gd name="T38" fmla="*/ 0 w 146"/>
                  <a:gd name="T39" fmla="*/ 94 h 180"/>
                  <a:gd name="T40" fmla="*/ 4 w 146"/>
                  <a:gd name="T41" fmla="*/ 74 h 180"/>
                  <a:gd name="T42" fmla="*/ 8 w 146"/>
                  <a:gd name="T43" fmla="*/ 70 h 180"/>
                  <a:gd name="T44" fmla="*/ 24 w 146"/>
                  <a:gd name="T45" fmla="*/ 62 h 180"/>
                  <a:gd name="T46" fmla="*/ 38 w 146"/>
                  <a:gd name="T47" fmla="*/ 60 h 180"/>
                  <a:gd name="T48" fmla="*/ 26 w 146"/>
                  <a:gd name="T49" fmla="*/ 44 h 180"/>
                  <a:gd name="T50" fmla="*/ 18 w 146"/>
                  <a:gd name="T51" fmla="*/ 30 h 180"/>
                  <a:gd name="T52" fmla="*/ 20 w 146"/>
                  <a:gd name="T53" fmla="*/ 28 h 180"/>
                  <a:gd name="T54" fmla="*/ 42 w 146"/>
                  <a:gd name="T55" fmla="*/ 30 h 180"/>
                  <a:gd name="T56" fmla="*/ 56 w 146"/>
                  <a:gd name="T57" fmla="*/ 34 h 180"/>
                  <a:gd name="T58" fmla="*/ 56 w 146"/>
                  <a:gd name="T59" fmla="*/ 4 h 180"/>
                  <a:gd name="T60" fmla="*/ 62 w 146"/>
                  <a:gd name="T61" fmla="*/ 0 h 180"/>
                  <a:gd name="T62" fmla="*/ 68 w 146"/>
                  <a:gd name="T63" fmla="*/ 0 h 180"/>
                  <a:gd name="T64" fmla="*/ 94 w 146"/>
                  <a:gd name="T65" fmla="*/ 6 h 180"/>
                  <a:gd name="T66" fmla="*/ 116 w 146"/>
                  <a:gd name="T67" fmla="*/ 20 h 180"/>
                  <a:gd name="T68" fmla="*/ 130 w 146"/>
                  <a:gd name="T69" fmla="*/ 34 h 180"/>
                  <a:gd name="T70" fmla="*/ 140 w 146"/>
                  <a:gd name="T71" fmla="*/ 56 h 180"/>
                  <a:gd name="T72" fmla="*/ 146 w 146"/>
                  <a:gd name="T73" fmla="*/ 82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6" h="180">
                    <a:moveTo>
                      <a:pt x="146" y="100"/>
                    </a:moveTo>
                    <a:lnTo>
                      <a:pt x="146" y="100"/>
                    </a:lnTo>
                    <a:lnTo>
                      <a:pt x="144" y="112"/>
                    </a:lnTo>
                    <a:lnTo>
                      <a:pt x="138" y="126"/>
                    </a:lnTo>
                    <a:lnTo>
                      <a:pt x="132" y="142"/>
                    </a:lnTo>
                    <a:lnTo>
                      <a:pt x="122" y="154"/>
                    </a:lnTo>
                    <a:lnTo>
                      <a:pt x="112" y="166"/>
                    </a:lnTo>
                    <a:lnTo>
                      <a:pt x="102" y="174"/>
                    </a:lnTo>
                    <a:lnTo>
                      <a:pt x="94" y="178"/>
                    </a:lnTo>
                    <a:lnTo>
                      <a:pt x="88" y="180"/>
                    </a:lnTo>
                    <a:lnTo>
                      <a:pt x="84" y="180"/>
                    </a:lnTo>
                    <a:lnTo>
                      <a:pt x="84" y="180"/>
                    </a:lnTo>
                    <a:lnTo>
                      <a:pt x="78" y="176"/>
                    </a:lnTo>
                    <a:lnTo>
                      <a:pt x="74" y="174"/>
                    </a:lnTo>
                    <a:lnTo>
                      <a:pt x="72" y="170"/>
                    </a:lnTo>
                    <a:lnTo>
                      <a:pt x="72" y="166"/>
                    </a:lnTo>
                    <a:lnTo>
                      <a:pt x="74" y="160"/>
                    </a:lnTo>
                    <a:lnTo>
                      <a:pt x="76" y="156"/>
                    </a:lnTo>
                    <a:lnTo>
                      <a:pt x="76" y="156"/>
                    </a:lnTo>
                    <a:lnTo>
                      <a:pt x="70" y="160"/>
                    </a:lnTo>
                    <a:lnTo>
                      <a:pt x="56" y="170"/>
                    </a:lnTo>
                    <a:lnTo>
                      <a:pt x="48" y="174"/>
                    </a:lnTo>
                    <a:lnTo>
                      <a:pt x="42" y="176"/>
                    </a:lnTo>
                    <a:lnTo>
                      <a:pt x="34" y="174"/>
                    </a:lnTo>
                    <a:lnTo>
                      <a:pt x="30" y="170"/>
                    </a:lnTo>
                    <a:lnTo>
                      <a:pt x="30" y="170"/>
                    </a:lnTo>
                    <a:lnTo>
                      <a:pt x="28" y="164"/>
                    </a:lnTo>
                    <a:lnTo>
                      <a:pt x="28" y="160"/>
                    </a:lnTo>
                    <a:lnTo>
                      <a:pt x="28" y="154"/>
                    </a:lnTo>
                    <a:lnTo>
                      <a:pt x="32" y="150"/>
                    </a:lnTo>
                    <a:lnTo>
                      <a:pt x="34" y="150"/>
                    </a:lnTo>
                    <a:lnTo>
                      <a:pt x="34" y="150"/>
                    </a:lnTo>
                    <a:lnTo>
                      <a:pt x="30" y="150"/>
                    </a:lnTo>
                    <a:lnTo>
                      <a:pt x="22" y="148"/>
                    </a:lnTo>
                    <a:lnTo>
                      <a:pt x="16" y="144"/>
                    </a:lnTo>
                    <a:lnTo>
                      <a:pt x="12" y="140"/>
                    </a:lnTo>
                    <a:lnTo>
                      <a:pt x="8" y="132"/>
                    </a:lnTo>
                    <a:lnTo>
                      <a:pt x="4" y="122"/>
                    </a:lnTo>
                    <a:lnTo>
                      <a:pt x="4" y="122"/>
                    </a:lnTo>
                    <a:lnTo>
                      <a:pt x="0" y="94"/>
                    </a:lnTo>
                    <a:lnTo>
                      <a:pt x="0" y="84"/>
                    </a:lnTo>
                    <a:lnTo>
                      <a:pt x="4" y="74"/>
                    </a:lnTo>
                    <a:lnTo>
                      <a:pt x="4" y="74"/>
                    </a:lnTo>
                    <a:lnTo>
                      <a:pt x="8" y="70"/>
                    </a:lnTo>
                    <a:lnTo>
                      <a:pt x="12" y="66"/>
                    </a:lnTo>
                    <a:lnTo>
                      <a:pt x="24" y="62"/>
                    </a:lnTo>
                    <a:lnTo>
                      <a:pt x="34" y="60"/>
                    </a:lnTo>
                    <a:lnTo>
                      <a:pt x="38" y="60"/>
                    </a:lnTo>
                    <a:lnTo>
                      <a:pt x="38" y="60"/>
                    </a:lnTo>
                    <a:lnTo>
                      <a:pt x="26" y="44"/>
                    </a:lnTo>
                    <a:lnTo>
                      <a:pt x="20" y="34"/>
                    </a:lnTo>
                    <a:lnTo>
                      <a:pt x="18" y="30"/>
                    </a:lnTo>
                    <a:lnTo>
                      <a:pt x="20" y="28"/>
                    </a:lnTo>
                    <a:lnTo>
                      <a:pt x="20" y="28"/>
                    </a:lnTo>
                    <a:lnTo>
                      <a:pt x="30" y="26"/>
                    </a:lnTo>
                    <a:lnTo>
                      <a:pt x="42" y="30"/>
                    </a:lnTo>
                    <a:lnTo>
                      <a:pt x="56" y="34"/>
                    </a:lnTo>
                    <a:lnTo>
                      <a:pt x="56" y="34"/>
                    </a:lnTo>
                    <a:lnTo>
                      <a:pt x="54" y="16"/>
                    </a:lnTo>
                    <a:lnTo>
                      <a:pt x="56" y="4"/>
                    </a:lnTo>
                    <a:lnTo>
                      <a:pt x="58" y="0"/>
                    </a:lnTo>
                    <a:lnTo>
                      <a:pt x="62" y="0"/>
                    </a:lnTo>
                    <a:lnTo>
                      <a:pt x="62" y="0"/>
                    </a:lnTo>
                    <a:lnTo>
                      <a:pt x="68" y="0"/>
                    </a:lnTo>
                    <a:lnTo>
                      <a:pt x="80" y="2"/>
                    </a:lnTo>
                    <a:lnTo>
                      <a:pt x="94" y="6"/>
                    </a:lnTo>
                    <a:lnTo>
                      <a:pt x="110" y="14"/>
                    </a:lnTo>
                    <a:lnTo>
                      <a:pt x="116" y="20"/>
                    </a:lnTo>
                    <a:lnTo>
                      <a:pt x="124" y="26"/>
                    </a:lnTo>
                    <a:lnTo>
                      <a:pt x="130" y="34"/>
                    </a:lnTo>
                    <a:lnTo>
                      <a:pt x="136" y="44"/>
                    </a:lnTo>
                    <a:lnTo>
                      <a:pt x="140" y="56"/>
                    </a:lnTo>
                    <a:lnTo>
                      <a:pt x="144" y="68"/>
                    </a:lnTo>
                    <a:lnTo>
                      <a:pt x="146" y="82"/>
                    </a:lnTo>
                    <a:lnTo>
                      <a:pt x="146" y="10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5" name="Freeform 394"/>
              <p:cNvSpPr>
                <a:spLocks/>
              </p:cNvSpPr>
              <p:nvPr/>
            </p:nvSpPr>
            <p:spPr bwMode="auto">
              <a:xfrm>
                <a:off x="-6602290" y="9129468"/>
                <a:ext cx="104775" cy="327025"/>
              </a:xfrm>
              <a:custGeom>
                <a:avLst/>
                <a:gdLst>
                  <a:gd name="T0" fmla="*/ 66 w 66"/>
                  <a:gd name="T1" fmla="*/ 200 h 206"/>
                  <a:gd name="T2" fmla="*/ 66 w 66"/>
                  <a:gd name="T3" fmla="*/ 200 h 206"/>
                  <a:gd name="T4" fmla="*/ 50 w 66"/>
                  <a:gd name="T5" fmla="*/ 122 h 206"/>
                  <a:gd name="T6" fmla="*/ 40 w 66"/>
                  <a:gd name="T7" fmla="*/ 58 h 206"/>
                  <a:gd name="T8" fmla="*/ 38 w 66"/>
                  <a:gd name="T9" fmla="*/ 28 h 206"/>
                  <a:gd name="T10" fmla="*/ 36 w 66"/>
                  <a:gd name="T11" fmla="*/ 4 h 206"/>
                  <a:gd name="T12" fmla="*/ 0 w 66"/>
                  <a:gd name="T13" fmla="*/ 0 h 206"/>
                  <a:gd name="T14" fmla="*/ 0 w 66"/>
                  <a:gd name="T15" fmla="*/ 0 h 206"/>
                  <a:gd name="T16" fmla="*/ 16 w 66"/>
                  <a:gd name="T17" fmla="*/ 92 h 206"/>
                  <a:gd name="T18" fmla="*/ 30 w 66"/>
                  <a:gd name="T19" fmla="*/ 162 h 206"/>
                  <a:gd name="T20" fmla="*/ 36 w 66"/>
                  <a:gd name="T21" fmla="*/ 188 h 206"/>
                  <a:gd name="T22" fmla="*/ 40 w 66"/>
                  <a:gd name="T23" fmla="*/ 206 h 206"/>
                  <a:gd name="T24" fmla="*/ 66 w 66"/>
                  <a:gd name="T25" fmla="*/ 20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6" h="206">
                    <a:moveTo>
                      <a:pt x="66" y="200"/>
                    </a:moveTo>
                    <a:lnTo>
                      <a:pt x="66" y="200"/>
                    </a:lnTo>
                    <a:lnTo>
                      <a:pt x="50" y="122"/>
                    </a:lnTo>
                    <a:lnTo>
                      <a:pt x="40" y="58"/>
                    </a:lnTo>
                    <a:lnTo>
                      <a:pt x="38" y="28"/>
                    </a:lnTo>
                    <a:lnTo>
                      <a:pt x="36" y="4"/>
                    </a:lnTo>
                    <a:lnTo>
                      <a:pt x="0" y="0"/>
                    </a:lnTo>
                    <a:lnTo>
                      <a:pt x="0" y="0"/>
                    </a:lnTo>
                    <a:lnTo>
                      <a:pt x="16" y="92"/>
                    </a:lnTo>
                    <a:lnTo>
                      <a:pt x="30" y="162"/>
                    </a:lnTo>
                    <a:lnTo>
                      <a:pt x="36" y="188"/>
                    </a:lnTo>
                    <a:lnTo>
                      <a:pt x="40" y="206"/>
                    </a:lnTo>
                    <a:lnTo>
                      <a:pt x="66" y="200"/>
                    </a:lnTo>
                    <a:close/>
                  </a:path>
                </a:pathLst>
              </a:custGeom>
              <a:solidFill>
                <a:srgbClr val="A58E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6" name="Freeform 395"/>
              <p:cNvSpPr>
                <a:spLocks/>
              </p:cNvSpPr>
              <p:nvPr/>
            </p:nvSpPr>
            <p:spPr bwMode="auto">
              <a:xfrm>
                <a:off x="-6665790" y="9138993"/>
                <a:ext cx="66675" cy="215900"/>
              </a:xfrm>
              <a:custGeom>
                <a:avLst/>
                <a:gdLst>
                  <a:gd name="T0" fmla="*/ 42 w 42"/>
                  <a:gd name="T1" fmla="*/ 132 h 136"/>
                  <a:gd name="T2" fmla="*/ 42 w 42"/>
                  <a:gd name="T3" fmla="*/ 132 h 136"/>
                  <a:gd name="T4" fmla="*/ 32 w 42"/>
                  <a:gd name="T5" fmla="*/ 70 h 136"/>
                  <a:gd name="T6" fmla="*/ 20 w 42"/>
                  <a:gd name="T7" fmla="*/ 0 h 136"/>
                  <a:gd name="T8" fmla="*/ 0 w 42"/>
                  <a:gd name="T9" fmla="*/ 0 h 136"/>
                  <a:gd name="T10" fmla="*/ 0 w 42"/>
                  <a:gd name="T11" fmla="*/ 0 h 136"/>
                  <a:gd name="T12" fmla="*/ 10 w 42"/>
                  <a:gd name="T13" fmla="*/ 64 h 136"/>
                  <a:gd name="T14" fmla="*/ 22 w 42"/>
                  <a:gd name="T15" fmla="*/ 136 h 136"/>
                  <a:gd name="T16" fmla="*/ 42 w 42"/>
                  <a:gd name="T17" fmla="*/ 132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 h="136">
                    <a:moveTo>
                      <a:pt x="42" y="132"/>
                    </a:moveTo>
                    <a:lnTo>
                      <a:pt x="42" y="132"/>
                    </a:lnTo>
                    <a:lnTo>
                      <a:pt x="32" y="70"/>
                    </a:lnTo>
                    <a:lnTo>
                      <a:pt x="20" y="0"/>
                    </a:lnTo>
                    <a:lnTo>
                      <a:pt x="0" y="0"/>
                    </a:lnTo>
                    <a:lnTo>
                      <a:pt x="0" y="0"/>
                    </a:lnTo>
                    <a:lnTo>
                      <a:pt x="10" y="64"/>
                    </a:lnTo>
                    <a:lnTo>
                      <a:pt x="22" y="136"/>
                    </a:lnTo>
                    <a:lnTo>
                      <a:pt x="42" y="132"/>
                    </a:lnTo>
                    <a:close/>
                  </a:path>
                </a:pathLst>
              </a:custGeom>
              <a:solidFill>
                <a:srgbClr val="A58E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7" name="Freeform 396"/>
              <p:cNvSpPr>
                <a:spLocks/>
              </p:cNvSpPr>
              <p:nvPr/>
            </p:nvSpPr>
            <p:spPr bwMode="auto">
              <a:xfrm>
                <a:off x="-6272090" y="10037518"/>
                <a:ext cx="174625" cy="206375"/>
              </a:xfrm>
              <a:custGeom>
                <a:avLst/>
                <a:gdLst>
                  <a:gd name="T0" fmla="*/ 110 w 110"/>
                  <a:gd name="T1" fmla="*/ 126 h 130"/>
                  <a:gd name="T2" fmla="*/ 110 w 110"/>
                  <a:gd name="T3" fmla="*/ 126 h 130"/>
                  <a:gd name="T4" fmla="*/ 98 w 110"/>
                  <a:gd name="T5" fmla="*/ 112 h 130"/>
                  <a:gd name="T6" fmla="*/ 72 w 110"/>
                  <a:gd name="T7" fmla="*/ 80 h 130"/>
                  <a:gd name="T8" fmla="*/ 42 w 110"/>
                  <a:gd name="T9" fmla="*/ 38 h 130"/>
                  <a:gd name="T10" fmla="*/ 28 w 110"/>
                  <a:gd name="T11" fmla="*/ 18 h 130"/>
                  <a:gd name="T12" fmla="*/ 18 w 110"/>
                  <a:gd name="T13" fmla="*/ 0 h 130"/>
                  <a:gd name="T14" fmla="*/ 0 w 110"/>
                  <a:gd name="T15" fmla="*/ 4 h 130"/>
                  <a:gd name="T16" fmla="*/ 0 w 110"/>
                  <a:gd name="T17" fmla="*/ 4 h 130"/>
                  <a:gd name="T18" fmla="*/ 36 w 110"/>
                  <a:gd name="T19" fmla="*/ 56 h 130"/>
                  <a:gd name="T20" fmla="*/ 68 w 110"/>
                  <a:gd name="T21" fmla="*/ 98 h 130"/>
                  <a:gd name="T22" fmla="*/ 82 w 110"/>
                  <a:gd name="T23" fmla="*/ 116 h 130"/>
                  <a:gd name="T24" fmla="*/ 96 w 110"/>
                  <a:gd name="T25" fmla="*/ 130 h 130"/>
                  <a:gd name="T26" fmla="*/ 110 w 110"/>
                  <a:gd name="T27" fmla="*/ 126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0" h="130">
                    <a:moveTo>
                      <a:pt x="110" y="126"/>
                    </a:moveTo>
                    <a:lnTo>
                      <a:pt x="110" y="126"/>
                    </a:lnTo>
                    <a:lnTo>
                      <a:pt x="98" y="112"/>
                    </a:lnTo>
                    <a:lnTo>
                      <a:pt x="72" y="80"/>
                    </a:lnTo>
                    <a:lnTo>
                      <a:pt x="42" y="38"/>
                    </a:lnTo>
                    <a:lnTo>
                      <a:pt x="28" y="18"/>
                    </a:lnTo>
                    <a:lnTo>
                      <a:pt x="18" y="0"/>
                    </a:lnTo>
                    <a:lnTo>
                      <a:pt x="0" y="4"/>
                    </a:lnTo>
                    <a:lnTo>
                      <a:pt x="0" y="4"/>
                    </a:lnTo>
                    <a:lnTo>
                      <a:pt x="36" y="56"/>
                    </a:lnTo>
                    <a:lnTo>
                      <a:pt x="68" y="98"/>
                    </a:lnTo>
                    <a:lnTo>
                      <a:pt x="82" y="116"/>
                    </a:lnTo>
                    <a:lnTo>
                      <a:pt x="96" y="130"/>
                    </a:lnTo>
                    <a:lnTo>
                      <a:pt x="110" y="126"/>
                    </a:lnTo>
                    <a:close/>
                  </a:path>
                </a:pathLst>
              </a:custGeom>
              <a:solidFill>
                <a:srgbClr val="A58E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8" name="Freeform 397"/>
              <p:cNvSpPr>
                <a:spLocks/>
              </p:cNvSpPr>
              <p:nvPr/>
            </p:nvSpPr>
            <p:spPr bwMode="auto">
              <a:xfrm>
                <a:off x="-6272090" y="10037518"/>
                <a:ext cx="174625" cy="206375"/>
              </a:xfrm>
              <a:custGeom>
                <a:avLst/>
                <a:gdLst>
                  <a:gd name="T0" fmla="*/ 110 w 110"/>
                  <a:gd name="T1" fmla="*/ 126 h 130"/>
                  <a:gd name="T2" fmla="*/ 110 w 110"/>
                  <a:gd name="T3" fmla="*/ 126 h 130"/>
                  <a:gd name="T4" fmla="*/ 98 w 110"/>
                  <a:gd name="T5" fmla="*/ 112 h 130"/>
                  <a:gd name="T6" fmla="*/ 72 w 110"/>
                  <a:gd name="T7" fmla="*/ 80 h 130"/>
                  <a:gd name="T8" fmla="*/ 42 w 110"/>
                  <a:gd name="T9" fmla="*/ 38 h 130"/>
                  <a:gd name="T10" fmla="*/ 28 w 110"/>
                  <a:gd name="T11" fmla="*/ 18 h 130"/>
                  <a:gd name="T12" fmla="*/ 18 w 110"/>
                  <a:gd name="T13" fmla="*/ 0 h 130"/>
                  <a:gd name="T14" fmla="*/ 0 w 110"/>
                  <a:gd name="T15" fmla="*/ 4 h 130"/>
                  <a:gd name="T16" fmla="*/ 0 w 110"/>
                  <a:gd name="T17" fmla="*/ 4 h 130"/>
                  <a:gd name="T18" fmla="*/ 36 w 110"/>
                  <a:gd name="T19" fmla="*/ 56 h 130"/>
                  <a:gd name="T20" fmla="*/ 68 w 110"/>
                  <a:gd name="T21" fmla="*/ 98 h 130"/>
                  <a:gd name="T22" fmla="*/ 82 w 110"/>
                  <a:gd name="T23" fmla="*/ 116 h 130"/>
                  <a:gd name="T24" fmla="*/ 96 w 110"/>
                  <a:gd name="T25" fmla="*/ 130 h 130"/>
                  <a:gd name="T26" fmla="*/ 110 w 110"/>
                  <a:gd name="T27" fmla="*/ 126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0" h="130">
                    <a:moveTo>
                      <a:pt x="110" y="126"/>
                    </a:moveTo>
                    <a:lnTo>
                      <a:pt x="110" y="126"/>
                    </a:lnTo>
                    <a:lnTo>
                      <a:pt x="98" y="112"/>
                    </a:lnTo>
                    <a:lnTo>
                      <a:pt x="72" y="80"/>
                    </a:lnTo>
                    <a:lnTo>
                      <a:pt x="42" y="38"/>
                    </a:lnTo>
                    <a:lnTo>
                      <a:pt x="28" y="18"/>
                    </a:lnTo>
                    <a:lnTo>
                      <a:pt x="18" y="0"/>
                    </a:lnTo>
                    <a:lnTo>
                      <a:pt x="0" y="4"/>
                    </a:lnTo>
                    <a:lnTo>
                      <a:pt x="0" y="4"/>
                    </a:lnTo>
                    <a:lnTo>
                      <a:pt x="36" y="56"/>
                    </a:lnTo>
                    <a:lnTo>
                      <a:pt x="68" y="98"/>
                    </a:lnTo>
                    <a:lnTo>
                      <a:pt x="82" y="116"/>
                    </a:lnTo>
                    <a:lnTo>
                      <a:pt x="96" y="130"/>
                    </a:lnTo>
                    <a:lnTo>
                      <a:pt x="110" y="1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9" name="Freeform 398"/>
              <p:cNvSpPr>
                <a:spLocks/>
              </p:cNvSpPr>
              <p:nvPr/>
            </p:nvSpPr>
            <p:spPr bwMode="auto">
              <a:xfrm>
                <a:off x="-6507040" y="9227893"/>
                <a:ext cx="149225" cy="127000"/>
              </a:xfrm>
              <a:custGeom>
                <a:avLst/>
                <a:gdLst>
                  <a:gd name="T0" fmla="*/ 56 w 94"/>
                  <a:gd name="T1" fmla="*/ 24 h 80"/>
                  <a:gd name="T2" fmla="*/ 56 w 94"/>
                  <a:gd name="T3" fmla="*/ 24 h 80"/>
                  <a:gd name="T4" fmla="*/ 60 w 94"/>
                  <a:gd name="T5" fmla="*/ 30 h 80"/>
                  <a:gd name="T6" fmla="*/ 62 w 94"/>
                  <a:gd name="T7" fmla="*/ 38 h 80"/>
                  <a:gd name="T8" fmla="*/ 62 w 94"/>
                  <a:gd name="T9" fmla="*/ 38 h 80"/>
                  <a:gd name="T10" fmla="*/ 62 w 94"/>
                  <a:gd name="T11" fmla="*/ 50 h 80"/>
                  <a:gd name="T12" fmla="*/ 58 w 94"/>
                  <a:gd name="T13" fmla="*/ 60 h 80"/>
                  <a:gd name="T14" fmla="*/ 54 w 94"/>
                  <a:gd name="T15" fmla="*/ 66 h 80"/>
                  <a:gd name="T16" fmla="*/ 50 w 94"/>
                  <a:gd name="T17" fmla="*/ 70 h 80"/>
                  <a:gd name="T18" fmla="*/ 44 w 94"/>
                  <a:gd name="T19" fmla="*/ 74 h 80"/>
                  <a:gd name="T20" fmla="*/ 38 w 94"/>
                  <a:gd name="T21" fmla="*/ 78 h 80"/>
                  <a:gd name="T22" fmla="*/ 38 w 94"/>
                  <a:gd name="T23" fmla="*/ 78 h 80"/>
                  <a:gd name="T24" fmla="*/ 30 w 94"/>
                  <a:gd name="T25" fmla="*/ 80 h 80"/>
                  <a:gd name="T26" fmla="*/ 24 w 94"/>
                  <a:gd name="T27" fmla="*/ 78 h 80"/>
                  <a:gd name="T28" fmla="*/ 18 w 94"/>
                  <a:gd name="T29" fmla="*/ 76 h 80"/>
                  <a:gd name="T30" fmla="*/ 12 w 94"/>
                  <a:gd name="T31" fmla="*/ 74 h 80"/>
                  <a:gd name="T32" fmla="*/ 8 w 94"/>
                  <a:gd name="T33" fmla="*/ 68 h 80"/>
                  <a:gd name="T34" fmla="*/ 4 w 94"/>
                  <a:gd name="T35" fmla="*/ 62 h 80"/>
                  <a:gd name="T36" fmla="*/ 0 w 94"/>
                  <a:gd name="T37" fmla="*/ 50 h 80"/>
                  <a:gd name="T38" fmla="*/ 0 w 94"/>
                  <a:gd name="T39" fmla="*/ 50 h 80"/>
                  <a:gd name="T40" fmla="*/ 0 w 94"/>
                  <a:gd name="T41" fmla="*/ 38 h 80"/>
                  <a:gd name="T42" fmla="*/ 0 w 94"/>
                  <a:gd name="T43" fmla="*/ 28 h 80"/>
                  <a:gd name="T44" fmla="*/ 4 w 94"/>
                  <a:gd name="T45" fmla="*/ 20 h 80"/>
                  <a:gd name="T46" fmla="*/ 8 w 94"/>
                  <a:gd name="T47" fmla="*/ 12 h 80"/>
                  <a:gd name="T48" fmla="*/ 26 w 94"/>
                  <a:gd name="T49" fmla="*/ 22 h 80"/>
                  <a:gd name="T50" fmla="*/ 26 w 94"/>
                  <a:gd name="T51" fmla="*/ 22 h 80"/>
                  <a:gd name="T52" fmla="*/ 20 w 94"/>
                  <a:gd name="T53" fmla="*/ 32 h 80"/>
                  <a:gd name="T54" fmla="*/ 20 w 94"/>
                  <a:gd name="T55" fmla="*/ 38 h 80"/>
                  <a:gd name="T56" fmla="*/ 20 w 94"/>
                  <a:gd name="T57" fmla="*/ 42 h 80"/>
                  <a:gd name="T58" fmla="*/ 20 w 94"/>
                  <a:gd name="T59" fmla="*/ 42 h 80"/>
                  <a:gd name="T60" fmla="*/ 22 w 94"/>
                  <a:gd name="T61" fmla="*/ 48 h 80"/>
                  <a:gd name="T62" fmla="*/ 24 w 94"/>
                  <a:gd name="T63" fmla="*/ 52 h 80"/>
                  <a:gd name="T64" fmla="*/ 30 w 94"/>
                  <a:gd name="T65" fmla="*/ 54 h 80"/>
                  <a:gd name="T66" fmla="*/ 34 w 94"/>
                  <a:gd name="T67" fmla="*/ 52 h 80"/>
                  <a:gd name="T68" fmla="*/ 34 w 94"/>
                  <a:gd name="T69" fmla="*/ 52 h 80"/>
                  <a:gd name="T70" fmla="*/ 40 w 94"/>
                  <a:gd name="T71" fmla="*/ 50 h 80"/>
                  <a:gd name="T72" fmla="*/ 42 w 94"/>
                  <a:gd name="T73" fmla="*/ 46 h 80"/>
                  <a:gd name="T74" fmla="*/ 44 w 94"/>
                  <a:gd name="T75" fmla="*/ 42 h 80"/>
                  <a:gd name="T76" fmla="*/ 44 w 94"/>
                  <a:gd name="T77" fmla="*/ 36 h 80"/>
                  <a:gd name="T78" fmla="*/ 44 w 94"/>
                  <a:gd name="T79" fmla="*/ 36 h 80"/>
                  <a:gd name="T80" fmla="*/ 42 w 94"/>
                  <a:gd name="T81" fmla="*/ 28 h 80"/>
                  <a:gd name="T82" fmla="*/ 36 w 94"/>
                  <a:gd name="T83" fmla="*/ 26 h 80"/>
                  <a:gd name="T84" fmla="*/ 40 w 94"/>
                  <a:gd name="T85" fmla="*/ 6 h 80"/>
                  <a:gd name="T86" fmla="*/ 84 w 94"/>
                  <a:gd name="T87" fmla="*/ 0 h 80"/>
                  <a:gd name="T88" fmla="*/ 94 w 94"/>
                  <a:gd name="T89" fmla="*/ 52 h 80"/>
                  <a:gd name="T90" fmla="*/ 76 w 94"/>
                  <a:gd name="T91" fmla="*/ 58 h 80"/>
                  <a:gd name="T92" fmla="*/ 70 w 94"/>
                  <a:gd name="T93" fmla="*/ 22 h 80"/>
                  <a:gd name="T94" fmla="*/ 56 w 94"/>
                  <a:gd name="T95" fmla="*/ 2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4" h="80">
                    <a:moveTo>
                      <a:pt x="56" y="24"/>
                    </a:moveTo>
                    <a:lnTo>
                      <a:pt x="56" y="24"/>
                    </a:lnTo>
                    <a:lnTo>
                      <a:pt x="60" y="30"/>
                    </a:lnTo>
                    <a:lnTo>
                      <a:pt x="62" y="38"/>
                    </a:lnTo>
                    <a:lnTo>
                      <a:pt x="62" y="38"/>
                    </a:lnTo>
                    <a:lnTo>
                      <a:pt x="62" y="50"/>
                    </a:lnTo>
                    <a:lnTo>
                      <a:pt x="58" y="60"/>
                    </a:lnTo>
                    <a:lnTo>
                      <a:pt x="54" y="66"/>
                    </a:lnTo>
                    <a:lnTo>
                      <a:pt x="50" y="70"/>
                    </a:lnTo>
                    <a:lnTo>
                      <a:pt x="44" y="74"/>
                    </a:lnTo>
                    <a:lnTo>
                      <a:pt x="38" y="78"/>
                    </a:lnTo>
                    <a:lnTo>
                      <a:pt x="38" y="78"/>
                    </a:lnTo>
                    <a:lnTo>
                      <a:pt x="30" y="80"/>
                    </a:lnTo>
                    <a:lnTo>
                      <a:pt x="24" y="78"/>
                    </a:lnTo>
                    <a:lnTo>
                      <a:pt x="18" y="76"/>
                    </a:lnTo>
                    <a:lnTo>
                      <a:pt x="12" y="74"/>
                    </a:lnTo>
                    <a:lnTo>
                      <a:pt x="8" y="68"/>
                    </a:lnTo>
                    <a:lnTo>
                      <a:pt x="4" y="62"/>
                    </a:lnTo>
                    <a:lnTo>
                      <a:pt x="0" y="50"/>
                    </a:lnTo>
                    <a:lnTo>
                      <a:pt x="0" y="50"/>
                    </a:lnTo>
                    <a:lnTo>
                      <a:pt x="0" y="38"/>
                    </a:lnTo>
                    <a:lnTo>
                      <a:pt x="0" y="28"/>
                    </a:lnTo>
                    <a:lnTo>
                      <a:pt x="4" y="20"/>
                    </a:lnTo>
                    <a:lnTo>
                      <a:pt x="8" y="12"/>
                    </a:lnTo>
                    <a:lnTo>
                      <a:pt x="26" y="22"/>
                    </a:lnTo>
                    <a:lnTo>
                      <a:pt x="26" y="22"/>
                    </a:lnTo>
                    <a:lnTo>
                      <a:pt x="20" y="32"/>
                    </a:lnTo>
                    <a:lnTo>
                      <a:pt x="20" y="38"/>
                    </a:lnTo>
                    <a:lnTo>
                      <a:pt x="20" y="42"/>
                    </a:lnTo>
                    <a:lnTo>
                      <a:pt x="20" y="42"/>
                    </a:lnTo>
                    <a:lnTo>
                      <a:pt x="22" y="48"/>
                    </a:lnTo>
                    <a:lnTo>
                      <a:pt x="24" y="52"/>
                    </a:lnTo>
                    <a:lnTo>
                      <a:pt x="30" y="54"/>
                    </a:lnTo>
                    <a:lnTo>
                      <a:pt x="34" y="52"/>
                    </a:lnTo>
                    <a:lnTo>
                      <a:pt x="34" y="52"/>
                    </a:lnTo>
                    <a:lnTo>
                      <a:pt x="40" y="50"/>
                    </a:lnTo>
                    <a:lnTo>
                      <a:pt x="42" y="46"/>
                    </a:lnTo>
                    <a:lnTo>
                      <a:pt x="44" y="42"/>
                    </a:lnTo>
                    <a:lnTo>
                      <a:pt x="44" y="36"/>
                    </a:lnTo>
                    <a:lnTo>
                      <a:pt x="44" y="36"/>
                    </a:lnTo>
                    <a:lnTo>
                      <a:pt x="42" y="28"/>
                    </a:lnTo>
                    <a:lnTo>
                      <a:pt x="36" y="26"/>
                    </a:lnTo>
                    <a:lnTo>
                      <a:pt x="40" y="6"/>
                    </a:lnTo>
                    <a:lnTo>
                      <a:pt x="84" y="0"/>
                    </a:lnTo>
                    <a:lnTo>
                      <a:pt x="94" y="52"/>
                    </a:lnTo>
                    <a:lnTo>
                      <a:pt x="76" y="58"/>
                    </a:lnTo>
                    <a:lnTo>
                      <a:pt x="70" y="22"/>
                    </a:lnTo>
                    <a:lnTo>
                      <a:pt x="56" y="24"/>
                    </a:lnTo>
                    <a:close/>
                  </a:path>
                </a:pathLst>
              </a:custGeom>
              <a:solidFill>
                <a:srgbClr val="A58E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0" name="Freeform 399"/>
              <p:cNvSpPr>
                <a:spLocks/>
              </p:cNvSpPr>
              <p:nvPr/>
            </p:nvSpPr>
            <p:spPr bwMode="auto">
              <a:xfrm>
                <a:off x="-6380040" y="10142293"/>
                <a:ext cx="174625" cy="98425"/>
              </a:xfrm>
              <a:custGeom>
                <a:avLst/>
                <a:gdLst>
                  <a:gd name="T0" fmla="*/ 62 w 110"/>
                  <a:gd name="T1" fmla="*/ 20 h 62"/>
                  <a:gd name="T2" fmla="*/ 62 w 110"/>
                  <a:gd name="T3" fmla="*/ 20 h 62"/>
                  <a:gd name="T4" fmla="*/ 66 w 110"/>
                  <a:gd name="T5" fmla="*/ 24 h 62"/>
                  <a:gd name="T6" fmla="*/ 70 w 110"/>
                  <a:gd name="T7" fmla="*/ 30 h 62"/>
                  <a:gd name="T8" fmla="*/ 70 w 110"/>
                  <a:gd name="T9" fmla="*/ 30 h 62"/>
                  <a:gd name="T10" fmla="*/ 74 w 110"/>
                  <a:gd name="T11" fmla="*/ 40 h 62"/>
                  <a:gd name="T12" fmla="*/ 74 w 110"/>
                  <a:gd name="T13" fmla="*/ 44 h 62"/>
                  <a:gd name="T14" fmla="*/ 72 w 110"/>
                  <a:gd name="T15" fmla="*/ 48 h 62"/>
                  <a:gd name="T16" fmla="*/ 70 w 110"/>
                  <a:gd name="T17" fmla="*/ 54 h 62"/>
                  <a:gd name="T18" fmla="*/ 66 w 110"/>
                  <a:gd name="T19" fmla="*/ 56 h 62"/>
                  <a:gd name="T20" fmla="*/ 60 w 110"/>
                  <a:gd name="T21" fmla="*/ 60 h 62"/>
                  <a:gd name="T22" fmla="*/ 54 w 110"/>
                  <a:gd name="T23" fmla="*/ 62 h 62"/>
                  <a:gd name="T24" fmla="*/ 54 w 110"/>
                  <a:gd name="T25" fmla="*/ 62 h 62"/>
                  <a:gd name="T26" fmla="*/ 46 w 110"/>
                  <a:gd name="T27" fmla="*/ 62 h 62"/>
                  <a:gd name="T28" fmla="*/ 38 w 110"/>
                  <a:gd name="T29" fmla="*/ 62 h 62"/>
                  <a:gd name="T30" fmla="*/ 30 w 110"/>
                  <a:gd name="T31" fmla="*/ 60 h 62"/>
                  <a:gd name="T32" fmla="*/ 24 w 110"/>
                  <a:gd name="T33" fmla="*/ 56 h 62"/>
                  <a:gd name="T34" fmla="*/ 12 w 110"/>
                  <a:gd name="T35" fmla="*/ 48 h 62"/>
                  <a:gd name="T36" fmla="*/ 4 w 110"/>
                  <a:gd name="T37" fmla="*/ 36 h 62"/>
                  <a:gd name="T38" fmla="*/ 4 w 110"/>
                  <a:gd name="T39" fmla="*/ 36 h 62"/>
                  <a:gd name="T40" fmla="*/ 0 w 110"/>
                  <a:gd name="T41" fmla="*/ 28 h 62"/>
                  <a:gd name="T42" fmla="*/ 0 w 110"/>
                  <a:gd name="T43" fmla="*/ 20 h 62"/>
                  <a:gd name="T44" fmla="*/ 0 w 110"/>
                  <a:gd name="T45" fmla="*/ 12 h 62"/>
                  <a:gd name="T46" fmla="*/ 4 w 110"/>
                  <a:gd name="T47" fmla="*/ 6 h 62"/>
                  <a:gd name="T48" fmla="*/ 26 w 110"/>
                  <a:gd name="T49" fmla="*/ 16 h 62"/>
                  <a:gd name="T50" fmla="*/ 26 w 110"/>
                  <a:gd name="T51" fmla="*/ 16 h 62"/>
                  <a:gd name="T52" fmla="*/ 22 w 110"/>
                  <a:gd name="T53" fmla="*/ 24 h 62"/>
                  <a:gd name="T54" fmla="*/ 22 w 110"/>
                  <a:gd name="T55" fmla="*/ 28 h 62"/>
                  <a:gd name="T56" fmla="*/ 24 w 110"/>
                  <a:gd name="T57" fmla="*/ 32 h 62"/>
                  <a:gd name="T58" fmla="*/ 24 w 110"/>
                  <a:gd name="T59" fmla="*/ 32 h 62"/>
                  <a:gd name="T60" fmla="*/ 28 w 110"/>
                  <a:gd name="T61" fmla="*/ 36 h 62"/>
                  <a:gd name="T62" fmla="*/ 32 w 110"/>
                  <a:gd name="T63" fmla="*/ 40 h 62"/>
                  <a:gd name="T64" fmla="*/ 38 w 110"/>
                  <a:gd name="T65" fmla="*/ 42 h 62"/>
                  <a:gd name="T66" fmla="*/ 44 w 110"/>
                  <a:gd name="T67" fmla="*/ 42 h 62"/>
                  <a:gd name="T68" fmla="*/ 44 w 110"/>
                  <a:gd name="T69" fmla="*/ 42 h 62"/>
                  <a:gd name="T70" fmla="*/ 48 w 110"/>
                  <a:gd name="T71" fmla="*/ 40 h 62"/>
                  <a:gd name="T72" fmla="*/ 50 w 110"/>
                  <a:gd name="T73" fmla="*/ 36 h 62"/>
                  <a:gd name="T74" fmla="*/ 52 w 110"/>
                  <a:gd name="T75" fmla="*/ 32 h 62"/>
                  <a:gd name="T76" fmla="*/ 50 w 110"/>
                  <a:gd name="T77" fmla="*/ 28 h 62"/>
                  <a:gd name="T78" fmla="*/ 50 w 110"/>
                  <a:gd name="T79" fmla="*/ 28 h 62"/>
                  <a:gd name="T80" fmla="*/ 44 w 110"/>
                  <a:gd name="T81" fmla="*/ 22 h 62"/>
                  <a:gd name="T82" fmla="*/ 38 w 110"/>
                  <a:gd name="T83" fmla="*/ 18 h 62"/>
                  <a:gd name="T84" fmla="*/ 38 w 110"/>
                  <a:gd name="T85" fmla="*/ 4 h 62"/>
                  <a:gd name="T86" fmla="*/ 86 w 110"/>
                  <a:gd name="T87" fmla="*/ 0 h 62"/>
                  <a:gd name="T88" fmla="*/ 110 w 110"/>
                  <a:gd name="T89" fmla="*/ 42 h 62"/>
                  <a:gd name="T90" fmla="*/ 90 w 110"/>
                  <a:gd name="T91" fmla="*/ 48 h 62"/>
                  <a:gd name="T92" fmla="*/ 74 w 110"/>
                  <a:gd name="T93" fmla="*/ 18 h 62"/>
                  <a:gd name="T94" fmla="*/ 62 w 110"/>
                  <a:gd name="T95" fmla="*/ 2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0" h="62">
                    <a:moveTo>
                      <a:pt x="62" y="20"/>
                    </a:moveTo>
                    <a:lnTo>
                      <a:pt x="62" y="20"/>
                    </a:lnTo>
                    <a:lnTo>
                      <a:pt x="66" y="24"/>
                    </a:lnTo>
                    <a:lnTo>
                      <a:pt x="70" y="30"/>
                    </a:lnTo>
                    <a:lnTo>
                      <a:pt x="70" y="30"/>
                    </a:lnTo>
                    <a:lnTo>
                      <a:pt x="74" y="40"/>
                    </a:lnTo>
                    <a:lnTo>
                      <a:pt x="74" y="44"/>
                    </a:lnTo>
                    <a:lnTo>
                      <a:pt x="72" y="48"/>
                    </a:lnTo>
                    <a:lnTo>
                      <a:pt x="70" y="54"/>
                    </a:lnTo>
                    <a:lnTo>
                      <a:pt x="66" y="56"/>
                    </a:lnTo>
                    <a:lnTo>
                      <a:pt x="60" y="60"/>
                    </a:lnTo>
                    <a:lnTo>
                      <a:pt x="54" y="62"/>
                    </a:lnTo>
                    <a:lnTo>
                      <a:pt x="54" y="62"/>
                    </a:lnTo>
                    <a:lnTo>
                      <a:pt x="46" y="62"/>
                    </a:lnTo>
                    <a:lnTo>
                      <a:pt x="38" y="62"/>
                    </a:lnTo>
                    <a:lnTo>
                      <a:pt x="30" y="60"/>
                    </a:lnTo>
                    <a:lnTo>
                      <a:pt x="24" y="56"/>
                    </a:lnTo>
                    <a:lnTo>
                      <a:pt x="12" y="48"/>
                    </a:lnTo>
                    <a:lnTo>
                      <a:pt x="4" y="36"/>
                    </a:lnTo>
                    <a:lnTo>
                      <a:pt x="4" y="36"/>
                    </a:lnTo>
                    <a:lnTo>
                      <a:pt x="0" y="28"/>
                    </a:lnTo>
                    <a:lnTo>
                      <a:pt x="0" y="20"/>
                    </a:lnTo>
                    <a:lnTo>
                      <a:pt x="0" y="12"/>
                    </a:lnTo>
                    <a:lnTo>
                      <a:pt x="4" y="6"/>
                    </a:lnTo>
                    <a:lnTo>
                      <a:pt x="26" y="16"/>
                    </a:lnTo>
                    <a:lnTo>
                      <a:pt x="26" y="16"/>
                    </a:lnTo>
                    <a:lnTo>
                      <a:pt x="22" y="24"/>
                    </a:lnTo>
                    <a:lnTo>
                      <a:pt x="22" y="28"/>
                    </a:lnTo>
                    <a:lnTo>
                      <a:pt x="24" y="32"/>
                    </a:lnTo>
                    <a:lnTo>
                      <a:pt x="24" y="32"/>
                    </a:lnTo>
                    <a:lnTo>
                      <a:pt x="28" y="36"/>
                    </a:lnTo>
                    <a:lnTo>
                      <a:pt x="32" y="40"/>
                    </a:lnTo>
                    <a:lnTo>
                      <a:pt x="38" y="42"/>
                    </a:lnTo>
                    <a:lnTo>
                      <a:pt x="44" y="42"/>
                    </a:lnTo>
                    <a:lnTo>
                      <a:pt x="44" y="42"/>
                    </a:lnTo>
                    <a:lnTo>
                      <a:pt x="48" y="40"/>
                    </a:lnTo>
                    <a:lnTo>
                      <a:pt x="50" y="36"/>
                    </a:lnTo>
                    <a:lnTo>
                      <a:pt x="52" y="32"/>
                    </a:lnTo>
                    <a:lnTo>
                      <a:pt x="50" y="28"/>
                    </a:lnTo>
                    <a:lnTo>
                      <a:pt x="50" y="28"/>
                    </a:lnTo>
                    <a:lnTo>
                      <a:pt x="44" y="22"/>
                    </a:lnTo>
                    <a:lnTo>
                      <a:pt x="38" y="18"/>
                    </a:lnTo>
                    <a:lnTo>
                      <a:pt x="38" y="4"/>
                    </a:lnTo>
                    <a:lnTo>
                      <a:pt x="86" y="0"/>
                    </a:lnTo>
                    <a:lnTo>
                      <a:pt x="110" y="42"/>
                    </a:lnTo>
                    <a:lnTo>
                      <a:pt x="90" y="48"/>
                    </a:lnTo>
                    <a:lnTo>
                      <a:pt x="74" y="18"/>
                    </a:lnTo>
                    <a:lnTo>
                      <a:pt x="62" y="20"/>
                    </a:lnTo>
                    <a:close/>
                  </a:path>
                </a:pathLst>
              </a:custGeom>
              <a:solidFill>
                <a:srgbClr val="A58E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1" name="Freeform 400"/>
              <p:cNvSpPr>
                <a:spLocks/>
              </p:cNvSpPr>
              <p:nvPr/>
            </p:nvSpPr>
            <p:spPr bwMode="auto">
              <a:xfrm>
                <a:off x="-6345115" y="9250118"/>
                <a:ext cx="850900" cy="495300"/>
              </a:xfrm>
              <a:custGeom>
                <a:avLst/>
                <a:gdLst>
                  <a:gd name="T0" fmla="*/ 536 w 536"/>
                  <a:gd name="T1" fmla="*/ 312 h 312"/>
                  <a:gd name="T2" fmla="*/ 498 w 536"/>
                  <a:gd name="T3" fmla="*/ 22 h 312"/>
                  <a:gd name="T4" fmla="*/ 498 w 536"/>
                  <a:gd name="T5" fmla="*/ 22 h 312"/>
                  <a:gd name="T6" fmla="*/ 474 w 536"/>
                  <a:gd name="T7" fmla="*/ 18 h 312"/>
                  <a:gd name="T8" fmla="*/ 446 w 536"/>
                  <a:gd name="T9" fmla="*/ 12 h 312"/>
                  <a:gd name="T10" fmla="*/ 410 w 536"/>
                  <a:gd name="T11" fmla="*/ 6 h 312"/>
                  <a:gd name="T12" fmla="*/ 366 w 536"/>
                  <a:gd name="T13" fmla="*/ 2 h 312"/>
                  <a:gd name="T14" fmla="*/ 318 w 536"/>
                  <a:gd name="T15" fmla="*/ 0 h 312"/>
                  <a:gd name="T16" fmla="*/ 264 w 536"/>
                  <a:gd name="T17" fmla="*/ 2 h 312"/>
                  <a:gd name="T18" fmla="*/ 236 w 536"/>
                  <a:gd name="T19" fmla="*/ 4 h 312"/>
                  <a:gd name="T20" fmla="*/ 208 w 536"/>
                  <a:gd name="T21" fmla="*/ 6 h 312"/>
                  <a:gd name="T22" fmla="*/ 208 w 536"/>
                  <a:gd name="T23" fmla="*/ 6 h 312"/>
                  <a:gd name="T24" fmla="*/ 156 w 536"/>
                  <a:gd name="T25" fmla="*/ 16 h 312"/>
                  <a:gd name="T26" fmla="*/ 112 w 536"/>
                  <a:gd name="T27" fmla="*/ 24 h 312"/>
                  <a:gd name="T28" fmla="*/ 74 w 536"/>
                  <a:gd name="T29" fmla="*/ 34 h 312"/>
                  <a:gd name="T30" fmla="*/ 46 w 536"/>
                  <a:gd name="T31" fmla="*/ 44 h 312"/>
                  <a:gd name="T32" fmla="*/ 24 w 536"/>
                  <a:gd name="T33" fmla="*/ 54 h 312"/>
                  <a:gd name="T34" fmla="*/ 8 w 536"/>
                  <a:gd name="T35" fmla="*/ 62 h 312"/>
                  <a:gd name="T36" fmla="*/ 0 w 536"/>
                  <a:gd name="T37" fmla="*/ 70 h 312"/>
                  <a:gd name="T38" fmla="*/ 0 w 536"/>
                  <a:gd name="T39" fmla="*/ 74 h 312"/>
                  <a:gd name="T40" fmla="*/ 0 w 536"/>
                  <a:gd name="T41" fmla="*/ 78 h 312"/>
                  <a:gd name="T42" fmla="*/ 0 w 536"/>
                  <a:gd name="T43" fmla="*/ 78 h 312"/>
                  <a:gd name="T44" fmla="*/ 6 w 536"/>
                  <a:gd name="T45" fmla="*/ 92 h 312"/>
                  <a:gd name="T46" fmla="*/ 24 w 536"/>
                  <a:gd name="T47" fmla="*/ 116 h 312"/>
                  <a:gd name="T48" fmla="*/ 50 w 536"/>
                  <a:gd name="T49" fmla="*/ 146 h 312"/>
                  <a:gd name="T50" fmla="*/ 82 w 536"/>
                  <a:gd name="T51" fmla="*/ 180 h 312"/>
                  <a:gd name="T52" fmla="*/ 116 w 536"/>
                  <a:gd name="T53" fmla="*/ 214 h 312"/>
                  <a:gd name="T54" fmla="*/ 150 w 536"/>
                  <a:gd name="T55" fmla="*/ 246 h 312"/>
                  <a:gd name="T56" fmla="*/ 168 w 536"/>
                  <a:gd name="T57" fmla="*/ 258 h 312"/>
                  <a:gd name="T58" fmla="*/ 184 w 536"/>
                  <a:gd name="T59" fmla="*/ 270 h 312"/>
                  <a:gd name="T60" fmla="*/ 198 w 536"/>
                  <a:gd name="T61" fmla="*/ 278 h 312"/>
                  <a:gd name="T62" fmla="*/ 212 w 536"/>
                  <a:gd name="T63" fmla="*/ 284 h 312"/>
                  <a:gd name="T64" fmla="*/ 212 w 536"/>
                  <a:gd name="T65" fmla="*/ 284 h 312"/>
                  <a:gd name="T66" fmla="*/ 244 w 536"/>
                  <a:gd name="T67" fmla="*/ 290 h 312"/>
                  <a:gd name="T68" fmla="*/ 290 w 536"/>
                  <a:gd name="T69" fmla="*/ 296 h 312"/>
                  <a:gd name="T70" fmla="*/ 400 w 536"/>
                  <a:gd name="T71" fmla="*/ 304 h 312"/>
                  <a:gd name="T72" fmla="*/ 496 w 536"/>
                  <a:gd name="T73" fmla="*/ 310 h 312"/>
                  <a:gd name="T74" fmla="*/ 536 w 536"/>
                  <a:gd name="T75" fmla="*/ 312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36" h="312">
                    <a:moveTo>
                      <a:pt x="536" y="312"/>
                    </a:moveTo>
                    <a:lnTo>
                      <a:pt x="498" y="22"/>
                    </a:lnTo>
                    <a:lnTo>
                      <a:pt x="498" y="22"/>
                    </a:lnTo>
                    <a:lnTo>
                      <a:pt x="474" y="18"/>
                    </a:lnTo>
                    <a:lnTo>
                      <a:pt x="446" y="12"/>
                    </a:lnTo>
                    <a:lnTo>
                      <a:pt x="410" y="6"/>
                    </a:lnTo>
                    <a:lnTo>
                      <a:pt x="366" y="2"/>
                    </a:lnTo>
                    <a:lnTo>
                      <a:pt x="318" y="0"/>
                    </a:lnTo>
                    <a:lnTo>
                      <a:pt x="264" y="2"/>
                    </a:lnTo>
                    <a:lnTo>
                      <a:pt x="236" y="4"/>
                    </a:lnTo>
                    <a:lnTo>
                      <a:pt x="208" y="6"/>
                    </a:lnTo>
                    <a:lnTo>
                      <a:pt x="208" y="6"/>
                    </a:lnTo>
                    <a:lnTo>
                      <a:pt x="156" y="16"/>
                    </a:lnTo>
                    <a:lnTo>
                      <a:pt x="112" y="24"/>
                    </a:lnTo>
                    <a:lnTo>
                      <a:pt x="74" y="34"/>
                    </a:lnTo>
                    <a:lnTo>
                      <a:pt x="46" y="44"/>
                    </a:lnTo>
                    <a:lnTo>
                      <a:pt x="24" y="54"/>
                    </a:lnTo>
                    <a:lnTo>
                      <a:pt x="8" y="62"/>
                    </a:lnTo>
                    <a:lnTo>
                      <a:pt x="0" y="70"/>
                    </a:lnTo>
                    <a:lnTo>
                      <a:pt x="0" y="74"/>
                    </a:lnTo>
                    <a:lnTo>
                      <a:pt x="0" y="78"/>
                    </a:lnTo>
                    <a:lnTo>
                      <a:pt x="0" y="78"/>
                    </a:lnTo>
                    <a:lnTo>
                      <a:pt x="6" y="92"/>
                    </a:lnTo>
                    <a:lnTo>
                      <a:pt x="24" y="116"/>
                    </a:lnTo>
                    <a:lnTo>
                      <a:pt x="50" y="146"/>
                    </a:lnTo>
                    <a:lnTo>
                      <a:pt x="82" y="180"/>
                    </a:lnTo>
                    <a:lnTo>
                      <a:pt x="116" y="214"/>
                    </a:lnTo>
                    <a:lnTo>
                      <a:pt x="150" y="246"/>
                    </a:lnTo>
                    <a:lnTo>
                      <a:pt x="168" y="258"/>
                    </a:lnTo>
                    <a:lnTo>
                      <a:pt x="184" y="270"/>
                    </a:lnTo>
                    <a:lnTo>
                      <a:pt x="198" y="278"/>
                    </a:lnTo>
                    <a:lnTo>
                      <a:pt x="212" y="284"/>
                    </a:lnTo>
                    <a:lnTo>
                      <a:pt x="212" y="284"/>
                    </a:lnTo>
                    <a:lnTo>
                      <a:pt x="244" y="290"/>
                    </a:lnTo>
                    <a:lnTo>
                      <a:pt x="290" y="296"/>
                    </a:lnTo>
                    <a:lnTo>
                      <a:pt x="400" y="304"/>
                    </a:lnTo>
                    <a:lnTo>
                      <a:pt x="496" y="310"/>
                    </a:lnTo>
                    <a:lnTo>
                      <a:pt x="536" y="312"/>
                    </a:lnTo>
                    <a:close/>
                  </a:path>
                </a:pathLst>
              </a:custGeom>
              <a:solidFill>
                <a:srgbClr val="D1BD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2" name="Freeform 401"/>
              <p:cNvSpPr>
                <a:spLocks/>
              </p:cNvSpPr>
              <p:nvPr/>
            </p:nvSpPr>
            <p:spPr bwMode="auto">
              <a:xfrm>
                <a:off x="-6345115" y="9250118"/>
                <a:ext cx="850900" cy="495300"/>
              </a:xfrm>
              <a:custGeom>
                <a:avLst/>
                <a:gdLst>
                  <a:gd name="T0" fmla="*/ 536 w 536"/>
                  <a:gd name="T1" fmla="*/ 312 h 312"/>
                  <a:gd name="T2" fmla="*/ 498 w 536"/>
                  <a:gd name="T3" fmla="*/ 22 h 312"/>
                  <a:gd name="T4" fmla="*/ 498 w 536"/>
                  <a:gd name="T5" fmla="*/ 22 h 312"/>
                  <a:gd name="T6" fmla="*/ 474 w 536"/>
                  <a:gd name="T7" fmla="*/ 18 h 312"/>
                  <a:gd name="T8" fmla="*/ 446 w 536"/>
                  <a:gd name="T9" fmla="*/ 12 h 312"/>
                  <a:gd name="T10" fmla="*/ 410 w 536"/>
                  <a:gd name="T11" fmla="*/ 6 h 312"/>
                  <a:gd name="T12" fmla="*/ 366 w 536"/>
                  <a:gd name="T13" fmla="*/ 2 h 312"/>
                  <a:gd name="T14" fmla="*/ 318 w 536"/>
                  <a:gd name="T15" fmla="*/ 0 h 312"/>
                  <a:gd name="T16" fmla="*/ 264 w 536"/>
                  <a:gd name="T17" fmla="*/ 2 h 312"/>
                  <a:gd name="T18" fmla="*/ 236 w 536"/>
                  <a:gd name="T19" fmla="*/ 4 h 312"/>
                  <a:gd name="T20" fmla="*/ 208 w 536"/>
                  <a:gd name="T21" fmla="*/ 6 h 312"/>
                  <a:gd name="T22" fmla="*/ 208 w 536"/>
                  <a:gd name="T23" fmla="*/ 6 h 312"/>
                  <a:gd name="T24" fmla="*/ 156 w 536"/>
                  <a:gd name="T25" fmla="*/ 16 h 312"/>
                  <a:gd name="T26" fmla="*/ 112 w 536"/>
                  <a:gd name="T27" fmla="*/ 24 h 312"/>
                  <a:gd name="T28" fmla="*/ 74 w 536"/>
                  <a:gd name="T29" fmla="*/ 34 h 312"/>
                  <a:gd name="T30" fmla="*/ 46 w 536"/>
                  <a:gd name="T31" fmla="*/ 44 h 312"/>
                  <a:gd name="T32" fmla="*/ 24 w 536"/>
                  <a:gd name="T33" fmla="*/ 54 h 312"/>
                  <a:gd name="T34" fmla="*/ 8 w 536"/>
                  <a:gd name="T35" fmla="*/ 62 h 312"/>
                  <a:gd name="T36" fmla="*/ 0 w 536"/>
                  <a:gd name="T37" fmla="*/ 70 h 312"/>
                  <a:gd name="T38" fmla="*/ 0 w 536"/>
                  <a:gd name="T39" fmla="*/ 74 h 312"/>
                  <a:gd name="T40" fmla="*/ 0 w 536"/>
                  <a:gd name="T41" fmla="*/ 78 h 312"/>
                  <a:gd name="T42" fmla="*/ 0 w 536"/>
                  <a:gd name="T43" fmla="*/ 78 h 312"/>
                  <a:gd name="T44" fmla="*/ 6 w 536"/>
                  <a:gd name="T45" fmla="*/ 92 h 312"/>
                  <a:gd name="T46" fmla="*/ 24 w 536"/>
                  <a:gd name="T47" fmla="*/ 116 h 312"/>
                  <a:gd name="T48" fmla="*/ 50 w 536"/>
                  <a:gd name="T49" fmla="*/ 146 h 312"/>
                  <a:gd name="T50" fmla="*/ 82 w 536"/>
                  <a:gd name="T51" fmla="*/ 180 h 312"/>
                  <a:gd name="T52" fmla="*/ 116 w 536"/>
                  <a:gd name="T53" fmla="*/ 214 h 312"/>
                  <a:gd name="T54" fmla="*/ 150 w 536"/>
                  <a:gd name="T55" fmla="*/ 246 h 312"/>
                  <a:gd name="T56" fmla="*/ 168 w 536"/>
                  <a:gd name="T57" fmla="*/ 258 h 312"/>
                  <a:gd name="T58" fmla="*/ 184 w 536"/>
                  <a:gd name="T59" fmla="*/ 270 h 312"/>
                  <a:gd name="T60" fmla="*/ 198 w 536"/>
                  <a:gd name="T61" fmla="*/ 278 h 312"/>
                  <a:gd name="T62" fmla="*/ 212 w 536"/>
                  <a:gd name="T63" fmla="*/ 284 h 312"/>
                  <a:gd name="T64" fmla="*/ 212 w 536"/>
                  <a:gd name="T65" fmla="*/ 284 h 312"/>
                  <a:gd name="T66" fmla="*/ 244 w 536"/>
                  <a:gd name="T67" fmla="*/ 290 h 312"/>
                  <a:gd name="T68" fmla="*/ 290 w 536"/>
                  <a:gd name="T69" fmla="*/ 296 h 312"/>
                  <a:gd name="T70" fmla="*/ 400 w 536"/>
                  <a:gd name="T71" fmla="*/ 304 h 312"/>
                  <a:gd name="T72" fmla="*/ 496 w 536"/>
                  <a:gd name="T73" fmla="*/ 310 h 312"/>
                  <a:gd name="T74" fmla="*/ 536 w 536"/>
                  <a:gd name="T75" fmla="*/ 312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36" h="312">
                    <a:moveTo>
                      <a:pt x="536" y="312"/>
                    </a:moveTo>
                    <a:lnTo>
                      <a:pt x="498" y="22"/>
                    </a:lnTo>
                    <a:lnTo>
                      <a:pt x="498" y="22"/>
                    </a:lnTo>
                    <a:lnTo>
                      <a:pt x="474" y="18"/>
                    </a:lnTo>
                    <a:lnTo>
                      <a:pt x="446" y="12"/>
                    </a:lnTo>
                    <a:lnTo>
                      <a:pt x="410" y="6"/>
                    </a:lnTo>
                    <a:lnTo>
                      <a:pt x="366" y="2"/>
                    </a:lnTo>
                    <a:lnTo>
                      <a:pt x="318" y="0"/>
                    </a:lnTo>
                    <a:lnTo>
                      <a:pt x="264" y="2"/>
                    </a:lnTo>
                    <a:lnTo>
                      <a:pt x="236" y="4"/>
                    </a:lnTo>
                    <a:lnTo>
                      <a:pt x="208" y="6"/>
                    </a:lnTo>
                    <a:lnTo>
                      <a:pt x="208" y="6"/>
                    </a:lnTo>
                    <a:lnTo>
                      <a:pt x="156" y="16"/>
                    </a:lnTo>
                    <a:lnTo>
                      <a:pt x="112" y="24"/>
                    </a:lnTo>
                    <a:lnTo>
                      <a:pt x="74" y="34"/>
                    </a:lnTo>
                    <a:lnTo>
                      <a:pt x="46" y="44"/>
                    </a:lnTo>
                    <a:lnTo>
                      <a:pt x="24" y="54"/>
                    </a:lnTo>
                    <a:lnTo>
                      <a:pt x="8" y="62"/>
                    </a:lnTo>
                    <a:lnTo>
                      <a:pt x="0" y="70"/>
                    </a:lnTo>
                    <a:lnTo>
                      <a:pt x="0" y="74"/>
                    </a:lnTo>
                    <a:lnTo>
                      <a:pt x="0" y="78"/>
                    </a:lnTo>
                    <a:lnTo>
                      <a:pt x="0" y="78"/>
                    </a:lnTo>
                    <a:lnTo>
                      <a:pt x="6" y="92"/>
                    </a:lnTo>
                    <a:lnTo>
                      <a:pt x="24" y="116"/>
                    </a:lnTo>
                    <a:lnTo>
                      <a:pt x="50" y="146"/>
                    </a:lnTo>
                    <a:lnTo>
                      <a:pt x="82" y="180"/>
                    </a:lnTo>
                    <a:lnTo>
                      <a:pt x="116" y="214"/>
                    </a:lnTo>
                    <a:lnTo>
                      <a:pt x="150" y="246"/>
                    </a:lnTo>
                    <a:lnTo>
                      <a:pt x="168" y="258"/>
                    </a:lnTo>
                    <a:lnTo>
                      <a:pt x="184" y="270"/>
                    </a:lnTo>
                    <a:lnTo>
                      <a:pt x="198" y="278"/>
                    </a:lnTo>
                    <a:lnTo>
                      <a:pt x="212" y="284"/>
                    </a:lnTo>
                    <a:lnTo>
                      <a:pt x="212" y="284"/>
                    </a:lnTo>
                    <a:lnTo>
                      <a:pt x="244" y="290"/>
                    </a:lnTo>
                    <a:lnTo>
                      <a:pt x="290" y="296"/>
                    </a:lnTo>
                    <a:lnTo>
                      <a:pt x="400" y="304"/>
                    </a:lnTo>
                    <a:lnTo>
                      <a:pt x="496" y="310"/>
                    </a:lnTo>
                    <a:lnTo>
                      <a:pt x="536" y="31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3" name="Freeform 402"/>
              <p:cNvSpPr>
                <a:spLocks/>
              </p:cNvSpPr>
              <p:nvPr/>
            </p:nvSpPr>
            <p:spPr bwMode="auto">
              <a:xfrm>
                <a:off x="-6319715" y="9294568"/>
                <a:ext cx="758825" cy="114300"/>
              </a:xfrm>
              <a:custGeom>
                <a:avLst/>
                <a:gdLst>
                  <a:gd name="T0" fmla="*/ 4 w 478"/>
                  <a:gd name="T1" fmla="*/ 62 h 72"/>
                  <a:gd name="T2" fmla="*/ 4 w 478"/>
                  <a:gd name="T3" fmla="*/ 62 h 72"/>
                  <a:gd name="T4" fmla="*/ 12 w 478"/>
                  <a:gd name="T5" fmla="*/ 58 h 72"/>
                  <a:gd name="T6" fmla="*/ 36 w 478"/>
                  <a:gd name="T7" fmla="*/ 48 h 72"/>
                  <a:gd name="T8" fmla="*/ 76 w 478"/>
                  <a:gd name="T9" fmla="*/ 36 h 72"/>
                  <a:gd name="T10" fmla="*/ 130 w 478"/>
                  <a:gd name="T11" fmla="*/ 22 h 72"/>
                  <a:gd name="T12" fmla="*/ 160 w 478"/>
                  <a:gd name="T13" fmla="*/ 16 h 72"/>
                  <a:gd name="T14" fmla="*/ 196 w 478"/>
                  <a:gd name="T15" fmla="*/ 10 h 72"/>
                  <a:gd name="T16" fmla="*/ 234 w 478"/>
                  <a:gd name="T17" fmla="*/ 4 h 72"/>
                  <a:gd name="T18" fmla="*/ 274 w 478"/>
                  <a:gd name="T19" fmla="*/ 2 h 72"/>
                  <a:gd name="T20" fmla="*/ 318 w 478"/>
                  <a:gd name="T21" fmla="*/ 0 h 72"/>
                  <a:gd name="T22" fmla="*/ 366 w 478"/>
                  <a:gd name="T23" fmla="*/ 0 h 72"/>
                  <a:gd name="T24" fmla="*/ 416 w 478"/>
                  <a:gd name="T25" fmla="*/ 2 h 72"/>
                  <a:gd name="T26" fmla="*/ 468 w 478"/>
                  <a:gd name="T27" fmla="*/ 8 h 72"/>
                  <a:gd name="T28" fmla="*/ 478 w 478"/>
                  <a:gd name="T29" fmla="*/ 24 h 72"/>
                  <a:gd name="T30" fmla="*/ 478 w 478"/>
                  <a:gd name="T31" fmla="*/ 24 h 72"/>
                  <a:gd name="T32" fmla="*/ 470 w 478"/>
                  <a:gd name="T33" fmla="*/ 22 h 72"/>
                  <a:gd name="T34" fmla="*/ 448 w 478"/>
                  <a:gd name="T35" fmla="*/ 18 h 72"/>
                  <a:gd name="T36" fmla="*/ 412 w 478"/>
                  <a:gd name="T37" fmla="*/ 16 h 72"/>
                  <a:gd name="T38" fmla="*/ 362 w 478"/>
                  <a:gd name="T39" fmla="*/ 14 h 72"/>
                  <a:gd name="T40" fmla="*/ 332 w 478"/>
                  <a:gd name="T41" fmla="*/ 16 h 72"/>
                  <a:gd name="T42" fmla="*/ 298 w 478"/>
                  <a:gd name="T43" fmla="*/ 18 h 72"/>
                  <a:gd name="T44" fmla="*/ 260 w 478"/>
                  <a:gd name="T45" fmla="*/ 20 h 72"/>
                  <a:gd name="T46" fmla="*/ 220 w 478"/>
                  <a:gd name="T47" fmla="*/ 26 h 72"/>
                  <a:gd name="T48" fmla="*/ 176 w 478"/>
                  <a:gd name="T49" fmla="*/ 34 h 72"/>
                  <a:gd name="T50" fmla="*/ 130 w 478"/>
                  <a:gd name="T51" fmla="*/ 44 h 72"/>
                  <a:gd name="T52" fmla="*/ 80 w 478"/>
                  <a:gd name="T53" fmla="*/ 56 h 72"/>
                  <a:gd name="T54" fmla="*/ 26 w 478"/>
                  <a:gd name="T55" fmla="*/ 72 h 72"/>
                  <a:gd name="T56" fmla="*/ 26 w 478"/>
                  <a:gd name="T57" fmla="*/ 72 h 72"/>
                  <a:gd name="T58" fmla="*/ 8 w 478"/>
                  <a:gd name="T59" fmla="*/ 70 h 72"/>
                  <a:gd name="T60" fmla="*/ 0 w 478"/>
                  <a:gd name="T61" fmla="*/ 66 h 72"/>
                  <a:gd name="T62" fmla="*/ 0 w 478"/>
                  <a:gd name="T63" fmla="*/ 64 h 72"/>
                  <a:gd name="T64" fmla="*/ 4 w 478"/>
                  <a:gd name="T65" fmla="*/ 6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78" h="72">
                    <a:moveTo>
                      <a:pt x="4" y="62"/>
                    </a:moveTo>
                    <a:lnTo>
                      <a:pt x="4" y="62"/>
                    </a:lnTo>
                    <a:lnTo>
                      <a:pt x="12" y="58"/>
                    </a:lnTo>
                    <a:lnTo>
                      <a:pt x="36" y="48"/>
                    </a:lnTo>
                    <a:lnTo>
                      <a:pt x="76" y="36"/>
                    </a:lnTo>
                    <a:lnTo>
                      <a:pt x="130" y="22"/>
                    </a:lnTo>
                    <a:lnTo>
                      <a:pt x="160" y="16"/>
                    </a:lnTo>
                    <a:lnTo>
                      <a:pt x="196" y="10"/>
                    </a:lnTo>
                    <a:lnTo>
                      <a:pt x="234" y="4"/>
                    </a:lnTo>
                    <a:lnTo>
                      <a:pt x="274" y="2"/>
                    </a:lnTo>
                    <a:lnTo>
                      <a:pt x="318" y="0"/>
                    </a:lnTo>
                    <a:lnTo>
                      <a:pt x="366" y="0"/>
                    </a:lnTo>
                    <a:lnTo>
                      <a:pt x="416" y="2"/>
                    </a:lnTo>
                    <a:lnTo>
                      <a:pt x="468" y="8"/>
                    </a:lnTo>
                    <a:lnTo>
                      <a:pt x="478" y="24"/>
                    </a:lnTo>
                    <a:lnTo>
                      <a:pt x="478" y="24"/>
                    </a:lnTo>
                    <a:lnTo>
                      <a:pt x="470" y="22"/>
                    </a:lnTo>
                    <a:lnTo>
                      <a:pt x="448" y="18"/>
                    </a:lnTo>
                    <a:lnTo>
                      <a:pt x="412" y="16"/>
                    </a:lnTo>
                    <a:lnTo>
                      <a:pt x="362" y="14"/>
                    </a:lnTo>
                    <a:lnTo>
                      <a:pt x="332" y="16"/>
                    </a:lnTo>
                    <a:lnTo>
                      <a:pt x="298" y="18"/>
                    </a:lnTo>
                    <a:lnTo>
                      <a:pt x="260" y="20"/>
                    </a:lnTo>
                    <a:lnTo>
                      <a:pt x="220" y="26"/>
                    </a:lnTo>
                    <a:lnTo>
                      <a:pt x="176" y="34"/>
                    </a:lnTo>
                    <a:lnTo>
                      <a:pt x="130" y="44"/>
                    </a:lnTo>
                    <a:lnTo>
                      <a:pt x="80" y="56"/>
                    </a:lnTo>
                    <a:lnTo>
                      <a:pt x="26" y="72"/>
                    </a:lnTo>
                    <a:lnTo>
                      <a:pt x="26" y="72"/>
                    </a:lnTo>
                    <a:lnTo>
                      <a:pt x="8" y="70"/>
                    </a:lnTo>
                    <a:lnTo>
                      <a:pt x="0" y="66"/>
                    </a:lnTo>
                    <a:lnTo>
                      <a:pt x="0" y="64"/>
                    </a:lnTo>
                    <a:lnTo>
                      <a:pt x="4" y="62"/>
                    </a:lnTo>
                    <a:close/>
                  </a:path>
                </a:pathLst>
              </a:custGeom>
              <a:solidFill>
                <a:srgbClr val="967F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4" name="Freeform 403"/>
              <p:cNvSpPr>
                <a:spLocks/>
              </p:cNvSpPr>
              <p:nvPr/>
            </p:nvSpPr>
            <p:spPr bwMode="auto">
              <a:xfrm>
                <a:off x="-6319715" y="9294568"/>
                <a:ext cx="758825" cy="114300"/>
              </a:xfrm>
              <a:custGeom>
                <a:avLst/>
                <a:gdLst>
                  <a:gd name="T0" fmla="*/ 4 w 478"/>
                  <a:gd name="T1" fmla="*/ 62 h 72"/>
                  <a:gd name="T2" fmla="*/ 4 w 478"/>
                  <a:gd name="T3" fmla="*/ 62 h 72"/>
                  <a:gd name="T4" fmla="*/ 12 w 478"/>
                  <a:gd name="T5" fmla="*/ 58 h 72"/>
                  <a:gd name="T6" fmla="*/ 36 w 478"/>
                  <a:gd name="T7" fmla="*/ 48 h 72"/>
                  <a:gd name="T8" fmla="*/ 76 w 478"/>
                  <a:gd name="T9" fmla="*/ 36 h 72"/>
                  <a:gd name="T10" fmla="*/ 130 w 478"/>
                  <a:gd name="T11" fmla="*/ 22 h 72"/>
                  <a:gd name="T12" fmla="*/ 160 w 478"/>
                  <a:gd name="T13" fmla="*/ 16 h 72"/>
                  <a:gd name="T14" fmla="*/ 196 w 478"/>
                  <a:gd name="T15" fmla="*/ 10 h 72"/>
                  <a:gd name="T16" fmla="*/ 234 w 478"/>
                  <a:gd name="T17" fmla="*/ 4 h 72"/>
                  <a:gd name="T18" fmla="*/ 274 w 478"/>
                  <a:gd name="T19" fmla="*/ 2 h 72"/>
                  <a:gd name="T20" fmla="*/ 318 w 478"/>
                  <a:gd name="T21" fmla="*/ 0 h 72"/>
                  <a:gd name="T22" fmla="*/ 366 w 478"/>
                  <a:gd name="T23" fmla="*/ 0 h 72"/>
                  <a:gd name="T24" fmla="*/ 416 w 478"/>
                  <a:gd name="T25" fmla="*/ 2 h 72"/>
                  <a:gd name="T26" fmla="*/ 468 w 478"/>
                  <a:gd name="T27" fmla="*/ 8 h 72"/>
                  <a:gd name="T28" fmla="*/ 478 w 478"/>
                  <a:gd name="T29" fmla="*/ 24 h 72"/>
                  <a:gd name="T30" fmla="*/ 478 w 478"/>
                  <a:gd name="T31" fmla="*/ 24 h 72"/>
                  <a:gd name="T32" fmla="*/ 470 w 478"/>
                  <a:gd name="T33" fmla="*/ 22 h 72"/>
                  <a:gd name="T34" fmla="*/ 448 w 478"/>
                  <a:gd name="T35" fmla="*/ 18 h 72"/>
                  <a:gd name="T36" fmla="*/ 412 w 478"/>
                  <a:gd name="T37" fmla="*/ 16 h 72"/>
                  <a:gd name="T38" fmla="*/ 362 w 478"/>
                  <a:gd name="T39" fmla="*/ 14 h 72"/>
                  <a:gd name="T40" fmla="*/ 332 w 478"/>
                  <a:gd name="T41" fmla="*/ 16 h 72"/>
                  <a:gd name="T42" fmla="*/ 298 w 478"/>
                  <a:gd name="T43" fmla="*/ 18 h 72"/>
                  <a:gd name="T44" fmla="*/ 260 w 478"/>
                  <a:gd name="T45" fmla="*/ 20 h 72"/>
                  <a:gd name="T46" fmla="*/ 220 w 478"/>
                  <a:gd name="T47" fmla="*/ 26 h 72"/>
                  <a:gd name="T48" fmla="*/ 176 w 478"/>
                  <a:gd name="T49" fmla="*/ 34 h 72"/>
                  <a:gd name="T50" fmla="*/ 130 w 478"/>
                  <a:gd name="T51" fmla="*/ 44 h 72"/>
                  <a:gd name="T52" fmla="*/ 80 w 478"/>
                  <a:gd name="T53" fmla="*/ 56 h 72"/>
                  <a:gd name="T54" fmla="*/ 26 w 478"/>
                  <a:gd name="T55" fmla="*/ 72 h 72"/>
                  <a:gd name="T56" fmla="*/ 26 w 478"/>
                  <a:gd name="T57" fmla="*/ 72 h 72"/>
                  <a:gd name="T58" fmla="*/ 8 w 478"/>
                  <a:gd name="T59" fmla="*/ 70 h 72"/>
                  <a:gd name="T60" fmla="*/ 0 w 478"/>
                  <a:gd name="T61" fmla="*/ 66 h 72"/>
                  <a:gd name="T62" fmla="*/ 0 w 478"/>
                  <a:gd name="T63" fmla="*/ 64 h 72"/>
                  <a:gd name="T64" fmla="*/ 4 w 478"/>
                  <a:gd name="T65" fmla="*/ 6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78" h="72">
                    <a:moveTo>
                      <a:pt x="4" y="62"/>
                    </a:moveTo>
                    <a:lnTo>
                      <a:pt x="4" y="62"/>
                    </a:lnTo>
                    <a:lnTo>
                      <a:pt x="12" y="58"/>
                    </a:lnTo>
                    <a:lnTo>
                      <a:pt x="36" y="48"/>
                    </a:lnTo>
                    <a:lnTo>
                      <a:pt x="76" y="36"/>
                    </a:lnTo>
                    <a:lnTo>
                      <a:pt x="130" y="22"/>
                    </a:lnTo>
                    <a:lnTo>
                      <a:pt x="160" y="16"/>
                    </a:lnTo>
                    <a:lnTo>
                      <a:pt x="196" y="10"/>
                    </a:lnTo>
                    <a:lnTo>
                      <a:pt x="234" y="4"/>
                    </a:lnTo>
                    <a:lnTo>
                      <a:pt x="274" y="2"/>
                    </a:lnTo>
                    <a:lnTo>
                      <a:pt x="318" y="0"/>
                    </a:lnTo>
                    <a:lnTo>
                      <a:pt x="366" y="0"/>
                    </a:lnTo>
                    <a:lnTo>
                      <a:pt x="416" y="2"/>
                    </a:lnTo>
                    <a:lnTo>
                      <a:pt x="468" y="8"/>
                    </a:lnTo>
                    <a:lnTo>
                      <a:pt x="478" y="24"/>
                    </a:lnTo>
                    <a:lnTo>
                      <a:pt x="478" y="24"/>
                    </a:lnTo>
                    <a:lnTo>
                      <a:pt x="470" y="22"/>
                    </a:lnTo>
                    <a:lnTo>
                      <a:pt x="448" y="18"/>
                    </a:lnTo>
                    <a:lnTo>
                      <a:pt x="412" y="16"/>
                    </a:lnTo>
                    <a:lnTo>
                      <a:pt x="362" y="14"/>
                    </a:lnTo>
                    <a:lnTo>
                      <a:pt x="332" y="16"/>
                    </a:lnTo>
                    <a:lnTo>
                      <a:pt x="298" y="18"/>
                    </a:lnTo>
                    <a:lnTo>
                      <a:pt x="260" y="20"/>
                    </a:lnTo>
                    <a:lnTo>
                      <a:pt x="220" y="26"/>
                    </a:lnTo>
                    <a:lnTo>
                      <a:pt x="176" y="34"/>
                    </a:lnTo>
                    <a:lnTo>
                      <a:pt x="130" y="44"/>
                    </a:lnTo>
                    <a:lnTo>
                      <a:pt x="80" y="56"/>
                    </a:lnTo>
                    <a:lnTo>
                      <a:pt x="26" y="72"/>
                    </a:lnTo>
                    <a:lnTo>
                      <a:pt x="26" y="72"/>
                    </a:lnTo>
                    <a:lnTo>
                      <a:pt x="8" y="70"/>
                    </a:lnTo>
                    <a:lnTo>
                      <a:pt x="0" y="66"/>
                    </a:lnTo>
                    <a:lnTo>
                      <a:pt x="0" y="64"/>
                    </a:lnTo>
                    <a:lnTo>
                      <a:pt x="4" y="6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5" name="Freeform 404"/>
              <p:cNvSpPr>
                <a:spLocks/>
              </p:cNvSpPr>
              <p:nvPr/>
            </p:nvSpPr>
            <p:spPr bwMode="auto">
              <a:xfrm>
                <a:off x="-6110165" y="9285043"/>
                <a:ext cx="600075" cy="390525"/>
              </a:xfrm>
              <a:custGeom>
                <a:avLst/>
                <a:gdLst>
                  <a:gd name="T0" fmla="*/ 0 w 378"/>
                  <a:gd name="T1" fmla="*/ 26 h 246"/>
                  <a:gd name="T2" fmla="*/ 48 w 378"/>
                  <a:gd name="T3" fmla="*/ 246 h 246"/>
                  <a:gd name="T4" fmla="*/ 378 w 378"/>
                  <a:gd name="T5" fmla="*/ 214 h 246"/>
                  <a:gd name="T6" fmla="*/ 350 w 378"/>
                  <a:gd name="T7" fmla="*/ 0 h 246"/>
                  <a:gd name="T8" fmla="*/ 350 w 378"/>
                  <a:gd name="T9" fmla="*/ 0 h 246"/>
                  <a:gd name="T10" fmla="*/ 346 w 378"/>
                  <a:gd name="T11" fmla="*/ 6 h 246"/>
                  <a:gd name="T12" fmla="*/ 332 w 378"/>
                  <a:gd name="T13" fmla="*/ 16 h 246"/>
                  <a:gd name="T14" fmla="*/ 322 w 378"/>
                  <a:gd name="T15" fmla="*/ 22 h 246"/>
                  <a:gd name="T16" fmla="*/ 308 w 378"/>
                  <a:gd name="T17" fmla="*/ 30 h 246"/>
                  <a:gd name="T18" fmla="*/ 292 w 378"/>
                  <a:gd name="T19" fmla="*/ 36 h 246"/>
                  <a:gd name="T20" fmla="*/ 274 w 378"/>
                  <a:gd name="T21" fmla="*/ 44 h 246"/>
                  <a:gd name="T22" fmla="*/ 252 w 378"/>
                  <a:gd name="T23" fmla="*/ 48 h 246"/>
                  <a:gd name="T24" fmla="*/ 226 w 378"/>
                  <a:gd name="T25" fmla="*/ 54 h 246"/>
                  <a:gd name="T26" fmla="*/ 198 w 378"/>
                  <a:gd name="T27" fmla="*/ 56 h 246"/>
                  <a:gd name="T28" fmla="*/ 166 w 378"/>
                  <a:gd name="T29" fmla="*/ 56 h 246"/>
                  <a:gd name="T30" fmla="*/ 130 w 378"/>
                  <a:gd name="T31" fmla="*/ 54 h 246"/>
                  <a:gd name="T32" fmla="*/ 90 w 378"/>
                  <a:gd name="T33" fmla="*/ 48 h 246"/>
                  <a:gd name="T34" fmla="*/ 48 w 378"/>
                  <a:gd name="T35" fmla="*/ 38 h 246"/>
                  <a:gd name="T36" fmla="*/ 0 w 378"/>
                  <a:gd name="T37" fmla="*/ 26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78" h="246">
                    <a:moveTo>
                      <a:pt x="0" y="26"/>
                    </a:moveTo>
                    <a:lnTo>
                      <a:pt x="48" y="246"/>
                    </a:lnTo>
                    <a:lnTo>
                      <a:pt x="378" y="214"/>
                    </a:lnTo>
                    <a:lnTo>
                      <a:pt x="350" y="0"/>
                    </a:lnTo>
                    <a:lnTo>
                      <a:pt x="350" y="0"/>
                    </a:lnTo>
                    <a:lnTo>
                      <a:pt x="346" y="6"/>
                    </a:lnTo>
                    <a:lnTo>
                      <a:pt x="332" y="16"/>
                    </a:lnTo>
                    <a:lnTo>
                      <a:pt x="322" y="22"/>
                    </a:lnTo>
                    <a:lnTo>
                      <a:pt x="308" y="30"/>
                    </a:lnTo>
                    <a:lnTo>
                      <a:pt x="292" y="36"/>
                    </a:lnTo>
                    <a:lnTo>
                      <a:pt x="274" y="44"/>
                    </a:lnTo>
                    <a:lnTo>
                      <a:pt x="252" y="48"/>
                    </a:lnTo>
                    <a:lnTo>
                      <a:pt x="226" y="54"/>
                    </a:lnTo>
                    <a:lnTo>
                      <a:pt x="198" y="56"/>
                    </a:lnTo>
                    <a:lnTo>
                      <a:pt x="166" y="56"/>
                    </a:lnTo>
                    <a:lnTo>
                      <a:pt x="130" y="54"/>
                    </a:lnTo>
                    <a:lnTo>
                      <a:pt x="90" y="48"/>
                    </a:lnTo>
                    <a:lnTo>
                      <a:pt x="48" y="38"/>
                    </a:lnTo>
                    <a:lnTo>
                      <a:pt x="0" y="26"/>
                    </a:lnTo>
                    <a:close/>
                  </a:path>
                </a:pathLst>
              </a:custGeom>
              <a:solidFill>
                <a:srgbClr val="E5D4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6" name="Freeform 405"/>
              <p:cNvSpPr>
                <a:spLocks/>
              </p:cNvSpPr>
              <p:nvPr/>
            </p:nvSpPr>
            <p:spPr bwMode="auto">
              <a:xfrm>
                <a:off x="-6110165" y="9285043"/>
                <a:ext cx="600075" cy="390525"/>
              </a:xfrm>
              <a:custGeom>
                <a:avLst/>
                <a:gdLst>
                  <a:gd name="T0" fmla="*/ 0 w 378"/>
                  <a:gd name="T1" fmla="*/ 26 h 246"/>
                  <a:gd name="T2" fmla="*/ 48 w 378"/>
                  <a:gd name="T3" fmla="*/ 246 h 246"/>
                  <a:gd name="T4" fmla="*/ 378 w 378"/>
                  <a:gd name="T5" fmla="*/ 214 h 246"/>
                  <a:gd name="T6" fmla="*/ 350 w 378"/>
                  <a:gd name="T7" fmla="*/ 0 h 246"/>
                  <a:gd name="T8" fmla="*/ 350 w 378"/>
                  <a:gd name="T9" fmla="*/ 0 h 246"/>
                  <a:gd name="T10" fmla="*/ 346 w 378"/>
                  <a:gd name="T11" fmla="*/ 6 h 246"/>
                  <a:gd name="T12" fmla="*/ 332 w 378"/>
                  <a:gd name="T13" fmla="*/ 16 h 246"/>
                  <a:gd name="T14" fmla="*/ 322 w 378"/>
                  <a:gd name="T15" fmla="*/ 22 h 246"/>
                  <a:gd name="T16" fmla="*/ 308 w 378"/>
                  <a:gd name="T17" fmla="*/ 30 h 246"/>
                  <a:gd name="T18" fmla="*/ 292 w 378"/>
                  <a:gd name="T19" fmla="*/ 36 h 246"/>
                  <a:gd name="T20" fmla="*/ 274 w 378"/>
                  <a:gd name="T21" fmla="*/ 44 h 246"/>
                  <a:gd name="T22" fmla="*/ 252 w 378"/>
                  <a:gd name="T23" fmla="*/ 48 h 246"/>
                  <a:gd name="T24" fmla="*/ 226 w 378"/>
                  <a:gd name="T25" fmla="*/ 54 h 246"/>
                  <a:gd name="T26" fmla="*/ 198 w 378"/>
                  <a:gd name="T27" fmla="*/ 56 h 246"/>
                  <a:gd name="T28" fmla="*/ 166 w 378"/>
                  <a:gd name="T29" fmla="*/ 56 h 246"/>
                  <a:gd name="T30" fmla="*/ 130 w 378"/>
                  <a:gd name="T31" fmla="*/ 54 h 246"/>
                  <a:gd name="T32" fmla="*/ 90 w 378"/>
                  <a:gd name="T33" fmla="*/ 48 h 246"/>
                  <a:gd name="T34" fmla="*/ 48 w 378"/>
                  <a:gd name="T35" fmla="*/ 38 h 246"/>
                  <a:gd name="T36" fmla="*/ 0 w 378"/>
                  <a:gd name="T37" fmla="*/ 26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78" h="246">
                    <a:moveTo>
                      <a:pt x="0" y="26"/>
                    </a:moveTo>
                    <a:lnTo>
                      <a:pt x="48" y="246"/>
                    </a:lnTo>
                    <a:lnTo>
                      <a:pt x="378" y="214"/>
                    </a:lnTo>
                    <a:lnTo>
                      <a:pt x="350" y="0"/>
                    </a:lnTo>
                    <a:lnTo>
                      <a:pt x="350" y="0"/>
                    </a:lnTo>
                    <a:lnTo>
                      <a:pt x="346" y="6"/>
                    </a:lnTo>
                    <a:lnTo>
                      <a:pt x="332" y="16"/>
                    </a:lnTo>
                    <a:lnTo>
                      <a:pt x="322" y="22"/>
                    </a:lnTo>
                    <a:lnTo>
                      <a:pt x="308" y="30"/>
                    </a:lnTo>
                    <a:lnTo>
                      <a:pt x="292" y="36"/>
                    </a:lnTo>
                    <a:lnTo>
                      <a:pt x="274" y="44"/>
                    </a:lnTo>
                    <a:lnTo>
                      <a:pt x="252" y="48"/>
                    </a:lnTo>
                    <a:lnTo>
                      <a:pt x="226" y="54"/>
                    </a:lnTo>
                    <a:lnTo>
                      <a:pt x="198" y="56"/>
                    </a:lnTo>
                    <a:lnTo>
                      <a:pt x="166" y="56"/>
                    </a:lnTo>
                    <a:lnTo>
                      <a:pt x="130" y="54"/>
                    </a:lnTo>
                    <a:lnTo>
                      <a:pt x="90" y="48"/>
                    </a:lnTo>
                    <a:lnTo>
                      <a:pt x="48" y="38"/>
                    </a:lnTo>
                    <a:lnTo>
                      <a:pt x="0" y="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7" name="Freeform 406"/>
              <p:cNvSpPr>
                <a:spLocks/>
              </p:cNvSpPr>
              <p:nvPr/>
            </p:nvSpPr>
            <p:spPr bwMode="auto">
              <a:xfrm>
                <a:off x="-6053015" y="9332668"/>
                <a:ext cx="523875" cy="317500"/>
              </a:xfrm>
              <a:custGeom>
                <a:avLst/>
                <a:gdLst>
                  <a:gd name="T0" fmla="*/ 32 w 330"/>
                  <a:gd name="T1" fmla="*/ 200 h 200"/>
                  <a:gd name="T2" fmla="*/ 0 w 330"/>
                  <a:gd name="T3" fmla="*/ 40 h 200"/>
                  <a:gd name="T4" fmla="*/ 0 w 330"/>
                  <a:gd name="T5" fmla="*/ 40 h 200"/>
                  <a:gd name="T6" fmla="*/ 34 w 330"/>
                  <a:gd name="T7" fmla="*/ 44 h 200"/>
                  <a:gd name="T8" fmla="*/ 72 w 330"/>
                  <a:gd name="T9" fmla="*/ 46 h 200"/>
                  <a:gd name="T10" fmla="*/ 120 w 330"/>
                  <a:gd name="T11" fmla="*/ 48 h 200"/>
                  <a:gd name="T12" fmla="*/ 170 w 330"/>
                  <a:gd name="T13" fmla="*/ 44 h 200"/>
                  <a:gd name="T14" fmla="*/ 196 w 330"/>
                  <a:gd name="T15" fmla="*/ 42 h 200"/>
                  <a:gd name="T16" fmla="*/ 224 w 330"/>
                  <a:gd name="T17" fmla="*/ 38 h 200"/>
                  <a:gd name="T18" fmla="*/ 248 w 330"/>
                  <a:gd name="T19" fmla="*/ 30 h 200"/>
                  <a:gd name="T20" fmla="*/ 274 w 330"/>
                  <a:gd name="T21" fmla="*/ 22 h 200"/>
                  <a:gd name="T22" fmla="*/ 296 w 330"/>
                  <a:gd name="T23" fmla="*/ 12 h 200"/>
                  <a:gd name="T24" fmla="*/ 318 w 330"/>
                  <a:gd name="T25" fmla="*/ 0 h 200"/>
                  <a:gd name="T26" fmla="*/ 330 w 330"/>
                  <a:gd name="T27" fmla="*/ 92 h 200"/>
                  <a:gd name="T28" fmla="*/ 330 w 330"/>
                  <a:gd name="T29" fmla="*/ 92 h 200"/>
                  <a:gd name="T30" fmla="*/ 308 w 330"/>
                  <a:gd name="T31" fmla="*/ 110 h 200"/>
                  <a:gd name="T32" fmla="*/ 280 w 330"/>
                  <a:gd name="T33" fmla="*/ 128 h 200"/>
                  <a:gd name="T34" fmla="*/ 244 w 330"/>
                  <a:gd name="T35" fmla="*/ 148 h 200"/>
                  <a:gd name="T36" fmla="*/ 224 w 330"/>
                  <a:gd name="T37" fmla="*/ 158 h 200"/>
                  <a:gd name="T38" fmla="*/ 202 w 330"/>
                  <a:gd name="T39" fmla="*/ 168 h 200"/>
                  <a:gd name="T40" fmla="*/ 176 w 330"/>
                  <a:gd name="T41" fmla="*/ 178 h 200"/>
                  <a:gd name="T42" fmla="*/ 150 w 330"/>
                  <a:gd name="T43" fmla="*/ 186 h 200"/>
                  <a:gd name="T44" fmla="*/ 122 w 330"/>
                  <a:gd name="T45" fmla="*/ 192 h 200"/>
                  <a:gd name="T46" fmla="*/ 94 w 330"/>
                  <a:gd name="T47" fmla="*/ 196 h 200"/>
                  <a:gd name="T48" fmla="*/ 64 w 330"/>
                  <a:gd name="T49" fmla="*/ 198 h 200"/>
                  <a:gd name="T50" fmla="*/ 32 w 330"/>
                  <a:gd name="T51" fmla="*/ 2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0" h="200">
                    <a:moveTo>
                      <a:pt x="32" y="200"/>
                    </a:moveTo>
                    <a:lnTo>
                      <a:pt x="0" y="40"/>
                    </a:lnTo>
                    <a:lnTo>
                      <a:pt x="0" y="40"/>
                    </a:lnTo>
                    <a:lnTo>
                      <a:pt x="34" y="44"/>
                    </a:lnTo>
                    <a:lnTo>
                      <a:pt x="72" y="46"/>
                    </a:lnTo>
                    <a:lnTo>
                      <a:pt x="120" y="48"/>
                    </a:lnTo>
                    <a:lnTo>
                      <a:pt x="170" y="44"/>
                    </a:lnTo>
                    <a:lnTo>
                      <a:pt x="196" y="42"/>
                    </a:lnTo>
                    <a:lnTo>
                      <a:pt x="224" y="38"/>
                    </a:lnTo>
                    <a:lnTo>
                      <a:pt x="248" y="30"/>
                    </a:lnTo>
                    <a:lnTo>
                      <a:pt x="274" y="22"/>
                    </a:lnTo>
                    <a:lnTo>
                      <a:pt x="296" y="12"/>
                    </a:lnTo>
                    <a:lnTo>
                      <a:pt x="318" y="0"/>
                    </a:lnTo>
                    <a:lnTo>
                      <a:pt x="330" y="92"/>
                    </a:lnTo>
                    <a:lnTo>
                      <a:pt x="330" y="92"/>
                    </a:lnTo>
                    <a:lnTo>
                      <a:pt x="308" y="110"/>
                    </a:lnTo>
                    <a:lnTo>
                      <a:pt x="280" y="128"/>
                    </a:lnTo>
                    <a:lnTo>
                      <a:pt x="244" y="148"/>
                    </a:lnTo>
                    <a:lnTo>
                      <a:pt x="224" y="158"/>
                    </a:lnTo>
                    <a:lnTo>
                      <a:pt x="202" y="168"/>
                    </a:lnTo>
                    <a:lnTo>
                      <a:pt x="176" y="178"/>
                    </a:lnTo>
                    <a:lnTo>
                      <a:pt x="150" y="186"/>
                    </a:lnTo>
                    <a:lnTo>
                      <a:pt x="122" y="192"/>
                    </a:lnTo>
                    <a:lnTo>
                      <a:pt x="94" y="196"/>
                    </a:lnTo>
                    <a:lnTo>
                      <a:pt x="64" y="198"/>
                    </a:lnTo>
                    <a:lnTo>
                      <a:pt x="32" y="200"/>
                    </a:lnTo>
                    <a:close/>
                  </a:path>
                </a:pathLst>
              </a:custGeom>
              <a:solidFill>
                <a:srgbClr val="AA945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8" name="Freeform 407"/>
              <p:cNvSpPr>
                <a:spLocks/>
              </p:cNvSpPr>
              <p:nvPr/>
            </p:nvSpPr>
            <p:spPr bwMode="auto">
              <a:xfrm>
                <a:off x="-6053015" y="9332668"/>
                <a:ext cx="523875" cy="317500"/>
              </a:xfrm>
              <a:custGeom>
                <a:avLst/>
                <a:gdLst>
                  <a:gd name="T0" fmla="*/ 32 w 330"/>
                  <a:gd name="T1" fmla="*/ 200 h 200"/>
                  <a:gd name="T2" fmla="*/ 0 w 330"/>
                  <a:gd name="T3" fmla="*/ 40 h 200"/>
                  <a:gd name="T4" fmla="*/ 0 w 330"/>
                  <a:gd name="T5" fmla="*/ 40 h 200"/>
                  <a:gd name="T6" fmla="*/ 34 w 330"/>
                  <a:gd name="T7" fmla="*/ 44 h 200"/>
                  <a:gd name="T8" fmla="*/ 72 w 330"/>
                  <a:gd name="T9" fmla="*/ 46 h 200"/>
                  <a:gd name="T10" fmla="*/ 120 w 330"/>
                  <a:gd name="T11" fmla="*/ 48 h 200"/>
                  <a:gd name="T12" fmla="*/ 170 w 330"/>
                  <a:gd name="T13" fmla="*/ 44 h 200"/>
                  <a:gd name="T14" fmla="*/ 196 w 330"/>
                  <a:gd name="T15" fmla="*/ 42 h 200"/>
                  <a:gd name="T16" fmla="*/ 224 w 330"/>
                  <a:gd name="T17" fmla="*/ 38 h 200"/>
                  <a:gd name="T18" fmla="*/ 248 w 330"/>
                  <a:gd name="T19" fmla="*/ 30 h 200"/>
                  <a:gd name="T20" fmla="*/ 274 w 330"/>
                  <a:gd name="T21" fmla="*/ 22 h 200"/>
                  <a:gd name="T22" fmla="*/ 296 w 330"/>
                  <a:gd name="T23" fmla="*/ 12 h 200"/>
                  <a:gd name="T24" fmla="*/ 318 w 330"/>
                  <a:gd name="T25" fmla="*/ 0 h 200"/>
                  <a:gd name="T26" fmla="*/ 330 w 330"/>
                  <a:gd name="T27" fmla="*/ 92 h 200"/>
                  <a:gd name="T28" fmla="*/ 330 w 330"/>
                  <a:gd name="T29" fmla="*/ 92 h 200"/>
                  <a:gd name="T30" fmla="*/ 308 w 330"/>
                  <a:gd name="T31" fmla="*/ 110 h 200"/>
                  <a:gd name="T32" fmla="*/ 280 w 330"/>
                  <a:gd name="T33" fmla="*/ 128 h 200"/>
                  <a:gd name="T34" fmla="*/ 244 w 330"/>
                  <a:gd name="T35" fmla="*/ 148 h 200"/>
                  <a:gd name="T36" fmla="*/ 224 w 330"/>
                  <a:gd name="T37" fmla="*/ 158 h 200"/>
                  <a:gd name="T38" fmla="*/ 202 w 330"/>
                  <a:gd name="T39" fmla="*/ 168 h 200"/>
                  <a:gd name="T40" fmla="*/ 176 w 330"/>
                  <a:gd name="T41" fmla="*/ 178 h 200"/>
                  <a:gd name="T42" fmla="*/ 150 w 330"/>
                  <a:gd name="T43" fmla="*/ 186 h 200"/>
                  <a:gd name="T44" fmla="*/ 122 w 330"/>
                  <a:gd name="T45" fmla="*/ 192 h 200"/>
                  <a:gd name="T46" fmla="*/ 94 w 330"/>
                  <a:gd name="T47" fmla="*/ 196 h 200"/>
                  <a:gd name="T48" fmla="*/ 64 w 330"/>
                  <a:gd name="T49" fmla="*/ 198 h 200"/>
                  <a:gd name="T50" fmla="*/ 32 w 330"/>
                  <a:gd name="T51" fmla="*/ 2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0" h="200">
                    <a:moveTo>
                      <a:pt x="32" y="200"/>
                    </a:moveTo>
                    <a:lnTo>
                      <a:pt x="0" y="40"/>
                    </a:lnTo>
                    <a:lnTo>
                      <a:pt x="0" y="40"/>
                    </a:lnTo>
                    <a:lnTo>
                      <a:pt x="34" y="44"/>
                    </a:lnTo>
                    <a:lnTo>
                      <a:pt x="72" y="46"/>
                    </a:lnTo>
                    <a:lnTo>
                      <a:pt x="120" y="48"/>
                    </a:lnTo>
                    <a:lnTo>
                      <a:pt x="170" y="44"/>
                    </a:lnTo>
                    <a:lnTo>
                      <a:pt x="196" y="42"/>
                    </a:lnTo>
                    <a:lnTo>
                      <a:pt x="224" y="38"/>
                    </a:lnTo>
                    <a:lnTo>
                      <a:pt x="248" y="30"/>
                    </a:lnTo>
                    <a:lnTo>
                      <a:pt x="274" y="22"/>
                    </a:lnTo>
                    <a:lnTo>
                      <a:pt x="296" y="12"/>
                    </a:lnTo>
                    <a:lnTo>
                      <a:pt x="318" y="0"/>
                    </a:lnTo>
                    <a:lnTo>
                      <a:pt x="330" y="92"/>
                    </a:lnTo>
                    <a:lnTo>
                      <a:pt x="330" y="92"/>
                    </a:lnTo>
                    <a:lnTo>
                      <a:pt x="308" y="110"/>
                    </a:lnTo>
                    <a:lnTo>
                      <a:pt x="280" y="128"/>
                    </a:lnTo>
                    <a:lnTo>
                      <a:pt x="244" y="148"/>
                    </a:lnTo>
                    <a:lnTo>
                      <a:pt x="224" y="158"/>
                    </a:lnTo>
                    <a:lnTo>
                      <a:pt x="202" y="168"/>
                    </a:lnTo>
                    <a:lnTo>
                      <a:pt x="176" y="178"/>
                    </a:lnTo>
                    <a:lnTo>
                      <a:pt x="150" y="186"/>
                    </a:lnTo>
                    <a:lnTo>
                      <a:pt x="122" y="192"/>
                    </a:lnTo>
                    <a:lnTo>
                      <a:pt x="94" y="196"/>
                    </a:lnTo>
                    <a:lnTo>
                      <a:pt x="64" y="198"/>
                    </a:lnTo>
                    <a:lnTo>
                      <a:pt x="32" y="20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9" name="Freeform 408"/>
              <p:cNvSpPr>
                <a:spLocks/>
              </p:cNvSpPr>
              <p:nvPr/>
            </p:nvSpPr>
            <p:spPr bwMode="auto">
              <a:xfrm>
                <a:off x="-6345115" y="9285043"/>
                <a:ext cx="1057275" cy="1254125"/>
              </a:xfrm>
              <a:custGeom>
                <a:avLst/>
                <a:gdLst>
                  <a:gd name="T0" fmla="*/ 598 w 666"/>
                  <a:gd name="T1" fmla="*/ 0 h 790"/>
                  <a:gd name="T2" fmla="*/ 598 w 666"/>
                  <a:gd name="T3" fmla="*/ 0 h 790"/>
                  <a:gd name="T4" fmla="*/ 578 w 666"/>
                  <a:gd name="T5" fmla="*/ 18 h 790"/>
                  <a:gd name="T6" fmla="*/ 554 w 666"/>
                  <a:gd name="T7" fmla="*/ 36 h 790"/>
                  <a:gd name="T8" fmla="*/ 520 w 666"/>
                  <a:gd name="T9" fmla="*/ 56 h 790"/>
                  <a:gd name="T10" fmla="*/ 500 w 666"/>
                  <a:gd name="T11" fmla="*/ 66 h 790"/>
                  <a:gd name="T12" fmla="*/ 478 w 666"/>
                  <a:gd name="T13" fmla="*/ 76 h 790"/>
                  <a:gd name="T14" fmla="*/ 454 w 666"/>
                  <a:gd name="T15" fmla="*/ 84 h 790"/>
                  <a:gd name="T16" fmla="*/ 428 w 666"/>
                  <a:gd name="T17" fmla="*/ 94 h 790"/>
                  <a:gd name="T18" fmla="*/ 400 w 666"/>
                  <a:gd name="T19" fmla="*/ 100 h 790"/>
                  <a:gd name="T20" fmla="*/ 370 w 666"/>
                  <a:gd name="T21" fmla="*/ 106 h 790"/>
                  <a:gd name="T22" fmla="*/ 338 w 666"/>
                  <a:gd name="T23" fmla="*/ 110 h 790"/>
                  <a:gd name="T24" fmla="*/ 304 w 666"/>
                  <a:gd name="T25" fmla="*/ 112 h 790"/>
                  <a:gd name="T26" fmla="*/ 304 w 666"/>
                  <a:gd name="T27" fmla="*/ 112 h 790"/>
                  <a:gd name="T28" fmla="*/ 240 w 666"/>
                  <a:gd name="T29" fmla="*/ 112 h 790"/>
                  <a:gd name="T30" fmla="*/ 184 w 666"/>
                  <a:gd name="T31" fmla="*/ 108 h 790"/>
                  <a:gd name="T32" fmla="*/ 136 w 666"/>
                  <a:gd name="T33" fmla="*/ 102 h 790"/>
                  <a:gd name="T34" fmla="*/ 96 w 666"/>
                  <a:gd name="T35" fmla="*/ 94 h 790"/>
                  <a:gd name="T36" fmla="*/ 64 w 666"/>
                  <a:gd name="T37" fmla="*/ 86 h 790"/>
                  <a:gd name="T38" fmla="*/ 36 w 666"/>
                  <a:gd name="T39" fmla="*/ 76 h 790"/>
                  <a:gd name="T40" fmla="*/ 16 w 666"/>
                  <a:gd name="T41" fmla="*/ 66 h 790"/>
                  <a:gd name="T42" fmla="*/ 0 w 666"/>
                  <a:gd name="T43" fmla="*/ 56 h 790"/>
                  <a:gd name="T44" fmla="*/ 0 w 666"/>
                  <a:gd name="T45" fmla="*/ 56 h 790"/>
                  <a:gd name="T46" fmla="*/ 52 w 666"/>
                  <a:gd name="T47" fmla="*/ 358 h 790"/>
                  <a:gd name="T48" fmla="*/ 92 w 666"/>
                  <a:gd name="T49" fmla="*/ 582 h 790"/>
                  <a:gd name="T50" fmla="*/ 110 w 666"/>
                  <a:gd name="T51" fmla="*/ 666 h 790"/>
                  <a:gd name="T52" fmla="*/ 122 w 666"/>
                  <a:gd name="T53" fmla="*/ 718 h 790"/>
                  <a:gd name="T54" fmla="*/ 122 w 666"/>
                  <a:gd name="T55" fmla="*/ 718 h 790"/>
                  <a:gd name="T56" fmla="*/ 126 w 666"/>
                  <a:gd name="T57" fmla="*/ 722 h 790"/>
                  <a:gd name="T58" fmla="*/ 140 w 666"/>
                  <a:gd name="T59" fmla="*/ 734 h 790"/>
                  <a:gd name="T60" fmla="*/ 160 w 666"/>
                  <a:gd name="T61" fmla="*/ 750 h 790"/>
                  <a:gd name="T62" fmla="*/ 174 w 666"/>
                  <a:gd name="T63" fmla="*/ 758 h 790"/>
                  <a:gd name="T64" fmla="*/ 192 w 666"/>
                  <a:gd name="T65" fmla="*/ 766 h 790"/>
                  <a:gd name="T66" fmla="*/ 210 w 666"/>
                  <a:gd name="T67" fmla="*/ 774 h 790"/>
                  <a:gd name="T68" fmla="*/ 230 w 666"/>
                  <a:gd name="T69" fmla="*/ 780 h 790"/>
                  <a:gd name="T70" fmla="*/ 254 w 666"/>
                  <a:gd name="T71" fmla="*/ 786 h 790"/>
                  <a:gd name="T72" fmla="*/ 280 w 666"/>
                  <a:gd name="T73" fmla="*/ 790 h 790"/>
                  <a:gd name="T74" fmla="*/ 310 w 666"/>
                  <a:gd name="T75" fmla="*/ 790 h 790"/>
                  <a:gd name="T76" fmla="*/ 340 w 666"/>
                  <a:gd name="T77" fmla="*/ 790 h 790"/>
                  <a:gd name="T78" fmla="*/ 374 w 666"/>
                  <a:gd name="T79" fmla="*/ 786 h 790"/>
                  <a:gd name="T80" fmla="*/ 412 w 666"/>
                  <a:gd name="T81" fmla="*/ 778 h 790"/>
                  <a:gd name="T82" fmla="*/ 412 w 666"/>
                  <a:gd name="T83" fmla="*/ 778 h 790"/>
                  <a:gd name="T84" fmla="*/ 448 w 666"/>
                  <a:gd name="T85" fmla="*/ 768 h 790"/>
                  <a:gd name="T86" fmla="*/ 480 w 666"/>
                  <a:gd name="T87" fmla="*/ 756 h 790"/>
                  <a:gd name="T88" fmla="*/ 510 w 666"/>
                  <a:gd name="T89" fmla="*/ 742 h 790"/>
                  <a:gd name="T90" fmla="*/ 538 w 666"/>
                  <a:gd name="T91" fmla="*/ 728 h 790"/>
                  <a:gd name="T92" fmla="*/ 560 w 666"/>
                  <a:gd name="T93" fmla="*/ 710 h 790"/>
                  <a:gd name="T94" fmla="*/ 582 w 666"/>
                  <a:gd name="T95" fmla="*/ 694 h 790"/>
                  <a:gd name="T96" fmla="*/ 600 w 666"/>
                  <a:gd name="T97" fmla="*/ 678 h 790"/>
                  <a:gd name="T98" fmla="*/ 614 w 666"/>
                  <a:gd name="T99" fmla="*/ 660 h 790"/>
                  <a:gd name="T100" fmla="*/ 628 w 666"/>
                  <a:gd name="T101" fmla="*/ 644 h 790"/>
                  <a:gd name="T102" fmla="*/ 638 w 666"/>
                  <a:gd name="T103" fmla="*/ 630 h 790"/>
                  <a:gd name="T104" fmla="*/ 654 w 666"/>
                  <a:gd name="T105" fmla="*/ 604 h 790"/>
                  <a:gd name="T106" fmla="*/ 662 w 666"/>
                  <a:gd name="T107" fmla="*/ 586 h 790"/>
                  <a:gd name="T108" fmla="*/ 666 w 666"/>
                  <a:gd name="T109" fmla="*/ 578 h 790"/>
                  <a:gd name="T110" fmla="*/ 598 w 666"/>
                  <a:gd name="T111" fmla="*/ 0 h 7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66" h="790">
                    <a:moveTo>
                      <a:pt x="598" y="0"/>
                    </a:moveTo>
                    <a:lnTo>
                      <a:pt x="598" y="0"/>
                    </a:lnTo>
                    <a:lnTo>
                      <a:pt x="578" y="18"/>
                    </a:lnTo>
                    <a:lnTo>
                      <a:pt x="554" y="36"/>
                    </a:lnTo>
                    <a:lnTo>
                      <a:pt x="520" y="56"/>
                    </a:lnTo>
                    <a:lnTo>
                      <a:pt x="500" y="66"/>
                    </a:lnTo>
                    <a:lnTo>
                      <a:pt x="478" y="76"/>
                    </a:lnTo>
                    <a:lnTo>
                      <a:pt x="454" y="84"/>
                    </a:lnTo>
                    <a:lnTo>
                      <a:pt x="428" y="94"/>
                    </a:lnTo>
                    <a:lnTo>
                      <a:pt x="400" y="100"/>
                    </a:lnTo>
                    <a:lnTo>
                      <a:pt x="370" y="106"/>
                    </a:lnTo>
                    <a:lnTo>
                      <a:pt x="338" y="110"/>
                    </a:lnTo>
                    <a:lnTo>
                      <a:pt x="304" y="112"/>
                    </a:lnTo>
                    <a:lnTo>
                      <a:pt x="304" y="112"/>
                    </a:lnTo>
                    <a:lnTo>
                      <a:pt x="240" y="112"/>
                    </a:lnTo>
                    <a:lnTo>
                      <a:pt x="184" y="108"/>
                    </a:lnTo>
                    <a:lnTo>
                      <a:pt x="136" y="102"/>
                    </a:lnTo>
                    <a:lnTo>
                      <a:pt x="96" y="94"/>
                    </a:lnTo>
                    <a:lnTo>
                      <a:pt x="64" y="86"/>
                    </a:lnTo>
                    <a:lnTo>
                      <a:pt x="36" y="76"/>
                    </a:lnTo>
                    <a:lnTo>
                      <a:pt x="16" y="66"/>
                    </a:lnTo>
                    <a:lnTo>
                      <a:pt x="0" y="56"/>
                    </a:lnTo>
                    <a:lnTo>
                      <a:pt x="0" y="56"/>
                    </a:lnTo>
                    <a:lnTo>
                      <a:pt x="52" y="358"/>
                    </a:lnTo>
                    <a:lnTo>
                      <a:pt x="92" y="582"/>
                    </a:lnTo>
                    <a:lnTo>
                      <a:pt x="110" y="666"/>
                    </a:lnTo>
                    <a:lnTo>
                      <a:pt x="122" y="718"/>
                    </a:lnTo>
                    <a:lnTo>
                      <a:pt x="122" y="718"/>
                    </a:lnTo>
                    <a:lnTo>
                      <a:pt x="126" y="722"/>
                    </a:lnTo>
                    <a:lnTo>
                      <a:pt x="140" y="734"/>
                    </a:lnTo>
                    <a:lnTo>
                      <a:pt x="160" y="750"/>
                    </a:lnTo>
                    <a:lnTo>
                      <a:pt x="174" y="758"/>
                    </a:lnTo>
                    <a:lnTo>
                      <a:pt x="192" y="766"/>
                    </a:lnTo>
                    <a:lnTo>
                      <a:pt x="210" y="774"/>
                    </a:lnTo>
                    <a:lnTo>
                      <a:pt x="230" y="780"/>
                    </a:lnTo>
                    <a:lnTo>
                      <a:pt x="254" y="786"/>
                    </a:lnTo>
                    <a:lnTo>
                      <a:pt x="280" y="790"/>
                    </a:lnTo>
                    <a:lnTo>
                      <a:pt x="310" y="790"/>
                    </a:lnTo>
                    <a:lnTo>
                      <a:pt x="340" y="790"/>
                    </a:lnTo>
                    <a:lnTo>
                      <a:pt x="374" y="786"/>
                    </a:lnTo>
                    <a:lnTo>
                      <a:pt x="412" y="778"/>
                    </a:lnTo>
                    <a:lnTo>
                      <a:pt x="412" y="778"/>
                    </a:lnTo>
                    <a:lnTo>
                      <a:pt x="448" y="768"/>
                    </a:lnTo>
                    <a:lnTo>
                      <a:pt x="480" y="756"/>
                    </a:lnTo>
                    <a:lnTo>
                      <a:pt x="510" y="742"/>
                    </a:lnTo>
                    <a:lnTo>
                      <a:pt x="538" y="728"/>
                    </a:lnTo>
                    <a:lnTo>
                      <a:pt x="560" y="710"/>
                    </a:lnTo>
                    <a:lnTo>
                      <a:pt x="582" y="694"/>
                    </a:lnTo>
                    <a:lnTo>
                      <a:pt x="600" y="678"/>
                    </a:lnTo>
                    <a:lnTo>
                      <a:pt x="614" y="660"/>
                    </a:lnTo>
                    <a:lnTo>
                      <a:pt x="628" y="644"/>
                    </a:lnTo>
                    <a:lnTo>
                      <a:pt x="638" y="630"/>
                    </a:lnTo>
                    <a:lnTo>
                      <a:pt x="654" y="604"/>
                    </a:lnTo>
                    <a:lnTo>
                      <a:pt x="662" y="586"/>
                    </a:lnTo>
                    <a:lnTo>
                      <a:pt x="666" y="578"/>
                    </a:lnTo>
                    <a:lnTo>
                      <a:pt x="598" y="0"/>
                    </a:lnTo>
                    <a:close/>
                  </a:path>
                </a:pathLst>
              </a:custGeom>
              <a:solidFill>
                <a:srgbClr val="F2E2B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0" name="Freeform 409"/>
              <p:cNvSpPr>
                <a:spLocks/>
              </p:cNvSpPr>
              <p:nvPr/>
            </p:nvSpPr>
            <p:spPr bwMode="auto">
              <a:xfrm>
                <a:off x="-6345115" y="9285043"/>
                <a:ext cx="1057275" cy="1254125"/>
              </a:xfrm>
              <a:custGeom>
                <a:avLst/>
                <a:gdLst>
                  <a:gd name="T0" fmla="*/ 598 w 666"/>
                  <a:gd name="T1" fmla="*/ 0 h 790"/>
                  <a:gd name="T2" fmla="*/ 598 w 666"/>
                  <a:gd name="T3" fmla="*/ 0 h 790"/>
                  <a:gd name="T4" fmla="*/ 578 w 666"/>
                  <a:gd name="T5" fmla="*/ 18 h 790"/>
                  <a:gd name="T6" fmla="*/ 554 w 666"/>
                  <a:gd name="T7" fmla="*/ 36 h 790"/>
                  <a:gd name="T8" fmla="*/ 520 w 666"/>
                  <a:gd name="T9" fmla="*/ 56 h 790"/>
                  <a:gd name="T10" fmla="*/ 500 w 666"/>
                  <a:gd name="T11" fmla="*/ 66 h 790"/>
                  <a:gd name="T12" fmla="*/ 478 w 666"/>
                  <a:gd name="T13" fmla="*/ 76 h 790"/>
                  <a:gd name="T14" fmla="*/ 454 w 666"/>
                  <a:gd name="T15" fmla="*/ 84 h 790"/>
                  <a:gd name="T16" fmla="*/ 428 w 666"/>
                  <a:gd name="T17" fmla="*/ 94 h 790"/>
                  <a:gd name="T18" fmla="*/ 400 w 666"/>
                  <a:gd name="T19" fmla="*/ 100 h 790"/>
                  <a:gd name="T20" fmla="*/ 370 w 666"/>
                  <a:gd name="T21" fmla="*/ 106 h 790"/>
                  <a:gd name="T22" fmla="*/ 338 w 666"/>
                  <a:gd name="T23" fmla="*/ 110 h 790"/>
                  <a:gd name="T24" fmla="*/ 304 w 666"/>
                  <a:gd name="T25" fmla="*/ 112 h 790"/>
                  <a:gd name="T26" fmla="*/ 304 w 666"/>
                  <a:gd name="T27" fmla="*/ 112 h 790"/>
                  <a:gd name="T28" fmla="*/ 240 w 666"/>
                  <a:gd name="T29" fmla="*/ 112 h 790"/>
                  <a:gd name="T30" fmla="*/ 184 w 666"/>
                  <a:gd name="T31" fmla="*/ 108 h 790"/>
                  <a:gd name="T32" fmla="*/ 136 w 666"/>
                  <a:gd name="T33" fmla="*/ 102 h 790"/>
                  <a:gd name="T34" fmla="*/ 96 w 666"/>
                  <a:gd name="T35" fmla="*/ 94 h 790"/>
                  <a:gd name="T36" fmla="*/ 64 w 666"/>
                  <a:gd name="T37" fmla="*/ 86 h 790"/>
                  <a:gd name="T38" fmla="*/ 36 w 666"/>
                  <a:gd name="T39" fmla="*/ 76 h 790"/>
                  <a:gd name="T40" fmla="*/ 16 w 666"/>
                  <a:gd name="T41" fmla="*/ 66 h 790"/>
                  <a:gd name="T42" fmla="*/ 0 w 666"/>
                  <a:gd name="T43" fmla="*/ 56 h 790"/>
                  <a:gd name="T44" fmla="*/ 0 w 666"/>
                  <a:gd name="T45" fmla="*/ 56 h 790"/>
                  <a:gd name="T46" fmla="*/ 52 w 666"/>
                  <a:gd name="T47" fmla="*/ 358 h 790"/>
                  <a:gd name="T48" fmla="*/ 92 w 666"/>
                  <a:gd name="T49" fmla="*/ 582 h 790"/>
                  <a:gd name="T50" fmla="*/ 110 w 666"/>
                  <a:gd name="T51" fmla="*/ 666 h 790"/>
                  <a:gd name="T52" fmla="*/ 122 w 666"/>
                  <a:gd name="T53" fmla="*/ 718 h 790"/>
                  <a:gd name="T54" fmla="*/ 122 w 666"/>
                  <a:gd name="T55" fmla="*/ 718 h 790"/>
                  <a:gd name="T56" fmla="*/ 126 w 666"/>
                  <a:gd name="T57" fmla="*/ 722 h 790"/>
                  <a:gd name="T58" fmla="*/ 140 w 666"/>
                  <a:gd name="T59" fmla="*/ 734 h 790"/>
                  <a:gd name="T60" fmla="*/ 160 w 666"/>
                  <a:gd name="T61" fmla="*/ 750 h 790"/>
                  <a:gd name="T62" fmla="*/ 174 w 666"/>
                  <a:gd name="T63" fmla="*/ 758 h 790"/>
                  <a:gd name="T64" fmla="*/ 192 w 666"/>
                  <a:gd name="T65" fmla="*/ 766 h 790"/>
                  <a:gd name="T66" fmla="*/ 210 w 666"/>
                  <a:gd name="T67" fmla="*/ 774 h 790"/>
                  <a:gd name="T68" fmla="*/ 230 w 666"/>
                  <a:gd name="T69" fmla="*/ 780 h 790"/>
                  <a:gd name="T70" fmla="*/ 254 w 666"/>
                  <a:gd name="T71" fmla="*/ 786 h 790"/>
                  <a:gd name="T72" fmla="*/ 280 w 666"/>
                  <a:gd name="T73" fmla="*/ 790 h 790"/>
                  <a:gd name="T74" fmla="*/ 310 w 666"/>
                  <a:gd name="T75" fmla="*/ 790 h 790"/>
                  <a:gd name="T76" fmla="*/ 340 w 666"/>
                  <a:gd name="T77" fmla="*/ 790 h 790"/>
                  <a:gd name="T78" fmla="*/ 374 w 666"/>
                  <a:gd name="T79" fmla="*/ 786 h 790"/>
                  <a:gd name="T80" fmla="*/ 412 w 666"/>
                  <a:gd name="T81" fmla="*/ 778 h 790"/>
                  <a:gd name="T82" fmla="*/ 412 w 666"/>
                  <a:gd name="T83" fmla="*/ 778 h 790"/>
                  <a:gd name="T84" fmla="*/ 448 w 666"/>
                  <a:gd name="T85" fmla="*/ 768 h 790"/>
                  <a:gd name="T86" fmla="*/ 480 w 666"/>
                  <a:gd name="T87" fmla="*/ 756 h 790"/>
                  <a:gd name="T88" fmla="*/ 510 w 666"/>
                  <a:gd name="T89" fmla="*/ 742 h 790"/>
                  <a:gd name="T90" fmla="*/ 538 w 666"/>
                  <a:gd name="T91" fmla="*/ 728 h 790"/>
                  <a:gd name="T92" fmla="*/ 560 w 666"/>
                  <a:gd name="T93" fmla="*/ 710 h 790"/>
                  <a:gd name="T94" fmla="*/ 582 w 666"/>
                  <a:gd name="T95" fmla="*/ 694 h 790"/>
                  <a:gd name="T96" fmla="*/ 600 w 666"/>
                  <a:gd name="T97" fmla="*/ 678 h 790"/>
                  <a:gd name="T98" fmla="*/ 614 w 666"/>
                  <a:gd name="T99" fmla="*/ 660 h 790"/>
                  <a:gd name="T100" fmla="*/ 628 w 666"/>
                  <a:gd name="T101" fmla="*/ 644 h 790"/>
                  <a:gd name="T102" fmla="*/ 638 w 666"/>
                  <a:gd name="T103" fmla="*/ 630 h 790"/>
                  <a:gd name="T104" fmla="*/ 654 w 666"/>
                  <a:gd name="T105" fmla="*/ 604 h 790"/>
                  <a:gd name="T106" fmla="*/ 662 w 666"/>
                  <a:gd name="T107" fmla="*/ 586 h 790"/>
                  <a:gd name="T108" fmla="*/ 666 w 666"/>
                  <a:gd name="T109" fmla="*/ 578 h 790"/>
                  <a:gd name="T110" fmla="*/ 598 w 666"/>
                  <a:gd name="T111" fmla="*/ 0 h 7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66" h="790">
                    <a:moveTo>
                      <a:pt x="598" y="0"/>
                    </a:moveTo>
                    <a:lnTo>
                      <a:pt x="598" y="0"/>
                    </a:lnTo>
                    <a:lnTo>
                      <a:pt x="578" y="18"/>
                    </a:lnTo>
                    <a:lnTo>
                      <a:pt x="554" y="36"/>
                    </a:lnTo>
                    <a:lnTo>
                      <a:pt x="520" y="56"/>
                    </a:lnTo>
                    <a:lnTo>
                      <a:pt x="500" y="66"/>
                    </a:lnTo>
                    <a:lnTo>
                      <a:pt x="478" y="76"/>
                    </a:lnTo>
                    <a:lnTo>
                      <a:pt x="454" y="84"/>
                    </a:lnTo>
                    <a:lnTo>
                      <a:pt x="428" y="94"/>
                    </a:lnTo>
                    <a:lnTo>
                      <a:pt x="400" y="100"/>
                    </a:lnTo>
                    <a:lnTo>
                      <a:pt x="370" y="106"/>
                    </a:lnTo>
                    <a:lnTo>
                      <a:pt x="338" y="110"/>
                    </a:lnTo>
                    <a:lnTo>
                      <a:pt x="304" y="112"/>
                    </a:lnTo>
                    <a:lnTo>
                      <a:pt x="304" y="112"/>
                    </a:lnTo>
                    <a:lnTo>
                      <a:pt x="240" y="112"/>
                    </a:lnTo>
                    <a:lnTo>
                      <a:pt x="184" y="108"/>
                    </a:lnTo>
                    <a:lnTo>
                      <a:pt x="136" y="102"/>
                    </a:lnTo>
                    <a:lnTo>
                      <a:pt x="96" y="94"/>
                    </a:lnTo>
                    <a:lnTo>
                      <a:pt x="64" y="86"/>
                    </a:lnTo>
                    <a:lnTo>
                      <a:pt x="36" y="76"/>
                    </a:lnTo>
                    <a:lnTo>
                      <a:pt x="16" y="66"/>
                    </a:lnTo>
                    <a:lnTo>
                      <a:pt x="0" y="56"/>
                    </a:lnTo>
                    <a:lnTo>
                      <a:pt x="0" y="56"/>
                    </a:lnTo>
                    <a:lnTo>
                      <a:pt x="52" y="358"/>
                    </a:lnTo>
                    <a:lnTo>
                      <a:pt x="92" y="582"/>
                    </a:lnTo>
                    <a:lnTo>
                      <a:pt x="110" y="666"/>
                    </a:lnTo>
                    <a:lnTo>
                      <a:pt x="122" y="718"/>
                    </a:lnTo>
                    <a:lnTo>
                      <a:pt x="122" y="718"/>
                    </a:lnTo>
                    <a:lnTo>
                      <a:pt x="126" y="722"/>
                    </a:lnTo>
                    <a:lnTo>
                      <a:pt x="140" y="734"/>
                    </a:lnTo>
                    <a:lnTo>
                      <a:pt x="160" y="750"/>
                    </a:lnTo>
                    <a:lnTo>
                      <a:pt x="174" y="758"/>
                    </a:lnTo>
                    <a:lnTo>
                      <a:pt x="192" y="766"/>
                    </a:lnTo>
                    <a:lnTo>
                      <a:pt x="210" y="774"/>
                    </a:lnTo>
                    <a:lnTo>
                      <a:pt x="230" y="780"/>
                    </a:lnTo>
                    <a:lnTo>
                      <a:pt x="254" y="786"/>
                    </a:lnTo>
                    <a:lnTo>
                      <a:pt x="280" y="790"/>
                    </a:lnTo>
                    <a:lnTo>
                      <a:pt x="310" y="790"/>
                    </a:lnTo>
                    <a:lnTo>
                      <a:pt x="340" y="790"/>
                    </a:lnTo>
                    <a:lnTo>
                      <a:pt x="374" y="786"/>
                    </a:lnTo>
                    <a:lnTo>
                      <a:pt x="412" y="778"/>
                    </a:lnTo>
                    <a:lnTo>
                      <a:pt x="412" y="778"/>
                    </a:lnTo>
                    <a:lnTo>
                      <a:pt x="448" y="768"/>
                    </a:lnTo>
                    <a:lnTo>
                      <a:pt x="480" y="756"/>
                    </a:lnTo>
                    <a:lnTo>
                      <a:pt x="510" y="742"/>
                    </a:lnTo>
                    <a:lnTo>
                      <a:pt x="538" y="728"/>
                    </a:lnTo>
                    <a:lnTo>
                      <a:pt x="560" y="710"/>
                    </a:lnTo>
                    <a:lnTo>
                      <a:pt x="582" y="694"/>
                    </a:lnTo>
                    <a:lnTo>
                      <a:pt x="600" y="678"/>
                    </a:lnTo>
                    <a:lnTo>
                      <a:pt x="614" y="660"/>
                    </a:lnTo>
                    <a:lnTo>
                      <a:pt x="628" y="644"/>
                    </a:lnTo>
                    <a:lnTo>
                      <a:pt x="638" y="630"/>
                    </a:lnTo>
                    <a:lnTo>
                      <a:pt x="654" y="604"/>
                    </a:lnTo>
                    <a:lnTo>
                      <a:pt x="662" y="586"/>
                    </a:lnTo>
                    <a:lnTo>
                      <a:pt x="666" y="578"/>
                    </a:lnTo>
                    <a:lnTo>
                      <a:pt x="59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1" name="Freeform 410"/>
              <p:cNvSpPr>
                <a:spLocks/>
              </p:cNvSpPr>
              <p:nvPr/>
            </p:nvSpPr>
            <p:spPr bwMode="auto">
              <a:xfrm>
                <a:off x="-6335590" y="9358068"/>
                <a:ext cx="987425" cy="1133475"/>
              </a:xfrm>
              <a:custGeom>
                <a:avLst/>
                <a:gdLst>
                  <a:gd name="T0" fmla="*/ 582 w 622"/>
                  <a:gd name="T1" fmla="*/ 0 h 714"/>
                  <a:gd name="T2" fmla="*/ 582 w 622"/>
                  <a:gd name="T3" fmla="*/ 0 h 714"/>
                  <a:gd name="T4" fmla="*/ 562 w 622"/>
                  <a:gd name="T5" fmla="*/ 14 h 714"/>
                  <a:gd name="T6" fmla="*/ 538 w 622"/>
                  <a:gd name="T7" fmla="*/ 30 h 714"/>
                  <a:gd name="T8" fmla="*/ 506 w 622"/>
                  <a:gd name="T9" fmla="*/ 48 h 714"/>
                  <a:gd name="T10" fmla="*/ 464 w 622"/>
                  <a:gd name="T11" fmla="*/ 64 h 714"/>
                  <a:gd name="T12" fmla="*/ 442 w 622"/>
                  <a:gd name="T13" fmla="*/ 74 h 714"/>
                  <a:gd name="T14" fmla="*/ 416 w 622"/>
                  <a:gd name="T15" fmla="*/ 80 h 714"/>
                  <a:gd name="T16" fmla="*/ 388 w 622"/>
                  <a:gd name="T17" fmla="*/ 86 h 714"/>
                  <a:gd name="T18" fmla="*/ 358 w 622"/>
                  <a:gd name="T19" fmla="*/ 92 h 714"/>
                  <a:gd name="T20" fmla="*/ 326 w 622"/>
                  <a:gd name="T21" fmla="*/ 96 h 714"/>
                  <a:gd name="T22" fmla="*/ 292 w 622"/>
                  <a:gd name="T23" fmla="*/ 96 h 714"/>
                  <a:gd name="T24" fmla="*/ 292 w 622"/>
                  <a:gd name="T25" fmla="*/ 96 h 714"/>
                  <a:gd name="T26" fmla="*/ 228 w 622"/>
                  <a:gd name="T27" fmla="*/ 96 h 714"/>
                  <a:gd name="T28" fmla="*/ 174 w 622"/>
                  <a:gd name="T29" fmla="*/ 94 h 714"/>
                  <a:gd name="T30" fmla="*/ 130 w 622"/>
                  <a:gd name="T31" fmla="*/ 92 h 714"/>
                  <a:gd name="T32" fmla="*/ 92 w 622"/>
                  <a:gd name="T33" fmla="*/ 86 h 714"/>
                  <a:gd name="T34" fmla="*/ 62 w 622"/>
                  <a:gd name="T35" fmla="*/ 80 h 714"/>
                  <a:gd name="T36" fmla="*/ 36 w 622"/>
                  <a:gd name="T37" fmla="*/ 72 h 714"/>
                  <a:gd name="T38" fmla="*/ 16 w 622"/>
                  <a:gd name="T39" fmla="*/ 64 h 714"/>
                  <a:gd name="T40" fmla="*/ 0 w 622"/>
                  <a:gd name="T41" fmla="*/ 54 h 714"/>
                  <a:gd name="T42" fmla="*/ 0 w 622"/>
                  <a:gd name="T43" fmla="*/ 54 h 714"/>
                  <a:gd name="T44" fmla="*/ 46 w 622"/>
                  <a:gd name="T45" fmla="*/ 320 h 714"/>
                  <a:gd name="T46" fmla="*/ 82 w 622"/>
                  <a:gd name="T47" fmla="*/ 518 h 714"/>
                  <a:gd name="T48" fmla="*/ 98 w 622"/>
                  <a:gd name="T49" fmla="*/ 596 h 714"/>
                  <a:gd name="T50" fmla="*/ 110 w 622"/>
                  <a:gd name="T51" fmla="*/ 644 h 714"/>
                  <a:gd name="T52" fmla="*/ 110 w 622"/>
                  <a:gd name="T53" fmla="*/ 644 h 714"/>
                  <a:gd name="T54" fmla="*/ 114 w 622"/>
                  <a:gd name="T55" fmla="*/ 648 h 714"/>
                  <a:gd name="T56" fmla="*/ 128 w 622"/>
                  <a:gd name="T57" fmla="*/ 660 h 714"/>
                  <a:gd name="T58" fmla="*/ 150 w 622"/>
                  <a:gd name="T59" fmla="*/ 674 h 714"/>
                  <a:gd name="T60" fmla="*/ 164 w 622"/>
                  <a:gd name="T61" fmla="*/ 682 h 714"/>
                  <a:gd name="T62" fmla="*/ 182 w 622"/>
                  <a:gd name="T63" fmla="*/ 690 h 714"/>
                  <a:gd name="T64" fmla="*/ 200 w 622"/>
                  <a:gd name="T65" fmla="*/ 698 h 714"/>
                  <a:gd name="T66" fmla="*/ 222 w 622"/>
                  <a:gd name="T67" fmla="*/ 704 h 714"/>
                  <a:gd name="T68" fmla="*/ 246 w 622"/>
                  <a:gd name="T69" fmla="*/ 710 h 714"/>
                  <a:gd name="T70" fmla="*/ 274 w 622"/>
                  <a:gd name="T71" fmla="*/ 714 h 714"/>
                  <a:gd name="T72" fmla="*/ 302 w 622"/>
                  <a:gd name="T73" fmla="*/ 714 h 714"/>
                  <a:gd name="T74" fmla="*/ 334 w 622"/>
                  <a:gd name="T75" fmla="*/ 714 h 714"/>
                  <a:gd name="T76" fmla="*/ 370 w 622"/>
                  <a:gd name="T77" fmla="*/ 710 h 714"/>
                  <a:gd name="T78" fmla="*/ 406 w 622"/>
                  <a:gd name="T79" fmla="*/ 702 h 714"/>
                  <a:gd name="T80" fmla="*/ 406 w 622"/>
                  <a:gd name="T81" fmla="*/ 702 h 714"/>
                  <a:gd name="T82" fmla="*/ 438 w 622"/>
                  <a:gd name="T83" fmla="*/ 694 h 714"/>
                  <a:gd name="T84" fmla="*/ 466 w 622"/>
                  <a:gd name="T85" fmla="*/ 684 h 714"/>
                  <a:gd name="T86" fmla="*/ 492 w 622"/>
                  <a:gd name="T87" fmla="*/ 674 h 714"/>
                  <a:gd name="T88" fmla="*/ 514 w 622"/>
                  <a:gd name="T89" fmla="*/ 660 h 714"/>
                  <a:gd name="T90" fmla="*/ 534 w 622"/>
                  <a:gd name="T91" fmla="*/ 648 h 714"/>
                  <a:gd name="T92" fmla="*/ 552 w 622"/>
                  <a:gd name="T93" fmla="*/ 634 h 714"/>
                  <a:gd name="T94" fmla="*/ 568 w 622"/>
                  <a:gd name="T95" fmla="*/ 620 h 714"/>
                  <a:gd name="T96" fmla="*/ 580 w 622"/>
                  <a:gd name="T97" fmla="*/ 608 h 714"/>
                  <a:gd name="T98" fmla="*/ 600 w 622"/>
                  <a:gd name="T99" fmla="*/ 582 h 714"/>
                  <a:gd name="T100" fmla="*/ 614 w 622"/>
                  <a:gd name="T101" fmla="*/ 562 h 714"/>
                  <a:gd name="T102" fmla="*/ 620 w 622"/>
                  <a:gd name="T103" fmla="*/ 546 h 714"/>
                  <a:gd name="T104" fmla="*/ 622 w 622"/>
                  <a:gd name="T105" fmla="*/ 542 h 714"/>
                  <a:gd name="T106" fmla="*/ 582 w 622"/>
                  <a:gd name="T107" fmla="*/ 0 h 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2" h="714">
                    <a:moveTo>
                      <a:pt x="582" y="0"/>
                    </a:moveTo>
                    <a:lnTo>
                      <a:pt x="582" y="0"/>
                    </a:lnTo>
                    <a:lnTo>
                      <a:pt x="562" y="14"/>
                    </a:lnTo>
                    <a:lnTo>
                      <a:pt x="538" y="30"/>
                    </a:lnTo>
                    <a:lnTo>
                      <a:pt x="506" y="48"/>
                    </a:lnTo>
                    <a:lnTo>
                      <a:pt x="464" y="64"/>
                    </a:lnTo>
                    <a:lnTo>
                      <a:pt x="442" y="74"/>
                    </a:lnTo>
                    <a:lnTo>
                      <a:pt x="416" y="80"/>
                    </a:lnTo>
                    <a:lnTo>
                      <a:pt x="388" y="86"/>
                    </a:lnTo>
                    <a:lnTo>
                      <a:pt x="358" y="92"/>
                    </a:lnTo>
                    <a:lnTo>
                      <a:pt x="326" y="96"/>
                    </a:lnTo>
                    <a:lnTo>
                      <a:pt x="292" y="96"/>
                    </a:lnTo>
                    <a:lnTo>
                      <a:pt x="292" y="96"/>
                    </a:lnTo>
                    <a:lnTo>
                      <a:pt x="228" y="96"/>
                    </a:lnTo>
                    <a:lnTo>
                      <a:pt x="174" y="94"/>
                    </a:lnTo>
                    <a:lnTo>
                      <a:pt x="130" y="92"/>
                    </a:lnTo>
                    <a:lnTo>
                      <a:pt x="92" y="86"/>
                    </a:lnTo>
                    <a:lnTo>
                      <a:pt x="62" y="80"/>
                    </a:lnTo>
                    <a:lnTo>
                      <a:pt x="36" y="72"/>
                    </a:lnTo>
                    <a:lnTo>
                      <a:pt x="16" y="64"/>
                    </a:lnTo>
                    <a:lnTo>
                      <a:pt x="0" y="54"/>
                    </a:lnTo>
                    <a:lnTo>
                      <a:pt x="0" y="54"/>
                    </a:lnTo>
                    <a:lnTo>
                      <a:pt x="46" y="320"/>
                    </a:lnTo>
                    <a:lnTo>
                      <a:pt x="82" y="518"/>
                    </a:lnTo>
                    <a:lnTo>
                      <a:pt x="98" y="596"/>
                    </a:lnTo>
                    <a:lnTo>
                      <a:pt x="110" y="644"/>
                    </a:lnTo>
                    <a:lnTo>
                      <a:pt x="110" y="644"/>
                    </a:lnTo>
                    <a:lnTo>
                      <a:pt x="114" y="648"/>
                    </a:lnTo>
                    <a:lnTo>
                      <a:pt x="128" y="660"/>
                    </a:lnTo>
                    <a:lnTo>
                      <a:pt x="150" y="674"/>
                    </a:lnTo>
                    <a:lnTo>
                      <a:pt x="164" y="682"/>
                    </a:lnTo>
                    <a:lnTo>
                      <a:pt x="182" y="690"/>
                    </a:lnTo>
                    <a:lnTo>
                      <a:pt x="200" y="698"/>
                    </a:lnTo>
                    <a:lnTo>
                      <a:pt x="222" y="704"/>
                    </a:lnTo>
                    <a:lnTo>
                      <a:pt x="246" y="710"/>
                    </a:lnTo>
                    <a:lnTo>
                      <a:pt x="274" y="714"/>
                    </a:lnTo>
                    <a:lnTo>
                      <a:pt x="302" y="714"/>
                    </a:lnTo>
                    <a:lnTo>
                      <a:pt x="334" y="714"/>
                    </a:lnTo>
                    <a:lnTo>
                      <a:pt x="370" y="710"/>
                    </a:lnTo>
                    <a:lnTo>
                      <a:pt x="406" y="702"/>
                    </a:lnTo>
                    <a:lnTo>
                      <a:pt x="406" y="702"/>
                    </a:lnTo>
                    <a:lnTo>
                      <a:pt x="438" y="694"/>
                    </a:lnTo>
                    <a:lnTo>
                      <a:pt x="466" y="684"/>
                    </a:lnTo>
                    <a:lnTo>
                      <a:pt x="492" y="674"/>
                    </a:lnTo>
                    <a:lnTo>
                      <a:pt x="514" y="660"/>
                    </a:lnTo>
                    <a:lnTo>
                      <a:pt x="534" y="648"/>
                    </a:lnTo>
                    <a:lnTo>
                      <a:pt x="552" y="634"/>
                    </a:lnTo>
                    <a:lnTo>
                      <a:pt x="568" y="620"/>
                    </a:lnTo>
                    <a:lnTo>
                      <a:pt x="580" y="608"/>
                    </a:lnTo>
                    <a:lnTo>
                      <a:pt x="600" y="582"/>
                    </a:lnTo>
                    <a:lnTo>
                      <a:pt x="614" y="562"/>
                    </a:lnTo>
                    <a:lnTo>
                      <a:pt x="620" y="546"/>
                    </a:lnTo>
                    <a:lnTo>
                      <a:pt x="622" y="542"/>
                    </a:lnTo>
                    <a:lnTo>
                      <a:pt x="582" y="0"/>
                    </a:lnTo>
                    <a:close/>
                  </a:path>
                </a:pathLst>
              </a:custGeom>
              <a:solidFill>
                <a:srgbClr val="B7A2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2" name="Freeform 411"/>
              <p:cNvSpPr>
                <a:spLocks/>
              </p:cNvSpPr>
              <p:nvPr/>
            </p:nvSpPr>
            <p:spPr bwMode="auto">
              <a:xfrm>
                <a:off x="-6335590" y="9358068"/>
                <a:ext cx="987425" cy="1133475"/>
              </a:xfrm>
              <a:custGeom>
                <a:avLst/>
                <a:gdLst>
                  <a:gd name="T0" fmla="*/ 582 w 622"/>
                  <a:gd name="T1" fmla="*/ 0 h 714"/>
                  <a:gd name="T2" fmla="*/ 582 w 622"/>
                  <a:gd name="T3" fmla="*/ 0 h 714"/>
                  <a:gd name="T4" fmla="*/ 562 w 622"/>
                  <a:gd name="T5" fmla="*/ 14 h 714"/>
                  <a:gd name="T6" fmla="*/ 538 w 622"/>
                  <a:gd name="T7" fmla="*/ 30 h 714"/>
                  <a:gd name="T8" fmla="*/ 506 w 622"/>
                  <a:gd name="T9" fmla="*/ 48 h 714"/>
                  <a:gd name="T10" fmla="*/ 464 w 622"/>
                  <a:gd name="T11" fmla="*/ 64 h 714"/>
                  <a:gd name="T12" fmla="*/ 442 w 622"/>
                  <a:gd name="T13" fmla="*/ 74 h 714"/>
                  <a:gd name="T14" fmla="*/ 416 w 622"/>
                  <a:gd name="T15" fmla="*/ 80 h 714"/>
                  <a:gd name="T16" fmla="*/ 388 w 622"/>
                  <a:gd name="T17" fmla="*/ 86 h 714"/>
                  <a:gd name="T18" fmla="*/ 358 w 622"/>
                  <a:gd name="T19" fmla="*/ 92 h 714"/>
                  <a:gd name="T20" fmla="*/ 326 w 622"/>
                  <a:gd name="T21" fmla="*/ 96 h 714"/>
                  <a:gd name="T22" fmla="*/ 292 w 622"/>
                  <a:gd name="T23" fmla="*/ 96 h 714"/>
                  <a:gd name="T24" fmla="*/ 292 w 622"/>
                  <a:gd name="T25" fmla="*/ 96 h 714"/>
                  <a:gd name="T26" fmla="*/ 228 w 622"/>
                  <a:gd name="T27" fmla="*/ 96 h 714"/>
                  <a:gd name="T28" fmla="*/ 174 w 622"/>
                  <a:gd name="T29" fmla="*/ 94 h 714"/>
                  <a:gd name="T30" fmla="*/ 130 w 622"/>
                  <a:gd name="T31" fmla="*/ 92 h 714"/>
                  <a:gd name="T32" fmla="*/ 92 w 622"/>
                  <a:gd name="T33" fmla="*/ 86 h 714"/>
                  <a:gd name="T34" fmla="*/ 62 w 622"/>
                  <a:gd name="T35" fmla="*/ 80 h 714"/>
                  <a:gd name="T36" fmla="*/ 36 w 622"/>
                  <a:gd name="T37" fmla="*/ 72 h 714"/>
                  <a:gd name="T38" fmla="*/ 16 w 622"/>
                  <a:gd name="T39" fmla="*/ 64 h 714"/>
                  <a:gd name="T40" fmla="*/ 0 w 622"/>
                  <a:gd name="T41" fmla="*/ 54 h 714"/>
                  <a:gd name="T42" fmla="*/ 0 w 622"/>
                  <a:gd name="T43" fmla="*/ 54 h 714"/>
                  <a:gd name="T44" fmla="*/ 46 w 622"/>
                  <a:gd name="T45" fmla="*/ 320 h 714"/>
                  <a:gd name="T46" fmla="*/ 82 w 622"/>
                  <a:gd name="T47" fmla="*/ 518 h 714"/>
                  <a:gd name="T48" fmla="*/ 98 w 622"/>
                  <a:gd name="T49" fmla="*/ 596 h 714"/>
                  <a:gd name="T50" fmla="*/ 110 w 622"/>
                  <a:gd name="T51" fmla="*/ 644 h 714"/>
                  <a:gd name="T52" fmla="*/ 110 w 622"/>
                  <a:gd name="T53" fmla="*/ 644 h 714"/>
                  <a:gd name="T54" fmla="*/ 114 w 622"/>
                  <a:gd name="T55" fmla="*/ 648 h 714"/>
                  <a:gd name="T56" fmla="*/ 128 w 622"/>
                  <a:gd name="T57" fmla="*/ 660 h 714"/>
                  <a:gd name="T58" fmla="*/ 150 w 622"/>
                  <a:gd name="T59" fmla="*/ 674 h 714"/>
                  <a:gd name="T60" fmla="*/ 164 w 622"/>
                  <a:gd name="T61" fmla="*/ 682 h 714"/>
                  <a:gd name="T62" fmla="*/ 182 w 622"/>
                  <a:gd name="T63" fmla="*/ 690 h 714"/>
                  <a:gd name="T64" fmla="*/ 200 w 622"/>
                  <a:gd name="T65" fmla="*/ 698 h 714"/>
                  <a:gd name="T66" fmla="*/ 222 w 622"/>
                  <a:gd name="T67" fmla="*/ 704 h 714"/>
                  <a:gd name="T68" fmla="*/ 246 w 622"/>
                  <a:gd name="T69" fmla="*/ 710 h 714"/>
                  <a:gd name="T70" fmla="*/ 274 w 622"/>
                  <a:gd name="T71" fmla="*/ 714 h 714"/>
                  <a:gd name="T72" fmla="*/ 302 w 622"/>
                  <a:gd name="T73" fmla="*/ 714 h 714"/>
                  <a:gd name="T74" fmla="*/ 334 w 622"/>
                  <a:gd name="T75" fmla="*/ 714 h 714"/>
                  <a:gd name="T76" fmla="*/ 370 w 622"/>
                  <a:gd name="T77" fmla="*/ 710 h 714"/>
                  <a:gd name="T78" fmla="*/ 406 w 622"/>
                  <a:gd name="T79" fmla="*/ 702 h 714"/>
                  <a:gd name="T80" fmla="*/ 406 w 622"/>
                  <a:gd name="T81" fmla="*/ 702 h 714"/>
                  <a:gd name="T82" fmla="*/ 438 w 622"/>
                  <a:gd name="T83" fmla="*/ 694 h 714"/>
                  <a:gd name="T84" fmla="*/ 466 w 622"/>
                  <a:gd name="T85" fmla="*/ 684 h 714"/>
                  <a:gd name="T86" fmla="*/ 492 w 622"/>
                  <a:gd name="T87" fmla="*/ 674 h 714"/>
                  <a:gd name="T88" fmla="*/ 514 w 622"/>
                  <a:gd name="T89" fmla="*/ 660 h 714"/>
                  <a:gd name="T90" fmla="*/ 534 w 622"/>
                  <a:gd name="T91" fmla="*/ 648 h 714"/>
                  <a:gd name="T92" fmla="*/ 552 w 622"/>
                  <a:gd name="T93" fmla="*/ 634 h 714"/>
                  <a:gd name="T94" fmla="*/ 568 w 622"/>
                  <a:gd name="T95" fmla="*/ 620 h 714"/>
                  <a:gd name="T96" fmla="*/ 580 w 622"/>
                  <a:gd name="T97" fmla="*/ 608 h 714"/>
                  <a:gd name="T98" fmla="*/ 600 w 622"/>
                  <a:gd name="T99" fmla="*/ 582 h 714"/>
                  <a:gd name="T100" fmla="*/ 614 w 622"/>
                  <a:gd name="T101" fmla="*/ 562 h 714"/>
                  <a:gd name="T102" fmla="*/ 620 w 622"/>
                  <a:gd name="T103" fmla="*/ 546 h 714"/>
                  <a:gd name="T104" fmla="*/ 622 w 622"/>
                  <a:gd name="T105" fmla="*/ 542 h 714"/>
                  <a:gd name="T106" fmla="*/ 582 w 622"/>
                  <a:gd name="T107" fmla="*/ 0 h 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2" h="714">
                    <a:moveTo>
                      <a:pt x="582" y="0"/>
                    </a:moveTo>
                    <a:lnTo>
                      <a:pt x="582" y="0"/>
                    </a:lnTo>
                    <a:lnTo>
                      <a:pt x="562" y="14"/>
                    </a:lnTo>
                    <a:lnTo>
                      <a:pt x="538" y="30"/>
                    </a:lnTo>
                    <a:lnTo>
                      <a:pt x="506" y="48"/>
                    </a:lnTo>
                    <a:lnTo>
                      <a:pt x="464" y="64"/>
                    </a:lnTo>
                    <a:lnTo>
                      <a:pt x="442" y="74"/>
                    </a:lnTo>
                    <a:lnTo>
                      <a:pt x="416" y="80"/>
                    </a:lnTo>
                    <a:lnTo>
                      <a:pt x="388" y="86"/>
                    </a:lnTo>
                    <a:lnTo>
                      <a:pt x="358" y="92"/>
                    </a:lnTo>
                    <a:lnTo>
                      <a:pt x="326" y="96"/>
                    </a:lnTo>
                    <a:lnTo>
                      <a:pt x="292" y="96"/>
                    </a:lnTo>
                    <a:lnTo>
                      <a:pt x="292" y="96"/>
                    </a:lnTo>
                    <a:lnTo>
                      <a:pt x="228" y="96"/>
                    </a:lnTo>
                    <a:lnTo>
                      <a:pt x="174" y="94"/>
                    </a:lnTo>
                    <a:lnTo>
                      <a:pt x="130" y="92"/>
                    </a:lnTo>
                    <a:lnTo>
                      <a:pt x="92" y="86"/>
                    </a:lnTo>
                    <a:lnTo>
                      <a:pt x="62" y="80"/>
                    </a:lnTo>
                    <a:lnTo>
                      <a:pt x="36" y="72"/>
                    </a:lnTo>
                    <a:lnTo>
                      <a:pt x="16" y="64"/>
                    </a:lnTo>
                    <a:lnTo>
                      <a:pt x="0" y="54"/>
                    </a:lnTo>
                    <a:lnTo>
                      <a:pt x="0" y="54"/>
                    </a:lnTo>
                    <a:lnTo>
                      <a:pt x="46" y="320"/>
                    </a:lnTo>
                    <a:lnTo>
                      <a:pt x="82" y="518"/>
                    </a:lnTo>
                    <a:lnTo>
                      <a:pt x="98" y="596"/>
                    </a:lnTo>
                    <a:lnTo>
                      <a:pt x="110" y="644"/>
                    </a:lnTo>
                    <a:lnTo>
                      <a:pt x="110" y="644"/>
                    </a:lnTo>
                    <a:lnTo>
                      <a:pt x="114" y="648"/>
                    </a:lnTo>
                    <a:lnTo>
                      <a:pt x="128" y="660"/>
                    </a:lnTo>
                    <a:lnTo>
                      <a:pt x="150" y="674"/>
                    </a:lnTo>
                    <a:lnTo>
                      <a:pt x="164" y="682"/>
                    </a:lnTo>
                    <a:lnTo>
                      <a:pt x="182" y="690"/>
                    </a:lnTo>
                    <a:lnTo>
                      <a:pt x="200" y="698"/>
                    </a:lnTo>
                    <a:lnTo>
                      <a:pt x="222" y="704"/>
                    </a:lnTo>
                    <a:lnTo>
                      <a:pt x="246" y="710"/>
                    </a:lnTo>
                    <a:lnTo>
                      <a:pt x="274" y="714"/>
                    </a:lnTo>
                    <a:lnTo>
                      <a:pt x="302" y="714"/>
                    </a:lnTo>
                    <a:lnTo>
                      <a:pt x="334" y="714"/>
                    </a:lnTo>
                    <a:lnTo>
                      <a:pt x="370" y="710"/>
                    </a:lnTo>
                    <a:lnTo>
                      <a:pt x="406" y="702"/>
                    </a:lnTo>
                    <a:lnTo>
                      <a:pt x="406" y="702"/>
                    </a:lnTo>
                    <a:lnTo>
                      <a:pt x="438" y="694"/>
                    </a:lnTo>
                    <a:lnTo>
                      <a:pt x="466" y="684"/>
                    </a:lnTo>
                    <a:lnTo>
                      <a:pt x="492" y="674"/>
                    </a:lnTo>
                    <a:lnTo>
                      <a:pt x="514" y="660"/>
                    </a:lnTo>
                    <a:lnTo>
                      <a:pt x="534" y="648"/>
                    </a:lnTo>
                    <a:lnTo>
                      <a:pt x="552" y="634"/>
                    </a:lnTo>
                    <a:lnTo>
                      <a:pt x="568" y="620"/>
                    </a:lnTo>
                    <a:lnTo>
                      <a:pt x="580" y="608"/>
                    </a:lnTo>
                    <a:lnTo>
                      <a:pt x="600" y="582"/>
                    </a:lnTo>
                    <a:lnTo>
                      <a:pt x="614" y="562"/>
                    </a:lnTo>
                    <a:lnTo>
                      <a:pt x="620" y="546"/>
                    </a:lnTo>
                    <a:lnTo>
                      <a:pt x="622" y="542"/>
                    </a:lnTo>
                    <a:lnTo>
                      <a:pt x="58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3" name="Freeform 412"/>
              <p:cNvSpPr>
                <a:spLocks/>
              </p:cNvSpPr>
              <p:nvPr/>
            </p:nvSpPr>
            <p:spPr bwMode="auto">
              <a:xfrm>
                <a:off x="-6319715" y="9532693"/>
                <a:ext cx="923925" cy="914400"/>
              </a:xfrm>
              <a:custGeom>
                <a:avLst/>
                <a:gdLst>
                  <a:gd name="T0" fmla="*/ 0 w 582"/>
                  <a:gd name="T1" fmla="*/ 0 h 576"/>
                  <a:gd name="T2" fmla="*/ 0 w 582"/>
                  <a:gd name="T3" fmla="*/ 0 h 576"/>
                  <a:gd name="T4" fmla="*/ 8 w 582"/>
                  <a:gd name="T5" fmla="*/ 4 h 576"/>
                  <a:gd name="T6" fmla="*/ 32 w 582"/>
                  <a:gd name="T7" fmla="*/ 12 h 576"/>
                  <a:gd name="T8" fmla="*/ 72 w 582"/>
                  <a:gd name="T9" fmla="*/ 20 h 576"/>
                  <a:gd name="T10" fmla="*/ 96 w 582"/>
                  <a:gd name="T11" fmla="*/ 26 h 576"/>
                  <a:gd name="T12" fmla="*/ 126 w 582"/>
                  <a:gd name="T13" fmla="*/ 30 h 576"/>
                  <a:gd name="T14" fmla="*/ 158 w 582"/>
                  <a:gd name="T15" fmla="*/ 32 h 576"/>
                  <a:gd name="T16" fmla="*/ 192 w 582"/>
                  <a:gd name="T17" fmla="*/ 34 h 576"/>
                  <a:gd name="T18" fmla="*/ 232 w 582"/>
                  <a:gd name="T19" fmla="*/ 34 h 576"/>
                  <a:gd name="T20" fmla="*/ 272 w 582"/>
                  <a:gd name="T21" fmla="*/ 34 h 576"/>
                  <a:gd name="T22" fmla="*/ 318 w 582"/>
                  <a:gd name="T23" fmla="*/ 30 h 576"/>
                  <a:gd name="T24" fmla="*/ 364 w 582"/>
                  <a:gd name="T25" fmla="*/ 22 h 576"/>
                  <a:gd name="T26" fmla="*/ 414 w 582"/>
                  <a:gd name="T27" fmla="*/ 14 h 576"/>
                  <a:gd name="T28" fmla="*/ 468 w 582"/>
                  <a:gd name="T29" fmla="*/ 0 h 576"/>
                  <a:gd name="T30" fmla="*/ 468 w 582"/>
                  <a:gd name="T31" fmla="*/ 0 h 576"/>
                  <a:gd name="T32" fmla="*/ 474 w 582"/>
                  <a:gd name="T33" fmla="*/ 8 h 576"/>
                  <a:gd name="T34" fmla="*/ 482 w 582"/>
                  <a:gd name="T35" fmla="*/ 18 h 576"/>
                  <a:gd name="T36" fmla="*/ 492 w 582"/>
                  <a:gd name="T37" fmla="*/ 26 h 576"/>
                  <a:gd name="T38" fmla="*/ 506 w 582"/>
                  <a:gd name="T39" fmla="*/ 34 h 576"/>
                  <a:gd name="T40" fmla="*/ 520 w 582"/>
                  <a:gd name="T41" fmla="*/ 40 h 576"/>
                  <a:gd name="T42" fmla="*/ 528 w 582"/>
                  <a:gd name="T43" fmla="*/ 40 h 576"/>
                  <a:gd name="T44" fmla="*/ 538 w 582"/>
                  <a:gd name="T45" fmla="*/ 40 h 576"/>
                  <a:gd name="T46" fmla="*/ 546 w 582"/>
                  <a:gd name="T47" fmla="*/ 38 h 576"/>
                  <a:gd name="T48" fmla="*/ 554 w 582"/>
                  <a:gd name="T49" fmla="*/ 34 h 576"/>
                  <a:gd name="T50" fmla="*/ 582 w 582"/>
                  <a:gd name="T51" fmla="*/ 370 h 576"/>
                  <a:gd name="T52" fmla="*/ 582 w 582"/>
                  <a:gd name="T53" fmla="*/ 370 h 576"/>
                  <a:gd name="T54" fmla="*/ 570 w 582"/>
                  <a:gd name="T55" fmla="*/ 378 h 576"/>
                  <a:gd name="T56" fmla="*/ 560 w 582"/>
                  <a:gd name="T57" fmla="*/ 388 h 576"/>
                  <a:gd name="T58" fmla="*/ 548 w 582"/>
                  <a:gd name="T59" fmla="*/ 402 h 576"/>
                  <a:gd name="T60" fmla="*/ 538 w 582"/>
                  <a:gd name="T61" fmla="*/ 420 h 576"/>
                  <a:gd name="T62" fmla="*/ 534 w 582"/>
                  <a:gd name="T63" fmla="*/ 430 h 576"/>
                  <a:gd name="T64" fmla="*/ 532 w 582"/>
                  <a:gd name="T65" fmla="*/ 442 h 576"/>
                  <a:gd name="T66" fmla="*/ 530 w 582"/>
                  <a:gd name="T67" fmla="*/ 454 h 576"/>
                  <a:gd name="T68" fmla="*/ 532 w 582"/>
                  <a:gd name="T69" fmla="*/ 468 h 576"/>
                  <a:gd name="T70" fmla="*/ 534 w 582"/>
                  <a:gd name="T71" fmla="*/ 484 h 576"/>
                  <a:gd name="T72" fmla="*/ 540 w 582"/>
                  <a:gd name="T73" fmla="*/ 500 h 576"/>
                  <a:gd name="T74" fmla="*/ 540 w 582"/>
                  <a:gd name="T75" fmla="*/ 500 h 576"/>
                  <a:gd name="T76" fmla="*/ 530 w 582"/>
                  <a:gd name="T77" fmla="*/ 506 h 576"/>
                  <a:gd name="T78" fmla="*/ 504 w 582"/>
                  <a:gd name="T79" fmla="*/ 522 h 576"/>
                  <a:gd name="T80" fmla="*/ 484 w 582"/>
                  <a:gd name="T81" fmla="*/ 534 h 576"/>
                  <a:gd name="T82" fmla="*/ 462 w 582"/>
                  <a:gd name="T83" fmla="*/ 544 h 576"/>
                  <a:gd name="T84" fmla="*/ 436 w 582"/>
                  <a:gd name="T85" fmla="*/ 554 h 576"/>
                  <a:gd name="T86" fmla="*/ 406 w 582"/>
                  <a:gd name="T87" fmla="*/ 564 h 576"/>
                  <a:gd name="T88" fmla="*/ 376 w 582"/>
                  <a:gd name="T89" fmla="*/ 570 h 576"/>
                  <a:gd name="T90" fmla="*/ 340 w 582"/>
                  <a:gd name="T91" fmla="*/ 576 h 576"/>
                  <a:gd name="T92" fmla="*/ 304 w 582"/>
                  <a:gd name="T93" fmla="*/ 576 h 576"/>
                  <a:gd name="T94" fmla="*/ 266 w 582"/>
                  <a:gd name="T95" fmla="*/ 574 h 576"/>
                  <a:gd name="T96" fmla="*/ 224 w 582"/>
                  <a:gd name="T97" fmla="*/ 568 h 576"/>
                  <a:gd name="T98" fmla="*/ 204 w 582"/>
                  <a:gd name="T99" fmla="*/ 562 h 576"/>
                  <a:gd name="T100" fmla="*/ 182 w 582"/>
                  <a:gd name="T101" fmla="*/ 556 h 576"/>
                  <a:gd name="T102" fmla="*/ 160 w 582"/>
                  <a:gd name="T103" fmla="*/ 548 h 576"/>
                  <a:gd name="T104" fmla="*/ 138 w 582"/>
                  <a:gd name="T105" fmla="*/ 538 h 576"/>
                  <a:gd name="T106" fmla="*/ 116 w 582"/>
                  <a:gd name="T107" fmla="*/ 526 h 576"/>
                  <a:gd name="T108" fmla="*/ 94 w 582"/>
                  <a:gd name="T109" fmla="*/ 512 h 576"/>
                  <a:gd name="T110" fmla="*/ 94 w 582"/>
                  <a:gd name="T111" fmla="*/ 512 h 576"/>
                  <a:gd name="T112" fmla="*/ 82 w 582"/>
                  <a:gd name="T113" fmla="*/ 460 h 576"/>
                  <a:gd name="T114" fmla="*/ 56 w 582"/>
                  <a:gd name="T115" fmla="*/ 332 h 576"/>
                  <a:gd name="T116" fmla="*/ 26 w 582"/>
                  <a:gd name="T117" fmla="*/ 166 h 576"/>
                  <a:gd name="T118" fmla="*/ 12 w 582"/>
                  <a:gd name="T119" fmla="*/ 80 h 576"/>
                  <a:gd name="T120" fmla="*/ 0 w 582"/>
                  <a:gd name="T121" fmla="*/ 0 h 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82" h="576">
                    <a:moveTo>
                      <a:pt x="0" y="0"/>
                    </a:moveTo>
                    <a:lnTo>
                      <a:pt x="0" y="0"/>
                    </a:lnTo>
                    <a:lnTo>
                      <a:pt x="8" y="4"/>
                    </a:lnTo>
                    <a:lnTo>
                      <a:pt x="32" y="12"/>
                    </a:lnTo>
                    <a:lnTo>
                      <a:pt x="72" y="20"/>
                    </a:lnTo>
                    <a:lnTo>
                      <a:pt x="96" y="26"/>
                    </a:lnTo>
                    <a:lnTo>
                      <a:pt x="126" y="30"/>
                    </a:lnTo>
                    <a:lnTo>
                      <a:pt x="158" y="32"/>
                    </a:lnTo>
                    <a:lnTo>
                      <a:pt x="192" y="34"/>
                    </a:lnTo>
                    <a:lnTo>
                      <a:pt x="232" y="34"/>
                    </a:lnTo>
                    <a:lnTo>
                      <a:pt x="272" y="34"/>
                    </a:lnTo>
                    <a:lnTo>
                      <a:pt x="318" y="30"/>
                    </a:lnTo>
                    <a:lnTo>
                      <a:pt x="364" y="22"/>
                    </a:lnTo>
                    <a:lnTo>
                      <a:pt x="414" y="14"/>
                    </a:lnTo>
                    <a:lnTo>
                      <a:pt x="468" y="0"/>
                    </a:lnTo>
                    <a:lnTo>
                      <a:pt x="468" y="0"/>
                    </a:lnTo>
                    <a:lnTo>
                      <a:pt x="474" y="8"/>
                    </a:lnTo>
                    <a:lnTo>
                      <a:pt x="482" y="18"/>
                    </a:lnTo>
                    <a:lnTo>
                      <a:pt x="492" y="26"/>
                    </a:lnTo>
                    <a:lnTo>
                      <a:pt x="506" y="34"/>
                    </a:lnTo>
                    <a:lnTo>
                      <a:pt x="520" y="40"/>
                    </a:lnTo>
                    <a:lnTo>
                      <a:pt x="528" y="40"/>
                    </a:lnTo>
                    <a:lnTo>
                      <a:pt x="538" y="40"/>
                    </a:lnTo>
                    <a:lnTo>
                      <a:pt x="546" y="38"/>
                    </a:lnTo>
                    <a:lnTo>
                      <a:pt x="554" y="34"/>
                    </a:lnTo>
                    <a:lnTo>
                      <a:pt x="582" y="370"/>
                    </a:lnTo>
                    <a:lnTo>
                      <a:pt x="582" y="370"/>
                    </a:lnTo>
                    <a:lnTo>
                      <a:pt x="570" y="378"/>
                    </a:lnTo>
                    <a:lnTo>
                      <a:pt x="560" y="388"/>
                    </a:lnTo>
                    <a:lnTo>
                      <a:pt x="548" y="402"/>
                    </a:lnTo>
                    <a:lnTo>
                      <a:pt x="538" y="420"/>
                    </a:lnTo>
                    <a:lnTo>
                      <a:pt x="534" y="430"/>
                    </a:lnTo>
                    <a:lnTo>
                      <a:pt x="532" y="442"/>
                    </a:lnTo>
                    <a:lnTo>
                      <a:pt x="530" y="454"/>
                    </a:lnTo>
                    <a:lnTo>
                      <a:pt x="532" y="468"/>
                    </a:lnTo>
                    <a:lnTo>
                      <a:pt x="534" y="484"/>
                    </a:lnTo>
                    <a:lnTo>
                      <a:pt x="540" y="500"/>
                    </a:lnTo>
                    <a:lnTo>
                      <a:pt x="540" y="500"/>
                    </a:lnTo>
                    <a:lnTo>
                      <a:pt x="530" y="506"/>
                    </a:lnTo>
                    <a:lnTo>
                      <a:pt x="504" y="522"/>
                    </a:lnTo>
                    <a:lnTo>
                      <a:pt x="484" y="534"/>
                    </a:lnTo>
                    <a:lnTo>
                      <a:pt x="462" y="544"/>
                    </a:lnTo>
                    <a:lnTo>
                      <a:pt x="436" y="554"/>
                    </a:lnTo>
                    <a:lnTo>
                      <a:pt x="406" y="564"/>
                    </a:lnTo>
                    <a:lnTo>
                      <a:pt x="376" y="570"/>
                    </a:lnTo>
                    <a:lnTo>
                      <a:pt x="340" y="576"/>
                    </a:lnTo>
                    <a:lnTo>
                      <a:pt x="304" y="576"/>
                    </a:lnTo>
                    <a:lnTo>
                      <a:pt x="266" y="574"/>
                    </a:lnTo>
                    <a:lnTo>
                      <a:pt x="224" y="568"/>
                    </a:lnTo>
                    <a:lnTo>
                      <a:pt x="204" y="562"/>
                    </a:lnTo>
                    <a:lnTo>
                      <a:pt x="182" y="556"/>
                    </a:lnTo>
                    <a:lnTo>
                      <a:pt x="160" y="548"/>
                    </a:lnTo>
                    <a:lnTo>
                      <a:pt x="138" y="538"/>
                    </a:lnTo>
                    <a:lnTo>
                      <a:pt x="116" y="526"/>
                    </a:lnTo>
                    <a:lnTo>
                      <a:pt x="94" y="512"/>
                    </a:lnTo>
                    <a:lnTo>
                      <a:pt x="94" y="512"/>
                    </a:lnTo>
                    <a:lnTo>
                      <a:pt x="82" y="460"/>
                    </a:lnTo>
                    <a:lnTo>
                      <a:pt x="56" y="332"/>
                    </a:lnTo>
                    <a:lnTo>
                      <a:pt x="26" y="166"/>
                    </a:lnTo>
                    <a:lnTo>
                      <a:pt x="12" y="80"/>
                    </a:lnTo>
                    <a:lnTo>
                      <a:pt x="0" y="0"/>
                    </a:lnTo>
                    <a:close/>
                  </a:path>
                </a:pathLst>
              </a:custGeom>
              <a:solidFill>
                <a:srgbClr val="F2E2B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4" name="Freeform 413"/>
              <p:cNvSpPr>
                <a:spLocks/>
              </p:cNvSpPr>
              <p:nvPr/>
            </p:nvSpPr>
            <p:spPr bwMode="auto">
              <a:xfrm>
                <a:off x="-6319715" y="9532693"/>
                <a:ext cx="923925" cy="914400"/>
              </a:xfrm>
              <a:custGeom>
                <a:avLst/>
                <a:gdLst>
                  <a:gd name="T0" fmla="*/ 0 w 582"/>
                  <a:gd name="T1" fmla="*/ 0 h 576"/>
                  <a:gd name="T2" fmla="*/ 0 w 582"/>
                  <a:gd name="T3" fmla="*/ 0 h 576"/>
                  <a:gd name="T4" fmla="*/ 8 w 582"/>
                  <a:gd name="T5" fmla="*/ 4 h 576"/>
                  <a:gd name="T6" fmla="*/ 32 w 582"/>
                  <a:gd name="T7" fmla="*/ 12 h 576"/>
                  <a:gd name="T8" fmla="*/ 72 w 582"/>
                  <a:gd name="T9" fmla="*/ 20 h 576"/>
                  <a:gd name="T10" fmla="*/ 96 w 582"/>
                  <a:gd name="T11" fmla="*/ 26 h 576"/>
                  <a:gd name="T12" fmla="*/ 126 w 582"/>
                  <a:gd name="T13" fmla="*/ 30 h 576"/>
                  <a:gd name="T14" fmla="*/ 158 w 582"/>
                  <a:gd name="T15" fmla="*/ 32 h 576"/>
                  <a:gd name="T16" fmla="*/ 192 w 582"/>
                  <a:gd name="T17" fmla="*/ 34 h 576"/>
                  <a:gd name="T18" fmla="*/ 232 w 582"/>
                  <a:gd name="T19" fmla="*/ 34 h 576"/>
                  <a:gd name="T20" fmla="*/ 272 w 582"/>
                  <a:gd name="T21" fmla="*/ 34 h 576"/>
                  <a:gd name="T22" fmla="*/ 318 w 582"/>
                  <a:gd name="T23" fmla="*/ 30 h 576"/>
                  <a:gd name="T24" fmla="*/ 364 w 582"/>
                  <a:gd name="T25" fmla="*/ 22 h 576"/>
                  <a:gd name="T26" fmla="*/ 414 w 582"/>
                  <a:gd name="T27" fmla="*/ 14 h 576"/>
                  <a:gd name="T28" fmla="*/ 468 w 582"/>
                  <a:gd name="T29" fmla="*/ 0 h 576"/>
                  <a:gd name="T30" fmla="*/ 468 w 582"/>
                  <a:gd name="T31" fmla="*/ 0 h 576"/>
                  <a:gd name="T32" fmla="*/ 474 w 582"/>
                  <a:gd name="T33" fmla="*/ 8 h 576"/>
                  <a:gd name="T34" fmla="*/ 482 w 582"/>
                  <a:gd name="T35" fmla="*/ 18 h 576"/>
                  <a:gd name="T36" fmla="*/ 492 w 582"/>
                  <a:gd name="T37" fmla="*/ 26 h 576"/>
                  <a:gd name="T38" fmla="*/ 506 w 582"/>
                  <a:gd name="T39" fmla="*/ 34 h 576"/>
                  <a:gd name="T40" fmla="*/ 520 w 582"/>
                  <a:gd name="T41" fmla="*/ 40 h 576"/>
                  <a:gd name="T42" fmla="*/ 528 w 582"/>
                  <a:gd name="T43" fmla="*/ 40 h 576"/>
                  <a:gd name="T44" fmla="*/ 538 w 582"/>
                  <a:gd name="T45" fmla="*/ 40 h 576"/>
                  <a:gd name="T46" fmla="*/ 546 w 582"/>
                  <a:gd name="T47" fmla="*/ 38 h 576"/>
                  <a:gd name="T48" fmla="*/ 554 w 582"/>
                  <a:gd name="T49" fmla="*/ 34 h 576"/>
                  <a:gd name="T50" fmla="*/ 582 w 582"/>
                  <a:gd name="T51" fmla="*/ 370 h 576"/>
                  <a:gd name="T52" fmla="*/ 582 w 582"/>
                  <a:gd name="T53" fmla="*/ 370 h 576"/>
                  <a:gd name="T54" fmla="*/ 570 w 582"/>
                  <a:gd name="T55" fmla="*/ 378 h 576"/>
                  <a:gd name="T56" fmla="*/ 560 w 582"/>
                  <a:gd name="T57" fmla="*/ 388 h 576"/>
                  <a:gd name="T58" fmla="*/ 548 w 582"/>
                  <a:gd name="T59" fmla="*/ 402 h 576"/>
                  <a:gd name="T60" fmla="*/ 538 w 582"/>
                  <a:gd name="T61" fmla="*/ 420 h 576"/>
                  <a:gd name="T62" fmla="*/ 534 w 582"/>
                  <a:gd name="T63" fmla="*/ 430 h 576"/>
                  <a:gd name="T64" fmla="*/ 532 w 582"/>
                  <a:gd name="T65" fmla="*/ 442 h 576"/>
                  <a:gd name="T66" fmla="*/ 530 w 582"/>
                  <a:gd name="T67" fmla="*/ 454 h 576"/>
                  <a:gd name="T68" fmla="*/ 532 w 582"/>
                  <a:gd name="T69" fmla="*/ 468 h 576"/>
                  <a:gd name="T70" fmla="*/ 534 w 582"/>
                  <a:gd name="T71" fmla="*/ 484 h 576"/>
                  <a:gd name="T72" fmla="*/ 540 w 582"/>
                  <a:gd name="T73" fmla="*/ 500 h 576"/>
                  <a:gd name="T74" fmla="*/ 540 w 582"/>
                  <a:gd name="T75" fmla="*/ 500 h 576"/>
                  <a:gd name="T76" fmla="*/ 530 w 582"/>
                  <a:gd name="T77" fmla="*/ 506 h 576"/>
                  <a:gd name="T78" fmla="*/ 504 w 582"/>
                  <a:gd name="T79" fmla="*/ 522 h 576"/>
                  <a:gd name="T80" fmla="*/ 484 w 582"/>
                  <a:gd name="T81" fmla="*/ 534 h 576"/>
                  <a:gd name="T82" fmla="*/ 462 w 582"/>
                  <a:gd name="T83" fmla="*/ 544 h 576"/>
                  <a:gd name="T84" fmla="*/ 436 w 582"/>
                  <a:gd name="T85" fmla="*/ 554 h 576"/>
                  <a:gd name="T86" fmla="*/ 406 w 582"/>
                  <a:gd name="T87" fmla="*/ 564 h 576"/>
                  <a:gd name="T88" fmla="*/ 376 w 582"/>
                  <a:gd name="T89" fmla="*/ 570 h 576"/>
                  <a:gd name="T90" fmla="*/ 340 w 582"/>
                  <a:gd name="T91" fmla="*/ 576 h 576"/>
                  <a:gd name="T92" fmla="*/ 304 w 582"/>
                  <a:gd name="T93" fmla="*/ 576 h 576"/>
                  <a:gd name="T94" fmla="*/ 266 w 582"/>
                  <a:gd name="T95" fmla="*/ 574 h 576"/>
                  <a:gd name="T96" fmla="*/ 224 w 582"/>
                  <a:gd name="T97" fmla="*/ 568 h 576"/>
                  <a:gd name="T98" fmla="*/ 204 w 582"/>
                  <a:gd name="T99" fmla="*/ 562 h 576"/>
                  <a:gd name="T100" fmla="*/ 182 w 582"/>
                  <a:gd name="T101" fmla="*/ 556 h 576"/>
                  <a:gd name="T102" fmla="*/ 160 w 582"/>
                  <a:gd name="T103" fmla="*/ 548 h 576"/>
                  <a:gd name="T104" fmla="*/ 138 w 582"/>
                  <a:gd name="T105" fmla="*/ 538 h 576"/>
                  <a:gd name="T106" fmla="*/ 116 w 582"/>
                  <a:gd name="T107" fmla="*/ 526 h 576"/>
                  <a:gd name="T108" fmla="*/ 94 w 582"/>
                  <a:gd name="T109" fmla="*/ 512 h 576"/>
                  <a:gd name="T110" fmla="*/ 94 w 582"/>
                  <a:gd name="T111" fmla="*/ 512 h 576"/>
                  <a:gd name="T112" fmla="*/ 82 w 582"/>
                  <a:gd name="T113" fmla="*/ 460 h 576"/>
                  <a:gd name="T114" fmla="*/ 56 w 582"/>
                  <a:gd name="T115" fmla="*/ 332 h 576"/>
                  <a:gd name="T116" fmla="*/ 26 w 582"/>
                  <a:gd name="T117" fmla="*/ 166 h 576"/>
                  <a:gd name="T118" fmla="*/ 12 w 582"/>
                  <a:gd name="T119" fmla="*/ 80 h 576"/>
                  <a:gd name="T120" fmla="*/ 0 w 582"/>
                  <a:gd name="T121" fmla="*/ 0 h 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82" h="576">
                    <a:moveTo>
                      <a:pt x="0" y="0"/>
                    </a:moveTo>
                    <a:lnTo>
                      <a:pt x="0" y="0"/>
                    </a:lnTo>
                    <a:lnTo>
                      <a:pt x="8" y="4"/>
                    </a:lnTo>
                    <a:lnTo>
                      <a:pt x="32" y="12"/>
                    </a:lnTo>
                    <a:lnTo>
                      <a:pt x="72" y="20"/>
                    </a:lnTo>
                    <a:lnTo>
                      <a:pt x="96" y="26"/>
                    </a:lnTo>
                    <a:lnTo>
                      <a:pt x="126" y="30"/>
                    </a:lnTo>
                    <a:lnTo>
                      <a:pt x="158" y="32"/>
                    </a:lnTo>
                    <a:lnTo>
                      <a:pt x="192" y="34"/>
                    </a:lnTo>
                    <a:lnTo>
                      <a:pt x="232" y="34"/>
                    </a:lnTo>
                    <a:lnTo>
                      <a:pt x="272" y="34"/>
                    </a:lnTo>
                    <a:lnTo>
                      <a:pt x="318" y="30"/>
                    </a:lnTo>
                    <a:lnTo>
                      <a:pt x="364" y="22"/>
                    </a:lnTo>
                    <a:lnTo>
                      <a:pt x="414" y="14"/>
                    </a:lnTo>
                    <a:lnTo>
                      <a:pt x="468" y="0"/>
                    </a:lnTo>
                    <a:lnTo>
                      <a:pt x="468" y="0"/>
                    </a:lnTo>
                    <a:lnTo>
                      <a:pt x="474" y="8"/>
                    </a:lnTo>
                    <a:lnTo>
                      <a:pt x="482" y="18"/>
                    </a:lnTo>
                    <a:lnTo>
                      <a:pt x="492" y="26"/>
                    </a:lnTo>
                    <a:lnTo>
                      <a:pt x="506" y="34"/>
                    </a:lnTo>
                    <a:lnTo>
                      <a:pt x="520" y="40"/>
                    </a:lnTo>
                    <a:lnTo>
                      <a:pt x="528" y="40"/>
                    </a:lnTo>
                    <a:lnTo>
                      <a:pt x="538" y="40"/>
                    </a:lnTo>
                    <a:lnTo>
                      <a:pt x="546" y="38"/>
                    </a:lnTo>
                    <a:lnTo>
                      <a:pt x="554" y="34"/>
                    </a:lnTo>
                    <a:lnTo>
                      <a:pt x="582" y="370"/>
                    </a:lnTo>
                    <a:lnTo>
                      <a:pt x="582" y="370"/>
                    </a:lnTo>
                    <a:lnTo>
                      <a:pt x="570" y="378"/>
                    </a:lnTo>
                    <a:lnTo>
                      <a:pt x="560" y="388"/>
                    </a:lnTo>
                    <a:lnTo>
                      <a:pt x="548" y="402"/>
                    </a:lnTo>
                    <a:lnTo>
                      <a:pt x="538" y="420"/>
                    </a:lnTo>
                    <a:lnTo>
                      <a:pt x="534" y="430"/>
                    </a:lnTo>
                    <a:lnTo>
                      <a:pt x="532" y="442"/>
                    </a:lnTo>
                    <a:lnTo>
                      <a:pt x="530" y="454"/>
                    </a:lnTo>
                    <a:lnTo>
                      <a:pt x="532" y="468"/>
                    </a:lnTo>
                    <a:lnTo>
                      <a:pt x="534" y="484"/>
                    </a:lnTo>
                    <a:lnTo>
                      <a:pt x="540" y="500"/>
                    </a:lnTo>
                    <a:lnTo>
                      <a:pt x="540" y="500"/>
                    </a:lnTo>
                    <a:lnTo>
                      <a:pt x="530" y="506"/>
                    </a:lnTo>
                    <a:lnTo>
                      <a:pt x="504" y="522"/>
                    </a:lnTo>
                    <a:lnTo>
                      <a:pt x="484" y="534"/>
                    </a:lnTo>
                    <a:lnTo>
                      <a:pt x="462" y="544"/>
                    </a:lnTo>
                    <a:lnTo>
                      <a:pt x="436" y="554"/>
                    </a:lnTo>
                    <a:lnTo>
                      <a:pt x="406" y="564"/>
                    </a:lnTo>
                    <a:lnTo>
                      <a:pt x="376" y="570"/>
                    </a:lnTo>
                    <a:lnTo>
                      <a:pt x="340" y="576"/>
                    </a:lnTo>
                    <a:lnTo>
                      <a:pt x="304" y="576"/>
                    </a:lnTo>
                    <a:lnTo>
                      <a:pt x="266" y="574"/>
                    </a:lnTo>
                    <a:lnTo>
                      <a:pt x="224" y="568"/>
                    </a:lnTo>
                    <a:lnTo>
                      <a:pt x="204" y="562"/>
                    </a:lnTo>
                    <a:lnTo>
                      <a:pt x="182" y="556"/>
                    </a:lnTo>
                    <a:lnTo>
                      <a:pt x="160" y="548"/>
                    </a:lnTo>
                    <a:lnTo>
                      <a:pt x="138" y="538"/>
                    </a:lnTo>
                    <a:lnTo>
                      <a:pt x="116" y="526"/>
                    </a:lnTo>
                    <a:lnTo>
                      <a:pt x="94" y="512"/>
                    </a:lnTo>
                    <a:lnTo>
                      <a:pt x="94" y="512"/>
                    </a:lnTo>
                    <a:lnTo>
                      <a:pt x="82" y="460"/>
                    </a:lnTo>
                    <a:lnTo>
                      <a:pt x="56" y="332"/>
                    </a:lnTo>
                    <a:lnTo>
                      <a:pt x="26" y="166"/>
                    </a:lnTo>
                    <a:lnTo>
                      <a:pt x="12" y="8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5" name="Freeform 414"/>
              <p:cNvSpPr>
                <a:spLocks/>
              </p:cNvSpPr>
              <p:nvPr/>
            </p:nvSpPr>
            <p:spPr bwMode="auto">
              <a:xfrm>
                <a:off x="-5995865" y="10050218"/>
                <a:ext cx="533400" cy="168275"/>
              </a:xfrm>
              <a:custGeom>
                <a:avLst/>
                <a:gdLst>
                  <a:gd name="T0" fmla="*/ 334 w 336"/>
                  <a:gd name="T1" fmla="*/ 52 h 106"/>
                  <a:gd name="T2" fmla="*/ 334 w 336"/>
                  <a:gd name="T3" fmla="*/ 52 h 106"/>
                  <a:gd name="T4" fmla="*/ 304 w 336"/>
                  <a:gd name="T5" fmla="*/ 66 h 106"/>
                  <a:gd name="T6" fmla="*/ 268 w 336"/>
                  <a:gd name="T7" fmla="*/ 78 h 106"/>
                  <a:gd name="T8" fmla="*/ 224 w 336"/>
                  <a:gd name="T9" fmla="*/ 90 h 106"/>
                  <a:gd name="T10" fmla="*/ 200 w 336"/>
                  <a:gd name="T11" fmla="*/ 96 h 106"/>
                  <a:gd name="T12" fmla="*/ 174 w 336"/>
                  <a:gd name="T13" fmla="*/ 100 h 106"/>
                  <a:gd name="T14" fmla="*/ 148 w 336"/>
                  <a:gd name="T15" fmla="*/ 104 h 106"/>
                  <a:gd name="T16" fmla="*/ 122 w 336"/>
                  <a:gd name="T17" fmla="*/ 106 h 106"/>
                  <a:gd name="T18" fmla="*/ 94 w 336"/>
                  <a:gd name="T19" fmla="*/ 106 h 106"/>
                  <a:gd name="T20" fmla="*/ 66 w 336"/>
                  <a:gd name="T21" fmla="*/ 102 h 106"/>
                  <a:gd name="T22" fmla="*/ 40 w 336"/>
                  <a:gd name="T23" fmla="*/ 98 h 106"/>
                  <a:gd name="T24" fmla="*/ 14 w 336"/>
                  <a:gd name="T25" fmla="*/ 88 h 106"/>
                  <a:gd name="T26" fmla="*/ 0 w 336"/>
                  <a:gd name="T27" fmla="*/ 46 h 106"/>
                  <a:gd name="T28" fmla="*/ 0 w 336"/>
                  <a:gd name="T29" fmla="*/ 46 h 106"/>
                  <a:gd name="T30" fmla="*/ 28 w 336"/>
                  <a:gd name="T31" fmla="*/ 50 h 106"/>
                  <a:gd name="T32" fmla="*/ 62 w 336"/>
                  <a:gd name="T33" fmla="*/ 54 h 106"/>
                  <a:gd name="T34" fmla="*/ 104 w 336"/>
                  <a:gd name="T35" fmla="*/ 56 h 106"/>
                  <a:gd name="T36" fmla="*/ 130 w 336"/>
                  <a:gd name="T37" fmla="*/ 56 h 106"/>
                  <a:gd name="T38" fmla="*/ 156 w 336"/>
                  <a:gd name="T39" fmla="*/ 54 h 106"/>
                  <a:gd name="T40" fmla="*/ 184 w 336"/>
                  <a:gd name="T41" fmla="*/ 50 h 106"/>
                  <a:gd name="T42" fmla="*/ 212 w 336"/>
                  <a:gd name="T43" fmla="*/ 44 h 106"/>
                  <a:gd name="T44" fmla="*/ 242 w 336"/>
                  <a:gd name="T45" fmla="*/ 38 h 106"/>
                  <a:gd name="T46" fmla="*/ 272 w 336"/>
                  <a:gd name="T47" fmla="*/ 28 h 106"/>
                  <a:gd name="T48" fmla="*/ 304 w 336"/>
                  <a:gd name="T49" fmla="*/ 14 h 106"/>
                  <a:gd name="T50" fmla="*/ 336 w 336"/>
                  <a:gd name="T51" fmla="*/ 0 h 106"/>
                  <a:gd name="T52" fmla="*/ 334 w 336"/>
                  <a:gd name="T53" fmla="*/ 52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36" h="106">
                    <a:moveTo>
                      <a:pt x="334" y="52"/>
                    </a:moveTo>
                    <a:lnTo>
                      <a:pt x="334" y="52"/>
                    </a:lnTo>
                    <a:lnTo>
                      <a:pt x="304" y="66"/>
                    </a:lnTo>
                    <a:lnTo>
                      <a:pt x="268" y="78"/>
                    </a:lnTo>
                    <a:lnTo>
                      <a:pt x="224" y="90"/>
                    </a:lnTo>
                    <a:lnTo>
                      <a:pt x="200" y="96"/>
                    </a:lnTo>
                    <a:lnTo>
                      <a:pt x="174" y="100"/>
                    </a:lnTo>
                    <a:lnTo>
                      <a:pt x="148" y="104"/>
                    </a:lnTo>
                    <a:lnTo>
                      <a:pt x="122" y="106"/>
                    </a:lnTo>
                    <a:lnTo>
                      <a:pt x="94" y="106"/>
                    </a:lnTo>
                    <a:lnTo>
                      <a:pt x="66" y="102"/>
                    </a:lnTo>
                    <a:lnTo>
                      <a:pt x="40" y="98"/>
                    </a:lnTo>
                    <a:lnTo>
                      <a:pt x="14" y="88"/>
                    </a:lnTo>
                    <a:lnTo>
                      <a:pt x="0" y="46"/>
                    </a:lnTo>
                    <a:lnTo>
                      <a:pt x="0" y="46"/>
                    </a:lnTo>
                    <a:lnTo>
                      <a:pt x="28" y="50"/>
                    </a:lnTo>
                    <a:lnTo>
                      <a:pt x="62" y="54"/>
                    </a:lnTo>
                    <a:lnTo>
                      <a:pt x="104" y="56"/>
                    </a:lnTo>
                    <a:lnTo>
                      <a:pt x="130" y="56"/>
                    </a:lnTo>
                    <a:lnTo>
                      <a:pt x="156" y="54"/>
                    </a:lnTo>
                    <a:lnTo>
                      <a:pt x="184" y="50"/>
                    </a:lnTo>
                    <a:lnTo>
                      <a:pt x="212" y="44"/>
                    </a:lnTo>
                    <a:lnTo>
                      <a:pt x="242" y="38"/>
                    </a:lnTo>
                    <a:lnTo>
                      <a:pt x="272" y="28"/>
                    </a:lnTo>
                    <a:lnTo>
                      <a:pt x="304" y="14"/>
                    </a:lnTo>
                    <a:lnTo>
                      <a:pt x="336" y="0"/>
                    </a:lnTo>
                    <a:lnTo>
                      <a:pt x="334" y="52"/>
                    </a:lnTo>
                    <a:close/>
                  </a:path>
                </a:pathLst>
              </a:custGeom>
              <a:solidFill>
                <a:srgbClr val="B7A2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6" name="Freeform 415"/>
              <p:cNvSpPr>
                <a:spLocks/>
              </p:cNvSpPr>
              <p:nvPr/>
            </p:nvSpPr>
            <p:spPr bwMode="auto">
              <a:xfrm>
                <a:off x="-5995865" y="10050218"/>
                <a:ext cx="533400" cy="168275"/>
              </a:xfrm>
              <a:custGeom>
                <a:avLst/>
                <a:gdLst>
                  <a:gd name="T0" fmla="*/ 334 w 336"/>
                  <a:gd name="T1" fmla="*/ 52 h 106"/>
                  <a:gd name="T2" fmla="*/ 334 w 336"/>
                  <a:gd name="T3" fmla="*/ 52 h 106"/>
                  <a:gd name="T4" fmla="*/ 304 w 336"/>
                  <a:gd name="T5" fmla="*/ 66 h 106"/>
                  <a:gd name="T6" fmla="*/ 268 w 336"/>
                  <a:gd name="T7" fmla="*/ 78 h 106"/>
                  <a:gd name="T8" fmla="*/ 224 w 336"/>
                  <a:gd name="T9" fmla="*/ 90 h 106"/>
                  <a:gd name="T10" fmla="*/ 200 w 336"/>
                  <a:gd name="T11" fmla="*/ 96 h 106"/>
                  <a:gd name="T12" fmla="*/ 174 w 336"/>
                  <a:gd name="T13" fmla="*/ 100 h 106"/>
                  <a:gd name="T14" fmla="*/ 148 w 336"/>
                  <a:gd name="T15" fmla="*/ 104 h 106"/>
                  <a:gd name="T16" fmla="*/ 122 w 336"/>
                  <a:gd name="T17" fmla="*/ 106 h 106"/>
                  <a:gd name="T18" fmla="*/ 94 w 336"/>
                  <a:gd name="T19" fmla="*/ 106 h 106"/>
                  <a:gd name="T20" fmla="*/ 66 w 336"/>
                  <a:gd name="T21" fmla="*/ 102 h 106"/>
                  <a:gd name="T22" fmla="*/ 40 w 336"/>
                  <a:gd name="T23" fmla="*/ 98 h 106"/>
                  <a:gd name="T24" fmla="*/ 14 w 336"/>
                  <a:gd name="T25" fmla="*/ 88 h 106"/>
                  <a:gd name="T26" fmla="*/ 0 w 336"/>
                  <a:gd name="T27" fmla="*/ 46 h 106"/>
                  <a:gd name="T28" fmla="*/ 0 w 336"/>
                  <a:gd name="T29" fmla="*/ 46 h 106"/>
                  <a:gd name="T30" fmla="*/ 28 w 336"/>
                  <a:gd name="T31" fmla="*/ 50 h 106"/>
                  <a:gd name="T32" fmla="*/ 62 w 336"/>
                  <a:gd name="T33" fmla="*/ 54 h 106"/>
                  <a:gd name="T34" fmla="*/ 104 w 336"/>
                  <a:gd name="T35" fmla="*/ 56 h 106"/>
                  <a:gd name="T36" fmla="*/ 130 w 336"/>
                  <a:gd name="T37" fmla="*/ 56 h 106"/>
                  <a:gd name="T38" fmla="*/ 156 w 336"/>
                  <a:gd name="T39" fmla="*/ 54 h 106"/>
                  <a:gd name="T40" fmla="*/ 184 w 336"/>
                  <a:gd name="T41" fmla="*/ 50 h 106"/>
                  <a:gd name="T42" fmla="*/ 212 w 336"/>
                  <a:gd name="T43" fmla="*/ 44 h 106"/>
                  <a:gd name="T44" fmla="*/ 242 w 336"/>
                  <a:gd name="T45" fmla="*/ 38 h 106"/>
                  <a:gd name="T46" fmla="*/ 272 w 336"/>
                  <a:gd name="T47" fmla="*/ 28 h 106"/>
                  <a:gd name="T48" fmla="*/ 304 w 336"/>
                  <a:gd name="T49" fmla="*/ 14 h 106"/>
                  <a:gd name="T50" fmla="*/ 336 w 336"/>
                  <a:gd name="T51" fmla="*/ 0 h 106"/>
                  <a:gd name="T52" fmla="*/ 334 w 336"/>
                  <a:gd name="T53" fmla="*/ 52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36" h="106">
                    <a:moveTo>
                      <a:pt x="334" y="52"/>
                    </a:moveTo>
                    <a:lnTo>
                      <a:pt x="334" y="52"/>
                    </a:lnTo>
                    <a:lnTo>
                      <a:pt x="304" y="66"/>
                    </a:lnTo>
                    <a:lnTo>
                      <a:pt x="268" y="78"/>
                    </a:lnTo>
                    <a:lnTo>
                      <a:pt x="224" y="90"/>
                    </a:lnTo>
                    <a:lnTo>
                      <a:pt x="200" y="96"/>
                    </a:lnTo>
                    <a:lnTo>
                      <a:pt x="174" y="100"/>
                    </a:lnTo>
                    <a:lnTo>
                      <a:pt x="148" y="104"/>
                    </a:lnTo>
                    <a:lnTo>
                      <a:pt x="122" y="106"/>
                    </a:lnTo>
                    <a:lnTo>
                      <a:pt x="94" y="106"/>
                    </a:lnTo>
                    <a:lnTo>
                      <a:pt x="66" y="102"/>
                    </a:lnTo>
                    <a:lnTo>
                      <a:pt x="40" y="98"/>
                    </a:lnTo>
                    <a:lnTo>
                      <a:pt x="14" y="88"/>
                    </a:lnTo>
                    <a:lnTo>
                      <a:pt x="0" y="46"/>
                    </a:lnTo>
                    <a:lnTo>
                      <a:pt x="0" y="46"/>
                    </a:lnTo>
                    <a:lnTo>
                      <a:pt x="28" y="50"/>
                    </a:lnTo>
                    <a:lnTo>
                      <a:pt x="62" y="54"/>
                    </a:lnTo>
                    <a:lnTo>
                      <a:pt x="104" y="56"/>
                    </a:lnTo>
                    <a:lnTo>
                      <a:pt x="130" y="56"/>
                    </a:lnTo>
                    <a:lnTo>
                      <a:pt x="156" y="54"/>
                    </a:lnTo>
                    <a:lnTo>
                      <a:pt x="184" y="50"/>
                    </a:lnTo>
                    <a:lnTo>
                      <a:pt x="212" y="44"/>
                    </a:lnTo>
                    <a:lnTo>
                      <a:pt x="242" y="38"/>
                    </a:lnTo>
                    <a:lnTo>
                      <a:pt x="272" y="28"/>
                    </a:lnTo>
                    <a:lnTo>
                      <a:pt x="304" y="14"/>
                    </a:lnTo>
                    <a:lnTo>
                      <a:pt x="336" y="0"/>
                    </a:lnTo>
                    <a:lnTo>
                      <a:pt x="334" y="5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7" name="Freeform 416"/>
              <p:cNvSpPr>
                <a:spLocks/>
              </p:cNvSpPr>
              <p:nvPr/>
            </p:nvSpPr>
            <p:spPr bwMode="auto">
              <a:xfrm>
                <a:off x="-5741865" y="9945443"/>
                <a:ext cx="263525" cy="133350"/>
              </a:xfrm>
              <a:custGeom>
                <a:avLst/>
                <a:gdLst>
                  <a:gd name="T0" fmla="*/ 166 w 166"/>
                  <a:gd name="T1" fmla="*/ 28 h 84"/>
                  <a:gd name="T2" fmla="*/ 166 w 166"/>
                  <a:gd name="T3" fmla="*/ 28 h 84"/>
                  <a:gd name="T4" fmla="*/ 156 w 166"/>
                  <a:gd name="T5" fmla="*/ 34 h 84"/>
                  <a:gd name="T6" fmla="*/ 144 w 166"/>
                  <a:gd name="T7" fmla="*/ 42 h 84"/>
                  <a:gd name="T8" fmla="*/ 128 w 166"/>
                  <a:gd name="T9" fmla="*/ 52 h 84"/>
                  <a:gd name="T10" fmla="*/ 106 w 166"/>
                  <a:gd name="T11" fmla="*/ 62 h 84"/>
                  <a:gd name="T12" fmla="*/ 80 w 166"/>
                  <a:gd name="T13" fmla="*/ 70 h 84"/>
                  <a:gd name="T14" fmla="*/ 48 w 166"/>
                  <a:gd name="T15" fmla="*/ 78 h 84"/>
                  <a:gd name="T16" fmla="*/ 12 w 166"/>
                  <a:gd name="T17" fmla="*/ 84 h 84"/>
                  <a:gd name="T18" fmla="*/ 12 w 166"/>
                  <a:gd name="T19" fmla="*/ 84 h 84"/>
                  <a:gd name="T20" fmla="*/ 12 w 166"/>
                  <a:gd name="T21" fmla="*/ 84 h 84"/>
                  <a:gd name="T22" fmla="*/ 10 w 166"/>
                  <a:gd name="T23" fmla="*/ 80 h 84"/>
                  <a:gd name="T24" fmla="*/ 4 w 166"/>
                  <a:gd name="T25" fmla="*/ 70 h 84"/>
                  <a:gd name="T26" fmla="*/ 0 w 166"/>
                  <a:gd name="T27" fmla="*/ 52 h 84"/>
                  <a:gd name="T28" fmla="*/ 0 w 166"/>
                  <a:gd name="T29" fmla="*/ 52 h 84"/>
                  <a:gd name="T30" fmla="*/ 36 w 166"/>
                  <a:gd name="T31" fmla="*/ 46 h 84"/>
                  <a:gd name="T32" fmla="*/ 70 w 166"/>
                  <a:gd name="T33" fmla="*/ 40 h 84"/>
                  <a:gd name="T34" fmla="*/ 98 w 166"/>
                  <a:gd name="T35" fmla="*/ 30 h 84"/>
                  <a:gd name="T36" fmla="*/ 122 w 166"/>
                  <a:gd name="T37" fmla="*/ 22 h 84"/>
                  <a:gd name="T38" fmla="*/ 156 w 166"/>
                  <a:gd name="T39" fmla="*/ 8 h 84"/>
                  <a:gd name="T40" fmla="*/ 166 w 166"/>
                  <a:gd name="T41" fmla="*/ 0 h 84"/>
                  <a:gd name="T42" fmla="*/ 166 w 166"/>
                  <a:gd name="T43" fmla="*/ 28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6" h="84">
                    <a:moveTo>
                      <a:pt x="166" y="28"/>
                    </a:moveTo>
                    <a:lnTo>
                      <a:pt x="166" y="28"/>
                    </a:lnTo>
                    <a:lnTo>
                      <a:pt x="156" y="34"/>
                    </a:lnTo>
                    <a:lnTo>
                      <a:pt x="144" y="42"/>
                    </a:lnTo>
                    <a:lnTo>
                      <a:pt x="128" y="52"/>
                    </a:lnTo>
                    <a:lnTo>
                      <a:pt x="106" y="62"/>
                    </a:lnTo>
                    <a:lnTo>
                      <a:pt x="80" y="70"/>
                    </a:lnTo>
                    <a:lnTo>
                      <a:pt x="48" y="78"/>
                    </a:lnTo>
                    <a:lnTo>
                      <a:pt x="12" y="84"/>
                    </a:lnTo>
                    <a:lnTo>
                      <a:pt x="12" y="84"/>
                    </a:lnTo>
                    <a:lnTo>
                      <a:pt x="12" y="84"/>
                    </a:lnTo>
                    <a:lnTo>
                      <a:pt x="10" y="80"/>
                    </a:lnTo>
                    <a:lnTo>
                      <a:pt x="4" y="70"/>
                    </a:lnTo>
                    <a:lnTo>
                      <a:pt x="0" y="52"/>
                    </a:lnTo>
                    <a:lnTo>
                      <a:pt x="0" y="52"/>
                    </a:lnTo>
                    <a:lnTo>
                      <a:pt x="36" y="46"/>
                    </a:lnTo>
                    <a:lnTo>
                      <a:pt x="70" y="40"/>
                    </a:lnTo>
                    <a:lnTo>
                      <a:pt x="98" y="30"/>
                    </a:lnTo>
                    <a:lnTo>
                      <a:pt x="122" y="22"/>
                    </a:lnTo>
                    <a:lnTo>
                      <a:pt x="156" y="8"/>
                    </a:lnTo>
                    <a:lnTo>
                      <a:pt x="166" y="0"/>
                    </a:lnTo>
                    <a:lnTo>
                      <a:pt x="166" y="28"/>
                    </a:lnTo>
                    <a:close/>
                  </a:path>
                </a:pathLst>
              </a:custGeom>
              <a:solidFill>
                <a:srgbClr val="B7A2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8" name="Freeform 417"/>
              <p:cNvSpPr>
                <a:spLocks/>
              </p:cNvSpPr>
              <p:nvPr/>
            </p:nvSpPr>
            <p:spPr bwMode="auto">
              <a:xfrm>
                <a:off x="-5741865" y="9945443"/>
                <a:ext cx="263525" cy="133350"/>
              </a:xfrm>
              <a:custGeom>
                <a:avLst/>
                <a:gdLst>
                  <a:gd name="T0" fmla="*/ 166 w 166"/>
                  <a:gd name="T1" fmla="*/ 28 h 84"/>
                  <a:gd name="T2" fmla="*/ 166 w 166"/>
                  <a:gd name="T3" fmla="*/ 28 h 84"/>
                  <a:gd name="T4" fmla="*/ 156 w 166"/>
                  <a:gd name="T5" fmla="*/ 34 h 84"/>
                  <a:gd name="T6" fmla="*/ 144 w 166"/>
                  <a:gd name="T7" fmla="*/ 42 h 84"/>
                  <a:gd name="T8" fmla="*/ 128 w 166"/>
                  <a:gd name="T9" fmla="*/ 52 h 84"/>
                  <a:gd name="T10" fmla="*/ 106 w 166"/>
                  <a:gd name="T11" fmla="*/ 62 h 84"/>
                  <a:gd name="T12" fmla="*/ 80 w 166"/>
                  <a:gd name="T13" fmla="*/ 70 h 84"/>
                  <a:gd name="T14" fmla="*/ 48 w 166"/>
                  <a:gd name="T15" fmla="*/ 78 h 84"/>
                  <a:gd name="T16" fmla="*/ 12 w 166"/>
                  <a:gd name="T17" fmla="*/ 84 h 84"/>
                  <a:gd name="T18" fmla="*/ 12 w 166"/>
                  <a:gd name="T19" fmla="*/ 84 h 84"/>
                  <a:gd name="T20" fmla="*/ 12 w 166"/>
                  <a:gd name="T21" fmla="*/ 84 h 84"/>
                  <a:gd name="T22" fmla="*/ 10 w 166"/>
                  <a:gd name="T23" fmla="*/ 80 h 84"/>
                  <a:gd name="T24" fmla="*/ 4 w 166"/>
                  <a:gd name="T25" fmla="*/ 70 h 84"/>
                  <a:gd name="T26" fmla="*/ 0 w 166"/>
                  <a:gd name="T27" fmla="*/ 52 h 84"/>
                  <a:gd name="T28" fmla="*/ 0 w 166"/>
                  <a:gd name="T29" fmla="*/ 52 h 84"/>
                  <a:gd name="T30" fmla="*/ 36 w 166"/>
                  <a:gd name="T31" fmla="*/ 46 h 84"/>
                  <a:gd name="T32" fmla="*/ 70 w 166"/>
                  <a:gd name="T33" fmla="*/ 40 h 84"/>
                  <a:gd name="T34" fmla="*/ 98 w 166"/>
                  <a:gd name="T35" fmla="*/ 30 h 84"/>
                  <a:gd name="T36" fmla="*/ 122 w 166"/>
                  <a:gd name="T37" fmla="*/ 22 h 84"/>
                  <a:gd name="T38" fmla="*/ 156 w 166"/>
                  <a:gd name="T39" fmla="*/ 8 h 84"/>
                  <a:gd name="T40" fmla="*/ 166 w 166"/>
                  <a:gd name="T41" fmla="*/ 0 h 84"/>
                  <a:gd name="T42" fmla="*/ 166 w 166"/>
                  <a:gd name="T43" fmla="*/ 28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6" h="84">
                    <a:moveTo>
                      <a:pt x="166" y="28"/>
                    </a:moveTo>
                    <a:lnTo>
                      <a:pt x="166" y="28"/>
                    </a:lnTo>
                    <a:lnTo>
                      <a:pt x="156" y="34"/>
                    </a:lnTo>
                    <a:lnTo>
                      <a:pt x="144" y="42"/>
                    </a:lnTo>
                    <a:lnTo>
                      <a:pt x="128" y="52"/>
                    </a:lnTo>
                    <a:lnTo>
                      <a:pt x="106" y="62"/>
                    </a:lnTo>
                    <a:lnTo>
                      <a:pt x="80" y="70"/>
                    </a:lnTo>
                    <a:lnTo>
                      <a:pt x="48" y="78"/>
                    </a:lnTo>
                    <a:lnTo>
                      <a:pt x="12" y="84"/>
                    </a:lnTo>
                    <a:lnTo>
                      <a:pt x="12" y="84"/>
                    </a:lnTo>
                    <a:lnTo>
                      <a:pt x="12" y="84"/>
                    </a:lnTo>
                    <a:lnTo>
                      <a:pt x="10" y="80"/>
                    </a:lnTo>
                    <a:lnTo>
                      <a:pt x="4" y="70"/>
                    </a:lnTo>
                    <a:lnTo>
                      <a:pt x="0" y="52"/>
                    </a:lnTo>
                    <a:lnTo>
                      <a:pt x="0" y="52"/>
                    </a:lnTo>
                    <a:lnTo>
                      <a:pt x="36" y="46"/>
                    </a:lnTo>
                    <a:lnTo>
                      <a:pt x="70" y="40"/>
                    </a:lnTo>
                    <a:lnTo>
                      <a:pt x="98" y="30"/>
                    </a:lnTo>
                    <a:lnTo>
                      <a:pt x="122" y="22"/>
                    </a:lnTo>
                    <a:lnTo>
                      <a:pt x="156" y="8"/>
                    </a:lnTo>
                    <a:lnTo>
                      <a:pt x="166" y="0"/>
                    </a:lnTo>
                    <a:lnTo>
                      <a:pt x="166" y="2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9" name="Freeform 418"/>
              <p:cNvSpPr>
                <a:spLocks/>
              </p:cNvSpPr>
              <p:nvPr/>
            </p:nvSpPr>
            <p:spPr bwMode="auto">
              <a:xfrm>
                <a:off x="-5748215" y="9605718"/>
                <a:ext cx="212725" cy="263525"/>
              </a:xfrm>
              <a:custGeom>
                <a:avLst/>
                <a:gdLst>
                  <a:gd name="T0" fmla="*/ 40 w 134"/>
                  <a:gd name="T1" fmla="*/ 62 h 166"/>
                  <a:gd name="T2" fmla="*/ 40 w 134"/>
                  <a:gd name="T3" fmla="*/ 62 h 166"/>
                  <a:gd name="T4" fmla="*/ 50 w 134"/>
                  <a:gd name="T5" fmla="*/ 58 h 166"/>
                  <a:gd name="T6" fmla="*/ 64 w 134"/>
                  <a:gd name="T7" fmla="*/ 54 h 166"/>
                  <a:gd name="T8" fmla="*/ 64 w 134"/>
                  <a:gd name="T9" fmla="*/ 54 h 166"/>
                  <a:gd name="T10" fmla="*/ 74 w 134"/>
                  <a:gd name="T11" fmla="*/ 54 h 166"/>
                  <a:gd name="T12" fmla="*/ 86 w 134"/>
                  <a:gd name="T13" fmla="*/ 56 h 166"/>
                  <a:gd name="T14" fmla="*/ 96 w 134"/>
                  <a:gd name="T15" fmla="*/ 60 h 166"/>
                  <a:gd name="T16" fmla="*/ 106 w 134"/>
                  <a:gd name="T17" fmla="*/ 64 h 166"/>
                  <a:gd name="T18" fmla="*/ 114 w 134"/>
                  <a:gd name="T19" fmla="*/ 72 h 166"/>
                  <a:gd name="T20" fmla="*/ 122 w 134"/>
                  <a:gd name="T21" fmla="*/ 80 h 166"/>
                  <a:gd name="T22" fmla="*/ 128 w 134"/>
                  <a:gd name="T23" fmla="*/ 90 h 166"/>
                  <a:gd name="T24" fmla="*/ 132 w 134"/>
                  <a:gd name="T25" fmla="*/ 102 h 166"/>
                  <a:gd name="T26" fmla="*/ 132 w 134"/>
                  <a:gd name="T27" fmla="*/ 102 h 166"/>
                  <a:gd name="T28" fmla="*/ 134 w 134"/>
                  <a:gd name="T29" fmla="*/ 116 h 166"/>
                  <a:gd name="T30" fmla="*/ 132 w 134"/>
                  <a:gd name="T31" fmla="*/ 128 h 166"/>
                  <a:gd name="T32" fmla="*/ 128 w 134"/>
                  <a:gd name="T33" fmla="*/ 138 h 166"/>
                  <a:gd name="T34" fmla="*/ 122 w 134"/>
                  <a:gd name="T35" fmla="*/ 148 h 166"/>
                  <a:gd name="T36" fmla="*/ 112 w 134"/>
                  <a:gd name="T37" fmla="*/ 156 h 166"/>
                  <a:gd name="T38" fmla="*/ 102 w 134"/>
                  <a:gd name="T39" fmla="*/ 160 h 166"/>
                  <a:gd name="T40" fmla="*/ 90 w 134"/>
                  <a:gd name="T41" fmla="*/ 164 h 166"/>
                  <a:gd name="T42" fmla="*/ 76 w 134"/>
                  <a:gd name="T43" fmla="*/ 166 h 166"/>
                  <a:gd name="T44" fmla="*/ 76 w 134"/>
                  <a:gd name="T45" fmla="*/ 166 h 166"/>
                  <a:gd name="T46" fmla="*/ 58 w 134"/>
                  <a:gd name="T47" fmla="*/ 166 h 166"/>
                  <a:gd name="T48" fmla="*/ 40 w 134"/>
                  <a:gd name="T49" fmla="*/ 162 h 166"/>
                  <a:gd name="T50" fmla="*/ 24 w 134"/>
                  <a:gd name="T51" fmla="*/ 154 h 166"/>
                  <a:gd name="T52" fmla="*/ 12 w 134"/>
                  <a:gd name="T53" fmla="*/ 146 h 166"/>
                  <a:gd name="T54" fmla="*/ 32 w 134"/>
                  <a:gd name="T55" fmla="*/ 118 h 166"/>
                  <a:gd name="T56" fmla="*/ 32 w 134"/>
                  <a:gd name="T57" fmla="*/ 118 h 166"/>
                  <a:gd name="T58" fmla="*/ 40 w 134"/>
                  <a:gd name="T59" fmla="*/ 124 h 166"/>
                  <a:gd name="T60" fmla="*/ 48 w 134"/>
                  <a:gd name="T61" fmla="*/ 128 h 166"/>
                  <a:gd name="T62" fmla="*/ 58 w 134"/>
                  <a:gd name="T63" fmla="*/ 130 h 166"/>
                  <a:gd name="T64" fmla="*/ 68 w 134"/>
                  <a:gd name="T65" fmla="*/ 130 h 166"/>
                  <a:gd name="T66" fmla="*/ 68 w 134"/>
                  <a:gd name="T67" fmla="*/ 130 h 166"/>
                  <a:gd name="T68" fmla="*/ 78 w 134"/>
                  <a:gd name="T69" fmla="*/ 128 h 166"/>
                  <a:gd name="T70" fmla="*/ 86 w 134"/>
                  <a:gd name="T71" fmla="*/ 122 h 166"/>
                  <a:gd name="T72" fmla="*/ 88 w 134"/>
                  <a:gd name="T73" fmla="*/ 114 h 166"/>
                  <a:gd name="T74" fmla="*/ 88 w 134"/>
                  <a:gd name="T75" fmla="*/ 106 h 166"/>
                  <a:gd name="T76" fmla="*/ 88 w 134"/>
                  <a:gd name="T77" fmla="*/ 106 h 166"/>
                  <a:gd name="T78" fmla="*/ 84 w 134"/>
                  <a:gd name="T79" fmla="*/ 98 h 166"/>
                  <a:gd name="T80" fmla="*/ 78 w 134"/>
                  <a:gd name="T81" fmla="*/ 90 h 166"/>
                  <a:gd name="T82" fmla="*/ 68 w 134"/>
                  <a:gd name="T83" fmla="*/ 86 h 166"/>
                  <a:gd name="T84" fmla="*/ 58 w 134"/>
                  <a:gd name="T85" fmla="*/ 86 h 166"/>
                  <a:gd name="T86" fmla="*/ 58 w 134"/>
                  <a:gd name="T87" fmla="*/ 86 h 166"/>
                  <a:gd name="T88" fmla="*/ 52 w 134"/>
                  <a:gd name="T89" fmla="*/ 88 h 166"/>
                  <a:gd name="T90" fmla="*/ 46 w 134"/>
                  <a:gd name="T91" fmla="*/ 90 h 166"/>
                  <a:gd name="T92" fmla="*/ 40 w 134"/>
                  <a:gd name="T93" fmla="*/ 98 h 166"/>
                  <a:gd name="T94" fmla="*/ 6 w 134"/>
                  <a:gd name="T95" fmla="*/ 88 h 166"/>
                  <a:gd name="T96" fmla="*/ 0 w 134"/>
                  <a:gd name="T97" fmla="*/ 10 h 166"/>
                  <a:gd name="T98" fmla="*/ 94 w 134"/>
                  <a:gd name="T99" fmla="*/ 0 h 166"/>
                  <a:gd name="T100" fmla="*/ 102 w 134"/>
                  <a:gd name="T101" fmla="*/ 34 h 166"/>
                  <a:gd name="T102" fmla="*/ 38 w 134"/>
                  <a:gd name="T103" fmla="*/ 40 h 166"/>
                  <a:gd name="T104" fmla="*/ 40 w 134"/>
                  <a:gd name="T105" fmla="*/ 62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4" h="166">
                    <a:moveTo>
                      <a:pt x="40" y="62"/>
                    </a:moveTo>
                    <a:lnTo>
                      <a:pt x="40" y="62"/>
                    </a:lnTo>
                    <a:lnTo>
                      <a:pt x="50" y="58"/>
                    </a:lnTo>
                    <a:lnTo>
                      <a:pt x="64" y="54"/>
                    </a:lnTo>
                    <a:lnTo>
                      <a:pt x="64" y="54"/>
                    </a:lnTo>
                    <a:lnTo>
                      <a:pt x="74" y="54"/>
                    </a:lnTo>
                    <a:lnTo>
                      <a:pt x="86" y="56"/>
                    </a:lnTo>
                    <a:lnTo>
                      <a:pt x="96" y="60"/>
                    </a:lnTo>
                    <a:lnTo>
                      <a:pt x="106" y="64"/>
                    </a:lnTo>
                    <a:lnTo>
                      <a:pt x="114" y="72"/>
                    </a:lnTo>
                    <a:lnTo>
                      <a:pt x="122" y="80"/>
                    </a:lnTo>
                    <a:lnTo>
                      <a:pt x="128" y="90"/>
                    </a:lnTo>
                    <a:lnTo>
                      <a:pt x="132" y="102"/>
                    </a:lnTo>
                    <a:lnTo>
                      <a:pt x="132" y="102"/>
                    </a:lnTo>
                    <a:lnTo>
                      <a:pt x="134" y="116"/>
                    </a:lnTo>
                    <a:lnTo>
                      <a:pt x="132" y="128"/>
                    </a:lnTo>
                    <a:lnTo>
                      <a:pt x="128" y="138"/>
                    </a:lnTo>
                    <a:lnTo>
                      <a:pt x="122" y="148"/>
                    </a:lnTo>
                    <a:lnTo>
                      <a:pt x="112" y="156"/>
                    </a:lnTo>
                    <a:lnTo>
                      <a:pt x="102" y="160"/>
                    </a:lnTo>
                    <a:lnTo>
                      <a:pt x="90" y="164"/>
                    </a:lnTo>
                    <a:lnTo>
                      <a:pt x="76" y="166"/>
                    </a:lnTo>
                    <a:lnTo>
                      <a:pt x="76" y="166"/>
                    </a:lnTo>
                    <a:lnTo>
                      <a:pt x="58" y="166"/>
                    </a:lnTo>
                    <a:lnTo>
                      <a:pt x="40" y="162"/>
                    </a:lnTo>
                    <a:lnTo>
                      <a:pt x="24" y="154"/>
                    </a:lnTo>
                    <a:lnTo>
                      <a:pt x="12" y="146"/>
                    </a:lnTo>
                    <a:lnTo>
                      <a:pt x="32" y="118"/>
                    </a:lnTo>
                    <a:lnTo>
                      <a:pt x="32" y="118"/>
                    </a:lnTo>
                    <a:lnTo>
                      <a:pt x="40" y="124"/>
                    </a:lnTo>
                    <a:lnTo>
                      <a:pt x="48" y="128"/>
                    </a:lnTo>
                    <a:lnTo>
                      <a:pt x="58" y="130"/>
                    </a:lnTo>
                    <a:lnTo>
                      <a:pt x="68" y="130"/>
                    </a:lnTo>
                    <a:lnTo>
                      <a:pt x="68" y="130"/>
                    </a:lnTo>
                    <a:lnTo>
                      <a:pt x="78" y="128"/>
                    </a:lnTo>
                    <a:lnTo>
                      <a:pt x="86" y="122"/>
                    </a:lnTo>
                    <a:lnTo>
                      <a:pt x="88" y="114"/>
                    </a:lnTo>
                    <a:lnTo>
                      <a:pt x="88" y="106"/>
                    </a:lnTo>
                    <a:lnTo>
                      <a:pt x="88" y="106"/>
                    </a:lnTo>
                    <a:lnTo>
                      <a:pt x="84" y="98"/>
                    </a:lnTo>
                    <a:lnTo>
                      <a:pt x="78" y="90"/>
                    </a:lnTo>
                    <a:lnTo>
                      <a:pt x="68" y="86"/>
                    </a:lnTo>
                    <a:lnTo>
                      <a:pt x="58" y="86"/>
                    </a:lnTo>
                    <a:lnTo>
                      <a:pt x="58" y="86"/>
                    </a:lnTo>
                    <a:lnTo>
                      <a:pt x="52" y="88"/>
                    </a:lnTo>
                    <a:lnTo>
                      <a:pt x="46" y="90"/>
                    </a:lnTo>
                    <a:lnTo>
                      <a:pt x="40" y="98"/>
                    </a:lnTo>
                    <a:lnTo>
                      <a:pt x="6" y="88"/>
                    </a:lnTo>
                    <a:lnTo>
                      <a:pt x="0" y="10"/>
                    </a:lnTo>
                    <a:lnTo>
                      <a:pt x="94" y="0"/>
                    </a:lnTo>
                    <a:lnTo>
                      <a:pt x="102" y="34"/>
                    </a:lnTo>
                    <a:lnTo>
                      <a:pt x="38" y="40"/>
                    </a:lnTo>
                    <a:lnTo>
                      <a:pt x="40" y="62"/>
                    </a:lnTo>
                    <a:close/>
                  </a:path>
                </a:pathLst>
              </a:custGeom>
              <a:solidFill>
                <a:srgbClr val="B7A2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0" name="Freeform 419"/>
              <p:cNvSpPr>
                <a:spLocks/>
              </p:cNvSpPr>
              <p:nvPr/>
            </p:nvSpPr>
            <p:spPr bwMode="auto">
              <a:xfrm>
                <a:off x="-5748215" y="9605718"/>
                <a:ext cx="212725" cy="263525"/>
              </a:xfrm>
              <a:custGeom>
                <a:avLst/>
                <a:gdLst>
                  <a:gd name="T0" fmla="*/ 40 w 134"/>
                  <a:gd name="T1" fmla="*/ 62 h 166"/>
                  <a:gd name="T2" fmla="*/ 40 w 134"/>
                  <a:gd name="T3" fmla="*/ 62 h 166"/>
                  <a:gd name="T4" fmla="*/ 50 w 134"/>
                  <a:gd name="T5" fmla="*/ 58 h 166"/>
                  <a:gd name="T6" fmla="*/ 64 w 134"/>
                  <a:gd name="T7" fmla="*/ 54 h 166"/>
                  <a:gd name="T8" fmla="*/ 64 w 134"/>
                  <a:gd name="T9" fmla="*/ 54 h 166"/>
                  <a:gd name="T10" fmla="*/ 74 w 134"/>
                  <a:gd name="T11" fmla="*/ 54 h 166"/>
                  <a:gd name="T12" fmla="*/ 86 w 134"/>
                  <a:gd name="T13" fmla="*/ 56 h 166"/>
                  <a:gd name="T14" fmla="*/ 96 w 134"/>
                  <a:gd name="T15" fmla="*/ 60 h 166"/>
                  <a:gd name="T16" fmla="*/ 106 w 134"/>
                  <a:gd name="T17" fmla="*/ 64 h 166"/>
                  <a:gd name="T18" fmla="*/ 114 w 134"/>
                  <a:gd name="T19" fmla="*/ 72 h 166"/>
                  <a:gd name="T20" fmla="*/ 122 w 134"/>
                  <a:gd name="T21" fmla="*/ 80 h 166"/>
                  <a:gd name="T22" fmla="*/ 128 w 134"/>
                  <a:gd name="T23" fmla="*/ 90 h 166"/>
                  <a:gd name="T24" fmla="*/ 132 w 134"/>
                  <a:gd name="T25" fmla="*/ 102 h 166"/>
                  <a:gd name="T26" fmla="*/ 132 w 134"/>
                  <a:gd name="T27" fmla="*/ 102 h 166"/>
                  <a:gd name="T28" fmla="*/ 134 w 134"/>
                  <a:gd name="T29" fmla="*/ 116 h 166"/>
                  <a:gd name="T30" fmla="*/ 132 w 134"/>
                  <a:gd name="T31" fmla="*/ 128 h 166"/>
                  <a:gd name="T32" fmla="*/ 128 w 134"/>
                  <a:gd name="T33" fmla="*/ 138 h 166"/>
                  <a:gd name="T34" fmla="*/ 122 w 134"/>
                  <a:gd name="T35" fmla="*/ 148 h 166"/>
                  <a:gd name="T36" fmla="*/ 112 w 134"/>
                  <a:gd name="T37" fmla="*/ 156 h 166"/>
                  <a:gd name="T38" fmla="*/ 102 w 134"/>
                  <a:gd name="T39" fmla="*/ 160 h 166"/>
                  <a:gd name="T40" fmla="*/ 90 w 134"/>
                  <a:gd name="T41" fmla="*/ 164 h 166"/>
                  <a:gd name="T42" fmla="*/ 76 w 134"/>
                  <a:gd name="T43" fmla="*/ 166 h 166"/>
                  <a:gd name="T44" fmla="*/ 76 w 134"/>
                  <a:gd name="T45" fmla="*/ 166 h 166"/>
                  <a:gd name="T46" fmla="*/ 58 w 134"/>
                  <a:gd name="T47" fmla="*/ 166 h 166"/>
                  <a:gd name="T48" fmla="*/ 40 w 134"/>
                  <a:gd name="T49" fmla="*/ 162 h 166"/>
                  <a:gd name="T50" fmla="*/ 24 w 134"/>
                  <a:gd name="T51" fmla="*/ 154 h 166"/>
                  <a:gd name="T52" fmla="*/ 12 w 134"/>
                  <a:gd name="T53" fmla="*/ 146 h 166"/>
                  <a:gd name="T54" fmla="*/ 32 w 134"/>
                  <a:gd name="T55" fmla="*/ 118 h 166"/>
                  <a:gd name="T56" fmla="*/ 32 w 134"/>
                  <a:gd name="T57" fmla="*/ 118 h 166"/>
                  <a:gd name="T58" fmla="*/ 40 w 134"/>
                  <a:gd name="T59" fmla="*/ 124 h 166"/>
                  <a:gd name="T60" fmla="*/ 48 w 134"/>
                  <a:gd name="T61" fmla="*/ 128 h 166"/>
                  <a:gd name="T62" fmla="*/ 58 w 134"/>
                  <a:gd name="T63" fmla="*/ 130 h 166"/>
                  <a:gd name="T64" fmla="*/ 68 w 134"/>
                  <a:gd name="T65" fmla="*/ 130 h 166"/>
                  <a:gd name="T66" fmla="*/ 68 w 134"/>
                  <a:gd name="T67" fmla="*/ 130 h 166"/>
                  <a:gd name="T68" fmla="*/ 78 w 134"/>
                  <a:gd name="T69" fmla="*/ 128 h 166"/>
                  <a:gd name="T70" fmla="*/ 86 w 134"/>
                  <a:gd name="T71" fmla="*/ 122 h 166"/>
                  <a:gd name="T72" fmla="*/ 88 w 134"/>
                  <a:gd name="T73" fmla="*/ 114 h 166"/>
                  <a:gd name="T74" fmla="*/ 88 w 134"/>
                  <a:gd name="T75" fmla="*/ 106 h 166"/>
                  <a:gd name="T76" fmla="*/ 88 w 134"/>
                  <a:gd name="T77" fmla="*/ 106 h 166"/>
                  <a:gd name="T78" fmla="*/ 84 w 134"/>
                  <a:gd name="T79" fmla="*/ 98 h 166"/>
                  <a:gd name="T80" fmla="*/ 78 w 134"/>
                  <a:gd name="T81" fmla="*/ 90 h 166"/>
                  <a:gd name="T82" fmla="*/ 68 w 134"/>
                  <a:gd name="T83" fmla="*/ 86 h 166"/>
                  <a:gd name="T84" fmla="*/ 58 w 134"/>
                  <a:gd name="T85" fmla="*/ 86 h 166"/>
                  <a:gd name="T86" fmla="*/ 58 w 134"/>
                  <a:gd name="T87" fmla="*/ 86 h 166"/>
                  <a:gd name="T88" fmla="*/ 52 w 134"/>
                  <a:gd name="T89" fmla="*/ 88 h 166"/>
                  <a:gd name="T90" fmla="*/ 46 w 134"/>
                  <a:gd name="T91" fmla="*/ 90 h 166"/>
                  <a:gd name="T92" fmla="*/ 40 w 134"/>
                  <a:gd name="T93" fmla="*/ 98 h 166"/>
                  <a:gd name="T94" fmla="*/ 6 w 134"/>
                  <a:gd name="T95" fmla="*/ 88 h 166"/>
                  <a:gd name="T96" fmla="*/ 0 w 134"/>
                  <a:gd name="T97" fmla="*/ 10 h 166"/>
                  <a:gd name="T98" fmla="*/ 94 w 134"/>
                  <a:gd name="T99" fmla="*/ 0 h 166"/>
                  <a:gd name="T100" fmla="*/ 102 w 134"/>
                  <a:gd name="T101" fmla="*/ 34 h 166"/>
                  <a:gd name="T102" fmla="*/ 38 w 134"/>
                  <a:gd name="T103" fmla="*/ 40 h 166"/>
                  <a:gd name="T104" fmla="*/ 40 w 134"/>
                  <a:gd name="T105" fmla="*/ 62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4" h="166">
                    <a:moveTo>
                      <a:pt x="40" y="62"/>
                    </a:moveTo>
                    <a:lnTo>
                      <a:pt x="40" y="62"/>
                    </a:lnTo>
                    <a:lnTo>
                      <a:pt x="50" y="58"/>
                    </a:lnTo>
                    <a:lnTo>
                      <a:pt x="64" y="54"/>
                    </a:lnTo>
                    <a:lnTo>
                      <a:pt x="64" y="54"/>
                    </a:lnTo>
                    <a:lnTo>
                      <a:pt x="74" y="54"/>
                    </a:lnTo>
                    <a:lnTo>
                      <a:pt x="86" y="56"/>
                    </a:lnTo>
                    <a:lnTo>
                      <a:pt x="96" y="60"/>
                    </a:lnTo>
                    <a:lnTo>
                      <a:pt x="106" y="64"/>
                    </a:lnTo>
                    <a:lnTo>
                      <a:pt x="114" y="72"/>
                    </a:lnTo>
                    <a:lnTo>
                      <a:pt x="122" y="80"/>
                    </a:lnTo>
                    <a:lnTo>
                      <a:pt x="128" y="90"/>
                    </a:lnTo>
                    <a:lnTo>
                      <a:pt x="132" y="102"/>
                    </a:lnTo>
                    <a:lnTo>
                      <a:pt x="132" y="102"/>
                    </a:lnTo>
                    <a:lnTo>
                      <a:pt x="134" y="116"/>
                    </a:lnTo>
                    <a:lnTo>
                      <a:pt x="132" y="128"/>
                    </a:lnTo>
                    <a:lnTo>
                      <a:pt x="128" y="138"/>
                    </a:lnTo>
                    <a:lnTo>
                      <a:pt x="122" y="148"/>
                    </a:lnTo>
                    <a:lnTo>
                      <a:pt x="112" y="156"/>
                    </a:lnTo>
                    <a:lnTo>
                      <a:pt x="102" y="160"/>
                    </a:lnTo>
                    <a:lnTo>
                      <a:pt x="90" y="164"/>
                    </a:lnTo>
                    <a:lnTo>
                      <a:pt x="76" y="166"/>
                    </a:lnTo>
                    <a:lnTo>
                      <a:pt x="76" y="166"/>
                    </a:lnTo>
                    <a:lnTo>
                      <a:pt x="58" y="166"/>
                    </a:lnTo>
                    <a:lnTo>
                      <a:pt x="40" y="162"/>
                    </a:lnTo>
                    <a:lnTo>
                      <a:pt x="24" y="154"/>
                    </a:lnTo>
                    <a:lnTo>
                      <a:pt x="12" y="146"/>
                    </a:lnTo>
                    <a:lnTo>
                      <a:pt x="32" y="118"/>
                    </a:lnTo>
                    <a:lnTo>
                      <a:pt x="32" y="118"/>
                    </a:lnTo>
                    <a:lnTo>
                      <a:pt x="40" y="124"/>
                    </a:lnTo>
                    <a:lnTo>
                      <a:pt x="48" y="128"/>
                    </a:lnTo>
                    <a:lnTo>
                      <a:pt x="58" y="130"/>
                    </a:lnTo>
                    <a:lnTo>
                      <a:pt x="68" y="130"/>
                    </a:lnTo>
                    <a:lnTo>
                      <a:pt x="68" y="130"/>
                    </a:lnTo>
                    <a:lnTo>
                      <a:pt x="78" y="128"/>
                    </a:lnTo>
                    <a:lnTo>
                      <a:pt x="86" y="122"/>
                    </a:lnTo>
                    <a:lnTo>
                      <a:pt x="88" y="114"/>
                    </a:lnTo>
                    <a:lnTo>
                      <a:pt x="88" y="106"/>
                    </a:lnTo>
                    <a:lnTo>
                      <a:pt x="88" y="106"/>
                    </a:lnTo>
                    <a:lnTo>
                      <a:pt x="84" y="98"/>
                    </a:lnTo>
                    <a:lnTo>
                      <a:pt x="78" y="90"/>
                    </a:lnTo>
                    <a:lnTo>
                      <a:pt x="68" y="86"/>
                    </a:lnTo>
                    <a:lnTo>
                      <a:pt x="58" y="86"/>
                    </a:lnTo>
                    <a:lnTo>
                      <a:pt x="58" y="86"/>
                    </a:lnTo>
                    <a:lnTo>
                      <a:pt x="52" y="88"/>
                    </a:lnTo>
                    <a:lnTo>
                      <a:pt x="46" y="90"/>
                    </a:lnTo>
                    <a:lnTo>
                      <a:pt x="40" y="98"/>
                    </a:lnTo>
                    <a:lnTo>
                      <a:pt x="6" y="88"/>
                    </a:lnTo>
                    <a:lnTo>
                      <a:pt x="0" y="10"/>
                    </a:lnTo>
                    <a:lnTo>
                      <a:pt x="94" y="0"/>
                    </a:lnTo>
                    <a:lnTo>
                      <a:pt x="102" y="34"/>
                    </a:lnTo>
                    <a:lnTo>
                      <a:pt x="38" y="40"/>
                    </a:lnTo>
                    <a:lnTo>
                      <a:pt x="40" y="6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1" name="Freeform 421"/>
              <p:cNvSpPr>
                <a:spLocks/>
              </p:cNvSpPr>
              <p:nvPr/>
            </p:nvSpPr>
            <p:spPr bwMode="auto">
              <a:xfrm>
                <a:off x="-6297490" y="9650168"/>
                <a:ext cx="146050" cy="530225"/>
              </a:xfrm>
              <a:custGeom>
                <a:avLst/>
                <a:gdLst>
                  <a:gd name="T0" fmla="*/ 0 w 92"/>
                  <a:gd name="T1" fmla="*/ 0 h 334"/>
                  <a:gd name="T2" fmla="*/ 0 w 92"/>
                  <a:gd name="T3" fmla="*/ 0 h 334"/>
                  <a:gd name="T4" fmla="*/ 6 w 92"/>
                  <a:gd name="T5" fmla="*/ 8 h 334"/>
                  <a:gd name="T6" fmla="*/ 24 w 92"/>
                  <a:gd name="T7" fmla="*/ 32 h 334"/>
                  <a:gd name="T8" fmla="*/ 46 w 92"/>
                  <a:gd name="T9" fmla="*/ 68 h 334"/>
                  <a:gd name="T10" fmla="*/ 56 w 92"/>
                  <a:gd name="T11" fmla="*/ 90 h 334"/>
                  <a:gd name="T12" fmla="*/ 68 w 92"/>
                  <a:gd name="T13" fmla="*/ 114 h 334"/>
                  <a:gd name="T14" fmla="*/ 78 w 92"/>
                  <a:gd name="T15" fmla="*/ 140 h 334"/>
                  <a:gd name="T16" fmla="*/ 84 w 92"/>
                  <a:gd name="T17" fmla="*/ 168 h 334"/>
                  <a:gd name="T18" fmla="*/ 90 w 92"/>
                  <a:gd name="T19" fmla="*/ 194 h 334"/>
                  <a:gd name="T20" fmla="*/ 92 w 92"/>
                  <a:gd name="T21" fmla="*/ 224 h 334"/>
                  <a:gd name="T22" fmla="*/ 92 w 92"/>
                  <a:gd name="T23" fmla="*/ 252 h 334"/>
                  <a:gd name="T24" fmla="*/ 86 w 92"/>
                  <a:gd name="T25" fmla="*/ 280 h 334"/>
                  <a:gd name="T26" fmla="*/ 82 w 92"/>
                  <a:gd name="T27" fmla="*/ 294 h 334"/>
                  <a:gd name="T28" fmla="*/ 76 w 92"/>
                  <a:gd name="T29" fmla="*/ 308 h 334"/>
                  <a:gd name="T30" fmla="*/ 68 w 92"/>
                  <a:gd name="T31" fmla="*/ 322 h 334"/>
                  <a:gd name="T32" fmla="*/ 60 w 92"/>
                  <a:gd name="T33" fmla="*/ 334 h 334"/>
                  <a:gd name="T34" fmla="*/ 0 w 92"/>
                  <a:gd name="T35" fmla="*/ 0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2" h="334">
                    <a:moveTo>
                      <a:pt x="0" y="0"/>
                    </a:moveTo>
                    <a:lnTo>
                      <a:pt x="0" y="0"/>
                    </a:lnTo>
                    <a:lnTo>
                      <a:pt x="6" y="8"/>
                    </a:lnTo>
                    <a:lnTo>
                      <a:pt x="24" y="32"/>
                    </a:lnTo>
                    <a:lnTo>
                      <a:pt x="46" y="68"/>
                    </a:lnTo>
                    <a:lnTo>
                      <a:pt x="56" y="90"/>
                    </a:lnTo>
                    <a:lnTo>
                      <a:pt x="68" y="114"/>
                    </a:lnTo>
                    <a:lnTo>
                      <a:pt x="78" y="140"/>
                    </a:lnTo>
                    <a:lnTo>
                      <a:pt x="84" y="168"/>
                    </a:lnTo>
                    <a:lnTo>
                      <a:pt x="90" y="194"/>
                    </a:lnTo>
                    <a:lnTo>
                      <a:pt x="92" y="224"/>
                    </a:lnTo>
                    <a:lnTo>
                      <a:pt x="92" y="252"/>
                    </a:lnTo>
                    <a:lnTo>
                      <a:pt x="86" y="280"/>
                    </a:lnTo>
                    <a:lnTo>
                      <a:pt x="82" y="294"/>
                    </a:lnTo>
                    <a:lnTo>
                      <a:pt x="76" y="308"/>
                    </a:lnTo>
                    <a:lnTo>
                      <a:pt x="68" y="322"/>
                    </a:lnTo>
                    <a:lnTo>
                      <a:pt x="60" y="334"/>
                    </a:lnTo>
                    <a:lnTo>
                      <a:pt x="0" y="0"/>
                    </a:lnTo>
                    <a:close/>
                  </a:path>
                </a:pathLst>
              </a:custGeom>
              <a:solidFill>
                <a:srgbClr val="B7A2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2" name="Freeform 422"/>
              <p:cNvSpPr>
                <a:spLocks/>
              </p:cNvSpPr>
              <p:nvPr/>
            </p:nvSpPr>
            <p:spPr bwMode="auto">
              <a:xfrm>
                <a:off x="-6297490" y="9650168"/>
                <a:ext cx="146050" cy="530225"/>
              </a:xfrm>
              <a:custGeom>
                <a:avLst/>
                <a:gdLst>
                  <a:gd name="T0" fmla="*/ 0 w 92"/>
                  <a:gd name="T1" fmla="*/ 0 h 334"/>
                  <a:gd name="T2" fmla="*/ 0 w 92"/>
                  <a:gd name="T3" fmla="*/ 0 h 334"/>
                  <a:gd name="T4" fmla="*/ 6 w 92"/>
                  <a:gd name="T5" fmla="*/ 8 h 334"/>
                  <a:gd name="T6" fmla="*/ 24 w 92"/>
                  <a:gd name="T7" fmla="*/ 32 h 334"/>
                  <a:gd name="T8" fmla="*/ 46 w 92"/>
                  <a:gd name="T9" fmla="*/ 68 h 334"/>
                  <a:gd name="T10" fmla="*/ 56 w 92"/>
                  <a:gd name="T11" fmla="*/ 90 h 334"/>
                  <a:gd name="T12" fmla="*/ 68 w 92"/>
                  <a:gd name="T13" fmla="*/ 114 h 334"/>
                  <a:gd name="T14" fmla="*/ 78 w 92"/>
                  <a:gd name="T15" fmla="*/ 140 h 334"/>
                  <a:gd name="T16" fmla="*/ 84 w 92"/>
                  <a:gd name="T17" fmla="*/ 168 h 334"/>
                  <a:gd name="T18" fmla="*/ 90 w 92"/>
                  <a:gd name="T19" fmla="*/ 194 h 334"/>
                  <a:gd name="T20" fmla="*/ 92 w 92"/>
                  <a:gd name="T21" fmla="*/ 224 h 334"/>
                  <a:gd name="T22" fmla="*/ 92 w 92"/>
                  <a:gd name="T23" fmla="*/ 252 h 334"/>
                  <a:gd name="T24" fmla="*/ 86 w 92"/>
                  <a:gd name="T25" fmla="*/ 280 h 334"/>
                  <a:gd name="T26" fmla="*/ 82 w 92"/>
                  <a:gd name="T27" fmla="*/ 294 h 334"/>
                  <a:gd name="T28" fmla="*/ 76 w 92"/>
                  <a:gd name="T29" fmla="*/ 308 h 334"/>
                  <a:gd name="T30" fmla="*/ 68 w 92"/>
                  <a:gd name="T31" fmla="*/ 322 h 334"/>
                  <a:gd name="T32" fmla="*/ 60 w 92"/>
                  <a:gd name="T33" fmla="*/ 334 h 334"/>
                  <a:gd name="T34" fmla="*/ 0 w 92"/>
                  <a:gd name="T35" fmla="*/ 0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2" h="334">
                    <a:moveTo>
                      <a:pt x="0" y="0"/>
                    </a:moveTo>
                    <a:lnTo>
                      <a:pt x="0" y="0"/>
                    </a:lnTo>
                    <a:lnTo>
                      <a:pt x="6" y="8"/>
                    </a:lnTo>
                    <a:lnTo>
                      <a:pt x="24" y="32"/>
                    </a:lnTo>
                    <a:lnTo>
                      <a:pt x="46" y="68"/>
                    </a:lnTo>
                    <a:lnTo>
                      <a:pt x="56" y="90"/>
                    </a:lnTo>
                    <a:lnTo>
                      <a:pt x="68" y="114"/>
                    </a:lnTo>
                    <a:lnTo>
                      <a:pt x="78" y="140"/>
                    </a:lnTo>
                    <a:lnTo>
                      <a:pt x="84" y="168"/>
                    </a:lnTo>
                    <a:lnTo>
                      <a:pt x="90" y="194"/>
                    </a:lnTo>
                    <a:lnTo>
                      <a:pt x="92" y="224"/>
                    </a:lnTo>
                    <a:lnTo>
                      <a:pt x="92" y="252"/>
                    </a:lnTo>
                    <a:lnTo>
                      <a:pt x="86" y="280"/>
                    </a:lnTo>
                    <a:lnTo>
                      <a:pt x="82" y="294"/>
                    </a:lnTo>
                    <a:lnTo>
                      <a:pt x="76" y="308"/>
                    </a:lnTo>
                    <a:lnTo>
                      <a:pt x="68" y="322"/>
                    </a:lnTo>
                    <a:lnTo>
                      <a:pt x="60" y="334"/>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3" name="Freeform 423"/>
              <p:cNvSpPr>
                <a:spLocks/>
              </p:cNvSpPr>
              <p:nvPr/>
            </p:nvSpPr>
            <p:spPr bwMode="auto">
              <a:xfrm>
                <a:off x="-5297365" y="10243893"/>
                <a:ext cx="917575" cy="520700"/>
              </a:xfrm>
              <a:custGeom>
                <a:avLst/>
                <a:gdLst>
                  <a:gd name="T0" fmla="*/ 576 w 578"/>
                  <a:gd name="T1" fmla="*/ 244 h 328"/>
                  <a:gd name="T2" fmla="*/ 574 w 578"/>
                  <a:gd name="T3" fmla="*/ 210 h 328"/>
                  <a:gd name="T4" fmla="*/ 548 w 578"/>
                  <a:gd name="T5" fmla="*/ 172 h 328"/>
                  <a:gd name="T6" fmla="*/ 482 w 578"/>
                  <a:gd name="T7" fmla="*/ 118 h 328"/>
                  <a:gd name="T8" fmla="*/ 332 w 578"/>
                  <a:gd name="T9" fmla="*/ 44 h 328"/>
                  <a:gd name="T10" fmla="*/ 222 w 578"/>
                  <a:gd name="T11" fmla="*/ 12 h 328"/>
                  <a:gd name="T12" fmla="*/ 104 w 578"/>
                  <a:gd name="T13" fmla="*/ 2 h 328"/>
                  <a:gd name="T14" fmla="*/ 54 w 578"/>
                  <a:gd name="T15" fmla="*/ 10 h 328"/>
                  <a:gd name="T16" fmla="*/ 24 w 578"/>
                  <a:gd name="T17" fmla="*/ 30 h 328"/>
                  <a:gd name="T18" fmla="*/ 18 w 578"/>
                  <a:gd name="T19" fmla="*/ 42 h 328"/>
                  <a:gd name="T20" fmla="*/ 16 w 578"/>
                  <a:gd name="T21" fmla="*/ 46 h 328"/>
                  <a:gd name="T22" fmla="*/ 14 w 578"/>
                  <a:gd name="T23" fmla="*/ 50 h 328"/>
                  <a:gd name="T24" fmla="*/ 14 w 578"/>
                  <a:gd name="T25" fmla="*/ 52 h 328"/>
                  <a:gd name="T26" fmla="*/ 12 w 578"/>
                  <a:gd name="T27" fmla="*/ 56 h 328"/>
                  <a:gd name="T28" fmla="*/ 12 w 578"/>
                  <a:gd name="T29" fmla="*/ 58 h 328"/>
                  <a:gd name="T30" fmla="*/ 10 w 578"/>
                  <a:gd name="T31" fmla="*/ 62 h 328"/>
                  <a:gd name="T32" fmla="*/ 10 w 578"/>
                  <a:gd name="T33" fmla="*/ 66 h 328"/>
                  <a:gd name="T34" fmla="*/ 8 w 578"/>
                  <a:gd name="T35" fmla="*/ 68 h 328"/>
                  <a:gd name="T36" fmla="*/ 6 w 578"/>
                  <a:gd name="T37" fmla="*/ 72 h 328"/>
                  <a:gd name="T38" fmla="*/ 6 w 578"/>
                  <a:gd name="T39" fmla="*/ 76 h 328"/>
                  <a:gd name="T40" fmla="*/ 4 w 578"/>
                  <a:gd name="T41" fmla="*/ 78 h 328"/>
                  <a:gd name="T42" fmla="*/ 4 w 578"/>
                  <a:gd name="T43" fmla="*/ 82 h 328"/>
                  <a:gd name="T44" fmla="*/ 2 w 578"/>
                  <a:gd name="T45" fmla="*/ 84 h 328"/>
                  <a:gd name="T46" fmla="*/ 0 w 578"/>
                  <a:gd name="T47" fmla="*/ 96 h 328"/>
                  <a:gd name="T48" fmla="*/ 10 w 578"/>
                  <a:gd name="T49" fmla="*/ 132 h 328"/>
                  <a:gd name="T50" fmla="*/ 42 w 578"/>
                  <a:gd name="T51" fmla="*/ 172 h 328"/>
                  <a:gd name="T52" fmla="*/ 140 w 578"/>
                  <a:gd name="T53" fmla="*/ 238 h 328"/>
                  <a:gd name="T54" fmla="*/ 246 w 578"/>
                  <a:gd name="T55" fmla="*/ 286 h 328"/>
                  <a:gd name="T56" fmla="*/ 408 w 578"/>
                  <a:gd name="T57" fmla="*/ 324 h 328"/>
                  <a:gd name="T58" fmla="*/ 492 w 578"/>
                  <a:gd name="T59" fmla="*/ 326 h 328"/>
                  <a:gd name="T60" fmla="*/ 536 w 578"/>
                  <a:gd name="T61" fmla="*/ 314 h 328"/>
                  <a:gd name="T62" fmla="*/ 560 w 578"/>
                  <a:gd name="T63" fmla="*/ 288 h 328"/>
                  <a:gd name="T64" fmla="*/ 562 w 578"/>
                  <a:gd name="T65" fmla="*/ 286 h 328"/>
                  <a:gd name="T66" fmla="*/ 562 w 578"/>
                  <a:gd name="T67" fmla="*/ 282 h 328"/>
                  <a:gd name="T68" fmla="*/ 564 w 578"/>
                  <a:gd name="T69" fmla="*/ 278 h 328"/>
                  <a:gd name="T70" fmla="*/ 564 w 578"/>
                  <a:gd name="T71" fmla="*/ 276 h 328"/>
                  <a:gd name="T72" fmla="*/ 566 w 578"/>
                  <a:gd name="T73" fmla="*/ 272 h 328"/>
                  <a:gd name="T74" fmla="*/ 568 w 578"/>
                  <a:gd name="T75" fmla="*/ 270 h 328"/>
                  <a:gd name="T76" fmla="*/ 568 w 578"/>
                  <a:gd name="T77" fmla="*/ 266 h 328"/>
                  <a:gd name="T78" fmla="*/ 570 w 578"/>
                  <a:gd name="T79" fmla="*/ 262 h 328"/>
                  <a:gd name="T80" fmla="*/ 570 w 578"/>
                  <a:gd name="T81" fmla="*/ 260 h 328"/>
                  <a:gd name="T82" fmla="*/ 572 w 578"/>
                  <a:gd name="T83" fmla="*/ 256 h 328"/>
                  <a:gd name="T84" fmla="*/ 572 w 578"/>
                  <a:gd name="T85" fmla="*/ 252 h 328"/>
                  <a:gd name="T86" fmla="*/ 574 w 578"/>
                  <a:gd name="T87" fmla="*/ 250 h 328"/>
                  <a:gd name="T88" fmla="*/ 576 w 578"/>
                  <a:gd name="T89" fmla="*/ 246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78" h="328">
                    <a:moveTo>
                      <a:pt x="576" y="244"/>
                    </a:moveTo>
                    <a:lnTo>
                      <a:pt x="576" y="244"/>
                    </a:lnTo>
                    <a:lnTo>
                      <a:pt x="576" y="244"/>
                    </a:lnTo>
                    <a:lnTo>
                      <a:pt x="578" y="232"/>
                    </a:lnTo>
                    <a:lnTo>
                      <a:pt x="578" y="222"/>
                    </a:lnTo>
                    <a:lnTo>
                      <a:pt x="574" y="210"/>
                    </a:lnTo>
                    <a:lnTo>
                      <a:pt x="568" y="198"/>
                    </a:lnTo>
                    <a:lnTo>
                      <a:pt x="560" y="184"/>
                    </a:lnTo>
                    <a:lnTo>
                      <a:pt x="548" y="172"/>
                    </a:lnTo>
                    <a:lnTo>
                      <a:pt x="536" y="158"/>
                    </a:lnTo>
                    <a:lnTo>
                      <a:pt x="520" y="144"/>
                    </a:lnTo>
                    <a:lnTo>
                      <a:pt x="482" y="118"/>
                    </a:lnTo>
                    <a:lnTo>
                      <a:pt x="438" y="92"/>
                    </a:lnTo>
                    <a:lnTo>
                      <a:pt x="388" y="66"/>
                    </a:lnTo>
                    <a:lnTo>
                      <a:pt x="332" y="44"/>
                    </a:lnTo>
                    <a:lnTo>
                      <a:pt x="332" y="44"/>
                    </a:lnTo>
                    <a:lnTo>
                      <a:pt x="276" y="26"/>
                    </a:lnTo>
                    <a:lnTo>
                      <a:pt x="222" y="12"/>
                    </a:lnTo>
                    <a:lnTo>
                      <a:pt x="170" y="4"/>
                    </a:lnTo>
                    <a:lnTo>
                      <a:pt x="126" y="0"/>
                    </a:lnTo>
                    <a:lnTo>
                      <a:pt x="104" y="2"/>
                    </a:lnTo>
                    <a:lnTo>
                      <a:pt x="86" y="4"/>
                    </a:lnTo>
                    <a:lnTo>
                      <a:pt x="68" y="6"/>
                    </a:lnTo>
                    <a:lnTo>
                      <a:pt x="54" y="10"/>
                    </a:lnTo>
                    <a:lnTo>
                      <a:pt x="42" y="16"/>
                    </a:lnTo>
                    <a:lnTo>
                      <a:pt x="30" y="22"/>
                    </a:lnTo>
                    <a:lnTo>
                      <a:pt x="24" y="30"/>
                    </a:lnTo>
                    <a:lnTo>
                      <a:pt x="18" y="40"/>
                    </a:lnTo>
                    <a:lnTo>
                      <a:pt x="18" y="42"/>
                    </a:lnTo>
                    <a:lnTo>
                      <a:pt x="18" y="42"/>
                    </a:lnTo>
                    <a:lnTo>
                      <a:pt x="18" y="44"/>
                    </a:lnTo>
                    <a:lnTo>
                      <a:pt x="16" y="44"/>
                    </a:lnTo>
                    <a:lnTo>
                      <a:pt x="16" y="46"/>
                    </a:lnTo>
                    <a:lnTo>
                      <a:pt x="16" y="46"/>
                    </a:lnTo>
                    <a:lnTo>
                      <a:pt x="16" y="48"/>
                    </a:lnTo>
                    <a:lnTo>
                      <a:pt x="14" y="50"/>
                    </a:lnTo>
                    <a:lnTo>
                      <a:pt x="14" y="50"/>
                    </a:lnTo>
                    <a:lnTo>
                      <a:pt x="14" y="52"/>
                    </a:lnTo>
                    <a:lnTo>
                      <a:pt x="14" y="52"/>
                    </a:lnTo>
                    <a:lnTo>
                      <a:pt x="14" y="54"/>
                    </a:lnTo>
                    <a:lnTo>
                      <a:pt x="14" y="54"/>
                    </a:lnTo>
                    <a:lnTo>
                      <a:pt x="12" y="56"/>
                    </a:lnTo>
                    <a:lnTo>
                      <a:pt x="12" y="56"/>
                    </a:lnTo>
                    <a:lnTo>
                      <a:pt x="12" y="58"/>
                    </a:lnTo>
                    <a:lnTo>
                      <a:pt x="12" y="58"/>
                    </a:lnTo>
                    <a:lnTo>
                      <a:pt x="12" y="60"/>
                    </a:lnTo>
                    <a:lnTo>
                      <a:pt x="10" y="62"/>
                    </a:lnTo>
                    <a:lnTo>
                      <a:pt x="10" y="62"/>
                    </a:lnTo>
                    <a:lnTo>
                      <a:pt x="10" y="64"/>
                    </a:lnTo>
                    <a:lnTo>
                      <a:pt x="10" y="64"/>
                    </a:lnTo>
                    <a:lnTo>
                      <a:pt x="10" y="66"/>
                    </a:lnTo>
                    <a:lnTo>
                      <a:pt x="8" y="66"/>
                    </a:lnTo>
                    <a:lnTo>
                      <a:pt x="8" y="68"/>
                    </a:lnTo>
                    <a:lnTo>
                      <a:pt x="8" y="68"/>
                    </a:lnTo>
                    <a:lnTo>
                      <a:pt x="8" y="70"/>
                    </a:lnTo>
                    <a:lnTo>
                      <a:pt x="8" y="70"/>
                    </a:lnTo>
                    <a:lnTo>
                      <a:pt x="6" y="72"/>
                    </a:lnTo>
                    <a:lnTo>
                      <a:pt x="6" y="72"/>
                    </a:lnTo>
                    <a:lnTo>
                      <a:pt x="6" y="74"/>
                    </a:lnTo>
                    <a:lnTo>
                      <a:pt x="6" y="76"/>
                    </a:lnTo>
                    <a:lnTo>
                      <a:pt x="6" y="76"/>
                    </a:lnTo>
                    <a:lnTo>
                      <a:pt x="4" y="78"/>
                    </a:lnTo>
                    <a:lnTo>
                      <a:pt x="4" y="78"/>
                    </a:lnTo>
                    <a:lnTo>
                      <a:pt x="4" y="80"/>
                    </a:lnTo>
                    <a:lnTo>
                      <a:pt x="4" y="80"/>
                    </a:lnTo>
                    <a:lnTo>
                      <a:pt x="4" y="82"/>
                    </a:lnTo>
                    <a:lnTo>
                      <a:pt x="2" y="82"/>
                    </a:lnTo>
                    <a:lnTo>
                      <a:pt x="2" y="84"/>
                    </a:lnTo>
                    <a:lnTo>
                      <a:pt x="2" y="84"/>
                    </a:lnTo>
                    <a:lnTo>
                      <a:pt x="2" y="86"/>
                    </a:lnTo>
                    <a:lnTo>
                      <a:pt x="2" y="86"/>
                    </a:lnTo>
                    <a:lnTo>
                      <a:pt x="0" y="96"/>
                    </a:lnTo>
                    <a:lnTo>
                      <a:pt x="0" y="108"/>
                    </a:lnTo>
                    <a:lnTo>
                      <a:pt x="4" y="120"/>
                    </a:lnTo>
                    <a:lnTo>
                      <a:pt x="10" y="132"/>
                    </a:lnTo>
                    <a:lnTo>
                      <a:pt x="18" y="144"/>
                    </a:lnTo>
                    <a:lnTo>
                      <a:pt x="30" y="158"/>
                    </a:lnTo>
                    <a:lnTo>
                      <a:pt x="42" y="172"/>
                    </a:lnTo>
                    <a:lnTo>
                      <a:pt x="58" y="184"/>
                    </a:lnTo>
                    <a:lnTo>
                      <a:pt x="96" y="212"/>
                    </a:lnTo>
                    <a:lnTo>
                      <a:pt x="140" y="238"/>
                    </a:lnTo>
                    <a:lnTo>
                      <a:pt x="190" y="262"/>
                    </a:lnTo>
                    <a:lnTo>
                      <a:pt x="246" y="286"/>
                    </a:lnTo>
                    <a:lnTo>
                      <a:pt x="246" y="286"/>
                    </a:lnTo>
                    <a:lnTo>
                      <a:pt x="302" y="304"/>
                    </a:lnTo>
                    <a:lnTo>
                      <a:pt x="356" y="316"/>
                    </a:lnTo>
                    <a:lnTo>
                      <a:pt x="408" y="324"/>
                    </a:lnTo>
                    <a:lnTo>
                      <a:pt x="454" y="328"/>
                    </a:lnTo>
                    <a:lnTo>
                      <a:pt x="474" y="328"/>
                    </a:lnTo>
                    <a:lnTo>
                      <a:pt x="492" y="326"/>
                    </a:lnTo>
                    <a:lnTo>
                      <a:pt x="510" y="322"/>
                    </a:lnTo>
                    <a:lnTo>
                      <a:pt x="524" y="318"/>
                    </a:lnTo>
                    <a:lnTo>
                      <a:pt x="536" y="314"/>
                    </a:lnTo>
                    <a:lnTo>
                      <a:pt x="548" y="306"/>
                    </a:lnTo>
                    <a:lnTo>
                      <a:pt x="554" y="298"/>
                    </a:lnTo>
                    <a:lnTo>
                      <a:pt x="560" y="288"/>
                    </a:lnTo>
                    <a:lnTo>
                      <a:pt x="560" y="288"/>
                    </a:lnTo>
                    <a:lnTo>
                      <a:pt x="560" y="286"/>
                    </a:lnTo>
                    <a:lnTo>
                      <a:pt x="562" y="286"/>
                    </a:lnTo>
                    <a:lnTo>
                      <a:pt x="562" y="284"/>
                    </a:lnTo>
                    <a:lnTo>
                      <a:pt x="562" y="284"/>
                    </a:lnTo>
                    <a:lnTo>
                      <a:pt x="562" y="282"/>
                    </a:lnTo>
                    <a:lnTo>
                      <a:pt x="562" y="280"/>
                    </a:lnTo>
                    <a:lnTo>
                      <a:pt x="564" y="280"/>
                    </a:lnTo>
                    <a:lnTo>
                      <a:pt x="564" y="278"/>
                    </a:lnTo>
                    <a:lnTo>
                      <a:pt x="564" y="278"/>
                    </a:lnTo>
                    <a:lnTo>
                      <a:pt x="564" y="276"/>
                    </a:lnTo>
                    <a:lnTo>
                      <a:pt x="564" y="276"/>
                    </a:lnTo>
                    <a:lnTo>
                      <a:pt x="566" y="274"/>
                    </a:lnTo>
                    <a:lnTo>
                      <a:pt x="566" y="274"/>
                    </a:lnTo>
                    <a:lnTo>
                      <a:pt x="566" y="272"/>
                    </a:lnTo>
                    <a:lnTo>
                      <a:pt x="566" y="272"/>
                    </a:lnTo>
                    <a:lnTo>
                      <a:pt x="566" y="270"/>
                    </a:lnTo>
                    <a:lnTo>
                      <a:pt x="568" y="270"/>
                    </a:lnTo>
                    <a:lnTo>
                      <a:pt x="568" y="268"/>
                    </a:lnTo>
                    <a:lnTo>
                      <a:pt x="568" y="266"/>
                    </a:lnTo>
                    <a:lnTo>
                      <a:pt x="568" y="266"/>
                    </a:lnTo>
                    <a:lnTo>
                      <a:pt x="568" y="264"/>
                    </a:lnTo>
                    <a:lnTo>
                      <a:pt x="568" y="264"/>
                    </a:lnTo>
                    <a:lnTo>
                      <a:pt x="570" y="262"/>
                    </a:lnTo>
                    <a:lnTo>
                      <a:pt x="570" y="262"/>
                    </a:lnTo>
                    <a:lnTo>
                      <a:pt x="570" y="260"/>
                    </a:lnTo>
                    <a:lnTo>
                      <a:pt x="570" y="260"/>
                    </a:lnTo>
                    <a:lnTo>
                      <a:pt x="572" y="258"/>
                    </a:lnTo>
                    <a:lnTo>
                      <a:pt x="572" y="258"/>
                    </a:lnTo>
                    <a:lnTo>
                      <a:pt x="572" y="256"/>
                    </a:lnTo>
                    <a:lnTo>
                      <a:pt x="572" y="254"/>
                    </a:lnTo>
                    <a:lnTo>
                      <a:pt x="572" y="254"/>
                    </a:lnTo>
                    <a:lnTo>
                      <a:pt x="572" y="252"/>
                    </a:lnTo>
                    <a:lnTo>
                      <a:pt x="574" y="252"/>
                    </a:lnTo>
                    <a:lnTo>
                      <a:pt x="574" y="250"/>
                    </a:lnTo>
                    <a:lnTo>
                      <a:pt x="574" y="250"/>
                    </a:lnTo>
                    <a:lnTo>
                      <a:pt x="574" y="248"/>
                    </a:lnTo>
                    <a:lnTo>
                      <a:pt x="574" y="248"/>
                    </a:lnTo>
                    <a:lnTo>
                      <a:pt x="576" y="246"/>
                    </a:lnTo>
                    <a:lnTo>
                      <a:pt x="576" y="246"/>
                    </a:lnTo>
                    <a:lnTo>
                      <a:pt x="576" y="244"/>
                    </a:lnTo>
                    <a:close/>
                  </a:path>
                </a:pathLst>
              </a:custGeom>
              <a:solidFill>
                <a:srgbClr val="CEA80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4" name="Freeform 424"/>
              <p:cNvSpPr>
                <a:spLocks/>
              </p:cNvSpPr>
              <p:nvPr/>
            </p:nvSpPr>
            <p:spPr bwMode="auto">
              <a:xfrm>
                <a:off x="-5297365" y="10243893"/>
                <a:ext cx="917575" cy="520700"/>
              </a:xfrm>
              <a:custGeom>
                <a:avLst/>
                <a:gdLst>
                  <a:gd name="T0" fmla="*/ 576 w 578"/>
                  <a:gd name="T1" fmla="*/ 244 h 328"/>
                  <a:gd name="T2" fmla="*/ 574 w 578"/>
                  <a:gd name="T3" fmla="*/ 210 h 328"/>
                  <a:gd name="T4" fmla="*/ 548 w 578"/>
                  <a:gd name="T5" fmla="*/ 172 h 328"/>
                  <a:gd name="T6" fmla="*/ 482 w 578"/>
                  <a:gd name="T7" fmla="*/ 118 h 328"/>
                  <a:gd name="T8" fmla="*/ 332 w 578"/>
                  <a:gd name="T9" fmla="*/ 44 h 328"/>
                  <a:gd name="T10" fmla="*/ 222 w 578"/>
                  <a:gd name="T11" fmla="*/ 12 h 328"/>
                  <a:gd name="T12" fmla="*/ 104 w 578"/>
                  <a:gd name="T13" fmla="*/ 2 h 328"/>
                  <a:gd name="T14" fmla="*/ 54 w 578"/>
                  <a:gd name="T15" fmla="*/ 10 h 328"/>
                  <a:gd name="T16" fmla="*/ 24 w 578"/>
                  <a:gd name="T17" fmla="*/ 30 h 328"/>
                  <a:gd name="T18" fmla="*/ 18 w 578"/>
                  <a:gd name="T19" fmla="*/ 42 h 328"/>
                  <a:gd name="T20" fmla="*/ 16 w 578"/>
                  <a:gd name="T21" fmla="*/ 46 h 328"/>
                  <a:gd name="T22" fmla="*/ 14 w 578"/>
                  <a:gd name="T23" fmla="*/ 50 h 328"/>
                  <a:gd name="T24" fmla="*/ 14 w 578"/>
                  <a:gd name="T25" fmla="*/ 52 h 328"/>
                  <a:gd name="T26" fmla="*/ 12 w 578"/>
                  <a:gd name="T27" fmla="*/ 56 h 328"/>
                  <a:gd name="T28" fmla="*/ 12 w 578"/>
                  <a:gd name="T29" fmla="*/ 58 h 328"/>
                  <a:gd name="T30" fmla="*/ 10 w 578"/>
                  <a:gd name="T31" fmla="*/ 62 h 328"/>
                  <a:gd name="T32" fmla="*/ 10 w 578"/>
                  <a:gd name="T33" fmla="*/ 66 h 328"/>
                  <a:gd name="T34" fmla="*/ 8 w 578"/>
                  <a:gd name="T35" fmla="*/ 68 h 328"/>
                  <a:gd name="T36" fmla="*/ 6 w 578"/>
                  <a:gd name="T37" fmla="*/ 72 h 328"/>
                  <a:gd name="T38" fmla="*/ 6 w 578"/>
                  <a:gd name="T39" fmla="*/ 76 h 328"/>
                  <a:gd name="T40" fmla="*/ 4 w 578"/>
                  <a:gd name="T41" fmla="*/ 78 h 328"/>
                  <a:gd name="T42" fmla="*/ 4 w 578"/>
                  <a:gd name="T43" fmla="*/ 82 h 328"/>
                  <a:gd name="T44" fmla="*/ 2 w 578"/>
                  <a:gd name="T45" fmla="*/ 84 h 328"/>
                  <a:gd name="T46" fmla="*/ 0 w 578"/>
                  <a:gd name="T47" fmla="*/ 96 h 328"/>
                  <a:gd name="T48" fmla="*/ 10 w 578"/>
                  <a:gd name="T49" fmla="*/ 132 h 328"/>
                  <a:gd name="T50" fmla="*/ 42 w 578"/>
                  <a:gd name="T51" fmla="*/ 172 h 328"/>
                  <a:gd name="T52" fmla="*/ 140 w 578"/>
                  <a:gd name="T53" fmla="*/ 238 h 328"/>
                  <a:gd name="T54" fmla="*/ 246 w 578"/>
                  <a:gd name="T55" fmla="*/ 286 h 328"/>
                  <a:gd name="T56" fmla="*/ 408 w 578"/>
                  <a:gd name="T57" fmla="*/ 324 h 328"/>
                  <a:gd name="T58" fmla="*/ 492 w 578"/>
                  <a:gd name="T59" fmla="*/ 326 h 328"/>
                  <a:gd name="T60" fmla="*/ 536 w 578"/>
                  <a:gd name="T61" fmla="*/ 314 h 328"/>
                  <a:gd name="T62" fmla="*/ 560 w 578"/>
                  <a:gd name="T63" fmla="*/ 288 h 328"/>
                  <a:gd name="T64" fmla="*/ 562 w 578"/>
                  <a:gd name="T65" fmla="*/ 286 h 328"/>
                  <a:gd name="T66" fmla="*/ 562 w 578"/>
                  <a:gd name="T67" fmla="*/ 282 h 328"/>
                  <a:gd name="T68" fmla="*/ 564 w 578"/>
                  <a:gd name="T69" fmla="*/ 278 h 328"/>
                  <a:gd name="T70" fmla="*/ 564 w 578"/>
                  <a:gd name="T71" fmla="*/ 276 h 328"/>
                  <a:gd name="T72" fmla="*/ 566 w 578"/>
                  <a:gd name="T73" fmla="*/ 272 h 328"/>
                  <a:gd name="T74" fmla="*/ 568 w 578"/>
                  <a:gd name="T75" fmla="*/ 270 h 328"/>
                  <a:gd name="T76" fmla="*/ 568 w 578"/>
                  <a:gd name="T77" fmla="*/ 266 h 328"/>
                  <a:gd name="T78" fmla="*/ 570 w 578"/>
                  <a:gd name="T79" fmla="*/ 262 h 328"/>
                  <a:gd name="T80" fmla="*/ 570 w 578"/>
                  <a:gd name="T81" fmla="*/ 260 h 328"/>
                  <a:gd name="T82" fmla="*/ 572 w 578"/>
                  <a:gd name="T83" fmla="*/ 256 h 328"/>
                  <a:gd name="T84" fmla="*/ 572 w 578"/>
                  <a:gd name="T85" fmla="*/ 252 h 328"/>
                  <a:gd name="T86" fmla="*/ 574 w 578"/>
                  <a:gd name="T87" fmla="*/ 250 h 328"/>
                  <a:gd name="T88" fmla="*/ 576 w 578"/>
                  <a:gd name="T89" fmla="*/ 246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78" h="328">
                    <a:moveTo>
                      <a:pt x="576" y="244"/>
                    </a:moveTo>
                    <a:lnTo>
                      <a:pt x="576" y="244"/>
                    </a:lnTo>
                    <a:lnTo>
                      <a:pt x="576" y="244"/>
                    </a:lnTo>
                    <a:lnTo>
                      <a:pt x="578" y="232"/>
                    </a:lnTo>
                    <a:lnTo>
                      <a:pt x="578" y="222"/>
                    </a:lnTo>
                    <a:lnTo>
                      <a:pt x="574" y="210"/>
                    </a:lnTo>
                    <a:lnTo>
                      <a:pt x="568" y="198"/>
                    </a:lnTo>
                    <a:lnTo>
                      <a:pt x="560" y="184"/>
                    </a:lnTo>
                    <a:lnTo>
                      <a:pt x="548" y="172"/>
                    </a:lnTo>
                    <a:lnTo>
                      <a:pt x="536" y="158"/>
                    </a:lnTo>
                    <a:lnTo>
                      <a:pt x="520" y="144"/>
                    </a:lnTo>
                    <a:lnTo>
                      <a:pt x="482" y="118"/>
                    </a:lnTo>
                    <a:lnTo>
                      <a:pt x="438" y="92"/>
                    </a:lnTo>
                    <a:lnTo>
                      <a:pt x="388" y="66"/>
                    </a:lnTo>
                    <a:lnTo>
                      <a:pt x="332" y="44"/>
                    </a:lnTo>
                    <a:lnTo>
                      <a:pt x="332" y="44"/>
                    </a:lnTo>
                    <a:lnTo>
                      <a:pt x="276" y="26"/>
                    </a:lnTo>
                    <a:lnTo>
                      <a:pt x="222" y="12"/>
                    </a:lnTo>
                    <a:lnTo>
                      <a:pt x="170" y="4"/>
                    </a:lnTo>
                    <a:lnTo>
                      <a:pt x="126" y="0"/>
                    </a:lnTo>
                    <a:lnTo>
                      <a:pt x="104" y="2"/>
                    </a:lnTo>
                    <a:lnTo>
                      <a:pt x="86" y="4"/>
                    </a:lnTo>
                    <a:lnTo>
                      <a:pt x="68" y="6"/>
                    </a:lnTo>
                    <a:lnTo>
                      <a:pt x="54" y="10"/>
                    </a:lnTo>
                    <a:lnTo>
                      <a:pt x="42" y="16"/>
                    </a:lnTo>
                    <a:lnTo>
                      <a:pt x="30" y="22"/>
                    </a:lnTo>
                    <a:lnTo>
                      <a:pt x="24" y="30"/>
                    </a:lnTo>
                    <a:lnTo>
                      <a:pt x="18" y="40"/>
                    </a:lnTo>
                    <a:lnTo>
                      <a:pt x="18" y="42"/>
                    </a:lnTo>
                    <a:lnTo>
                      <a:pt x="18" y="42"/>
                    </a:lnTo>
                    <a:lnTo>
                      <a:pt x="18" y="44"/>
                    </a:lnTo>
                    <a:lnTo>
                      <a:pt x="16" y="44"/>
                    </a:lnTo>
                    <a:lnTo>
                      <a:pt x="16" y="46"/>
                    </a:lnTo>
                    <a:lnTo>
                      <a:pt x="16" y="46"/>
                    </a:lnTo>
                    <a:lnTo>
                      <a:pt x="16" y="48"/>
                    </a:lnTo>
                    <a:lnTo>
                      <a:pt x="14" y="50"/>
                    </a:lnTo>
                    <a:lnTo>
                      <a:pt x="14" y="50"/>
                    </a:lnTo>
                    <a:lnTo>
                      <a:pt x="14" y="52"/>
                    </a:lnTo>
                    <a:lnTo>
                      <a:pt x="14" y="52"/>
                    </a:lnTo>
                    <a:lnTo>
                      <a:pt x="14" y="54"/>
                    </a:lnTo>
                    <a:lnTo>
                      <a:pt x="14" y="54"/>
                    </a:lnTo>
                    <a:lnTo>
                      <a:pt x="12" y="56"/>
                    </a:lnTo>
                    <a:lnTo>
                      <a:pt x="12" y="56"/>
                    </a:lnTo>
                    <a:lnTo>
                      <a:pt x="12" y="58"/>
                    </a:lnTo>
                    <a:lnTo>
                      <a:pt x="12" y="58"/>
                    </a:lnTo>
                    <a:lnTo>
                      <a:pt x="12" y="60"/>
                    </a:lnTo>
                    <a:lnTo>
                      <a:pt x="10" y="62"/>
                    </a:lnTo>
                    <a:lnTo>
                      <a:pt x="10" y="62"/>
                    </a:lnTo>
                    <a:lnTo>
                      <a:pt x="10" y="64"/>
                    </a:lnTo>
                    <a:lnTo>
                      <a:pt x="10" y="64"/>
                    </a:lnTo>
                    <a:lnTo>
                      <a:pt x="10" y="66"/>
                    </a:lnTo>
                    <a:lnTo>
                      <a:pt x="8" y="66"/>
                    </a:lnTo>
                    <a:lnTo>
                      <a:pt x="8" y="68"/>
                    </a:lnTo>
                    <a:lnTo>
                      <a:pt x="8" y="68"/>
                    </a:lnTo>
                    <a:lnTo>
                      <a:pt x="8" y="70"/>
                    </a:lnTo>
                    <a:lnTo>
                      <a:pt x="8" y="70"/>
                    </a:lnTo>
                    <a:lnTo>
                      <a:pt x="6" y="72"/>
                    </a:lnTo>
                    <a:lnTo>
                      <a:pt x="6" y="72"/>
                    </a:lnTo>
                    <a:lnTo>
                      <a:pt x="6" y="74"/>
                    </a:lnTo>
                    <a:lnTo>
                      <a:pt x="6" y="76"/>
                    </a:lnTo>
                    <a:lnTo>
                      <a:pt x="6" y="76"/>
                    </a:lnTo>
                    <a:lnTo>
                      <a:pt x="4" y="78"/>
                    </a:lnTo>
                    <a:lnTo>
                      <a:pt x="4" y="78"/>
                    </a:lnTo>
                    <a:lnTo>
                      <a:pt x="4" y="80"/>
                    </a:lnTo>
                    <a:lnTo>
                      <a:pt x="4" y="80"/>
                    </a:lnTo>
                    <a:lnTo>
                      <a:pt x="4" y="82"/>
                    </a:lnTo>
                    <a:lnTo>
                      <a:pt x="2" y="82"/>
                    </a:lnTo>
                    <a:lnTo>
                      <a:pt x="2" y="84"/>
                    </a:lnTo>
                    <a:lnTo>
                      <a:pt x="2" y="84"/>
                    </a:lnTo>
                    <a:lnTo>
                      <a:pt x="2" y="86"/>
                    </a:lnTo>
                    <a:lnTo>
                      <a:pt x="2" y="86"/>
                    </a:lnTo>
                    <a:lnTo>
                      <a:pt x="0" y="96"/>
                    </a:lnTo>
                    <a:lnTo>
                      <a:pt x="0" y="108"/>
                    </a:lnTo>
                    <a:lnTo>
                      <a:pt x="4" y="120"/>
                    </a:lnTo>
                    <a:lnTo>
                      <a:pt x="10" y="132"/>
                    </a:lnTo>
                    <a:lnTo>
                      <a:pt x="18" y="144"/>
                    </a:lnTo>
                    <a:lnTo>
                      <a:pt x="30" y="158"/>
                    </a:lnTo>
                    <a:lnTo>
                      <a:pt x="42" y="172"/>
                    </a:lnTo>
                    <a:lnTo>
                      <a:pt x="58" y="184"/>
                    </a:lnTo>
                    <a:lnTo>
                      <a:pt x="96" y="212"/>
                    </a:lnTo>
                    <a:lnTo>
                      <a:pt x="140" y="238"/>
                    </a:lnTo>
                    <a:lnTo>
                      <a:pt x="190" y="262"/>
                    </a:lnTo>
                    <a:lnTo>
                      <a:pt x="246" y="286"/>
                    </a:lnTo>
                    <a:lnTo>
                      <a:pt x="246" y="286"/>
                    </a:lnTo>
                    <a:lnTo>
                      <a:pt x="302" y="304"/>
                    </a:lnTo>
                    <a:lnTo>
                      <a:pt x="356" y="316"/>
                    </a:lnTo>
                    <a:lnTo>
                      <a:pt x="408" y="324"/>
                    </a:lnTo>
                    <a:lnTo>
                      <a:pt x="454" y="328"/>
                    </a:lnTo>
                    <a:lnTo>
                      <a:pt x="474" y="328"/>
                    </a:lnTo>
                    <a:lnTo>
                      <a:pt x="492" y="326"/>
                    </a:lnTo>
                    <a:lnTo>
                      <a:pt x="510" y="322"/>
                    </a:lnTo>
                    <a:lnTo>
                      <a:pt x="524" y="318"/>
                    </a:lnTo>
                    <a:lnTo>
                      <a:pt x="536" y="314"/>
                    </a:lnTo>
                    <a:lnTo>
                      <a:pt x="548" y="306"/>
                    </a:lnTo>
                    <a:lnTo>
                      <a:pt x="554" y="298"/>
                    </a:lnTo>
                    <a:lnTo>
                      <a:pt x="560" y="288"/>
                    </a:lnTo>
                    <a:lnTo>
                      <a:pt x="560" y="288"/>
                    </a:lnTo>
                    <a:lnTo>
                      <a:pt x="560" y="286"/>
                    </a:lnTo>
                    <a:lnTo>
                      <a:pt x="562" y="286"/>
                    </a:lnTo>
                    <a:lnTo>
                      <a:pt x="562" y="284"/>
                    </a:lnTo>
                    <a:lnTo>
                      <a:pt x="562" y="284"/>
                    </a:lnTo>
                    <a:lnTo>
                      <a:pt x="562" y="282"/>
                    </a:lnTo>
                    <a:lnTo>
                      <a:pt x="562" y="280"/>
                    </a:lnTo>
                    <a:lnTo>
                      <a:pt x="564" y="280"/>
                    </a:lnTo>
                    <a:lnTo>
                      <a:pt x="564" y="278"/>
                    </a:lnTo>
                    <a:lnTo>
                      <a:pt x="564" y="278"/>
                    </a:lnTo>
                    <a:lnTo>
                      <a:pt x="564" y="276"/>
                    </a:lnTo>
                    <a:lnTo>
                      <a:pt x="564" y="276"/>
                    </a:lnTo>
                    <a:lnTo>
                      <a:pt x="566" y="274"/>
                    </a:lnTo>
                    <a:lnTo>
                      <a:pt x="566" y="274"/>
                    </a:lnTo>
                    <a:lnTo>
                      <a:pt x="566" y="272"/>
                    </a:lnTo>
                    <a:lnTo>
                      <a:pt x="566" y="272"/>
                    </a:lnTo>
                    <a:lnTo>
                      <a:pt x="566" y="270"/>
                    </a:lnTo>
                    <a:lnTo>
                      <a:pt x="568" y="270"/>
                    </a:lnTo>
                    <a:lnTo>
                      <a:pt x="568" y="268"/>
                    </a:lnTo>
                    <a:lnTo>
                      <a:pt x="568" y="266"/>
                    </a:lnTo>
                    <a:lnTo>
                      <a:pt x="568" y="266"/>
                    </a:lnTo>
                    <a:lnTo>
                      <a:pt x="568" y="264"/>
                    </a:lnTo>
                    <a:lnTo>
                      <a:pt x="568" y="264"/>
                    </a:lnTo>
                    <a:lnTo>
                      <a:pt x="570" y="262"/>
                    </a:lnTo>
                    <a:lnTo>
                      <a:pt x="570" y="262"/>
                    </a:lnTo>
                    <a:lnTo>
                      <a:pt x="570" y="260"/>
                    </a:lnTo>
                    <a:lnTo>
                      <a:pt x="570" y="260"/>
                    </a:lnTo>
                    <a:lnTo>
                      <a:pt x="572" y="258"/>
                    </a:lnTo>
                    <a:lnTo>
                      <a:pt x="572" y="258"/>
                    </a:lnTo>
                    <a:lnTo>
                      <a:pt x="572" y="256"/>
                    </a:lnTo>
                    <a:lnTo>
                      <a:pt x="572" y="254"/>
                    </a:lnTo>
                    <a:lnTo>
                      <a:pt x="572" y="254"/>
                    </a:lnTo>
                    <a:lnTo>
                      <a:pt x="572" y="252"/>
                    </a:lnTo>
                    <a:lnTo>
                      <a:pt x="574" y="252"/>
                    </a:lnTo>
                    <a:lnTo>
                      <a:pt x="574" y="250"/>
                    </a:lnTo>
                    <a:lnTo>
                      <a:pt x="574" y="250"/>
                    </a:lnTo>
                    <a:lnTo>
                      <a:pt x="574" y="248"/>
                    </a:lnTo>
                    <a:lnTo>
                      <a:pt x="574" y="248"/>
                    </a:lnTo>
                    <a:lnTo>
                      <a:pt x="576" y="246"/>
                    </a:lnTo>
                    <a:lnTo>
                      <a:pt x="576" y="246"/>
                    </a:lnTo>
                    <a:lnTo>
                      <a:pt x="576" y="24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5" name="Freeform 425"/>
              <p:cNvSpPr>
                <a:spLocks/>
              </p:cNvSpPr>
              <p:nvPr/>
            </p:nvSpPr>
            <p:spPr bwMode="auto">
              <a:xfrm>
                <a:off x="-5271965" y="10243893"/>
                <a:ext cx="892175" cy="447675"/>
              </a:xfrm>
              <a:custGeom>
                <a:avLst/>
                <a:gdLst>
                  <a:gd name="T0" fmla="*/ 560 w 562"/>
                  <a:gd name="T1" fmla="*/ 244 h 282"/>
                  <a:gd name="T2" fmla="*/ 560 w 562"/>
                  <a:gd name="T3" fmla="*/ 244 h 282"/>
                  <a:gd name="T4" fmla="*/ 556 w 562"/>
                  <a:gd name="T5" fmla="*/ 252 h 282"/>
                  <a:gd name="T6" fmla="*/ 548 w 562"/>
                  <a:gd name="T7" fmla="*/ 260 h 282"/>
                  <a:gd name="T8" fmla="*/ 538 w 562"/>
                  <a:gd name="T9" fmla="*/ 268 h 282"/>
                  <a:gd name="T10" fmla="*/ 524 w 562"/>
                  <a:gd name="T11" fmla="*/ 274 h 282"/>
                  <a:gd name="T12" fmla="*/ 510 w 562"/>
                  <a:gd name="T13" fmla="*/ 278 h 282"/>
                  <a:gd name="T14" fmla="*/ 492 w 562"/>
                  <a:gd name="T15" fmla="*/ 280 h 282"/>
                  <a:gd name="T16" fmla="*/ 474 w 562"/>
                  <a:gd name="T17" fmla="*/ 282 h 282"/>
                  <a:gd name="T18" fmla="*/ 454 w 562"/>
                  <a:gd name="T19" fmla="*/ 282 h 282"/>
                  <a:gd name="T20" fmla="*/ 408 w 562"/>
                  <a:gd name="T21" fmla="*/ 280 h 282"/>
                  <a:gd name="T22" fmla="*/ 358 w 562"/>
                  <a:gd name="T23" fmla="*/ 272 h 282"/>
                  <a:gd name="T24" fmla="*/ 302 w 562"/>
                  <a:gd name="T25" fmla="*/ 258 h 282"/>
                  <a:gd name="T26" fmla="*/ 246 w 562"/>
                  <a:gd name="T27" fmla="*/ 240 h 282"/>
                  <a:gd name="T28" fmla="*/ 246 w 562"/>
                  <a:gd name="T29" fmla="*/ 240 h 282"/>
                  <a:gd name="T30" fmla="*/ 190 w 562"/>
                  <a:gd name="T31" fmla="*/ 218 h 282"/>
                  <a:gd name="T32" fmla="*/ 140 w 562"/>
                  <a:gd name="T33" fmla="*/ 192 h 282"/>
                  <a:gd name="T34" fmla="*/ 96 w 562"/>
                  <a:gd name="T35" fmla="*/ 166 h 282"/>
                  <a:gd name="T36" fmla="*/ 58 w 562"/>
                  <a:gd name="T37" fmla="*/ 140 h 282"/>
                  <a:gd name="T38" fmla="*/ 44 w 562"/>
                  <a:gd name="T39" fmla="*/ 126 h 282"/>
                  <a:gd name="T40" fmla="*/ 30 w 562"/>
                  <a:gd name="T41" fmla="*/ 112 h 282"/>
                  <a:gd name="T42" fmla="*/ 18 w 562"/>
                  <a:gd name="T43" fmla="*/ 100 h 282"/>
                  <a:gd name="T44" fmla="*/ 10 w 562"/>
                  <a:gd name="T45" fmla="*/ 86 h 282"/>
                  <a:gd name="T46" fmla="*/ 4 w 562"/>
                  <a:gd name="T47" fmla="*/ 74 h 282"/>
                  <a:gd name="T48" fmla="*/ 0 w 562"/>
                  <a:gd name="T49" fmla="*/ 62 h 282"/>
                  <a:gd name="T50" fmla="*/ 0 w 562"/>
                  <a:gd name="T51" fmla="*/ 52 h 282"/>
                  <a:gd name="T52" fmla="*/ 2 w 562"/>
                  <a:gd name="T53" fmla="*/ 40 h 282"/>
                  <a:gd name="T54" fmla="*/ 2 w 562"/>
                  <a:gd name="T55" fmla="*/ 40 h 282"/>
                  <a:gd name="T56" fmla="*/ 8 w 562"/>
                  <a:gd name="T57" fmla="*/ 30 h 282"/>
                  <a:gd name="T58" fmla="*/ 14 w 562"/>
                  <a:gd name="T59" fmla="*/ 22 h 282"/>
                  <a:gd name="T60" fmla="*/ 26 w 562"/>
                  <a:gd name="T61" fmla="*/ 16 h 282"/>
                  <a:gd name="T62" fmla="*/ 38 w 562"/>
                  <a:gd name="T63" fmla="*/ 10 h 282"/>
                  <a:gd name="T64" fmla="*/ 52 w 562"/>
                  <a:gd name="T65" fmla="*/ 6 h 282"/>
                  <a:gd name="T66" fmla="*/ 70 w 562"/>
                  <a:gd name="T67" fmla="*/ 4 h 282"/>
                  <a:gd name="T68" fmla="*/ 88 w 562"/>
                  <a:gd name="T69" fmla="*/ 2 h 282"/>
                  <a:gd name="T70" fmla="*/ 110 w 562"/>
                  <a:gd name="T71" fmla="*/ 0 h 282"/>
                  <a:gd name="T72" fmla="*/ 154 w 562"/>
                  <a:gd name="T73" fmla="*/ 4 h 282"/>
                  <a:gd name="T74" fmla="*/ 206 w 562"/>
                  <a:gd name="T75" fmla="*/ 12 h 282"/>
                  <a:gd name="T76" fmla="*/ 260 w 562"/>
                  <a:gd name="T77" fmla="*/ 26 h 282"/>
                  <a:gd name="T78" fmla="*/ 316 w 562"/>
                  <a:gd name="T79" fmla="*/ 44 h 282"/>
                  <a:gd name="T80" fmla="*/ 316 w 562"/>
                  <a:gd name="T81" fmla="*/ 44 h 282"/>
                  <a:gd name="T82" fmla="*/ 372 w 562"/>
                  <a:gd name="T83" fmla="*/ 66 h 282"/>
                  <a:gd name="T84" fmla="*/ 422 w 562"/>
                  <a:gd name="T85" fmla="*/ 92 h 282"/>
                  <a:gd name="T86" fmla="*/ 466 w 562"/>
                  <a:gd name="T87" fmla="*/ 118 h 282"/>
                  <a:gd name="T88" fmla="*/ 504 w 562"/>
                  <a:gd name="T89" fmla="*/ 144 h 282"/>
                  <a:gd name="T90" fmla="*/ 520 w 562"/>
                  <a:gd name="T91" fmla="*/ 158 h 282"/>
                  <a:gd name="T92" fmla="*/ 532 w 562"/>
                  <a:gd name="T93" fmla="*/ 172 h 282"/>
                  <a:gd name="T94" fmla="*/ 544 w 562"/>
                  <a:gd name="T95" fmla="*/ 184 h 282"/>
                  <a:gd name="T96" fmla="*/ 552 w 562"/>
                  <a:gd name="T97" fmla="*/ 198 h 282"/>
                  <a:gd name="T98" fmla="*/ 558 w 562"/>
                  <a:gd name="T99" fmla="*/ 210 h 282"/>
                  <a:gd name="T100" fmla="*/ 562 w 562"/>
                  <a:gd name="T101" fmla="*/ 222 h 282"/>
                  <a:gd name="T102" fmla="*/ 562 w 562"/>
                  <a:gd name="T103" fmla="*/ 232 h 282"/>
                  <a:gd name="T104" fmla="*/ 560 w 562"/>
                  <a:gd name="T105" fmla="*/ 244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62" h="282">
                    <a:moveTo>
                      <a:pt x="560" y="244"/>
                    </a:moveTo>
                    <a:lnTo>
                      <a:pt x="560" y="244"/>
                    </a:lnTo>
                    <a:lnTo>
                      <a:pt x="556" y="252"/>
                    </a:lnTo>
                    <a:lnTo>
                      <a:pt x="548" y="260"/>
                    </a:lnTo>
                    <a:lnTo>
                      <a:pt x="538" y="268"/>
                    </a:lnTo>
                    <a:lnTo>
                      <a:pt x="524" y="274"/>
                    </a:lnTo>
                    <a:lnTo>
                      <a:pt x="510" y="278"/>
                    </a:lnTo>
                    <a:lnTo>
                      <a:pt x="492" y="280"/>
                    </a:lnTo>
                    <a:lnTo>
                      <a:pt x="474" y="282"/>
                    </a:lnTo>
                    <a:lnTo>
                      <a:pt x="454" y="282"/>
                    </a:lnTo>
                    <a:lnTo>
                      <a:pt x="408" y="280"/>
                    </a:lnTo>
                    <a:lnTo>
                      <a:pt x="358" y="272"/>
                    </a:lnTo>
                    <a:lnTo>
                      <a:pt x="302" y="258"/>
                    </a:lnTo>
                    <a:lnTo>
                      <a:pt x="246" y="240"/>
                    </a:lnTo>
                    <a:lnTo>
                      <a:pt x="246" y="240"/>
                    </a:lnTo>
                    <a:lnTo>
                      <a:pt x="190" y="218"/>
                    </a:lnTo>
                    <a:lnTo>
                      <a:pt x="140" y="192"/>
                    </a:lnTo>
                    <a:lnTo>
                      <a:pt x="96" y="166"/>
                    </a:lnTo>
                    <a:lnTo>
                      <a:pt x="58" y="140"/>
                    </a:lnTo>
                    <a:lnTo>
                      <a:pt x="44" y="126"/>
                    </a:lnTo>
                    <a:lnTo>
                      <a:pt x="30" y="112"/>
                    </a:lnTo>
                    <a:lnTo>
                      <a:pt x="18" y="100"/>
                    </a:lnTo>
                    <a:lnTo>
                      <a:pt x="10" y="86"/>
                    </a:lnTo>
                    <a:lnTo>
                      <a:pt x="4" y="74"/>
                    </a:lnTo>
                    <a:lnTo>
                      <a:pt x="0" y="62"/>
                    </a:lnTo>
                    <a:lnTo>
                      <a:pt x="0" y="52"/>
                    </a:lnTo>
                    <a:lnTo>
                      <a:pt x="2" y="40"/>
                    </a:lnTo>
                    <a:lnTo>
                      <a:pt x="2" y="40"/>
                    </a:lnTo>
                    <a:lnTo>
                      <a:pt x="8" y="30"/>
                    </a:lnTo>
                    <a:lnTo>
                      <a:pt x="14" y="22"/>
                    </a:lnTo>
                    <a:lnTo>
                      <a:pt x="26" y="16"/>
                    </a:lnTo>
                    <a:lnTo>
                      <a:pt x="38" y="10"/>
                    </a:lnTo>
                    <a:lnTo>
                      <a:pt x="52" y="6"/>
                    </a:lnTo>
                    <a:lnTo>
                      <a:pt x="70" y="4"/>
                    </a:lnTo>
                    <a:lnTo>
                      <a:pt x="88" y="2"/>
                    </a:lnTo>
                    <a:lnTo>
                      <a:pt x="110" y="0"/>
                    </a:lnTo>
                    <a:lnTo>
                      <a:pt x="154" y="4"/>
                    </a:lnTo>
                    <a:lnTo>
                      <a:pt x="206" y="12"/>
                    </a:lnTo>
                    <a:lnTo>
                      <a:pt x="260" y="26"/>
                    </a:lnTo>
                    <a:lnTo>
                      <a:pt x="316" y="44"/>
                    </a:lnTo>
                    <a:lnTo>
                      <a:pt x="316" y="44"/>
                    </a:lnTo>
                    <a:lnTo>
                      <a:pt x="372" y="66"/>
                    </a:lnTo>
                    <a:lnTo>
                      <a:pt x="422" y="92"/>
                    </a:lnTo>
                    <a:lnTo>
                      <a:pt x="466" y="118"/>
                    </a:lnTo>
                    <a:lnTo>
                      <a:pt x="504" y="144"/>
                    </a:lnTo>
                    <a:lnTo>
                      <a:pt x="520" y="158"/>
                    </a:lnTo>
                    <a:lnTo>
                      <a:pt x="532" y="172"/>
                    </a:lnTo>
                    <a:lnTo>
                      <a:pt x="544" y="184"/>
                    </a:lnTo>
                    <a:lnTo>
                      <a:pt x="552" y="198"/>
                    </a:lnTo>
                    <a:lnTo>
                      <a:pt x="558" y="210"/>
                    </a:lnTo>
                    <a:lnTo>
                      <a:pt x="562" y="222"/>
                    </a:lnTo>
                    <a:lnTo>
                      <a:pt x="562" y="232"/>
                    </a:lnTo>
                    <a:lnTo>
                      <a:pt x="560" y="244"/>
                    </a:lnTo>
                    <a:close/>
                  </a:path>
                </a:pathLst>
              </a:custGeom>
              <a:solidFill>
                <a:srgbClr val="F2C9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6" name="Freeform 426"/>
              <p:cNvSpPr>
                <a:spLocks/>
              </p:cNvSpPr>
              <p:nvPr/>
            </p:nvSpPr>
            <p:spPr bwMode="auto">
              <a:xfrm>
                <a:off x="-5271965" y="10243893"/>
                <a:ext cx="892175" cy="447675"/>
              </a:xfrm>
              <a:custGeom>
                <a:avLst/>
                <a:gdLst>
                  <a:gd name="T0" fmla="*/ 560 w 562"/>
                  <a:gd name="T1" fmla="*/ 244 h 282"/>
                  <a:gd name="T2" fmla="*/ 560 w 562"/>
                  <a:gd name="T3" fmla="*/ 244 h 282"/>
                  <a:gd name="T4" fmla="*/ 556 w 562"/>
                  <a:gd name="T5" fmla="*/ 252 h 282"/>
                  <a:gd name="T6" fmla="*/ 548 w 562"/>
                  <a:gd name="T7" fmla="*/ 260 h 282"/>
                  <a:gd name="T8" fmla="*/ 538 w 562"/>
                  <a:gd name="T9" fmla="*/ 268 h 282"/>
                  <a:gd name="T10" fmla="*/ 524 w 562"/>
                  <a:gd name="T11" fmla="*/ 274 h 282"/>
                  <a:gd name="T12" fmla="*/ 510 w 562"/>
                  <a:gd name="T13" fmla="*/ 278 h 282"/>
                  <a:gd name="T14" fmla="*/ 492 w 562"/>
                  <a:gd name="T15" fmla="*/ 280 h 282"/>
                  <a:gd name="T16" fmla="*/ 474 w 562"/>
                  <a:gd name="T17" fmla="*/ 282 h 282"/>
                  <a:gd name="T18" fmla="*/ 454 w 562"/>
                  <a:gd name="T19" fmla="*/ 282 h 282"/>
                  <a:gd name="T20" fmla="*/ 408 w 562"/>
                  <a:gd name="T21" fmla="*/ 280 h 282"/>
                  <a:gd name="T22" fmla="*/ 358 w 562"/>
                  <a:gd name="T23" fmla="*/ 272 h 282"/>
                  <a:gd name="T24" fmla="*/ 302 w 562"/>
                  <a:gd name="T25" fmla="*/ 258 h 282"/>
                  <a:gd name="T26" fmla="*/ 246 w 562"/>
                  <a:gd name="T27" fmla="*/ 240 h 282"/>
                  <a:gd name="T28" fmla="*/ 246 w 562"/>
                  <a:gd name="T29" fmla="*/ 240 h 282"/>
                  <a:gd name="T30" fmla="*/ 190 w 562"/>
                  <a:gd name="T31" fmla="*/ 218 h 282"/>
                  <a:gd name="T32" fmla="*/ 140 w 562"/>
                  <a:gd name="T33" fmla="*/ 192 h 282"/>
                  <a:gd name="T34" fmla="*/ 96 w 562"/>
                  <a:gd name="T35" fmla="*/ 166 h 282"/>
                  <a:gd name="T36" fmla="*/ 58 w 562"/>
                  <a:gd name="T37" fmla="*/ 140 h 282"/>
                  <a:gd name="T38" fmla="*/ 44 w 562"/>
                  <a:gd name="T39" fmla="*/ 126 h 282"/>
                  <a:gd name="T40" fmla="*/ 30 w 562"/>
                  <a:gd name="T41" fmla="*/ 112 h 282"/>
                  <a:gd name="T42" fmla="*/ 18 w 562"/>
                  <a:gd name="T43" fmla="*/ 100 h 282"/>
                  <a:gd name="T44" fmla="*/ 10 w 562"/>
                  <a:gd name="T45" fmla="*/ 86 h 282"/>
                  <a:gd name="T46" fmla="*/ 4 w 562"/>
                  <a:gd name="T47" fmla="*/ 74 h 282"/>
                  <a:gd name="T48" fmla="*/ 0 w 562"/>
                  <a:gd name="T49" fmla="*/ 62 h 282"/>
                  <a:gd name="T50" fmla="*/ 0 w 562"/>
                  <a:gd name="T51" fmla="*/ 52 h 282"/>
                  <a:gd name="T52" fmla="*/ 2 w 562"/>
                  <a:gd name="T53" fmla="*/ 40 h 282"/>
                  <a:gd name="T54" fmla="*/ 2 w 562"/>
                  <a:gd name="T55" fmla="*/ 40 h 282"/>
                  <a:gd name="T56" fmla="*/ 8 w 562"/>
                  <a:gd name="T57" fmla="*/ 30 h 282"/>
                  <a:gd name="T58" fmla="*/ 14 w 562"/>
                  <a:gd name="T59" fmla="*/ 22 h 282"/>
                  <a:gd name="T60" fmla="*/ 26 w 562"/>
                  <a:gd name="T61" fmla="*/ 16 h 282"/>
                  <a:gd name="T62" fmla="*/ 38 w 562"/>
                  <a:gd name="T63" fmla="*/ 10 h 282"/>
                  <a:gd name="T64" fmla="*/ 52 w 562"/>
                  <a:gd name="T65" fmla="*/ 6 h 282"/>
                  <a:gd name="T66" fmla="*/ 70 w 562"/>
                  <a:gd name="T67" fmla="*/ 4 h 282"/>
                  <a:gd name="T68" fmla="*/ 88 w 562"/>
                  <a:gd name="T69" fmla="*/ 2 h 282"/>
                  <a:gd name="T70" fmla="*/ 110 w 562"/>
                  <a:gd name="T71" fmla="*/ 0 h 282"/>
                  <a:gd name="T72" fmla="*/ 154 w 562"/>
                  <a:gd name="T73" fmla="*/ 4 h 282"/>
                  <a:gd name="T74" fmla="*/ 206 w 562"/>
                  <a:gd name="T75" fmla="*/ 12 h 282"/>
                  <a:gd name="T76" fmla="*/ 260 w 562"/>
                  <a:gd name="T77" fmla="*/ 26 h 282"/>
                  <a:gd name="T78" fmla="*/ 316 w 562"/>
                  <a:gd name="T79" fmla="*/ 44 h 282"/>
                  <a:gd name="T80" fmla="*/ 316 w 562"/>
                  <a:gd name="T81" fmla="*/ 44 h 282"/>
                  <a:gd name="T82" fmla="*/ 372 w 562"/>
                  <a:gd name="T83" fmla="*/ 66 h 282"/>
                  <a:gd name="T84" fmla="*/ 422 w 562"/>
                  <a:gd name="T85" fmla="*/ 92 h 282"/>
                  <a:gd name="T86" fmla="*/ 466 w 562"/>
                  <a:gd name="T87" fmla="*/ 118 h 282"/>
                  <a:gd name="T88" fmla="*/ 504 w 562"/>
                  <a:gd name="T89" fmla="*/ 144 h 282"/>
                  <a:gd name="T90" fmla="*/ 520 w 562"/>
                  <a:gd name="T91" fmla="*/ 158 h 282"/>
                  <a:gd name="T92" fmla="*/ 532 w 562"/>
                  <a:gd name="T93" fmla="*/ 172 h 282"/>
                  <a:gd name="T94" fmla="*/ 544 w 562"/>
                  <a:gd name="T95" fmla="*/ 184 h 282"/>
                  <a:gd name="T96" fmla="*/ 552 w 562"/>
                  <a:gd name="T97" fmla="*/ 198 h 282"/>
                  <a:gd name="T98" fmla="*/ 558 w 562"/>
                  <a:gd name="T99" fmla="*/ 210 h 282"/>
                  <a:gd name="T100" fmla="*/ 562 w 562"/>
                  <a:gd name="T101" fmla="*/ 222 h 282"/>
                  <a:gd name="T102" fmla="*/ 562 w 562"/>
                  <a:gd name="T103" fmla="*/ 232 h 282"/>
                  <a:gd name="T104" fmla="*/ 560 w 562"/>
                  <a:gd name="T105" fmla="*/ 244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62" h="282">
                    <a:moveTo>
                      <a:pt x="560" y="244"/>
                    </a:moveTo>
                    <a:lnTo>
                      <a:pt x="560" y="244"/>
                    </a:lnTo>
                    <a:lnTo>
                      <a:pt x="556" y="252"/>
                    </a:lnTo>
                    <a:lnTo>
                      <a:pt x="548" y="260"/>
                    </a:lnTo>
                    <a:lnTo>
                      <a:pt x="538" y="268"/>
                    </a:lnTo>
                    <a:lnTo>
                      <a:pt x="524" y="274"/>
                    </a:lnTo>
                    <a:lnTo>
                      <a:pt x="510" y="278"/>
                    </a:lnTo>
                    <a:lnTo>
                      <a:pt x="492" y="280"/>
                    </a:lnTo>
                    <a:lnTo>
                      <a:pt x="474" y="282"/>
                    </a:lnTo>
                    <a:lnTo>
                      <a:pt x="454" y="282"/>
                    </a:lnTo>
                    <a:lnTo>
                      <a:pt x="408" y="280"/>
                    </a:lnTo>
                    <a:lnTo>
                      <a:pt x="358" y="272"/>
                    </a:lnTo>
                    <a:lnTo>
                      <a:pt x="302" y="258"/>
                    </a:lnTo>
                    <a:lnTo>
                      <a:pt x="246" y="240"/>
                    </a:lnTo>
                    <a:lnTo>
                      <a:pt x="246" y="240"/>
                    </a:lnTo>
                    <a:lnTo>
                      <a:pt x="190" y="218"/>
                    </a:lnTo>
                    <a:lnTo>
                      <a:pt x="140" y="192"/>
                    </a:lnTo>
                    <a:lnTo>
                      <a:pt x="96" y="166"/>
                    </a:lnTo>
                    <a:lnTo>
                      <a:pt x="58" y="140"/>
                    </a:lnTo>
                    <a:lnTo>
                      <a:pt x="44" y="126"/>
                    </a:lnTo>
                    <a:lnTo>
                      <a:pt x="30" y="112"/>
                    </a:lnTo>
                    <a:lnTo>
                      <a:pt x="18" y="100"/>
                    </a:lnTo>
                    <a:lnTo>
                      <a:pt x="10" y="86"/>
                    </a:lnTo>
                    <a:lnTo>
                      <a:pt x="4" y="74"/>
                    </a:lnTo>
                    <a:lnTo>
                      <a:pt x="0" y="62"/>
                    </a:lnTo>
                    <a:lnTo>
                      <a:pt x="0" y="52"/>
                    </a:lnTo>
                    <a:lnTo>
                      <a:pt x="2" y="40"/>
                    </a:lnTo>
                    <a:lnTo>
                      <a:pt x="2" y="40"/>
                    </a:lnTo>
                    <a:lnTo>
                      <a:pt x="8" y="30"/>
                    </a:lnTo>
                    <a:lnTo>
                      <a:pt x="14" y="22"/>
                    </a:lnTo>
                    <a:lnTo>
                      <a:pt x="26" y="16"/>
                    </a:lnTo>
                    <a:lnTo>
                      <a:pt x="38" y="10"/>
                    </a:lnTo>
                    <a:lnTo>
                      <a:pt x="52" y="6"/>
                    </a:lnTo>
                    <a:lnTo>
                      <a:pt x="70" y="4"/>
                    </a:lnTo>
                    <a:lnTo>
                      <a:pt x="88" y="2"/>
                    </a:lnTo>
                    <a:lnTo>
                      <a:pt x="110" y="0"/>
                    </a:lnTo>
                    <a:lnTo>
                      <a:pt x="154" y="4"/>
                    </a:lnTo>
                    <a:lnTo>
                      <a:pt x="206" y="12"/>
                    </a:lnTo>
                    <a:lnTo>
                      <a:pt x="260" y="26"/>
                    </a:lnTo>
                    <a:lnTo>
                      <a:pt x="316" y="44"/>
                    </a:lnTo>
                    <a:lnTo>
                      <a:pt x="316" y="44"/>
                    </a:lnTo>
                    <a:lnTo>
                      <a:pt x="372" y="66"/>
                    </a:lnTo>
                    <a:lnTo>
                      <a:pt x="422" y="92"/>
                    </a:lnTo>
                    <a:lnTo>
                      <a:pt x="466" y="118"/>
                    </a:lnTo>
                    <a:lnTo>
                      <a:pt x="504" y="144"/>
                    </a:lnTo>
                    <a:lnTo>
                      <a:pt x="520" y="158"/>
                    </a:lnTo>
                    <a:lnTo>
                      <a:pt x="532" y="172"/>
                    </a:lnTo>
                    <a:lnTo>
                      <a:pt x="544" y="184"/>
                    </a:lnTo>
                    <a:lnTo>
                      <a:pt x="552" y="198"/>
                    </a:lnTo>
                    <a:lnTo>
                      <a:pt x="558" y="210"/>
                    </a:lnTo>
                    <a:lnTo>
                      <a:pt x="562" y="222"/>
                    </a:lnTo>
                    <a:lnTo>
                      <a:pt x="562" y="232"/>
                    </a:lnTo>
                    <a:lnTo>
                      <a:pt x="560" y="24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7" name="Freeform 427"/>
              <p:cNvSpPr>
                <a:spLocks/>
              </p:cNvSpPr>
              <p:nvPr/>
            </p:nvSpPr>
            <p:spPr bwMode="auto">
              <a:xfrm>
                <a:off x="-5202115" y="10288343"/>
                <a:ext cx="752475" cy="361950"/>
              </a:xfrm>
              <a:custGeom>
                <a:avLst/>
                <a:gdLst>
                  <a:gd name="T0" fmla="*/ 472 w 474"/>
                  <a:gd name="T1" fmla="*/ 200 h 228"/>
                  <a:gd name="T2" fmla="*/ 472 w 474"/>
                  <a:gd name="T3" fmla="*/ 200 h 228"/>
                  <a:gd name="T4" fmla="*/ 468 w 474"/>
                  <a:gd name="T5" fmla="*/ 206 h 228"/>
                  <a:gd name="T6" fmla="*/ 462 w 474"/>
                  <a:gd name="T7" fmla="*/ 212 h 228"/>
                  <a:gd name="T8" fmla="*/ 454 w 474"/>
                  <a:gd name="T9" fmla="*/ 218 h 228"/>
                  <a:gd name="T10" fmla="*/ 444 w 474"/>
                  <a:gd name="T11" fmla="*/ 222 h 228"/>
                  <a:gd name="T12" fmla="*/ 430 w 474"/>
                  <a:gd name="T13" fmla="*/ 226 h 228"/>
                  <a:gd name="T14" fmla="*/ 416 w 474"/>
                  <a:gd name="T15" fmla="*/ 228 h 228"/>
                  <a:gd name="T16" fmla="*/ 384 w 474"/>
                  <a:gd name="T17" fmla="*/ 228 h 228"/>
                  <a:gd name="T18" fmla="*/ 346 w 474"/>
                  <a:gd name="T19" fmla="*/ 226 h 228"/>
                  <a:gd name="T20" fmla="*/ 304 w 474"/>
                  <a:gd name="T21" fmla="*/ 218 h 228"/>
                  <a:gd name="T22" fmla="*/ 258 w 474"/>
                  <a:gd name="T23" fmla="*/ 206 h 228"/>
                  <a:gd name="T24" fmla="*/ 210 w 474"/>
                  <a:gd name="T25" fmla="*/ 190 h 228"/>
                  <a:gd name="T26" fmla="*/ 210 w 474"/>
                  <a:gd name="T27" fmla="*/ 190 h 228"/>
                  <a:gd name="T28" fmla="*/ 162 w 474"/>
                  <a:gd name="T29" fmla="*/ 172 h 228"/>
                  <a:gd name="T30" fmla="*/ 120 w 474"/>
                  <a:gd name="T31" fmla="*/ 152 h 228"/>
                  <a:gd name="T32" fmla="*/ 82 w 474"/>
                  <a:gd name="T33" fmla="*/ 130 h 228"/>
                  <a:gd name="T34" fmla="*/ 52 w 474"/>
                  <a:gd name="T35" fmla="*/ 108 h 228"/>
                  <a:gd name="T36" fmla="*/ 26 w 474"/>
                  <a:gd name="T37" fmla="*/ 86 h 228"/>
                  <a:gd name="T38" fmla="*/ 18 w 474"/>
                  <a:gd name="T39" fmla="*/ 76 h 228"/>
                  <a:gd name="T40" fmla="*/ 10 w 474"/>
                  <a:gd name="T41" fmla="*/ 64 h 228"/>
                  <a:gd name="T42" fmla="*/ 4 w 474"/>
                  <a:gd name="T43" fmla="*/ 56 h 228"/>
                  <a:gd name="T44" fmla="*/ 2 w 474"/>
                  <a:gd name="T45" fmla="*/ 46 h 228"/>
                  <a:gd name="T46" fmla="*/ 0 w 474"/>
                  <a:gd name="T47" fmla="*/ 36 h 228"/>
                  <a:gd name="T48" fmla="*/ 2 w 474"/>
                  <a:gd name="T49" fmla="*/ 28 h 228"/>
                  <a:gd name="T50" fmla="*/ 2 w 474"/>
                  <a:gd name="T51" fmla="*/ 28 h 228"/>
                  <a:gd name="T52" fmla="*/ 6 w 474"/>
                  <a:gd name="T53" fmla="*/ 20 h 228"/>
                  <a:gd name="T54" fmla="*/ 12 w 474"/>
                  <a:gd name="T55" fmla="*/ 14 h 228"/>
                  <a:gd name="T56" fmla="*/ 20 w 474"/>
                  <a:gd name="T57" fmla="*/ 10 h 228"/>
                  <a:gd name="T58" fmla="*/ 32 w 474"/>
                  <a:gd name="T59" fmla="*/ 6 h 228"/>
                  <a:gd name="T60" fmla="*/ 44 w 474"/>
                  <a:gd name="T61" fmla="*/ 2 h 228"/>
                  <a:gd name="T62" fmla="*/ 58 w 474"/>
                  <a:gd name="T63" fmla="*/ 0 h 228"/>
                  <a:gd name="T64" fmla="*/ 90 w 474"/>
                  <a:gd name="T65" fmla="*/ 0 h 228"/>
                  <a:gd name="T66" fmla="*/ 128 w 474"/>
                  <a:gd name="T67" fmla="*/ 2 h 228"/>
                  <a:gd name="T68" fmla="*/ 172 w 474"/>
                  <a:gd name="T69" fmla="*/ 10 h 228"/>
                  <a:gd name="T70" fmla="*/ 218 w 474"/>
                  <a:gd name="T71" fmla="*/ 22 h 228"/>
                  <a:gd name="T72" fmla="*/ 266 w 474"/>
                  <a:gd name="T73" fmla="*/ 38 h 228"/>
                  <a:gd name="T74" fmla="*/ 266 w 474"/>
                  <a:gd name="T75" fmla="*/ 38 h 228"/>
                  <a:gd name="T76" fmla="*/ 312 w 474"/>
                  <a:gd name="T77" fmla="*/ 56 h 228"/>
                  <a:gd name="T78" fmla="*/ 354 w 474"/>
                  <a:gd name="T79" fmla="*/ 76 h 228"/>
                  <a:gd name="T80" fmla="*/ 392 w 474"/>
                  <a:gd name="T81" fmla="*/ 98 h 228"/>
                  <a:gd name="T82" fmla="*/ 424 w 474"/>
                  <a:gd name="T83" fmla="*/ 120 h 228"/>
                  <a:gd name="T84" fmla="*/ 448 w 474"/>
                  <a:gd name="T85" fmla="*/ 142 h 228"/>
                  <a:gd name="T86" fmla="*/ 458 w 474"/>
                  <a:gd name="T87" fmla="*/ 152 h 228"/>
                  <a:gd name="T88" fmla="*/ 464 w 474"/>
                  <a:gd name="T89" fmla="*/ 162 h 228"/>
                  <a:gd name="T90" fmla="*/ 470 w 474"/>
                  <a:gd name="T91" fmla="*/ 172 h 228"/>
                  <a:gd name="T92" fmla="*/ 474 w 474"/>
                  <a:gd name="T93" fmla="*/ 182 h 228"/>
                  <a:gd name="T94" fmla="*/ 474 w 474"/>
                  <a:gd name="T95" fmla="*/ 190 h 228"/>
                  <a:gd name="T96" fmla="*/ 472 w 474"/>
                  <a:gd name="T97" fmla="*/ 200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74" h="228">
                    <a:moveTo>
                      <a:pt x="472" y="200"/>
                    </a:moveTo>
                    <a:lnTo>
                      <a:pt x="472" y="200"/>
                    </a:lnTo>
                    <a:lnTo>
                      <a:pt x="468" y="206"/>
                    </a:lnTo>
                    <a:lnTo>
                      <a:pt x="462" y="212"/>
                    </a:lnTo>
                    <a:lnTo>
                      <a:pt x="454" y="218"/>
                    </a:lnTo>
                    <a:lnTo>
                      <a:pt x="444" y="222"/>
                    </a:lnTo>
                    <a:lnTo>
                      <a:pt x="430" y="226"/>
                    </a:lnTo>
                    <a:lnTo>
                      <a:pt x="416" y="228"/>
                    </a:lnTo>
                    <a:lnTo>
                      <a:pt x="384" y="228"/>
                    </a:lnTo>
                    <a:lnTo>
                      <a:pt x="346" y="226"/>
                    </a:lnTo>
                    <a:lnTo>
                      <a:pt x="304" y="218"/>
                    </a:lnTo>
                    <a:lnTo>
                      <a:pt x="258" y="206"/>
                    </a:lnTo>
                    <a:lnTo>
                      <a:pt x="210" y="190"/>
                    </a:lnTo>
                    <a:lnTo>
                      <a:pt x="210" y="190"/>
                    </a:lnTo>
                    <a:lnTo>
                      <a:pt x="162" y="172"/>
                    </a:lnTo>
                    <a:lnTo>
                      <a:pt x="120" y="152"/>
                    </a:lnTo>
                    <a:lnTo>
                      <a:pt x="82" y="130"/>
                    </a:lnTo>
                    <a:lnTo>
                      <a:pt x="52" y="108"/>
                    </a:lnTo>
                    <a:lnTo>
                      <a:pt x="26" y="86"/>
                    </a:lnTo>
                    <a:lnTo>
                      <a:pt x="18" y="76"/>
                    </a:lnTo>
                    <a:lnTo>
                      <a:pt x="10" y="64"/>
                    </a:lnTo>
                    <a:lnTo>
                      <a:pt x="4" y="56"/>
                    </a:lnTo>
                    <a:lnTo>
                      <a:pt x="2" y="46"/>
                    </a:lnTo>
                    <a:lnTo>
                      <a:pt x="0" y="36"/>
                    </a:lnTo>
                    <a:lnTo>
                      <a:pt x="2" y="28"/>
                    </a:lnTo>
                    <a:lnTo>
                      <a:pt x="2" y="28"/>
                    </a:lnTo>
                    <a:lnTo>
                      <a:pt x="6" y="20"/>
                    </a:lnTo>
                    <a:lnTo>
                      <a:pt x="12" y="14"/>
                    </a:lnTo>
                    <a:lnTo>
                      <a:pt x="20" y="10"/>
                    </a:lnTo>
                    <a:lnTo>
                      <a:pt x="32" y="6"/>
                    </a:lnTo>
                    <a:lnTo>
                      <a:pt x="44" y="2"/>
                    </a:lnTo>
                    <a:lnTo>
                      <a:pt x="58" y="0"/>
                    </a:lnTo>
                    <a:lnTo>
                      <a:pt x="90" y="0"/>
                    </a:lnTo>
                    <a:lnTo>
                      <a:pt x="128" y="2"/>
                    </a:lnTo>
                    <a:lnTo>
                      <a:pt x="172" y="10"/>
                    </a:lnTo>
                    <a:lnTo>
                      <a:pt x="218" y="22"/>
                    </a:lnTo>
                    <a:lnTo>
                      <a:pt x="266" y="38"/>
                    </a:lnTo>
                    <a:lnTo>
                      <a:pt x="266" y="38"/>
                    </a:lnTo>
                    <a:lnTo>
                      <a:pt x="312" y="56"/>
                    </a:lnTo>
                    <a:lnTo>
                      <a:pt x="354" y="76"/>
                    </a:lnTo>
                    <a:lnTo>
                      <a:pt x="392" y="98"/>
                    </a:lnTo>
                    <a:lnTo>
                      <a:pt x="424" y="120"/>
                    </a:lnTo>
                    <a:lnTo>
                      <a:pt x="448" y="142"/>
                    </a:lnTo>
                    <a:lnTo>
                      <a:pt x="458" y="152"/>
                    </a:lnTo>
                    <a:lnTo>
                      <a:pt x="464" y="162"/>
                    </a:lnTo>
                    <a:lnTo>
                      <a:pt x="470" y="172"/>
                    </a:lnTo>
                    <a:lnTo>
                      <a:pt x="474" y="182"/>
                    </a:lnTo>
                    <a:lnTo>
                      <a:pt x="474" y="190"/>
                    </a:lnTo>
                    <a:lnTo>
                      <a:pt x="472" y="200"/>
                    </a:lnTo>
                    <a:close/>
                  </a:path>
                </a:pathLst>
              </a:custGeom>
              <a:solidFill>
                <a:srgbClr val="FFE4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8" name="Freeform 428"/>
              <p:cNvSpPr>
                <a:spLocks/>
              </p:cNvSpPr>
              <p:nvPr/>
            </p:nvSpPr>
            <p:spPr bwMode="auto">
              <a:xfrm>
                <a:off x="-5202115" y="10288343"/>
                <a:ext cx="752475" cy="361950"/>
              </a:xfrm>
              <a:custGeom>
                <a:avLst/>
                <a:gdLst>
                  <a:gd name="T0" fmla="*/ 472 w 474"/>
                  <a:gd name="T1" fmla="*/ 200 h 228"/>
                  <a:gd name="T2" fmla="*/ 472 w 474"/>
                  <a:gd name="T3" fmla="*/ 200 h 228"/>
                  <a:gd name="T4" fmla="*/ 468 w 474"/>
                  <a:gd name="T5" fmla="*/ 206 h 228"/>
                  <a:gd name="T6" fmla="*/ 462 w 474"/>
                  <a:gd name="T7" fmla="*/ 212 h 228"/>
                  <a:gd name="T8" fmla="*/ 454 w 474"/>
                  <a:gd name="T9" fmla="*/ 218 h 228"/>
                  <a:gd name="T10" fmla="*/ 444 w 474"/>
                  <a:gd name="T11" fmla="*/ 222 h 228"/>
                  <a:gd name="T12" fmla="*/ 430 w 474"/>
                  <a:gd name="T13" fmla="*/ 226 h 228"/>
                  <a:gd name="T14" fmla="*/ 416 w 474"/>
                  <a:gd name="T15" fmla="*/ 228 h 228"/>
                  <a:gd name="T16" fmla="*/ 384 w 474"/>
                  <a:gd name="T17" fmla="*/ 228 h 228"/>
                  <a:gd name="T18" fmla="*/ 346 w 474"/>
                  <a:gd name="T19" fmla="*/ 226 h 228"/>
                  <a:gd name="T20" fmla="*/ 304 w 474"/>
                  <a:gd name="T21" fmla="*/ 218 h 228"/>
                  <a:gd name="T22" fmla="*/ 258 w 474"/>
                  <a:gd name="T23" fmla="*/ 206 h 228"/>
                  <a:gd name="T24" fmla="*/ 210 w 474"/>
                  <a:gd name="T25" fmla="*/ 190 h 228"/>
                  <a:gd name="T26" fmla="*/ 210 w 474"/>
                  <a:gd name="T27" fmla="*/ 190 h 228"/>
                  <a:gd name="T28" fmla="*/ 162 w 474"/>
                  <a:gd name="T29" fmla="*/ 172 h 228"/>
                  <a:gd name="T30" fmla="*/ 120 w 474"/>
                  <a:gd name="T31" fmla="*/ 152 h 228"/>
                  <a:gd name="T32" fmla="*/ 82 w 474"/>
                  <a:gd name="T33" fmla="*/ 130 h 228"/>
                  <a:gd name="T34" fmla="*/ 52 w 474"/>
                  <a:gd name="T35" fmla="*/ 108 h 228"/>
                  <a:gd name="T36" fmla="*/ 26 w 474"/>
                  <a:gd name="T37" fmla="*/ 86 h 228"/>
                  <a:gd name="T38" fmla="*/ 18 w 474"/>
                  <a:gd name="T39" fmla="*/ 76 h 228"/>
                  <a:gd name="T40" fmla="*/ 10 w 474"/>
                  <a:gd name="T41" fmla="*/ 64 h 228"/>
                  <a:gd name="T42" fmla="*/ 4 w 474"/>
                  <a:gd name="T43" fmla="*/ 56 h 228"/>
                  <a:gd name="T44" fmla="*/ 2 w 474"/>
                  <a:gd name="T45" fmla="*/ 46 h 228"/>
                  <a:gd name="T46" fmla="*/ 0 w 474"/>
                  <a:gd name="T47" fmla="*/ 36 h 228"/>
                  <a:gd name="T48" fmla="*/ 2 w 474"/>
                  <a:gd name="T49" fmla="*/ 28 h 228"/>
                  <a:gd name="T50" fmla="*/ 2 w 474"/>
                  <a:gd name="T51" fmla="*/ 28 h 228"/>
                  <a:gd name="T52" fmla="*/ 6 w 474"/>
                  <a:gd name="T53" fmla="*/ 20 h 228"/>
                  <a:gd name="T54" fmla="*/ 12 w 474"/>
                  <a:gd name="T55" fmla="*/ 14 h 228"/>
                  <a:gd name="T56" fmla="*/ 20 w 474"/>
                  <a:gd name="T57" fmla="*/ 10 h 228"/>
                  <a:gd name="T58" fmla="*/ 32 w 474"/>
                  <a:gd name="T59" fmla="*/ 6 h 228"/>
                  <a:gd name="T60" fmla="*/ 44 w 474"/>
                  <a:gd name="T61" fmla="*/ 2 h 228"/>
                  <a:gd name="T62" fmla="*/ 58 w 474"/>
                  <a:gd name="T63" fmla="*/ 0 h 228"/>
                  <a:gd name="T64" fmla="*/ 90 w 474"/>
                  <a:gd name="T65" fmla="*/ 0 h 228"/>
                  <a:gd name="T66" fmla="*/ 128 w 474"/>
                  <a:gd name="T67" fmla="*/ 2 h 228"/>
                  <a:gd name="T68" fmla="*/ 172 w 474"/>
                  <a:gd name="T69" fmla="*/ 10 h 228"/>
                  <a:gd name="T70" fmla="*/ 218 w 474"/>
                  <a:gd name="T71" fmla="*/ 22 h 228"/>
                  <a:gd name="T72" fmla="*/ 266 w 474"/>
                  <a:gd name="T73" fmla="*/ 38 h 228"/>
                  <a:gd name="T74" fmla="*/ 266 w 474"/>
                  <a:gd name="T75" fmla="*/ 38 h 228"/>
                  <a:gd name="T76" fmla="*/ 312 w 474"/>
                  <a:gd name="T77" fmla="*/ 56 h 228"/>
                  <a:gd name="T78" fmla="*/ 354 w 474"/>
                  <a:gd name="T79" fmla="*/ 76 h 228"/>
                  <a:gd name="T80" fmla="*/ 392 w 474"/>
                  <a:gd name="T81" fmla="*/ 98 h 228"/>
                  <a:gd name="T82" fmla="*/ 424 w 474"/>
                  <a:gd name="T83" fmla="*/ 120 h 228"/>
                  <a:gd name="T84" fmla="*/ 448 w 474"/>
                  <a:gd name="T85" fmla="*/ 142 h 228"/>
                  <a:gd name="T86" fmla="*/ 458 w 474"/>
                  <a:gd name="T87" fmla="*/ 152 h 228"/>
                  <a:gd name="T88" fmla="*/ 464 w 474"/>
                  <a:gd name="T89" fmla="*/ 162 h 228"/>
                  <a:gd name="T90" fmla="*/ 470 w 474"/>
                  <a:gd name="T91" fmla="*/ 172 h 228"/>
                  <a:gd name="T92" fmla="*/ 474 w 474"/>
                  <a:gd name="T93" fmla="*/ 182 h 228"/>
                  <a:gd name="T94" fmla="*/ 474 w 474"/>
                  <a:gd name="T95" fmla="*/ 190 h 228"/>
                  <a:gd name="T96" fmla="*/ 472 w 474"/>
                  <a:gd name="T97" fmla="*/ 200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74" h="228">
                    <a:moveTo>
                      <a:pt x="472" y="200"/>
                    </a:moveTo>
                    <a:lnTo>
                      <a:pt x="472" y="200"/>
                    </a:lnTo>
                    <a:lnTo>
                      <a:pt x="468" y="206"/>
                    </a:lnTo>
                    <a:lnTo>
                      <a:pt x="462" y="212"/>
                    </a:lnTo>
                    <a:lnTo>
                      <a:pt x="454" y="218"/>
                    </a:lnTo>
                    <a:lnTo>
                      <a:pt x="444" y="222"/>
                    </a:lnTo>
                    <a:lnTo>
                      <a:pt x="430" y="226"/>
                    </a:lnTo>
                    <a:lnTo>
                      <a:pt x="416" y="228"/>
                    </a:lnTo>
                    <a:lnTo>
                      <a:pt x="384" y="228"/>
                    </a:lnTo>
                    <a:lnTo>
                      <a:pt x="346" y="226"/>
                    </a:lnTo>
                    <a:lnTo>
                      <a:pt x="304" y="218"/>
                    </a:lnTo>
                    <a:lnTo>
                      <a:pt x="258" y="206"/>
                    </a:lnTo>
                    <a:lnTo>
                      <a:pt x="210" y="190"/>
                    </a:lnTo>
                    <a:lnTo>
                      <a:pt x="210" y="190"/>
                    </a:lnTo>
                    <a:lnTo>
                      <a:pt x="162" y="172"/>
                    </a:lnTo>
                    <a:lnTo>
                      <a:pt x="120" y="152"/>
                    </a:lnTo>
                    <a:lnTo>
                      <a:pt x="82" y="130"/>
                    </a:lnTo>
                    <a:lnTo>
                      <a:pt x="52" y="108"/>
                    </a:lnTo>
                    <a:lnTo>
                      <a:pt x="26" y="86"/>
                    </a:lnTo>
                    <a:lnTo>
                      <a:pt x="18" y="76"/>
                    </a:lnTo>
                    <a:lnTo>
                      <a:pt x="10" y="64"/>
                    </a:lnTo>
                    <a:lnTo>
                      <a:pt x="4" y="56"/>
                    </a:lnTo>
                    <a:lnTo>
                      <a:pt x="2" y="46"/>
                    </a:lnTo>
                    <a:lnTo>
                      <a:pt x="0" y="36"/>
                    </a:lnTo>
                    <a:lnTo>
                      <a:pt x="2" y="28"/>
                    </a:lnTo>
                    <a:lnTo>
                      <a:pt x="2" y="28"/>
                    </a:lnTo>
                    <a:lnTo>
                      <a:pt x="6" y="20"/>
                    </a:lnTo>
                    <a:lnTo>
                      <a:pt x="12" y="14"/>
                    </a:lnTo>
                    <a:lnTo>
                      <a:pt x="20" y="10"/>
                    </a:lnTo>
                    <a:lnTo>
                      <a:pt x="32" y="6"/>
                    </a:lnTo>
                    <a:lnTo>
                      <a:pt x="44" y="2"/>
                    </a:lnTo>
                    <a:lnTo>
                      <a:pt x="58" y="0"/>
                    </a:lnTo>
                    <a:lnTo>
                      <a:pt x="90" y="0"/>
                    </a:lnTo>
                    <a:lnTo>
                      <a:pt x="128" y="2"/>
                    </a:lnTo>
                    <a:lnTo>
                      <a:pt x="172" y="10"/>
                    </a:lnTo>
                    <a:lnTo>
                      <a:pt x="218" y="22"/>
                    </a:lnTo>
                    <a:lnTo>
                      <a:pt x="266" y="38"/>
                    </a:lnTo>
                    <a:lnTo>
                      <a:pt x="266" y="38"/>
                    </a:lnTo>
                    <a:lnTo>
                      <a:pt x="312" y="56"/>
                    </a:lnTo>
                    <a:lnTo>
                      <a:pt x="354" y="76"/>
                    </a:lnTo>
                    <a:lnTo>
                      <a:pt x="392" y="98"/>
                    </a:lnTo>
                    <a:lnTo>
                      <a:pt x="424" y="120"/>
                    </a:lnTo>
                    <a:lnTo>
                      <a:pt x="448" y="142"/>
                    </a:lnTo>
                    <a:lnTo>
                      <a:pt x="458" y="152"/>
                    </a:lnTo>
                    <a:lnTo>
                      <a:pt x="464" y="162"/>
                    </a:lnTo>
                    <a:lnTo>
                      <a:pt x="470" y="172"/>
                    </a:lnTo>
                    <a:lnTo>
                      <a:pt x="474" y="182"/>
                    </a:lnTo>
                    <a:lnTo>
                      <a:pt x="474" y="190"/>
                    </a:lnTo>
                    <a:lnTo>
                      <a:pt x="472" y="20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9" name="Freeform 429"/>
              <p:cNvSpPr>
                <a:spLocks/>
              </p:cNvSpPr>
              <p:nvPr/>
            </p:nvSpPr>
            <p:spPr bwMode="auto">
              <a:xfrm>
                <a:off x="-5576765" y="10472493"/>
                <a:ext cx="812800" cy="352425"/>
              </a:xfrm>
              <a:custGeom>
                <a:avLst/>
                <a:gdLst>
                  <a:gd name="T0" fmla="*/ 512 w 512"/>
                  <a:gd name="T1" fmla="*/ 90 h 222"/>
                  <a:gd name="T2" fmla="*/ 502 w 512"/>
                  <a:gd name="T3" fmla="*/ 64 h 222"/>
                  <a:gd name="T4" fmla="*/ 468 w 512"/>
                  <a:gd name="T5" fmla="*/ 40 h 222"/>
                  <a:gd name="T6" fmla="*/ 356 w 512"/>
                  <a:gd name="T7" fmla="*/ 8 h 222"/>
                  <a:gd name="T8" fmla="*/ 256 w 512"/>
                  <a:gd name="T9" fmla="*/ 0 h 222"/>
                  <a:gd name="T10" fmla="*/ 112 w 512"/>
                  <a:gd name="T11" fmla="*/ 16 h 222"/>
                  <a:gd name="T12" fmla="*/ 30 w 512"/>
                  <a:gd name="T13" fmla="*/ 48 h 222"/>
                  <a:gd name="T14" fmla="*/ 4 w 512"/>
                  <a:gd name="T15" fmla="*/ 74 h 222"/>
                  <a:gd name="T16" fmla="*/ 0 w 512"/>
                  <a:gd name="T17" fmla="*/ 94 h 222"/>
                  <a:gd name="T18" fmla="*/ 0 w 512"/>
                  <a:gd name="T19" fmla="*/ 96 h 222"/>
                  <a:gd name="T20" fmla="*/ 0 w 512"/>
                  <a:gd name="T21" fmla="*/ 98 h 222"/>
                  <a:gd name="T22" fmla="*/ 0 w 512"/>
                  <a:gd name="T23" fmla="*/ 102 h 222"/>
                  <a:gd name="T24" fmla="*/ 0 w 512"/>
                  <a:gd name="T25" fmla="*/ 104 h 222"/>
                  <a:gd name="T26" fmla="*/ 0 w 512"/>
                  <a:gd name="T27" fmla="*/ 108 h 222"/>
                  <a:gd name="T28" fmla="*/ 0 w 512"/>
                  <a:gd name="T29" fmla="*/ 110 h 222"/>
                  <a:gd name="T30" fmla="*/ 0 w 512"/>
                  <a:gd name="T31" fmla="*/ 114 h 222"/>
                  <a:gd name="T32" fmla="*/ 0 w 512"/>
                  <a:gd name="T33" fmla="*/ 116 h 222"/>
                  <a:gd name="T34" fmla="*/ 0 w 512"/>
                  <a:gd name="T35" fmla="*/ 120 h 222"/>
                  <a:gd name="T36" fmla="*/ 0 w 512"/>
                  <a:gd name="T37" fmla="*/ 122 h 222"/>
                  <a:gd name="T38" fmla="*/ 0 w 512"/>
                  <a:gd name="T39" fmla="*/ 126 h 222"/>
                  <a:gd name="T40" fmla="*/ 0 w 512"/>
                  <a:gd name="T41" fmla="*/ 128 h 222"/>
                  <a:gd name="T42" fmla="*/ 0 w 512"/>
                  <a:gd name="T43" fmla="*/ 132 h 222"/>
                  <a:gd name="T44" fmla="*/ 0 w 512"/>
                  <a:gd name="T45" fmla="*/ 134 h 222"/>
                  <a:gd name="T46" fmla="*/ 10 w 512"/>
                  <a:gd name="T47" fmla="*/ 160 h 222"/>
                  <a:gd name="T48" fmla="*/ 44 w 512"/>
                  <a:gd name="T49" fmla="*/ 184 h 222"/>
                  <a:gd name="T50" fmla="*/ 156 w 512"/>
                  <a:gd name="T51" fmla="*/ 216 h 222"/>
                  <a:gd name="T52" fmla="*/ 256 w 512"/>
                  <a:gd name="T53" fmla="*/ 222 h 222"/>
                  <a:gd name="T54" fmla="*/ 400 w 512"/>
                  <a:gd name="T55" fmla="*/ 206 h 222"/>
                  <a:gd name="T56" fmla="*/ 482 w 512"/>
                  <a:gd name="T57" fmla="*/ 174 h 222"/>
                  <a:gd name="T58" fmla="*/ 508 w 512"/>
                  <a:gd name="T59" fmla="*/ 150 h 222"/>
                  <a:gd name="T60" fmla="*/ 512 w 512"/>
                  <a:gd name="T61" fmla="*/ 130 h 222"/>
                  <a:gd name="T62" fmla="*/ 512 w 512"/>
                  <a:gd name="T63" fmla="*/ 128 h 222"/>
                  <a:gd name="T64" fmla="*/ 512 w 512"/>
                  <a:gd name="T65" fmla="*/ 124 h 222"/>
                  <a:gd name="T66" fmla="*/ 512 w 512"/>
                  <a:gd name="T67" fmla="*/ 122 h 222"/>
                  <a:gd name="T68" fmla="*/ 512 w 512"/>
                  <a:gd name="T69" fmla="*/ 118 h 222"/>
                  <a:gd name="T70" fmla="*/ 512 w 512"/>
                  <a:gd name="T71" fmla="*/ 116 h 222"/>
                  <a:gd name="T72" fmla="*/ 512 w 512"/>
                  <a:gd name="T73" fmla="*/ 112 h 222"/>
                  <a:gd name="T74" fmla="*/ 512 w 512"/>
                  <a:gd name="T75" fmla="*/ 110 h 222"/>
                  <a:gd name="T76" fmla="*/ 512 w 512"/>
                  <a:gd name="T77" fmla="*/ 106 h 222"/>
                  <a:gd name="T78" fmla="*/ 512 w 512"/>
                  <a:gd name="T79" fmla="*/ 104 h 222"/>
                  <a:gd name="T80" fmla="*/ 512 w 512"/>
                  <a:gd name="T81" fmla="*/ 100 h 222"/>
                  <a:gd name="T82" fmla="*/ 512 w 512"/>
                  <a:gd name="T83" fmla="*/ 98 h 222"/>
                  <a:gd name="T84" fmla="*/ 512 w 512"/>
                  <a:gd name="T85" fmla="*/ 94 h 222"/>
                  <a:gd name="T86" fmla="*/ 512 w 512"/>
                  <a:gd name="T87" fmla="*/ 9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12" h="222">
                    <a:moveTo>
                      <a:pt x="512" y="90"/>
                    </a:moveTo>
                    <a:lnTo>
                      <a:pt x="512" y="90"/>
                    </a:lnTo>
                    <a:lnTo>
                      <a:pt x="512" y="90"/>
                    </a:lnTo>
                    <a:lnTo>
                      <a:pt x="512" y="80"/>
                    </a:lnTo>
                    <a:lnTo>
                      <a:pt x="508" y="72"/>
                    </a:lnTo>
                    <a:lnTo>
                      <a:pt x="502" y="64"/>
                    </a:lnTo>
                    <a:lnTo>
                      <a:pt x="492" y="54"/>
                    </a:lnTo>
                    <a:lnTo>
                      <a:pt x="482" y="48"/>
                    </a:lnTo>
                    <a:lnTo>
                      <a:pt x="468" y="40"/>
                    </a:lnTo>
                    <a:lnTo>
                      <a:pt x="438" y="26"/>
                    </a:lnTo>
                    <a:lnTo>
                      <a:pt x="400" y="16"/>
                    </a:lnTo>
                    <a:lnTo>
                      <a:pt x="356" y="8"/>
                    </a:lnTo>
                    <a:lnTo>
                      <a:pt x="308" y="2"/>
                    </a:lnTo>
                    <a:lnTo>
                      <a:pt x="256" y="0"/>
                    </a:lnTo>
                    <a:lnTo>
                      <a:pt x="256" y="0"/>
                    </a:lnTo>
                    <a:lnTo>
                      <a:pt x="204" y="2"/>
                    </a:lnTo>
                    <a:lnTo>
                      <a:pt x="156" y="8"/>
                    </a:lnTo>
                    <a:lnTo>
                      <a:pt x="112" y="16"/>
                    </a:lnTo>
                    <a:lnTo>
                      <a:pt x="74" y="28"/>
                    </a:lnTo>
                    <a:lnTo>
                      <a:pt x="42" y="42"/>
                    </a:lnTo>
                    <a:lnTo>
                      <a:pt x="30" y="48"/>
                    </a:lnTo>
                    <a:lnTo>
                      <a:pt x="20" y="56"/>
                    </a:lnTo>
                    <a:lnTo>
                      <a:pt x="10" y="66"/>
                    </a:lnTo>
                    <a:lnTo>
                      <a:pt x="4" y="74"/>
                    </a:lnTo>
                    <a:lnTo>
                      <a:pt x="0" y="82"/>
                    </a:lnTo>
                    <a:lnTo>
                      <a:pt x="0" y="92"/>
                    </a:lnTo>
                    <a:lnTo>
                      <a:pt x="0" y="94"/>
                    </a:lnTo>
                    <a:lnTo>
                      <a:pt x="0" y="94"/>
                    </a:lnTo>
                    <a:lnTo>
                      <a:pt x="0" y="96"/>
                    </a:lnTo>
                    <a:lnTo>
                      <a:pt x="0" y="96"/>
                    </a:lnTo>
                    <a:lnTo>
                      <a:pt x="0" y="98"/>
                    </a:lnTo>
                    <a:lnTo>
                      <a:pt x="0" y="98"/>
                    </a:lnTo>
                    <a:lnTo>
                      <a:pt x="0" y="98"/>
                    </a:lnTo>
                    <a:lnTo>
                      <a:pt x="0" y="100"/>
                    </a:lnTo>
                    <a:lnTo>
                      <a:pt x="0" y="100"/>
                    </a:lnTo>
                    <a:lnTo>
                      <a:pt x="0" y="102"/>
                    </a:lnTo>
                    <a:lnTo>
                      <a:pt x="0" y="102"/>
                    </a:lnTo>
                    <a:lnTo>
                      <a:pt x="0" y="104"/>
                    </a:lnTo>
                    <a:lnTo>
                      <a:pt x="0" y="104"/>
                    </a:lnTo>
                    <a:lnTo>
                      <a:pt x="0" y="106"/>
                    </a:lnTo>
                    <a:lnTo>
                      <a:pt x="0" y="106"/>
                    </a:lnTo>
                    <a:lnTo>
                      <a:pt x="0" y="108"/>
                    </a:lnTo>
                    <a:lnTo>
                      <a:pt x="0" y="108"/>
                    </a:lnTo>
                    <a:lnTo>
                      <a:pt x="0" y="110"/>
                    </a:lnTo>
                    <a:lnTo>
                      <a:pt x="0" y="110"/>
                    </a:lnTo>
                    <a:lnTo>
                      <a:pt x="0" y="112"/>
                    </a:lnTo>
                    <a:lnTo>
                      <a:pt x="0" y="112"/>
                    </a:lnTo>
                    <a:lnTo>
                      <a:pt x="0" y="114"/>
                    </a:lnTo>
                    <a:lnTo>
                      <a:pt x="0" y="114"/>
                    </a:lnTo>
                    <a:lnTo>
                      <a:pt x="0" y="116"/>
                    </a:lnTo>
                    <a:lnTo>
                      <a:pt x="0" y="116"/>
                    </a:lnTo>
                    <a:lnTo>
                      <a:pt x="0" y="118"/>
                    </a:lnTo>
                    <a:lnTo>
                      <a:pt x="0" y="118"/>
                    </a:lnTo>
                    <a:lnTo>
                      <a:pt x="0" y="120"/>
                    </a:lnTo>
                    <a:lnTo>
                      <a:pt x="0" y="120"/>
                    </a:lnTo>
                    <a:lnTo>
                      <a:pt x="0" y="122"/>
                    </a:lnTo>
                    <a:lnTo>
                      <a:pt x="0" y="122"/>
                    </a:lnTo>
                    <a:lnTo>
                      <a:pt x="0" y="124"/>
                    </a:lnTo>
                    <a:lnTo>
                      <a:pt x="0" y="124"/>
                    </a:lnTo>
                    <a:lnTo>
                      <a:pt x="0" y="126"/>
                    </a:lnTo>
                    <a:lnTo>
                      <a:pt x="0" y="126"/>
                    </a:lnTo>
                    <a:lnTo>
                      <a:pt x="0" y="128"/>
                    </a:lnTo>
                    <a:lnTo>
                      <a:pt x="0" y="128"/>
                    </a:lnTo>
                    <a:lnTo>
                      <a:pt x="0" y="130"/>
                    </a:lnTo>
                    <a:lnTo>
                      <a:pt x="0" y="130"/>
                    </a:lnTo>
                    <a:lnTo>
                      <a:pt x="0" y="132"/>
                    </a:lnTo>
                    <a:lnTo>
                      <a:pt x="0" y="132"/>
                    </a:lnTo>
                    <a:lnTo>
                      <a:pt x="0" y="134"/>
                    </a:lnTo>
                    <a:lnTo>
                      <a:pt x="0" y="134"/>
                    </a:lnTo>
                    <a:lnTo>
                      <a:pt x="0" y="142"/>
                    </a:lnTo>
                    <a:lnTo>
                      <a:pt x="4" y="152"/>
                    </a:lnTo>
                    <a:lnTo>
                      <a:pt x="10" y="160"/>
                    </a:lnTo>
                    <a:lnTo>
                      <a:pt x="20" y="168"/>
                    </a:lnTo>
                    <a:lnTo>
                      <a:pt x="30" y="176"/>
                    </a:lnTo>
                    <a:lnTo>
                      <a:pt x="44" y="184"/>
                    </a:lnTo>
                    <a:lnTo>
                      <a:pt x="74" y="198"/>
                    </a:lnTo>
                    <a:lnTo>
                      <a:pt x="112" y="208"/>
                    </a:lnTo>
                    <a:lnTo>
                      <a:pt x="156" y="216"/>
                    </a:lnTo>
                    <a:lnTo>
                      <a:pt x="204" y="222"/>
                    </a:lnTo>
                    <a:lnTo>
                      <a:pt x="256" y="222"/>
                    </a:lnTo>
                    <a:lnTo>
                      <a:pt x="256" y="222"/>
                    </a:lnTo>
                    <a:lnTo>
                      <a:pt x="308" y="220"/>
                    </a:lnTo>
                    <a:lnTo>
                      <a:pt x="356" y="216"/>
                    </a:lnTo>
                    <a:lnTo>
                      <a:pt x="400" y="206"/>
                    </a:lnTo>
                    <a:lnTo>
                      <a:pt x="438" y="196"/>
                    </a:lnTo>
                    <a:lnTo>
                      <a:pt x="470" y="182"/>
                    </a:lnTo>
                    <a:lnTo>
                      <a:pt x="482" y="174"/>
                    </a:lnTo>
                    <a:lnTo>
                      <a:pt x="492" y="166"/>
                    </a:lnTo>
                    <a:lnTo>
                      <a:pt x="502" y="158"/>
                    </a:lnTo>
                    <a:lnTo>
                      <a:pt x="508" y="150"/>
                    </a:lnTo>
                    <a:lnTo>
                      <a:pt x="512" y="140"/>
                    </a:lnTo>
                    <a:lnTo>
                      <a:pt x="512" y="132"/>
                    </a:lnTo>
                    <a:lnTo>
                      <a:pt x="512" y="130"/>
                    </a:lnTo>
                    <a:lnTo>
                      <a:pt x="512" y="130"/>
                    </a:lnTo>
                    <a:lnTo>
                      <a:pt x="512" y="128"/>
                    </a:lnTo>
                    <a:lnTo>
                      <a:pt x="512" y="128"/>
                    </a:lnTo>
                    <a:lnTo>
                      <a:pt x="512" y="126"/>
                    </a:lnTo>
                    <a:lnTo>
                      <a:pt x="512" y="126"/>
                    </a:lnTo>
                    <a:lnTo>
                      <a:pt x="512" y="124"/>
                    </a:lnTo>
                    <a:lnTo>
                      <a:pt x="512" y="124"/>
                    </a:lnTo>
                    <a:lnTo>
                      <a:pt x="512" y="122"/>
                    </a:lnTo>
                    <a:lnTo>
                      <a:pt x="512" y="122"/>
                    </a:lnTo>
                    <a:lnTo>
                      <a:pt x="512" y="120"/>
                    </a:lnTo>
                    <a:lnTo>
                      <a:pt x="512" y="120"/>
                    </a:lnTo>
                    <a:lnTo>
                      <a:pt x="512" y="118"/>
                    </a:lnTo>
                    <a:lnTo>
                      <a:pt x="512" y="118"/>
                    </a:lnTo>
                    <a:lnTo>
                      <a:pt x="512" y="116"/>
                    </a:lnTo>
                    <a:lnTo>
                      <a:pt x="512" y="116"/>
                    </a:lnTo>
                    <a:lnTo>
                      <a:pt x="512" y="114"/>
                    </a:lnTo>
                    <a:lnTo>
                      <a:pt x="512" y="114"/>
                    </a:lnTo>
                    <a:lnTo>
                      <a:pt x="512" y="112"/>
                    </a:lnTo>
                    <a:lnTo>
                      <a:pt x="512" y="112"/>
                    </a:lnTo>
                    <a:lnTo>
                      <a:pt x="512" y="110"/>
                    </a:lnTo>
                    <a:lnTo>
                      <a:pt x="512" y="110"/>
                    </a:lnTo>
                    <a:lnTo>
                      <a:pt x="512" y="108"/>
                    </a:lnTo>
                    <a:lnTo>
                      <a:pt x="512" y="108"/>
                    </a:lnTo>
                    <a:lnTo>
                      <a:pt x="512" y="106"/>
                    </a:lnTo>
                    <a:lnTo>
                      <a:pt x="512" y="106"/>
                    </a:lnTo>
                    <a:lnTo>
                      <a:pt x="512" y="104"/>
                    </a:lnTo>
                    <a:lnTo>
                      <a:pt x="512" y="104"/>
                    </a:lnTo>
                    <a:lnTo>
                      <a:pt x="512" y="102"/>
                    </a:lnTo>
                    <a:lnTo>
                      <a:pt x="512" y="102"/>
                    </a:lnTo>
                    <a:lnTo>
                      <a:pt x="512" y="100"/>
                    </a:lnTo>
                    <a:lnTo>
                      <a:pt x="512" y="100"/>
                    </a:lnTo>
                    <a:lnTo>
                      <a:pt x="512" y="98"/>
                    </a:lnTo>
                    <a:lnTo>
                      <a:pt x="512" y="98"/>
                    </a:lnTo>
                    <a:lnTo>
                      <a:pt x="512" y="96"/>
                    </a:lnTo>
                    <a:lnTo>
                      <a:pt x="512" y="96"/>
                    </a:lnTo>
                    <a:lnTo>
                      <a:pt x="512" y="94"/>
                    </a:lnTo>
                    <a:lnTo>
                      <a:pt x="512" y="94"/>
                    </a:lnTo>
                    <a:lnTo>
                      <a:pt x="512" y="92"/>
                    </a:lnTo>
                    <a:lnTo>
                      <a:pt x="512" y="92"/>
                    </a:lnTo>
                    <a:lnTo>
                      <a:pt x="512" y="90"/>
                    </a:lnTo>
                    <a:close/>
                  </a:path>
                </a:pathLst>
              </a:custGeom>
              <a:solidFill>
                <a:srgbClr val="CEA80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0" name="Freeform 430"/>
              <p:cNvSpPr>
                <a:spLocks/>
              </p:cNvSpPr>
              <p:nvPr/>
            </p:nvSpPr>
            <p:spPr bwMode="auto">
              <a:xfrm>
                <a:off x="-5576765" y="10472493"/>
                <a:ext cx="812800" cy="352425"/>
              </a:xfrm>
              <a:custGeom>
                <a:avLst/>
                <a:gdLst>
                  <a:gd name="T0" fmla="*/ 512 w 512"/>
                  <a:gd name="T1" fmla="*/ 90 h 222"/>
                  <a:gd name="T2" fmla="*/ 502 w 512"/>
                  <a:gd name="T3" fmla="*/ 64 h 222"/>
                  <a:gd name="T4" fmla="*/ 468 w 512"/>
                  <a:gd name="T5" fmla="*/ 40 h 222"/>
                  <a:gd name="T6" fmla="*/ 356 w 512"/>
                  <a:gd name="T7" fmla="*/ 8 h 222"/>
                  <a:gd name="T8" fmla="*/ 256 w 512"/>
                  <a:gd name="T9" fmla="*/ 0 h 222"/>
                  <a:gd name="T10" fmla="*/ 112 w 512"/>
                  <a:gd name="T11" fmla="*/ 16 h 222"/>
                  <a:gd name="T12" fmla="*/ 30 w 512"/>
                  <a:gd name="T13" fmla="*/ 48 h 222"/>
                  <a:gd name="T14" fmla="*/ 4 w 512"/>
                  <a:gd name="T15" fmla="*/ 74 h 222"/>
                  <a:gd name="T16" fmla="*/ 0 w 512"/>
                  <a:gd name="T17" fmla="*/ 94 h 222"/>
                  <a:gd name="T18" fmla="*/ 0 w 512"/>
                  <a:gd name="T19" fmla="*/ 96 h 222"/>
                  <a:gd name="T20" fmla="*/ 0 w 512"/>
                  <a:gd name="T21" fmla="*/ 98 h 222"/>
                  <a:gd name="T22" fmla="*/ 0 w 512"/>
                  <a:gd name="T23" fmla="*/ 102 h 222"/>
                  <a:gd name="T24" fmla="*/ 0 w 512"/>
                  <a:gd name="T25" fmla="*/ 104 h 222"/>
                  <a:gd name="T26" fmla="*/ 0 w 512"/>
                  <a:gd name="T27" fmla="*/ 108 h 222"/>
                  <a:gd name="T28" fmla="*/ 0 w 512"/>
                  <a:gd name="T29" fmla="*/ 110 h 222"/>
                  <a:gd name="T30" fmla="*/ 0 w 512"/>
                  <a:gd name="T31" fmla="*/ 114 h 222"/>
                  <a:gd name="T32" fmla="*/ 0 w 512"/>
                  <a:gd name="T33" fmla="*/ 116 h 222"/>
                  <a:gd name="T34" fmla="*/ 0 w 512"/>
                  <a:gd name="T35" fmla="*/ 120 h 222"/>
                  <a:gd name="T36" fmla="*/ 0 w 512"/>
                  <a:gd name="T37" fmla="*/ 122 h 222"/>
                  <a:gd name="T38" fmla="*/ 0 w 512"/>
                  <a:gd name="T39" fmla="*/ 126 h 222"/>
                  <a:gd name="T40" fmla="*/ 0 w 512"/>
                  <a:gd name="T41" fmla="*/ 128 h 222"/>
                  <a:gd name="T42" fmla="*/ 0 w 512"/>
                  <a:gd name="T43" fmla="*/ 132 h 222"/>
                  <a:gd name="T44" fmla="*/ 0 w 512"/>
                  <a:gd name="T45" fmla="*/ 134 h 222"/>
                  <a:gd name="T46" fmla="*/ 10 w 512"/>
                  <a:gd name="T47" fmla="*/ 160 h 222"/>
                  <a:gd name="T48" fmla="*/ 44 w 512"/>
                  <a:gd name="T49" fmla="*/ 184 h 222"/>
                  <a:gd name="T50" fmla="*/ 156 w 512"/>
                  <a:gd name="T51" fmla="*/ 216 h 222"/>
                  <a:gd name="T52" fmla="*/ 256 w 512"/>
                  <a:gd name="T53" fmla="*/ 222 h 222"/>
                  <a:gd name="T54" fmla="*/ 400 w 512"/>
                  <a:gd name="T55" fmla="*/ 206 h 222"/>
                  <a:gd name="T56" fmla="*/ 482 w 512"/>
                  <a:gd name="T57" fmla="*/ 174 h 222"/>
                  <a:gd name="T58" fmla="*/ 508 w 512"/>
                  <a:gd name="T59" fmla="*/ 150 h 222"/>
                  <a:gd name="T60" fmla="*/ 512 w 512"/>
                  <a:gd name="T61" fmla="*/ 130 h 222"/>
                  <a:gd name="T62" fmla="*/ 512 w 512"/>
                  <a:gd name="T63" fmla="*/ 128 h 222"/>
                  <a:gd name="T64" fmla="*/ 512 w 512"/>
                  <a:gd name="T65" fmla="*/ 124 h 222"/>
                  <a:gd name="T66" fmla="*/ 512 w 512"/>
                  <a:gd name="T67" fmla="*/ 122 h 222"/>
                  <a:gd name="T68" fmla="*/ 512 w 512"/>
                  <a:gd name="T69" fmla="*/ 118 h 222"/>
                  <a:gd name="T70" fmla="*/ 512 w 512"/>
                  <a:gd name="T71" fmla="*/ 116 h 222"/>
                  <a:gd name="T72" fmla="*/ 512 w 512"/>
                  <a:gd name="T73" fmla="*/ 112 h 222"/>
                  <a:gd name="T74" fmla="*/ 512 w 512"/>
                  <a:gd name="T75" fmla="*/ 110 h 222"/>
                  <a:gd name="T76" fmla="*/ 512 w 512"/>
                  <a:gd name="T77" fmla="*/ 106 h 222"/>
                  <a:gd name="T78" fmla="*/ 512 w 512"/>
                  <a:gd name="T79" fmla="*/ 104 h 222"/>
                  <a:gd name="T80" fmla="*/ 512 w 512"/>
                  <a:gd name="T81" fmla="*/ 100 h 222"/>
                  <a:gd name="T82" fmla="*/ 512 w 512"/>
                  <a:gd name="T83" fmla="*/ 98 h 222"/>
                  <a:gd name="T84" fmla="*/ 512 w 512"/>
                  <a:gd name="T85" fmla="*/ 94 h 222"/>
                  <a:gd name="T86" fmla="*/ 512 w 512"/>
                  <a:gd name="T87" fmla="*/ 9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12" h="222">
                    <a:moveTo>
                      <a:pt x="512" y="90"/>
                    </a:moveTo>
                    <a:lnTo>
                      <a:pt x="512" y="90"/>
                    </a:lnTo>
                    <a:lnTo>
                      <a:pt x="512" y="90"/>
                    </a:lnTo>
                    <a:lnTo>
                      <a:pt x="512" y="80"/>
                    </a:lnTo>
                    <a:lnTo>
                      <a:pt x="508" y="72"/>
                    </a:lnTo>
                    <a:lnTo>
                      <a:pt x="502" y="64"/>
                    </a:lnTo>
                    <a:lnTo>
                      <a:pt x="492" y="54"/>
                    </a:lnTo>
                    <a:lnTo>
                      <a:pt x="482" y="48"/>
                    </a:lnTo>
                    <a:lnTo>
                      <a:pt x="468" y="40"/>
                    </a:lnTo>
                    <a:lnTo>
                      <a:pt x="438" y="26"/>
                    </a:lnTo>
                    <a:lnTo>
                      <a:pt x="400" y="16"/>
                    </a:lnTo>
                    <a:lnTo>
                      <a:pt x="356" y="8"/>
                    </a:lnTo>
                    <a:lnTo>
                      <a:pt x="308" y="2"/>
                    </a:lnTo>
                    <a:lnTo>
                      <a:pt x="256" y="0"/>
                    </a:lnTo>
                    <a:lnTo>
                      <a:pt x="256" y="0"/>
                    </a:lnTo>
                    <a:lnTo>
                      <a:pt x="204" y="2"/>
                    </a:lnTo>
                    <a:lnTo>
                      <a:pt x="156" y="8"/>
                    </a:lnTo>
                    <a:lnTo>
                      <a:pt x="112" y="16"/>
                    </a:lnTo>
                    <a:lnTo>
                      <a:pt x="74" y="28"/>
                    </a:lnTo>
                    <a:lnTo>
                      <a:pt x="42" y="42"/>
                    </a:lnTo>
                    <a:lnTo>
                      <a:pt x="30" y="48"/>
                    </a:lnTo>
                    <a:lnTo>
                      <a:pt x="20" y="56"/>
                    </a:lnTo>
                    <a:lnTo>
                      <a:pt x="10" y="66"/>
                    </a:lnTo>
                    <a:lnTo>
                      <a:pt x="4" y="74"/>
                    </a:lnTo>
                    <a:lnTo>
                      <a:pt x="0" y="82"/>
                    </a:lnTo>
                    <a:lnTo>
                      <a:pt x="0" y="92"/>
                    </a:lnTo>
                    <a:lnTo>
                      <a:pt x="0" y="94"/>
                    </a:lnTo>
                    <a:lnTo>
                      <a:pt x="0" y="94"/>
                    </a:lnTo>
                    <a:lnTo>
                      <a:pt x="0" y="96"/>
                    </a:lnTo>
                    <a:lnTo>
                      <a:pt x="0" y="96"/>
                    </a:lnTo>
                    <a:lnTo>
                      <a:pt x="0" y="98"/>
                    </a:lnTo>
                    <a:lnTo>
                      <a:pt x="0" y="98"/>
                    </a:lnTo>
                    <a:lnTo>
                      <a:pt x="0" y="98"/>
                    </a:lnTo>
                    <a:lnTo>
                      <a:pt x="0" y="100"/>
                    </a:lnTo>
                    <a:lnTo>
                      <a:pt x="0" y="100"/>
                    </a:lnTo>
                    <a:lnTo>
                      <a:pt x="0" y="102"/>
                    </a:lnTo>
                    <a:lnTo>
                      <a:pt x="0" y="102"/>
                    </a:lnTo>
                    <a:lnTo>
                      <a:pt x="0" y="104"/>
                    </a:lnTo>
                    <a:lnTo>
                      <a:pt x="0" y="104"/>
                    </a:lnTo>
                    <a:lnTo>
                      <a:pt x="0" y="106"/>
                    </a:lnTo>
                    <a:lnTo>
                      <a:pt x="0" y="106"/>
                    </a:lnTo>
                    <a:lnTo>
                      <a:pt x="0" y="108"/>
                    </a:lnTo>
                    <a:lnTo>
                      <a:pt x="0" y="108"/>
                    </a:lnTo>
                    <a:lnTo>
                      <a:pt x="0" y="110"/>
                    </a:lnTo>
                    <a:lnTo>
                      <a:pt x="0" y="110"/>
                    </a:lnTo>
                    <a:lnTo>
                      <a:pt x="0" y="112"/>
                    </a:lnTo>
                    <a:lnTo>
                      <a:pt x="0" y="112"/>
                    </a:lnTo>
                    <a:lnTo>
                      <a:pt x="0" y="114"/>
                    </a:lnTo>
                    <a:lnTo>
                      <a:pt x="0" y="114"/>
                    </a:lnTo>
                    <a:lnTo>
                      <a:pt x="0" y="116"/>
                    </a:lnTo>
                    <a:lnTo>
                      <a:pt x="0" y="116"/>
                    </a:lnTo>
                    <a:lnTo>
                      <a:pt x="0" y="118"/>
                    </a:lnTo>
                    <a:lnTo>
                      <a:pt x="0" y="118"/>
                    </a:lnTo>
                    <a:lnTo>
                      <a:pt x="0" y="120"/>
                    </a:lnTo>
                    <a:lnTo>
                      <a:pt x="0" y="120"/>
                    </a:lnTo>
                    <a:lnTo>
                      <a:pt x="0" y="122"/>
                    </a:lnTo>
                    <a:lnTo>
                      <a:pt x="0" y="122"/>
                    </a:lnTo>
                    <a:lnTo>
                      <a:pt x="0" y="124"/>
                    </a:lnTo>
                    <a:lnTo>
                      <a:pt x="0" y="124"/>
                    </a:lnTo>
                    <a:lnTo>
                      <a:pt x="0" y="126"/>
                    </a:lnTo>
                    <a:lnTo>
                      <a:pt x="0" y="126"/>
                    </a:lnTo>
                    <a:lnTo>
                      <a:pt x="0" y="128"/>
                    </a:lnTo>
                    <a:lnTo>
                      <a:pt x="0" y="128"/>
                    </a:lnTo>
                    <a:lnTo>
                      <a:pt x="0" y="130"/>
                    </a:lnTo>
                    <a:lnTo>
                      <a:pt x="0" y="130"/>
                    </a:lnTo>
                    <a:lnTo>
                      <a:pt x="0" y="132"/>
                    </a:lnTo>
                    <a:lnTo>
                      <a:pt x="0" y="132"/>
                    </a:lnTo>
                    <a:lnTo>
                      <a:pt x="0" y="134"/>
                    </a:lnTo>
                    <a:lnTo>
                      <a:pt x="0" y="134"/>
                    </a:lnTo>
                    <a:lnTo>
                      <a:pt x="0" y="142"/>
                    </a:lnTo>
                    <a:lnTo>
                      <a:pt x="4" y="152"/>
                    </a:lnTo>
                    <a:lnTo>
                      <a:pt x="10" y="160"/>
                    </a:lnTo>
                    <a:lnTo>
                      <a:pt x="20" y="168"/>
                    </a:lnTo>
                    <a:lnTo>
                      <a:pt x="30" y="176"/>
                    </a:lnTo>
                    <a:lnTo>
                      <a:pt x="44" y="184"/>
                    </a:lnTo>
                    <a:lnTo>
                      <a:pt x="74" y="198"/>
                    </a:lnTo>
                    <a:lnTo>
                      <a:pt x="112" y="208"/>
                    </a:lnTo>
                    <a:lnTo>
                      <a:pt x="156" y="216"/>
                    </a:lnTo>
                    <a:lnTo>
                      <a:pt x="204" y="222"/>
                    </a:lnTo>
                    <a:lnTo>
                      <a:pt x="256" y="222"/>
                    </a:lnTo>
                    <a:lnTo>
                      <a:pt x="256" y="222"/>
                    </a:lnTo>
                    <a:lnTo>
                      <a:pt x="308" y="220"/>
                    </a:lnTo>
                    <a:lnTo>
                      <a:pt x="356" y="216"/>
                    </a:lnTo>
                    <a:lnTo>
                      <a:pt x="400" y="206"/>
                    </a:lnTo>
                    <a:lnTo>
                      <a:pt x="438" y="196"/>
                    </a:lnTo>
                    <a:lnTo>
                      <a:pt x="470" y="182"/>
                    </a:lnTo>
                    <a:lnTo>
                      <a:pt x="482" y="174"/>
                    </a:lnTo>
                    <a:lnTo>
                      <a:pt x="492" y="166"/>
                    </a:lnTo>
                    <a:lnTo>
                      <a:pt x="502" y="158"/>
                    </a:lnTo>
                    <a:lnTo>
                      <a:pt x="508" y="150"/>
                    </a:lnTo>
                    <a:lnTo>
                      <a:pt x="512" y="140"/>
                    </a:lnTo>
                    <a:lnTo>
                      <a:pt x="512" y="132"/>
                    </a:lnTo>
                    <a:lnTo>
                      <a:pt x="512" y="130"/>
                    </a:lnTo>
                    <a:lnTo>
                      <a:pt x="512" y="130"/>
                    </a:lnTo>
                    <a:lnTo>
                      <a:pt x="512" y="128"/>
                    </a:lnTo>
                    <a:lnTo>
                      <a:pt x="512" y="128"/>
                    </a:lnTo>
                    <a:lnTo>
                      <a:pt x="512" y="126"/>
                    </a:lnTo>
                    <a:lnTo>
                      <a:pt x="512" y="126"/>
                    </a:lnTo>
                    <a:lnTo>
                      <a:pt x="512" y="124"/>
                    </a:lnTo>
                    <a:lnTo>
                      <a:pt x="512" y="124"/>
                    </a:lnTo>
                    <a:lnTo>
                      <a:pt x="512" y="122"/>
                    </a:lnTo>
                    <a:lnTo>
                      <a:pt x="512" y="122"/>
                    </a:lnTo>
                    <a:lnTo>
                      <a:pt x="512" y="120"/>
                    </a:lnTo>
                    <a:lnTo>
                      <a:pt x="512" y="120"/>
                    </a:lnTo>
                    <a:lnTo>
                      <a:pt x="512" y="118"/>
                    </a:lnTo>
                    <a:lnTo>
                      <a:pt x="512" y="118"/>
                    </a:lnTo>
                    <a:lnTo>
                      <a:pt x="512" y="116"/>
                    </a:lnTo>
                    <a:lnTo>
                      <a:pt x="512" y="116"/>
                    </a:lnTo>
                    <a:lnTo>
                      <a:pt x="512" y="114"/>
                    </a:lnTo>
                    <a:lnTo>
                      <a:pt x="512" y="114"/>
                    </a:lnTo>
                    <a:lnTo>
                      <a:pt x="512" y="112"/>
                    </a:lnTo>
                    <a:lnTo>
                      <a:pt x="512" y="112"/>
                    </a:lnTo>
                    <a:lnTo>
                      <a:pt x="512" y="110"/>
                    </a:lnTo>
                    <a:lnTo>
                      <a:pt x="512" y="110"/>
                    </a:lnTo>
                    <a:lnTo>
                      <a:pt x="512" y="108"/>
                    </a:lnTo>
                    <a:lnTo>
                      <a:pt x="512" y="108"/>
                    </a:lnTo>
                    <a:lnTo>
                      <a:pt x="512" y="106"/>
                    </a:lnTo>
                    <a:lnTo>
                      <a:pt x="512" y="106"/>
                    </a:lnTo>
                    <a:lnTo>
                      <a:pt x="512" y="104"/>
                    </a:lnTo>
                    <a:lnTo>
                      <a:pt x="512" y="104"/>
                    </a:lnTo>
                    <a:lnTo>
                      <a:pt x="512" y="102"/>
                    </a:lnTo>
                    <a:lnTo>
                      <a:pt x="512" y="102"/>
                    </a:lnTo>
                    <a:lnTo>
                      <a:pt x="512" y="100"/>
                    </a:lnTo>
                    <a:lnTo>
                      <a:pt x="512" y="100"/>
                    </a:lnTo>
                    <a:lnTo>
                      <a:pt x="512" y="98"/>
                    </a:lnTo>
                    <a:lnTo>
                      <a:pt x="512" y="98"/>
                    </a:lnTo>
                    <a:lnTo>
                      <a:pt x="512" y="96"/>
                    </a:lnTo>
                    <a:lnTo>
                      <a:pt x="512" y="96"/>
                    </a:lnTo>
                    <a:lnTo>
                      <a:pt x="512" y="94"/>
                    </a:lnTo>
                    <a:lnTo>
                      <a:pt x="512" y="94"/>
                    </a:lnTo>
                    <a:lnTo>
                      <a:pt x="512" y="92"/>
                    </a:lnTo>
                    <a:lnTo>
                      <a:pt x="512" y="92"/>
                    </a:lnTo>
                    <a:lnTo>
                      <a:pt x="512" y="9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1" name="Freeform 431"/>
              <p:cNvSpPr>
                <a:spLocks/>
              </p:cNvSpPr>
              <p:nvPr/>
            </p:nvSpPr>
            <p:spPr bwMode="auto">
              <a:xfrm>
                <a:off x="-5576765" y="10472493"/>
                <a:ext cx="812800" cy="285750"/>
              </a:xfrm>
              <a:custGeom>
                <a:avLst/>
                <a:gdLst>
                  <a:gd name="T0" fmla="*/ 512 w 512"/>
                  <a:gd name="T1" fmla="*/ 90 h 180"/>
                  <a:gd name="T2" fmla="*/ 512 w 512"/>
                  <a:gd name="T3" fmla="*/ 90 h 180"/>
                  <a:gd name="T4" fmla="*/ 512 w 512"/>
                  <a:gd name="T5" fmla="*/ 100 h 180"/>
                  <a:gd name="T6" fmla="*/ 508 w 512"/>
                  <a:gd name="T7" fmla="*/ 108 h 180"/>
                  <a:gd name="T8" fmla="*/ 502 w 512"/>
                  <a:gd name="T9" fmla="*/ 116 h 180"/>
                  <a:gd name="T10" fmla="*/ 492 w 512"/>
                  <a:gd name="T11" fmla="*/ 124 h 180"/>
                  <a:gd name="T12" fmla="*/ 482 w 512"/>
                  <a:gd name="T13" fmla="*/ 132 h 180"/>
                  <a:gd name="T14" fmla="*/ 470 w 512"/>
                  <a:gd name="T15" fmla="*/ 140 h 180"/>
                  <a:gd name="T16" fmla="*/ 438 w 512"/>
                  <a:gd name="T17" fmla="*/ 154 h 180"/>
                  <a:gd name="T18" fmla="*/ 400 w 512"/>
                  <a:gd name="T19" fmla="*/ 164 h 180"/>
                  <a:gd name="T20" fmla="*/ 356 w 512"/>
                  <a:gd name="T21" fmla="*/ 174 h 180"/>
                  <a:gd name="T22" fmla="*/ 308 w 512"/>
                  <a:gd name="T23" fmla="*/ 178 h 180"/>
                  <a:gd name="T24" fmla="*/ 256 w 512"/>
                  <a:gd name="T25" fmla="*/ 180 h 180"/>
                  <a:gd name="T26" fmla="*/ 256 w 512"/>
                  <a:gd name="T27" fmla="*/ 180 h 180"/>
                  <a:gd name="T28" fmla="*/ 204 w 512"/>
                  <a:gd name="T29" fmla="*/ 180 h 180"/>
                  <a:gd name="T30" fmla="*/ 156 w 512"/>
                  <a:gd name="T31" fmla="*/ 174 h 180"/>
                  <a:gd name="T32" fmla="*/ 112 w 512"/>
                  <a:gd name="T33" fmla="*/ 166 h 180"/>
                  <a:gd name="T34" fmla="*/ 74 w 512"/>
                  <a:gd name="T35" fmla="*/ 156 h 180"/>
                  <a:gd name="T36" fmla="*/ 44 w 512"/>
                  <a:gd name="T37" fmla="*/ 142 h 180"/>
                  <a:gd name="T38" fmla="*/ 30 w 512"/>
                  <a:gd name="T39" fmla="*/ 134 h 180"/>
                  <a:gd name="T40" fmla="*/ 20 w 512"/>
                  <a:gd name="T41" fmla="*/ 128 h 180"/>
                  <a:gd name="T42" fmla="*/ 10 w 512"/>
                  <a:gd name="T43" fmla="*/ 118 h 180"/>
                  <a:gd name="T44" fmla="*/ 4 w 512"/>
                  <a:gd name="T45" fmla="*/ 110 h 180"/>
                  <a:gd name="T46" fmla="*/ 0 w 512"/>
                  <a:gd name="T47" fmla="*/ 102 h 180"/>
                  <a:gd name="T48" fmla="*/ 0 w 512"/>
                  <a:gd name="T49" fmla="*/ 92 h 180"/>
                  <a:gd name="T50" fmla="*/ 0 w 512"/>
                  <a:gd name="T51" fmla="*/ 92 h 180"/>
                  <a:gd name="T52" fmla="*/ 0 w 512"/>
                  <a:gd name="T53" fmla="*/ 82 h 180"/>
                  <a:gd name="T54" fmla="*/ 4 w 512"/>
                  <a:gd name="T55" fmla="*/ 74 h 180"/>
                  <a:gd name="T56" fmla="*/ 10 w 512"/>
                  <a:gd name="T57" fmla="*/ 66 h 180"/>
                  <a:gd name="T58" fmla="*/ 20 w 512"/>
                  <a:gd name="T59" fmla="*/ 56 h 180"/>
                  <a:gd name="T60" fmla="*/ 30 w 512"/>
                  <a:gd name="T61" fmla="*/ 48 h 180"/>
                  <a:gd name="T62" fmla="*/ 42 w 512"/>
                  <a:gd name="T63" fmla="*/ 42 h 180"/>
                  <a:gd name="T64" fmla="*/ 74 w 512"/>
                  <a:gd name="T65" fmla="*/ 28 h 180"/>
                  <a:gd name="T66" fmla="*/ 112 w 512"/>
                  <a:gd name="T67" fmla="*/ 16 h 180"/>
                  <a:gd name="T68" fmla="*/ 156 w 512"/>
                  <a:gd name="T69" fmla="*/ 8 h 180"/>
                  <a:gd name="T70" fmla="*/ 204 w 512"/>
                  <a:gd name="T71" fmla="*/ 2 h 180"/>
                  <a:gd name="T72" fmla="*/ 256 w 512"/>
                  <a:gd name="T73" fmla="*/ 0 h 180"/>
                  <a:gd name="T74" fmla="*/ 256 w 512"/>
                  <a:gd name="T75" fmla="*/ 0 h 180"/>
                  <a:gd name="T76" fmla="*/ 308 w 512"/>
                  <a:gd name="T77" fmla="*/ 2 h 180"/>
                  <a:gd name="T78" fmla="*/ 356 w 512"/>
                  <a:gd name="T79" fmla="*/ 8 h 180"/>
                  <a:gd name="T80" fmla="*/ 400 w 512"/>
                  <a:gd name="T81" fmla="*/ 16 h 180"/>
                  <a:gd name="T82" fmla="*/ 438 w 512"/>
                  <a:gd name="T83" fmla="*/ 26 h 180"/>
                  <a:gd name="T84" fmla="*/ 468 w 512"/>
                  <a:gd name="T85" fmla="*/ 40 h 180"/>
                  <a:gd name="T86" fmla="*/ 482 w 512"/>
                  <a:gd name="T87" fmla="*/ 48 h 180"/>
                  <a:gd name="T88" fmla="*/ 492 w 512"/>
                  <a:gd name="T89" fmla="*/ 54 h 180"/>
                  <a:gd name="T90" fmla="*/ 502 w 512"/>
                  <a:gd name="T91" fmla="*/ 64 h 180"/>
                  <a:gd name="T92" fmla="*/ 508 w 512"/>
                  <a:gd name="T93" fmla="*/ 72 h 180"/>
                  <a:gd name="T94" fmla="*/ 512 w 512"/>
                  <a:gd name="T95" fmla="*/ 80 h 180"/>
                  <a:gd name="T96" fmla="*/ 512 w 512"/>
                  <a:gd name="T97" fmla="*/ 9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12" h="180">
                    <a:moveTo>
                      <a:pt x="512" y="90"/>
                    </a:moveTo>
                    <a:lnTo>
                      <a:pt x="512" y="90"/>
                    </a:lnTo>
                    <a:lnTo>
                      <a:pt x="512" y="100"/>
                    </a:lnTo>
                    <a:lnTo>
                      <a:pt x="508" y="108"/>
                    </a:lnTo>
                    <a:lnTo>
                      <a:pt x="502" y="116"/>
                    </a:lnTo>
                    <a:lnTo>
                      <a:pt x="492" y="124"/>
                    </a:lnTo>
                    <a:lnTo>
                      <a:pt x="482" y="132"/>
                    </a:lnTo>
                    <a:lnTo>
                      <a:pt x="470" y="140"/>
                    </a:lnTo>
                    <a:lnTo>
                      <a:pt x="438" y="154"/>
                    </a:lnTo>
                    <a:lnTo>
                      <a:pt x="400" y="164"/>
                    </a:lnTo>
                    <a:lnTo>
                      <a:pt x="356" y="174"/>
                    </a:lnTo>
                    <a:lnTo>
                      <a:pt x="308" y="178"/>
                    </a:lnTo>
                    <a:lnTo>
                      <a:pt x="256" y="180"/>
                    </a:lnTo>
                    <a:lnTo>
                      <a:pt x="256" y="180"/>
                    </a:lnTo>
                    <a:lnTo>
                      <a:pt x="204" y="180"/>
                    </a:lnTo>
                    <a:lnTo>
                      <a:pt x="156" y="174"/>
                    </a:lnTo>
                    <a:lnTo>
                      <a:pt x="112" y="166"/>
                    </a:lnTo>
                    <a:lnTo>
                      <a:pt x="74" y="156"/>
                    </a:lnTo>
                    <a:lnTo>
                      <a:pt x="44" y="142"/>
                    </a:lnTo>
                    <a:lnTo>
                      <a:pt x="30" y="134"/>
                    </a:lnTo>
                    <a:lnTo>
                      <a:pt x="20" y="128"/>
                    </a:lnTo>
                    <a:lnTo>
                      <a:pt x="10" y="118"/>
                    </a:lnTo>
                    <a:lnTo>
                      <a:pt x="4" y="110"/>
                    </a:lnTo>
                    <a:lnTo>
                      <a:pt x="0" y="102"/>
                    </a:lnTo>
                    <a:lnTo>
                      <a:pt x="0" y="92"/>
                    </a:lnTo>
                    <a:lnTo>
                      <a:pt x="0" y="92"/>
                    </a:lnTo>
                    <a:lnTo>
                      <a:pt x="0" y="82"/>
                    </a:lnTo>
                    <a:lnTo>
                      <a:pt x="4" y="74"/>
                    </a:lnTo>
                    <a:lnTo>
                      <a:pt x="10" y="66"/>
                    </a:lnTo>
                    <a:lnTo>
                      <a:pt x="20" y="56"/>
                    </a:lnTo>
                    <a:lnTo>
                      <a:pt x="30" y="48"/>
                    </a:lnTo>
                    <a:lnTo>
                      <a:pt x="42" y="42"/>
                    </a:lnTo>
                    <a:lnTo>
                      <a:pt x="74" y="28"/>
                    </a:lnTo>
                    <a:lnTo>
                      <a:pt x="112" y="16"/>
                    </a:lnTo>
                    <a:lnTo>
                      <a:pt x="156" y="8"/>
                    </a:lnTo>
                    <a:lnTo>
                      <a:pt x="204" y="2"/>
                    </a:lnTo>
                    <a:lnTo>
                      <a:pt x="256" y="0"/>
                    </a:lnTo>
                    <a:lnTo>
                      <a:pt x="256" y="0"/>
                    </a:lnTo>
                    <a:lnTo>
                      <a:pt x="308" y="2"/>
                    </a:lnTo>
                    <a:lnTo>
                      <a:pt x="356" y="8"/>
                    </a:lnTo>
                    <a:lnTo>
                      <a:pt x="400" y="16"/>
                    </a:lnTo>
                    <a:lnTo>
                      <a:pt x="438" y="26"/>
                    </a:lnTo>
                    <a:lnTo>
                      <a:pt x="468" y="40"/>
                    </a:lnTo>
                    <a:lnTo>
                      <a:pt x="482" y="48"/>
                    </a:lnTo>
                    <a:lnTo>
                      <a:pt x="492" y="54"/>
                    </a:lnTo>
                    <a:lnTo>
                      <a:pt x="502" y="64"/>
                    </a:lnTo>
                    <a:lnTo>
                      <a:pt x="508" y="72"/>
                    </a:lnTo>
                    <a:lnTo>
                      <a:pt x="512" y="80"/>
                    </a:lnTo>
                    <a:lnTo>
                      <a:pt x="512" y="90"/>
                    </a:lnTo>
                    <a:close/>
                  </a:path>
                </a:pathLst>
              </a:custGeom>
              <a:solidFill>
                <a:srgbClr val="F2C9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2" name="Freeform 432"/>
              <p:cNvSpPr>
                <a:spLocks/>
              </p:cNvSpPr>
              <p:nvPr/>
            </p:nvSpPr>
            <p:spPr bwMode="auto">
              <a:xfrm>
                <a:off x="-5576765" y="10472493"/>
                <a:ext cx="812800" cy="285750"/>
              </a:xfrm>
              <a:custGeom>
                <a:avLst/>
                <a:gdLst>
                  <a:gd name="T0" fmla="*/ 512 w 512"/>
                  <a:gd name="T1" fmla="*/ 90 h 180"/>
                  <a:gd name="T2" fmla="*/ 512 w 512"/>
                  <a:gd name="T3" fmla="*/ 90 h 180"/>
                  <a:gd name="T4" fmla="*/ 512 w 512"/>
                  <a:gd name="T5" fmla="*/ 100 h 180"/>
                  <a:gd name="T6" fmla="*/ 508 w 512"/>
                  <a:gd name="T7" fmla="*/ 108 h 180"/>
                  <a:gd name="T8" fmla="*/ 502 w 512"/>
                  <a:gd name="T9" fmla="*/ 116 h 180"/>
                  <a:gd name="T10" fmla="*/ 492 w 512"/>
                  <a:gd name="T11" fmla="*/ 124 h 180"/>
                  <a:gd name="T12" fmla="*/ 482 w 512"/>
                  <a:gd name="T13" fmla="*/ 132 h 180"/>
                  <a:gd name="T14" fmla="*/ 470 w 512"/>
                  <a:gd name="T15" fmla="*/ 140 h 180"/>
                  <a:gd name="T16" fmla="*/ 438 w 512"/>
                  <a:gd name="T17" fmla="*/ 154 h 180"/>
                  <a:gd name="T18" fmla="*/ 400 w 512"/>
                  <a:gd name="T19" fmla="*/ 164 h 180"/>
                  <a:gd name="T20" fmla="*/ 356 w 512"/>
                  <a:gd name="T21" fmla="*/ 174 h 180"/>
                  <a:gd name="T22" fmla="*/ 308 w 512"/>
                  <a:gd name="T23" fmla="*/ 178 h 180"/>
                  <a:gd name="T24" fmla="*/ 256 w 512"/>
                  <a:gd name="T25" fmla="*/ 180 h 180"/>
                  <a:gd name="T26" fmla="*/ 256 w 512"/>
                  <a:gd name="T27" fmla="*/ 180 h 180"/>
                  <a:gd name="T28" fmla="*/ 204 w 512"/>
                  <a:gd name="T29" fmla="*/ 180 h 180"/>
                  <a:gd name="T30" fmla="*/ 156 w 512"/>
                  <a:gd name="T31" fmla="*/ 174 h 180"/>
                  <a:gd name="T32" fmla="*/ 112 w 512"/>
                  <a:gd name="T33" fmla="*/ 166 h 180"/>
                  <a:gd name="T34" fmla="*/ 74 w 512"/>
                  <a:gd name="T35" fmla="*/ 156 h 180"/>
                  <a:gd name="T36" fmla="*/ 44 w 512"/>
                  <a:gd name="T37" fmla="*/ 142 h 180"/>
                  <a:gd name="T38" fmla="*/ 30 w 512"/>
                  <a:gd name="T39" fmla="*/ 134 h 180"/>
                  <a:gd name="T40" fmla="*/ 20 w 512"/>
                  <a:gd name="T41" fmla="*/ 128 h 180"/>
                  <a:gd name="T42" fmla="*/ 10 w 512"/>
                  <a:gd name="T43" fmla="*/ 118 h 180"/>
                  <a:gd name="T44" fmla="*/ 4 w 512"/>
                  <a:gd name="T45" fmla="*/ 110 h 180"/>
                  <a:gd name="T46" fmla="*/ 0 w 512"/>
                  <a:gd name="T47" fmla="*/ 102 h 180"/>
                  <a:gd name="T48" fmla="*/ 0 w 512"/>
                  <a:gd name="T49" fmla="*/ 92 h 180"/>
                  <a:gd name="T50" fmla="*/ 0 w 512"/>
                  <a:gd name="T51" fmla="*/ 92 h 180"/>
                  <a:gd name="T52" fmla="*/ 0 w 512"/>
                  <a:gd name="T53" fmla="*/ 82 h 180"/>
                  <a:gd name="T54" fmla="*/ 4 w 512"/>
                  <a:gd name="T55" fmla="*/ 74 h 180"/>
                  <a:gd name="T56" fmla="*/ 10 w 512"/>
                  <a:gd name="T57" fmla="*/ 66 h 180"/>
                  <a:gd name="T58" fmla="*/ 20 w 512"/>
                  <a:gd name="T59" fmla="*/ 56 h 180"/>
                  <a:gd name="T60" fmla="*/ 30 w 512"/>
                  <a:gd name="T61" fmla="*/ 48 h 180"/>
                  <a:gd name="T62" fmla="*/ 42 w 512"/>
                  <a:gd name="T63" fmla="*/ 42 h 180"/>
                  <a:gd name="T64" fmla="*/ 74 w 512"/>
                  <a:gd name="T65" fmla="*/ 28 h 180"/>
                  <a:gd name="T66" fmla="*/ 112 w 512"/>
                  <a:gd name="T67" fmla="*/ 16 h 180"/>
                  <a:gd name="T68" fmla="*/ 156 w 512"/>
                  <a:gd name="T69" fmla="*/ 8 h 180"/>
                  <a:gd name="T70" fmla="*/ 204 w 512"/>
                  <a:gd name="T71" fmla="*/ 2 h 180"/>
                  <a:gd name="T72" fmla="*/ 256 w 512"/>
                  <a:gd name="T73" fmla="*/ 0 h 180"/>
                  <a:gd name="T74" fmla="*/ 256 w 512"/>
                  <a:gd name="T75" fmla="*/ 0 h 180"/>
                  <a:gd name="T76" fmla="*/ 308 w 512"/>
                  <a:gd name="T77" fmla="*/ 2 h 180"/>
                  <a:gd name="T78" fmla="*/ 356 w 512"/>
                  <a:gd name="T79" fmla="*/ 8 h 180"/>
                  <a:gd name="T80" fmla="*/ 400 w 512"/>
                  <a:gd name="T81" fmla="*/ 16 h 180"/>
                  <a:gd name="T82" fmla="*/ 438 w 512"/>
                  <a:gd name="T83" fmla="*/ 26 h 180"/>
                  <a:gd name="T84" fmla="*/ 468 w 512"/>
                  <a:gd name="T85" fmla="*/ 40 h 180"/>
                  <a:gd name="T86" fmla="*/ 482 w 512"/>
                  <a:gd name="T87" fmla="*/ 48 h 180"/>
                  <a:gd name="T88" fmla="*/ 492 w 512"/>
                  <a:gd name="T89" fmla="*/ 54 h 180"/>
                  <a:gd name="T90" fmla="*/ 502 w 512"/>
                  <a:gd name="T91" fmla="*/ 64 h 180"/>
                  <a:gd name="T92" fmla="*/ 508 w 512"/>
                  <a:gd name="T93" fmla="*/ 72 h 180"/>
                  <a:gd name="T94" fmla="*/ 512 w 512"/>
                  <a:gd name="T95" fmla="*/ 80 h 180"/>
                  <a:gd name="T96" fmla="*/ 512 w 512"/>
                  <a:gd name="T97" fmla="*/ 9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12" h="180">
                    <a:moveTo>
                      <a:pt x="512" y="90"/>
                    </a:moveTo>
                    <a:lnTo>
                      <a:pt x="512" y="90"/>
                    </a:lnTo>
                    <a:lnTo>
                      <a:pt x="512" y="100"/>
                    </a:lnTo>
                    <a:lnTo>
                      <a:pt x="508" y="108"/>
                    </a:lnTo>
                    <a:lnTo>
                      <a:pt x="502" y="116"/>
                    </a:lnTo>
                    <a:lnTo>
                      <a:pt x="492" y="124"/>
                    </a:lnTo>
                    <a:lnTo>
                      <a:pt x="482" y="132"/>
                    </a:lnTo>
                    <a:lnTo>
                      <a:pt x="470" y="140"/>
                    </a:lnTo>
                    <a:lnTo>
                      <a:pt x="438" y="154"/>
                    </a:lnTo>
                    <a:lnTo>
                      <a:pt x="400" y="164"/>
                    </a:lnTo>
                    <a:lnTo>
                      <a:pt x="356" y="174"/>
                    </a:lnTo>
                    <a:lnTo>
                      <a:pt x="308" y="178"/>
                    </a:lnTo>
                    <a:lnTo>
                      <a:pt x="256" y="180"/>
                    </a:lnTo>
                    <a:lnTo>
                      <a:pt x="256" y="180"/>
                    </a:lnTo>
                    <a:lnTo>
                      <a:pt x="204" y="180"/>
                    </a:lnTo>
                    <a:lnTo>
                      <a:pt x="156" y="174"/>
                    </a:lnTo>
                    <a:lnTo>
                      <a:pt x="112" y="166"/>
                    </a:lnTo>
                    <a:lnTo>
                      <a:pt x="74" y="156"/>
                    </a:lnTo>
                    <a:lnTo>
                      <a:pt x="44" y="142"/>
                    </a:lnTo>
                    <a:lnTo>
                      <a:pt x="30" y="134"/>
                    </a:lnTo>
                    <a:lnTo>
                      <a:pt x="20" y="128"/>
                    </a:lnTo>
                    <a:lnTo>
                      <a:pt x="10" y="118"/>
                    </a:lnTo>
                    <a:lnTo>
                      <a:pt x="4" y="110"/>
                    </a:lnTo>
                    <a:lnTo>
                      <a:pt x="0" y="102"/>
                    </a:lnTo>
                    <a:lnTo>
                      <a:pt x="0" y="92"/>
                    </a:lnTo>
                    <a:lnTo>
                      <a:pt x="0" y="92"/>
                    </a:lnTo>
                    <a:lnTo>
                      <a:pt x="0" y="82"/>
                    </a:lnTo>
                    <a:lnTo>
                      <a:pt x="4" y="74"/>
                    </a:lnTo>
                    <a:lnTo>
                      <a:pt x="10" y="66"/>
                    </a:lnTo>
                    <a:lnTo>
                      <a:pt x="20" y="56"/>
                    </a:lnTo>
                    <a:lnTo>
                      <a:pt x="30" y="48"/>
                    </a:lnTo>
                    <a:lnTo>
                      <a:pt x="42" y="42"/>
                    </a:lnTo>
                    <a:lnTo>
                      <a:pt x="74" y="28"/>
                    </a:lnTo>
                    <a:lnTo>
                      <a:pt x="112" y="16"/>
                    </a:lnTo>
                    <a:lnTo>
                      <a:pt x="156" y="8"/>
                    </a:lnTo>
                    <a:lnTo>
                      <a:pt x="204" y="2"/>
                    </a:lnTo>
                    <a:lnTo>
                      <a:pt x="256" y="0"/>
                    </a:lnTo>
                    <a:lnTo>
                      <a:pt x="256" y="0"/>
                    </a:lnTo>
                    <a:lnTo>
                      <a:pt x="308" y="2"/>
                    </a:lnTo>
                    <a:lnTo>
                      <a:pt x="356" y="8"/>
                    </a:lnTo>
                    <a:lnTo>
                      <a:pt x="400" y="16"/>
                    </a:lnTo>
                    <a:lnTo>
                      <a:pt x="438" y="26"/>
                    </a:lnTo>
                    <a:lnTo>
                      <a:pt x="468" y="40"/>
                    </a:lnTo>
                    <a:lnTo>
                      <a:pt x="482" y="48"/>
                    </a:lnTo>
                    <a:lnTo>
                      <a:pt x="492" y="54"/>
                    </a:lnTo>
                    <a:lnTo>
                      <a:pt x="502" y="64"/>
                    </a:lnTo>
                    <a:lnTo>
                      <a:pt x="508" y="72"/>
                    </a:lnTo>
                    <a:lnTo>
                      <a:pt x="512" y="80"/>
                    </a:lnTo>
                    <a:lnTo>
                      <a:pt x="512" y="9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3" name="Freeform 433"/>
              <p:cNvSpPr>
                <a:spLocks/>
              </p:cNvSpPr>
              <p:nvPr/>
            </p:nvSpPr>
            <p:spPr bwMode="auto">
              <a:xfrm>
                <a:off x="-5513265" y="10504243"/>
                <a:ext cx="685800" cy="225425"/>
              </a:xfrm>
              <a:custGeom>
                <a:avLst/>
                <a:gdLst>
                  <a:gd name="T0" fmla="*/ 432 w 432"/>
                  <a:gd name="T1" fmla="*/ 70 h 142"/>
                  <a:gd name="T2" fmla="*/ 432 w 432"/>
                  <a:gd name="T3" fmla="*/ 70 h 142"/>
                  <a:gd name="T4" fmla="*/ 432 w 432"/>
                  <a:gd name="T5" fmla="*/ 78 h 142"/>
                  <a:gd name="T6" fmla="*/ 428 w 432"/>
                  <a:gd name="T7" fmla="*/ 84 h 142"/>
                  <a:gd name="T8" fmla="*/ 422 w 432"/>
                  <a:gd name="T9" fmla="*/ 90 h 142"/>
                  <a:gd name="T10" fmla="*/ 416 w 432"/>
                  <a:gd name="T11" fmla="*/ 98 h 142"/>
                  <a:gd name="T12" fmla="*/ 396 w 432"/>
                  <a:gd name="T13" fmla="*/ 110 h 142"/>
                  <a:gd name="T14" fmla="*/ 370 w 432"/>
                  <a:gd name="T15" fmla="*/ 120 h 142"/>
                  <a:gd name="T16" fmla="*/ 338 w 432"/>
                  <a:gd name="T17" fmla="*/ 128 h 142"/>
                  <a:gd name="T18" fmla="*/ 300 w 432"/>
                  <a:gd name="T19" fmla="*/ 136 h 142"/>
                  <a:gd name="T20" fmla="*/ 260 w 432"/>
                  <a:gd name="T21" fmla="*/ 140 h 142"/>
                  <a:gd name="T22" fmla="*/ 216 w 432"/>
                  <a:gd name="T23" fmla="*/ 142 h 142"/>
                  <a:gd name="T24" fmla="*/ 216 w 432"/>
                  <a:gd name="T25" fmla="*/ 142 h 142"/>
                  <a:gd name="T26" fmla="*/ 172 w 432"/>
                  <a:gd name="T27" fmla="*/ 140 h 142"/>
                  <a:gd name="T28" fmla="*/ 132 w 432"/>
                  <a:gd name="T29" fmla="*/ 136 h 142"/>
                  <a:gd name="T30" fmla="*/ 96 w 432"/>
                  <a:gd name="T31" fmla="*/ 130 h 142"/>
                  <a:gd name="T32" fmla="*/ 64 w 432"/>
                  <a:gd name="T33" fmla="*/ 122 h 142"/>
                  <a:gd name="T34" fmla="*/ 36 w 432"/>
                  <a:gd name="T35" fmla="*/ 112 h 142"/>
                  <a:gd name="T36" fmla="*/ 16 w 432"/>
                  <a:gd name="T37" fmla="*/ 100 h 142"/>
                  <a:gd name="T38" fmla="*/ 10 w 432"/>
                  <a:gd name="T39" fmla="*/ 92 h 142"/>
                  <a:gd name="T40" fmla="*/ 4 w 432"/>
                  <a:gd name="T41" fmla="*/ 86 h 142"/>
                  <a:gd name="T42" fmla="*/ 0 w 432"/>
                  <a:gd name="T43" fmla="*/ 80 h 142"/>
                  <a:gd name="T44" fmla="*/ 0 w 432"/>
                  <a:gd name="T45" fmla="*/ 72 h 142"/>
                  <a:gd name="T46" fmla="*/ 0 w 432"/>
                  <a:gd name="T47" fmla="*/ 72 h 142"/>
                  <a:gd name="T48" fmla="*/ 0 w 432"/>
                  <a:gd name="T49" fmla="*/ 64 h 142"/>
                  <a:gd name="T50" fmla="*/ 4 w 432"/>
                  <a:gd name="T51" fmla="*/ 58 h 142"/>
                  <a:gd name="T52" fmla="*/ 10 w 432"/>
                  <a:gd name="T53" fmla="*/ 50 h 142"/>
                  <a:gd name="T54" fmla="*/ 16 w 432"/>
                  <a:gd name="T55" fmla="*/ 44 h 142"/>
                  <a:gd name="T56" fmla="*/ 36 w 432"/>
                  <a:gd name="T57" fmla="*/ 32 h 142"/>
                  <a:gd name="T58" fmla="*/ 62 w 432"/>
                  <a:gd name="T59" fmla="*/ 22 h 142"/>
                  <a:gd name="T60" fmla="*/ 94 w 432"/>
                  <a:gd name="T61" fmla="*/ 14 h 142"/>
                  <a:gd name="T62" fmla="*/ 132 w 432"/>
                  <a:gd name="T63" fmla="*/ 6 h 142"/>
                  <a:gd name="T64" fmla="*/ 172 w 432"/>
                  <a:gd name="T65" fmla="*/ 2 h 142"/>
                  <a:gd name="T66" fmla="*/ 216 w 432"/>
                  <a:gd name="T67" fmla="*/ 0 h 142"/>
                  <a:gd name="T68" fmla="*/ 216 w 432"/>
                  <a:gd name="T69" fmla="*/ 0 h 142"/>
                  <a:gd name="T70" fmla="*/ 260 w 432"/>
                  <a:gd name="T71" fmla="*/ 2 h 142"/>
                  <a:gd name="T72" fmla="*/ 300 w 432"/>
                  <a:gd name="T73" fmla="*/ 6 h 142"/>
                  <a:gd name="T74" fmla="*/ 336 w 432"/>
                  <a:gd name="T75" fmla="*/ 12 h 142"/>
                  <a:gd name="T76" fmla="*/ 368 w 432"/>
                  <a:gd name="T77" fmla="*/ 20 h 142"/>
                  <a:gd name="T78" fmla="*/ 396 w 432"/>
                  <a:gd name="T79" fmla="*/ 30 h 142"/>
                  <a:gd name="T80" fmla="*/ 416 w 432"/>
                  <a:gd name="T81" fmla="*/ 42 h 142"/>
                  <a:gd name="T82" fmla="*/ 422 w 432"/>
                  <a:gd name="T83" fmla="*/ 50 h 142"/>
                  <a:gd name="T84" fmla="*/ 428 w 432"/>
                  <a:gd name="T85" fmla="*/ 56 h 142"/>
                  <a:gd name="T86" fmla="*/ 432 w 432"/>
                  <a:gd name="T87" fmla="*/ 62 h 142"/>
                  <a:gd name="T88" fmla="*/ 432 w 432"/>
                  <a:gd name="T89" fmla="*/ 7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32" h="142">
                    <a:moveTo>
                      <a:pt x="432" y="70"/>
                    </a:moveTo>
                    <a:lnTo>
                      <a:pt x="432" y="70"/>
                    </a:lnTo>
                    <a:lnTo>
                      <a:pt x="432" y="78"/>
                    </a:lnTo>
                    <a:lnTo>
                      <a:pt x="428" y="84"/>
                    </a:lnTo>
                    <a:lnTo>
                      <a:pt x="422" y="90"/>
                    </a:lnTo>
                    <a:lnTo>
                      <a:pt x="416" y="98"/>
                    </a:lnTo>
                    <a:lnTo>
                      <a:pt x="396" y="110"/>
                    </a:lnTo>
                    <a:lnTo>
                      <a:pt x="370" y="120"/>
                    </a:lnTo>
                    <a:lnTo>
                      <a:pt x="338" y="128"/>
                    </a:lnTo>
                    <a:lnTo>
                      <a:pt x="300" y="136"/>
                    </a:lnTo>
                    <a:lnTo>
                      <a:pt x="260" y="140"/>
                    </a:lnTo>
                    <a:lnTo>
                      <a:pt x="216" y="142"/>
                    </a:lnTo>
                    <a:lnTo>
                      <a:pt x="216" y="142"/>
                    </a:lnTo>
                    <a:lnTo>
                      <a:pt x="172" y="140"/>
                    </a:lnTo>
                    <a:lnTo>
                      <a:pt x="132" y="136"/>
                    </a:lnTo>
                    <a:lnTo>
                      <a:pt x="96" y="130"/>
                    </a:lnTo>
                    <a:lnTo>
                      <a:pt x="64" y="122"/>
                    </a:lnTo>
                    <a:lnTo>
                      <a:pt x="36" y="112"/>
                    </a:lnTo>
                    <a:lnTo>
                      <a:pt x="16" y="100"/>
                    </a:lnTo>
                    <a:lnTo>
                      <a:pt x="10" y="92"/>
                    </a:lnTo>
                    <a:lnTo>
                      <a:pt x="4" y="86"/>
                    </a:lnTo>
                    <a:lnTo>
                      <a:pt x="0" y="80"/>
                    </a:lnTo>
                    <a:lnTo>
                      <a:pt x="0" y="72"/>
                    </a:lnTo>
                    <a:lnTo>
                      <a:pt x="0" y="72"/>
                    </a:lnTo>
                    <a:lnTo>
                      <a:pt x="0" y="64"/>
                    </a:lnTo>
                    <a:lnTo>
                      <a:pt x="4" y="58"/>
                    </a:lnTo>
                    <a:lnTo>
                      <a:pt x="10" y="50"/>
                    </a:lnTo>
                    <a:lnTo>
                      <a:pt x="16" y="44"/>
                    </a:lnTo>
                    <a:lnTo>
                      <a:pt x="36" y="32"/>
                    </a:lnTo>
                    <a:lnTo>
                      <a:pt x="62" y="22"/>
                    </a:lnTo>
                    <a:lnTo>
                      <a:pt x="94" y="14"/>
                    </a:lnTo>
                    <a:lnTo>
                      <a:pt x="132" y="6"/>
                    </a:lnTo>
                    <a:lnTo>
                      <a:pt x="172" y="2"/>
                    </a:lnTo>
                    <a:lnTo>
                      <a:pt x="216" y="0"/>
                    </a:lnTo>
                    <a:lnTo>
                      <a:pt x="216" y="0"/>
                    </a:lnTo>
                    <a:lnTo>
                      <a:pt x="260" y="2"/>
                    </a:lnTo>
                    <a:lnTo>
                      <a:pt x="300" y="6"/>
                    </a:lnTo>
                    <a:lnTo>
                      <a:pt x="336" y="12"/>
                    </a:lnTo>
                    <a:lnTo>
                      <a:pt x="368" y="20"/>
                    </a:lnTo>
                    <a:lnTo>
                      <a:pt x="396" y="30"/>
                    </a:lnTo>
                    <a:lnTo>
                      <a:pt x="416" y="42"/>
                    </a:lnTo>
                    <a:lnTo>
                      <a:pt x="422" y="50"/>
                    </a:lnTo>
                    <a:lnTo>
                      <a:pt x="428" y="56"/>
                    </a:lnTo>
                    <a:lnTo>
                      <a:pt x="432" y="62"/>
                    </a:lnTo>
                    <a:lnTo>
                      <a:pt x="432" y="70"/>
                    </a:lnTo>
                    <a:close/>
                  </a:path>
                </a:pathLst>
              </a:custGeom>
              <a:solidFill>
                <a:srgbClr val="FFE4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4" name="Freeform 434"/>
              <p:cNvSpPr>
                <a:spLocks/>
              </p:cNvSpPr>
              <p:nvPr/>
            </p:nvSpPr>
            <p:spPr bwMode="auto">
              <a:xfrm>
                <a:off x="-5513265" y="10504243"/>
                <a:ext cx="685800" cy="225425"/>
              </a:xfrm>
              <a:custGeom>
                <a:avLst/>
                <a:gdLst>
                  <a:gd name="T0" fmla="*/ 432 w 432"/>
                  <a:gd name="T1" fmla="*/ 70 h 142"/>
                  <a:gd name="T2" fmla="*/ 432 w 432"/>
                  <a:gd name="T3" fmla="*/ 70 h 142"/>
                  <a:gd name="T4" fmla="*/ 432 w 432"/>
                  <a:gd name="T5" fmla="*/ 78 h 142"/>
                  <a:gd name="T6" fmla="*/ 428 w 432"/>
                  <a:gd name="T7" fmla="*/ 84 h 142"/>
                  <a:gd name="T8" fmla="*/ 422 w 432"/>
                  <a:gd name="T9" fmla="*/ 90 h 142"/>
                  <a:gd name="T10" fmla="*/ 416 w 432"/>
                  <a:gd name="T11" fmla="*/ 98 h 142"/>
                  <a:gd name="T12" fmla="*/ 396 w 432"/>
                  <a:gd name="T13" fmla="*/ 110 h 142"/>
                  <a:gd name="T14" fmla="*/ 370 w 432"/>
                  <a:gd name="T15" fmla="*/ 120 h 142"/>
                  <a:gd name="T16" fmla="*/ 338 w 432"/>
                  <a:gd name="T17" fmla="*/ 128 h 142"/>
                  <a:gd name="T18" fmla="*/ 300 w 432"/>
                  <a:gd name="T19" fmla="*/ 136 h 142"/>
                  <a:gd name="T20" fmla="*/ 260 w 432"/>
                  <a:gd name="T21" fmla="*/ 140 h 142"/>
                  <a:gd name="T22" fmla="*/ 216 w 432"/>
                  <a:gd name="T23" fmla="*/ 142 h 142"/>
                  <a:gd name="T24" fmla="*/ 216 w 432"/>
                  <a:gd name="T25" fmla="*/ 142 h 142"/>
                  <a:gd name="T26" fmla="*/ 172 w 432"/>
                  <a:gd name="T27" fmla="*/ 140 h 142"/>
                  <a:gd name="T28" fmla="*/ 132 w 432"/>
                  <a:gd name="T29" fmla="*/ 136 h 142"/>
                  <a:gd name="T30" fmla="*/ 96 w 432"/>
                  <a:gd name="T31" fmla="*/ 130 h 142"/>
                  <a:gd name="T32" fmla="*/ 64 w 432"/>
                  <a:gd name="T33" fmla="*/ 122 h 142"/>
                  <a:gd name="T34" fmla="*/ 36 w 432"/>
                  <a:gd name="T35" fmla="*/ 112 h 142"/>
                  <a:gd name="T36" fmla="*/ 16 w 432"/>
                  <a:gd name="T37" fmla="*/ 100 h 142"/>
                  <a:gd name="T38" fmla="*/ 10 w 432"/>
                  <a:gd name="T39" fmla="*/ 92 h 142"/>
                  <a:gd name="T40" fmla="*/ 4 w 432"/>
                  <a:gd name="T41" fmla="*/ 86 h 142"/>
                  <a:gd name="T42" fmla="*/ 0 w 432"/>
                  <a:gd name="T43" fmla="*/ 80 h 142"/>
                  <a:gd name="T44" fmla="*/ 0 w 432"/>
                  <a:gd name="T45" fmla="*/ 72 h 142"/>
                  <a:gd name="T46" fmla="*/ 0 w 432"/>
                  <a:gd name="T47" fmla="*/ 72 h 142"/>
                  <a:gd name="T48" fmla="*/ 0 w 432"/>
                  <a:gd name="T49" fmla="*/ 64 h 142"/>
                  <a:gd name="T50" fmla="*/ 4 w 432"/>
                  <a:gd name="T51" fmla="*/ 58 h 142"/>
                  <a:gd name="T52" fmla="*/ 10 w 432"/>
                  <a:gd name="T53" fmla="*/ 50 h 142"/>
                  <a:gd name="T54" fmla="*/ 16 w 432"/>
                  <a:gd name="T55" fmla="*/ 44 h 142"/>
                  <a:gd name="T56" fmla="*/ 36 w 432"/>
                  <a:gd name="T57" fmla="*/ 32 h 142"/>
                  <a:gd name="T58" fmla="*/ 62 w 432"/>
                  <a:gd name="T59" fmla="*/ 22 h 142"/>
                  <a:gd name="T60" fmla="*/ 94 w 432"/>
                  <a:gd name="T61" fmla="*/ 14 h 142"/>
                  <a:gd name="T62" fmla="*/ 132 w 432"/>
                  <a:gd name="T63" fmla="*/ 6 h 142"/>
                  <a:gd name="T64" fmla="*/ 172 w 432"/>
                  <a:gd name="T65" fmla="*/ 2 h 142"/>
                  <a:gd name="T66" fmla="*/ 216 w 432"/>
                  <a:gd name="T67" fmla="*/ 0 h 142"/>
                  <a:gd name="T68" fmla="*/ 216 w 432"/>
                  <a:gd name="T69" fmla="*/ 0 h 142"/>
                  <a:gd name="T70" fmla="*/ 260 w 432"/>
                  <a:gd name="T71" fmla="*/ 2 h 142"/>
                  <a:gd name="T72" fmla="*/ 300 w 432"/>
                  <a:gd name="T73" fmla="*/ 6 h 142"/>
                  <a:gd name="T74" fmla="*/ 336 w 432"/>
                  <a:gd name="T75" fmla="*/ 12 h 142"/>
                  <a:gd name="T76" fmla="*/ 368 w 432"/>
                  <a:gd name="T77" fmla="*/ 20 h 142"/>
                  <a:gd name="T78" fmla="*/ 396 w 432"/>
                  <a:gd name="T79" fmla="*/ 30 h 142"/>
                  <a:gd name="T80" fmla="*/ 416 w 432"/>
                  <a:gd name="T81" fmla="*/ 42 h 142"/>
                  <a:gd name="T82" fmla="*/ 422 w 432"/>
                  <a:gd name="T83" fmla="*/ 50 h 142"/>
                  <a:gd name="T84" fmla="*/ 428 w 432"/>
                  <a:gd name="T85" fmla="*/ 56 h 142"/>
                  <a:gd name="T86" fmla="*/ 432 w 432"/>
                  <a:gd name="T87" fmla="*/ 62 h 142"/>
                  <a:gd name="T88" fmla="*/ 432 w 432"/>
                  <a:gd name="T89" fmla="*/ 7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32" h="142">
                    <a:moveTo>
                      <a:pt x="432" y="70"/>
                    </a:moveTo>
                    <a:lnTo>
                      <a:pt x="432" y="70"/>
                    </a:lnTo>
                    <a:lnTo>
                      <a:pt x="432" y="78"/>
                    </a:lnTo>
                    <a:lnTo>
                      <a:pt x="428" y="84"/>
                    </a:lnTo>
                    <a:lnTo>
                      <a:pt x="422" y="90"/>
                    </a:lnTo>
                    <a:lnTo>
                      <a:pt x="416" y="98"/>
                    </a:lnTo>
                    <a:lnTo>
                      <a:pt x="396" y="110"/>
                    </a:lnTo>
                    <a:lnTo>
                      <a:pt x="370" y="120"/>
                    </a:lnTo>
                    <a:lnTo>
                      <a:pt x="338" y="128"/>
                    </a:lnTo>
                    <a:lnTo>
                      <a:pt x="300" y="136"/>
                    </a:lnTo>
                    <a:lnTo>
                      <a:pt x="260" y="140"/>
                    </a:lnTo>
                    <a:lnTo>
                      <a:pt x="216" y="142"/>
                    </a:lnTo>
                    <a:lnTo>
                      <a:pt x="216" y="142"/>
                    </a:lnTo>
                    <a:lnTo>
                      <a:pt x="172" y="140"/>
                    </a:lnTo>
                    <a:lnTo>
                      <a:pt x="132" y="136"/>
                    </a:lnTo>
                    <a:lnTo>
                      <a:pt x="96" y="130"/>
                    </a:lnTo>
                    <a:lnTo>
                      <a:pt x="64" y="122"/>
                    </a:lnTo>
                    <a:lnTo>
                      <a:pt x="36" y="112"/>
                    </a:lnTo>
                    <a:lnTo>
                      <a:pt x="16" y="100"/>
                    </a:lnTo>
                    <a:lnTo>
                      <a:pt x="10" y="92"/>
                    </a:lnTo>
                    <a:lnTo>
                      <a:pt x="4" y="86"/>
                    </a:lnTo>
                    <a:lnTo>
                      <a:pt x="0" y="80"/>
                    </a:lnTo>
                    <a:lnTo>
                      <a:pt x="0" y="72"/>
                    </a:lnTo>
                    <a:lnTo>
                      <a:pt x="0" y="72"/>
                    </a:lnTo>
                    <a:lnTo>
                      <a:pt x="0" y="64"/>
                    </a:lnTo>
                    <a:lnTo>
                      <a:pt x="4" y="58"/>
                    </a:lnTo>
                    <a:lnTo>
                      <a:pt x="10" y="50"/>
                    </a:lnTo>
                    <a:lnTo>
                      <a:pt x="16" y="44"/>
                    </a:lnTo>
                    <a:lnTo>
                      <a:pt x="36" y="32"/>
                    </a:lnTo>
                    <a:lnTo>
                      <a:pt x="62" y="22"/>
                    </a:lnTo>
                    <a:lnTo>
                      <a:pt x="94" y="14"/>
                    </a:lnTo>
                    <a:lnTo>
                      <a:pt x="132" y="6"/>
                    </a:lnTo>
                    <a:lnTo>
                      <a:pt x="172" y="2"/>
                    </a:lnTo>
                    <a:lnTo>
                      <a:pt x="216" y="0"/>
                    </a:lnTo>
                    <a:lnTo>
                      <a:pt x="216" y="0"/>
                    </a:lnTo>
                    <a:lnTo>
                      <a:pt x="260" y="2"/>
                    </a:lnTo>
                    <a:lnTo>
                      <a:pt x="300" y="6"/>
                    </a:lnTo>
                    <a:lnTo>
                      <a:pt x="336" y="12"/>
                    </a:lnTo>
                    <a:lnTo>
                      <a:pt x="368" y="20"/>
                    </a:lnTo>
                    <a:lnTo>
                      <a:pt x="396" y="30"/>
                    </a:lnTo>
                    <a:lnTo>
                      <a:pt x="416" y="42"/>
                    </a:lnTo>
                    <a:lnTo>
                      <a:pt x="422" y="50"/>
                    </a:lnTo>
                    <a:lnTo>
                      <a:pt x="428" y="56"/>
                    </a:lnTo>
                    <a:lnTo>
                      <a:pt x="432" y="62"/>
                    </a:lnTo>
                    <a:lnTo>
                      <a:pt x="432" y="7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5" name="Freeform 435"/>
              <p:cNvSpPr>
                <a:spLocks/>
              </p:cNvSpPr>
              <p:nvPr/>
            </p:nvSpPr>
            <p:spPr bwMode="auto">
              <a:xfrm>
                <a:off x="-6278440" y="10374068"/>
                <a:ext cx="815975" cy="384175"/>
              </a:xfrm>
              <a:custGeom>
                <a:avLst/>
                <a:gdLst>
                  <a:gd name="T0" fmla="*/ 506 w 514"/>
                  <a:gd name="T1" fmla="*/ 54 h 242"/>
                  <a:gd name="T2" fmla="*/ 488 w 514"/>
                  <a:gd name="T3" fmla="*/ 30 h 242"/>
                  <a:gd name="T4" fmla="*/ 452 w 514"/>
                  <a:gd name="T5" fmla="*/ 12 h 242"/>
                  <a:gd name="T6" fmla="*/ 336 w 514"/>
                  <a:gd name="T7" fmla="*/ 0 h 242"/>
                  <a:gd name="T8" fmla="*/ 236 w 514"/>
                  <a:gd name="T9" fmla="*/ 12 h 242"/>
                  <a:gd name="T10" fmla="*/ 98 w 514"/>
                  <a:gd name="T11" fmla="*/ 54 h 242"/>
                  <a:gd name="T12" fmla="*/ 22 w 514"/>
                  <a:gd name="T13" fmla="*/ 100 h 242"/>
                  <a:gd name="T14" fmla="*/ 2 w 514"/>
                  <a:gd name="T15" fmla="*/ 128 h 242"/>
                  <a:gd name="T16" fmla="*/ 0 w 514"/>
                  <a:gd name="T17" fmla="*/ 148 h 242"/>
                  <a:gd name="T18" fmla="*/ 0 w 514"/>
                  <a:gd name="T19" fmla="*/ 152 h 242"/>
                  <a:gd name="T20" fmla="*/ 2 w 514"/>
                  <a:gd name="T21" fmla="*/ 154 h 242"/>
                  <a:gd name="T22" fmla="*/ 2 w 514"/>
                  <a:gd name="T23" fmla="*/ 158 h 242"/>
                  <a:gd name="T24" fmla="*/ 2 w 514"/>
                  <a:gd name="T25" fmla="*/ 160 h 242"/>
                  <a:gd name="T26" fmla="*/ 4 w 514"/>
                  <a:gd name="T27" fmla="*/ 164 h 242"/>
                  <a:gd name="T28" fmla="*/ 4 w 514"/>
                  <a:gd name="T29" fmla="*/ 166 h 242"/>
                  <a:gd name="T30" fmla="*/ 4 w 514"/>
                  <a:gd name="T31" fmla="*/ 170 h 242"/>
                  <a:gd name="T32" fmla="*/ 4 w 514"/>
                  <a:gd name="T33" fmla="*/ 172 h 242"/>
                  <a:gd name="T34" fmla="*/ 6 w 514"/>
                  <a:gd name="T35" fmla="*/ 174 h 242"/>
                  <a:gd name="T36" fmla="*/ 6 w 514"/>
                  <a:gd name="T37" fmla="*/ 178 h 242"/>
                  <a:gd name="T38" fmla="*/ 6 w 514"/>
                  <a:gd name="T39" fmla="*/ 180 h 242"/>
                  <a:gd name="T40" fmla="*/ 6 w 514"/>
                  <a:gd name="T41" fmla="*/ 184 h 242"/>
                  <a:gd name="T42" fmla="*/ 8 w 514"/>
                  <a:gd name="T43" fmla="*/ 186 h 242"/>
                  <a:gd name="T44" fmla="*/ 8 w 514"/>
                  <a:gd name="T45" fmla="*/ 188 h 242"/>
                  <a:gd name="T46" fmla="*/ 24 w 514"/>
                  <a:gd name="T47" fmla="*/ 212 h 242"/>
                  <a:gd name="T48" fmla="*/ 60 w 514"/>
                  <a:gd name="T49" fmla="*/ 230 h 242"/>
                  <a:gd name="T50" fmla="*/ 178 w 514"/>
                  <a:gd name="T51" fmla="*/ 242 h 242"/>
                  <a:gd name="T52" fmla="*/ 276 w 514"/>
                  <a:gd name="T53" fmla="*/ 230 h 242"/>
                  <a:gd name="T54" fmla="*/ 416 w 514"/>
                  <a:gd name="T55" fmla="*/ 188 h 242"/>
                  <a:gd name="T56" fmla="*/ 490 w 514"/>
                  <a:gd name="T57" fmla="*/ 142 h 242"/>
                  <a:gd name="T58" fmla="*/ 510 w 514"/>
                  <a:gd name="T59" fmla="*/ 114 h 242"/>
                  <a:gd name="T60" fmla="*/ 512 w 514"/>
                  <a:gd name="T61" fmla="*/ 94 h 242"/>
                  <a:gd name="T62" fmla="*/ 512 w 514"/>
                  <a:gd name="T63" fmla="*/ 90 h 242"/>
                  <a:gd name="T64" fmla="*/ 512 w 514"/>
                  <a:gd name="T65" fmla="*/ 88 h 242"/>
                  <a:gd name="T66" fmla="*/ 510 w 514"/>
                  <a:gd name="T67" fmla="*/ 84 h 242"/>
                  <a:gd name="T68" fmla="*/ 510 w 514"/>
                  <a:gd name="T69" fmla="*/ 82 h 242"/>
                  <a:gd name="T70" fmla="*/ 510 w 514"/>
                  <a:gd name="T71" fmla="*/ 78 h 242"/>
                  <a:gd name="T72" fmla="*/ 510 w 514"/>
                  <a:gd name="T73" fmla="*/ 76 h 242"/>
                  <a:gd name="T74" fmla="*/ 508 w 514"/>
                  <a:gd name="T75" fmla="*/ 74 h 242"/>
                  <a:gd name="T76" fmla="*/ 508 w 514"/>
                  <a:gd name="T77" fmla="*/ 70 h 242"/>
                  <a:gd name="T78" fmla="*/ 508 w 514"/>
                  <a:gd name="T79" fmla="*/ 68 h 242"/>
                  <a:gd name="T80" fmla="*/ 508 w 514"/>
                  <a:gd name="T81" fmla="*/ 64 h 242"/>
                  <a:gd name="T82" fmla="*/ 506 w 514"/>
                  <a:gd name="T83" fmla="*/ 62 h 242"/>
                  <a:gd name="T84" fmla="*/ 506 w 514"/>
                  <a:gd name="T85" fmla="*/ 58 h 242"/>
                  <a:gd name="T86" fmla="*/ 506 w 514"/>
                  <a:gd name="T87" fmla="*/ 56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14" h="242">
                    <a:moveTo>
                      <a:pt x="506" y="54"/>
                    </a:moveTo>
                    <a:lnTo>
                      <a:pt x="506" y="54"/>
                    </a:lnTo>
                    <a:lnTo>
                      <a:pt x="506" y="54"/>
                    </a:lnTo>
                    <a:lnTo>
                      <a:pt x="502" y="44"/>
                    </a:lnTo>
                    <a:lnTo>
                      <a:pt x="496" y="36"/>
                    </a:lnTo>
                    <a:lnTo>
                      <a:pt x="488" y="30"/>
                    </a:lnTo>
                    <a:lnTo>
                      <a:pt x="478" y="22"/>
                    </a:lnTo>
                    <a:lnTo>
                      <a:pt x="466" y="18"/>
                    </a:lnTo>
                    <a:lnTo>
                      <a:pt x="452" y="12"/>
                    </a:lnTo>
                    <a:lnTo>
                      <a:pt x="420" y="4"/>
                    </a:lnTo>
                    <a:lnTo>
                      <a:pt x="380" y="0"/>
                    </a:lnTo>
                    <a:lnTo>
                      <a:pt x="336" y="0"/>
                    </a:lnTo>
                    <a:lnTo>
                      <a:pt x="288" y="4"/>
                    </a:lnTo>
                    <a:lnTo>
                      <a:pt x="236" y="12"/>
                    </a:lnTo>
                    <a:lnTo>
                      <a:pt x="236" y="12"/>
                    </a:lnTo>
                    <a:lnTo>
                      <a:pt x="186" y="24"/>
                    </a:lnTo>
                    <a:lnTo>
                      <a:pt x="140" y="38"/>
                    </a:lnTo>
                    <a:lnTo>
                      <a:pt x="98" y="54"/>
                    </a:lnTo>
                    <a:lnTo>
                      <a:pt x="62" y="72"/>
                    </a:lnTo>
                    <a:lnTo>
                      <a:pt x="34" y="90"/>
                    </a:lnTo>
                    <a:lnTo>
                      <a:pt x="22" y="100"/>
                    </a:lnTo>
                    <a:lnTo>
                      <a:pt x="14" y="110"/>
                    </a:lnTo>
                    <a:lnTo>
                      <a:pt x="6" y="120"/>
                    </a:lnTo>
                    <a:lnTo>
                      <a:pt x="2" y="128"/>
                    </a:lnTo>
                    <a:lnTo>
                      <a:pt x="0" y="138"/>
                    </a:lnTo>
                    <a:lnTo>
                      <a:pt x="0" y="148"/>
                    </a:lnTo>
                    <a:lnTo>
                      <a:pt x="0" y="148"/>
                    </a:lnTo>
                    <a:lnTo>
                      <a:pt x="0" y="150"/>
                    </a:lnTo>
                    <a:lnTo>
                      <a:pt x="0" y="150"/>
                    </a:lnTo>
                    <a:lnTo>
                      <a:pt x="0" y="152"/>
                    </a:lnTo>
                    <a:lnTo>
                      <a:pt x="2" y="152"/>
                    </a:lnTo>
                    <a:lnTo>
                      <a:pt x="2" y="154"/>
                    </a:lnTo>
                    <a:lnTo>
                      <a:pt x="2" y="154"/>
                    </a:lnTo>
                    <a:lnTo>
                      <a:pt x="2" y="156"/>
                    </a:lnTo>
                    <a:lnTo>
                      <a:pt x="2" y="156"/>
                    </a:lnTo>
                    <a:lnTo>
                      <a:pt x="2" y="158"/>
                    </a:lnTo>
                    <a:lnTo>
                      <a:pt x="2" y="158"/>
                    </a:lnTo>
                    <a:lnTo>
                      <a:pt x="2" y="160"/>
                    </a:lnTo>
                    <a:lnTo>
                      <a:pt x="2" y="160"/>
                    </a:lnTo>
                    <a:lnTo>
                      <a:pt x="2" y="162"/>
                    </a:lnTo>
                    <a:lnTo>
                      <a:pt x="2" y="162"/>
                    </a:lnTo>
                    <a:lnTo>
                      <a:pt x="4" y="164"/>
                    </a:lnTo>
                    <a:lnTo>
                      <a:pt x="4" y="164"/>
                    </a:lnTo>
                    <a:lnTo>
                      <a:pt x="4" y="166"/>
                    </a:lnTo>
                    <a:lnTo>
                      <a:pt x="4" y="166"/>
                    </a:lnTo>
                    <a:lnTo>
                      <a:pt x="4" y="168"/>
                    </a:lnTo>
                    <a:lnTo>
                      <a:pt x="4" y="168"/>
                    </a:lnTo>
                    <a:lnTo>
                      <a:pt x="4" y="170"/>
                    </a:lnTo>
                    <a:lnTo>
                      <a:pt x="4" y="170"/>
                    </a:lnTo>
                    <a:lnTo>
                      <a:pt x="4" y="170"/>
                    </a:lnTo>
                    <a:lnTo>
                      <a:pt x="4" y="172"/>
                    </a:lnTo>
                    <a:lnTo>
                      <a:pt x="4" y="172"/>
                    </a:lnTo>
                    <a:lnTo>
                      <a:pt x="6" y="174"/>
                    </a:lnTo>
                    <a:lnTo>
                      <a:pt x="6" y="174"/>
                    </a:lnTo>
                    <a:lnTo>
                      <a:pt x="6" y="176"/>
                    </a:lnTo>
                    <a:lnTo>
                      <a:pt x="6" y="176"/>
                    </a:lnTo>
                    <a:lnTo>
                      <a:pt x="6" y="178"/>
                    </a:lnTo>
                    <a:lnTo>
                      <a:pt x="6" y="178"/>
                    </a:lnTo>
                    <a:lnTo>
                      <a:pt x="6" y="180"/>
                    </a:lnTo>
                    <a:lnTo>
                      <a:pt x="6" y="180"/>
                    </a:lnTo>
                    <a:lnTo>
                      <a:pt x="6" y="182"/>
                    </a:lnTo>
                    <a:lnTo>
                      <a:pt x="6" y="182"/>
                    </a:lnTo>
                    <a:lnTo>
                      <a:pt x="6" y="184"/>
                    </a:lnTo>
                    <a:lnTo>
                      <a:pt x="8" y="184"/>
                    </a:lnTo>
                    <a:lnTo>
                      <a:pt x="8" y="186"/>
                    </a:lnTo>
                    <a:lnTo>
                      <a:pt x="8" y="186"/>
                    </a:lnTo>
                    <a:lnTo>
                      <a:pt x="8" y="188"/>
                    </a:lnTo>
                    <a:lnTo>
                      <a:pt x="8" y="188"/>
                    </a:lnTo>
                    <a:lnTo>
                      <a:pt x="8" y="188"/>
                    </a:lnTo>
                    <a:lnTo>
                      <a:pt x="10" y="198"/>
                    </a:lnTo>
                    <a:lnTo>
                      <a:pt x="16" y="206"/>
                    </a:lnTo>
                    <a:lnTo>
                      <a:pt x="24" y="212"/>
                    </a:lnTo>
                    <a:lnTo>
                      <a:pt x="34" y="220"/>
                    </a:lnTo>
                    <a:lnTo>
                      <a:pt x="46" y="226"/>
                    </a:lnTo>
                    <a:lnTo>
                      <a:pt x="60" y="230"/>
                    </a:lnTo>
                    <a:lnTo>
                      <a:pt x="94" y="238"/>
                    </a:lnTo>
                    <a:lnTo>
                      <a:pt x="132" y="242"/>
                    </a:lnTo>
                    <a:lnTo>
                      <a:pt x="178" y="242"/>
                    </a:lnTo>
                    <a:lnTo>
                      <a:pt x="226" y="238"/>
                    </a:lnTo>
                    <a:lnTo>
                      <a:pt x="276" y="230"/>
                    </a:lnTo>
                    <a:lnTo>
                      <a:pt x="276" y="230"/>
                    </a:lnTo>
                    <a:lnTo>
                      <a:pt x="328" y="218"/>
                    </a:lnTo>
                    <a:lnTo>
                      <a:pt x="374" y="204"/>
                    </a:lnTo>
                    <a:lnTo>
                      <a:pt x="416" y="188"/>
                    </a:lnTo>
                    <a:lnTo>
                      <a:pt x="450" y="170"/>
                    </a:lnTo>
                    <a:lnTo>
                      <a:pt x="478" y="152"/>
                    </a:lnTo>
                    <a:lnTo>
                      <a:pt x="490" y="142"/>
                    </a:lnTo>
                    <a:lnTo>
                      <a:pt x="500" y="132"/>
                    </a:lnTo>
                    <a:lnTo>
                      <a:pt x="506" y="124"/>
                    </a:lnTo>
                    <a:lnTo>
                      <a:pt x="510" y="114"/>
                    </a:lnTo>
                    <a:lnTo>
                      <a:pt x="514" y="104"/>
                    </a:lnTo>
                    <a:lnTo>
                      <a:pt x="512" y="94"/>
                    </a:lnTo>
                    <a:lnTo>
                      <a:pt x="512" y="94"/>
                    </a:lnTo>
                    <a:lnTo>
                      <a:pt x="512" y="92"/>
                    </a:lnTo>
                    <a:lnTo>
                      <a:pt x="512" y="92"/>
                    </a:lnTo>
                    <a:lnTo>
                      <a:pt x="512" y="90"/>
                    </a:lnTo>
                    <a:lnTo>
                      <a:pt x="512" y="90"/>
                    </a:lnTo>
                    <a:lnTo>
                      <a:pt x="512" y="88"/>
                    </a:lnTo>
                    <a:lnTo>
                      <a:pt x="512" y="88"/>
                    </a:lnTo>
                    <a:lnTo>
                      <a:pt x="512" y="86"/>
                    </a:lnTo>
                    <a:lnTo>
                      <a:pt x="512" y="86"/>
                    </a:lnTo>
                    <a:lnTo>
                      <a:pt x="510" y="84"/>
                    </a:lnTo>
                    <a:lnTo>
                      <a:pt x="510" y="84"/>
                    </a:lnTo>
                    <a:lnTo>
                      <a:pt x="510" y="82"/>
                    </a:lnTo>
                    <a:lnTo>
                      <a:pt x="510" y="82"/>
                    </a:lnTo>
                    <a:lnTo>
                      <a:pt x="510" y="80"/>
                    </a:lnTo>
                    <a:lnTo>
                      <a:pt x="510" y="80"/>
                    </a:lnTo>
                    <a:lnTo>
                      <a:pt x="510" y="78"/>
                    </a:lnTo>
                    <a:lnTo>
                      <a:pt x="510" y="78"/>
                    </a:lnTo>
                    <a:lnTo>
                      <a:pt x="510" y="76"/>
                    </a:lnTo>
                    <a:lnTo>
                      <a:pt x="510" y="76"/>
                    </a:lnTo>
                    <a:lnTo>
                      <a:pt x="510" y="76"/>
                    </a:lnTo>
                    <a:lnTo>
                      <a:pt x="508" y="74"/>
                    </a:lnTo>
                    <a:lnTo>
                      <a:pt x="508" y="74"/>
                    </a:lnTo>
                    <a:lnTo>
                      <a:pt x="508" y="72"/>
                    </a:lnTo>
                    <a:lnTo>
                      <a:pt x="508" y="72"/>
                    </a:lnTo>
                    <a:lnTo>
                      <a:pt x="508" y="70"/>
                    </a:lnTo>
                    <a:lnTo>
                      <a:pt x="508" y="70"/>
                    </a:lnTo>
                    <a:lnTo>
                      <a:pt x="508" y="68"/>
                    </a:lnTo>
                    <a:lnTo>
                      <a:pt x="508" y="68"/>
                    </a:lnTo>
                    <a:lnTo>
                      <a:pt x="508" y="66"/>
                    </a:lnTo>
                    <a:lnTo>
                      <a:pt x="508" y="66"/>
                    </a:lnTo>
                    <a:lnTo>
                      <a:pt x="508" y="64"/>
                    </a:lnTo>
                    <a:lnTo>
                      <a:pt x="506" y="64"/>
                    </a:lnTo>
                    <a:lnTo>
                      <a:pt x="506" y="62"/>
                    </a:lnTo>
                    <a:lnTo>
                      <a:pt x="506" y="62"/>
                    </a:lnTo>
                    <a:lnTo>
                      <a:pt x="506" y="60"/>
                    </a:lnTo>
                    <a:lnTo>
                      <a:pt x="506" y="60"/>
                    </a:lnTo>
                    <a:lnTo>
                      <a:pt x="506" y="58"/>
                    </a:lnTo>
                    <a:lnTo>
                      <a:pt x="506" y="58"/>
                    </a:lnTo>
                    <a:lnTo>
                      <a:pt x="506" y="56"/>
                    </a:lnTo>
                    <a:lnTo>
                      <a:pt x="506" y="56"/>
                    </a:lnTo>
                    <a:lnTo>
                      <a:pt x="506" y="54"/>
                    </a:lnTo>
                    <a:close/>
                  </a:path>
                </a:pathLst>
              </a:custGeom>
              <a:solidFill>
                <a:srgbClr val="CEA80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6" name="Freeform 436"/>
              <p:cNvSpPr>
                <a:spLocks/>
              </p:cNvSpPr>
              <p:nvPr/>
            </p:nvSpPr>
            <p:spPr bwMode="auto">
              <a:xfrm>
                <a:off x="-6278440" y="10374068"/>
                <a:ext cx="815975" cy="384175"/>
              </a:xfrm>
              <a:custGeom>
                <a:avLst/>
                <a:gdLst>
                  <a:gd name="T0" fmla="*/ 506 w 514"/>
                  <a:gd name="T1" fmla="*/ 54 h 242"/>
                  <a:gd name="T2" fmla="*/ 488 w 514"/>
                  <a:gd name="T3" fmla="*/ 30 h 242"/>
                  <a:gd name="T4" fmla="*/ 452 w 514"/>
                  <a:gd name="T5" fmla="*/ 12 h 242"/>
                  <a:gd name="T6" fmla="*/ 336 w 514"/>
                  <a:gd name="T7" fmla="*/ 0 h 242"/>
                  <a:gd name="T8" fmla="*/ 236 w 514"/>
                  <a:gd name="T9" fmla="*/ 12 h 242"/>
                  <a:gd name="T10" fmla="*/ 98 w 514"/>
                  <a:gd name="T11" fmla="*/ 54 h 242"/>
                  <a:gd name="T12" fmla="*/ 22 w 514"/>
                  <a:gd name="T13" fmla="*/ 100 h 242"/>
                  <a:gd name="T14" fmla="*/ 2 w 514"/>
                  <a:gd name="T15" fmla="*/ 128 h 242"/>
                  <a:gd name="T16" fmla="*/ 0 w 514"/>
                  <a:gd name="T17" fmla="*/ 148 h 242"/>
                  <a:gd name="T18" fmla="*/ 0 w 514"/>
                  <a:gd name="T19" fmla="*/ 152 h 242"/>
                  <a:gd name="T20" fmla="*/ 2 w 514"/>
                  <a:gd name="T21" fmla="*/ 154 h 242"/>
                  <a:gd name="T22" fmla="*/ 2 w 514"/>
                  <a:gd name="T23" fmla="*/ 158 h 242"/>
                  <a:gd name="T24" fmla="*/ 2 w 514"/>
                  <a:gd name="T25" fmla="*/ 160 h 242"/>
                  <a:gd name="T26" fmla="*/ 4 w 514"/>
                  <a:gd name="T27" fmla="*/ 164 h 242"/>
                  <a:gd name="T28" fmla="*/ 4 w 514"/>
                  <a:gd name="T29" fmla="*/ 166 h 242"/>
                  <a:gd name="T30" fmla="*/ 4 w 514"/>
                  <a:gd name="T31" fmla="*/ 170 h 242"/>
                  <a:gd name="T32" fmla="*/ 4 w 514"/>
                  <a:gd name="T33" fmla="*/ 172 h 242"/>
                  <a:gd name="T34" fmla="*/ 6 w 514"/>
                  <a:gd name="T35" fmla="*/ 174 h 242"/>
                  <a:gd name="T36" fmla="*/ 6 w 514"/>
                  <a:gd name="T37" fmla="*/ 178 h 242"/>
                  <a:gd name="T38" fmla="*/ 6 w 514"/>
                  <a:gd name="T39" fmla="*/ 180 h 242"/>
                  <a:gd name="T40" fmla="*/ 6 w 514"/>
                  <a:gd name="T41" fmla="*/ 184 h 242"/>
                  <a:gd name="T42" fmla="*/ 8 w 514"/>
                  <a:gd name="T43" fmla="*/ 186 h 242"/>
                  <a:gd name="T44" fmla="*/ 8 w 514"/>
                  <a:gd name="T45" fmla="*/ 188 h 242"/>
                  <a:gd name="T46" fmla="*/ 24 w 514"/>
                  <a:gd name="T47" fmla="*/ 212 h 242"/>
                  <a:gd name="T48" fmla="*/ 60 w 514"/>
                  <a:gd name="T49" fmla="*/ 230 h 242"/>
                  <a:gd name="T50" fmla="*/ 178 w 514"/>
                  <a:gd name="T51" fmla="*/ 242 h 242"/>
                  <a:gd name="T52" fmla="*/ 276 w 514"/>
                  <a:gd name="T53" fmla="*/ 230 h 242"/>
                  <a:gd name="T54" fmla="*/ 416 w 514"/>
                  <a:gd name="T55" fmla="*/ 188 h 242"/>
                  <a:gd name="T56" fmla="*/ 490 w 514"/>
                  <a:gd name="T57" fmla="*/ 142 h 242"/>
                  <a:gd name="T58" fmla="*/ 510 w 514"/>
                  <a:gd name="T59" fmla="*/ 114 h 242"/>
                  <a:gd name="T60" fmla="*/ 512 w 514"/>
                  <a:gd name="T61" fmla="*/ 94 h 242"/>
                  <a:gd name="T62" fmla="*/ 512 w 514"/>
                  <a:gd name="T63" fmla="*/ 90 h 242"/>
                  <a:gd name="T64" fmla="*/ 512 w 514"/>
                  <a:gd name="T65" fmla="*/ 88 h 242"/>
                  <a:gd name="T66" fmla="*/ 510 w 514"/>
                  <a:gd name="T67" fmla="*/ 84 h 242"/>
                  <a:gd name="T68" fmla="*/ 510 w 514"/>
                  <a:gd name="T69" fmla="*/ 82 h 242"/>
                  <a:gd name="T70" fmla="*/ 510 w 514"/>
                  <a:gd name="T71" fmla="*/ 78 h 242"/>
                  <a:gd name="T72" fmla="*/ 510 w 514"/>
                  <a:gd name="T73" fmla="*/ 76 h 242"/>
                  <a:gd name="T74" fmla="*/ 508 w 514"/>
                  <a:gd name="T75" fmla="*/ 74 h 242"/>
                  <a:gd name="T76" fmla="*/ 508 w 514"/>
                  <a:gd name="T77" fmla="*/ 70 h 242"/>
                  <a:gd name="T78" fmla="*/ 508 w 514"/>
                  <a:gd name="T79" fmla="*/ 68 h 242"/>
                  <a:gd name="T80" fmla="*/ 508 w 514"/>
                  <a:gd name="T81" fmla="*/ 64 h 242"/>
                  <a:gd name="T82" fmla="*/ 506 w 514"/>
                  <a:gd name="T83" fmla="*/ 62 h 242"/>
                  <a:gd name="T84" fmla="*/ 506 w 514"/>
                  <a:gd name="T85" fmla="*/ 58 h 242"/>
                  <a:gd name="T86" fmla="*/ 506 w 514"/>
                  <a:gd name="T87" fmla="*/ 56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14" h="242">
                    <a:moveTo>
                      <a:pt x="506" y="54"/>
                    </a:moveTo>
                    <a:lnTo>
                      <a:pt x="506" y="54"/>
                    </a:lnTo>
                    <a:lnTo>
                      <a:pt x="506" y="54"/>
                    </a:lnTo>
                    <a:lnTo>
                      <a:pt x="502" y="44"/>
                    </a:lnTo>
                    <a:lnTo>
                      <a:pt x="496" y="36"/>
                    </a:lnTo>
                    <a:lnTo>
                      <a:pt x="488" y="30"/>
                    </a:lnTo>
                    <a:lnTo>
                      <a:pt x="478" y="22"/>
                    </a:lnTo>
                    <a:lnTo>
                      <a:pt x="466" y="18"/>
                    </a:lnTo>
                    <a:lnTo>
                      <a:pt x="452" y="12"/>
                    </a:lnTo>
                    <a:lnTo>
                      <a:pt x="420" y="4"/>
                    </a:lnTo>
                    <a:lnTo>
                      <a:pt x="380" y="0"/>
                    </a:lnTo>
                    <a:lnTo>
                      <a:pt x="336" y="0"/>
                    </a:lnTo>
                    <a:lnTo>
                      <a:pt x="288" y="4"/>
                    </a:lnTo>
                    <a:lnTo>
                      <a:pt x="236" y="12"/>
                    </a:lnTo>
                    <a:lnTo>
                      <a:pt x="236" y="12"/>
                    </a:lnTo>
                    <a:lnTo>
                      <a:pt x="186" y="24"/>
                    </a:lnTo>
                    <a:lnTo>
                      <a:pt x="140" y="38"/>
                    </a:lnTo>
                    <a:lnTo>
                      <a:pt x="98" y="54"/>
                    </a:lnTo>
                    <a:lnTo>
                      <a:pt x="62" y="72"/>
                    </a:lnTo>
                    <a:lnTo>
                      <a:pt x="34" y="90"/>
                    </a:lnTo>
                    <a:lnTo>
                      <a:pt x="22" y="100"/>
                    </a:lnTo>
                    <a:lnTo>
                      <a:pt x="14" y="110"/>
                    </a:lnTo>
                    <a:lnTo>
                      <a:pt x="6" y="120"/>
                    </a:lnTo>
                    <a:lnTo>
                      <a:pt x="2" y="128"/>
                    </a:lnTo>
                    <a:lnTo>
                      <a:pt x="0" y="138"/>
                    </a:lnTo>
                    <a:lnTo>
                      <a:pt x="0" y="148"/>
                    </a:lnTo>
                    <a:lnTo>
                      <a:pt x="0" y="148"/>
                    </a:lnTo>
                    <a:lnTo>
                      <a:pt x="0" y="150"/>
                    </a:lnTo>
                    <a:lnTo>
                      <a:pt x="0" y="150"/>
                    </a:lnTo>
                    <a:lnTo>
                      <a:pt x="0" y="152"/>
                    </a:lnTo>
                    <a:lnTo>
                      <a:pt x="2" y="152"/>
                    </a:lnTo>
                    <a:lnTo>
                      <a:pt x="2" y="154"/>
                    </a:lnTo>
                    <a:lnTo>
                      <a:pt x="2" y="154"/>
                    </a:lnTo>
                    <a:lnTo>
                      <a:pt x="2" y="156"/>
                    </a:lnTo>
                    <a:lnTo>
                      <a:pt x="2" y="156"/>
                    </a:lnTo>
                    <a:lnTo>
                      <a:pt x="2" y="158"/>
                    </a:lnTo>
                    <a:lnTo>
                      <a:pt x="2" y="158"/>
                    </a:lnTo>
                    <a:lnTo>
                      <a:pt x="2" y="160"/>
                    </a:lnTo>
                    <a:lnTo>
                      <a:pt x="2" y="160"/>
                    </a:lnTo>
                    <a:lnTo>
                      <a:pt x="2" y="162"/>
                    </a:lnTo>
                    <a:lnTo>
                      <a:pt x="2" y="162"/>
                    </a:lnTo>
                    <a:lnTo>
                      <a:pt x="4" y="164"/>
                    </a:lnTo>
                    <a:lnTo>
                      <a:pt x="4" y="164"/>
                    </a:lnTo>
                    <a:lnTo>
                      <a:pt x="4" y="166"/>
                    </a:lnTo>
                    <a:lnTo>
                      <a:pt x="4" y="166"/>
                    </a:lnTo>
                    <a:lnTo>
                      <a:pt x="4" y="168"/>
                    </a:lnTo>
                    <a:lnTo>
                      <a:pt x="4" y="168"/>
                    </a:lnTo>
                    <a:lnTo>
                      <a:pt x="4" y="170"/>
                    </a:lnTo>
                    <a:lnTo>
                      <a:pt x="4" y="170"/>
                    </a:lnTo>
                    <a:lnTo>
                      <a:pt x="4" y="170"/>
                    </a:lnTo>
                    <a:lnTo>
                      <a:pt x="4" y="172"/>
                    </a:lnTo>
                    <a:lnTo>
                      <a:pt x="4" y="172"/>
                    </a:lnTo>
                    <a:lnTo>
                      <a:pt x="6" y="174"/>
                    </a:lnTo>
                    <a:lnTo>
                      <a:pt x="6" y="174"/>
                    </a:lnTo>
                    <a:lnTo>
                      <a:pt x="6" y="176"/>
                    </a:lnTo>
                    <a:lnTo>
                      <a:pt x="6" y="176"/>
                    </a:lnTo>
                    <a:lnTo>
                      <a:pt x="6" y="178"/>
                    </a:lnTo>
                    <a:lnTo>
                      <a:pt x="6" y="178"/>
                    </a:lnTo>
                    <a:lnTo>
                      <a:pt x="6" y="180"/>
                    </a:lnTo>
                    <a:lnTo>
                      <a:pt x="6" y="180"/>
                    </a:lnTo>
                    <a:lnTo>
                      <a:pt x="6" y="182"/>
                    </a:lnTo>
                    <a:lnTo>
                      <a:pt x="6" y="182"/>
                    </a:lnTo>
                    <a:lnTo>
                      <a:pt x="6" y="184"/>
                    </a:lnTo>
                    <a:lnTo>
                      <a:pt x="8" y="184"/>
                    </a:lnTo>
                    <a:lnTo>
                      <a:pt x="8" y="186"/>
                    </a:lnTo>
                    <a:lnTo>
                      <a:pt x="8" y="186"/>
                    </a:lnTo>
                    <a:lnTo>
                      <a:pt x="8" y="188"/>
                    </a:lnTo>
                    <a:lnTo>
                      <a:pt x="8" y="188"/>
                    </a:lnTo>
                    <a:lnTo>
                      <a:pt x="8" y="188"/>
                    </a:lnTo>
                    <a:lnTo>
                      <a:pt x="10" y="198"/>
                    </a:lnTo>
                    <a:lnTo>
                      <a:pt x="16" y="206"/>
                    </a:lnTo>
                    <a:lnTo>
                      <a:pt x="24" y="212"/>
                    </a:lnTo>
                    <a:lnTo>
                      <a:pt x="34" y="220"/>
                    </a:lnTo>
                    <a:lnTo>
                      <a:pt x="46" y="226"/>
                    </a:lnTo>
                    <a:lnTo>
                      <a:pt x="60" y="230"/>
                    </a:lnTo>
                    <a:lnTo>
                      <a:pt x="94" y="238"/>
                    </a:lnTo>
                    <a:lnTo>
                      <a:pt x="132" y="242"/>
                    </a:lnTo>
                    <a:lnTo>
                      <a:pt x="178" y="242"/>
                    </a:lnTo>
                    <a:lnTo>
                      <a:pt x="226" y="238"/>
                    </a:lnTo>
                    <a:lnTo>
                      <a:pt x="276" y="230"/>
                    </a:lnTo>
                    <a:lnTo>
                      <a:pt x="276" y="230"/>
                    </a:lnTo>
                    <a:lnTo>
                      <a:pt x="328" y="218"/>
                    </a:lnTo>
                    <a:lnTo>
                      <a:pt x="374" y="204"/>
                    </a:lnTo>
                    <a:lnTo>
                      <a:pt x="416" y="188"/>
                    </a:lnTo>
                    <a:lnTo>
                      <a:pt x="450" y="170"/>
                    </a:lnTo>
                    <a:lnTo>
                      <a:pt x="478" y="152"/>
                    </a:lnTo>
                    <a:lnTo>
                      <a:pt x="490" y="142"/>
                    </a:lnTo>
                    <a:lnTo>
                      <a:pt x="500" y="132"/>
                    </a:lnTo>
                    <a:lnTo>
                      <a:pt x="506" y="124"/>
                    </a:lnTo>
                    <a:lnTo>
                      <a:pt x="510" y="114"/>
                    </a:lnTo>
                    <a:lnTo>
                      <a:pt x="514" y="104"/>
                    </a:lnTo>
                    <a:lnTo>
                      <a:pt x="512" y="94"/>
                    </a:lnTo>
                    <a:lnTo>
                      <a:pt x="512" y="94"/>
                    </a:lnTo>
                    <a:lnTo>
                      <a:pt x="512" y="92"/>
                    </a:lnTo>
                    <a:lnTo>
                      <a:pt x="512" y="92"/>
                    </a:lnTo>
                    <a:lnTo>
                      <a:pt x="512" y="90"/>
                    </a:lnTo>
                    <a:lnTo>
                      <a:pt x="512" y="90"/>
                    </a:lnTo>
                    <a:lnTo>
                      <a:pt x="512" y="88"/>
                    </a:lnTo>
                    <a:lnTo>
                      <a:pt x="512" y="88"/>
                    </a:lnTo>
                    <a:lnTo>
                      <a:pt x="512" y="86"/>
                    </a:lnTo>
                    <a:lnTo>
                      <a:pt x="512" y="86"/>
                    </a:lnTo>
                    <a:lnTo>
                      <a:pt x="510" y="84"/>
                    </a:lnTo>
                    <a:lnTo>
                      <a:pt x="510" y="84"/>
                    </a:lnTo>
                    <a:lnTo>
                      <a:pt x="510" y="82"/>
                    </a:lnTo>
                    <a:lnTo>
                      <a:pt x="510" y="82"/>
                    </a:lnTo>
                    <a:lnTo>
                      <a:pt x="510" y="80"/>
                    </a:lnTo>
                    <a:lnTo>
                      <a:pt x="510" y="80"/>
                    </a:lnTo>
                    <a:lnTo>
                      <a:pt x="510" y="78"/>
                    </a:lnTo>
                    <a:lnTo>
                      <a:pt x="510" y="78"/>
                    </a:lnTo>
                    <a:lnTo>
                      <a:pt x="510" y="76"/>
                    </a:lnTo>
                    <a:lnTo>
                      <a:pt x="510" y="76"/>
                    </a:lnTo>
                    <a:lnTo>
                      <a:pt x="510" y="76"/>
                    </a:lnTo>
                    <a:lnTo>
                      <a:pt x="508" y="74"/>
                    </a:lnTo>
                    <a:lnTo>
                      <a:pt x="508" y="74"/>
                    </a:lnTo>
                    <a:lnTo>
                      <a:pt x="508" y="72"/>
                    </a:lnTo>
                    <a:lnTo>
                      <a:pt x="508" y="72"/>
                    </a:lnTo>
                    <a:lnTo>
                      <a:pt x="508" y="70"/>
                    </a:lnTo>
                    <a:lnTo>
                      <a:pt x="508" y="70"/>
                    </a:lnTo>
                    <a:lnTo>
                      <a:pt x="508" y="68"/>
                    </a:lnTo>
                    <a:lnTo>
                      <a:pt x="508" y="68"/>
                    </a:lnTo>
                    <a:lnTo>
                      <a:pt x="508" y="66"/>
                    </a:lnTo>
                    <a:lnTo>
                      <a:pt x="508" y="66"/>
                    </a:lnTo>
                    <a:lnTo>
                      <a:pt x="508" y="64"/>
                    </a:lnTo>
                    <a:lnTo>
                      <a:pt x="506" y="64"/>
                    </a:lnTo>
                    <a:lnTo>
                      <a:pt x="506" y="62"/>
                    </a:lnTo>
                    <a:lnTo>
                      <a:pt x="506" y="62"/>
                    </a:lnTo>
                    <a:lnTo>
                      <a:pt x="506" y="60"/>
                    </a:lnTo>
                    <a:lnTo>
                      <a:pt x="506" y="60"/>
                    </a:lnTo>
                    <a:lnTo>
                      <a:pt x="506" y="58"/>
                    </a:lnTo>
                    <a:lnTo>
                      <a:pt x="506" y="58"/>
                    </a:lnTo>
                    <a:lnTo>
                      <a:pt x="506" y="56"/>
                    </a:lnTo>
                    <a:lnTo>
                      <a:pt x="506" y="56"/>
                    </a:lnTo>
                    <a:lnTo>
                      <a:pt x="506" y="5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7" name="Freeform 437"/>
              <p:cNvSpPr>
                <a:spLocks/>
              </p:cNvSpPr>
              <p:nvPr/>
            </p:nvSpPr>
            <p:spPr bwMode="auto">
              <a:xfrm>
                <a:off x="-6278440" y="10374068"/>
                <a:ext cx="803275" cy="317500"/>
              </a:xfrm>
              <a:custGeom>
                <a:avLst/>
                <a:gdLst>
                  <a:gd name="T0" fmla="*/ 506 w 506"/>
                  <a:gd name="T1" fmla="*/ 54 h 200"/>
                  <a:gd name="T2" fmla="*/ 506 w 506"/>
                  <a:gd name="T3" fmla="*/ 54 h 200"/>
                  <a:gd name="T4" fmla="*/ 506 w 506"/>
                  <a:gd name="T5" fmla="*/ 62 h 200"/>
                  <a:gd name="T6" fmla="*/ 504 w 506"/>
                  <a:gd name="T7" fmla="*/ 72 h 200"/>
                  <a:gd name="T8" fmla="*/ 498 w 506"/>
                  <a:gd name="T9" fmla="*/ 82 h 200"/>
                  <a:gd name="T10" fmla="*/ 492 w 506"/>
                  <a:gd name="T11" fmla="*/ 92 h 200"/>
                  <a:gd name="T12" fmla="*/ 482 w 506"/>
                  <a:gd name="T13" fmla="*/ 102 h 200"/>
                  <a:gd name="T14" fmla="*/ 472 w 506"/>
                  <a:gd name="T15" fmla="*/ 112 h 200"/>
                  <a:gd name="T16" fmla="*/ 442 w 506"/>
                  <a:gd name="T17" fmla="*/ 130 h 200"/>
                  <a:gd name="T18" fmla="*/ 408 w 506"/>
                  <a:gd name="T19" fmla="*/ 148 h 200"/>
                  <a:gd name="T20" fmla="*/ 366 w 506"/>
                  <a:gd name="T21" fmla="*/ 164 h 200"/>
                  <a:gd name="T22" fmla="*/ 320 w 506"/>
                  <a:gd name="T23" fmla="*/ 178 h 200"/>
                  <a:gd name="T24" fmla="*/ 270 w 506"/>
                  <a:gd name="T25" fmla="*/ 190 h 200"/>
                  <a:gd name="T26" fmla="*/ 270 w 506"/>
                  <a:gd name="T27" fmla="*/ 190 h 200"/>
                  <a:gd name="T28" fmla="*/ 218 w 506"/>
                  <a:gd name="T29" fmla="*/ 196 h 200"/>
                  <a:gd name="T30" fmla="*/ 170 w 506"/>
                  <a:gd name="T31" fmla="*/ 200 h 200"/>
                  <a:gd name="T32" fmla="*/ 126 w 506"/>
                  <a:gd name="T33" fmla="*/ 200 h 200"/>
                  <a:gd name="T34" fmla="*/ 86 w 506"/>
                  <a:gd name="T35" fmla="*/ 196 h 200"/>
                  <a:gd name="T36" fmla="*/ 52 w 506"/>
                  <a:gd name="T37" fmla="*/ 190 h 200"/>
                  <a:gd name="T38" fmla="*/ 38 w 506"/>
                  <a:gd name="T39" fmla="*/ 184 h 200"/>
                  <a:gd name="T40" fmla="*/ 26 w 506"/>
                  <a:gd name="T41" fmla="*/ 178 h 200"/>
                  <a:gd name="T42" fmla="*/ 16 w 506"/>
                  <a:gd name="T43" fmla="*/ 172 h 200"/>
                  <a:gd name="T44" fmla="*/ 8 w 506"/>
                  <a:gd name="T45" fmla="*/ 164 h 200"/>
                  <a:gd name="T46" fmla="*/ 4 w 506"/>
                  <a:gd name="T47" fmla="*/ 156 h 200"/>
                  <a:gd name="T48" fmla="*/ 0 w 506"/>
                  <a:gd name="T49" fmla="*/ 148 h 200"/>
                  <a:gd name="T50" fmla="*/ 0 w 506"/>
                  <a:gd name="T51" fmla="*/ 148 h 200"/>
                  <a:gd name="T52" fmla="*/ 0 w 506"/>
                  <a:gd name="T53" fmla="*/ 138 h 200"/>
                  <a:gd name="T54" fmla="*/ 2 w 506"/>
                  <a:gd name="T55" fmla="*/ 128 h 200"/>
                  <a:gd name="T56" fmla="*/ 6 w 506"/>
                  <a:gd name="T57" fmla="*/ 120 h 200"/>
                  <a:gd name="T58" fmla="*/ 14 w 506"/>
                  <a:gd name="T59" fmla="*/ 110 h 200"/>
                  <a:gd name="T60" fmla="*/ 22 w 506"/>
                  <a:gd name="T61" fmla="*/ 100 h 200"/>
                  <a:gd name="T62" fmla="*/ 34 w 506"/>
                  <a:gd name="T63" fmla="*/ 90 h 200"/>
                  <a:gd name="T64" fmla="*/ 62 w 506"/>
                  <a:gd name="T65" fmla="*/ 72 h 200"/>
                  <a:gd name="T66" fmla="*/ 98 w 506"/>
                  <a:gd name="T67" fmla="*/ 54 h 200"/>
                  <a:gd name="T68" fmla="*/ 140 w 506"/>
                  <a:gd name="T69" fmla="*/ 38 h 200"/>
                  <a:gd name="T70" fmla="*/ 186 w 506"/>
                  <a:gd name="T71" fmla="*/ 24 h 200"/>
                  <a:gd name="T72" fmla="*/ 236 w 506"/>
                  <a:gd name="T73" fmla="*/ 12 h 200"/>
                  <a:gd name="T74" fmla="*/ 236 w 506"/>
                  <a:gd name="T75" fmla="*/ 12 h 200"/>
                  <a:gd name="T76" fmla="*/ 288 w 506"/>
                  <a:gd name="T77" fmla="*/ 4 h 200"/>
                  <a:gd name="T78" fmla="*/ 336 w 506"/>
                  <a:gd name="T79" fmla="*/ 0 h 200"/>
                  <a:gd name="T80" fmla="*/ 380 w 506"/>
                  <a:gd name="T81" fmla="*/ 0 h 200"/>
                  <a:gd name="T82" fmla="*/ 420 w 506"/>
                  <a:gd name="T83" fmla="*/ 4 h 200"/>
                  <a:gd name="T84" fmla="*/ 452 w 506"/>
                  <a:gd name="T85" fmla="*/ 12 h 200"/>
                  <a:gd name="T86" fmla="*/ 466 w 506"/>
                  <a:gd name="T87" fmla="*/ 18 h 200"/>
                  <a:gd name="T88" fmla="*/ 478 w 506"/>
                  <a:gd name="T89" fmla="*/ 22 h 200"/>
                  <a:gd name="T90" fmla="*/ 488 w 506"/>
                  <a:gd name="T91" fmla="*/ 30 h 200"/>
                  <a:gd name="T92" fmla="*/ 496 w 506"/>
                  <a:gd name="T93" fmla="*/ 36 h 200"/>
                  <a:gd name="T94" fmla="*/ 502 w 506"/>
                  <a:gd name="T95" fmla="*/ 44 h 200"/>
                  <a:gd name="T96" fmla="*/ 506 w 506"/>
                  <a:gd name="T97" fmla="*/ 5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06" h="200">
                    <a:moveTo>
                      <a:pt x="506" y="54"/>
                    </a:moveTo>
                    <a:lnTo>
                      <a:pt x="506" y="54"/>
                    </a:lnTo>
                    <a:lnTo>
                      <a:pt x="506" y="62"/>
                    </a:lnTo>
                    <a:lnTo>
                      <a:pt x="504" y="72"/>
                    </a:lnTo>
                    <a:lnTo>
                      <a:pt x="498" y="82"/>
                    </a:lnTo>
                    <a:lnTo>
                      <a:pt x="492" y="92"/>
                    </a:lnTo>
                    <a:lnTo>
                      <a:pt x="482" y="102"/>
                    </a:lnTo>
                    <a:lnTo>
                      <a:pt x="472" y="112"/>
                    </a:lnTo>
                    <a:lnTo>
                      <a:pt x="442" y="130"/>
                    </a:lnTo>
                    <a:lnTo>
                      <a:pt x="408" y="148"/>
                    </a:lnTo>
                    <a:lnTo>
                      <a:pt x="366" y="164"/>
                    </a:lnTo>
                    <a:lnTo>
                      <a:pt x="320" y="178"/>
                    </a:lnTo>
                    <a:lnTo>
                      <a:pt x="270" y="190"/>
                    </a:lnTo>
                    <a:lnTo>
                      <a:pt x="270" y="190"/>
                    </a:lnTo>
                    <a:lnTo>
                      <a:pt x="218" y="196"/>
                    </a:lnTo>
                    <a:lnTo>
                      <a:pt x="170" y="200"/>
                    </a:lnTo>
                    <a:lnTo>
                      <a:pt x="126" y="200"/>
                    </a:lnTo>
                    <a:lnTo>
                      <a:pt x="86" y="196"/>
                    </a:lnTo>
                    <a:lnTo>
                      <a:pt x="52" y="190"/>
                    </a:lnTo>
                    <a:lnTo>
                      <a:pt x="38" y="184"/>
                    </a:lnTo>
                    <a:lnTo>
                      <a:pt x="26" y="178"/>
                    </a:lnTo>
                    <a:lnTo>
                      <a:pt x="16" y="172"/>
                    </a:lnTo>
                    <a:lnTo>
                      <a:pt x="8" y="164"/>
                    </a:lnTo>
                    <a:lnTo>
                      <a:pt x="4" y="156"/>
                    </a:lnTo>
                    <a:lnTo>
                      <a:pt x="0" y="148"/>
                    </a:lnTo>
                    <a:lnTo>
                      <a:pt x="0" y="148"/>
                    </a:lnTo>
                    <a:lnTo>
                      <a:pt x="0" y="138"/>
                    </a:lnTo>
                    <a:lnTo>
                      <a:pt x="2" y="128"/>
                    </a:lnTo>
                    <a:lnTo>
                      <a:pt x="6" y="120"/>
                    </a:lnTo>
                    <a:lnTo>
                      <a:pt x="14" y="110"/>
                    </a:lnTo>
                    <a:lnTo>
                      <a:pt x="22" y="100"/>
                    </a:lnTo>
                    <a:lnTo>
                      <a:pt x="34" y="90"/>
                    </a:lnTo>
                    <a:lnTo>
                      <a:pt x="62" y="72"/>
                    </a:lnTo>
                    <a:lnTo>
                      <a:pt x="98" y="54"/>
                    </a:lnTo>
                    <a:lnTo>
                      <a:pt x="140" y="38"/>
                    </a:lnTo>
                    <a:lnTo>
                      <a:pt x="186" y="24"/>
                    </a:lnTo>
                    <a:lnTo>
                      <a:pt x="236" y="12"/>
                    </a:lnTo>
                    <a:lnTo>
                      <a:pt x="236" y="12"/>
                    </a:lnTo>
                    <a:lnTo>
                      <a:pt x="288" y="4"/>
                    </a:lnTo>
                    <a:lnTo>
                      <a:pt x="336" y="0"/>
                    </a:lnTo>
                    <a:lnTo>
                      <a:pt x="380" y="0"/>
                    </a:lnTo>
                    <a:lnTo>
                      <a:pt x="420" y="4"/>
                    </a:lnTo>
                    <a:lnTo>
                      <a:pt x="452" y="12"/>
                    </a:lnTo>
                    <a:lnTo>
                      <a:pt x="466" y="18"/>
                    </a:lnTo>
                    <a:lnTo>
                      <a:pt x="478" y="22"/>
                    </a:lnTo>
                    <a:lnTo>
                      <a:pt x="488" y="30"/>
                    </a:lnTo>
                    <a:lnTo>
                      <a:pt x="496" y="36"/>
                    </a:lnTo>
                    <a:lnTo>
                      <a:pt x="502" y="44"/>
                    </a:lnTo>
                    <a:lnTo>
                      <a:pt x="506" y="54"/>
                    </a:lnTo>
                    <a:close/>
                  </a:path>
                </a:pathLst>
              </a:custGeom>
              <a:solidFill>
                <a:srgbClr val="F2C9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8" name="Freeform 438"/>
              <p:cNvSpPr>
                <a:spLocks/>
              </p:cNvSpPr>
              <p:nvPr/>
            </p:nvSpPr>
            <p:spPr bwMode="auto">
              <a:xfrm>
                <a:off x="-6278440" y="10374068"/>
                <a:ext cx="803275" cy="317500"/>
              </a:xfrm>
              <a:custGeom>
                <a:avLst/>
                <a:gdLst>
                  <a:gd name="T0" fmla="*/ 506 w 506"/>
                  <a:gd name="T1" fmla="*/ 54 h 200"/>
                  <a:gd name="T2" fmla="*/ 506 w 506"/>
                  <a:gd name="T3" fmla="*/ 54 h 200"/>
                  <a:gd name="T4" fmla="*/ 506 w 506"/>
                  <a:gd name="T5" fmla="*/ 62 h 200"/>
                  <a:gd name="T6" fmla="*/ 504 w 506"/>
                  <a:gd name="T7" fmla="*/ 72 h 200"/>
                  <a:gd name="T8" fmla="*/ 498 w 506"/>
                  <a:gd name="T9" fmla="*/ 82 h 200"/>
                  <a:gd name="T10" fmla="*/ 492 w 506"/>
                  <a:gd name="T11" fmla="*/ 92 h 200"/>
                  <a:gd name="T12" fmla="*/ 482 w 506"/>
                  <a:gd name="T13" fmla="*/ 102 h 200"/>
                  <a:gd name="T14" fmla="*/ 472 w 506"/>
                  <a:gd name="T15" fmla="*/ 112 h 200"/>
                  <a:gd name="T16" fmla="*/ 442 w 506"/>
                  <a:gd name="T17" fmla="*/ 130 h 200"/>
                  <a:gd name="T18" fmla="*/ 408 w 506"/>
                  <a:gd name="T19" fmla="*/ 148 h 200"/>
                  <a:gd name="T20" fmla="*/ 366 w 506"/>
                  <a:gd name="T21" fmla="*/ 164 h 200"/>
                  <a:gd name="T22" fmla="*/ 320 w 506"/>
                  <a:gd name="T23" fmla="*/ 178 h 200"/>
                  <a:gd name="T24" fmla="*/ 270 w 506"/>
                  <a:gd name="T25" fmla="*/ 190 h 200"/>
                  <a:gd name="T26" fmla="*/ 270 w 506"/>
                  <a:gd name="T27" fmla="*/ 190 h 200"/>
                  <a:gd name="T28" fmla="*/ 218 w 506"/>
                  <a:gd name="T29" fmla="*/ 196 h 200"/>
                  <a:gd name="T30" fmla="*/ 170 w 506"/>
                  <a:gd name="T31" fmla="*/ 200 h 200"/>
                  <a:gd name="T32" fmla="*/ 126 w 506"/>
                  <a:gd name="T33" fmla="*/ 200 h 200"/>
                  <a:gd name="T34" fmla="*/ 86 w 506"/>
                  <a:gd name="T35" fmla="*/ 196 h 200"/>
                  <a:gd name="T36" fmla="*/ 52 w 506"/>
                  <a:gd name="T37" fmla="*/ 190 h 200"/>
                  <a:gd name="T38" fmla="*/ 38 w 506"/>
                  <a:gd name="T39" fmla="*/ 184 h 200"/>
                  <a:gd name="T40" fmla="*/ 26 w 506"/>
                  <a:gd name="T41" fmla="*/ 178 h 200"/>
                  <a:gd name="T42" fmla="*/ 16 w 506"/>
                  <a:gd name="T43" fmla="*/ 172 h 200"/>
                  <a:gd name="T44" fmla="*/ 8 w 506"/>
                  <a:gd name="T45" fmla="*/ 164 h 200"/>
                  <a:gd name="T46" fmla="*/ 4 w 506"/>
                  <a:gd name="T47" fmla="*/ 156 h 200"/>
                  <a:gd name="T48" fmla="*/ 0 w 506"/>
                  <a:gd name="T49" fmla="*/ 148 h 200"/>
                  <a:gd name="T50" fmla="*/ 0 w 506"/>
                  <a:gd name="T51" fmla="*/ 148 h 200"/>
                  <a:gd name="T52" fmla="*/ 0 w 506"/>
                  <a:gd name="T53" fmla="*/ 138 h 200"/>
                  <a:gd name="T54" fmla="*/ 2 w 506"/>
                  <a:gd name="T55" fmla="*/ 128 h 200"/>
                  <a:gd name="T56" fmla="*/ 6 w 506"/>
                  <a:gd name="T57" fmla="*/ 120 h 200"/>
                  <a:gd name="T58" fmla="*/ 14 w 506"/>
                  <a:gd name="T59" fmla="*/ 110 h 200"/>
                  <a:gd name="T60" fmla="*/ 22 w 506"/>
                  <a:gd name="T61" fmla="*/ 100 h 200"/>
                  <a:gd name="T62" fmla="*/ 34 w 506"/>
                  <a:gd name="T63" fmla="*/ 90 h 200"/>
                  <a:gd name="T64" fmla="*/ 62 w 506"/>
                  <a:gd name="T65" fmla="*/ 72 h 200"/>
                  <a:gd name="T66" fmla="*/ 98 w 506"/>
                  <a:gd name="T67" fmla="*/ 54 h 200"/>
                  <a:gd name="T68" fmla="*/ 140 w 506"/>
                  <a:gd name="T69" fmla="*/ 38 h 200"/>
                  <a:gd name="T70" fmla="*/ 186 w 506"/>
                  <a:gd name="T71" fmla="*/ 24 h 200"/>
                  <a:gd name="T72" fmla="*/ 236 w 506"/>
                  <a:gd name="T73" fmla="*/ 12 h 200"/>
                  <a:gd name="T74" fmla="*/ 236 w 506"/>
                  <a:gd name="T75" fmla="*/ 12 h 200"/>
                  <a:gd name="T76" fmla="*/ 288 w 506"/>
                  <a:gd name="T77" fmla="*/ 4 h 200"/>
                  <a:gd name="T78" fmla="*/ 336 w 506"/>
                  <a:gd name="T79" fmla="*/ 0 h 200"/>
                  <a:gd name="T80" fmla="*/ 380 w 506"/>
                  <a:gd name="T81" fmla="*/ 0 h 200"/>
                  <a:gd name="T82" fmla="*/ 420 w 506"/>
                  <a:gd name="T83" fmla="*/ 4 h 200"/>
                  <a:gd name="T84" fmla="*/ 452 w 506"/>
                  <a:gd name="T85" fmla="*/ 12 h 200"/>
                  <a:gd name="T86" fmla="*/ 466 w 506"/>
                  <a:gd name="T87" fmla="*/ 18 h 200"/>
                  <a:gd name="T88" fmla="*/ 478 w 506"/>
                  <a:gd name="T89" fmla="*/ 22 h 200"/>
                  <a:gd name="T90" fmla="*/ 488 w 506"/>
                  <a:gd name="T91" fmla="*/ 30 h 200"/>
                  <a:gd name="T92" fmla="*/ 496 w 506"/>
                  <a:gd name="T93" fmla="*/ 36 h 200"/>
                  <a:gd name="T94" fmla="*/ 502 w 506"/>
                  <a:gd name="T95" fmla="*/ 44 h 200"/>
                  <a:gd name="T96" fmla="*/ 506 w 506"/>
                  <a:gd name="T97" fmla="*/ 5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06" h="200">
                    <a:moveTo>
                      <a:pt x="506" y="54"/>
                    </a:moveTo>
                    <a:lnTo>
                      <a:pt x="506" y="54"/>
                    </a:lnTo>
                    <a:lnTo>
                      <a:pt x="506" y="62"/>
                    </a:lnTo>
                    <a:lnTo>
                      <a:pt x="504" y="72"/>
                    </a:lnTo>
                    <a:lnTo>
                      <a:pt x="498" y="82"/>
                    </a:lnTo>
                    <a:lnTo>
                      <a:pt x="492" y="92"/>
                    </a:lnTo>
                    <a:lnTo>
                      <a:pt x="482" y="102"/>
                    </a:lnTo>
                    <a:lnTo>
                      <a:pt x="472" y="112"/>
                    </a:lnTo>
                    <a:lnTo>
                      <a:pt x="442" y="130"/>
                    </a:lnTo>
                    <a:lnTo>
                      <a:pt x="408" y="148"/>
                    </a:lnTo>
                    <a:lnTo>
                      <a:pt x="366" y="164"/>
                    </a:lnTo>
                    <a:lnTo>
                      <a:pt x="320" y="178"/>
                    </a:lnTo>
                    <a:lnTo>
                      <a:pt x="270" y="190"/>
                    </a:lnTo>
                    <a:lnTo>
                      <a:pt x="270" y="190"/>
                    </a:lnTo>
                    <a:lnTo>
                      <a:pt x="218" y="196"/>
                    </a:lnTo>
                    <a:lnTo>
                      <a:pt x="170" y="200"/>
                    </a:lnTo>
                    <a:lnTo>
                      <a:pt x="126" y="200"/>
                    </a:lnTo>
                    <a:lnTo>
                      <a:pt x="86" y="196"/>
                    </a:lnTo>
                    <a:lnTo>
                      <a:pt x="52" y="190"/>
                    </a:lnTo>
                    <a:lnTo>
                      <a:pt x="38" y="184"/>
                    </a:lnTo>
                    <a:lnTo>
                      <a:pt x="26" y="178"/>
                    </a:lnTo>
                    <a:lnTo>
                      <a:pt x="16" y="172"/>
                    </a:lnTo>
                    <a:lnTo>
                      <a:pt x="8" y="164"/>
                    </a:lnTo>
                    <a:lnTo>
                      <a:pt x="4" y="156"/>
                    </a:lnTo>
                    <a:lnTo>
                      <a:pt x="0" y="148"/>
                    </a:lnTo>
                    <a:lnTo>
                      <a:pt x="0" y="148"/>
                    </a:lnTo>
                    <a:lnTo>
                      <a:pt x="0" y="138"/>
                    </a:lnTo>
                    <a:lnTo>
                      <a:pt x="2" y="128"/>
                    </a:lnTo>
                    <a:lnTo>
                      <a:pt x="6" y="120"/>
                    </a:lnTo>
                    <a:lnTo>
                      <a:pt x="14" y="110"/>
                    </a:lnTo>
                    <a:lnTo>
                      <a:pt x="22" y="100"/>
                    </a:lnTo>
                    <a:lnTo>
                      <a:pt x="34" y="90"/>
                    </a:lnTo>
                    <a:lnTo>
                      <a:pt x="62" y="72"/>
                    </a:lnTo>
                    <a:lnTo>
                      <a:pt x="98" y="54"/>
                    </a:lnTo>
                    <a:lnTo>
                      <a:pt x="140" y="38"/>
                    </a:lnTo>
                    <a:lnTo>
                      <a:pt x="186" y="24"/>
                    </a:lnTo>
                    <a:lnTo>
                      <a:pt x="236" y="12"/>
                    </a:lnTo>
                    <a:lnTo>
                      <a:pt x="236" y="12"/>
                    </a:lnTo>
                    <a:lnTo>
                      <a:pt x="288" y="4"/>
                    </a:lnTo>
                    <a:lnTo>
                      <a:pt x="336" y="0"/>
                    </a:lnTo>
                    <a:lnTo>
                      <a:pt x="380" y="0"/>
                    </a:lnTo>
                    <a:lnTo>
                      <a:pt x="420" y="4"/>
                    </a:lnTo>
                    <a:lnTo>
                      <a:pt x="452" y="12"/>
                    </a:lnTo>
                    <a:lnTo>
                      <a:pt x="466" y="18"/>
                    </a:lnTo>
                    <a:lnTo>
                      <a:pt x="478" y="22"/>
                    </a:lnTo>
                    <a:lnTo>
                      <a:pt x="488" y="30"/>
                    </a:lnTo>
                    <a:lnTo>
                      <a:pt x="496" y="36"/>
                    </a:lnTo>
                    <a:lnTo>
                      <a:pt x="502" y="44"/>
                    </a:lnTo>
                    <a:lnTo>
                      <a:pt x="506" y="5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9" name="Freeform 439"/>
              <p:cNvSpPr>
                <a:spLocks/>
              </p:cNvSpPr>
              <p:nvPr/>
            </p:nvSpPr>
            <p:spPr bwMode="auto">
              <a:xfrm>
                <a:off x="-6214940" y="10405818"/>
                <a:ext cx="676275" cy="254000"/>
              </a:xfrm>
              <a:custGeom>
                <a:avLst/>
                <a:gdLst>
                  <a:gd name="T0" fmla="*/ 426 w 426"/>
                  <a:gd name="T1" fmla="*/ 40 h 160"/>
                  <a:gd name="T2" fmla="*/ 426 w 426"/>
                  <a:gd name="T3" fmla="*/ 40 h 160"/>
                  <a:gd name="T4" fmla="*/ 426 w 426"/>
                  <a:gd name="T5" fmla="*/ 48 h 160"/>
                  <a:gd name="T6" fmla="*/ 424 w 426"/>
                  <a:gd name="T7" fmla="*/ 56 h 160"/>
                  <a:gd name="T8" fmla="*/ 420 w 426"/>
                  <a:gd name="T9" fmla="*/ 64 h 160"/>
                  <a:gd name="T10" fmla="*/ 414 w 426"/>
                  <a:gd name="T11" fmla="*/ 72 h 160"/>
                  <a:gd name="T12" fmla="*/ 396 w 426"/>
                  <a:gd name="T13" fmla="*/ 86 h 160"/>
                  <a:gd name="T14" fmla="*/ 372 w 426"/>
                  <a:gd name="T15" fmla="*/ 102 h 160"/>
                  <a:gd name="T16" fmla="*/ 342 w 426"/>
                  <a:gd name="T17" fmla="*/ 116 h 160"/>
                  <a:gd name="T18" fmla="*/ 308 w 426"/>
                  <a:gd name="T19" fmla="*/ 128 h 160"/>
                  <a:gd name="T20" fmla="*/ 268 w 426"/>
                  <a:gd name="T21" fmla="*/ 140 h 160"/>
                  <a:gd name="T22" fmla="*/ 226 w 426"/>
                  <a:gd name="T23" fmla="*/ 150 h 160"/>
                  <a:gd name="T24" fmla="*/ 226 w 426"/>
                  <a:gd name="T25" fmla="*/ 150 h 160"/>
                  <a:gd name="T26" fmla="*/ 182 w 426"/>
                  <a:gd name="T27" fmla="*/ 156 h 160"/>
                  <a:gd name="T28" fmla="*/ 142 w 426"/>
                  <a:gd name="T29" fmla="*/ 160 h 160"/>
                  <a:gd name="T30" fmla="*/ 104 w 426"/>
                  <a:gd name="T31" fmla="*/ 160 h 160"/>
                  <a:gd name="T32" fmla="*/ 72 w 426"/>
                  <a:gd name="T33" fmla="*/ 158 h 160"/>
                  <a:gd name="T34" fmla="*/ 44 w 426"/>
                  <a:gd name="T35" fmla="*/ 152 h 160"/>
                  <a:gd name="T36" fmla="*/ 22 w 426"/>
                  <a:gd name="T37" fmla="*/ 144 h 160"/>
                  <a:gd name="T38" fmla="*/ 14 w 426"/>
                  <a:gd name="T39" fmla="*/ 138 h 160"/>
                  <a:gd name="T40" fmla="*/ 6 w 426"/>
                  <a:gd name="T41" fmla="*/ 134 h 160"/>
                  <a:gd name="T42" fmla="*/ 2 w 426"/>
                  <a:gd name="T43" fmla="*/ 128 h 160"/>
                  <a:gd name="T44" fmla="*/ 0 w 426"/>
                  <a:gd name="T45" fmla="*/ 120 h 160"/>
                  <a:gd name="T46" fmla="*/ 0 w 426"/>
                  <a:gd name="T47" fmla="*/ 120 h 160"/>
                  <a:gd name="T48" fmla="*/ 0 w 426"/>
                  <a:gd name="T49" fmla="*/ 112 h 160"/>
                  <a:gd name="T50" fmla="*/ 2 w 426"/>
                  <a:gd name="T51" fmla="*/ 106 h 160"/>
                  <a:gd name="T52" fmla="*/ 6 w 426"/>
                  <a:gd name="T53" fmla="*/ 98 h 160"/>
                  <a:gd name="T54" fmla="*/ 12 w 426"/>
                  <a:gd name="T55" fmla="*/ 90 h 160"/>
                  <a:gd name="T56" fmla="*/ 28 w 426"/>
                  <a:gd name="T57" fmla="*/ 74 h 160"/>
                  <a:gd name="T58" fmla="*/ 54 w 426"/>
                  <a:gd name="T59" fmla="*/ 60 h 160"/>
                  <a:gd name="T60" fmla="*/ 82 w 426"/>
                  <a:gd name="T61" fmla="*/ 46 h 160"/>
                  <a:gd name="T62" fmla="*/ 118 w 426"/>
                  <a:gd name="T63" fmla="*/ 32 h 160"/>
                  <a:gd name="T64" fmla="*/ 158 w 426"/>
                  <a:gd name="T65" fmla="*/ 20 h 160"/>
                  <a:gd name="T66" fmla="*/ 200 w 426"/>
                  <a:gd name="T67" fmla="*/ 12 h 160"/>
                  <a:gd name="T68" fmla="*/ 200 w 426"/>
                  <a:gd name="T69" fmla="*/ 12 h 160"/>
                  <a:gd name="T70" fmla="*/ 242 w 426"/>
                  <a:gd name="T71" fmla="*/ 4 h 160"/>
                  <a:gd name="T72" fmla="*/ 284 w 426"/>
                  <a:gd name="T73" fmla="*/ 2 h 160"/>
                  <a:gd name="T74" fmla="*/ 320 w 426"/>
                  <a:gd name="T75" fmla="*/ 0 h 160"/>
                  <a:gd name="T76" fmla="*/ 354 w 426"/>
                  <a:gd name="T77" fmla="*/ 4 h 160"/>
                  <a:gd name="T78" fmla="*/ 382 w 426"/>
                  <a:gd name="T79" fmla="*/ 8 h 160"/>
                  <a:gd name="T80" fmla="*/ 404 w 426"/>
                  <a:gd name="T81" fmla="*/ 18 h 160"/>
                  <a:gd name="T82" fmla="*/ 412 w 426"/>
                  <a:gd name="T83" fmla="*/ 22 h 160"/>
                  <a:gd name="T84" fmla="*/ 418 w 426"/>
                  <a:gd name="T85" fmla="*/ 28 h 160"/>
                  <a:gd name="T86" fmla="*/ 424 w 426"/>
                  <a:gd name="T87" fmla="*/ 34 h 160"/>
                  <a:gd name="T88" fmla="*/ 426 w 426"/>
                  <a:gd name="T89" fmla="*/ 4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26" h="160">
                    <a:moveTo>
                      <a:pt x="426" y="40"/>
                    </a:moveTo>
                    <a:lnTo>
                      <a:pt x="426" y="40"/>
                    </a:lnTo>
                    <a:lnTo>
                      <a:pt x="426" y="48"/>
                    </a:lnTo>
                    <a:lnTo>
                      <a:pt x="424" y="56"/>
                    </a:lnTo>
                    <a:lnTo>
                      <a:pt x="420" y="64"/>
                    </a:lnTo>
                    <a:lnTo>
                      <a:pt x="414" y="72"/>
                    </a:lnTo>
                    <a:lnTo>
                      <a:pt x="396" y="86"/>
                    </a:lnTo>
                    <a:lnTo>
                      <a:pt x="372" y="102"/>
                    </a:lnTo>
                    <a:lnTo>
                      <a:pt x="342" y="116"/>
                    </a:lnTo>
                    <a:lnTo>
                      <a:pt x="308" y="128"/>
                    </a:lnTo>
                    <a:lnTo>
                      <a:pt x="268" y="140"/>
                    </a:lnTo>
                    <a:lnTo>
                      <a:pt x="226" y="150"/>
                    </a:lnTo>
                    <a:lnTo>
                      <a:pt x="226" y="150"/>
                    </a:lnTo>
                    <a:lnTo>
                      <a:pt x="182" y="156"/>
                    </a:lnTo>
                    <a:lnTo>
                      <a:pt x="142" y="160"/>
                    </a:lnTo>
                    <a:lnTo>
                      <a:pt x="104" y="160"/>
                    </a:lnTo>
                    <a:lnTo>
                      <a:pt x="72" y="158"/>
                    </a:lnTo>
                    <a:lnTo>
                      <a:pt x="44" y="152"/>
                    </a:lnTo>
                    <a:lnTo>
                      <a:pt x="22" y="144"/>
                    </a:lnTo>
                    <a:lnTo>
                      <a:pt x="14" y="138"/>
                    </a:lnTo>
                    <a:lnTo>
                      <a:pt x="6" y="134"/>
                    </a:lnTo>
                    <a:lnTo>
                      <a:pt x="2" y="128"/>
                    </a:lnTo>
                    <a:lnTo>
                      <a:pt x="0" y="120"/>
                    </a:lnTo>
                    <a:lnTo>
                      <a:pt x="0" y="120"/>
                    </a:lnTo>
                    <a:lnTo>
                      <a:pt x="0" y="112"/>
                    </a:lnTo>
                    <a:lnTo>
                      <a:pt x="2" y="106"/>
                    </a:lnTo>
                    <a:lnTo>
                      <a:pt x="6" y="98"/>
                    </a:lnTo>
                    <a:lnTo>
                      <a:pt x="12" y="90"/>
                    </a:lnTo>
                    <a:lnTo>
                      <a:pt x="28" y="74"/>
                    </a:lnTo>
                    <a:lnTo>
                      <a:pt x="54" y="60"/>
                    </a:lnTo>
                    <a:lnTo>
                      <a:pt x="82" y="46"/>
                    </a:lnTo>
                    <a:lnTo>
                      <a:pt x="118" y="32"/>
                    </a:lnTo>
                    <a:lnTo>
                      <a:pt x="158" y="20"/>
                    </a:lnTo>
                    <a:lnTo>
                      <a:pt x="200" y="12"/>
                    </a:lnTo>
                    <a:lnTo>
                      <a:pt x="200" y="12"/>
                    </a:lnTo>
                    <a:lnTo>
                      <a:pt x="242" y="4"/>
                    </a:lnTo>
                    <a:lnTo>
                      <a:pt x="284" y="2"/>
                    </a:lnTo>
                    <a:lnTo>
                      <a:pt x="320" y="0"/>
                    </a:lnTo>
                    <a:lnTo>
                      <a:pt x="354" y="4"/>
                    </a:lnTo>
                    <a:lnTo>
                      <a:pt x="382" y="8"/>
                    </a:lnTo>
                    <a:lnTo>
                      <a:pt x="404" y="18"/>
                    </a:lnTo>
                    <a:lnTo>
                      <a:pt x="412" y="22"/>
                    </a:lnTo>
                    <a:lnTo>
                      <a:pt x="418" y="28"/>
                    </a:lnTo>
                    <a:lnTo>
                      <a:pt x="424" y="34"/>
                    </a:lnTo>
                    <a:lnTo>
                      <a:pt x="426" y="40"/>
                    </a:lnTo>
                    <a:close/>
                  </a:path>
                </a:pathLst>
              </a:custGeom>
              <a:solidFill>
                <a:srgbClr val="FFE4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0" name="Freeform 440"/>
              <p:cNvSpPr>
                <a:spLocks/>
              </p:cNvSpPr>
              <p:nvPr/>
            </p:nvSpPr>
            <p:spPr bwMode="auto">
              <a:xfrm>
                <a:off x="-6214940" y="10405818"/>
                <a:ext cx="676275" cy="254000"/>
              </a:xfrm>
              <a:custGeom>
                <a:avLst/>
                <a:gdLst>
                  <a:gd name="T0" fmla="*/ 426 w 426"/>
                  <a:gd name="T1" fmla="*/ 40 h 160"/>
                  <a:gd name="T2" fmla="*/ 426 w 426"/>
                  <a:gd name="T3" fmla="*/ 40 h 160"/>
                  <a:gd name="T4" fmla="*/ 426 w 426"/>
                  <a:gd name="T5" fmla="*/ 48 h 160"/>
                  <a:gd name="T6" fmla="*/ 424 w 426"/>
                  <a:gd name="T7" fmla="*/ 56 h 160"/>
                  <a:gd name="T8" fmla="*/ 420 w 426"/>
                  <a:gd name="T9" fmla="*/ 64 h 160"/>
                  <a:gd name="T10" fmla="*/ 414 w 426"/>
                  <a:gd name="T11" fmla="*/ 72 h 160"/>
                  <a:gd name="T12" fmla="*/ 396 w 426"/>
                  <a:gd name="T13" fmla="*/ 86 h 160"/>
                  <a:gd name="T14" fmla="*/ 372 w 426"/>
                  <a:gd name="T15" fmla="*/ 102 h 160"/>
                  <a:gd name="T16" fmla="*/ 342 w 426"/>
                  <a:gd name="T17" fmla="*/ 116 h 160"/>
                  <a:gd name="T18" fmla="*/ 308 w 426"/>
                  <a:gd name="T19" fmla="*/ 128 h 160"/>
                  <a:gd name="T20" fmla="*/ 268 w 426"/>
                  <a:gd name="T21" fmla="*/ 140 h 160"/>
                  <a:gd name="T22" fmla="*/ 226 w 426"/>
                  <a:gd name="T23" fmla="*/ 150 h 160"/>
                  <a:gd name="T24" fmla="*/ 226 w 426"/>
                  <a:gd name="T25" fmla="*/ 150 h 160"/>
                  <a:gd name="T26" fmla="*/ 182 w 426"/>
                  <a:gd name="T27" fmla="*/ 156 h 160"/>
                  <a:gd name="T28" fmla="*/ 142 w 426"/>
                  <a:gd name="T29" fmla="*/ 160 h 160"/>
                  <a:gd name="T30" fmla="*/ 104 w 426"/>
                  <a:gd name="T31" fmla="*/ 160 h 160"/>
                  <a:gd name="T32" fmla="*/ 72 w 426"/>
                  <a:gd name="T33" fmla="*/ 158 h 160"/>
                  <a:gd name="T34" fmla="*/ 44 w 426"/>
                  <a:gd name="T35" fmla="*/ 152 h 160"/>
                  <a:gd name="T36" fmla="*/ 22 w 426"/>
                  <a:gd name="T37" fmla="*/ 144 h 160"/>
                  <a:gd name="T38" fmla="*/ 14 w 426"/>
                  <a:gd name="T39" fmla="*/ 138 h 160"/>
                  <a:gd name="T40" fmla="*/ 6 w 426"/>
                  <a:gd name="T41" fmla="*/ 134 h 160"/>
                  <a:gd name="T42" fmla="*/ 2 w 426"/>
                  <a:gd name="T43" fmla="*/ 128 h 160"/>
                  <a:gd name="T44" fmla="*/ 0 w 426"/>
                  <a:gd name="T45" fmla="*/ 120 h 160"/>
                  <a:gd name="T46" fmla="*/ 0 w 426"/>
                  <a:gd name="T47" fmla="*/ 120 h 160"/>
                  <a:gd name="T48" fmla="*/ 0 w 426"/>
                  <a:gd name="T49" fmla="*/ 112 h 160"/>
                  <a:gd name="T50" fmla="*/ 2 w 426"/>
                  <a:gd name="T51" fmla="*/ 106 h 160"/>
                  <a:gd name="T52" fmla="*/ 6 w 426"/>
                  <a:gd name="T53" fmla="*/ 98 h 160"/>
                  <a:gd name="T54" fmla="*/ 12 w 426"/>
                  <a:gd name="T55" fmla="*/ 90 h 160"/>
                  <a:gd name="T56" fmla="*/ 28 w 426"/>
                  <a:gd name="T57" fmla="*/ 74 h 160"/>
                  <a:gd name="T58" fmla="*/ 54 w 426"/>
                  <a:gd name="T59" fmla="*/ 60 h 160"/>
                  <a:gd name="T60" fmla="*/ 82 w 426"/>
                  <a:gd name="T61" fmla="*/ 46 h 160"/>
                  <a:gd name="T62" fmla="*/ 118 w 426"/>
                  <a:gd name="T63" fmla="*/ 32 h 160"/>
                  <a:gd name="T64" fmla="*/ 158 w 426"/>
                  <a:gd name="T65" fmla="*/ 20 h 160"/>
                  <a:gd name="T66" fmla="*/ 200 w 426"/>
                  <a:gd name="T67" fmla="*/ 12 h 160"/>
                  <a:gd name="T68" fmla="*/ 200 w 426"/>
                  <a:gd name="T69" fmla="*/ 12 h 160"/>
                  <a:gd name="T70" fmla="*/ 242 w 426"/>
                  <a:gd name="T71" fmla="*/ 4 h 160"/>
                  <a:gd name="T72" fmla="*/ 284 w 426"/>
                  <a:gd name="T73" fmla="*/ 2 h 160"/>
                  <a:gd name="T74" fmla="*/ 320 w 426"/>
                  <a:gd name="T75" fmla="*/ 0 h 160"/>
                  <a:gd name="T76" fmla="*/ 354 w 426"/>
                  <a:gd name="T77" fmla="*/ 4 h 160"/>
                  <a:gd name="T78" fmla="*/ 382 w 426"/>
                  <a:gd name="T79" fmla="*/ 8 h 160"/>
                  <a:gd name="T80" fmla="*/ 404 w 426"/>
                  <a:gd name="T81" fmla="*/ 18 h 160"/>
                  <a:gd name="T82" fmla="*/ 412 w 426"/>
                  <a:gd name="T83" fmla="*/ 22 h 160"/>
                  <a:gd name="T84" fmla="*/ 418 w 426"/>
                  <a:gd name="T85" fmla="*/ 28 h 160"/>
                  <a:gd name="T86" fmla="*/ 424 w 426"/>
                  <a:gd name="T87" fmla="*/ 34 h 160"/>
                  <a:gd name="T88" fmla="*/ 426 w 426"/>
                  <a:gd name="T89" fmla="*/ 4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26" h="160">
                    <a:moveTo>
                      <a:pt x="426" y="40"/>
                    </a:moveTo>
                    <a:lnTo>
                      <a:pt x="426" y="40"/>
                    </a:lnTo>
                    <a:lnTo>
                      <a:pt x="426" y="48"/>
                    </a:lnTo>
                    <a:lnTo>
                      <a:pt x="424" y="56"/>
                    </a:lnTo>
                    <a:lnTo>
                      <a:pt x="420" y="64"/>
                    </a:lnTo>
                    <a:lnTo>
                      <a:pt x="414" y="72"/>
                    </a:lnTo>
                    <a:lnTo>
                      <a:pt x="396" y="86"/>
                    </a:lnTo>
                    <a:lnTo>
                      <a:pt x="372" y="102"/>
                    </a:lnTo>
                    <a:lnTo>
                      <a:pt x="342" y="116"/>
                    </a:lnTo>
                    <a:lnTo>
                      <a:pt x="308" y="128"/>
                    </a:lnTo>
                    <a:lnTo>
                      <a:pt x="268" y="140"/>
                    </a:lnTo>
                    <a:lnTo>
                      <a:pt x="226" y="150"/>
                    </a:lnTo>
                    <a:lnTo>
                      <a:pt x="226" y="150"/>
                    </a:lnTo>
                    <a:lnTo>
                      <a:pt x="182" y="156"/>
                    </a:lnTo>
                    <a:lnTo>
                      <a:pt x="142" y="160"/>
                    </a:lnTo>
                    <a:lnTo>
                      <a:pt x="104" y="160"/>
                    </a:lnTo>
                    <a:lnTo>
                      <a:pt x="72" y="158"/>
                    </a:lnTo>
                    <a:lnTo>
                      <a:pt x="44" y="152"/>
                    </a:lnTo>
                    <a:lnTo>
                      <a:pt x="22" y="144"/>
                    </a:lnTo>
                    <a:lnTo>
                      <a:pt x="14" y="138"/>
                    </a:lnTo>
                    <a:lnTo>
                      <a:pt x="6" y="134"/>
                    </a:lnTo>
                    <a:lnTo>
                      <a:pt x="2" y="128"/>
                    </a:lnTo>
                    <a:lnTo>
                      <a:pt x="0" y="120"/>
                    </a:lnTo>
                    <a:lnTo>
                      <a:pt x="0" y="120"/>
                    </a:lnTo>
                    <a:lnTo>
                      <a:pt x="0" y="112"/>
                    </a:lnTo>
                    <a:lnTo>
                      <a:pt x="2" y="106"/>
                    </a:lnTo>
                    <a:lnTo>
                      <a:pt x="6" y="98"/>
                    </a:lnTo>
                    <a:lnTo>
                      <a:pt x="12" y="90"/>
                    </a:lnTo>
                    <a:lnTo>
                      <a:pt x="28" y="74"/>
                    </a:lnTo>
                    <a:lnTo>
                      <a:pt x="54" y="60"/>
                    </a:lnTo>
                    <a:lnTo>
                      <a:pt x="82" y="46"/>
                    </a:lnTo>
                    <a:lnTo>
                      <a:pt x="118" y="32"/>
                    </a:lnTo>
                    <a:lnTo>
                      <a:pt x="158" y="20"/>
                    </a:lnTo>
                    <a:lnTo>
                      <a:pt x="200" y="12"/>
                    </a:lnTo>
                    <a:lnTo>
                      <a:pt x="200" y="12"/>
                    </a:lnTo>
                    <a:lnTo>
                      <a:pt x="242" y="4"/>
                    </a:lnTo>
                    <a:lnTo>
                      <a:pt x="284" y="2"/>
                    </a:lnTo>
                    <a:lnTo>
                      <a:pt x="320" y="0"/>
                    </a:lnTo>
                    <a:lnTo>
                      <a:pt x="354" y="4"/>
                    </a:lnTo>
                    <a:lnTo>
                      <a:pt x="382" y="8"/>
                    </a:lnTo>
                    <a:lnTo>
                      <a:pt x="404" y="18"/>
                    </a:lnTo>
                    <a:lnTo>
                      <a:pt x="412" y="22"/>
                    </a:lnTo>
                    <a:lnTo>
                      <a:pt x="418" y="28"/>
                    </a:lnTo>
                    <a:lnTo>
                      <a:pt x="424" y="34"/>
                    </a:lnTo>
                    <a:lnTo>
                      <a:pt x="426" y="4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1" name="Freeform 441"/>
              <p:cNvSpPr>
                <a:spLocks/>
              </p:cNvSpPr>
              <p:nvPr/>
            </p:nvSpPr>
            <p:spPr bwMode="auto">
              <a:xfrm>
                <a:off x="-3430465" y="10218493"/>
                <a:ext cx="809625" cy="403225"/>
              </a:xfrm>
              <a:custGeom>
                <a:avLst/>
                <a:gdLst>
                  <a:gd name="T0" fmla="*/ 498 w 510"/>
                  <a:gd name="T1" fmla="*/ 44 h 254"/>
                  <a:gd name="T2" fmla="*/ 482 w 510"/>
                  <a:gd name="T3" fmla="*/ 22 h 254"/>
                  <a:gd name="T4" fmla="*/ 444 w 510"/>
                  <a:gd name="T5" fmla="*/ 6 h 254"/>
                  <a:gd name="T6" fmla="*/ 326 w 510"/>
                  <a:gd name="T7" fmla="*/ 2 h 254"/>
                  <a:gd name="T8" fmla="*/ 228 w 510"/>
                  <a:gd name="T9" fmla="*/ 20 h 254"/>
                  <a:gd name="T10" fmla="*/ 92 w 510"/>
                  <a:gd name="T11" fmla="*/ 70 h 254"/>
                  <a:gd name="T12" fmla="*/ 20 w 510"/>
                  <a:gd name="T13" fmla="*/ 120 h 254"/>
                  <a:gd name="T14" fmla="*/ 2 w 510"/>
                  <a:gd name="T15" fmla="*/ 150 h 254"/>
                  <a:gd name="T16" fmla="*/ 0 w 510"/>
                  <a:gd name="T17" fmla="*/ 170 h 254"/>
                  <a:gd name="T18" fmla="*/ 2 w 510"/>
                  <a:gd name="T19" fmla="*/ 172 h 254"/>
                  <a:gd name="T20" fmla="*/ 2 w 510"/>
                  <a:gd name="T21" fmla="*/ 176 h 254"/>
                  <a:gd name="T22" fmla="*/ 2 w 510"/>
                  <a:gd name="T23" fmla="*/ 178 h 254"/>
                  <a:gd name="T24" fmla="*/ 4 w 510"/>
                  <a:gd name="T25" fmla="*/ 182 h 254"/>
                  <a:gd name="T26" fmla="*/ 4 w 510"/>
                  <a:gd name="T27" fmla="*/ 184 h 254"/>
                  <a:gd name="T28" fmla="*/ 6 w 510"/>
                  <a:gd name="T29" fmla="*/ 188 h 254"/>
                  <a:gd name="T30" fmla="*/ 6 w 510"/>
                  <a:gd name="T31" fmla="*/ 190 h 254"/>
                  <a:gd name="T32" fmla="*/ 6 w 510"/>
                  <a:gd name="T33" fmla="*/ 194 h 254"/>
                  <a:gd name="T34" fmla="*/ 8 w 510"/>
                  <a:gd name="T35" fmla="*/ 196 h 254"/>
                  <a:gd name="T36" fmla="*/ 8 w 510"/>
                  <a:gd name="T37" fmla="*/ 198 h 254"/>
                  <a:gd name="T38" fmla="*/ 8 w 510"/>
                  <a:gd name="T39" fmla="*/ 202 h 254"/>
                  <a:gd name="T40" fmla="*/ 10 w 510"/>
                  <a:gd name="T41" fmla="*/ 204 h 254"/>
                  <a:gd name="T42" fmla="*/ 10 w 510"/>
                  <a:gd name="T43" fmla="*/ 208 h 254"/>
                  <a:gd name="T44" fmla="*/ 10 w 510"/>
                  <a:gd name="T45" fmla="*/ 210 h 254"/>
                  <a:gd name="T46" fmla="*/ 28 w 510"/>
                  <a:gd name="T47" fmla="*/ 232 h 254"/>
                  <a:gd name="T48" fmla="*/ 66 w 510"/>
                  <a:gd name="T49" fmla="*/ 248 h 254"/>
                  <a:gd name="T50" fmla="*/ 182 w 510"/>
                  <a:gd name="T51" fmla="*/ 252 h 254"/>
                  <a:gd name="T52" fmla="*/ 282 w 510"/>
                  <a:gd name="T53" fmla="*/ 234 h 254"/>
                  <a:gd name="T54" fmla="*/ 418 w 510"/>
                  <a:gd name="T55" fmla="*/ 186 h 254"/>
                  <a:gd name="T56" fmla="*/ 490 w 510"/>
                  <a:gd name="T57" fmla="*/ 134 h 254"/>
                  <a:gd name="T58" fmla="*/ 508 w 510"/>
                  <a:gd name="T59" fmla="*/ 104 h 254"/>
                  <a:gd name="T60" fmla="*/ 508 w 510"/>
                  <a:gd name="T61" fmla="*/ 84 h 254"/>
                  <a:gd name="T62" fmla="*/ 508 w 510"/>
                  <a:gd name="T63" fmla="*/ 82 h 254"/>
                  <a:gd name="T64" fmla="*/ 508 w 510"/>
                  <a:gd name="T65" fmla="*/ 78 h 254"/>
                  <a:gd name="T66" fmla="*/ 506 w 510"/>
                  <a:gd name="T67" fmla="*/ 76 h 254"/>
                  <a:gd name="T68" fmla="*/ 506 w 510"/>
                  <a:gd name="T69" fmla="*/ 72 h 254"/>
                  <a:gd name="T70" fmla="*/ 506 w 510"/>
                  <a:gd name="T71" fmla="*/ 70 h 254"/>
                  <a:gd name="T72" fmla="*/ 504 w 510"/>
                  <a:gd name="T73" fmla="*/ 66 h 254"/>
                  <a:gd name="T74" fmla="*/ 504 w 510"/>
                  <a:gd name="T75" fmla="*/ 64 h 254"/>
                  <a:gd name="T76" fmla="*/ 502 w 510"/>
                  <a:gd name="T77" fmla="*/ 62 h 254"/>
                  <a:gd name="T78" fmla="*/ 502 w 510"/>
                  <a:gd name="T79" fmla="*/ 58 h 254"/>
                  <a:gd name="T80" fmla="*/ 502 w 510"/>
                  <a:gd name="T81" fmla="*/ 56 h 254"/>
                  <a:gd name="T82" fmla="*/ 500 w 510"/>
                  <a:gd name="T83" fmla="*/ 52 h 254"/>
                  <a:gd name="T84" fmla="*/ 500 w 510"/>
                  <a:gd name="T85" fmla="*/ 50 h 254"/>
                  <a:gd name="T86" fmla="*/ 500 w 510"/>
                  <a:gd name="T87" fmla="*/ 46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10" h="254">
                    <a:moveTo>
                      <a:pt x="498" y="46"/>
                    </a:moveTo>
                    <a:lnTo>
                      <a:pt x="498" y="44"/>
                    </a:lnTo>
                    <a:lnTo>
                      <a:pt x="498" y="44"/>
                    </a:lnTo>
                    <a:lnTo>
                      <a:pt x="496" y="36"/>
                    </a:lnTo>
                    <a:lnTo>
                      <a:pt x="490" y="28"/>
                    </a:lnTo>
                    <a:lnTo>
                      <a:pt x="482" y="22"/>
                    </a:lnTo>
                    <a:lnTo>
                      <a:pt x="470" y="16"/>
                    </a:lnTo>
                    <a:lnTo>
                      <a:pt x="458" y="10"/>
                    </a:lnTo>
                    <a:lnTo>
                      <a:pt x="444" y="6"/>
                    </a:lnTo>
                    <a:lnTo>
                      <a:pt x="410" y="2"/>
                    </a:lnTo>
                    <a:lnTo>
                      <a:pt x="370" y="0"/>
                    </a:lnTo>
                    <a:lnTo>
                      <a:pt x="326" y="2"/>
                    </a:lnTo>
                    <a:lnTo>
                      <a:pt x="278" y="8"/>
                    </a:lnTo>
                    <a:lnTo>
                      <a:pt x="228" y="20"/>
                    </a:lnTo>
                    <a:lnTo>
                      <a:pt x="228" y="20"/>
                    </a:lnTo>
                    <a:lnTo>
                      <a:pt x="178" y="34"/>
                    </a:lnTo>
                    <a:lnTo>
                      <a:pt x="132" y="50"/>
                    </a:lnTo>
                    <a:lnTo>
                      <a:pt x="92" y="70"/>
                    </a:lnTo>
                    <a:lnTo>
                      <a:pt x="58" y="90"/>
                    </a:lnTo>
                    <a:lnTo>
                      <a:pt x="30" y="110"/>
                    </a:lnTo>
                    <a:lnTo>
                      <a:pt x="20" y="120"/>
                    </a:lnTo>
                    <a:lnTo>
                      <a:pt x="12" y="130"/>
                    </a:lnTo>
                    <a:lnTo>
                      <a:pt x="6" y="140"/>
                    </a:lnTo>
                    <a:lnTo>
                      <a:pt x="2" y="150"/>
                    </a:lnTo>
                    <a:lnTo>
                      <a:pt x="0" y="160"/>
                    </a:lnTo>
                    <a:lnTo>
                      <a:pt x="0" y="170"/>
                    </a:lnTo>
                    <a:lnTo>
                      <a:pt x="0" y="170"/>
                    </a:lnTo>
                    <a:lnTo>
                      <a:pt x="0" y="172"/>
                    </a:lnTo>
                    <a:lnTo>
                      <a:pt x="2" y="172"/>
                    </a:lnTo>
                    <a:lnTo>
                      <a:pt x="2" y="172"/>
                    </a:lnTo>
                    <a:lnTo>
                      <a:pt x="2" y="174"/>
                    </a:lnTo>
                    <a:lnTo>
                      <a:pt x="2" y="174"/>
                    </a:lnTo>
                    <a:lnTo>
                      <a:pt x="2" y="176"/>
                    </a:lnTo>
                    <a:lnTo>
                      <a:pt x="2" y="176"/>
                    </a:lnTo>
                    <a:lnTo>
                      <a:pt x="2" y="178"/>
                    </a:lnTo>
                    <a:lnTo>
                      <a:pt x="2" y="178"/>
                    </a:lnTo>
                    <a:lnTo>
                      <a:pt x="4" y="180"/>
                    </a:lnTo>
                    <a:lnTo>
                      <a:pt x="4" y="180"/>
                    </a:lnTo>
                    <a:lnTo>
                      <a:pt x="4" y="182"/>
                    </a:lnTo>
                    <a:lnTo>
                      <a:pt x="4" y="182"/>
                    </a:lnTo>
                    <a:lnTo>
                      <a:pt x="4" y="184"/>
                    </a:lnTo>
                    <a:lnTo>
                      <a:pt x="4" y="184"/>
                    </a:lnTo>
                    <a:lnTo>
                      <a:pt x="4" y="186"/>
                    </a:lnTo>
                    <a:lnTo>
                      <a:pt x="4" y="186"/>
                    </a:lnTo>
                    <a:lnTo>
                      <a:pt x="6" y="188"/>
                    </a:lnTo>
                    <a:lnTo>
                      <a:pt x="6" y="188"/>
                    </a:lnTo>
                    <a:lnTo>
                      <a:pt x="6" y="190"/>
                    </a:lnTo>
                    <a:lnTo>
                      <a:pt x="6" y="190"/>
                    </a:lnTo>
                    <a:lnTo>
                      <a:pt x="6" y="192"/>
                    </a:lnTo>
                    <a:lnTo>
                      <a:pt x="6" y="192"/>
                    </a:lnTo>
                    <a:lnTo>
                      <a:pt x="6" y="194"/>
                    </a:lnTo>
                    <a:lnTo>
                      <a:pt x="6" y="194"/>
                    </a:lnTo>
                    <a:lnTo>
                      <a:pt x="8" y="196"/>
                    </a:lnTo>
                    <a:lnTo>
                      <a:pt x="8" y="196"/>
                    </a:lnTo>
                    <a:lnTo>
                      <a:pt x="8" y="198"/>
                    </a:lnTo>
                    <a:lnTo>
                      <a:pt x="8" y="198"/>
                    </a:lnTo>
                    <a:lnTo>
                      <a:pt x="8" y="198"/>
                    </a:lnTo>
                    <a:lnTo>
                      <a:pt x="8" y="200"/>
                    </a:lnTo>
                    <a:lnTo>
                      <a:pt x="8" y="200"/>
                    </a:lnTo>
                    <a:lnTo>
                      <a:pt x="8" y="202"/>
                    </a:lnTo>
                    <a:lnTo>
                      <a:pt x="8" y="202"/>
                    </a:lnTo>
                    <a:lnTo>
                      <a:pt x="10" y="204"/>
                    </a:lnTo>
                    <a:lnTo>
                      <a:pt x="10" y="204"/>
                    </a:lnTo>
                    <a:lnTo>
                      <a:pt x="10" y="206"/>
                    </a:lnTo>
                    <a:lnTo>
                      <a:pt x="10" y="206"/>
                    </a:lnTo>
                    <a:lnTo>
                      <a:pt x="10" y="208"/>
                    </a:lnTo>
                    <a:lnTo>
                      <a:pt x="10" y="208"/>
                    </a:lnTo>
                    <a:lnTo>
                      <a:pt x="10" y="210"/>
                    </a:lnTo>
                    <a:lnTo>
                      <a:pt x="10" y="210"/>
                    </a:lnTo>
                    <a:lnTo>
                      <a:pt x="14" y="218"/>
                    </a:lnTo>
                    <a:lnTo>
                      <a:pt x="20" y="226"/>
                    </a:lnTo>
                    <a:lnTo>
                      <a:pt x="28" y="232"/>
                    </a:lnTo>
                    <a:lnTo>
                      <a:pt x="38" y="238"/>
                    </a:lnTo>
                    <a:lnTo>
                      <a:pt x="52" y="244"/>
                    </a:lnTo>
                    <a:lnTo>
                      <a:pt x="66" y="248"/>
                    </a:lnTo>
                    <a:lnTo>
                      <a:pt x="98" y="254"/>
                    </a:lnTo>
                    <a:lnTo>
                      <a:pt x="138" y="254"/>
                    </a:lnTo>
                    <a:lnTo>
                      <a:pt x="182" y="252"/>
                    </a:lnTo>
                    <a:lnTo>
                      <a:pt x="230" y="246"/>
                    </a:lnTo>
                    <a:lnTo>
                      <a:pt x="282" y="234"/>
                    </a:lnTo>
                    <a:lnTo>
                      <a:pt x="282" y="234"/>
                    </a:lnTo>
                    <a:lnTo>
                      <a:pt x="332" y="220"/>
                    </a:lnTo>
                    <a:lnTo>
                      <a:pt x="376" y="204"/>
                    </a:lnTo>
                    <a:lnTo>
                      <a:pt x="418" y="186"/>
                    </a:lnTo>
                    <a:lnTo>
                      <a:pt x="452" y="166"/>
                    </a:lnTo>
                    <a:lnTo>
                      <a:pt x="478" y="144"/>
                    </a:lnTo>
                    <a:lnTo>
                      <a:pt x="490" y="134"/>
                    </a:lnTo>
                    <a:lnTo>
                      <a:pt x="498" y="124"/>
                    </a:lnTo>
                    <a:lnTo>
                      <a:pt x="504" y="114"/>
                    </a:lnTo>
                    <a:lnTo>
                      <a:pt x="508" y="104"/>
                    </a:lnTo>
                    <a:lnTo>
                      <a:pt x="510" y="94"/>
                    </a:lnTo>
                    <a:lnTo>
                      <a:pt x="508" y="86"/>
                    </a:lnTo>
                    <a:lnTo>
                      <a:pt x="508" y="84"/>
                    </a:lnTo>
                    <a:lnTo>
                      <a:pt x="508" y="84"/>
                    </a:lnTo>
                    <a:lnTo>
                      <a:pt x="508" y="82"/>
                    </a:lnTo>
                    <a:lnTo>
                      <a:pt x="508" y="82"/>
                    </a:lnTo>
                    <a:lnTo>
                      <a:pt x="508" y="80"/>
                    </a:lnTo>
                    <a:lnTo>
                      <a:pt x="508" y="80"/>
                    </a:lnTo>
                    <a:lnTo>
                      <a:pt x="508" y="78"/>
                    </a:lnTo>
                    <a:lnTo>
                      <a:pt x="506" y="78"/>
                    </a:lnTo>
                    <a:lnTo>
                      <a:pt x="506" y="76"/>
                    </a:lnTo>
                    <a:lnTo>
                      <a:pt x="506" y="76"/>
                    </a:lnTo>
                    <a:lnTo>
                      <a:pt x="506" y="74"/>
                    </a:lnTo>
                    <a:lnTo>
                      <a:pt x="506" y="74"/>
                    </a:lnTo>
                    <a:lnTo>
                      <a:pt x="506" y="72"/>
                    </a:lnTo>
                    <a:lnTo>
                      <a:pt x="506" y="72"/>
                    </a:lnTo>
                    <a:lnTo>
                      <a:pt x="506" y="70"/>
                    </a:lnTo>
                    <a:lnTo>
                      <a:pt x="506" y="70"/>
                    </a:lnTo>
                    <a:lnTo>
                      <a:pt x="504" y="68"/>
                    </a:lnTo>
                    <a:lnTo>
                      <a:pt x="504" y="68"/>
                    </a:lnTo>
                    <a:lnTo>
                      <a:pt x="504" y="66"/>
                    </a:lnTo>
                    <a:lnTo>
                      <a:pt x="504" y="66"/>
                    </a:lnTo>
                    <a:lnTo>
                      <a:pt x="504" y="64"/>
                    </a:lnTo>
                    <a:lnTo>
                      <a:pt x="504" y="64"/>
                    </a:lnTo>
                    <a:lnTo>
                      <a:pt x="504" y="64"/>
                    </a:lnTo>
                    <a:lnTo>
                      <a:pt x="504" y="62"/>
                    </a:lnTo>
                    <a:lnTo>
                      <a:pt x="502" y="62"/>
                    </a:lnTo>
                    <a:lnTo>
                      <a:pt x="502" y="60"/>
                    </a:lnTo>
                    <a:lnTo>
                      <a:pt x="502" y="60"/>
                    </a:lnTo>
                    <a:lnTo>
                      <a:pt x="502" y="58"/>
                    </a:lnTo>
                    <a:lnTo>
                      <a:pt x="502" y="58"/>
                    </a:lnTo>
                    <a:lnTo>
                      <a:pt x="502" y="56"/>
                    </a:lnTo>
                    <a:lnTo>
                      <a:pt x="502" y="56"/>
                    </a:lnTo>
                    <a:lnTo>
                      <a:pt x="502" y="54"/>
                    </a:lnTo>
                    <a:lnTo>
                      <a:pt x="500" y="54"/>
                    </a:lnTo>
                    <a:lnTo>
                      <a:pt x="500" y="52"/>
                    </a:lnTo>
                    <a:lnTo>
                      <a:pt x="500" y="52"/>
                    </a:lnTo>
                    <a:lnTo>
                      <a:pt x="500" y="50"/>
                    </a:lnTo>
                    <a:lnTo>
                      <a:pt x="500" y="50"/>
                    </a:lnTo>
                    <a:lnTo>
                      <a:pt x="500" y="48"/>
                    </a:lnTo>
                    <a:lnTo>
                      <a:pt x="500" y="48"/>
                    </a:lnTo>
                    <a:lnTo>
                      <a:pt x="500" y="46"/>
                    </a:lnTo>
                    <a:lnTo>
                      <a:pt x="498" y="46"/>
                    </a:lnTo>
                    <a:close/>
                  </a:path>
                </a:pathLst>
              </a:custGeom>
              <a:solidFill>
                <a:srgbClr val="CEA80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2" name="Freeform 442"/>
              <p:cNvSpPr>
                <a:spLocks/>
              </p:cNvSpPr>
              <p:nvPr/>
            </p:nvSpPr>
            <p:spPr bwMode="auto">
              <a:xfrm>
                <a:off x="-3430465" y="10218493"/>
                <a:ext cx="809625" cy="403225"/>
              </a:xfrm>
              <a:custGeom>
                <a:avLst/>
                <a:gdLst>
                  <a:gd name="T0" fmla="*/ 498 w 510"/>
                  <a:gd name="T1" fmla="*/ 44 h 254"/>
                  <a:gd name="T2" fmla="*/ 482 w 510"/>
                  <a:gd name="T3" fmla="*/ 22 h 254"/>
                  <a:gd name="T4" fmla="*/ 444 w 510"/>
                  <a:gd name="T5" fmla="*/ 6 h 254"/>
                  <a:gd name="T6" fmla="*/ 326 w 510"/>
                  <a:gd name="T7" fmla="*/ 2 h 254"/>
                  <a:gd name="T8" fmla="*/ 228 w 510"/>
                  <a:gd name="T9" fmla="*/ 20 h 254"/>
                  <a:gd name="T10" fmla="*/ 92 w 510"/>
                  <a:gd name="T11" fmla="*/ 70 h 254"/>
                  <a:gd name="T12" fmla="*/ 20 w 510"/>
                  <a:gd name="T13" fmla="*/ 120 h 254"/>
                  <a:gd name="T14" fmla="*/ 2 w 510"/>
                  <a:gd name="T15" fmla="*/ 150 h 254"/>
                  <a:gd name="T16" fmla="*/ 0 w 510"/>
                  <a:gd name="T17" fmla="*/ 170 h 254"/>
                  <a:gd name="T18" fmla="*/ 2 w 510"/>
                  <a:gd name="T19" fmla="*/ 172 h 254"/>
                  <a:gd name="T20" fmla="*/ 2 w 510"/>
                  <a:gd name="T21" fmla="*/ 176 h 254"/>
                  <a:gd name="T22" fmla="*/ 2 w 510"/>
                  <a:gd name="T23" fmla="*/ 178 h 254"/>
                  <a:gd name="T24" fmla="*/ 4 w 510"/>
                  <a:gd name="T25" fmla="*/ 182 h 254"/>
                  <a:gd name="T26" fmla="*/ 4 w 510"/>
                  <a:gd name="T27" fmla="*/ 184 h 254"/>
                  <a:gd name="T28" fmla="*/ 6 w 510"/>
                  <a:gd name="T29" fmla="*/ 188 h 254"/>
                  <a:gd name="T30" fmla="*/ 6 w 510"/>
                  <a:gd name="T31" fmla="*/ 190 h 254"/>
                  <a:gd name="T32" fmla="*/ 6 w 510"/>
                  <a:gd name="T33" fmla="*/ 194 h 254"/>
                  <a:gd name="T34" fmla="*/ 8 w 510"/>
                  <a:gd name="T35" fmla="*/ 196 h 254"/>
                  <a:gd name="T36" fmla="*/ 8 w 510"/>
                  <a:gd name="T37" fmla="*/ 198 h 254"/>
                  <a:gd name="T38" fmla="*/ 8 w 510"/>
                  <a:gd name="T39" fmla="*/ 202 h 254"/>
                  <a:gd name="T40" fmla="*/ 10 w 510"/>
                  <a:gd name="T41" fmla="*/ 204 h 254"/>
                  <a:gd name="T42" fmla="*/ 10 w 510"/>
                  <a:gd name="T43" fmla="*/ 208 h 254"/>
                  <a:gd name="T44" fmla="*/ 10 w 510"/>
                  <a:gd name="T45" fmla="*/ 210 h 254"/>
                  <a:gd name="T46" fmla="*/ 28 w 510"/>
                  <a:gd name="T47" fmla="*/ 232 h 254"/>
                  <a:gd name="T48" fmla="*/ 66 w 510"/>
                  <a:gd name="T49" fmla="*/ 248 h 254"/>
                  <a:gd name="T50" fmla="*/ 182 w 510"/>
                  <a:gd name="T51" fmla="*/ 252 h 254"/>
                  <a:gd name="T52" fmla="*/ 282 w 510"/>
                  <a:gd name="T53" fmla="*/ 234 h 254"/>
                  <a:gd name="T54" fmla="*/ 418 w 510"/>
                  <a:gd name="T55" fmla="*/ 186 h 254"/>
                  <a:gd name="T56" fmla="*/ 490 w 510"/>
                  <a:gd name="T57" fmla="*/ 134 h 254"/>
                  <a:gd name="T58" fmla="*/ 508 w 510"/>
                  <a:gd name="T59" fmla="*/ 104 h 254"/>
                  <a:gd name="T60" fmla="*/ 508 w 510"/>
                  <a:gd name="T61" fmla="*/ 84 h 254"/>
                  <a:gd name="T62" fmla="*/ 508 w 510"/>
                  <a:gd name="T63" fmla="*/ 82 h 254"/>
                  <a:gd name="T64" fmla="*/ 508 w 510"/>
                  <a:gd name="T65" fmla="*/ 78 h 254"/>
                  <a:gd name="T66" fmla="*/ 506 w 510"/>
                  <a:gd name="T67" fmla="*/ 76 h 254"/>
                  <a:gd name="T68" fmla="*/ 506 w 510"/>
                  <a:gd name="T69" fmla="*/ 72 h 254"/>
                  <a:gd name="T70" fmla="*/ 506 w 510"/>
                  <a:gd name="T71" fmla="*/ 70 h 254"/>
                  <a:gd name="T72" fmla="*/ 504 w 510"/>
                  <a:gd name="T73" fmla="*/ 66 h 254"/>
                  <a:gd name="T74" fmla="*/ 504 w 510"/>
                  <a:gd name="T75" fmla="*/ 64 h 254"/>
                  <a:gd name="T76" fmla="*/ 502 w 510"/>
                  <a:gd name="T77" fmla="*/ 62 h 254"/>
                  <a:gd name="T78" fmla="*/ 502 w 510"/>
                  <a:gd name="T79" fmla="*/ 58 h 254"/>
                  <a:gd name="T80" fmla="*/ 502 w 510"/>
                  <a:gd name="T81" fmla="*/ 56 h 254"/>
                  <a:gd name="T82" fmla="*/ 500 w 510"/>
                  <a:gd name="T83" fmla="*/ 52 h 254"/>
                  <a:gd name="T84" fmla="*/ 500 w 510"/>
                  <a:gd name="T85" fmla="*/ 50 h 254"/>
                  <a:gd name="T86" fmla="*/ 500 w 510"/>
                  <a:gd name="T87" fmla="*/ 46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10" h="254">
                    <a:moveTo>
                      <a:pt x="498" y="46"/>
                    </a:moveTo>
                    <a:lnTo>
                      <a:pt x="498" y="44"/>
                    </a:lnTo>
                    <a:lnTo>
                      <a:pt x="498" y="44"/>
                    </a:lnTo>
                    <a:lnTo>
                      <a:pt x="496" y="36"/>
                    </a:lnTo>
                    <a:lnTo>
                      <a:pt x="490" y="28"/>
                    </a:lnTo>
                    <a:lnTo>
                      <a:pt x="482" y="22"/>
                    </a:lnTo>
                    <a:lnTo>
                      <a:pt x="470" y="16"/>
                    </a:lnTo>
                    <a:lnTo>
                      <a:pt x="458" y="10"/>
                    </a:lnTo>
                    <a:lnTo>
                      <a:pt x="444" y="6"/>
                    </a:lnTo>
                    <a:lnTo>
                      <a:pt x="410" y="2"/>
                    </a:lnTo>
                    <a:lnTo>
                      <a:pt x="370" y="0"/>
                    </a:lnTo>
                    <a:lnTo>
                      <a:pt x="326" y="2"/>
                    </a:lnTo>
                    <a:lnTo>
                      <a:pt x="278" y="8"/>
                    </a:lnTo>
                    <a:lnTo>
                      <a:pt x="228" y="20"/>
                    </a:lnTo>
                    <a:lnTo>
                      <a:pt x="228" y="20"/>
                    </a:lnTo>
                    <a:lnTo>
                      <a:pt x="178" y="34"/>
                    </a:lnTo>
                    <a:lnTo>
                      <a:pt x="132" y="50"/>
                    </a:lnTo>
                    <a:lnTo>
                      <a:pt x="92" y="70"/>
                    </a:lnTo>
                    <a:lnTo>
                      <a:pt x="58" y="90"/>
                    </a:lnTo>
                    <a:lnTo>
                      <a:pt x="30" y="110"/>
                    </a:lnTo>
                    <a:lnTo>
                      <a:pt x="20" y="120"/>
                    </a:lnTo>
                    <a:lnTo>
                      <a:pt x="12" y="130"/>
                    </a:lnTo>
                    <a:lnTo>
                      <a:pt x="6" y="140"/>
                    </a:lnTo>
                    <a:lnTo>
                      <a:pt x="2" y="150"/>
                    </a:lnTo>
                    <a:lnTo>
                      <a:pt x="0" y="160"/>
                    </a:lnTo>
                    <a:lnTo>
                      <a:pt x="0" y="170"/>
                    </a:lnTo>
                    <a:lnTo>
                      <a:pt x="0" y="170"/>
                    </a:lnTo>
                    <a:lnTo>
                      <a:pt x="0" y="172"/>
                    </a:lnTo>
                    <a:lnTo>
                      <a:pt x="2" y="172"/>
                    </a:lnTo>
                    <a:lnTo>
                      <a:pt x="2" y="172"/>
                    </a:lnTo>
                    <a:lnTo>
                      <a:pt x="2" y="174"/>
                    </a:lnTo>
                    <a:lnTo>
                      <a:pt x="2" y="174"/>
                    </a:lnTo>
                    <a:lnTo>
                      <a:pt x="2" y="176"/>
                    </a:lnTo>
                    <a:lnTo>
                      <a:pt x="2" y="176"/>
                    </a:lnTo>
                    <a:lnTo>
                      <a:pt x="2" y="178"/>
                    </a:lnTo>
                    <a:lnTo>
                      <a:pt x="2" y="178"/>
                    </a:lnTo>
                    <a:lnTo>
                      <a:pt x="4" y="180"/>
                    </a:lnTo>
                    <a:lnTo>
                      <a:pt x="4" y="180"/>
                    </a:lnTo>
                    <a:lnTo>
                      <a:pt x="4" y="182"/>
                    </a:lnTo>
                    <a:lnTo>
                      <a:pt x="4" y="182"/>
                    </a:lnTo>
                    <a:lnTo>
                      <a:pt x="4" y="184"/>
                    </a:lnTo>
                    <a:lnTo>
                      <a:pt x="4" y="184"/>
                    </a:lnTo>
                    <a:lnTo>
                      <a:pt x="4" y="186"/>
                    </a:lnTo>
                    <a:lnTo>
                      <a:pt x="4" y="186"/>
                    </a:lnTo>
                    <a:lnTo>
                      <a:pt x="6" y="188"/>
                    </a:lnTo>
                    <a:lnTo>
                      <a:pt x="6" y="188"/>
                    </a:lnTo>
                    <a:lnTo>
                      <a:pt x="6" y="190"/>
                    </a:lnTo>
                    <a:lnTo>
                      <a:pt x="6" y="190"/>
                    </a:lnTo>
                    <a:lnTo>
                      <a:pt x="6" y="192"/>
                    </a:lnTo>
                    <a:lnTo>
                      <a:pt x="6" y="192"/>
                    </a:lnTo>
                    <a:lnTo>
                      <a:pt x="6" y="194"/>
                    </a:lnTo>
                    <a:lnTo>
                      <a:pt x="6" y="194"/>
                    </a:lnTo>
                    <a:lnTo>
                      <a:pt x="8" y="196"/>
                    </a:lnTo>
                    <a:lnTo>
                      <a:pt x="8" y="196"/>
                    </a:lnTo>
                    <a:lnTo>
                      <a:pt x="8" y="198"/>
                    </a:lnTo>
                    <a:lnTo>
                      <a:pt x="8" y="198"/>
                    </a:lnTo>
                    <a:lnTo>
                      <a:pt x="8" y="198"/>
                    </a:lnTo>
                    <a:lnTo>
                      <a:pt x="8" y="200"/>
                    </a:lnTo>
                    <a:lnTo>
                      <a:pt x="8" y="200"/>
                    </a:lnTo>
                    <a:lnTo>
                      <a:pt x="8" y="202"/>
                    </a:lnTo>
                    <a:lnTo>
                      <a:pt x="8" y="202"/>
                    </a:lnTo>
                    <a:lnTo>
                      <a:pt x="10" y="204"/>
                    </a:lnTo>
                    <a:lnTo>
                      <a:pt x="10" y="204"/>
                    </a:lnTo>
                    <a:lnTo>
                      <a:pt x="10" y="206"/>
                    </a:lnTo>
                    <a:lnTo>
                      <a:pt x="10" y="206"/>
                    </a:lnTo>
                    <a:lnTo>
                      <a:pt x="10" y="208"/>
                    </a:lnTo>
                    <a:lnTo>
                      <a:pt x="10" y="208"/>
                    </a:lnTo>
                    <a:lnTo>
                      <a:pt x="10" y="210"/>
                    </a:lnTo>
                    <a:lnTo>
                      <a:pt x="10" y="210"/>
                    </a:lnTo>
                    <a:lnTo>
                      <a:pt x="14" y="218"/>
                    </a:lnTo>
                    <a:lnTo>
                      <a:pt x="20" y="226"/>
                    </a:lnTo>
                    <a:lnTo>
                      <a:pt x="28" y="232"/>
                    </a:lnTo>
                    <a:lnTo>
                      <a:pt x="38" y="238"/>
                    </a:lnTo>
                    <a:lnTo>
                      <a:pt x="52" y="244"/>
                    </a:lnTo>
                    <a:lnTo>
                      <a:pt x="66" y="248"/>
                    </a:lnTo>
                    <a:lnTo>
                      <a:pt x="98" y="254"/>
                    </a:lnTo>
                    <a:lnTo>
                      <a:pt x="138" y="254"/>
                    </a:lnTo>
                    <a:lnTo>
                      <a:pt x="182" y="252"/>
                    </a:lnTo>
                    <a:lnTo>
                      <a:pt x="230" y="246"/>
                    </a:lnTo>
                    <a:lnTo>
                      <a:pt x="282" y="234"/>
                    </a:lnTo>
                    <a:lnTo>
                      <a:pt x="282" y="234"/>
                    </a:lnTo>
                    <a:lnTo>
                      <a:pt x="332" y="220"/>
                    </a:lnTo>
                    <a:lnTo>
                      <a:pt x="376" y="204"/>
                    </a:lnTo>
                    <a:lnTo>
                      <a:pt x="418" y="186"/>
                    </a:lnTo>
                    <a:lnTo>
                      <a:pt x="452" y="166"/>
                    </a:lnTo>
                    <a:lnTo>
                      <a:pt x="478" y="144"/>
                    </a:lnTo>
                    <a:lnTo>
                      <a:pt x="490" y="134"/>
                    </a:lnTo>
                    <a:lnTo>
                      <a:pt x="498" y="124"/>
                    </a:lnTo>
                    <a:lnTo>
                      <a:pt x="504" y="114"/>
                    </a:lnTo>
                    <a:lnTo>
                      <a:pt x="508" y="104"/>
                    </a:lnTo>
                    <a:lnTo>
                      <a:pt x="510" y="94"/>
                    </a:lnTo>
                    <a:lnTo>
                      <a:pt x="508" y="86"/>
                    </a:lnTo>
                    <a:lnTo>
                      <a:pt x="508" y="84"/>
                    </a:lnTo>
                    <a:lnTo>
                      <a:pt x="508" y="84"/>
                    </a:lnTo>
                    <a:lnTo>
                      <a:pt x="508" y="82"/>
                    </a:lnTo>
                    <a:lnTo>
                      <a:pt x="508" y="82"/>
                    </a:lnTo>
                    <a:lnTo>
                      <a:pt x="508" y="80"/>
                    </a:lnTo>
                    <a:lnTo>
                      <a:pt x="508" y="80"/>
                    </a:lnTo>
                    <a:lnTo>
                      <a:pt x="508" y="78"/>
                    </a:lnTo>
                    <a:lnTo>
                      <a:pt x="506" y="78"/>
                    </a:lnTo>
                    <a:lnTo>
                      <a:pt x="506" y="76"/>
                    </a:lnTo>
                    <a:lnTo>
                      <a:pt x="506" y="76"/>
                    </a:lnTo>
                    <a:lnTo>
                      <a:pt x="506" y="74"/>
                    </a:lnTo>
                    <a:lnTo>
                      <a:pt x="506" y="74"/>
                    </a:lnTo>
                    <a:lnTo>
                      <a:pt x="506" y="72"/>
                    </a:lnTo>
                    <a:lnTo>
                      <a:pt x="506" y="72"/>
                    </a:lnTo>
                    <a:lnTo>
                      <a:pt x="506" y="70"/>
                    </a:lnTo>
                    <a:lnTo>
                      <a:pt x="506" y="70"/>
                    </a:lnTo>
                    <a:lnTo>
                      <a:pt x="504" y="68"/>
                    </a:lnTo>
                    <a:lnTo>
                      <a:pt x="504" y="68"/>
                    </a:lnTo>
                    <a:lnTo>
                      <a:pt x="504" y="66"/>
                    </a:lnTo>
                    <a:lnTo>
                      <a:pt x="504" y="66"/>
                    </a:lnTo>
                    <a:lnTo>
                      <a:pt x="504" y="64"/>
                    </a:lnTo>
                    <a:lnTo>
                      <a:pt x="504" y="64"/>
                    </a:lnTo>
                    <a:lnTo>
                      <a:pt x="504" y="64"/>
                    </a:lnTo>
                    <a:lnTo>
                      <a:pt x="504" y="62"/>
                    </a:lnTo>
                    <a:lnTo>
                      <a:pt x="502" y="62"/>
                    </a:lnTo>
                    <a:lnTo>
                      <a:pt x="502" y="60"/>
                    </a:lnTo>
                    <a:lnTo>
                      <a:pt x="502" y="60"/>
                    </a:lnTo>
                    <a:lnTo>
                      <a:pt x="502" y="58"/>
                    </a:lnTo>
                    <a:lnTo>
                      <a:pt x="502" y="58"/>
                    </a:lnTo>
                    <a:lnTo>
                      <a:pt x="502" y="56"/>
                    </a:lnTo>
                    <a:lnTo>
                      <a:pt x="502" y="56"/>
                    </a:lnTo>
                    <a:lnTo>
                      <a:pt x="502" y="54"/>
                    </a:lnTo>
                    <a:lnTo>
                      <a:pt x="500" y="54"/>
                    </a:lnTo>
                    <a:lnTo>
                      <a:pt x="500" y="52"/>
                    </a:lnTo>
                    <a:lnTo>
                      <a:pt x="500" y="52"/>
                    </a:lnTo>
                    <a:lnTo>
                      <a:pt x="500" y="50"/>
                    </a:lnTo>
                    <a:lnTo>
                      <a:pt x="500" y="50"/>
                    </a:lnTo>
                    <a:lnTo>
                      <a:pt x="500" y="48"/>
                    </a:lnTo>
                    <a:lnTo>
                      <a:pt x="500" y="48"/>
                    </a:lnTo>
                    <a:lnTo>
                      <a:pt x="500" y="46"/>
                    </a:lnTo>
                    <a:lnTo>
                      <a:pt x="498" y="4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3" name="Freeform 443"/>
              <p:cNvSpPr>
                <a:spLocks/>
              </p:cNvSpPr>
              <p:nvPr/>
            </p:nvSpPr>
            <p:spPr bwMode="auto">
              <a:xfrm>
                <a:off x="-3430465" y="10218493"/>
                <a:ext cx="793750" cy="339725"/>
              </a:xfrm>
              <a:custGeom>
                <a:avLst/>
                <a:gdLst>
                  <a:gd name="T0" fmla="*/ 498 w 500"/>
                  <a:gd name="T1" fmla="*/ 44 h 214"/>
                  <a:gd name="T2" fmla="*/ 498 w 500"/>
                  <a:gd name="T3" fmla="*/ 44 h 214"/>
                  <a:gd name="T4" fmla="*/ 500 w 500"/>
                  <a:gd name="T5" fmla="*/ 54 h 214"/>
                  <a:gd name="T6" fmla="*/ 498 w 500"/>
                  <a:gd name="T7" fmla="*/ 64 h 214"/>
                  <a:gd name="T8" fmla="*/ 494 w 500"/>
                  <a:gd name="T9" fmla="*/ 74 h 214"/>
                  <a:gd name="T10" fmla="*/ 488 w 500"/>
                  <a:gd name="T11" fmla="*/ 84 h 214"/>
                  <a:gd name="T12" fmla="*/ 480 w 500"/>
                  <a:gd name="T13" fmla="*/ 94 h 214"/>
                  <a:gd name="T14" fmla="*/ 468 w 500"/>
                  <a:gd name="T15" fmla="*/ 104 h 214"/>
                  <a:gd name="T16" fmla="*/ 442 w 500"/>
                  <a:gd name="T17" fmla="*/ 124 h 214"/>
                  <a:gd name="T18" fmla="*/ 408 w 500"/>
                  <a:gd name="T19" fmla="*/ 144 h 214"/>
                  <a:gd name="T20" fmla="*/ 366 w 500"/>
                  <a:gd name="T21" fmla="*/ 164 h 214"/>
                  <a:gd name="T22" fmla="*/ 322 w 500"/>
                  <a:gd name="T23" fmla="*/ 180 h 214"/>
                  <a:gd name="T24" fmla="*/ 272 w 500"/>
                  <a:gd name="T25" fmla="*/ 194 h 214"/>
                  <a:gd name="T26" fmla="*/ 272 w 500"/>
                  <a:gd name="T27" fmla="*/ 194 h 214"/>
                  <a:gd name="T28" fmla="*/ 220 w 500"/>
                  <a:gd name="T29" fmla="*/ 206 h 214"/>
                  <a:gd name="T30" fmla="*/ 172 w 500"/>
                  <a:gd name="T31" fmla="*/ 212 h 214"/>
                  <a:gd name="T32" fmla="*/ 128 w 500"/>
                  <a:gd name="T33" fmla="*/ 214 h 214"/>
                  <a:gd name="T34" fmla="*/ 88 w 500"/>
                  <a:gd name="T35" fmla="*/ 212 h 214"/>
                  <a:gd name="T36" fmla="*/ 56 w 500"/>
                  <a:gd name="T37" fmla="*/ 208 h 214"/>
                  <a:gd name="T38" fmla="*/ 40 w 500"/>
                  <a:gd name="T39" fmla="*/ 204 h 214"/>
                  <a:gd name="T40" fmla="*/ 28 w 500"/>
                  <a:gd name="T41" fmla="*/ 198 h 214"/>
                  <a:gd name="T42" fmla="*/ 18 w 500"/>
                  <a:gd name="T43" fmla="*/ 192 h 214"/>
                  <a:gd name="T44" fmla="*/ 10 w 500"/>
                  <a:gd name="T45" fmla="*/ 186 h 214"/>
                  <a:gd name="T46" fmla="*/ 4 w 500"/>
                  <a:gd name="T47" fmla="*/ 178 h 214"/>
                  <a:gd name="T48" fmla="*/ 0 w 500"/>
                  <a:gd name="T49" fmla="*/ 170 h 214"/>
                  <a:gd name="T50" fmla="*/ 0 w 500"/>
                  <a:gd name="T51" fmla="*/ 170 h 214"/>
                  <a:gd name="T52" fmla="*/ 0 w 500"/>
                  <a:gd name="T53" fmla="*/ 160 h 214"/>
                  <a:gd name="T54" fmla="*/ 2 w 500"/>
                  <a:gd name="T55" fmla="*/ 150 h 214"/>
                  <a:gd name="T56" fmla="*/ 6 w 500"/>
                  <a:gd name="T57" fmla="*/ 140 h 214"/>
                  <a:gd name="T58" fmla="*/ 12 w 500"/>
                  <a:gd name="T59" fmla="*/ 130 h 214"/>
                  <a:gd name="T60" fmla="*/ 20 w 500"/>
                  <a:gd name="T61" fmla="*/ 120 h 214"/>
                  <a:gd name="T62" fmla="*/ 30 w 500"/>
                  <a:gd name="T63" fmla="*/ 110 h 214"/>
                  <a:gd name="T64" fmla="*/ 58 w 500"/>
                  <a:gd name="T65" fmla="*/ 90 h 214"/>
                  <a:gd name="T66" fmla="*/ 92 w 500"/>
                  <a:gd name="T67" fmla="*/ 70 h 214"/>
                  <a:gd name="T68" fmla="*/ 132 w 500"/>
                  <a:gd name="T69" fmla="*/ 50 h 214"/>
                  <a:gd name="T70" fmla="*/ 178 w 500"/>
                  <a:gd name="T71" fmla="*/ 34 h 214"/>
                  <a:gd name="T72" fmla="*/ 228 w 500"/>
                  <a:gd name="T73" fmla="*/ 20 h 214"/>
                  <a:gd name="T74" fmla="*/ 228 w 500"/>
                  <a:gd name="T75" fmla="*/ 20 h 214"/>
                  <a:gd name="T76" fmla="*/ 278 w 500"/>
                  <a:gd name="T77" fmla="*/ 8 h 214"/>
                  <a:gd name="T78" fmla="*/ 326 w 500"/>
                  <a:gd name="T79" fmla="*/ 2 h 214"/>
                  <a:gd name="T80" fmla="*/ 370 w 500"/>
                  <a:gd name="T81" fmla="*/ 0 h 214"/>
                  <a:gd name="T82" fmla="*/ 410 w 500"/>
                  <a:gd name="T83" fmla="*/ 2 h 214"/>
                  <a:gd name="T84" fmla="*/ 444 w 500"/>
                  <a:gd name="T85" fmla="*/ 6 h 214"/>
                  <a:gd name="T86" fmla="*/ 458 w 500"/>
                  <a:gd name="T87" fmla="*/ 10 h 214"/>
                  <a:gd name="T88" fmla="*/ 470 w 500"/>
                  <a:gd name="T89" fmla="*/ 16 h 214"/>
                  <a:gd name="T90" fmla="*/ 482 w 500"/>
                  <a:gd name="T91" fmla="*/ 22 h 214"/>
                  <a:gd name="T92" fmla="*/ 490 w 500"/>
                  <a:gd name="T93" fmla="*/ 28 h 214"/>
                  <a:gd name="T94" fmla="*/ 496 w 500"/>
                  <a:gd name="T95" fmla="*/ 36 h 214"/>
                  <a:gd name="T96" fmla="*/ 498 w 500"/>
                  <a:gd name="T97" fmla="*/ 44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00" h="214">
                    <a:moveTo>
                      <a:pt x="498" y="44"/>
                    </a:moveTo>
                    <a:lnTo>
                      <a:pt x="498" y="44"/>
                    </a:lnTo>
                    <a:lnTo>
                      <a:pt x="500" y="54"/>
                    </a:lnTo>
                    <a:lnTo>
                      <a:pt x="498" y="64"/>
                    </a:lnTo>
                    <a:lnTo>
                      <a:pt x="494" y="74"/>
                    </a:lnTo>
                    <a:lnTo>
                      <a:pt x="488" y="84"/>
                    </a:lnTo>
                    <a:lnTo>
                      <a:pt x="480" y="94"/>
                    </a:lnTo>
                    <a:lnTo>
                      <a:pt x="468" y="104"/>
                    </a:lnTo>
                    <a:lnTo>
                      <a:pt x="442" y="124"/>
                    </a:lnTo>
                    <a:lnTo>
                      <a:pt x="408" y="144"/>
                    </a:lnTo>
                    <a:lnTo>
                      <a:pt x="366" y="164"/>
                    </a:lnTo>
                    <a:lnTo>
                      <a:pt x="322" y="180"/>
                    </a:lnTo>
                    <a:lnTo>
                      <a:pt x="272" y="194"/>
                    </a:lnTo>
                    <a:lnTo>
                      <a:pt x="272" y="194"/>
                    </a:lnTo>
                    <a:lnTo>
                      <a:pt x="220" y="206"/>
                    </a:lnTo>
                    <a:lnTo>
                      <a:pt x="172" y="212"/>
                    </a:lnTo>
                    <a:lnTo>
                      <a:pt x="128" y="214"/>
                    </a:lnTo>
                    <a:lnTo>
                      <a:pt x="88" y="212"/>
                    </a:lnTo>
                    <a:lnTo>
                      <a:pt x="56" y="208"/>
                    </a:lnTo>
                    <a:lnTo>
                      <a:pt x="40" y="204"/>
                    </a:lnTo>
                    <a:lnTo>
                      <a:pt x="28" y="198"/>
                    </a:lnTo>
                    <a:lnTo>
                      <a:pt x="18" y="192"/>
                    </a:lnTo>
                    <a:lnTo>
                      <a:pt x="10" y="186"/>
                    </a:lnTo>
                    <a:lnTo>
                      <a:pt x="4" y="178"/>
                    </a:lnTo>
                    <a:lnTo>
                      <a:pt x="0" y="170"/>
                    </a:lnTo>
                    <a:lnTo>
                      <a:pt x="0" y="170"/>
                    </a:lnTo>
                    <a:lnTo>
                      <a:pt x="0" y="160"/>
                    </a:lnTo>
                    <a:lnTo>
                      <a:pt x="2" y="150"/>
                    </a:lnTo>
                    <a:lnTo>
                      <a:pt x="6" y="140"/>
                    </a:lnTo>
                    <a:lnTo>
                      <a:pt x="12" y="130"/>
                    </a:lnTo>
                    <a:lnTo>
                      <a:pt x="20" y="120"/>
                    </a:lnTo>
                    <a:lnTo>
                      <a:pt x="30" y="110"/>
                    </a:lnTo>
                    <a:lnTo>
                      <a:pt x="58" y="90"/>
                    </a:lnTo>
                    <a:lnTo>
                      <a:pt x="92" y="70"/>
                    </a:lnTo>
                    <a:lnTo>
                      <a:pt x="132" y="50"/>
                    </a:lnTo>
                    <a:lnTo>
                      <a:pt x="178" y="34"/>
                    </a:lnTo>
                    <a:lnTo>
                      <a:pt x="228" y="20"/>
                    </a:lnTo>
                    <a:lnTo>
                      <a:pt x="228" y="20"/>
                    </a:lnTo>
                    <a:lnTo>
                      <a:pt x="278" y="8"/>
                    </a:lnTo>
                    <a:lnTo>
                      <a:pt x="326" y="2"/>
                    </a:lnTo>
                    <a:lnTo>
                      <a:pt x="370" y="0"/>
                    </a:lnTo>
                    <a:lnTo>
                      <a:pt x="410" y="2"/>
                    </a:lnTo>
                    <a:lnTo>
                      <a:pt x="444" y="6"/>
                    </a:lnTo>
                    <a:lnTo>
                      <a:pt x="458" y="10"/>
                    </a:lnTo>
                    <a:lnTo>
                      <a:pt x="470" y="16"/>
                    </a:lnTo>
                    <a:lnTo>
                      <a:pt x="482" y="22"/>
                    </a:lnTo>
                    <a:lnTo>
                      <a:pt x="490" y="28"/>
                    </a:lnTo>
                    <a:lnTo>
                      <a:pt x="496" y="36"/>
                    </a:lnTo>
                    <a:lnTo>
                      <a:pt x="498" y="44"/>
                    </a:lnTo>
                    <a:close/>
                  </a:path>
                </a:pathLst>
              </a:custGeom>
              <a:solidFill>
                <a:srgbClr val="F2C9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4" name="Freeform 444"/>
              <p:cNvSpPr>
                <a:spLocks/>
              </p:cNvSpPr>
              <p:nvPr/>
            </p:nvSpPr>
            <p:spPr bwMode="auto">
              <a:xfrm>
                <a:off x="-3430465" y="10218493"/>
                <a:ext cx="793750" cy="339725"/>
              </a:xfrm>
              <a:custGeom>
                <a:avLst/>
                <a:gdLst>
                  <a:gd name="T0" fmla="*/ 498 w 500"/>
                  <a:gd name="T1" fmla="*/ 44 h 214"/>
                  <a:gd name="T2" fmla="*/ 498 w 500"/>
                  <a:gd name="T3" fmla="*/ 44 h 214"/>
                  <a:gd name="T4" fmla="*/ 500 w 500"/>
                  <a:gd name="T5" fmla="*/ 54 h 214"/>
                  <a:gd name="T6" fmla="*/ 498 w 500"/>
                  <a:gd name="T7" fmla="*/ 64 h 214"/>
                  <a:gd name="T8" fmla="*/ 494 w 500"/>
                  <a:gd name="T9" fmla="*/ 74 h 214"/>
                  <a:gd name="T10" fmla="*/ 488 w 500"/>
                  <a:gd name="T11" fmla="*/ 84 h 214"/>
                  <a:gd name="T12" fmla="*/ 480 w 500"/>
                  <a:gd name="T13" fmla="*/ 94 h 214"/>
                  <a:gd name="T14" fmla="*/ 468 w 500"/>
                  <a:gd name="T15" fmla="*/ 104 h 214"/>
                  <a:gd name="T16" fmla="*/ 442 w 500"/>
                  <a:gd name="T17" fmla="*/ 124 h 214"/>
                  <a:gd name="T18" fmla="*/ 408 w 500"/>
                  <a:gd name="T19" fmla="*/ 144 h 214"/>
                  <a:gd name="T20" fmla="*/ 366 w 500"/>
                  <a:gd name="T21" fmla="*/ 164 h 214"/>
                  <a:gd name="T22" fmla="*/ 322 w 500"/>
                  <a:gd name="T23" fmla="*/ 180 h 214"/>
                  <a:gd name="T24" fmla="*/ 272 w 500"/>
                  <a:gd name="T25" fmla="*/ 194 h 214"/>
                  <a:gd name="T26" fmla="*/ 272 w 500"/>
                  <a:gd name="T27" fmla="*/ 194 h 214"/>
                  <a:gd name="T28" fmla="*/ 220 w 500"/>
                  <a:gd name="T29" fmla="*/ 206 h 214"/>
                  <a:gd name="T30" fmla="*/ 172 w 500"/>
                  <a:gd name="T31" fmla="*/ 212 h 214"/>
                  <a:gd name="T32" fmla="*/ 128 w 500"/>
                  <a:gd name="T33" fmla="*/ 214 h 214"/>
                  <a:gd name="T34" fmla="*/ 88 w 500"/>
                  <a:gd name="T35" fmla="*/ 212 h 214"/>
                  <a:gd name="T36" fmla="*/ 56 w 500"/>
                  <a:gd name="T37" fmla="*/ 208 h 214"/>
                  <a:gd name="T38" fmla="*/ 40 w 500"/>
                  <a:gd name="T39" fmla="*/ 204 h 214"/>
                  <a:gd name="T40" fmla="*/ 28 w 500"/>
                  <a:gd name="T41" fmla="*/ 198 h 214"/>
                  <a:gd name="T42" fmla="*/ 18 w 500"/>
                  <a:gd name="T43" fmla="*/ 192 h 214"/>
                  <a:gd name="T44" fmla="*/ 10 w 500"/>
                  <a:gd name="T45" fmla="*/ 186 h 214"/>
                  <a:gd name="T46" fmla="*/ 4 w 500"/>
                  <a:gd name="T47" fmla="*/ 178 h 214"/>
                  <a:gd name="T48" fmla="*/ 0 w 500"/>
                  <a:gd name="T49" fmla="*/ 170 h 214"/>
                  <a:gd name="T50" fmla="*/ 0 w 500"/>
                  <a:gd name="T51" fmla="*/ 170 h 214"/>
                  <a:gd name="T52" fmla="*/ 0 w 500"/>
                  <a:gd name="T53" fmla="*/ 160 h 214"/>
                  <a:gd name="T54" fmla="*/ 2 w 500"/>
                  <a:gd name="T55" fmla="*/ 150 h 214"/>
                  <a:gd name="T56" fmla="*/ 6 w 500"/>
                  <a:gd name="T57" fmla="*/ 140 h 214"/>
                  <a:gd name="T58" fmla="*/ 12 w 500"/>
                  <a:gd name="T59" fmla="*/ 130 h 214"/>
                  <a:gd name="T60" fmla="*/ 20 w 500"/>
                  <a:gd name="T61" fmla="*/ 120 h 214"/>
                  <a:gd name="T62" fmla="*/ 30 w 500"/>
                  <a:gd name="T63" fmla="*/ 110 h 214"/>
                  <a:gd name="T64" fmla="*/ 58 w 500"/>
                  <a:gd name="T65" fmla="*/ 90 h 214"/>
                  <a:gd name="T66" fmla="*/ 92 w 500"/>
                  <a:gd name="T67" fmla="*/ 70 h 214"/>
                  <a:gd name="T68" fmla="*/ 132 w 500"/>
                  <a:gd name="T69" fmla="*/ 50 h 214"/>
                  <a:gd name="T70" fmla="*/ 178 w 500"/>
                  <a:gd name="T71" fmla="*/ 34 h 214"/>
                  <a:gd name="T72" fmla="*/ 228 w 500"/>
                  <a:gd name="T73" fmla="*/ 20 h 214"/>
                  <a:gd name="T74" fmla="*/ 228 w 500"/>
                  <a:gd name="T75" fmla="*/ 20 h 214"/>
                  <a:gd name="T76" fmla="*/ 278 w 500"/>
                  <a:gd name="T77" fmla="*/ 8 h 214"/>
                  <a:gd name="T78" fmla="*/ 326 w 500"/>
                  <a:gd name="T79" fmla="*/ 2 h 214"/>
                  <a:gd name="T80" fmla="*/ 370 w 500"/>
                  <a:gd name="T81" fmla="*/ 0 h 214"/>
                  <a:gd name="T82" fmla="*/ 410 w 500"/>
                  <a:gd name="T83" fmla="*/ 2 h 214"/>
                  <a:gd name="T84" fmla="*/ 444 w 500"/>
                  <a:gd name="T85" fmla="*/ 6 h 214"/>
                  <a:gd name="T86" fmla="*/ 458 w 500"/>
                  <a:gd name="T87" fmla="*/ 10 h 214"/>
                  <a:gd name="T88" fmla="*/ 470 w 500"/>
                  <a:gd name="T89" fmla="*/ 16 h 214"/>
                  <a:gd name="T90" fmla="*/ 482 w 500"/>
                  <a:gd name="T91" fmla="*/ 22 h 214"/>
                  <a:gd name="T92" fmla="*/ 490 w 500"/>
                  <a:gd name="T93" fmla="*/ 28 h 214"/>
                  <a:gd name="T94" fmla="*/ 496 w 500"/>
                  <a:gd name="T95" fmla="*/ 36 h 214"/>
                  <a:gd name="T96" fmla="*/ 498 w 500"/>
                  <a:gd name="T97" fmla="*/ 44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00" h="214">
                    <a:moveTo>
                      <a:pt x="498" y="44"/>
                    </a:moveTo>
                    <a:lnTo>
                      <a:pt x="498" y="44"/>
                    </a:lnTo>
                    <a:lnTo>
                      <a:pt x="500" y="54"/>
                    </a:lnTo>
                    <a:lnTo>
                      <a:pt x="498" y="64"/>
                    </a:lnTo>
                    <a:lnTo>
                      <a:pt x="494" y="74"/>
                    </a:lnTo>
                    <a:lnTo>
                      <a:pt x="488" y="84"/>
                    </a:lnTo>
                    <a:lnTo>
                      <a:pt x="480" y="94"/>
                    </a:lnTo>
                    <a:lnTo>
                      <a:pt x="468" y="104"/>
                    </a:lnTo>
                    <a:lnTo>
                      <a:pt x="442" y="124"/>
                    </a:lnTo>
                    <a:lnTo>
                      <a:pt x="408" y="144"/>
                    </a:lnTo>
                    <a:lnTo>
                      <a:pt x="366" y="164"/>
                    </a:lnTo>
                    <a:lnTo>
                      <a:pt x="322" y="180"/>
                    </a:lnTo>
                    <a:lnTo>
                      <a:pt x="272" y="194"/>
                    </a:lnTo>
                    <a:lnTo>
                      <a:pt x="272" y="194"/>
                    </a:lnTo>
                    <a:lnTo>
                      <a:pt x="220" y="206"/>
                    </a:lnTo>
                    <a:lnTo>
                      <a:pt x="172" y="212"/>
                    </a:lnTo>
                    <a:lnTo>
                      <a:pt x="128" y="214"/>
                    </a:lnTo>
                    <a:lnTo>
                      <a:pt x="88" y="212"/>
                    </a:lnTo>
                    <a:lnTo>
                      <a:pt x="56" y="208"/>
                    </a:lnTo>
                    <a:lnTo>
                      <a:pt x="40" y="204"/>
                    </a:lnTo>
                    <a:lnTo>
                      <a:pt x="28" y="198"/>
                    </a:lnTo>
                    <a:lnTo>
                      <a:pt x="18" y="192"/>
                    </a:lnTo>
                    <a:lnTo>
                      <a:pt x="10" y="186"/>
                    </a:lnTo>
                    <a:lnTo>
                      <a:pt x="4" y="178"/>
                    </a:lnTo>
                    <a:lnTo>
                      <a:pt x="0" y="170"/>
                    </a:lnTo>
                    <a:lnTo>
                      <a:pt x="0" y="170"/>
                    </a:lnTo>
                    <a:lnTo>
                      <a:pt x="0" y="160"/>
                    </a:lnTo>
                    <a:lnTo>
                      <a:pt x="2" y="150"/>
                    </a:lnTo>
                    <a:lnTo>
                      <a:pt x="6" y="140"/>
                    </a:lnTo>
                    <a:lnTo>
                      <a:pt x="12" y="130"/>
                    </a:lnTo>
                    <a:lnTo>
                      <a:pt x="20" y="120"/>
                    </a:lnTo>
                    <a:lnTo>
                      <a:pt x="30" y="110"/>
                    </a:lnTo>
                    <a:lnTo>
                      <a:pt x="58" y="90"/>
                    </a:lnTo>
                    <a:lnTo>
                      <a:pt x="92" y="70"/>
                    </a:lnTo>
                    <a:lnTo>
                      <a:pt x="132" y="50"/>
                    </a:lnTo>
                    <a:lnTo>
                      <a:pt x="178" y="34"/>
                    </a:lnTo>
                    <a:lnTo>
                      <a:pt x="228" y="20"/>
                    </a:lnTo>
                    <a:lnTo>
                      <a:pt x="228" y="20"/>
                    </a:lnTo>
                    <a:lnTo>
                      <a:pt x="278" y="8"/>
                    </a:lnTo>
                    <a:lnTo>
                      <a:pt x="326" y="2"/>
                    </a:lnTo>
                    <a:lnTo>
                      <a:pt x="370" y="0"/>
                    </a:lnTo>
                    <a:lnTo>
                      <a:pt x="410" y="2"/>
                    </a:lnTo>
                    <a:lnTo>
                      <a:pt x="444" y="6"/>
                    </a:lnTo>
                    <a:lnTo>
                      <a:pt x="458" y="10"/>
                    </a:lnTo>
                    <a:lnTo>
                      <a:pt x="470" y="16"/>
                    </a:lnTo>
                    <a:lnTo>
                      <a:pt x="482" y="22"/>
                    </a:lnTo>
                    <a:lnTo>
                      <a:pt x="490" y="28"/>
                    </a:lnTo>
                    <a:lnTo>
                      <a:pt x="496" y="36"/>
                    </a:lnTo>
                    <a:lnTo>
                      <a:pt x="498" y="4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5" name="Freeform 445"/>
              <p:cNvSpPr>
                <a:spLocks/>
              </p:cNvSpPr>
              <p:nvPr/>
            </p:nvSpPr>
            <p:spPr bwMode="auto">
              <a:xfrm>
                <a:off x="-3370140" y="10250243"/>
                <a:ext cx="669925" cy="273050"/>
              </a:xfrm>
              <a:custGeom>
                <a:avLst/>
                <a:gdLst>
                  <a:gd name="T0" fmla="*/ 422 w 422"/>
                  <a:gd name="T1" fmla="*/ 34 h 172"/>
                  <a:gd name="T2" fmla="*/ 422 w 422"/>
                  <a:gd name="T3" fmla="*/ 34 h 172"/>
                  <a:gd name="T4" fmla="*/ 422 w 422"/>
                  <a:gd name="T5" fmla="*/ 42 h 172"/>
                  <a:gd name="T6" fmla="*/ 420 w 422"/>
                  <a:gd name="T7" fmla="*/ 50 h 172"/>
                  <a:gd name="T8" fmla="*/ 418 w 422"/>
                  <a:gd name="T9" fmla="*/ 58 h 172"/>
                  <a:gd name="T10" fmla="*/ 412 w 422"/>
                  <a:gd name="T11" fmla="*/ 66 h 172"/>
                  <a:gd name="T12" fmla="*/ 396 w 422"/>
                  <a:gd name="T13" fmla="*/ 82 h 172"/>
                  <a:gd name="T14" fmla="*/ 372 w 422"/>
                  <a:gd name="T15" fmla="*/ 98 h 172"/>
                  <a:gd name="T16" fmla="*/ 344 w 422"/>
                  <a:gd name="T17" fmla="*/ 114 h 172"/>
                  <a:gd name="T18" fmla="*/ 310 w 422"/>
                  <a:gd name="T19" fmla="*/ 130 h 172"/>
                  <a:gd name="T20" fmla="*/ 270 w 422"/>
                  <a:gd name="T21" fmla="*/ 144 h 172"/>
                  <a:gd name="T22" fmla="*/ 228 w 422"/>
                  <a:gd name="T23" fmla="*/ 156 h 172"/>
                  <a:gd name="T24" fmla="*/ 228 w 422"/>
                  <a:gd name="T25" fmla="*/ 156 h 172"/>
                  <a:gd name="T26" fmla="*/ 186 w 422"/>
                  <a:gd name="T27" fmla="*/ 164 h 172"/>
                  <a:gd name="T28" fmla="*/ 146 w 422"/>
                  <a:gd name="T29" fmla="*/ 170 h 172"/>
                  <a:gd name="T30" fmla="*/ 108 w 422"/>
                  <a:gd name="T31" fmla="*/ 172 h 172"/>
                  <a:gd name="T32" fmla="*/ 76 w 422"/>
                  <a:gd name="T33" fmla="*/ 172 h 172"/>
                  <a:gd name="T34" fmla="*/ 48 w 422"/>
                  <a:gd name="T35" fmla="*/ 168 h 172"/>
                  <a:gd name="T36" fmla="*/ 24 w 422"/>
                  <a:gd name="T37" fmla="*/ 162 h 172"/>
                  <a:gd name="T38" fmla="*/ 16 w 422"/>
                  <a:gd name="T39" fmla="*/ 158 h 172"/>
                  <a:gd name="T40" fmla="*/ 10 w 422"/>
                  <a:gd name="T41" fmla="*/ 152 h 172"/>
                  <a:gd name="T42" fmla="*/ 4 w 422"/>
                  <a:gd name="T43" fmla="*/ 146 h 172"/>
                  <a:gd name="T44" fmla="*/ 2 w 422"/>
                  <a:gd name="T45" fmla="*/ 140 h 172"/>
                  <a:gd name="T46" fmla="*/ 2 w 422"/>
                  <a:gd name="T47" fmla="*/ 140 h 172"/>
                  <a:gd name="T48" fmla="*/ 0 w 422"/>
                  <a:gd name="T49" fmla="*/ 132 h 172"/>
                  <a:gd name="T50" fmla="*/ 2 w 422"/>
                  <a:gd name="T51" fmla="*/ 124 h 172"/>
                  <a:gd name="T52" fmla="*/ 6 w 422"/>
                  <a:gd name="T53" fmla="*/ 116 h 172"/>
                  <a:gd name="T54" fmla="*/ 12 w 422"/>
                  <a:gd name="T55" fmla="*/ 108 h 172"/>
                  <a:gd name="T56" fmla="*/ 28 w 422"/>
                  <a:gd name="T57" fmla="*/ 92 h 172"/>
                  <a:gd name="T58" fmla="*/ 52 w 422"/>
                  <a:gd name="T59" fmla="*/ 76 h 172"/>
                  <a:gd name="T60" fmla="*/ 80 w 422"/>
                  <a:gd name="T61" fmla="*/ 60 h 172"/>
                  <a:gd name="T62" fmla="*/ 114 w 422"/>
                  <a:gd name="T63" fmla="*/ 44 h 172"/>
                  <a:gd name="T64" fmla="*/ 152 w 422"/>
                  <a:gd name="T65" fmla="*/ 30 h 172"/>
                  <a:gd name="T66" fmla="*/ 194 w 422"/>
                  <a:gd name="T67" fmla="*/ 18 h 172"/>
                  <a:gd name="T68" fmla="*/ 194 w 422"/>
                  <a:gd name="T69" fmla="*/ 18 h 172"/>
                  <a:gd name="T70" fmla="*/ 238 w 422"/>
                  <a:gd name="T71" fmla="*/ 10 h 172"/>
                  <a:gd name="T72" fmla="*/ 278 w 422"/>
                  <a:gd name="T73" fmla="*/ 4 h 172"/>
                  <a:gd name="T74" fmla="*/ 314 w 422"/>
                  <a:gd name="T75" fmla="*/ 0 h 172"/>
                  <a:gd name="T76" fmla="*/ 348 w 422"/>
                  <a:gd name="T77" fmla="*/ 2 h 172"/>
                  <a:gd name="T78" fmla="*/ 376 w 422"/>
                  <a:gd name="T79" fmla="*/ 6 h 172"/>
                  <a:gd name="T80" fmla="*/ 398 w 422"/>
                  <a:gd name="T81" fmla="*/ 12 h 172"/>
                  <a:gd name="T82" fmla="*/ 408 w 422"/>
                  <a:gd name="T83" fmla="*/ 16 h 172"/>
                  <a:gd name="T84" fmla="*/ 414 w 422"/>
                  <a:gd name="T85" fmla="*/ 22 h 172"/>
                  <a:gd name="T86" fmla="*/ 418 w 422"/>
                  <a:gd name="T87" fmla="*/ 28 h 172"/>
                  <a:gd name="T88" fmla="*/ 422 w 422"/>
                  <a:gd name="T89" fmla="*/ 34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22" h="172">
                    <a:moveTo>
                      <a:pt x="422" y="34"/>
                    </a:moveTo>
                    <a:lnTo>
                      <a:pt x="422" y="34"/>
                    </a:lnTo>
                    <a:lnTo>
                      <a:pt x="422" y="42"/>
                    </a:lnTo>
                    <a:lnTo>
                      <a:pt x="420" y="50"/>
                    </a:lnTo>
                    <a:lnTo>
                      <a:pt x="418" y="58"/>
                    </a:lnTo>
                    <a:lnTo>
                      <a:pt x="412" y="66"/>
                    </a:lnTo>
                    <a:lnTo>
                      <a:pt x="396" y="82"/>
                    </a:lnTo>
                    <a:lnTo>
                      <a:pt x="372" y="98"/>
                    </a:lnTo>
                    <a:lnTo>
                      <a:pt x="344" y="114"/>
                    </a:lnTo>
                    <a:lnTo>
                      <a:pt x="310" y="130"/>
                    </a:lnTo>
                    <a:lnTo>
                      <a:pt x="270" y="144"/>
                    </a:lnTo>
                    <a:lnTo>
                      <a:pt x="228" y="156"/>
                    </a:lnTo>
                    <a:lnTo>
                      <a:pt x="228" y="156"/>
                    </a:lnTo>
                    <a:lnTo>
                      <a:pt x="186" y="164"/>
                    </a:lnTo>
                    <a:lnTo>
                      <a:pt x="146" y="170"/>
                    </a:lnTo>
                    <a:lnTo>
                      <a:pt x="108" y="172"/>
                    </a:lnTo>
                    <a:lnTo>
                      <a:pt x="76" y="172"/>
                    </a:lnTo>
                    <a:lnTo>
                      <a:pt x="48" y="168"/>
                    </a:lnTo>
                    <a:lnTo>
                      <a:pt x="24" y="162"/>
                    </a:lnTo>
                    <a:lnTo>
                      <a:pt x="16" y="158"/>
                    </a:lnTo>
                    <a:lnTo>
                      <a:pt x="10" y="152"/>
                    </a:lnTo>
                    <a:lnTo>
                      <a:pt x="4" y="146"/>
                    </a:lnTo>
                    <a:lnTo>
                      <a:pt x="2" y="140"/>
                    </a:lnTo>
                    <a:lnTo>
                      <a:pt x="2" y="140"/>
                    </a:lnTo>
                    <a:lnTo>
                      <a:pt x="0" y="132"/>
                    </a:lnTo>
                    <a:lnTo>
                      <a:pt x="2" y="124"/>
                    </a:lnTo>
                    <a:lnTo>
                      <a:pt x="6" y="116"/>
                    </a:lnTo>
                    <a:lnTo>
                      <a:pt x="12" y="108"/>
                    </a:lnTo>
                    <a:lnTo>
                      <a:pt x="28" y="92"/>
                    </a:lnTo>
                    <a:lnTo>
                      <a:pt x="52" y="76"/>
                    </a:lnTo>
                    <a:lnTo>
                      <a:pt x="80" y="60"/>
                    </a:lnTo>
                    <a:lnTo>
                      <a:pt x="114" y="44"/>
                    </a:lnTo>
                    <a:lnTo>
                      <a:pt x="152" y="30"/>
                    </a:lnTo>
                    <a:lnTo>
                      <a:pt x="194" y="18"/>
                    </a:lnTo>
                    <a:lnTo>
                      <a:pt x="194" y="18"/>
                    </a:lnTo>
                    <a:lnTo>
                      <a:pt x="238" y="10"/>
                    </a:lnTo>
                    <a:lnTo>
                      <a:pt x="278" y="4"/>
                    </a:lnTo>
                    <a:lnTo>
                      <a:pt x="314" y="0"/>
                    </a:lnTo>
                    <a:lnTo>
                      <a:pt x="348" y="2"/>
                    </a:lnTo>
                    <a:lnTo>
                      <a:pt x="376" y="6"/>
                    </a:lnTo>
                    <a:lnTo>
                      <a:pt x="398" y="12"/>
                    </a:lnTo>
                    <a:lnTo>
                      <a:pt x="408" y="16"/>
                    </a:lnTo>
                    <a:lnTo>
                      <a:pt x="414" y="22"/>
                    </a:lnTo>
                    <a:lnTo>
                      <a:pt x="418" y="28"/>
                    </a:lnTo>
                    <a:lnTo>
                      <a:pt x="422" y="34"/>
                    </a:lnTo>
                    <a:close/>
                  </a:path>
                </a:pathLst>
              </a:custGeom>
              <a:solidFill>
                <a:srgbClr val="FFE4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6" name="Freeform 446"/>
              <p:cNvSpPr>
                <a:spLocks/>
              </p:cNvSpPr>
              <p:nvPr/>
            </p:nvSpPr>
            <p:spPr bwMode="auto">
              <a:xfrm>
                <a:off x="-3370140" y="10250243"/>
                <a:ext cx="669925" cy="273050"/>
              </a:xfrm>
              <a:custGeom>
                <a:avLst/>
                <a:gdLst>
                  <a:gd name="T0" fmla="*/ 422 w 422"/>
                  <a:gd name="T1" fmla="*/ 34 h 172"/>
                  <a:gd name="T2" fmla="*/ 422 w 422"/>
                  <a:gd name="T3" fmla="*/ 34 h 172"/>
                  <a:gd name="T4" fmla="*/ 422 w 422"/>
                  <a:gd name="T5" fmla="*/ 42 h 172"/>
                  <a:gd name="T6" fmla="*/ 420 w 422"/>
                  <a:gd name="T7" fmla="*/ 50 h 172"/>
                  <a:gd name="T8" fmla="*/ 418 w 422"/>
                  <a:gd name="T9" fmla="*/ 58 h 172"/>
                  <a:gd name="T10" fmla="*/ 412 w 422"/>
                  <a:gd name="T11" fmla="*/ 66 h 172"/>
                  <a:gd name="T12" fmla="*/ 396 w 422"/>
                  <a:gd name="T13" fmla="*/ 82 h 172"/>
                  <a:gd name="T14" fmla="*/ 372 w 422"/>
                  <a:gd name="T15" fmla="*/ 98 h 172"/>
                  <a:gd name="T16" fmla="*/ 344 w 422"/>
                  <a:gd name="T17" fmla="*/ 114 h 172"/>
                  <a:gd name="T18" fmla="*/ 310 w 422"/>
                  <a:gd name="T19" fmla="*/ 130 h 172"/>
                  <a:gd name="T20" fmla="*/ 270 w 422"/>
                  <a:gd name="T21" fmla="*/ 144 h 172"/>
                  <a:gd name="T22" fmla="*/ 228 w 422"/>
                  <a:gd name="T23" fmla="*/ 156 h 172"/>
                  <a:gd name="T24" fmla="*/ 228 w 422"/>
                  <a:gd name="T25" fmla="*/ 156 h 172"/>
                  <a:gd name="T26" fmla="*/ 186 w 422"/>
                  <a:gd name="T27" fmla="*/ 164 h 172"/>
                  <a:gd name="T28" fmla="*/ 146 w 422"/>
                  <a:gd name="T29" fmla="*/ 170 h 172"/>
                  <a:gd name="T30" fmla="*/ 108 w 422"/>
                  <a:gd name="T31" fmla="*/ 172 h 172"/>
                  <a:gd name="T32" fmla="*/ 76 w 422"/>
                  <a:gd name="T33" fmla="*/ 172 h 172"/>
                  <a:gd name="T34" fmla="*/ 48 w 422"/>
                  <a:gd name="T35" fmla="*/ 168 h 172"/>
                  <a:gd name="T36" fmla="*/ 24 w 422"/>
                  <a:gd name="T37" fmla="*/ 162 h 172"/>
                  <a:gd name="T38" fmla="*/ 16 w 422"/>
                  <a:gd name="T39" fmla="*/ 158 h 172"/>
                  <a:gd name="T40" fmla="*/ 10 w 422"/>
                  <a:gd name="T41" fmla="*/ 152 h 172"/>
                  <a:gd name="T42" fmla="*/ 4 w 422"/>
                  <a:gd name="T43" fmla="*/ 146 h 172"/>
                  <a:gd name="T44" fmla="*/ 2 w 422"/>
                  <a:gd name="T45" fmla="*/ 140 h 172"/>
                  <a:gd name="T46" fmla="*/ 2 w 422"/>
                  <a:gd name="T47" fmla="*/ 140 h 172"/>
                  <a:gd name="T48" fmla="*/ 0 w 422"/>
                  <a:gd name="T49" fmla="*/ 132 h 172"/>
                  <a:gd name="T50" fmla="*/ 2 w 422"/>
                  <a:gd name="T51" fmla="*/ 124 h 172"/>
                  <a:gd name="T52" fmla="*/ 6 w 422"/>
                  <a:gd name="T53" fmla="*/ 116 h 172"/>
                  <a:gd name="T54" fmla="*/ 12 w 422"/>
                  <a:gd name="T55" fmla="*/ 108 h 172"/>
                  <a:gd name="T56" fmla="*/ 28 w 422"/>
                  <a:gd name="T57" fmla="*/ 92 h 172"/>
                  <a:gd name="T58" fmla="*/ 52 w 422"/>
                  <a:gd name="T59" fmla="*/ 76 h 172"/>
                  <a:gd name="T60" fmla="*/ 80 w 422"/>
                  <a:gd name="T61" fmla="*/ 60 h 172"/>
                  <a:gd name="T62" fmla="*/ 114 w 422"/>
                  <a:gd name="T63" fmla="*/ 44 h 172"/>
                  <a:gd name="T64" fmla="*/ 152 w 422"/>
                  <a:gd name="T65" fmla="*/ 30 h 172"/>
                  <a:gd name="T66" fmla="*/ 194 w 422"/>
                  <a:gd name="T67" fmla="*/ 18 h 172"/>
                  <a:gd name="T68" fmla="*/ 194 w 422"/>
                  <a:gd name="T69" fmla="*/ 18 h 172"/>
                  <a:gd name="T70" fmla="*/ 238 w 422"/>
                  <a:gd name="T71" fmla="*/ 10 h 172"/>
                  <a:gd name="T72" fmla="*/ 278 w 422"/>
                  <a:gd name="T73" fmla="*/ 4 h 172"/>
                  <a:gd name="T74" fmla="*/ 314 w 422"/>
                  <a:gd name="T75" fmla="*/ 0 h 172"/>
                  <a:gd name="T76" fmla="*/ 348 w 422"/>
                  <a:gd name="T77" fmla="*/ 2 h 172"/>
                  <a:gd name="T78" fmla="*/ 376 w 422"/>
                  <a:gd name="T79" fmla="*/ 6 h 172"/>
                  <a:gd name="T80" fmla="*/ 398 w 422"/>
                  <a:gd name="T81" fmla="*/ 12 h 172"/>
                  <a:gd name="T82" fmla="*/ 408 w 422"/>
                  <a:gd name="T83" fmla="*/ 16 h 172"/>
                  <a:gd name="T84" fmla="*/ 414 w 422"/>
                  <a:gd name="T85" fmla="*/ 22 h 172"/>
                  <a:gd name="T86" fmla="*/ 418 w 422"/>
                  <a:gd name="T87" fmla="*/ 28 h 172"/>
                  <a:gd name="T88" fmla="*/ 422 w 422"/>
                  <a:gd name="T89" fmla="*/ 34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22" h="172">
                    <a:moveTo>
                      <a:pt x="422" y="34"/>
                    </a:moveTo>
                    <a:lnTo>
                      <a:pt x="422" y="34"/>
                    </a:lnTo>
                    <a:lnTo>
                      <a:pt x="422" y="42"/>
                    </a:lnTo>
                    <a:lnTo>
                      <a:pt x="420" y="50"/>
                    </a:lnTo>
                    <a:lnTo>
                      <a:pt x="418" y="58"/>
                    </a:lnTo>
                    <a:lnTo>
                      <a:pt x="412" y="66"/>
                    </a:lnTo>
                    <a:lnTo>
                      <a:pt x="396" y="82"/>
                    </a:lnTo>
                    <a:lnTo>
                      <a:pt x="372" y="98"/>
                    </a:lnTo>
                    <a:lnTo>
                      <a:pt x="344" y="114"/>
                    </a:lnTo>
                    <a:lnTo>
                      <a:pt x="310" y="130"/>
                    </a:lnTo>
                    <a:lnTo>
                      <a:pt x="270" y="144"/>
                    </a:lnTo>
                    <a:lnTo>
                      <a:pt x="228" y="156"/>
                    </a:lnTo>
                    <a:lnTo>
                      <a:pt x="228" y="156"/>
                    </a:lnTo>
                    <a:lnTo>
                      <a:pt x="186" y="164"/>
                    </a:lnTo>
                    <a:lnTo>
                      <a:pt x="146" y="170"/>
                    </a:lnTo>
                    <a:lnTo>
                      <a:pt x="108" y="172"/>
                    </a:lnTo>
                    <a:lnTo>
                      <a:pt x="76" y="172"/>
                    </a:lnTo>
                    <a:lnTo>
                      <a:pt x="48" y="168"/>
                    </a:lnTo>
                    <a:lnTo>
                      <a:pt x="24" y="162"/>
                    </a:lnTo>
                    <a:lnTo>
                      <a:pt x="16" y="158"/>
                    </a:lnTo>
                    <a:lnTo>
                      <a:pt x="10" y="152"/>
                    </a:lnTo>
                    <a:lnTo>
                      <a:pt x="4" y="146"/>
                    </a:lnTo>
                    <a:lnTo>
                      <a:pt x="2" y="140"/>
                    </a:lnTo>
                    <a:lnTo>
                      <a:pt x="2" y="140"/>
                    </a:lnTo>
                    <a:lnTo>
                      <a:pt x="0" y="132"/>
                    </a:lnTo>
                    <a:lnTo>
                      <a:pt x="2" y="124"/>
                    </a:lnTo>
                    <a:lnTo>
                      <a:pt x="6" y="116"/>
                    </a:lnTo>
                    <a:lnTo>
                      <a:pt x="12" y="108"/>
                    </a:lnTo>
                    <a:lnTo>
                      <a:pt x="28" y="92"/>
                    </a:lnTo>
                    <a:lnTo>
                      <a:pt x="52" y="76"/>
                    </a:lnTo>
                    <a:lnTo>
                      <a:pt x="80" y="60"/>
                    </a:lnTo>
                    <a:lnTo>
                      <a:pt x="114" y="44"/>
                    </a:lnTo>
                    <a:lnTo>
                      <a:pt x="152" y="30"/>
                    </a:lnTo>
                    <a:lnTo>
                      <a:pt x="194" y="18"/>
                    </a:lnTo>
                    <a:lnTo>
                      <a:pt x="194" y="18"/>
                    </a:lnTo>
                    <a:lnTo>
                      <a:pt x="238" y="10"/>
                    </a:lnTo>
                    <a:lnTo>
                      <a:pt x="278" y="4"/>
                    </a:lnTo>
                    <a:lnTo>
                      <a:pt x="314" y="0"/>
                    </a:lnTo>
                    <a:lnTo>
                      <a:pt x="348" y="2"/>
                    </a:lnTo>
                    <a:lnTo>
                      <a:pt x="376" y="6"/>
                    </a:lnTo>
                    <a:lnTo>
                      <a:pt x="398" y="12"/>
                    </a:lnTo>
                    <a:lnTo>
                      <a:pt x="408" y="16"/>
                    </a:lnTo>
                    <a:lnTo>
                      <a:pt x="414" y="22"/>
                    </a:lnTo>
                    <a:lnTo>
                      <a:pt x="418" y="28"/>
                    </a:lnTo>
                    <a:lnTo>
                      <a:pt x="422" y="3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7" name="Freeform 447"/>
              <p:cNvSpPr>
                <a:spLocks/>
              </p:cNvSpPr>
              <p:nvPr/>
            </p:nvSpPr>
            <p:spPr bwMode="auto">
              <a:xfrm>
                <a:off x="-6799140" y="9739068"/>
                <a:ext cx="584200" cy="720725"/>
              </a:xfrm>
              <a:custGeom>
                <a:avLst/>
                <a:gdLst>
                  <a:gd name="T0" fmla="*/ 318 w 368"/>
                  <a:gd name="T1" fmla="*/ 6 h 454"/>
                  <a:gd name="T2" fmla="*/ 290 w 368"/>
                  <a:gd name="T3" fmla="*/ 0 h 454"/>
                  <a:gd name="T4" fmla="*/ 252 w 368"/>
                  <a:gd name="T5" fmla="*/ 12 h 454"/>
                  <a:gd name="T6" fmla="*/ 158 w 368"/>
                  <a:gd name="T7" fmla="*/ 84 h 454"/>
                  <a:gd name="T8" fmla="*/ 94 w 368"/>
                  <a:gd name="T9" fmla="*/ 162 h 454"/>
                  <a:gd name="T10" fmla="*/ 22 w 368"/>
                  <a:gd name="T11" fmla="*/ 286 h 454"/>
                  <a:gd name="T12" fmla="*/ 0 w 368"/>
                  <a:gd name="T13" fmla="*/ 372 h 454"/>
                  <a:gd name="T14" fmla="*/ 4 w 368"/>
                  <a:gd name="T15" fmla="*/ 408 h 454"/>
                  <a:gd name="T16" fmla="*/ 18 w 368"/>
                  <a:gd name="T17" fmla="*/ 424 h 454"/>
                  <a:gd name="T18" fmla="*/ 20 w 368"/>
                  <a:gd name="T19" fmla="*/ 424 h 454"/>
                  <a:gd name="T20" fmla="*/ 22 w 368"/>
                  <a:gd name="T21" fmla="*/ 426 h 454"/>
                  <a:gd name="T22" fmla="*/ 24 w 368"/>
                  <a:gd name="T23" fmla="*/ 428 h 454"/>
                  <a:gd name="T24" fmla="*/ 26 w 368"/>
                  <a:gd name="T25" fmla="*/ 430 h 454"/>
                  <a:gd name="T26" fmla="*/ 30 w 368"/>
                  <a:gd name="T27" fmla="*/ 432 h 454"/>
                  <a:gd name="T28" fmla="*/ 32 w 368"/>
                  <a:gd name="T29" fmla="*/ 434 h 454"/>
                  <a:gd name="T30" fmla="*/ 34 w 368"/>
                  <a:gd name="T31" fmla="*/ 436 h 454"/>
                  <a:gd name="T32" fmla="*/ 36 w 368"/>
                  <a:gd name="T33" fmla="*/ 436 h 454"/>
                  <a:gd name="T34" fmla="*/ 38 w 368"/>
                  <a:gd name="T35" fmla="*/ 438 h 454"/>
                  <a:gd name="T36" fmla="*/ 42 w 368"/>
                  <a:gd name="T37" fmla="*/ 440 h 454"/>
                  <a:gd name="T38" fmla="*/ 44 w 368"/>
                  <a:gd name="T39" fmla="*/ 442 h 454"/>
                  <a:gd name="T40" fmla="*/ 46 w 368"/>
                  <a:gd name="T41" fmla="*/ 444 h 454"/>
                  <a:gd name="T42" fmla="*/ 48 w 368"/>
                  <a:gd name="T43" fmla="*/ 446 h 454"/>
                  <a:gd name="T44" fmla="*/ 50 w 368"/>
                  <a:gd name="T45" fmla="*/ 446 h 454"/>
                  <a:gd name="T46" fmla="*/ 78 w 368"/>
                  <a:gd name="T47" fmla="*/ 454 h 454"/>
                  <a:gd name="T48" fmla="*/ 116 w 368"/>
                  <a:gd name="T49" fmla="*/ 442 h 454"/>
                  <a:gd name="T50" fmla="*/ 210 w 368"/>
                  <a:gd name="T51" fmla="*/ 368 h 454"/>
                  <a:gd name="T52" fmla="*/ 274 w 368"/>
                  <a:gd name="T53" fmla="*/ 292 h 454"/>
                  <a:gd name="T54" fmla="*/ 346 w 368"/>
                  <a:gd name="T55" fmla="*/ 166 h 454"/>
                  <a:gd name="T56" fmla="*/ 368 w 368"/>
                  <a:gd name="T57" fmla="*/ 82 h 454"/>
                  <a:gd name="T58" fmla="*/ 364 w 368"/>
                  <a:gd name="T59" fmla="*/ 46 h 454"/>
                  <a:gd name="T60" fmla="*/ 350 w 368"/>
                  <a:gd name="T61" fmla="*/ 30 h 454"/>
                  <a:gd name="T62" fmla="*/ 348 w 368"/>
                  <a:gd name="T63" fmla="*/ 28 h 454"/>
                  <a:gd name="T64" fmla="*/ 346 w 368"/>
                  <a:gd name="T65" fmla="*/ 28 h 454"/>
                  <a:gd name="T66" fmla="*/ 344 w 368"/>
                  <a:gd name="T67" fmla="*/ 26 h 454"/>
                  <a:gd name="T68" fmla="*/ 342 w 368"/>
                  <a:gd name="T69" fmla="*/ 24 h 454"/>
                  <a:gd name="T70" fmla="*/ 338 w 368"/>
                  <a:gd name="T71" fmla="*/ 22 h 454"/>
                  <a:gd name="T72" fmla="*/ 336 w 368"/>
                  <a:gd name="T73" fmla="*/ 20 h 454"/>
                  <a:gd name="T74" fmla="*/ 334 w 368"/>
                  <a:gd name="T75" fmla="*/ 18 h 454"/>
                  <a:gd name="T76" fmla="*/ 332 w 368"/>
                  <a:gd name="T77" fmla="*/ 16 h 454"/>
                  <a:gd name="T78" fmla="*/ 330 w 368"/>
                  <a:gd name="T79" fmla="*/ 14 h 454"/>
                  <a:gd name="T80" fmla="*/ 326 w 368"/>
                  <a:gd name="T81" fmla="*/ 14 h 454"/>
                  <a:gd name="T82" fmla="*/ 324 w 368"/>
                  <a:gd name="T83" fmla="*/ 12 h 454"/>
                  <a:gd name="T84" fmla="*/ 322 w 368"/>
                  <a:gd name="T85" fmla="*/ 10 h 454"/>
                  <a:gd name="T86" fmla="*/ 320 w 368"/>
                  <a:gd name="T87" fmla="*/ 8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68" h="454">
                    <a:moveTo>
                      <a:pt x="318" y="8"/>
                    </a:moveTo>
                    <a:lnTo>
                      <a:pt x="318" y="6"/>
                    </a:lnTo>
                    <a:lnTo>
                      <a:pt x="318" y="6"/>
                    </a:lnTo>
                    <a:lnTo>
                      <a:pt x="310" y="2"/>
                    </a:lnTo>
                    <a:lnTo>
                      <a:pt x="300" y="0"/>
                    </a:lnTo>
                    <a:lnTo>
                      <a:pt x="290" y="0"/>
                    </a:lnTo>
                    <a:lnTo>
                      <a:pt x="278" y="2"/>
                    </a:lnTo>
                    <a:lnTo>
                      <a:pt x="264" y="6"/>
                    </a:lnTo>
                    <a:lnTo>
                      <a:pt x="252" y="12"/>
                    </a:lnTo>
                    <a:lnTo>
                      <a:pt x="222" y="30"/>
                    </a:lnTo>
                    <a:lnTo>
                      <a:pt x="190" y="54"/>
                    </a:lnTo>
                    <a:lnTo>
                      <a:pt x="158" y="84"/>
                    </a:lnTo>
                    <a:lnTo>
                      <a:pt x="126" y="120"/>
                    </a:lnTo>
                    <a:lnTo>
                      <a:pt x="94" y="162"/>
                    </a:lnTo>
                    <a:lnTo>
                      <a:pt x="94" y="162"/>
                    </a:lnTo>
                    <a:lnTo>
                      <a:pt x="66" y="204"/>
                    </a:lnTo>
                    <a:lnTo>
                      <a:pt x="42" y="246"/>
                    </a:lnTo>
                    <a:lnTo>
                      <a:pt x="22" y="286"/>
                    </a:lnTo>
                    <a:lnTo>
                      <a:pt x="8" y="324"/>
                    </a:lnTo>
                    <a:lnTo>
                      <a:pt x="2" y="358"/>
                    </a:lnTo>
                    <a:lnTo>
                      <a:pt x="0" y="372"/>
                    </a:lnTo>
                    <a:lnTo>
                      <a:pt x="0" y="386"/>
                    </a:lnTo>
                    <a:lnTo>
                      <a:pt x="2" y="398"/>
                    </a:lnTo>
                    <a:lnTo>
                      <a:pt x="4" y="408"/>
                    </a:lnTo>
                    <a:lnTo>
                      <a:pt x="10" y="416"/>
                    </a:lnTo>
                    <a:lnTo>
                      <a:pt x="16" y="422"/>
                    </a:lnTo>
                    <a:lnTo>
                      <a:pt x="18" y="424"/>
                    </a:lnTo>
                    <a:lnTo>
                      <a:pt x="18" y="424"/>
                    </a:lnTo>
                    <a:lnTo>
                      <a:pt x="18" y="424"/>
                    </a:lnTo>
                    <a:lnTo>
                      <a:pt x="20" y="424"/>
                    </a:lnTo>
                    <a:lnTo>
                      <a:pt x="20" y="426"/>
                    </a:lnTo>
                    <a:lnTo>
                      <a:pt x="22" y="426"/>
                    </a:lnTo>
                    <a:lnTo>
                      <a:pt x="22" y="426"/>
                    </a:lnTo>
                    <a:lnTo>
                      <a:pt x="22" y="428"/>
                    </a:lnTo>
                    <a:lnTo>
                      <a:pt x="24" y="428"/>
                    </a:lnTo>
                    <a:lnTo>
                      <a:pt x="24" y="428"/>
                    </a:lnTo>
                    <a:lnTo>
                      <a:pt x="26" y="428"/>
                    </a:lnTo>
                    <a:lnTo>
                      <a:pt x="26" y="430"/>
                    </a:lnTo>
                    <a:lnTo>
                      <a:pt x="26" y="430"/>
                    </a:lnTo>
                    <a:lnTo>
                      <a:pt x="28" y="430"/>
                    </a:lnTo>
                    <a:lnTo>
                      <a:pt x="28" y="432"/>
                    </a:lnTo>
                    <a:lnTo>
                      <a:pt x="30" y="432"/>
                    </a:lnTo>
                    <a:lnTo>
                      <a:pt x="30" y="432"/>
                    </a:lnTo>
                    <a:lnTo>
                      <a:pt x="30" y="432"/>
                    </a:lnTo>
                    <a:lnTo>
                      <a:pt x="32" y="434"/>
                    </a:lnTo>
                    <a:lnTo>
                      <a:pt x="32" y="434"/>
                    </a:lnTo>
                    <a:lnTo>
                      <a:pt x="34" y="434"/>
                    </a:lnTo>
                    <a:lnTo>
                      <a:pt x="34" y="436"/>
                    </a:lnTo>
                    <a:lnTo>
                      <a:pt x="34" y="436"/>
                    </a:lnTo>
                    <a:lnTo>
                      <a:pt x="36" y="436"/>
                    </a:lnTo>
                    <a:lnTo>
                      <a:pt x="36" y="436"/>
                    </a:lnTo>
                    <a:lnTo>
                      <a:pt x="38" y="438"/>
                    </a:lnTo>
                    <a:lnTo>
                      <a:pt x="38" y="438"/>
                    </a:lnTo>
                    <a:lnTo>
                      <a:pt x="38" y="438"/>
                    </a:lnTo>
                    <a:lnTo>
                      <a:pt x="40" y="440"/>
                    </a:lnTo>
                    <a:lnTo>
                      <a:pt x="40" y="440"/>
                    </a:lnTo>
                    <a:lnTo>
                      <a:pt x="42" y="440"/>
                    </a:lnTo>
                    <a:lnTo>
                      <a:pt x="42" y="442"/>
                    </a:lnTo>
                    <a:lnTo>
                      <a:pt x="42" y="442"/>
                    </a:lnTo>
                    <a:lnTo>
                      <a:pt x="44" y="442"/>
                    </a:lnTo>
                    <a:lnTo>
                      <a:pt x="44" y="442"/>
                    </a:lnTo>
                    <a:lnTo>
                      <a:pt x="46" y="444"/>
                    </a:lnTo>
                    <a:lnTo>
                      <a:pt x="46" y="444"/>
                    </a:lnTo>
                    <a:lnTo>
                      <a:pt x="46" y="444"/>
                    </a:lnTo>
                    <a:lnTo>
                      <a:pt x="48" y="446"/>
                    </a:lnTo>
                    <a:lnTo>
                      <a:pt x="48" y="446"/>
                    </a:lnTo>
                    <a:lnTo>
                      <a:pt x="50" y="446"/>
                    </a:lnTo>
                    <a:lnTo>
                      <a:pt x="50" y="446"/>
                    </a:lnTo>
                    <a:lnTo>
                      <a:pt x="50" y="446"/>
                    </a:lnTo>
                    <a:lnTo>
                      <a:pt x="58" y="452"/>
                    </a:lnTo>
                    <a:lnTo>
                      <a:pt x="68" y="454"/>
                    </a:lnTo>
                    <a:lnTo>
                      <a:pt x="78" y="454"/>
                    </a:lnTo>
                    <a:lnTo>
                      <a:pt x="90" y="452"/>
                    </a:lnTo>
                    <a:lnTo>
                      <a:pt x="104" y="448"/>
                    </a:lnTo>
                    <a:lnTo>
                      <a:pt x="116" y="442"/>
                    </a:lnTo>
                    <a:lnTo>
                      <a:pt x="146" y="424"/>
                    </a:lnTo>
                    <a:lnTo>
                      <a:pt x="178" y="400"/>
                    </a:lnTo>
                    <a:lnTo>
                      <a:pt x="210" y="368"/>
                    </a:lnTo>
                    <a:lnTo>
                      <a:pt x="242" y="332"/>
                    </a:lnTo>
                    <a:lnTo>
                      <a:pt x="274" y="292"/>
                    </a:lnTo>
                    <a:lnTo>
                      <a:pt x="274" y="292"/>
                    </a:lnTo>
                    <a:lnTo>
                      <a:pt x="302" y="248"/>
                    </a:lnTo>
                    <a:lnTo>
                      <a:pt x="326" y="206"/>
                    </a:lnTo>
                    <a:lnTo>
                      <a:pt x="346" y="166"/>
                    </a:lnTo>
                    <a:lnTo>
                      <a:pt x="360" y="130"/>
                    </a:lnTo>
                    <a:lnTo>
                      <a:pt x="366" y="96"/>
                    </a:lnTo>
                    <a:lnTo>
                      <a:pt x="368" y="82"/>
                    </a:lnTo>
                    <a:lnTo>
                      <a:pt x="368" y="68"/>
                    </a:lnTo>
                    <a:lnTo>
                      <a:pt x="366" y="56"/>
                    </a:lnTo>
                    <a:lnTo>
                      <a:pt x="364" y="46"/>
                    </a:lnTo>
                    <a:lnTo>
                      <a:pt x="358" y="38"/>
                    </a:lnTo>
                    <a:lnTo>
                      <a:pt x="352" y="32"/>
                    </a:lnTo>
                    <a:lnTo>
                      <a:pt x="350" y="30"/>
                    </a:lnTo>
                    <a:lnTo>
                      <a:pt x="350" y="30"/>
                    </a:lnTo>
                    <a:lnTo>
                      <a:pt x="350" y="30"/>
                    </a:lnTo>
                    <a:lnTo>
                      <a:pt x="348" y="28"/>
                    </a:lnTo>
                    <a:lnTo>
                      <a:pt x="348" y="28"/>
                    </a:lnTo>
                    <a:lnTo>
                      <a:pt x="346" y="28"/>
                    </a:lnTo>
                    <a:lnTo>
                      <a:pt x="346" y="28"/>
                    </a:lnTo>
                    <a:lnTo>
                      <a:pt x="346" y="26"/>
                    </a:lnTo>
                    <a:lnTo>
                      <a:pt x="344" y="26"/>
                    </a:lnTo>
                    <a:lnTo>
                      <a:pt x="344" y="26"/>
                    </a:lnTo>
                    <a:lnTo>
                      <a:pt x="342" y="24"/>
                    </a:lnTo>
                    <a:lnTo>
                      <a:pt x="342" y="24"/>
                    </a:lnTo>
                    <a:lnTo>
                      <a:pt x="342" y="24"/>
                    </a:lnTo>
                    <a:lnTo>
                      <a:pt x="340" y="22"/>
                    </a:lnTo>
                    <a:lnTo>
                      <a:pt x="340" y="22"/>
                    </a:lnTo>
                    <a:lnTo>
                      <a:pt x="338" y="22"/>
                    </a:lnTo>
                    <a:lnTo>
                      <a:pt x="338" y="22"/>
                    </a:lnTo>
                    <a:lnTo>
                      <a:pt x="338" y="20"/>
                    </a:lnTo>
                    <a:lnTo>
                      <a:pt x="336" y="20"/>
                    </a:lnTo>
                    <a:lnTo>
                      <a:pt x="336" y="20"/>
                    </a:lnTo>
                    <a:lnTo>
                      <a:pt x="334" y="18"/>
                    </a:lnTo>
                    <a:lnTo>
                      <a:pt x="334" y="18"/>
                    </a:lnTo>
                    <a:lnTo>
                      <a:pt x="334" y="18"/>
                    </a:lnTo>
                    <a:lnTo>
                      <a:pt x="332" y="18"/>
                    </a:lnTo>
                    <a:lnTo>
                      <a:pt x="332" y="16"/>
                    </a:lnTo>
                    <a:lnTo>
                      <a:pt x="330" y="16"/>
                    </a:lnTo>
                    <a:lnTo>
                      <a:pt x="330" y="16"/>
                    </a:lnTo>
                    <a:lnTo>
                      <a:pt x="330" y="14"/>
                    </a:lnTo>
                    <a:lnTo>
                      <a:pt x="328" y="14"/>
                    </a:lnTo>
                    <a:lnTo>
                      <a:pt x="328" y="14"/>
                    </a:lnTo>
                    <a:lnTo>
                      <a:pt x="326" y="14"/>
                    </a:lnTo>
                    <a:lnTo>
                      <a:pt x="326" y="12"/>
                    </a:lnTo>
                    <a:lnTo>
                      <a:pt x="326" y="12"/>
                    </a:lnTo>
                    <a:lnTo>
                      <a:pt x="324" y="12"/>
                    </a:lnTo>
                    <a:lnTo>
                      <a:pt x="324" y="10"/>
                    </a:lnTo>
                    <a:lnTo>
                      <a:pt x="322" y="10"/>
                    </a:lnTo>
                    <a:lnTo>
                      <a:pt x="322" y="10"/>
                    </a:lnTo>
                    <a:lnTo>
                      <a:pt x="322" y="8"/>
                    </a:lnTo>
                    <a:lnTo>
                      <a:pt x="320" y="8"/>
                    </a:lnTo>
                    <a:lnTo>
                      <a:pt x="320" y="8"/>
                    </a:lnTo>
                    <a:lnTo>
                      <a:pt x="318" y="8"/>
                    </a:lnTo>
                    <a:close/>
                  </a:path>
                </a:pathLst>
              </a:custGeom>
              <a:solidFill>
                <a:srgbClr val="CEA80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8" name="Freeform 448"/>
              <p:cNvSpPr>
                <a:spLocks/>
              </p:cNvSpPr>
              <p:nvPr/>
            </p:nvSpPr>
            <p:spPr bwMode="auto">
              <a:xfrm>
                <a:off x="-6799140" y="9739068"/>
                <a:ext cx="584200" cy="720725"/>
              </a:xfrm>
              <a:custGeom>
                <a:avLst/>
                <a:gdLst>
                  <a:gd name="T0" fmla="*/ 318 w 368"/>
                  <a:gd name="T1" fmla="*/ 6 h 454"/>
                  <a:gd name="T2" fmla="*/ 290 w 368"/>
                  <a:gd name="T3" fmla="*/ 0 h 454"/>
                  <a:gd name="T4" fmla="*/ 252 w 368"/>
                  <a:gd name="T5" fmla="*/ 12 h 454"/>
                  <a:gd name="T6" fmla="*/ 158 w 368"/>
                  <a:gd name="T7" fmla="*/ 84 h 454"/>
                  <a:gd name="T8" fmla="*/ 94 w 368"/>
                  <a:gd name="T9" fmla="*/ 162 h 454"/>
                  <a:gd name="T10" fmla="*/ 22 w 368"/>
                  <a:gd name="T11" fmla="*/ 286 h 454"/>
                  <a:gd name="T12" fmla="*/ 0 w 368"/>
                  <a:gd name="T13" fmla="*/ 372 h 454"/>
                  <a:gd name="T14" fmla="*/ 4 w 368"/>
                  <a:gd name="T15" fmla="*/ 408 h 454"/>
                  <a:gd name="T16" fmla="*/ 18 w 368"/>
                  <a:gd name="T17" fmla="*/ 424 h 454"/>
                  <a:gd name="T18" fmla="*/ 20 w 368"/>
                  <a:gd name="T19" fmla="*/ 424 h 454"/>
                  <a:gd name="T20" fmla="*/ 22 w 368"/>
                  <a:gd name="T21" fmla="*/ 426 h 454"/>
                  <a:gd name="T22" fmla="*/ 24 w 368"/>
                  <a:gd name="T23" fmla="*/ 428 h 454"/>
                  <a:gd name="T24" fmla="*/ 26 w 368"/>
                  <a:gd name="T25" fmla="*/ 430 h 454"/>
                  <a:gd name="T26" fmla="*/ 30 w 368"/>
                  <a:gd name="T27" fmla="*/ 432 h 454"/>
                  <a:gd name="T28" fmla="*/ 32 w 368"/>
                  <a:gd name="T29" fmla="*/ 434 h 454"/>
                  <a:gd name="T30" fmla="*/ 34 w 368"/>
                  <a:gd name="T31" fmla="*/ 436 h 454"/>
                  <a:gd name="T32" fmla="*/ 36 w 368"/>
                  <a:gd name="T33" fmla="*/ 436 h 454"/>
                  <a:gd name="T34" fmla="*/ 38 w 368"/>
                  <a:gd name="T35" fmla="*/ 438 h 454"/>
                  <a:gd name="T36" fmla="*/ 42 w 368"/>
                  <a:gd name="T37" fmla="*/ 440 h 454"/>
                  <a:gd name="T38" fmla="*/ 44 w 368"/>
                  <a:gd name="T39" fmla="*/ 442 h 454"/>
                  <a:gd name="T40" fmla="*/ 46 w 368"/>
                  <a:gd name="T41" fmla="*/ 444 h 454"/>
                  <a:gd name="T42" fmla="*/ 48 w 368"/>
                  <a:gd name="T43" fmla="*/ 446 h 454"/>
                  <a:gd name="T44" fmla="*/ 50 w 368"/>
                  <a:gd name="T45" fmla="*/ 446 h 454"/>
                  <a:gd name="T46" fmla="*/ 78 w 368"/>
                  <a:gd name="T47" fmla="*/ 454 h 454"/>
                  <a:gd name="T48" fmla="*/ 116 w 368"/>
                  <a:gd name="T49" fmla="*/ 442 h 454"/>
                  <a:gd name="T50" fmla="*/ 210 w 368"/>
                  <a:gd name="T51" fmla="*/ 368 h 454"/>
                  <a:gd name="T52" fmla="*/ 274 w 368"/>
                  <a:gd name="T53" fmla="*/ 292 h 454"/>
                  <a:gd name="T54" fmla="*/ 346 w 368"/>
                  <a:gd name="T55" fmla="*/ 166 h 454"/>
                  <a:gd name="T56" fmla="*/ 368 w 368"/>
                  <a:gd name="T57" fmla="*/ 82 h 454"/>
                  <a:gd name="T58" fmla="*/ 364 w 368"/>
                  <a:gd name="T59" fmla="*/ 46 h 454"/>
                  <a:gd name="T60" fmla="*/ 350 w 368"/>
                  <a:gd name="T61" fmla="*/ 30 h 454"/>
                  <a:gd name="T62" fmla="*/ 348 w 368"/>
                  <a:gd name="T63" fmla="*/ 28 h 454"/>
                  <a:gd name="T64" fmla="*/ 346 w 368"/>
                  <a:gd name="T65" fmla="*/ 28 h 454"/>
                  <a:gd name="T66" fmla="*/ 344 w 368"/>
                  <a:gd name="T67" fmla="*/ 26 h 454"/>
                  <a:gd name="T68" fmla="*/ 342 w 368"/>
                  <a:gd name="T69" fmla="*/ 24 h 454"/>
                  <a:gd name="T70" fmla="*/ 338 w 368"/>
                  <a:gd name="T71" fmla="*/ 22 h 454"/>
                  <a:gd name="T72" fmla="*/ 336 w 368"/>
                  <a:gd name="T73" fmla="*/ 20 h 454"/>
                  <a:gd name="T74" fmla="*/ 334 w 368"/>
                  <a:gd name="T75" fmla="*/ 18 h 454"/>
                  <a:gd name="T76" fmla="*/ 332 w 368"/>
                  <a:gd name="T77" fmla="*/ 16 h 454"/>
                  <a:gd name="T78" fmla="*/ 330 w 368"/>
                  <a:gd name="T79" fmla="*/ 14 h 454"/>
                  <a:gd name="T80" fmla="*/ 326 w 368"/>
                  <a:gd name="T81" fmla="*/ 14 h 454"/>
                  <a:gd name="T82" fmla="*/ 324 w 368"/>
                  <a:gd name="T83" fmla="*/ 12 h 454"/>
                  <a:gd name="T84" fmla="*/ 322 w 368"/>
                  <a:gd name="T85" fmla="*/ 10 h 454"/>
                  <a:gd name="T86" fmla="*/ 320 w 368"/>
                  <a:gd name="T87" fmla="*/ 8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68" h="454">
                    <a:moveTo>
                      <a:pt x="318" y="8"/>
                    </a:moveTo>
                    <a:lnTo>
                      <a:pt x="318" y="6"/>
                    </a:lnTo>
                    <a:lnTo>
                      <a:pt x="318" y="6"/>
                    </a:lnTo>
                    <a:lnTo>
                      <a:pt x="310" y="2"/>
                    </a:lnTo>
                    <a:lnTo>
                      <a:pt x="300" y="0"/>
                    </a:lnTo>
                    <a:lnTo>
                      <a:pt x="290" y="0"/>
                    </a:lnTo>
                    <a:lnTo>
                      <a:pt x="278" y="2"/>
                    </a:lnTo>
                    <a:lnTo>
                      <a:pt x="264" y="6"/>
                    </a:lnTo>
                    <a:lnTo>
                      <a:pt x="252" y="12"/>
                    </a:lnTo>
                    <a:lnTo>
                      <a:pt x="222" y="30"/>
                    </a:lnTo>
                    <a:lnTo>
                      <a:pt x="190" y="54"/>
                    </a:lnTo>
                    <a:lnTo>
                      <a:pt x="158" y="84"/>
                    </a:lnTo>
                    <a:lnTo>
                      <a:pt x="126" y="120"/>
                    </a:lnTo>
                    <a:lnTo>
                      <a:pt x="94" y="162"/>
                    </a:lnTo>
                    <a:lnTo>
                      <a:pt x="94" y="162"/>
                    </a:lnTo>
                    <a:lnTo>
                      <a:pt x="66" y="204"/>
                    </a:lnTo>
                    <a:lnTo>
                      <a:pt x="42" y="246"/>
                    </a:lnTo>
                    <a:lnTo>
                      <a:pt x="22" y="286"/>
                    </a:lnTo>
                    <a:lnTo>
                      <a:pt x="8" y="324"/>
                    </a:lnTo>
                    <a:lnTo>
                      <a:pt x="2" y="358"/>
                    </a:lnTo>
                    <a:lnTo>
                      <a:pt x="0" y="372"/>
                    </a:lnTo>
                    <a:lnTo>
                      <a:pt x="0" y="386"/>
                    </a:lnTo>
                    <a:lnTo>
                      <a:pt x="2" y="398"/>
                    </a:lnTo>
                    <a:lnTo>
                      <a:pt x="4" y="408"/>
                    </a:lnTo>
                    <a:lnTo>
                      <a:pt x="10" y="416"/>
                    </a:lnTo>
                    <a:lnTo>
                      <a:pt x="16" y="422"/>
                    </a:lnTo>
                    <a:lnTo>
                      <a:pt x="18" y="424"/>
                    </a:lnTo>
                    <a:lnTo>
                      <a:pt x="18" y="424"/>
                    </a:lnTo>
                    <a:lnTo>
                      <a:pt x="18" y="424"/>
                    </a:lnTo>
                    <a:lnTo>
                      <a:pt x="20" y="424"/>
                    </a:lnTo>
                    <a:lnTo>
                      <a:pt x="20" y="426"/>
                    </a:lnTo>
                    <a:lnTo>
                      <a:pt x="22" y="426"/>
                    </a:lnTo>
                    <a:lnTo>
                      <a:pt x="22" y="426"/>
                    </a:lnTo>
                    <a:lnTo>
                      <a:pt x="22" y="428"/>
                    </a:lnTo>
                    <a:lnTo>
                      <a:pt x="24" y="428"/>
                    </a:lnTo>
                    <a:lnTo>
                      <a:pt x="24" y="428"/>
                    </a:lnTo>
                    <a:lnTo>
                      <a:pt x="26" y="428"/>
                    </a:lnTo>
                    <a:lnTo>
                      <a:pt x="26" y="430"/>
                    </a:lnTo>
                    <a:lnTo>
                      <a:pt x="26" y="430"/>
                    </a:lnTo>
                    <a:lnTo>
                      <a:pt x="28" y="430"/>
                    </a:lnTo>
                    <a:lnTo>
                      <a:pt x="28" y="432"/>
                    </a:lnTo>
                    <a:lnTo>
                      <a:pt x="30" y="432"/>
                    </a:lnTo>
                    <a:lnTo>
                      <a:pt x="30" y="432"/>
                    </a:lnTo>
                    <a:lnTo>
                      <a:pt x="30" y="432"/>
                    </a:lnTo>
                    <a:lnTo>
                      <a:pt x="32" y="434"/>
                    </a:lnTo>
                    <a:lnTo>
                      <a:pt x="32" y="434"/>
                    </a:lnTo>
                    <a:lnTo>
                      <a:pt x="34" y="434"/>
                    </a:lnTo>
                    <a:lnTo>
                      <a:pt x="34" y="436"/>
                    </a:lnTo>
                    <a:lnTo>
                      <a:pt x="34" y="436"/>
                    </a:lnTo>
                    <a:lnTo>
                      <a:pt x="36" y="436"/>
                    </a:lnTo>
                    <a:lnTo>
                      <a:pt x="36" y="436"/>
                    </a:lnTo>
                    <a:lnTo>
                      <a:pt x="38" y="438"/>
                    </a:lnTo>
                    <a:lnTo>
                      <a:pt x="38" y="438"/>
                    </a:lnTo>
                    <a:lnTo>
                      <a:pt x="38" y="438"/>
                    </a:lnTo>
                    <a:lnTo>
                      <a:pt x="40" y="440"/>
                    </a:lnTo>
                    <a:lnTo>
                      <a:pt x="40" y="440"/>
                    </a:lnTo>
                    <a:lnTo>
                      <a:pt x="42" y="440"/>
                    </a:lnTo>
                    <a:lnTo>
                      <a:pt x="42" y="442"/>
                    </a:lnTo>
                    <a:lnTo>
                      <a:pt x="42" y="442"/>
                    </a:lnTo>
                    <a:lnTo>
                      <a:pt x="44" y="442"/>
                    </a:lnTo>
                    <a:lnTo>
                      <a:pt x="44" y="442"/>
                    </a:lnTo>
                    <a:lnTo>
                      <a:pt x="46" y="444"/>
                    </a:lnTo>
                    <a:lnTo>
                      <a:pt x="46" y="444"/>
                    </a:lnTo>
                    <a:lnTo>
                      <a:pt x="46" y="444"/>
                    </a:lnTo>
                    <a:lnTo>
                      <a:pt x="48" y="446"/>
                    </a:lnTo>
                    <a:lnTo>
                      <a:pt x="48" y="446"/>
                    </a:lnTo>
                    <a:lnTo>
                      <a:pt x="50" y="446"/>
                    </a:lnTo>
                    <a:lnTo>
                      <a:pt x="50" y="446"/>
                    </a:lnTo>
                    <a:lnTo>
                      <a:pt x="50" y="446"/>
                    </a:lnTo>
                    <a:lnTo>
                      <a:pt x="58" y="452"/>
                    </a:lnTo>
                    <a:lnTo>
                      <a:pt x="68" y="454"/>
                    </a:lnTo>
                    <a:lnTo>
                      <a:pt x="78" y="454"/>
                    </a:lnTo>
                    <a:lnTo>
                      <a:pt x="90" y="452"/>
                    </a:lnTo>
                    <a:lnTo>
                      <a:pt x="104" y="448"/>
                    </a:lnTo>
                    <a:lnTo>
                      <a:pt x="116" y="442"/>
                    </a:lnTo>
                    <a:lnTo>
                      <a:pt x="146" y="424"/>
                    </a:lnTo>
                    <a:lnTo>
                      <a:pt x="178" y="400"/>
                    </a:lnTo>
                    <a:lnTo>
                      <a:pt x="210" y="368"/>
                    </a:lnTo>
                    <a:lnTo>
                      <a:pt x="242" y="332"/>
                    </a:lnTo>
                    <a:lnTo>
                      <a:pt x="274" y="292"/>
                    </a:lnTo>
                    <a:lnTo>
                      <a:pt x="274" y="292"/>
                    </a:lnTo>
                    <a:lnTo>
                      <a:pt x="302" y="248"/>
                    </a:lnTo>
                    <a:lnTo>
                      <a:pt x="326" y="206"/>
                    </a:lnTo>
                    <a:lnTo>
                      <a:pt x="346" y="166"/>
                    </a:lnTo>
                    <a:lnTo>
                      <a:pt x="360" y="130"/>
                    </a:lnTo>
                    <a:lnTo>
                      <a:pt x="366" y="96"/>
                    </a:lnTo>
                    <a:lnTo>
                      <a:pt x="368" y="82"/>
                    </a:lnTo>
                    <a:lnTo>
                      <a:pt x="368" y="68"/>
                    </a:lnTo>
                    <a:lnTo>
                      <a:pt x="366" y="56"/>
                    </a:lnTo>
                    <a:lnTo>
                      <a:pt x="364" y="46"/>
                    </a:lnTo>
                    <a:lnTo>
                      <a:pt x="358" y="38"/>
                    </a:lnTo>
                    <a:lnTo>
                      <a:pt x="352" y="32"/>
                    </a:lnTo>
                    <a:lnTo>
                      <a:pt x="350" y="30"/>
                    </a:lnTo>
                    <a:lnTo>
                      <a:pt x="350" y="30"/>
                    </a:lnTo>
                    <a:lnTo>
                      <a:pt x="350" y="30"/>
                    </a:lnTo>
                    <a:lnTo>
                      <a:pt x="348" y="28"/>
                    </a:lnTo>
                    <a:lnTo>
                      <a:pt x="348" y="28"/>
                    </a:lnTo>
                    <a:lnTo>
                      <a:pt x="346" y="28"/>
                    </a:lnTo>
                    <a:lnTo>
                      <a:pt x="346" y="28"/>
                    </a:lnTo>
                    <a:lnTo>
                      <a:pt x="346" y="26"/>
                    </a:lnTo>
                    <a:lnTo>
                      <a:pt x="344" y="26"/>
                    </a:lnTo>
                    <a:lnTo>
                      <a:pt x="344" y="26"/>
                    </a:lnTo>
                    <a:lnTo>
                      <a:pt x="342" y="24"/>
                    </a:lnTo>
                    <a:lnTo>
                      <a:pt x="342" y="24"/>
                    </a:lnTo>
                    <a:lnTo>
                      <a:pt x="342" y="24"/>
                    </a:lnTo>
                    <a:lnTo>
                      <a:pt x="340" y="22"/>
                    </a:lnTo>
                    <a:lnTo>
                      <a:pt x="340" y="22"/>
                    </a:lnTo>
                    <a:lnTo>
                      <a:pt x="338" y="22"/>
                    </a:lnTo>
                    <a:lnTo>
                      <a:pt x="338" y="22"/>
                    </a:lnTo>
                    <a:lnTo>
                      <a:pt x="338" y="20"/>
                    </a:lnTo>
                    <a:lnTo>
                      <a:pt x="336" y="20"/>
                    </a:lnTo>
                    <a:lnTo>
                      <a:pt x="336" y="20"/>
                    </a:lnTo>
                    <a:lnTo>
                      <a:pt x="334" y="18"/>
                    </a:lnTo>
                    <a:lnTo>
                      <a:pt x="334" y="18"/>
                    </a:lnTo>
                    <a:lnTo>
                      <a:pt x="334" y="18"/>
                    </a:lnTo>
                    <a:lnTo>
                      <a:pt x="332" y="18"/>
                    </a:lnTo>
                    <a:lnTo>
                      <a:pt x="332" y="16"/>
                    </a:lnTo>
                    <a:lnTo>
                      <a:pt x="330" y="16"/>
                    </a:lnTo>
                    <a:lnTo>
                      <a:pt x="330" y="16"/>
                    </a:lnTo>
                    <a:lnTo>
                      <a:pt x="330" y="14"/>
                    </a:lnTo>
                    <a:lnTo>
                      <a:pt x="328" y="14"/>
                    </a:lnTo>
                    <a:lnTo>
                      <a:pt x="328" y="14"/>
                    </a:lnTo>
                    <a:lnTo>
                      <a:pt x="326" y="14"/>
                    </a:lnTo>
                    <a:lnTo>
                      <a:pt x="326" y="12"/>
                    </a:lnTo>
                    <a:lnTo>
                      <a:pt x="326" y="12"/>
                    </a:lnTo>
                    <a:lnTo>
                      <a:pt x="324" y="12"/>
                    </a:lnTo>
                    <a:lnTo>
                      <a:pt x="324" y="10"/>
                    </a:lnTo>
                    <a:lnTo>
                      <a:pt x="322" y="10"/>
                    </a:lnTo>
                    <a:lnTo>
                      <a:pt x="322" y="10"/>
                    </a:lnTo>
                    <a:lnTo>
                      <a:pt x="322" y="8"/>
                    </a:lnTo>
                    <a:lnTo>
                      <a:pt x="320" y="8"/>
                    </a:lnTo>
                    <a:lnTo>
                      <a:pt x="320" y="8"/>
                    </a:lnTo>
                    <a:lnTo>
                      <a:pt x="318" y="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9" name="Freeform 449"/>
              <p:cNvSpPr>
                <a:spLocks/>
              </p:cNvSpPr>
              <p:nvPr/>
            </p:nvSpPr>
            <p:spPr bwMode="auto">
              <a:xfrm>
                <a:off x="-6799140" y="9739068"/>
                <a:ext cx="530225" cy="679450"/>
              </a:xfrm>
              <a:custGeom>
                <a:avLst/>
                <a:gdLst>
                  <a:gd name="T0" fmla="*/ 318 w 334"/>
                  <a:gd name="T1" fmla="*/ 6 h 428"/>
                  <a:gd name="T2" fmla="*/ 318 w 334"/>
                  <a:gd name="T3" fmla="*/ 6 h 428"/>
                  <a:gd name="T4" fmla="*/ 324 w 334"/>
                  <a:gd name="T5" fmla="*/ 14 h 428"/>
                  <a:gd name="T6" fmla="*/ 330 w 334"/>
                  <a:gd name="T7" fmla="*/ 22 h 428"/>
                  <a:gd name="T8" fmla="*/ 332 w 334"/>
                  <a:gd name="T9" fmla="*/ 32 h 428"/>
                  <a:gd name="T10" fmla="*/ 334 w 334"/>
                  <a:gd name="T11" fmla="*/ 44 h 428"/>
                  <a:gd name="T12" fmla="*/ 334 w 334"/>
                  <a:gd name="T13" fmla="*/ 56 h 428"/>
                  <a:gd name="T14" fmla="*/ 332 w 334"/>
                  <a:gd name="T15" fmla="*/ 72 h 428"/>
                  <a:gd name="T16" fmla="*/ 326 w 334"/>
                  <a:gd name="T17" fmla="*/ 104 h 428"/>
                  <a:gd name="T18" fmla="*/ 312 w 334"/>
                  <a:gd name="T19" fmla="*/ 142 h 428"/>
                  <a:gd name="T20" fmla="*/ 292 w 334"/>
                  <a:gd name="T21" fmla="*/ 182 h 428"/>
                  <a:gd name="T22" fmla="*/ 268 w 334"/>
                  <a:gd name="T23" fmla="*/ 224 h 428"/>
                  <a:gd name="T24" fmla="*/ 240 w 334"/>
                  <a:gd name="T25" fmla="*/ 268 h 428"/>
                  <a:gd name="T26" fmla="*/ 240 w 334"/>
                  <a:gd name="T27" fmla="*/ 268 h 428"/>
                  <a:gd name="T28" fmla="*/ 208 w 334"/>
                  <a:gd name="T29" fmla="*/ 308 h 428"/>
                  <a:gd name="T30" fmla="*/ 176 w 334"/>
                  <a:gd name="T31" fmla="*/ 344 h 428"/>
                  <a:gd name="T32" fmla="*/ 144 w 334"/>
                  <a:gd name="T33" fmla="*/ 374 h 428"/>
                  <a:gd name="T34" fmla="*/ 112 w 334"/>
                  <a:gd name="T35" fmla="*/ 398 h 428"/>
                  <a:gd name="T36" fmla="*/ 82 w 334"/>
                  <a:gd name="T37" fmla="*/ 416 h 428"/>
                  <a:gd name="T38" fmla="*/ 70 w 334"/>
                  <a:gd name="T39" fmla="*/ 422 h 428"/>
                  <a:gd name="T40" fmla="*/ 56 w 334"/>
                  <a:gd name="T41" fmla="*/ 426 h 428"/>
                  <a:gd name="T42" fmla="*/ 44 w 334"/>
                  <a:gd name="T43" fmla="*/ 428 h 428"/>
                  <a:gd name="T44" fmla="*/ 34 w 334"/>
                  <a:gd name="T45" fmla="*/ 428 h 428"/>
                  <a:gd name="T46" fmla="*/ 24 w 334"/>
                  <a:gd name="T47" fmla="*/ 426 h 428"/>
                  <a:gd name="T48" fmla="*/ 16 w 334"/>
                  <a:gd name="T49" fmla="*/ 422 h 428"/>
                  <a:gd name="T50" fmla="*/ 16 w 334"/>
                  <a:gd name="T51" fmla="*/ 422 h 428"/>
                  <a:gd name="T52" fmla="*/ 10 w 334"/>
                  <a:gd name="T53" fmla="*/ 416 h 428"/>
                  <a:gd name="T54" fmla="*/ 4 w 334"/>
                  <a:gd name="T55" fmla="*/ 408 h 428"/>
                  <a:gd name="T56" fmla="*/ 2 w 334"/>
                  <a:gd name="T57" fmla="*/ 398 h 428"/>
                  <a:gd name="T58" fmla="*/ 0 w 334"/>
                  <a:gd name="T59" fmla="*/ 386 h 428"/>
                  <a:gd name="T60" fmla="*/ 0 w 334"/>
                  <a:gd name="T61" fmla="*/ 372 h 428"/>
                  <a:gd name="T62" fmla="*/ 2 w 334"/>
                  <a:gd name="T63" fmla="*/ 358 h 428"/>
                  <a:gd name="T64" fmla="*/ 8 w 334"/>
                  <a:gd name="T65" fmla="*/ 324 h 428"/>
                  <a:gd name="T66" fmla="*/ 22 w 334"/>
                  <a:gd name="T67" fmla="*/ 286 h 428"/>
                  <a:gd name="T68" fmla="*/ 42 w 334"/>
                  <a:gd name="T69" fmla="*/ 246 h 428"/>
                  <a:gd name="T70" fmla="*/ 66 w 334"/>
                  <a:gd name="T71" fmla="*/ 204 h 428"/>
                  <a:gd name="T72" fmla="*/ 94 w 334"/>
                  <a:gd name="T73" fmla="*/ 162 h 428"/>
                  <a:gd name="T74" fmla="*/ 94 w 334"/>
                  <a:gd name="T75" fmla="*/ 162 h 428"/>
                  <a:gd name="T76" fmla="*/ 126 w 334"/>
                  <a:gd name="T77" fmla="*/ 120 h 428"/>
                  <a:gd name="T78" fmla="*/ 158 w 334"/>
                  <a:gd name="T79" fmla="*/ 84 h 428"/>
                  <a:gd name="T80" fmla="*/ 190 w 334"/>
                  <a:gd name="T81" fmla="*/ 54 h 428"/>
                  <a:gd name="T82" fmla="*/ 222 w 334"/>
                  <a:gd name="T83" fmla="*/ 30 h 428"/>
                  <a:gd name="T84" fmla="*/ 252 w 334"/>
                  <a:gd name="T85" fmla="*/ 12 h 428"/>
                  <a:gd name="T86" fmla="*/ 264 w 334"/>
                  <a:gd name="T87" fmla="*/ 6 h 428"/>
                  <a:gd name="T88" fmla="*/ 278 w 334"/>
                  <a:gd name="T89" fmla="*/ 2 h 428"/>
                  <a:gd name="T90" fmla="*/ 290 w 334"/>
                  <a:gd name="T91" fmla="*/ 0 h 428"/>
                  <a:gd name="T92" fmla="*/ 300 w 334"/>
                  <a:gd name="T93" fmla="*/ 0 h 428"/>
                  <a:gd name="T94" fmla="*/ 310 w 334"/>
                  <a:gd name="T95" fmla="*/ 2 h 428"/>
                  <a:gd name="T96" fmla="*/ 318 w 334"/>
                  <a:gd name="T97" fmla="*/ 6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4" h="428">
                    <a:moveTo>
                      <a:pt x="318" y="6"/>
                    </a:moveTo>
                    <a:lnTo>
                      <a:pt x="318" y="6"/>
                    </a:lnTo>
                    <a:lnTo>
                      <a:pt x="324" y="14"/>
                    </a:lnTo>
                    <a:lnTo>
                      <a:pt x="330" y="22"/>
                    </a:lnTo>
                    <a:lnTo>
                      <a:pt x="332" y="32"/>
                    </a:lnTo>
                    <a:lnTo>
                      <a:pt x="334" y="44"/>
                    </a:lnTo>
                    <a:lnTo>
                      <a:pt x="334" y="56"/>
                    </a:lnTo>
                    <a:lnTo>
                      <a:pt x="332" y="72"/>
                    </a:lnTo>
                    <a:lnTo>
                      <a:pt x="326" y="104"/>
                    </a:lnTo>
                    <a:lnTo>
                      <a:pt x="312" y="142"/>
                    </a:lnTo>
                    <a:lnTo>
                      <a:pt x="292" y="182"/>
                    </a:lnTo>
                    <a:lnTo>
                      <a:pt x="268" y="224"/>
                    </a:lnTo>
                    <a:lnTo>
                      <a:pt x="240" y="268"/>
                    </a:lnTo>
                    <a:lnTo>
                      <a:pt x="240" y="268"/>
                    </a:lnTo>
                    <a:lnTo>
                      <a:pt x="208" y="308"/>
                    </a:lnTo>
                    <a:lnTo>
                      <a:pt x="176" y="344"/>
                    </a:lnTo>
                    <a:lnTo>
                      <a:pt x="144" y="374"/>
                    </a:lnTo>
                    <a:lnTo>
                      <a:pt x="112" y="398"/>
                    </a:lnTo>
                    <a:lnTo>
                      <a:pt x="82" y="416"/>
                    </a:lnTo>
                    <a:lnTo>
                      <a:pt x="70" y="422"/>
                    </a:lnTo>
                    <a:lnTo>
                      <a:pt x="56" y="426"/>
                    </a:lnTo>
                    <a:lnTo>
                      <a:pt x="44" y="428"/>
                    </a:lnTo>
                    <a:lnTo>
                      <a:pt x="34" y="428"/>
                    </a:lnTo>
                    <a:lnTo>
                      <a:pt x="24" y="426"/>
                    </a:lnTo>
                    <a:lnTo>
                      <a:pt x="16" y="422"/>
                    </a:lnTo>
                    <a:lnTo>
                      <a:pt x="16" y="422"/>
                    </a:lnTo>
                    <a:lnTo>
                      <a:pt x="10" y="416"/>
                    </a:lnTo>
                    <a:lnTo>
                      <a:pt x="4" y="408"/>
                    </a:lnTo>
                    <a:lnTo>
                      <a:pt x="2" y="398"/>
                    </a:lnTo>
                    <a:lnTo>
                      <a:pt x="0" y="386"/>
                    </a:lnTo>
                    <a:lnTo>
                      <a:pt x="0" y="372"/>
                    </a:lnTo>
                    <a:lnTo>
                      <a:pt x="2" y="358"/>
                    </a:lnTo>
                    <a:lnTo>
                      <a:pt x="8" y="324"/>
                    </a:lnTo>
                    <a:lnTo>
                      <a:pt x="22" y="286"/>
                    </a:lnTo>
                    <a:lnTo>
                      <a:pt x="42" y="246"/>
                    </a:lnTo>
                    <a:lnTo>
                      <a:pt x="66" y="204"/>
                    </a:lnTo>
                    <a:lnTo>
                      <a:pt x="94" y="162"/>
                    </a:lnTo>
                    <a:lnTo>
                      <a:pt x="94" y="162"/>
                    </a:lnTo>
                    <a:lnTo>
                      <a:pt x="126" y="120"/>
                    </a:lnTo>
                    <a:lnTo>
                      <a:pt x="158" y="84"/>
                    </a:lnTo>
                    <a:lnTo>
                      <a:pt x="190" y="54"/>
                    </a:lnTo>
                    <a:lnTo>
                      <a:pt x="222" y="30"/>
                    </a:lnTo>
                    <a:lnTo>
                      <a:pt x="252" y="12"/>
                    </a:lnTo>
                    <a:lnTo>
                      <a:pt x="264" y="6"/>
                    </a:lnTo>
                    <a:lnTo>
                      <a:pt x="278" y="2"/>
                    </a:lnTo>
                    <a:lnTo>
                      <a:pt x="290" y="0"/>
                    </a:lnTo>
                    <a:lnTo>
                      <a:pt x="300" y="0"/>
                    </a:lnTo>
                    <a:lnTo>
                      <a:pt x="310" y="2"/>
                    </a:lnTo>
                    <a:lnTo>
                      <a:pt x="318" y="6"/>
                    </a:lnTo>
                    <a:close/>
                  </a:path>
                </a:pathLst>
              </a:custGeom>
              <a:solidFill>
                <a:srgbClr val="F2C9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0" name="Freeform 450"/>
              <p:cNvSpPr>
                <a:spLocks/>
              </p:cNvSpPr>
              <p:nvPr/>
            </p:nvSpPr>
            <p:spPr bwMode="auto">
              <a:xfrm>
                <a:off x="-6799140" y="9739068"/>
                <a:ext cx="530225" cy="679450"/>
              </a:xfrm>
              <a:custGeom>
                <a:avLst/>
                <a:gdLst>
                  <a:gd name="T0" fmla="*/ 318 w 334"/>
                  <a:gd name="T1" fmla="*/ 6 h 428"/>
                  <a:gd name="T2" fmla="*/ 318 w 334"/>
                  <a:gd name="T3" fmla="*/ 6 h 428"/>
                  <a:gd name="T4" fmla="*/ 324 w 334"/>
                  <a:gd name="T5" fmla="*/ 14 h 428"/>
                  <a:gd name="T6" fmla="*/ 330 w 334"/>
                  <a:gd name="T7" fmla="*/ 22 h 428"/>
                  <a:gd name="T8" fmla="*/ 332 w 334"/>
                  <a:gd name="T9" fmla="*/ 32 h 428"/>
                  <a:gd name="T10" fmla="*/ 334 w 334"/>
                  <a:gd name="T11" fmla="*/ 44 h 428"/>
                  <a:gd name="T12" fmla="*/ 334 w 334"/>
                  <a:gd name="T13" fmla="*/ 56 h 428"/>
                  <a:gd name="T14" fmla="*/ 332 w 334"/>
                  <a:gd name="T15" fmla="*/ 72 h 428"/>
                  <a:gd name="T16" fmla="*/ 326 w 334"/>
                  <a:gd name="T17" fmla="*/ 104 h 428"/>
                  <a:gd name="T18" fmla="*/ 312 w 334"/>
                  <a:gd name="T19" fmla="*/ 142 h 428"/>
                  <a:gd name="T20" fmla="*/ 292 w 334"/>
                  <a:gd name="T21" fmla="*/ 182 h 428"/>
                  <a:gd name="T22" fmla="*/ 268 w 334"/>
                  <a:gd name="T23" fmla="*/ 224 h 428"/>
                  <a:gd name="T24" fmla="*/ 240 w 334"/>
                  <a:gd name="T25" fmla="*/ 268 h 428"/>
                  <a:gd name="T26" fmla="*/ 240 w 334"/>
                  <a:gd name="T27" fmla="*/ 268 h 428"/>
                  <a:gd name="T28" fmla="*/ 208 w 334"/>
                  <a:gd name="T29" fmla="*/ 308 h 428"/>
                  <a:gd name="T30" fmla="*/ 176 w 334"/>
                  <a:gd name="T31" fmla="*/ 344 h 428"/>
                  <a:gd name="T32" fmla="*/ 144 w 334"/>
                  <a:gd name="T33" fmla="*/ 374 h 428"/>
                  <a:gd name="T34" fmla="*/ 112 w 334"/>
                  <a:gd name="T35" fmla="*/ 398 h 428"/>
                  <a:gd name="T36" fmla="*/ 82 w 334"/>
                  <a:gd name="T37" fmla="*/ 416 h 428"/>
                  <a:gd name="T38" fmla="*/ 70 w 334"/>
                  <a:gd name="T39" fmla="*/ 422 h 428"/>
                  <a:gd name="T40" fmla="*/ 56 w 334"/>
                  <a:gd name="T41" fmla="*/ 426 h 428"/>
                  <a:gd name="T42" fmla="*/ 44 w 334"/>
                  <a:gd name="T43" fmla="*/ 428 h 428"/>
                  <a:gd name="T44" fmla="*/ 34 w 334"/>
                  <a:gd name="T45" fmla="*/ 428 h 428"/>
                  <a:gd name="T46" fmla="*/ 24 w 334"/>
                  <a:gd name="T47" fmla="*/ 426 h 428"/>
                  <a:gd name="T48" fmla="*/ 16 w 334"/>
                  <a:gd name="T49" fmla="*/ 422 h 428"/>
                  <a:gd name="T50" fmla="*/ 16 w 334"/>
                  <a:gd name="T51" fmla="*/ 422 h 428"/>
                  <a:gd name="T52" fmla="*/ 10 w 334"/>
                  <a:gd name="T53" fmla="*/ 416 h 428"/>
                  <a:gd name="T54" fmla="*/ 4 w 334"/>
                  <a:gd name="T55" fmla="*/ 408 h 428"/>
                  <a:gd name="T56" fmla="*/ 2 w 334"/>
                  <a:gd name="T57" fmla="*/ 398 h 428"/>
                  <a:gd name="T58" fmla="*/ 0 w 334"/>
                  <a:gd name="T59" fmla="*/ 386 h 428"/>
                  <a:gd name="T60" fmla="*/ 0 w 334"/>
                  <a:gd name="T61" fmla="*/ 372 h 428"/>
                  <a:gd name="T62" fmla="*/ 2 w 334"/>
                  <a:gd name="T63" fmla="*/ 358 h 428"/>
                  <a:gd name="T64" fmla="*/ 8 w 334"/>
                  <a:gd name="T65" fmla="*/ 324 h 428"/>
                  <a:gd name="T66" fmla="*/ 22 w 334"/>
                  <a:gd name="T67" fmla="*/ 286 h 428"/>
                  <a:gd name="T68" fmla="*/ 42 w 334"/>
                  <a:gd name="T69" fmla="*/ 246 h 428"/>
                  <a:gd name="T70" fmla="*/ 66 w 334"/>
                  <a:gd name="T71" fmla="*/ 204 h 428"/>
                  <a:gd name="T72" fmla="*/ 94 w 334"/>
                  <a:gd name="T73" fmla="*/ 162 h 428"/>
                  <a:gd name="T74" fmla="*/ 94 w 334"/>
                  <a:gd name="T75" fmla="*/ 162 h 428"/>
                  <a:gd name="T76" fmla="*/ 126 w 334"/>
                  <a:gd name="T77" fmla="*/ 120 h 428"/>
                  <a:gd name="T78" fmla="*/ 158 w 334"/>
                  <a:gd name="T79" fmla="*/ 84 h 428"/>
                  <a:gd name="T80" fmla="*/ 190 w 334"/>
                  <a:gd name="T81" fmla="*/ 54 h 428"/>
                  <a:gd name="T82" fmla="*/ 222 w 334"/>
                  <a:gd name="T83" fmla="*/ 30 h 428"/>
                  <a:gd name="T84" fmla="*/ 252 w 334"/>
                  <a:gd name="T85" fmla="*/ 12 h 428"/>
                  <a:gd name="T86" fmla="*/ 264 w 334"/>
                  <a:gd name="T87" fmla="*/ 6 h 428"/>
                  <a:gd name="T88" fmla="*/ 278 w 334"/>
                  <a:gd name="T89" fmla="*/ 2 h 428"/>
                  <a:gd name="T90" fmla="*/ 290 w 334"/>
                  <a:gd name="T91" fmla="*/ 0 h 428"/>
                  <a:gd name="T92" fmla="*/ 300 w 334"/>
                  <a:gd name="T93" fmla="*/ 0 h 428"/>
                  <a:gd name="T94" fmla="*/ 310 w 334"/>
                  <a:gd name="T95" fmla="*/ 2 h 428"/>
                  <a:gd name="T96" fmla="*/ 318 w 334"/>
                  <a:gd name="T97" fmla="*/ 6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4" h="428">
                    <a:moveTo>
                      <a:pt x="318" y="6"/>
                    </a:moveTo>
                    <a:lnTo>
                      <a:pt x="318" y="6"/>
                    </a:lnTo>
                    <a:lnTo>
                      <a:pt x="324" y="14"/>
                    </a:lnTo>
                    <a:lnTo>
                      <a:pt x="330" y="22"/>
                    </a:lnTo>
                    <a:lnTo>
                      <a:pt x="332" y="32"/>
                    </a:lnTo>
                    <a:lnTo>
                      <a:pt x="334" y="44"/>
                    </a:lnTo>
                    <a:lnTo>
                      <a:pt x="334" y="56"/>
                    </a:lnTo>
                    <a:lnTo>
                      <a:pt x="332" y="72"/>
                    </a:lnTo>
                    <a:lnTo>
                      <a:pt x="326" y="104"/>
                    </a:lnTo>
                    <a:lnTo>
                      <a:pt x="312" y="142"/>
                    </a:lnTo>
                    <a:lnTo>
                      <a:pt x="292" y="182"/>
                    </a:lnTo>
                    <a:lnTo>
                      <a:pt x="268" y="224"/>
                    </a:lnTo>
                    <a:lnTo>
                      <a:pt x="240" y="268"/>
                    </a:lnTo>
                    <a:lnTo>
                      <a:pt x="240" y="268"/>
                    </a:lnTo>
                    <a:lnTo>
                      <a:pt x="208" y="308"/>
                    </a:lnTo>
                    <a:lnTo>
                      <a:pt x="176" y="344"/>
                    </a:lnTo>
                    <a:lnTo>
                      <a:pt x="144" y="374"/>
                    </a:lnTo>
                    <a:lnTo>
                      <a:pt x="112" y="398"/>
                    </a:lnTo>
                    <a:lnTo>
                      <a:pt x="82" y="416"/>
                    </a:lnTo>
                    <a:lnTo>
                      <a:pt x="70" y="422"/>
                    </a:lnTo>
                    <a:lnTo>
                      <a:pt x="56" y="426"/>
                    </a:lnTo>
                    <a:lnTo>
                      <a:pt x="44" y="428"/>
                    </a:lnTo>
                    <a:lnTo>
                      <a:pt x="34" y="428"/>
                    </a:lnTo>
                    <a:lnTo>
                      <a:pt x="24" y="426"/>
                    </a:lnTo>
                    <a:lnTo>
                      <a:pt x="16" y="422"/>
                    </a:lnTo>
                    <a:lnTo>
                      <a:pt x="16" y="422"/>
                    </a:lnTo>
                    <a:lnTo>
                      <a:pt x="10" y="416"/>
                    </a:lnTo>
                    <a:lnTo>
                      <a:pt x="4" y="408"/>
                    </a:lnTo>
                    <a:lnTo>
                      <a:pt x="2" y="398"/>
                    </a:lnTo>
                    <a:lnTo>
                      <a:pt x="0" y="386"/>
                    </a:lnTo>
                    <a:lnTo>
                      <a:pt x="0" y="372"/>
                    </a:lnTo>
                    <a:lnTo>
                      <a:pt x="2" y="358"/>
                    </a:lnTo>
                    <a:lnTo>
                      <a:pt x="8" y="324"/>
                    </a:lnTo>
                    <a:lnTo>
                      <a:pt x="22" y="286"/>
                    </a:lnTo>
                    <a:lnTo>
                      <a:pt x="42" y="246"/>
                    </a:lnTo>
                    <a:lnTo>
                      <a:pt x="66" y="204"/>
                    </a:lnTo>
                    <a:lnTo>
                      <a:pt x="94" y="162"/>
                    </a:lnTo>
                    <a:lnTo>
                      <a:pt x="94" y="162"/>
                    </a:lnTo>
                    <a:lnTo>
                      <a:pt x="126" y="120"/>
                    </a:lnTo>
                    <a:lnTo>
                      <a:pt x="158" y="84"/>
                    </a:lnTo>
                    <a:lnTo>
                      <a:pt x="190" y="54"/>
                    </a:lnTo>
                    <a:lnTo>
                      <a:pt x="222" y="30"/>
                    </a:lnTo>
                    <a:lnTo>
                      <a:pt x="252" y="12"/>
                    </a:lnTo>
                    <a:lnTo>
                      <a:pt x="264" y="6"/>
                    </a:lnTo>
                    <a:lnTo>
                      <a:pt x="278" y="2"/>
                    </a:lnTo>
                    <a:lnTo>
                      <a:pt x="290" y="0"/>
                    </a:lnTo>
                    <a:lnTo>
                      <a:pt x="300" y="0"/>
                    </a:lnTo>
                    <a:lnTo>
                      <a:pt x="310" y="2"/>
                    </a:lnTo>
                    <a:lnTo>
                      <a:pt x="318" y="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1" name="Freeform 451"/>
              <p:cNvSpPr>
                <a:spLocks/>
              </p:cNvSpPr>
              <p:nvPr/>
            </p:nvSpPr>
            <p:spPr bwMode="auto">
              <a:xfrm>
                <a:off x="-6754690" y="9793043"/>
                <a:ext cx="441325" cy="571500"/>
              </a:xfrm>
              <a:custGeom>
                <a:avLst/>
                <a:gdLst>
                  <a:gd name="T0" fmla="*/ 266 w 278"/>
                  <a:gd name="T1" fmla="*/ 6 h 360"/>
                  <a:gd name="T2" fmla="*/ 266 w 278"/>
                  <a:gd name="T3" fmla="*/ 6 h 360"/>
                  <a:gd name="T4" fmla="*/ 272 w 278"/>
                  <a:gd name="T5" fmla="*/ 10 h 360"/>
                  <a:gd name="T6" fmla="*/ 276 w 278"/>
                  <a:gd name="T7" fmla="*/ 18 h 360"/>
                  <a:gd name="T8" fmla="*/ 278 w 278"/>
                  <a:gd name="T9" fmla="*/ 26 h 360"/>
                  <a:gd name="T10" fmla="*/ 278 w 278"/>
                  <a:gd name="T11" fmla="*/ 36 h 360"/>
                  <a:gd name="T12" fmla="*/ 276 w 278"/>
                  <a:gd name="T13" fmla="*/ 58 h 360"/>
                  <a:gd name="T14" fmla="*/ 270 w 278"/>
                  <a:gd name="T15" fmla="*/ 86 h 360"/>
                  <a:gd name="T16" fmla="*/ 258 w 278"/>
                  <a:gd name="T17" fmla="*/ 116 h 360"/>
                  <a:gd name="T18" fmla="*/ 242 w 278"/>
                  <a:gd name="T19" fmla="*/ 150 h 360"/>
                  <a:gd name="T20" fmla="*/ 220 w 278"/>
                  <a:gd name="T21" fmla="*/ 186 h 360"/>
                  <a:gd name="T22" fmla="*/ 196 w 278"/>
                  <a:gd name="T23" fmla="*/ 222 h 360"/>
                  <a:gd name="T24" fmla="*/ 196 w 278"/>
                  <a:gd name="T25" fmla="*/ 222 h 360"/>
                  <a:gd name="T26" fmla="*/ 170 w 278"/>
                  <a:gd name="T27" fmla="*/ 256 h 360"/>
                  <a:gd name="T28" fmla="*/ 142 w 278"/>
                  <a:gd name="T29" fmla="*/ 286 h 360"/>
                  <a:gd name="T30" fmla="*/ 116 w 278"/>
                  <a:gd name="T31" fmla="*/ 312 h 360"/>
                  <a:gd name="T32" fmla="*/ 90 w 278"/>
                  <a:gd name="T33" fmla="*/ 334 h 360"/>
                  <a:gd name="T34" fmla="*/ 66 w 278"/>
                  <a:gd name="T35" fmla="*/ 350 h 360"/>
                  <a:gd name="T36" fmla="*/ 44 w 278"/>
                  <a:gd name="T37" fmla="*/ 358 h 360"/>
                  <a:gd name="T38" fmla="*/ 34 w 278"/>
                  <a:gd name="T39" fmla="*/ 360 h 360"/>
                  <a:gd name="T40" fmla="*/ 26 w 278"/>
                  <a:gd name="T41" fmla="*/ 360 h 360"/>
                  <a:gd name="T42" fmla="*/ 18 w 278"/>
                  <a:gd name="T43" fmla="*/ 360 h 360"/>
                  <a:gd name="T44" fmla="*/ 12 w 278"/>
                  <a:gd name="T45" fmla="*/ 356 h 360"/>
                  <a:gd name="T46" fmla="*/ 12 w 278"/>
                  <a:gd name="T47" fmla="*/ 356 h 360"/>
                  <a:gd name="T48" fmla="*/ 6 w 278"/>
                  <a:gd name="T49" fmla="*/ 350 h 360"/>
                  <a:gd name="T50" fmla="*/ 4 w 278"/>
                  <a:gd name="T51" fmla="*/ 344 h 360"/>
                  <a:gd name="T52" fmla="*/ 0 w 278"/>
                  <a:gd name="T53" fmla="*/ 336 h 360"/>
                  <a:gd name="T54" fmla="*/ 0 w 278"/>
                  <a:gd name="T55" fmla="*/ 326 h 360"/>
                  <a:gd name="T56" fmla="*/ 2 w 278"/>
                  <a:gd name="T57" fmla="*/ 302 h 360"/>
                  <a:gd name="T58" fmla="*/ 8 w 278"/>
                  <a:gd name="T59" fmla="*/ 276 h 360"/>
                  <a:gd name="T60" fmla="*/ 20 w 278"/>
                  <a:gd name="T61" fmla="*/ 244 h 360"/>
                  <a:gd name="T62" fmla="*/ 38 w 278"/>
                  <a:gd name="T63" fmla="*/ 210 h 360"/>
                  <a:gd name="T64" fmla="*/ 58 w 278"/>
                  <a:gd name="T65" fmla="*/ 176 h 360"/>
                  <a:gd name="T66" fmla="*/ 82 w 278"/>
                  <a:gd name="T67" fmla="*/ 140 h 360"/>
                  <a:gd name="T68" fmla="*/ 82 w 278"/>
                  <a:gd name="T69" fmla="*/ 140 h 360"/>
                  <a:gd name="T70" fmla="*/ 108 w 278"/>
                  <a:gd name="T71" fmla="*/ 104 h 360"/>
                  <a:gd name="T72" fmla="*/ 136 w 278"/>
                  <a:gd name="T73" fmla="*/ 74 h 360"/>
                  <a:gd name="T74" fmla="*/ 162 w 278"/>
                  <a:gd name="T75" fmla="*/ 48 h 360"/>
                  <a:gd name="T76" fmla="*/ 188 w 278"/>
                  <a:gd name="T77" fmla="*/ 28 h 360"/>
                  <a:gd name="T78" fmla="*/ 212 w 278"/>
                  <a:gd name="T79" fmla="*/ 12 h 360"/>
                  <a:gd name="T80" fmla="*/ 234 w 278"/>
                  <a:gd name="T81" fmla="*/ 4 h 360"/>
                  <a:gd name="T82" fmla="*/ 244 w 278"/>
                  <a:gd name="T83" fmla="*/ 0 h 360"/>
                  <a:gd name="T84" fmla="*/ 252 w 278"/>
                  <a:gd name="T85" fmla="*/ 0 h 360"/>
                  <a:gd name="T86" fmla="*/ 260 w 278"/>
                  <a:gd name="T87" fmla="*/ 2 h 360"/>
                  <a:gd name="T88" fmla="*/ 266 w 278"/>
                  <a:gd name="T89" fmla="*/ 6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78" h="360">
                    <a:moveTo>
                      <a:pt x="266" y="6"/>
                    </a:moveTo>
                    <a:lnTo>
                      <a:pt x="266" y="6"/>
                    </a:lnTo>
                    <a:lnTo>
                      <a:pt x="272" y="10"/>
                    </a:lnTo>
                    <a:lnTo>
                      <a:pt x="276" y="18"/>
                    </a:lnTo>
                    <a:lnTo>
                      <a:pt x="278" y="26"/>
                    </a:lnTo>
                    <a:lnTo>
                      <a:pt x="278" y="36"/>
                    </a:lnTo>
                    <a:lnTo>
                      <a:pt x="276" y="58"/>
                    </a:lnTo>
                    <a:lnTo>
                      <a:pt x="270" y="86"/>
                    </a:lnTo>
                    <a:lnTo>
                      <a:pt x="258" y="116"/>
                    </a:lnTo>
                    <a:lnTo>
                      <a:pt x="242" y="150"/>
                    </a:lnTo>
                    <a:lnTo>
                      <a:pt x="220" y="186"/>
                    </a:lnTo>
                    <a:lnTo>
                      <a:pt x="196" y="222"/>
                    </a:lnTo>
                    <a:lnTo>
                      <a:pt x="196" y="222"/>
                    </a:lnTo>
                    <a:lnTo>
                      <a:pt x="170" y="256"/>
                    </a:lnTo>
                    <a:lnTo>
                      <a:pt x="142" y="286"/>
                    </a:lnTo>
                    <a:lnTo>
                      <a:pt x="116" y="312"/>
                    </a:lnTo>
                    <a:lnTo>
                      <a:pt x="90" y="334"/>
                    </a:lnTo>
                    <a:lnTo>
                      <a:pt x="66" y="350"/>
                    </a:lnTo>
                    <a:lnTo>
                      <a:pt x="44" y="358"/>
                    </a:lnTo>
                    <a:lnTo>
                      <a:pt x="34" y="360"/>
                    </a:lnTo>
                    <a:lnTo>
                      <a:pt x="26" y="360"/>
                    </a:lnTo>
                    <a:lnTo>
                      <a:pt x="18" y="360"/>
                    </a:lnTo>
                    <a:lnTo>
                      <a:pt x="12" y="356"/>
                    </a:lnTo>
                    <a:lnTo>
                      <a:pt x="12" y="356"/>
                    </a:lnTo>
                    <a:lnTo>
                      <a:pt x="6" y="350"/>
                    </a:lnTo>
                    <a:lnTo>
                      <a:pt x="4" y="344"/>
                    </a:lnTo>
                    <a:lnTo>
                      <a:pt x="0" y="336"/>
                    </a:lnTo>
                    <a:lnTo>
                      <a:pt x="0" y="326"/>
                    </a:lnTo>
                    <a:lnTo>
                      <a:pt x="2" y="302"/>
                    </a:lnTo>
                    <a:lnTo>
                      <a:pt x="8" y="276"/>
                    </a:lnTo>
                    <a:lnTo>
                      <a:pt x="20" y="244"/>
                    </a:lnTo>
                    <a:lnTo>
                      <a:pt x="38" y="210"/>
                    </a:lnTo>
                    <a:lnTo>
                      <a:pt x="58" y="176"/>
                    </a:lnTo>
                    <a:lnTo>
                      <a:pt x="82" y="140"/>
                    </a:lnTo>
                    <a:lnTo>
                      <a:pt x="82" y="140"/>
                    </a:lnTo>
                    <a:lnTo>
                      <a:pt x="108" y="104"/>
                    </a:lnTo>
                    <a:lnTo>
                      <a:pt x="136" y="74"/>
                    </a:lnTo>
                    <a:lnTo>
                      <a:pt x="162" y="48"/>
                    </a:lnTo>
                    <a:lnTo>
                      <a:pt x="188" y="28"/>
                    </a:lnTo>
                    <a:lnTo>
                      <a:pt x="212" y="12"/>
                    </a:lnTo>
                    <a:lnTo>
                      <a:pt x="234" y="4"/>
                    </a:lnTo>
                    <a:lnTo>
                      <a:pt x="244" y="0"/>
                    </a:lnTo>
                    <a:lnTo>
                      <a:pt x="252" y="0"/>
                    </a:lnTo>
                    <a:lnTo>
                      <a:pt x="260" y="2"/>
                    </a:lnTo>
                    <a:lnTo>
                      <a:pt x="266" y="6"/>
                    </a:lnTo>
                    <a:close/>
                  </a:path>
                </a:pathLst>
              </a:custGeom>
              <a:solidFill>
                <a:srgbClr val="FFE4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2" name="Freeform 452"/>
              <p:cNvSpPr>
                <a:spLocks/>
              </p:cNvSpPr>
              <p:nvPr/>
            </p:nvSpPr>
            <p:spPr bwMode="auto">
              <a:xfrm>
                <a:off x="-6754690" y="9793043"/>
                <a:ext cx="441325" cy="571500"/>
              </a:xfrm>
              <a:custGeom>
                <a:avLst/>
                <a:gdLst>
                  <a:gd name="T0" fmla="*/ 266 w 278"/>
                  <a:gd name="T1" fmla="*/ 6 h 360"/>
                  <a:gd name="T2" fmla="*/ 266 w 278"/>
                  <a:gd name="T3" fmla="*/ 6 h 360"/>
                  <a:gd name="T4" fmla="*/ 272 w 278"/>
                  <a:gd name="T5" fmla="*/ 10 h 360"/>
                  <a:gd name="T6" fmla="*/ 276 w 278"/>
                  <a:gd name="T7" fmla="*/ 18 h 360"/>
                  <a:gd name="T8" fmla="*/ 278 w 278"/>
                  <a:gd name="T9" fmla="*/ 26 h 360"/>
                  <a:gd name="T10" fmla="*/ 278 w 278"/>
                  <a:gd name="T11" fmla="*/ 36 h 360"/>
                  <a:gd name="T12" fmla="*/ 276 w 278"/>
                  <a:gd name="T13" fmla="*/ 58 h 360"/>
                  <a:gd name="T14" fmla="*/ 270 w 278"/>
                  <a:gd name="T15" fmla="*/ 86 h 360"/>
                  <a:gd name="T16" fmla="*/ 258 w 278"/>
                  <a:gd name="T17" fmla="*/ 116 h 360"/>
                  <a:gd name="T18" fmla="*/ 242 w 278"/>
                  <a:gd name="T19" fmla="*/ 150 h 360"/>
                  <a:gd name="T20" fmla="*/ 220 w 278"/>
                  <a:gd name="T21" fmla="*/ 186 h 360"/>
                  <a:gd name="T22" fmla="*/ 196 w 278"/>
                  <a:gd name="T23" fmla="*/ 222 h 360"/>
                  <a:gd name="T24" fmla="*/ 196 w 278"/>
                  <a:gd name="T25" fmla="*/ 222 h 360"/>
                  <a:gd name="T26" fmla="*/ 170 w 278"/>
                  <a:gd name="T27" fmla="*/ 256 h 360"/>
                  <a:gd name="T28" fmla="*/ 142 w 278"/>
                  <a:gd name="T29" fmla="*/ 286 h 360"/>
                  <a:gd name="T30" fmla="*/ 116 w 278"/>
                  <a:gd name="T31" fmla="*/ 312 h 360"/>
                  <a:gd name="T32" fmla="*/ 90 w 278"/>
                  <a:gd name="T33" fmla="*/ 334 h 360"/>
                  <a:gd name="T34" fmla="*/ 66 w 278"/>
                  <a:gd name="T35" fmla="*/ 350 h 360"/>
                  <a:gd name="T36" fmla="*/ 44 w 278"/>
                  <a:gd name="T37" fmla="*/ 358 h 360"/>
                  <a:gd name="T38" fmla="*/ 34 w 278"/>
                  <a:gd name="T39" fmla="*/ 360 h 360"/>
                  <a:gd name="T40" fmla="*/ 26 w 278"/>
                  <a:gd name="T41" fmla="*/ 360 h 360"/>
                  <a:gd name="T42" fmla="*/ 18 w 278"/>
                  <a:gd name="T43" fmla="*/ 360 h 360"/>
                  <a:gd name="T44" fmla="*/ 12 w 278"/>
                  <a:gd name="T45" fmla="*/ 356 h 360"/>
                  <a:gd name="T46" fmla="*/ 12 w 278"/>
                  <a:gd name="T47" fmla="*/ 356 h 360"/>
                  <a:gd name="T48" fmla="*/ 6 w 278"/>
                  <a:gd name="T49" fmla="*/ 350 h 360"/>
                  <a:gd name="T50" fmla="*/ 4 w 278"/>
                  <a:gd name="T51" fmla="*/ 344 h 360"/>
                  <a:gd name="T52" fmla="*/ 0 w 278"/>
                  <a:gd name="T53" fmla="*/ 336 h 360"/>
                  <a:gd name="T54" fmla="*/ 0 w 278"/>
                  <a:gd name="T55" fmla="*/ 326 h 360"/>
                  <a:gd name="T56" fmla="*/ 2 w 278"/>
                  <a:gd name="T57" fmla="*/ 302 h 360"/>
                  <a:gd name="T58" fmla="*/ 8 w 278"/>
                  <a:gd name="T59" fmla="*/ 276 h 360"/>
                  <a:gd name="T60" fmla="*/ 20 w 278"/>
                  <a:gd name="T61" fmla="*/ 244 h 360"/>
                  <a:gd name="T62" fmla="*/ 38 w 278"/>
                  <a:gd name="T63" fmla="*/ 210 h 360"/>
                  <a:gd name="T64" fmla="*/ 58 w 278"/>
                  <a:gd name="T65" fmla="*/ 176 h 360"/>
                  <a:gd name="T66" fmla="*/ 82 w 278"/>
                  <a:gd name="T67" fmla="*/ 140 h 360"/>
                  <a:gd name="T68" fmla="*/ 82 w 278"/>
                  <a:gd name="T69" fmla="*/ 140 h 360"/>
                  <a:gd name="T70" fmla="*/ 108 w 278"/>
                  <a:gd name="T71" fmla="*/ 104 h 360"/>
                  <a:gd name="T72" fmla="*/ 136 w 278"/>
                  <a:gd name="T73" fmla="*/ 74 h 360"/>
                  <a:gd name="T74" fmla="*/ 162 w 278"/>
                  <a:gd name="T75" fmla="*/ 48 h 360"/>
                  <a:gd name="T76" fmla="*/ 188 w 278"/>
                  <a:gd name="T77" fmla="*/ 28 h 360"/>
                  <a:gd name="T78" fmla="*/ 212 w 278"/>
                  <a:gd name="T79" fmla="*/ 12 h 360"/>
                  <a:gd name="T80" fmla="*/ 234 w 278"/>
                  <a:gd name="T81" fmla="*/ 4 h 360"/>
                  <a:gd name="T82" fmla="*/ 244 w 278"/>
                  <a:gd name="T83" fmla="*/ 0 h 360"/>
                  <a:gd name="T84" fmla="*/ 252 w 278"/>
                  <a:gd name="T85" fmla="*/ 0 h 360"/>
                  <a:gd name="T86" fmla="*/ 260 w 278"/>
                  <a:gd name="T87" fmla="*/ 2 h 360"/>
                  <a:gd name="T88" fmla="*/ 266 w 278"/>
                  <a:gd name="T89" fmla="*/ 6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78" h="360">
                    <a:moveTo>
                      <a:pt x="266" y="6"/>
                    </a:moveTo>
                    <a:lnTo>
                      <a:pt x="266" y="6"/>
                    </a:lnTo>
                    <a:lnTo>
                      <a:pt x="272" y="10"/>
                    </a:lnTo>
                    <a:lnTo>
                      <a:pt x="276" y="18"/>
                    </a:lnTo>
                    <a:lnTo>
                      <a:pt x="278" y="26"/>
                    </a:lnTo>
                    <a:lnTo>
                      <a:pt x="278" y="36"/>
                    </a:lnTo>
                    <a:lnTo>
                      <a:pt x="276" y="58"/>
                    </a:lnTo>
                    <a:lnTo>
                      <a:pt x="270" y="86"/>
                    </a:lnTo>
                    <a:lnTo>
                      <a:pt x="258" y="116"/>
                    </a:lnTo>
                    <a:lnTo>
                      <a:pt x="242" y="150"/>
                    </a:lnTo>
                    <a:lnTo>
                      <a:pt x="220" y="186"/>
                    </a:lnTo>
                    <a:lnTo>
                      <a:pt x="196" y="222"/>
                    </a:lnTo>
                    <a:lnTo>
                      <a:pt x="196" y="222"/>
                    </a:lnTo>
                    <a:lnTo>
                      <a:pt x="170" y="256"/>
                    </a:lnTo>
                    <a:lnTo>
                      <a:pt x="142" y="286"/>
                    </a:lnTo>
                    <a:lnTo>
                      <a:pt x="116" y="312"/>
                    </a:lnTo>
                    <a:lnTo>
                      <a:pt x="90" y="334"/>
                    </a:lnTo>
                    <a:lnTo>
                      <a:pt x="66" y="350"/>
                    </a:lnTo>
                    <a:lnTo>
                      <a:pt x="44" y="358"/>
                    </a:lnTo>
                    <a:lnTo>
                      <a:pt x="34" y="360"/>
                    </a:lnTo>
                    <a:lnTo>
                      <a:pt x="26" y="360"/>
                    </a:lnTo>
                    <a:lnTo>
                      <a:pt x="18" y="360"/>
                    </a:lnTo>
                    <a:lnTo>
                      <a:pt x="12" y="356"/>
                    </a:lnTo>
                    <a:lnTo>
                      <a:pt x="12" y="356"/>
                    </a:lnTo>
                    <a:lnTo>
                      <a:pt x="6" y="350"/>
                    </a:lnTo>
                    <a:lnTo>
                      <a:pt x="4" y="344"/>
                    </a:lnTo>
                    <a:lnTo>
                      <a:pt x="0" y="336"/>
                    </a:lnTo>
                    <a:lnTo>
                      <a:pt x="0" y="326"/>
                    </a:lnTo>
                    <a:lnTo>
                      <a:pt x="2" y="302"/>
                    </a:lnTo>
                    <a:lnTo>
                      <a:pt x="8" y="276"/>
                    </a:lnTo>
                    <a:lnTo>
                      <a:pt x="20" y="244"/>
                    </a:lnTo>
                    <a:lnTo>
                      <a:pt x="38" y="210"/>
                    </a:lnTo>
                    <a:lnTo>
                      <a:pt x="58" y="176"/>
                    </a:lnTo>
                    <a:lnTo>
                      <a:pt x="82" y="140"/>
                    </a:lnTo>
                    <a:lnTo>
                      <a:pt x="82" y="140"/>
                    </a:lnTo>
                    <a:lnTo>
                      <a:pt x="108" y="104"/>
                    </a:lnTo>
                    <a:lnTo>
                      <a:pt x="136" y="74"/>
                    </a:lnTo>
                    <a:lnTo>
                      <a:pt x="162" y="48"/>
                    </a:lnTo>
                    <a:lnTo>
                      <a:pt x="188" y="28"/>
                    </a:lnTo>
                    <a:lnTo>
                      <a:pt x="212" y="12"/>
                    </a:lnTo>
                    <a:lnTo>
                      <a:pt x="234" y="4"/>
                    </a:lnTo>
                    <a:lnTo>
                      <a:pt x="244" y="0"/>
                    </a:lnTo>
                    <a:lnTo>
                      <a:pt x="252" y="0"/>
                    </a:lnTo>
                    <a:lnTo>
                      <a:pt x="260" y="2"/>
                    </a:lnTo>
                    <a:lnTo>
                      <a:pt x="266" y="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3" name="Freeform 453"/>
              <p:cNvSpPr>
                <a:spLocks/>
              </p:cNvSpPr>
              <p:nvPr/>
            </p:nvSpPr>
            <p:spPr bwMode="auto">
              <a:xfrm>
                <a:off x="-4217865" y="9824793"/>
                <a:ext cx="1374775" cy="774700"/>
              </a:xfrm>
              <a:custGeom>
                <a:avLst/>
                <a:gdLst>
                  <a:gd name="T0" fmla="*/ 0 w 866"/>
                  <a:gd name="T1" fmla="*/ 376 h 488"/>
                  <a:gd name="T2" fmla="*/ 0 w 866"/>
                  <a:gd name="T3" fmla="*/ 376 h 488"/>
                  <a:gd name="T4" fmla="*/ 16 w 866"/>
                  <a:gd name="T5" fmla="*/ 378 h 488"/>
                  <a:gd name="T6" fmla="*/ 34 w 866"/>
                  <a:gd name="T7" fmla="*/ 378 h 488"/>
                  <a:gd name="T8" fmla="*/ 58 w 866"/>
                  <a:gd name="T9" fmla="*/ 378 h 488"/>
                  <a:gd name="T10" fmla="*/ 86 w 866"/>
                  <a:gd name="T11" fmla="*/ 374 h 488"/>
                  <a:gd name="T12" fmla="*/ 116 w 866"/>
                  <a:gd name="T13" fmla="*/ 370 h 488"/>
                  <a:gd name="T14" fmla="*/ 148 w 866"/>
                  <a:gd name="T15" fmla="*/ 360 h 488"/>
                  <a:gd name="T16" fmla="*/ 182 w 866"/>
                  <a:gd name="T17" fmla="*/ 348 h 488"/>
                  <a:gd name="T18" fmla="*/ 198 w 866"/>
                  <a:gd name="T19" fmla="*/ 340 h 488"/>
                  <a:gd name="T20" fmla="*/ 214 w 866"/>
                  <a:gd name="T21" fmla="*/ 330 h 488"/>
                  <a:gd name="T22" fmla="*/ 230 w 866"/>
                  <a:gd name="T23" fmla="*/ 318 h 488"/>
                  <a:gd name="T24" fmla="*/ 246 w 866"/>
                  <a:gd name="T25" fmla="*/ 306 h 488"/>
                  <a:gd name="T26" fmla="*/ 260 w 866"/>
                  <a:gd name="T27" fmla="*/ 292 h 488"/>
                  <a:gd name="T28" fmla="*/ 274 w 866"/>
                  <a:gd name="T29" fmla="*/ 276 h 488"/>
                  <a:gd name="T30" fmla="*/ 288 w 866"/>
                  <a:gd name="T31" fmla="*/ 258 h 488"/>
                  <a:gd name="T32" fmla="*/ 300 w 866"/>
                  <a:gd name="T33" fmla="*/ 238 h 488"/>
                  <a:gd name="T34" fmla="*/ 310 w 866"/>
                  <a:gd name="T35" fmla="*/ 216 h 488"/>
                  <a:gd name="T36" fmla="*/ 320 w 866"/>
                  <a:gd name="T37" fmla="*/ 192 h 488"/>
                  <a:gd name="T38" fmla="*/ 326 w 866"/>
                  <a:gd name="T39" fmla="*/ 166 h 488"/>
                  <a:gd name="T40" fmla="*/ 332 w 866"/>
                  <a:gd name="T41" fmla="*/ 138 h 488"/>
                  <a:gd name="T42" fmla="*/ 336 w 866"/>
                  <a:gd name="T43" fmla="*/ 108 h 488"/>
                  <a:gd name="T44" fmla="*/ 338 w 866"/>
                  <a:gd name="T45" fmla="*/ 74 h 488"/>
                  <a:gd name="T46" fmla="*/ 338 w 866"/>
                  <a:gd name="T47" fmla="*/ 38 h 488"/>
                  <a:gd name="T48" fmla="*/ 336 w 866"/>
                  <a:gd name="T49" fmla="*/ 0 h 488"/>
                  <a:gd name="T50" fmla="*/ 866 w 866"/>
                  <a:gd name="T51" fmla="*/ 0 h 488"/>
                  <a:gd name="T52" fmla="*/ 866 w 866"/>
                  <a:gd name="T53" fmla="*/ 0 h 488"/>
                  <a:gd name="T54" fmla="*/ 862 w 866"/>
                  <a:gd name="T55" fmla="*/ 16 h 488"/>
                  <a:gd name="T56" fmla="*/ 850 w 866"/>
                  <a:gd name="T57" fmla="*/ 58 h 488"/>
                  <a:gd name="T58" fmla="*/ 830 w 866"/>
                  <a:gd name="T59" fmla="*/ 122 h 488"/>
                  <a:gd name="T60" fmla="*/ 816 w 866"/>
                  <a:gd name="T61" fmla="*/ 158 h 488"/>
                  <a:gd name="T62" fmla="*/ 798 w 866"/>
                  <a:gd name="T63" fmla="*/ 196 h 488"/>
                  <a:gd name="T64" fmla="*/ 780 w 866"/>
                  <a:gd name="T65" fmla="*/ 236 h 488"/>
                  <a:gd name="T66" fmla="*/ 756 w 866"/>
                  <a:gd name="T67" fmla="*/ 276 h 488"/>
                  <a:gd name="T68" fmla="*/ 732 w 866"/>
                  <a:gd name="T69" fmla="*/ 314 h 488"/>
                  <a:gd name="T70" fmla="*/ 702 w 866"/>
                  <a:gd name="T71" fmla="*/ 352 h 488"/>
                  <a:gd name="T72" fmla="*/ 670 w 866"/>
                  <a:gd name="T73" fmla="*/ 386 h 488"/>
                  <a:gd name="T74" fmla="*/ 654 w 866"/>
                  <a:gd name="T75" fmla="*/ 402 h 488"/>
                  <a:gd name="T76" fmla="*/ 634 w 866"/>
                  <a:gd name="T77" fmla="*/ 418 h 488"/>
                  <a:gd name="T78" fmla="*/ 616 w 866"/>
                  <a:gd name="T79" fmla="*/ 432 h 488"/>
                  <a:gd name="T80" fmla="*/ 596 w 866"/>
                  <a:gd name="T81" fmla="*/ 444 h 488"/>
                  <a:gd name="T82" fmla="*/ 574 w 866"/>
                  <a:gd name="T83" fmla="*/ 456 h 488"/>
                  <a:gd name="T84" fmla="*/ 552 w 866"/>
                  <a:gd name="T85" fmla="*/ 466 h 488"/>
                  <a:gd name="T86" fmla="*/ 552 w 866"/>
                  <a:gd name="T87" fmla="*/ 466 h 488"/>
                  <a:gd name="T88" fmla="*/ 524 w 866"/>
                  <a:gd name="T89" fmla="*/ 476 h 488"/>
                  <a:gd name="T90" fmla="*/ 490 w 866"/>
                  <a:gd name="T91" fmla="*/ 482 h 488"/>
                  <a:gd name="T92" fmla="*/ 456 w 866"/>
                  <a:gd name="T93" fmla="*/ 486 h 488"/>
                  <a:gd name="T94" fmla="*/ 418 w 866"/>
                  <a:gd name="T95" fmla="*/ 488 h 488"/>
                  <a:gd name="T96" fmla="*/ 378 w 866"/>
                  <a:gd name="T97" fmla="*/ 486 h 488"/>
                  <a:gd name="T98" fmla="*/ 338 w 866"/>
                  <a:gd name="T99" fmla="*/ 482 h 488"/>
                  <a:gd name="T100" fmla="*/ 298 w 866"/>
                  <a:gd name="T101" fmla="*/ 478 h 488"/>
                  <a:gd name="T102" fmla="*/ 256 w 866"/>
                  <a:gd name="T103" fmla="*/ 470 h 488"/>
                  <a:gd name="T104" fmla="*/ 216 w 866"/>
                  <a:gd name="T105" fmla="*/ 462 h 488"/>
                  <a:gd name="T106" fmla="*/ 178 w 866"/>
                  <a:gd name="T107" fmla="*/ 452 h 488"/>
                  <a:gd name="T108" fmla="*/ 140 w 866"/>
                  <a:gd name="T109" fmla="*/ 440 h 488"/>
                  <a:gd name="T110" fmla="*/ 106 w 866"/>
                  <a:gd name="T111" fmla="*/ 428 h 488"/>
                  <a:gd name="T112" fmla="*/ 74 w 866"/>
                  <a:gd name="T113" fmla="*/ 416 h 488"/>
                  <a:gd name="T114" fmla="*/ 44 w 866"/>
                  <a:gd name="T115" fmla="*/ 404 h 488"/>
                  <a:gd name="T116" fmla="*/ 20 w 866"/>
                  <a:gd name="T117" fmla="*/ 390 h 488"/>
                  <a:gd name="T118" fmla="*/ 0 w 866"/>
                  <a:gd name="T119" fmla="*/ 376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66" h="488">
                    <a:moveTo>
                      <a:pt x="0" y="376"/>
                    </a:moveTo>
                    <a:lnTo>
                      <a:pt x="0" y="376"/>
                    </a:lnTo>
                    <a:lnTo>
                      <a:pt x="16" y="378"/>
                    </a:lnTo>
                    <a:lnTo>
                      <a:pt x="34" y="378"/>
                    </a:lnTo>
                    <a:lnTo>
                      <a:pt x="58" y="378"/>
                    </a:lnTo>
                    <a:lnTo>
                      <a:pt x="86" y="374"/>
                    </a:lnTo>
                    <a:lnTo>
                      <a:pt x="116" y="370"/>
                    </a:lnTo>
                    <a:lnTo>
                      <a:pt x="148" y="360"/>
                    </a:lnTo>
                    <a:lnTo>
                      <a:pt x="182" y="348"/>
                    </a:lnTo>
                    <a:lnTo>
                      <a:pt x="198" y="340"/>
                    </a:lnTo>
                    <a:lnTo>
                      <a:pt x="214" y="330"/>
                    </a:lnTo>
                    <a:lnTo>
                      <a:pt x="230" y="318"/>
                    </a:lnTo>
                    <a:lnTo>
                      <a:pt x="246" y="306"/>
                    </a:lnTo>
                    <a:lnTo>
                      <a:pt x="260" y="292"/>
                    </a:lnTo>
                    <a:lnTo>
                      <a:pt x="274" y="276"/>
                    </a:lnTo>
                    <a:lnTo>
                      <a:pt x="288" y="258"/>
                    </a:lnTo>
                    <a:lnTo>
                      <a:pt x="300" y="238"/>
                    </a:lnTo>
                    <a:lnTo>
                      <a:pt x="310" y="216"/>
                    </a:lnTo>
                    <a:lnTo>
                      <a:pt x="320" y="192"/>
                    </a:lnTo>
                    <a:lnTo>
                      <a:pt x="326" y="166"/>
                    </a:lnTo>
                    <a:lnTo>
                      <a:pt x="332" y="138"/>
                    </a:lnTo>
                    <a:lnTo>
                      <a:pt x="336" y="108"/>
                    </a:lnTo>
                    <a:lnTo>
                      <a:pt x="338" y="74"/>
                    </a:lnTo>
                    <a:lnTo>
                      <a:pt x="338" y="38"/>
                    </a:lnTo>
                    <a:lnTo>
                      <a:pt x="336" y="0"/>
                    </a:lnTo>
                    <a:lnTo>
                      <a:pt x="866" y="0"/>
                    </a:lnTo>
                    <a:lnTo>
                      <a:pt x="866" y="0"/>
                    </a:lnTo>
                    <a:lnTo>
                      <a:pt x="862" y="16"/>
                    </a:lnTo>
                    <a:lnTo>
                      <a:pt x="850" y="58"/>
                    </a:lnTo>
                    <a:lnTo>
                      <a:pt x="830" y="122"/>
                    </a:lnTo>
                    <a:lnTo>
                      <a:pt x="816" y="158"/>
                    </a:lnTo>
                    <a:lnTo>
                      <a:pt x="798" y="196"/>
                    </a:lnTo>
                    <a:lnTo>
                      <a:pt x="780" y="236"/>
                    </a:lnTo>
                    <a:lnTo>
                      <a:pt x="756" y="276"/>
                    </a:lnTo>
                    <a:lnTo>
                      <a:pt x="732" y="314"/>
                    </a:lnTo>
                    <a:lnTo>
                      <a:pt x="702" y="352"/>
                    </a:lnTo>
                    <a:lnTo>
                      <a:pt x="670" y="386"/>
                    </a:lnTo>
                    <a:lnTo>
                      <a:pt x="654" y="402"/>
                    </a:lnTo>
                    <a:lnTo>
                      <a:pt x="634" y="418"/>
                    </a:lnTo>
                    <a:lnTo>
                      <a:pt x="616" y="432"/>
                    </a:lnTo>
                    <a:lnTo>
                      <a:pt x="596" y="444"/>
                    </a:lnTo>
                    <a:lnTo>
                      <a:pt x="574" y="456"/>
                    </a:lnTo>
                    <a:lnTo>
                      <a:pt x="552" y="466"/>
                    </a:lnTo>
                    <a:lnTo>
                      <a:pt x="552" y="466"/>
                    </a:lnTo>
                    <a:lnTo>
                      <a:pt x="524" y="476"/>
                    </a:lnTo>
                    <a:lnTo>
                      <a:pt x="490" y="482"/>
                    </a:lnTo>
                    <a:lnTo>
                      <a:pt x="456" y="486"/>
                    </a:lnTo>
                    <a:lnTo>
                      <a:pt x="418" y="488"/>
                    </a:lnTo>
                    <a:lnTo>
                      <a:pt x="378" y="486"/>
                    </a:lnTo>
                    <a:lnTo>
                      <a:pt x="338" y="482"/>
                    </a:lnTo>
                    <a:lnTo>
                      <a:pt x="298" y="478"/>
                    </a:lnTo>
                    <a:lnTo>
                      <a:pt x="256" y="470"/>
                    </a:lnTo>
                    <a:lnTo>
                      <a:pt x="216" y="462"/>
                    </a:lnTo>
                    <a:lnTo>
                      <a:pt x="178" y="452"/>
                    </a:lnTo>
                    <a:lnTo>
                      <a:pt x="140" y="440"/>
                    </a:lnTo>
                    <a:lnTo>
                      <a:pt x="106" y="428"/>
                    </a:lnTo>
                    <a:lnTo>
                      <a:pt x="74" y="416"/>
                    </a:lnTo>
                    <a:lnTo>
                      <a:pt x="44" y="404"/>
                    </a:lnTo>
                    <a:lnTo>
                      <a:pt x="20" y="390"/>
                    </a:lnTo>
                    <a:lnTo>
                      <a:pt x="0" y="376"/>
                    </a:lnTo>
                    <a:close/>
                  </a:path>
                </a:pathLst>
              </a:custGeom>
              <a:solidFill>
                <a:srgbClr val="E5D4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4" name="Freeform 454"/>
              <p:cNvSpPr>
                <a:spLocks/>
              </p:cNvSpPr>
              <p:nvPr/>
            </p:nvSpPr>
            <p:spPr bwMode="auto">
              <a:xfrm>
                <a:off x="-4217865" y="9824793"/>
                <a:ext cx="1374775" cy="774700"/>
              </a:xfrm>
              <a:custGeom>
                <a:avLst/>
                <a:gdLst>
                  <a:gd name="T0" fmla="*/ 0 w 866"/>
                  <a:gd name="T1" fmla="*/ 376 h 488"/>
                  <a:gd name="T2" fmla="*/ 0 w 866"/>
                  <a:gd name="T3" fmla="*/ 376 h 488"/>
                  <a:gd name="T4" fmla="*/ 16 w 866"/>
                  <a:gd name="T5" fmla="*/ 378 h 488"/>
                  <a:gd name="T6" fmla="*/ 34 w 866"/>
                  <a:gd name="T7" fmla="*/ 378 h 488"/>
                  <a:gd name="T8" fmla="*/ 58 w 866"/>
                  <a:gd name="T9" fmla="*/ 378 h 488"/>
                  <a:gd name="T10" fmla="*/ 86 w 866"/>
                  <a:gd name="T11" fmla="*/ 374 h 488"/>
                  <a:gd name="T12" fmla="*/ 116 w 866"/>
                  <a:gd name="T13" fmla="*/ 370 h 488"/>
                  <a:gd name="T14" fmla="*/ 148 w 866"/>
                  <a:gd name="T15" fmla="*/ 360 h 488"/>
                  <a:gd name="T16" fmla="*/ 182 w 866"/>
                  <a:gd name="T17" fmla="*/ 348 h 488"/>
                  <a:gd name="T18" fmla="*/ 198 w 866"/>
                  <a:gd name="T19" fmla="*/ 340 h 488"/>
                  <a:gd name="T20" fmla="*/ 214 w 866"/>
                  <a:gd name="T21" fmla="*/ 330 h 488"/>
                  <a:gd name="T22" fmla="*/ 230 w 866"/>
                  <a:gd name="T23" fmla="*/ 318 h 488"/>
                  <a:gd name="T24" fmla="*/ 246 w 866"/>
                  <a:gd name="T25" fmla="*/ 306 h 488"/>
                  <a:gd name="T26" fmla="*/ 260 w 866"/>
                  <a:gd name="T27" fmla="*/ 292 h 488"/>
                  <a:gd name="T28" fmla="*/ 274 w 866"/>
                  <a:gd name="T29" fmla="*/ 276 h 488"/>
                  <a:gd name="T30" fmla="*/ 288 w 866"/>
                  <a:gd name="T31" fmla="*/ 258 h 488"/>
                  <a:gd name="T32" fmla="*/ 300 w 866"/>
                  <a:gd name="T33" fmla="*/ 238 h 488"/>
                  <a:gd name="T34" fmla="*/ 310 w 866"/>
                  <a:gd name="T35" fmla="*/ 216 h 488"/>
                  <a:gd name="T36" fmla="*/ 320 w 866"/>
                  <a:gd name="T37" fmla="*/ 192 h 488"/>
                  <a:gd name="T38" fmla="*/ 326 w 866"/>
                  <a:gd name="T39" fmla="*/ 166 h 488"/>
                  <a:gd name="T40" fmla="*/ 332 w 866"/>
                  <a:gd name="T41" fmla="*/ 138 h 488"/>
                  <a:gd name="T42" fmla="*/ 336 w 866"/>
                  <a:gd name="T43" fmla="*/ 108 h 488"/>
                  <a:gd name="T44" fmla="*/ 338 w 866"/>
                  <a:gd name="T45" fmla="*/ 74 h 488"/>
                  <a:gd name="T46" fmla="*/ 338 w 866"/>
                  <a:gd name="T47" fmla="*/ 38 h 488"/>
                  <a:gd name="T48" fmla="*/ 336 w 866"/>
                  <a:gd name="T49" fmla="*/ 0 h 488"/>
                  <a:gd name="T50" fmla="*/ 866 w 866"/>
                  <a:gd name="T51" fmla="*/ 0 h 488"/>
                  <a:gd name="T52" fmla="*/ 866 w 866"/>
                  <a:gd name="T53" fmla="*/ 0 h 488"/>
                  <a:gd name="T54" fmla="*/ 862 w 866"/>
                  <a:gd name="T55" fmla="*/ 16 h 488"/>
                  <a:gd name="T56" fmla="*/ 850 w 866"/>
                  <a:gd name="T57" fmla="*/ 58 h 488"/>
                  <a:gd name="T58" fmla="*/ 830 w 866"/>
                  <a:gd name="T59" fmla="*/ 122 h 488"/>
                  <a:gd name="T60" fmla="*/ 816 w 866"/>
                  <a:gd name="T61" fmla="*/ 158 h 488"/>
                  <a:gd name="T62" fmla="*/ 798 w 866"/>
                  <a:gd name="T63" fmla="*/ 196 h 488"/>
                  <a:gd name="T64" fmla="*/ 780 w 866"/>
                  <a:gd name="T65" fmla="*/ 236 h 488"/>
                  <a:gd name="T66" fmla="*/ 756 w 866"/>
                  <a:gd name="T67" fmla="*/ 276 h 488"/>
                  <a:gd name="T68" fmla="*/ 732 w 866"/>
                  <a:gd name="T69" fmla="*/ 314 h 488"/>
                  <a:gd name="T70" fmla="*/ 702 w 866"/>
                  <a:gd name="T71" fmla="*/ 352 h 488"/>
                  <a:gd name="T72" fmla="*/ 670 w 866"/>
                  <a:gd name="T73" fmla="*/ 386 h 488"/>
                  <a:gd name="T74" fmla="*/ 654 w 866"/>
                  <a:gd name="T75" fmla="*/ 402 h 488"/>
                  <a:gd name="T76" fmla="*/ 634 w 866"/>
                  <a:gd name="T77" fmla="*/ 418 h 488"/>
                  <a:gd name="T78" fmla="*/ 616 w 866"/>
                  <a:gd name="T79" fmla="*/ 432 h 488"/>
                  <a:gd name="T80" fmla="*/ 596 w 866"/>
                  <a:gd name="T81" fmla="*/ 444 h 488"/>
                  <a:gd name="T82" fmla="*/ 574 w 866"/>
                  <a:gd name="T83" fmla="*/ 456 h 488"/>
                  <a:gd name="T84" fmla="*/ 552 w 866"/>
                  <a:gd name="T85" fmla="*/ 466 h 488"/>
                  <a:gd name="T86" fmla="*/ 552 w 866"/>
                  <a:gd name="T87" fmla="*/ 466 h 488"/>
                  <a:gd name="T88" fmla="*/ 524 w 866"/>
                  <a:gd name="T89" fmla="*/ 476 h 488"/>
                  <a:gd name="T90" fmla="*/ 490 w 866"/>
                  <a:gd name="T91" fmla="*/ 482 h 488"/>
                  <a:gd name="T92" fmla="*/ 456 w 866"/>
                  <a:gd name="T93" fmla="*/ 486 h 488"/>
                  <a:gd name="T94" fmla="*/ 418 w 866"/>
                  <a:gd name="T95" fmla="*/ 488 h 488"/>
                  <a:gd name="T96" fmla="*/ 378 w 866"/>
                  <a:gd name="T97" fmla="*/ 486 h 488"/>
                  <a:gd name="T98" fmla="*/ 338 w 866"/>
                  <a:gd name="T99" fmla="*/ 482 h 488"/>
                  <a:gd name="T100" fmla="*/ 298 w 866"/>
                  <a:gd name="T101" fmla="*/ 478 h 488"/>
                  <a:gd name="T102" fmla="*/ 256 w 866"/>
                  <a:gd name="T103" fmla="*/ 470 h 488"/>
                  <a:gd name="T104" fmla="*/ 216 w 866"/>
                  <a:gd name="T105" fmla="*/ 462 h 488"/>
                  <a:gd name="T106" fmla="*/ 178 w 866"/>
                  <a:gd name="T107" fmla="*/ 452 h 488"/>
                  <a:gd name="T108" fmla="*/ 140 w 866"/>
                  <a:gd name="T109" fmla="*/ 440 h 488"/>
                  <a:gd name="T110" fmla="*/ 106 w 866"/>
                  <a:gd name="T111" fmla="*/ 428 h 488"/>
                  <a:gd name="T112" fmla="*/ 74 w 866"/>
                  <a:gd name="T113" fmla="*/ 416 h 488"/>
                  <a:gd name="T114" fmla="*/ 44 w 866"/>
                  <a:gd name="T115" fmla="*/ 404 h 488"/>
                  <a:gd name="T116" fmla="*/ 20 w 866"/>
                  <a:gd name="T117" fmla="*/ 390 h 488"/>
                  <a:gd name="T118" fmla="*/ 0 w 866"/>
                  <a:gd name="T119" fmla="*/ 376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66" h="488">
                    <a:moveTo>
                      <a:pt x="0" y="376"/>
                    </a:moveTo>
                    <a:lnTo>
                      <a:pt x="0" y="376"/>
                    </a:lnTo>
                    <a:lnTo>
                      <a:pt x="16" y="378"/>
                    </a:lnTo>
                    <a:lnTo>
                      <a:pt x="34" y="378"/>
                    </a:lnTo>
                    <a:lnTo>
                      <a:pt x="58" y="378"/>
                    </a:lnTo>
                    <a:lnTo>
                      <a:pt x="86" y="374"/>
                    </a:lnTo>
                    <a:lnTo>
                      <a:pt x="116" y="370"/>
                    </a:lnTo>
                    <a:lnTo>
                      <a:pt x="148" y="360"/>
                    </a:lnTo>
                    <a:lnTo>
                      <a:pt x="182" y="348"/>
                    </a:lnTo>
                    <a:lnTo>
                      <a:pt x="198" y="340"/>
                    </a:lnTo>
                    <a:lnTo>
                      <a:pt x="214" y="330"/>
                    </a:lnTo>
                    <a:lnTo>
                      <a:pt x="230" y="318"/>
                    </a:lnTo>
                    <a:lnTo>
                      <a:pt x="246" y="306"/>
                    </a:lnTo>
                    <a:lnTo>
                      <a:pt x="260" y="292"/>
                    </a:lnTo>
                    <a:lnTo>
                      <a:pt x="274" y="276"/>
                    </a:lnTo>
                    <a:lnTo>
                      <a:pt x="288" y="258"/>
                    </a:lnTo>
                    <a:lnTo>
                      <a:pt x="300" y="238"/>
                    </a:lnTo>
                    <a:lnTo>
                      <a:pt x="310" y="216"/>
                    </a:lnTo>
                    <a:lnTo>
                      <a:pt x="320" y="192"/>
                    </a:lnTo>
                    <a:lnTo>
                      <a:pt x="326" y="166"/>
                    </a:lnTo>
                    <a:lnTo>
                      <a:pt x="332" y="138"/>
                    </a:lnTo>
                    <a:lnTo>
                      <a:pt x="336" y="108"/>
                    </a:lnTo>
                    <a:lnTo>
                      <a:pt x="338" y="74"/>
                    </a:lnTo>
                    <a:lnTo>
                      <a:pt x="338" y="38"/>
                    </a:lnTo>
                    <a:lnTo>
                      <a:pt x="336" y="0"/>
                    </a:lnTo>
                    <a:lnTo>
                      <a:pt x="866" y="0"/>
                    </a:lnTo>
                    <a:lnTo>
                      <a:pt x="866" y="0"/>
                    </a:lnTo>
                    <a:lnTo>
                      <a:pt x="862" y="16"/>
                    </a:lnTo>
                    <a:lnTo>
                      <a:pt x="850" y="58"/>
                    </a:lnTo>
                    <a:lnTo>
                      <a:pt x="830" y="122"/>
                    </a:lnTo>
                    <a:lnTo>
                      <a:pt x="816" y="158"/>
                    </a:lnTo>
                    <a:lnTo>
                      <a:pt x="798" y="196"/>
                    </a:lnTo>
                    <a:lnTo>
                      <a:pt x="780" y="236"/>
                    </a:lnTo>
                    <a:lnTo>
                      <a:pt x="756" y="276"/>
                    </a:lnTo>
                    <a:lnTo>
                      <a:pt x="732" y="314"/>
                    </a:lnTo>
                    <a:lnTo>
                      <a:pt x="702" y="352"/>
                    </a:lnTo>
                    <a:lnTo>
                      <a:pt x="670" y="386"/>
                    </a:lnTo>
                    <a:lnTo>
                      <a:pt x="654" y="402"/>
                    </a:lnTo>
                    <a:lnTo>
                      <a:pt x="634" y="418"/>
                    </a:lnTo>
                    <a:lnTo>
                      <a:pt x="616" y="432"/>
                    </a:lnTo>
                    <a:lnTo>
                      <a:pt x="596" y="444"/>
                    </a:lnTo>
                    <a:lnTo>
                      <a:pt x="574" y="456"/>
                    </a:lnTo>
                    <a:lnTo>
                      <a:pt x="552" y="466"/>
                    </a:lnTo>
                    <a:lnTo>
                      <a:pt x="552" y="466"/>
                    </a:lnTo>
                    <a:lnTo>
                      <a:pt x="524" y="476"/>
                    </a:lnTo>
                    <a:lnTo>
                      <a:pt x="490" y="482"/>
                    </a:lnTo>
                    <a:lnTo>
                      <a:pt x="456" y="486"/>
                    </a:lnTo>
                    <a:lnTo>
                      <a:pt x="418" y="488"/>
                    </a:lnTo>
                    <a:lnTo>
                      <a:pt x="378" y="486"/>
                    </a:lnTo>
                    <a:lnTo>
                      <a:pt x="338" y="482"/>
                    </a:lnTo>
                    <a:lnTo>
                      <a:pt x="298" y="478"/>
                    </a:lnTo>
                    <a:lnTo>
                      <a:pt x="256" y="470"/>
                    </a:lnTo>
                    <a:lnTo>
                      <a:pt x="216" y="462"/>
                    </a:lnTo>
                    <a:lnTo>
                      <a:pt x="178" y="452"/>
                    </a:lnTo>
                    <a:lnTo>
                      <a:pt x="140" y="440"/>
                    </a:lnTo>
                    <a:lnTo>
                      <a:pt x="106" y="428"/>
                    </a:lnTo>
                    <a:lnTo>
                      <a:pt x="74" y="416"/>
                    </a:lnTo>
                    <a:lnTo>
                      <a:pt x="44" y="404"/>
                    </a:lnTo>
                    <a:lnTo>
                      <a:pt x="20" y="390"/>
                    </a:lnTo>
                    <a:lnTo>
                      <a:pt x="0" y="37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5" name="Freeform 455"/>
              <p:cNvSpPr>
                <a:spLocks/>
              </p:cNvSpPr>
              <p:nvPr/>
            </p:nvSpPr>
            <p:spPr bwMode="auto">
              <a:xfrm>
                <a:off x="-4074990" y="9853368"/>
                <a:ext cx="1171575" cy="746125"/>
              </a:xfrm>
              <a:custGeom>
                <a:avLst/>
                <a:gdLst>
                  <a:gd name="T0" fmla="*/ 274 w 738"/>
                  <a:gd name="T1" fmla="*/ 2 h 470"/>
                  <a:gd name="T2" fmla="*/ 274 w 738"/>
                  <a:gd name="T3" fmla="*/ 2 h 470"/>
                  <a:gd name="T4" fmla="*/ 276 w 738"/>
                  <a:gd name="T5" fmla="*/ 16 h 470"/>
                  <a:gd name="T6" fmla="*/ 276 w 738"/>
                  <a:gd name="T7" fmla="*/ 52 h 470"/>
                  <a:gd name="T8" fmla="*/ 274 w 738"/>
                  <a:gd name="T9" fmla="*/ 76 h 470"/>
                  <a:gd name="T10" fmla="*/ 270 w 738"/>
                  <a:gd name="T11" fmla="*/ 104 h 470"/>
                  <a:gd name="T12" fmla="*/ 264 w 738"/>
                  <a:gd name="T13" fmla="*/ 134 h 470"/>
                  <a:gd name="T14" fmla="*/ 256 w 738"/>
                  <a:gd name="T15" fmla="*/ 166 h 470"/>
                  <a:gd name="T16" fmla="*/ 242 w 738"/>
                  <a:gd name="T17" fmla="*/ 198 h 470"/>
                  <a:gd name="T18" fmla="*/ 226 w 738"/>
                  <a:gd name="T19" fmla="*/ 232 h 470"/>
                  <a:gd name="T20" fmla="*/ 216 w 738"/>
                  <a:gd name="T21" fmla="*/ 248 h 470"/>
                  <a:gd name="T22" fmla="*/ 204 w 738"/>
                  <a:gd name="T23" fmla="*/ 264 h 470"/>
                  <a:gd name="T24" fmla="*/ 190 w 738"/>
                  <a:gd name="T25" fmla="*/ 280 h 470"/>
                  <a:gd name="T26" fmla="*/ 176 w 738"/>
                  <a:gd name="T27" fmla="*/ 294 h 470"/>
                  <a:gd name="T28" fmla="*/ 160 w 738"/>
                  <a:gd name="T29" fmla="*/ 310 h 470"/>
                  <a:gd name="T30" fmla="*/ 144 w 738"/>
                  <a:gd name="T31" fmla="*/ 324 h 470"/>
                  <a:gd name="T32" fmla="*/ 124 w 738"/>
                  <a:gd name="T33" fmla="*/ 336 h 470"/>
                  <a:gd name="T34" fmla="*/ 104 w 738"/>
                  <a:gd name="T35" fmla="*/ 348 h 470"/>
                  <a:gd name="T36" fmla="*/ 80 w 738"/>
                  <a:gd name="T37" fmla="*/ 360 h 470"/>
                  <a:gd name="T38" fmla="*/ 56 w 738"/>
                  <a:gd name="T39" fmla="*/ 370 h 470"/>
                  <a:gd name="T40" fmla="*/ 30 w 738"/>
                  <a:gd name="T41" fmla="*/ 380 h 470"/>
                  <a:gd name="T42" fmla="*/ 0 w 738"/>
                  <a:gd name="T43" fmla="*/ 388 h 470"/>
                  <a:gd name="T44" fmla="*/ 0 w 738"/>
                  <a:gd name="T45" fmla="*/ 388 h 470"/>
                  <a:gd name="T46" fmla="*/ 50 w 738"/>
                  <a:gd name="T47" fmla="*/ 404 h 470"/>
                  <a:gd name="T48" fmla="*/ 104 w 738"/>
                  <a:gd name="T49" fmla="*/ 418 h 470"/>
                  <a:gd name="T50" fmla="*/ 164 w 738"/>
                  <a:gd name="T51" fmla="*/ 436 h 470"/>
                  <a:gd name="T52" fmla="*/ 230 w 738"/>
                  <a:gd name="T53" fmla="*/ 452 h 470"/>
                  <a:gd name="T54" fmla="*/ 292 w 738"/>
                  <a:gd name="T55" fmla="*/ 464 h 470"/>
                  <a:gd name="T56" fmla="*/ 318 w 738"/>
                  <a:gd name="T57" fmla="*/ 468 h 470"/>
                  <a:gd name="T58" fmla="*/ 344 w 738"/>
                  <a:gd name="T59" fmla="*/ 470 h 470"/>
                  <a:gd name="T60" fmla="*/ 364 w 738"/>
                  <a:gd name="T61" fmla="*/ 470 h 470"/>
                  <a:gd name="T62" fmla="*/ 378 w 738"/>
                  <a:gd name="T63" fmla="*/ 466 h 470"/>
                  <a:gd name="T64" fmla="*/ 378 w 738"/>
                  <a:gd name="T65" fmla="*/ 466 h 470"/>
                  <a:gd name="T66" fmla="*/ 408 w 738"/>
                  <a:gd name="T67" fmla="*/ 456 h 470"/>
                  <a:gd name="T68" fmla="*/ 426 w 738"/>
                  <a:gd name="T69" fmla="*/ 448 h 470"/>
                  <a:gd name="T70" fmla="*/ 448 w 738"/>
                  <a:gd name="T71" fmla="*/ 438 h 470"/>
                  <a:gd name="T72" fmla="*/ 470 w 738"/>
                  <a:gd name="T73" fmla="*/ 426 h 470"/>
                  <a:gd name="T74" fmla="*/ 494 w 738"/>
                  <a:gd name="T75" fmla="*/ 412 h 470"/>
                  <a:gd name="T76" fmla="*/ 518 w 738"/>
                  <a:gd name="T77" fmla="*/ 394 h 470"/>
                  <a:gd name="T78" fmla="*/ 544 w 738"/>
                  <a:gd name="T79" fmla="*/ 370 h 470"/>
                  <a:gd name="T80" fmla="*/ 570 w 738"/>
                  <a:gd name="T81" fmla="*/ 344 h 470"/>
                  <a:gd name="T82" fmla="*/ 596 w 738"/>
                  <a:gd name="T83" fmla="*/ 312 h 470"/>
                  <a:gd name="T84" fmla="*/ 622 w 738"/>
                  <a:gd name="T85" fmla="*/ 276 h 470"/>
                  <a:gd name="T86" fmla="*/ 648 w 738"/>
                  <a:gd name="T87" fmla="*/ 234 h 470"/>
                  <a:gd name="T88" fmla="*/ 672 w 738"/>
                  <a:gd name="T89" fmla="*/ 186 h 470"/>
                  <a:gd name="T90" fmla="*/ 696 w 738"/>
                  <a:gd name="T91" fmla="*/ 132 h 470"/>
                  <a:gd name="T92" fmla="*/ 718 w 738"/>
                  <a:gd name="T93" fmla="*/ 72 h 470"/>
                  <a:gd name="T94" fmla="*/ 738 w 738"/>
                  <a:gd name="T95" fmla="*/ 2 h 470"/>
                  <a:gd name="T96" fmla="*/ 738 w 738"/>
                  <a:gd name="T97" fmla="*/ 2 h 470"/>
                  <a:gd name="T98" fmla="*/ 522 w 738"/>
                  <a:gd name="T99" fmla="*/ 0 h 470"/>
                  <a:gd name="T100" fmla="*/ 364 w 738"/>
                  <a:gd name="T101" fmla="*/ 0 h 470"/>
                  <a:gd name="T102" fmla="*/ 306 w 738"/>
                  <a:gd name="T103" fmla="*/ 2 h 470"/>
                  <a:gd name="T104" fmla="*/ 274 w 738"/>
                  <a:gd name="T105" fmla="*/ 2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38" h="470">
                    <a:moveTo>
                      <a:pt x="274" y="2"/>
                    </a:moveTo>
                    <a:lnTo>
                      <a:pt x="274" y="2"/>
                    </a:lnTo>
                    <a:lnTo>
                      <a:pt x="276" y="16"/>
                    </a:lnTo>
                    <a:lnTo>
                      <a:pt x="276" y="52"/>
                    </a:lnTo>
                    <a:lnTo>
                      <a:pt x="274" y="76"/>
                    </a:lnTo>
                    <a:lnTo>
                      <a:pt x="270" y="104"/>
                    </a:lnTo>
                    <a:lnTo>
                      <a:pt x="264" y="134"/>
                    </a:lnTo>
                    <a:lnTo>
                      <a:pt x="256" y="166"/>
                    </a:lnTo>
                    <a:lnTo>
                      <a:pt x="242" y="198"/>
                    </a:lnTo>
                    <a:lnTo>
                      <a:pt x="226" y="232"/>
                    </a:lnTo>
                    <a:lnTo>
                      <a:pt x="216" y="248"/>
                    </a:lnTo>
                    <a:lnTo>
                      <a:pt x="204" y="264"/>
                    </a:lnTo>
                    <a:lnTo>
                      <a:pt x="190" y="280"/>
                    </a:lnTo>
                    <a:lnTo>
                      <a:pt x="176" y="294"/>
                    </a:lnTo>
                    <a:lnTo>
                      <a:pt x="160" y="310"/>
                    </a:lnTo>
                    <a:lnTo>
                      <a:pt x="144" y="324"/>
                    </a:lnTo>
                    <a:lnTo>
                      <a:pt x="124" y="336"/>
                    </a:lnTo>
                    <a:lnTo>
                      <a:pt x="104" y="348"/>
                    </a:lnTo>
                    <a:lnTo>
                      <a:pt x="80" y="360"/>
                    </a:lnTo>
                    <a:lnTo>
                      <a:pt x="56" y="370"/>
                    </a:lnTo>
                    <a:lnTo>
                      <a:pt x="30" y="380"/>
                    </a:lnTo>
                    <a:lnTo>
                      <a:pt x="0" y="388"/>
                    </a:lnTo>
                    <a:lnTo>
                      <a:pt x="0" y="388"/>
                    </a:lnTo>
                    <a:lnTo>
                      <a:pt x="50" y="404"/>
                    </a:lnTo>
                    <a:lnTo>
                      <a:pt x="104" y="418"/>
                    </a:lnTo>
                    <a:lnTo>
                      <a:pt x="164" y="436"/>
                    </a:lnTo>
                    <a:lnTo>
                      <a:pt x="230" y="452"/>
                    </a:lnTo>
                    <a:lnTo>
                      <a:pt x="292" y="464"/>
                    </a:lnTo>
                    <a:lnTo>
                      <a:pt x="318" y="468"/>
                    </a:lnTo>
                    <a:lnTo>
                      <a:pt x="344" y="470"/>
                    </a:lnTo>
                    <a:lnTo>
                      <a:pt x="364" y="470"/>
                    </a:lnTo>
                    <a:lnTo>
                      <a:pt x="378" y="466"/>
                    </a:lnTo>
                    <a:lnTo>
                      <a:pt x="378" y="466"/>
                    </a:lnTo>
                    <a:lnTo>
                      <a:pt x="408" y="456"/>
                    </a:lnTo>
                    <a:lnTo>
                      <a:pt x="426" y="448"/>
                    </a:lnTo>
                    <a:lnTo>
                      <a:pt x="448" y="438"/>
                    </a:lnTo>
                    <a:lnTo>
                      <a:pt x="470" y="426"/>
                    </a:lnTo>
                    <a:lnTo>
                      <a:pt x="494" y="412"/>
                    </a:lnTo>
                    <a:lnTo>
                      <a:pt x="518" y="394"/>
                    </a:lnTo>
                    <a:lnTo>
                      <a:pt x="544" y="370"/>
                    </a:lnTo>
                    <a:lnTo>
                      <a:pt x="570" y="344"/>
                    </a:lnTo>
                    <a:lnTo>
                      <a:pt x="596" y="312"/>
                    </a:lnTo>
                    <a:lnTo>
                      <a:pt x="622" y="276"/>
                    </a:lnTo>
                    <a:lnTo>
                      <a:pt x="648" y="234"/>
                    </a:lnTo>
                    <a:lnTo>
                      <a:pt x="672" y="186"/>
                    </a:lnTo>
                    <a:lnTo>
                      <a:pt x="696" y="132"/>
                    </a:lnTo>
                    <a:lnTo>
                      <a:pt x="718" y="72"/>
                    </a:lnTo>
                    <a:lnTo>
                      <a:pt x="738" y="2"/>
                    </a:lnTo>
                    <a:lnTo>
                      <a:pt x="738" y="2"/>
                    </a:lnTo>
                    <a:lnTo>
                      <a:pt x="522" y="0"/>
                    </a:lnTo>
                    <a:lnTo>
                      <a:pt x="364" y="0"/>
                    </a:lnTo>
                    <a:lnTo>
                      <a:pt x="306" y="2"/>
                    </a:lnTo>
                    <a:lnTo>
                      <a:pt x="274" y="2"/>
                    </a:lnTo>
                    <a:close/>
                  </a:path>
                </a:pathLst>
              </a:custGeom>
              <a:solidFill>
                <a:srgbClr val="A58E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6" name="Freeform 456"/>
              <p:cNvSpPr>
                <a:spLocks/>
              </p:cNvSpPr>
              <p:nvPr/>
            </p:nvSpPr>
            <p:spPr bwMode="auto">
              <a:xfrm>
                <a:off x="-4074990" y="9853368"/>
                <a:ext cx="1171575" cy="746125"/>
              </a:xfrm>
              <a:custGeom>
                <a:avLst/>
                <a:gdLst>
                  <a:gd name="T0" fmla="*/ 274 w 738"/>
                  <a:gd name="T1" fmla="*/ 2 h 470"/>
                  <a:gd name="T2" fmla="*/ 274 w 738"/>
                  <a:gd name="T3" fmla="*/ 2 h 470"/>
                  <a:gd name="T4" fmla="*/ 276 w 738"/>
                  <a:gd name="T5" fmla="*/ 16 h 470"/>
                  <a:gd name="T6" fmla="*/ 276 w 738"/>
                  <a:gd name="T7" fmla="*/ 52 h 470"/>
                  <a:gd name="T8" fmla="*/ 274 w 738"/>
                  <a:gd name="T9" fmla="*/ 76 h 470"/>
                  <a:gd name="T10" fmla="*/ 270 w 738"/>
                  <a:gd name="T11" fmla="*/ 104 h 470"/>
                  <a:gd name="T12" fmla="*/ 264 w 738"/>
                  <a:gd name="T13" fmla="*/ 134 h 470"/>
                  <a:gd name="T14" fmla="*/ 256 w 738"/>
                  <a:gd name="T15" fmla="*/ 166 h 470"/>
                  <a:gd name="T16" fmla="*/ 242 w 738"/>
                  <a:gd name="T17" fmla="*/ 198 h 470"/>
                  <a:gd name="T18" fmla="*/ 226 w 738"/>
                  <a:gd name="T19" fmla="*/ 232 h 470"/>
                  <a:gd name="T20" fmla="*/ 216 w 738"/>
                  <a:gd name="T21" fmla="*/ 248 h 470"/>
                  <a:gd name="T22" fmla="*/ 204 w 738"/>
                  <a:gd name="T23" fmla="*/ 264 h 470"/>
                  <a:gd name="T24" fmla="*/ 190 w 738"/>
                  <a:gd name="T25" fmla="*/ 280 h 470"/>
                  <a:gd name="T26" fmla="*/ 176 w 738"/>
                  <a:gd name="T27" fmla="*/ 294 h 470"/>
                  <a:gd name="T28" fmla="*/ 160 w 738"/>
                  <a:gd name="T29" fmla="*/ 310 h 470"/>
                  <a:gd name="T30" fmla="*/ 144 w 738"/>
                  <a:gd name="T31" fmla="*/ 324 h 470"/>
                  <a:gd name="T32" fmla="*/ 124 w 738"/>
                  <a:gd name="T33" fmla="*/ 336 h 470"/>
                  <a:gd name="T34" fmla="*/ 104 w 738"/>
                  <a:gd name="T35" fmla="*/ 348 h 470"/>
                  <a:gd name="T36" fmla="*/ 80 w 738"/>
                  <a:gd name="T37" fmla="*/ 360 h 470"/>
                  <a:gd name="T38" fmla="*/ 56 w 738"/>
                  <a:gd name="T39" fmla="*/ 370 h 470"/>
                  <a:gd name="T40" fmla="*/ 30 w 738"/>
                  <a:gd name="T41" fmla="*/ 380 h 470"/>
                  <a:gd name="T42" fmla="*/ 0 w 738"/>
                  <a:gd name="T43" fmla="*/ 388 h 470"/>
                  <a:gd name="T44" fmla="*/ 0 w 738"/>
                  <a:gd name="T45" fmla="*/ 388 h 470"/>
                  <a:gd name="T46" fmla="*/ 50 w 738"/>
                  <a:gd name="T47" fmla="*/ 404 h 470"/>
                  <a:gd name="T48" fmla="*/ 104 w 738"/>
                  <a:gd name="T49" fmla="*/ 418 h 470"/>
                  <a:gd name="T50" fmla="*/ 164 w 738"/>
                  <a:gd name="T51" fmla="*/ 436 h 470"/>
                  <a:gd name="T52" fmla="*/ 230 w 738"/>
                  <a:gd name="T53" fmla="*/ 452 h 470"/>
                  <a:gd name="T54" fmla="*/ 292 w 738"/>
                  <a:gd name="T55" fmla="*/ 464 h 470"/>
                  <a:gd name="T56" fmla="*/ 318 w 738"/>
                  <a:gd name="T57" fmla="*/ 468 h 470"/>
                  <a:gd name="T58" fmla="*/ 344 w 738"/>
                  <a:gd name="T59" fmla="*/ 470 h 470"/>
                  <a:gd name="T60" fmla="*/ 364 w 738"/>
                  <a:gd name="T61" fmla="*/ 470 h 470"/>
                  <a:gd name="T62" fmla="*/ 378 w 738"/>
                  <a:gd name="T63" fmla="*/ 466 h 470"/>
                  <a:gd name="T64" fmla="*/ 378 w 738"/>
                  <a:gd name="T65" fmla="*/ 466 h 470"/>
                  <a:gd name="T66" fmla="*/ 408 w 738"/>
                  <a:gd name="T67" fmla="*/ 456 h 470"/>
                  <a:gd name="T68" fmla="*/ 426 w 738"/>
                  <a:gd name="T69" fmla="*/ 448 h 470"/>
                  <a:gd name="T70" fmla="*/ 448 w 738"/>
                  <a:gd name="T71" fmla="*/ 438 h 470"/>
                  <a:gd name="T72" fmla="*/ 470 w 738"/>
                  <a:gd name="T73" fmla="*/ 426 h 470"/>
                  <a:gd name="T74" fmla="*/ 494 w 738"/>
                  <a:gd name="T75" fmla="*/ 412 h 470"/>
                  <a:gd name="T76" fmla="*/ 518 w 738"/>
                  <a:gd name="T77" fmla="*/ 394 h 470"/>
                  <a:gd name="T78" fmla="*/ 544 w 738"/>
                  <a:gd name="T79" fmla="*/ 370 h 470"/>
                  <a:gd name="T80" fmla="*/ 570 w 738"/>
                  <a:gd name="T81" fmla="*/ 344 h 470"/>
                  <a:gd name="T82" fmla="*/ 596 w 738"/>
                  <a:gd name="T83" fmla="*/ 312 h 470"/>
                  <a:gd name="T84" fmla="*/ 622 w 738"/>
                  <a:gd name="T85" fmla="*/ 276 h 470"/>
                  <a:gd name="T86" fmla="*/ 648 w 738"/>
                  <a:gd name="T87" fmla="*/ 234 h 470"/>
                  <a:gd name="T88" fmla="*/ 672 w 738"/>
                  <a:gd name="T89" fmla="*/ 186 h 470"/>
                  <a:gd name="T90" fmla="*/ 696 w 738"/>
                  <a:gd name="T91" fmla="*/ 132 h 470"/>
                  <a:gd name="T92" fmla="*/ 718 w 738"/>
                  <a:gd name="T93" fmla="*/ 72 h 470"/>
                  <a:gd name="T94" fmla="*/ 738 w 738"/>
                  <a:gd name="T95" fmla="*/ 2 h 470"/>
                  <a:gd name="T96" fmla="*/ 738 w 738"/>
                  <a:gd name="T97" fmla="*/ 2 h 470"/>
                  <a:gd name="T98" fmla="*/ 522 w 738"/>
                  <a:gd name="T99" fmla="*/ 0 h 470"/>
                  <a:gd name="T100" fmla="*/ 364 w 738"/>
                  <a:gd name="T101" fmla="*/ 0 h 470"/>
                  <a:gd name="T102" fmla="*/ 306 w 738"/>
                  <a:gd name="T103" fmla="*/ 2 h 470"/>
                  <a:gd name="T104" fmla="*/ 274 w 738"/>
                  <a:gd name="T105" fmla="*/ 2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38" h="470">
                    <a:moveTo>
                      <a:pt x="274" y="2"/>
                    </a:moveTo>
                    <a:lnTo>
                      <a:pt x="274" y="2"/>
                    </a:lnTo>
                    <a:lnTo>
                      <a:pt x="276" y="16"/>
                    </a:lnTo>
                    <a:lnTo>
                      <a:pt x="276" y="52"/>
                    </a:lnTo>
                    <a:lnTo>
                      <a:pt x="274" y="76"/>
                    </a:lnTo>
                    <a:lnTo>
                      <a:pt x="270" y="104"/>
                    </a:lnTo>
                    <a:lnTo>
                      <a:pt x="264" y="134"/>
                    </a:lnTo>
                    <a:lnTo>
                      <a:pt x="256" y="166"/>
                    </a:lnTo>
                    <a:lnTo>
                      <a:pt x="242" y="198"/>
                    </a:lnTo>
                    <a:lnTo>
                      <a:pt x="226" y="232"/>
                    </a:lnTo>
                    <a:lnTo>
                      <a:pt x="216" y="248"/>
                    </a:lnTo>
                    <a:lnTo>
                      <a:pt x="204" y="264"/>
                    </a:lnTo>
                    <a:lnTo>
                      <a:pt x="190" y="280"/>
                    </a:lnTo>
                    <a:lnTo>
                      <a:pt x="176" y="294"/>
                    </a:lnTo>
                    <a:lnTo>
                      <a:pt x="160" y="310"/>
                    </a:lnTo>
                    <a:lnTo>
                      <a:pt x="144" y="324"/>
                    </a:lnTo>
                    <a:lnTo>
                      <a:pt x="124" y="336"/>
                    </a:lnTo>
                    <a:lnTo>
                      <a:pt x="104" y="348"/>
                    </a:lnTo>
                    <a:lnTo>
                      <a:pt x="80" y="360"/>
                    </a:lnTo>
                    <a:lnTo>
                      <a:pt x="56" y="370"/>
                    </a:lnTo>
                    <a:lnTo>
                      <a:pt x="30" y="380"/>
                    </a:lnTo>
                    <a:lnTo>
                      <a:pt x="0" y="388"/>
                    </a:lnTo>
                    <a:lnTo>
                      <a:pt x="0" y="388"/>
                    </a:lnTo>
                    <a:lnTo>
                      <a:pt x="50" y="404"/>
                    </a:lnTo>
                    <a:lnTo>
                      <a:pt x="104" y="418"/>
                    </a:lnTo>
                    <a:lnTo>
                      <a:pt x="164" y="436"/>
                    </a:lnTo>
                    <a:lnTo>
                      <a:pt x="230" y="452"/>
                    </a:lnTo>
                    <a:lnTo>
                      <a:pt x="292" y="464"/>
                    </a:lnTo>
                    <a:lnTo>
                      <a:pt x="318" y="468"/>
                    </a:lnTo>
                    <a:lnTo>
                      <a:pt x="344" y="470"/>
                    </a:lnTo>
                    <a:lnTo>
                      <a:pt x="364" y="470"/>
                    </a:lnTo>
                    <a:lnTo>
                      <a:pt x="378" y="466"/>
                    </a:lnTo>
                    <a:lnTo>
                      <a:pt x="378" y="466"/>
                    </a:lnTo>
                    <a:lnTo>
                      <a:pt x="408" y="456"/>
                    </a:lnTo>
                    <a:lnTo>
                      <a:pt x="426" y="448"/>
                    </a:lnTo>
                    <a:lnTo>
                      <a:pt x="448" y="438"/>
                    </a:lnTo>
                    <a:lnTo>
                      <a:pt x="470" y="426"/>
                    </a:lnTo>
                    <a:lnTo>
                      <a:pt x="494" y="412"/>
                    </a:lnTo>
                    <a:lnTo>
                      <a:pt x="518" y="394"/>
                    </a:lnTo>
                    <a:lnTo>
                      <a:pt x="544" y="370"/>
                    </a:lnTo>
                    <a:lnTo>
                      <a:pt x="570" y="344"/>
                    </a:lnTo>
                    <a:lnTo>
                      <a:pt x="596" y="312"/>
                    </a:lnTo>
                    <a:lnTo>
                      <a:pt x="622" y="276"/>
                    </a:lnTo>
                    <a:lnTo>
                      <a:pt x="648" y="234"/>
                    </a:lnTo>
                    <a:lnTo>
                      <a:pt x="672" y="186"/>
                    </a:lnTo>
                    <a:lnTo>
                      <a:pt x="696" y="132"/>
                    </a:lnTo>
                    <a:lnTo>
                      <a:pt x="718" y="72"/>
                    </a:lnTo>
                    <a:lnTo>
                      <a:pt x="738" y="2"/>
                    </a:lnTo>
                    <a:lnTo>
                      <a:pt x="738" y="2"/>
                    </a:lnTo>
                    <a:lnTo>
                      <a:pt x="522" y="0"/>
                    </a:lnTo>
                    <a:lnTo>
                      <a:pt x="364" y="0"/>
                    </a:lnTo>
                    <a:lnTo>
                      <a:pt x="306" y="2"/>
                    </a:lnTo>
                    <a:lnTo>
                      <a:pt x="274"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7" name="Freeform 457"/>
              <p:cNvSpPr>
                <a:spLocks/>
              </p:cNvSpPr>
              <p:nvPr/>
            </p:nvSpPr>
            <p:spPr bwMode="auto">
              <a:xfrm>
                <a:off x="-4011490" y="9907343"/>
                <a:ext cx="990600" cy="682625"/>
              </a:xfrm>
              <a:custGeom>
                <a:avLst/>
                <a:gdLst>
                  <a:gd name="T0" fmla="*/ 0 w 624"/>
                  <a:gd name="T1" fmla="*/ 376 h 430"/>
                  <a:gd name="T2" fmla="*/ 0 w 624"/>
                  <a:gd name="T3" fmla="*/ 376 h 430"/>
                  <a:gd name="T4" fmla="*/ 10 w 624"/>
                  <a:gd name="T5" fmla="*/ 374 h 430"/>
                  <a:gd name="T6" fmla="*/ 36 w 624"/>
                  <a:gd name="T7" fmla="*/ 362 h 430"/>
                  <a:gd name="T8" fmla="*/ 54 w 624"/>
                  <a:gd name="T9" fmla="*/ 354 h 430"/>
                  <a:gd name="T10" fmla="*/ 72 w 624"/>
                  <a:gd name="T11" fmla="*/ 344 h 430"/>
                  <a:gd name="T12" fmla="*/ 94 w 624"/>
                  <a:gd name="T13" fmla="*/ 330 h 430"/>
                  <a:gd name="T14" fmla="*/ 116 w 624"/>
                  <a:gd name="T15" fmla="*/ 314 h 430"/>
                  <a:gd name="T16" fmla="*/ 138 w 624"/>
                  <a:gd name="T17" fmla="*/ 296 h 430"/>
                  <a:gd name="T18" fmla="*/ 160 w 624"/>
                  <a:gd name="T19" fmla="*/ 274 h 430"/>
                  <a:gd name="T20" fmla="*/ 182 w 624"/>
                  <a:gd name="T21" fmla="*/ 250 h 430"/>
                  <a:gd name="T22" fmla="*/ 202 w 624"/>
                  <a:gd name="T23" fmla="*/ 222 h 430"/>
                  <a:gd name="T24" fmla="*/ 220 w 624"/>
                  <a:gd name="T25" fmla="*/ 190 h 430"/>
                  <a:gd name="T26" fmla="*/ 236 w 624"/>
                  <a:gd name="T27" fmla="*/ 154 h 430"/>
                  <a:gd name="T28" fmla="*/ 248 w 624"/>
                  <a:gd name="T29" fmla="*/ 114 h 430"/>
                  <a:gd name="T30" fmla="*/ 252 w 624"/>
                  <a:gd name="T31" fmla="*/ 92 h 430"/>
                  <a:gd name="T32" fmla="*/ 256 w 624"/>
                  <a:gd name="T33" fmla="*/ 70 h 430"/>
                  <a:gd name="T34" fmla="*/ 256 w 624"/>
                  <a:gd name="T35" fmla="*/ 70 h 430"/>
                  <a:gd name="T36" fmla="*/ 268 w 624"/>
                  <a:gd name="T37" fmla="*/ 70 h 430"/>
                  <a:gd name="T38" fmla="*/ 280 w 624"/>
                  <a:gd name="T39" fmla="*/ 68 h 430"/>
                  <a:gd name="T40" fmla="*/ 294 w 624"/>
                  <a:gd name="T41" fmla="*/ 64 h 430"/>
                  <a:gd name="T42" fmla="*/ 308 w 624"/>
                  <a:gd name="T43" fmla="*/ 56 h 430"/>
                  <a:gd name="T44" fmla="*/ 316 w 624"/>
                  <a:gd name="T45" fmla="*/ 52 h 430"/>
                  <a:gd name="T46" fmla="*/ 322 w 624"/>
                  <a:gd name="T47" fmla="*/ 44 h 430"/>
                  <a:gd name="T48" fmla="*/ 328 w 624"/>
                  <a:gd name="T49" fmla="*/ 36 h 430"/>
                  <a:gd name="T50" fmla="*/ 332 w 624"/>
                  <a:gd name="T51" fmla="*/ 26 h 430"/>
                  <a:gd name="T52" fmla="*/ 336 w 624"/>
                  <a:gd name="T53" fmla="*/ 14 h 430"/>
                  <a:gd name="T54" fmla="*/ 338 w 624"/>
                  <a:gd name="T55" fmla="*/ 0 h 430"/>
                  <a:gd name="T56" fmla="*/ 588 w 624"/>
                  <a:gd name="T57" fmla="*/ 0 h 430"/>
                  <a:gd name="T58" fmla="*/ 588 w 624"/>
                  <a:gd name="T59" fmla="*/ 0 h 430"/>
                  <a:gd name="T60" fmla="*/ 582 w 624"/>
                  <a:gd name="T61" fmla="*/ 12 h 430"/>
                  <a:gd name="T62" fmla="*/ 578 w 624"/>
                  <a:gd name="T63" fmla="*/ 24 h 430"/>
                  <a:gd name="T64" fmla="*/ 576 w 624"/>
                  <a:gd name="T65" fmla="*/ 40 h 430"/>
                  <a:gd name="T66" fmla="*/ 576 w 624"/>
                  <a:gd name="T67" fmla="*/ 48 h 430"/>
                  <a:gd name="T68" fmla="*/ 578 w 624"/>
                  <a:gd name="T69" fmla="*/ 56 h 430"/>
                  <a:gd name="T70" fmla="*/ 580 w 624"/>
                  <a:gd name="T71" fmla="*/ 64 h 430"/>
                  <a:gd name="T72" fmla="*/ 584 w 624"/>
                  <a:gd name="T73" fmla="*/ 72 h 430"/>
                  <a:gd name="T74" fmla="*/ 592 w 624"/>
                  <a:gd name="T75" fmla="*/ 78 h 430"/>
                  <a:gd name="T76" fmla="*/ 600 w 624"/>
                  <a:gd name="T77" fmla="*/ 84 h 430"/>
                  <a:gd name="T78" fmla="*/ 610 w 624"/>
                  <a:gd name="T79" fmla="*/ 90 h 430"/>
                  <a:gd name="T80" fmla="*/ 624 w 624"/>
                  <a:gd name="T81" fmla="*/ 94 h 430"/>
                  <a:gd name="T82" fmla="*/ 624 w 624"/>
                  <a:gd name="T83" fmla="*/ 94 h 430"/>
                  <a:gd name="T84" fmla="*/ 620 w 624"/>
                  <a:gd name="T85" fmla="*/ 108 h 430"/>
                  <a:gd name="T86" fmla="*/ 604 w 624"/>
                  <a:gd name="T87" fmla="*/ 142 h 430"/>
                  <a:gd name="T88" fmla="*/ 594 w 624"/>
                  <a:gd name="T89" fmla="*/ 166 h 430"/>
                  <a:gd name="T90" fmla="*/ 580 w 624"/>
                  <a:gd name="T91" fmla="*/ 192 h 430"/>
                  <a:gd name="T92" fmla="*/ 564 w 624"/>
                  <a:gd name="T93" fmla="*/ 222 h 430"/>
                  <a:gd name="T94" fmla="*/ 544 w 624"/>
                  <a:gd name="T95" fmla="*/ 250 h 430"/>
                  <a:gd name="T96" fmla="*/ 522 w 624"/>
                  <a:gd name="T97" fmla="*/ 280 h 430"/>
                  <a:gd name="T98" fmla="*/ 498 w 624"/>
                  <a:gd name="T99" fmla="*/ 310 h 430"/>
                  <a:gd name="T100" fmla="*/ 470 w 624"/>
                  <a:gd name="T101" fmla="*/ 338 h 430"/>
                  <a:gd name="T102" fmla="*/ 438 w 624"/>
                  <a:gd name="T103" fmla="*/ 364 h 430"/>
                  <a:gd name="T104" fmla="*/ 404 w 624"/>
                  <a:gd name="T105" fmla="*/ 388 h 430"/>
                  <a:gd name="T106" fmla="*/ 384 w 624"/>
                  <a:gd name="T107" fmla="*/ 398 h 430"/>
                  <a:gd name="T108" fmla="*/ 366 w 624"/>
                  <a:gd name="T109" fmla="*/ 408 h 430"/>
                  <a:gd name="T110" fmla="*/ 346 w 624"/>
                  <a:gd name="T111" fmla="*/ 416 h 430"/>
                  <a:gd name="T112" fmla="*/ 324 w 624"/>
                  <a:gd name="T113" fmla="*/ 422 h 430"/>
                  <a:gd name="T114" fmla="*/ 302 w 624"/>
                  <a:gd name="T115" fmla="*/ 428 h 430"/>
                  <a:gd name="T116" fmla="*/ 280 w 624"/>
                  <a:gd name="T117" fmla="*/ 430 h 430"/>
                  <a:gd name="T118" fmla="*/ 0 w 624"/>
                  <a:gd name="T119" fmla="*/ 376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4" h="430">
                    <a:moveTo>
                      <a:pt x="0" y="376"/>
                    </a:moveTo>
                    <a:lnTo>
                      <a:pt x="0" y="376"/>
                    </a:lnTo>
                    <a:lnTo>
                      <a:pt x="10" y="374"/>
                    </a:lnTo>
                    <a:lnTo>
                      <a:pt x="36" y="362"/>
                    </a:lnTo>
                    <a:lnTo>
                      <a:pt x="54" y="354"/>
                    </a:lnTo>
                    <a:lnTo>
                      <a:pt x="72" y="344"/>
                    </a:lnTo>
                    <a:lnTo>
                      <a:pt x="94" y="330"/>
                    </a:lnTo>
                    <a:lnTo>
                      <a:pt x="116" y="314"/>
                    </a:lnTo>
                    <a:lnTo>
                      <a:pt x="138" y="296"/>
                    </a:lnTo>
                    <a:lnTo>
                      <a:pt x="160" y="274"/>
                    </a:lnTo>
                    <a:lnTo>
                      <a:pt x="182" y="250"/>
                    </a:lnTo>
                    <a:lnTo>
                      <a:pt x="202" y="222"/>
                    </a:lnTo>
                    <a:lnTo>
                      <a:pt x="220" y="190"/>
                    </a:lnTo>
                    <a:lnTo>
                      <a:pt x="236" y="154"/>
                    </a:lnTo>
                    <a:lnTo>
                      <a:pt x="248" y="114"/>
                    </a:lnTo>
                    <a:lnTo>
                      <a:pt x="252" y="92"/>
                    </a:lnTo>
                    <a:lnTo>
                      <a:pt x="256" y="70"/>
                    </a:lnTo>
                    <a:lnTo>
                      <a:pt x="256" y="70"/>
                    </a:lnTo>
                    <a:lnTo>
                      <a:pt x="268" y="70"/>
                    </a:lnTo>
                    <a:lnTo>
                      <a:pt x="280" y="68"/>
                    </a:lnTo>
                    <a:lnTo>
                      <a:pt x="294" y="64"/>
                    </a:lnTo>
                    <a:lnTo>
                      <a:pt x="308" y="56"/>
                    </a:lnTo>
                    <a:lnTo>
                      <a:pt x="316" y="52"/>
                    </a:lnTo>
                    <a:lnTo>
                      <a:pt x="322" y="44"/>
                    </a:lnTo>
                    <a:lnTo>
                      <a:pt x="328" y="36"/>
                    </a:lnTo>
                    <a:lnTo>
                      <a:pt x="332" y="26"/>
                    </a:lnTo>
                    <a:lnTo>
                      <a:pt x="336" y="14"/>
                    </a:lnTo>
                    <a:lnTo>
                      <a:pt x="338" y="0"/>
                    </a:lnTo>
                    <a:lnTo>
                      <a:pt x="588" y="0"/>
                    </a:lnTo>
                    <a:lnTo>
                      <a:pt x="588" y="0"/>
                    </a:lnTo>
                    <a:lnTo>
                      <a:pt x="582" y="12"/>
                    </a:lnTo>
                    <a:lnTo>
                      <a:pt x="578" y="24"/>
                    </a:lnTo>
                    <a:lnTo>
                      <a:pt x="576" y="40"/>
                    </a:lnTo>
                    <a:lnTo>
                      <a:pt x="576" y="48"/>
                    </a:lnTo>
                    <a:lnTo>
                      <a:pt x="578" y="56"/>
                    </a:lnTo>
                    <a:lnTo>
                      <a:pt x="580" y="64"/>
                    </a:lnTo>
                    <a:lnTo>
                      <a:pt x="584" y="72"/>
                    </a:lnTo>
                    <a:lnTo>
                      <a:pt x="592" y="78"/>
                    </a:lnTo>
                    <a:lnTo>
                      <a:pt x="600" y="84"/>
                    </a:lnTo>
                    <a:lnTo>
                      <a:pt x="610" y="90"/>
                    </a:lnTo>
                    <a:lnTo>
                      <a:pt x="624" y="94"/>
                    </a:lnTo>
                    <a:lnTo>
                      <a:pt x="624" y="94"/>
                    </a:lnTo>
                    <a:lnTo>
                      <a:pt x="620" y="108"/>
                    </a:lnTo>
                    <a:lnTo>
                      <a:pt x="604" y="142"/>
                    </a:lnTo>
                    <a:lnTo>
                      <a:pt x="594" y="166"/>
                    </a:lnTo>
                    <a:lnTo>
                      <a:pt x="580" y="192"/>
                    </a:lnTo>
                    <a:lnTo>
                      <a:pt x="564" y="222"/>
                    </a:lnTo>
                    <a:lnTo>
                      <a:pt x="544" y="250"/>
                    </a:lnTo>
                    <a:lnTo>
                      <a:pt x="522" y="280"/>
                    </a:lnTo>
                    <a:lnTo>
                      <a:pt x="498" y="310"/>
                    </a:lnTo>
                    <a:lnTo>
                      <a:pt x="470" y="338"/>
                    </a:lnTo>
                    <a:lnTo>
                      <a:pt x="438" y="364"/>
                    </a:lnTo>
                    <a:lnTo>
                      <a:pt x="404" y="388"/>
                    </a:lnTo>
                    <a:lnTo>
                      <a:pt x="384" y="398"/>
                    </a:lnTo>
                    <a:lnTo>
                      <a:pt x="366" y="408"/>
                    </a:lnTo>
                    <a:lnTo>
                      <a:pt x="346" y="416"/>
                    </a:lnTo>
                    <a:lnTo>
                      <a:pt x="324" y="422"/>
                    </a:lnTo>
                    <a:lnTo>
                      <a:pt x="302" y="428"/>
                    </a:lnTo>
                    <a:lnTo>
                      <a:pt x="280" y="430"/>
                    </a:lnTo>
                    <a:lnTo>
                      <a:pt x="0" y="376"/>
                    </a:lnTo>
                    <a:close/>
                  </a:path>
                </a:pathLst>
              </a:custGeom>
              <a:solidFill>
                <a:srgbClr val="E5D4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8" name="Freeform 458"/>
              <p:cNvSpPr>
                <a:spLocks/>
              </p:cNvSpPr>
              <p:nvPr/>
            </p:nvSpPr>
            <p:spPr bwMode="auto">
              <a:xfrm>
                <a:off x="-3386015" y="9993068"/>
                <a:ext cx="88900" cy="234950"/>
              </a:xfrm>
              <a:custGeom>
                <a:avLst/>
                <a:gdLst>
                  <a:gd name="T0" fmla="*/ 36 w 56"/>
                  <a:gd name="T1" fmla="*/ 0 h 148"/>
                  <a:gd name="T2" fmla="*/ 36 w 56"/>
                  <a:gd name="T3" fmla="*/ 0 h 148"/>
                  <a:gd name="T4" fmla="*/ 36 w 56"/>
                  <a:gd name="T5" fmla="*/ 14 h 148"/>
                  <a:gd name="T6" fmla="*/ 30 w 56"/>
                  <a:gd name="T7" fmla="*/ 52 h 148"/>
                  <a:gd name="T8" fmla="*/ 26 w 56"/>
                  <a:gd name="T9" fmla="*/ 76 h 148"/>
                  <a:gd name="T10" fmla="*/ 20 w 56"/>
                  <a:gd name="T11" fmla="*/ 102 h 148"/>
                  <a:gd name="T12" fmla="*/ 10 w 56"/>
                  <a:gd name="T13" fmla="*/ 126 h 148"/>
                  <a:gd name="T14" fmla="*/ 0 w 56"/>
                  <a:gd name="T15" fmla="*/ 148 h 148"/>
                  <a:gd name="T16" fmla="*/ 30 w 56"/>
                  <a:gd name="T17" fmla="*/ 148 h 148"/>
                  <a:gd name="T18" fmla="*/ 30 w 56"/>
                  <a:gd name="T19" fmla="*/ 148 h 148"/>
                  <a:gd name="T20" fmla="*/ 34 w 56"/>
                  <a:gd name="T21" fmla="*/ 132 h 148"/>
                  <a:gd name="T22" fmla="*/ 44 w 56"/>
                  <a:gd name="T23" fmla="*/ 94 h 148"/>
                  <a:gd name="T24" fmla="*/ 54 w 56"/>
                  <a:gd name="T25" fmla="*/ 46 h 148"/>
                  <a:gd name="T26" fmla="*/ 56 w 56"/>
                  <a:gd name="T27" fmla="*/ 22 h 148"/>
                  <a:gd name="T28" fmla="*/ 56 w 56"/>
                  <a:gd name="T29" fmla="*/ 0 h 148"/>
                  <a:gd name="T30" fmla="*/ 36 w 56"/>
                  <a:gd name="T31" fmla="*/ 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6" h="148">
                    <a:moveTo>
                      <a:pt x="36" y="0"/>
                    </a:moveTo>
                    <a:lnTo>
                      <a:pt x="36" y="0"/>
                    </a:lnTo>
                    <a:lnTo>
                      <a:pt x="36" y="14"/>
                    </a:lnTo>
                    <a:lnTo>
                      <a:pt x="30" y="52"/>
                    </a:lnTo>
                    <a:lnTo>
                      <a:pt x="26" y="76"/>
                    </a:lnTo>
                    <a:lnTo>
                      <a:pt x="20" y="102"/>
                    </a:lnTo>
                    <a:lnTo>
                      <a:pt x="10" y="126"/>
                    </a:lnTo>
                    <a:lnTo>
                      <a:pt x="0" y="148"/>
                    </a:lnTo>
                    <a:lnTo>
                      <a:pt x="30" y="148"/>
                    </a:lnTo>
                    <a:lnTo>
                      <a:pt x="30" y="148"/>
                    </a:lnTo>
                    <a:lnTo>
                      <a:pt x="34" y="132"/>
                    </a:lnTo>
                    <a:lnTo>
                      <a:pt x="44" y="94"/>
                    </a:lnTo>
                    <a:lnTo>
                      <a:pt x="54" y="46"/>
                    </a:lnTo>
                    <a:lnTo>
                      <a:pt x="56" y="22"/>
                    </a:lnTo>
                    <a:lnTo>
                      <a:pt x="56" y="0"/>
                    </a:lnTo>
                    <a:lnTo>
                      <a:pt x="36" y="0"/>
                    </a:lnTo>
                    <a:close/>
                  </a:path>
                </a:pathLst>
              </a:custGeom>
              <a:solidFill>
                <a:srgbClr val="A58E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9" name="Freeform 459"/>
              <p:cNvSpPr>
                <a:spLocks/>
              </p:cNvSpPr>
              <p:nvPr/>
            </p:nvSpPr>
            <p:spPr bwMode="auto">
              <a:xfrm>
                <a:off x="-3290765" y="9993068"/>
                <a:ext cx="63500" cy="168275"/>
              </a:xfrm>
              <a:custGeom>
                <a:avLst/>
                <a:gdLst>
                  <a:gd name="T0" fmla="*/ 20 w 40"/>
                  <a:gd name="T1" fmla="*/ 0 h 106"/>
                  <a:gd name="T2" fmla="*/ 20 w 40"/>
                  <a:gd name="T3" fmla="*/ 0 h 106"/>
                  <a:gd name="T4" fmla="*/ 20 w 40"/>
                  <a:gd name="T5" fmla="*/ 10 h 106"/>
                  <a:gd name="T6" fmla="*/ 18 w 40"/>
                  <a:gd name="T7" fmla="*/ 38 h 106"/>
                  <a:gd name="T8" fmla="*/ 12 w 40"/>
                  <a:gd name="T9" fmla="*/ 74 h 106"/>
                  <a:gd name="T10" fmla="*/ 6 w 40"/>
                  <a:gd name="T11" fmla="*/ 90 h 106"/>
                  <a:gd name="T12" fmla="*/ 0 w 40"/>
                  <a:gd name="T13" fmla="*/ 106 h 106"/>
                  <a:gd name="T14" fmla="*/ 30 w 40"/>
                  <a:gd name="T15" fmla="*/ 106 h 106"/>
                  <a:gd name="T16" fmla="*/ 30 w 40"/>
                  <a:gd name="T17" fmla="*/ 106 h 106"/>
                  <a:gd name="T18" fmla="*/ 36 w 40"/>
                  <a:gd name="T19" fmla="*/ 68 h 106"/>
                  <a:gd name="T20" fmla="*/ 40 w 40"/>
                  <a:gd name="T21" fmla="*/ 32 h 106"/>
                  <a:gd name="T22" fmla="*/ 40 w 40"/>
                  <a:gd name="T23" fmla="*/ 0 h 106"/>
                  <a:gd name="T24" fmla="*/ 20 w 40"/>
                  <a:gd name="T25" fmla="*/ 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106">
                    <a:moveTo>
                      <a:pt x="20" y="0"/>
                    </a:moveTo>
                    <a:lnTo>
                      <a:pt x="20" y="0"/>
                    </a:lnTo>
                    <a:lnTo>
                      <a:pt x="20" y="10"/>
                    </a:lnTo>
                    <a:lnTo>
                      <a:pt x="18" y="38"/>
                    </a:lnTo>
                    <a:lnTo>
                      <a:pt x="12" y="74"/>
                    </a:lnTo>
                    <a:lnTo>
                      <a:pt x="6" y="90"/>
                    </a:lnTo>
                    <a:lnTo>
                      <a:pt x="0" y="106"/>
                    </a:lnTo>
                    <a:lnTo>
                      <a:pt x="30" y="106"/>
                    </a:lnTo>
                    <a:lnTo>
                      <a:pt x="30" y="106"/>
                    </a:lnTo>
                    <a:lnTo>
                      <a:pt x="36" y="68"/>
                    </a:lnTo>
                    <a:lnTo>
                      <a:pt x="40" y="32"/>
                    </a:lnTo>
                    <a:lnTo>
                      <a:pt x="40" y="0"/>
                    </a:lnTo>
                    <a:lnTo>
                      <a:pt x="20" y="0"/>
                    </a:lnTo>
                    <a:close/>
                  </a:path>
                </a:pathLst>
              </a:custGeom>
              <a:solidFill>
                <a:srgbClr val="A58E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0" name="Freeform 460"/>
              <p:cNvSpPr>
                <a:spLocks/>
              </p:cNvSpPr>
              <p:nvPr/>
            </p:nvSpPr>
            <p:spPr bwMode="auto">
              <a:xfrm>
                <a:off x="-3554290" y="10043868"/>
                <a:ext cx="158750" cy="117475"/>
              </a:xfrm>
              <a:custGeom>
                <a:avLst/>
                <a:gdLst>
                  <a:gd name="T0" fmla="*/ 36 w 100"/>
                  <a:gd name="T1" fmla="*/ 44 h 74"/>
                  <a:gd name="T2" fmla="*/ 36 w 100"/>
                  <a:gd name="T3" fmla="*/ 44 h 74"/>
                  <a:gd name="T4" fmla="*/ 34 w 100"/>
                  <a:gd name="T5" fmla="*/ 38 h 74"/>
                  <a:gd name="T6" fmla="*/ 36 w 100"/>
                  <a:gd name="T7" fmla="*/ 28 h 74"/>
                  <a:gd name="T8" fmla="*/ 36 w 100"/>
                  <a:gd name="T9" fmla="*/ 28 h 74"/>
                  <a:gd name="T10" fmla="*/ 40 w 100"/>
                  <a:gd name="T11" fmla="*/ 18 h 74"/>
                  <a:gd name="T12" fmla="*/ 48 w 100"/>
                  <a:gd name="T13" fmla="*/ 8 h 74"/>
                  <a:gd name="T14" fmla="*/ 54 w 100"/>
                  <a:gd name="T15" fmla="*/ 4 h 74"/>
                  <a:gd name="T16" fmla="*/ 60 w 100"/>
                  <a:gd name="T17" fmla="*/ 2 h 74"/>
                  <a:gd name="T18" fmla="*/ 66 w 100"/>
                  <a:gd name="T19" fmla="*/ 0 h 74"/>
                  <a:gd name="T20" fmla="*/ 74 w 100"/>
                  <a:gd name="T21" fmla="*/ 0 h 74"/>
                  <a:gd name="T22" fmla="*/ 74 w 100"/>
                  <a:gd name="T23" fmla="*/ 0 h 74"/>
                  <a:gd name="T24" fmla="*/ 82 w 100"/>
                  <a:gd name="T25" fmla="*/ 2 h 74"/>
                  <a:gd name="T26" fmla="*/ 88 w 100"/>
                  <a:gd name="T27" fmla="*/ 4 h 74"/>
                  <a:gd name="T28" fmla="*/ 94 w 100"/>
                  <a:gd name="T29" fmla="*/ 8 h 74"/>
                  <a:gd name="T30" fmla="*/ 96 w 100"/>
                  <a:gd name="T31" fmla="*/ 14 h 74"/>
                  <a:gd name="T32" fmla="*/ 100 w 100"/>
                  <a:gd name="T33" fmla="*/ 20 h 74"/>
                  <a:gd name="T34" fmla="*/ 100 w 100"/>
                  <a:gd name="T35" fmla="*/ 28 h 74"/>
                  <a:gd name="T36" fmla="*/ 100 w 100"/>
                  <a:gd name="T37" fmla="*/ 42 h 74"/>
                  <a:gd name="T38" fmla="*/ 100 w 100"/>
                  <a:gd name="T39" fmla="*/ 42 h 74"/>
                  <a:gd name="T40" fmla="*/ 96 w 100"/>
                  <a:gd name="T41" fmla="*/ 52 h 74"/>
                  <a:gd name="T42" fmla="*/ 90 w 100"/>
                  <a:gd name="T43" fmla="*/ 62 h 74"/>
                  <a:gd name="T44" fmla="*/ 84 w 100"/>
                  <a:gd name="T45" fmla="*/ 68 h 74"/>
                  <a:gd name="T46" fmla="*/ 76 w 100"/>
                  <a:gd name="T47" fmla="*/ 74 h 74"/>
                  <a:gd name="T48" fmla="*/ 64 w 100"/>
                  <a:gd name="T49" fmla="*/ 58 h 74"/>
                  <a:gd name="T50" fmla="*/ 64 w 100"/>
                  <a:gd name="T51" fmla="*/ 58 h 74"/>
                  <a:gd name="T52" fmla="*/ 72 w 100"/>
                  <a:gd name="T53" fmla="*/ 50 h 74"/>
                  <a:gd name="T54" fmla="*/ 76 w 100"/>
                  <a:gd name="T55" fmla="*/ 46 h 74"/>
                  <a:gd name="T56" fmla="*/ 78 w 100"/>
                  <a:gd name="T57" fmla="*/ 40 h 74"/>
                  <a:gd name="T58" fmla="*/ 78 w 100"/>
                  <a:gd name="T59" fmla="*/ 40 h 74"/>
                  <a:gd name="T60" fmla="*/ 78 w 100"/>
                  <a:gd name="T61" fmla="*/ 34 h 74"/>
                  <a:gd name="T62" fmla="*/ 76 w 100"/>
                  <a:gd name="T63" fmla="*/ 30 h 74"/>
                  <a:gd name="T64" fmla="*/ 72 w 100"/>
                  <a:gd name="T65" fmla="*/ 26 h 74"/>
                  <a:gd name="T66" fmla="*/ 68 w 100"/>
                  <a:gd name="T67" fmla="*/ 24 h 74"/>
                  <a:gd name="T68" fmla="*/ 68 w 100"/>
                  <a:gd name="T69" fmla="*/ 24 h 74"/>
                  <a:gd name="T70" fmla="*/ 62 w 100"/>
                  <a:gd name="T71" fmla="*/ 26 h 74"/>
                  <a:gd name="T72" fmla="*/ 58 w 100"/>
                  <a:gd name="T73" fmla="*/ 28 h 74"/>
                  <a:gd name="T74" fmla="*/ 54 w 100"/>
                  <a:gd name="T75" fmla="*/ 32 h 74"/>
                  <a:gd name="T76" fmla="*/ 52 w 100"/>
                  <a:gd name="T77" fmla="*/ 38 h 74"/>
                  <a:gd name="T78" fmla="*/ 52 w 100"/>
                  <a:gd name="T79" fmla="*/ 38 h 74"/>
                  <a:gd name="T80" fmla="*/ 52 w 100"/>
                  <a:gd name="T81" fmla="*/ 42 h 74"/>
                  <a:gd name="T82" fmla="*/ 52 w 100"/>
                  <a:gd name="T83" fmla="*/ 46 h 74"/>
                  <a:gd name="T84" fmla="*/ 56 w 100"/>
                  <a:gd name="T85" fmla="*/ 50 h 74"/>
                  <a:gd name="T86" fmla="*/ 44 w 100"/>
                  <a:gd name="T87" fmla="*/ 66 h 74"/>
                  <a:gd name="T88" fmla="*/ 0 w 100"/>
                  <a:gd name="T89" fmla="*/ 56 h 74"/>
                  <a:gd name="T90" fmla="*/ 10 w 100"/>
                  <a:gd name="T91" fmla="*/ 4 h 74"/>
                  <a:gd name="T92" fmla="*/ 30 w 100"/>
                  <a:gd name="T93" fmla="*/ 4 h 74"/>
                  <a:gd name="T94" fmla="*/ 24 w 100"/>
                  <a:gd name="T95" fmla="*/ 40 h 74"/>
                  <a:gd name="T96" fmla="*/ 36 w 100"/>
                  <a:gd name="T97" fmla="*/ 44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0" h="74">
                    <a:moveTo>
                      <a:pt x="36" y="44"/>
                    </a:moveTo>
                    <a:lnTo>
                      <a:pt x="36" y="44"/>
                    </a:lnTo>
                    <a:lnTo>
                      <a:pt x="34" y="38"/>
                    </a:lnTo>
                    <a:lnTo>
                      <a:pt x="36" y="28"/>
                    </a:lnTo>
                    <a:lnTo>
                      <a:pt x="36" y="28"/>
                    </a:lnTo>
                    <a:lnTo>
                      <a:pt x="40" y="18"/>
                    </a:lnTo>
                    <a:lnTo>
                      <a:pt x="48" y="8"/>
                    </a:lnTo>
                    <a:lnTo>
                      <a:pt x="54" y="4"/>
                    </a:lnTo>
                    <a:lnTo>
                      <a:pt x="60" y="2"/>
                    </a:lnTo>
                    <a:lnTo>
                      <a:pt x="66" y="0"/>
                    </a:lnTo>
                    <a:lnTo>
                      <a:pt x="74" y="0"/>
                    </a:lnTo>
                    <a:lnTo>
                      <a:pt x="74" y="0"/>
                    </a:lnTo>
                    <a:lnTo>
                      <a:pt x="82" y="2"/>
                    </a:lnTo>
                    <a:lnTo>
                      <a:pt x="88" y="4"/>
                    </a:lnTo>
                    <a:lnTo>
                      <a:pt x="94" y="8"/>
                    </a:lnTo>
                    <a:lnTo>
                      <a:pt x="96" y="14"/>
                    </a:lnTo>
                    <a:lnTo>
                      <a:pt x="100" y="20"/>
                    </a:lnTo>
                    <a:lnTo>
                      <a:pt x="100" y="28"/>
                    </a:lnTo>
                    <a:lnTo>
                      <a:pt x="100" y="42"/>
                    </a:lnTo>
                    <a:lnTo>
                      <a:pt x="100" y="42"/>
                    </a:lnTo>
                    <a:lnTo>
                      <a:pt x="96" y="52"/>
                    </a:lnTo>
                    <a:lnTo>
                      <a:pt x="90" y="62"/>
                    </a:lnTo>
                    <a:lnTo>
                      <a:pt x="84" y="68"/>
                    </a:lnTo>
                    <a:lnTo>
                      <a:pt x="76" y="74"/>
                    </a:lnTo>
                    <a:lnTo>
                      <a:pt x="64" y="58"/>
                    </a:lnTo>
                    <a:lnTo>
                      <a:pt x="64" y="58"/>
                    </a:lnTo>
                    <a:lnTo>
                      <a:pt x="72" y="50"/>
                    </a:lnTo>
                    <a:lnTo>
                      <a:pt x="76" y="46"/>
                    </a:lnTo>
                    <a:lnTo>
                      <a:pt x="78" y="40"/>
                    </a:lnTo>
                    <a:lnTo>
                      <a:pt x="78" y="40"/>
                    </a:lnTo>
                    <a:lnTo>
                      <a:pt x="78" y="34"/>
                    </a:lnTo>
                    <a:lnTo>
                      <a:pt x="76" y="30"/>
                    </a:lnTo>
                    <a:lnTo>
                      <a:pt x="72" y="26"/>
                    </a:lnTo>
                    <a:lnTo>
                      <a:pt x="68" y="24"/>
                    </a:lnTo>
                    <a:lnTo>
                      <a:pt x="68" y="24"/>
                    </a:lnTo>
                    <a:lnTo>
                      <a:pt x="62" y="26"/>
                    </a:lnTo>
                    <a:lnTo>
                      <a:pt x="58" y="28"/>
                    </a:lnTo>
                    <a:lnTo>
                      <a:pt x="54" y="32"/>
                    </a:lnTo>
                    <a:lnTo>
                      <a:pt x="52" y="38"/>
                    </a:lnTo>
                    <a:lnTo>
                      <a:pt x="52" y="38"/>
                    </a:lnTo>
                    <a:lnTo>
                      <a:pt x="52" y="42"/>
                    </a:lnTo>
                    <a:lnTo>
                      <a:pt x="52" y="46"/>
                    </a:lnTo>
                    <a:lnTo>
                      <a:pt x="56" y="50"/>
                    </a:lnTo>
                    <a:lnTo>
                      <a:pt x="44" y="66"/>
                    </a:lnTo>
                    <a:lnTo>
                      <a:pt x="0" y="56"/>
                    </a:lnTo>
                    <a:lnTo>
                      <a:pt x="10" y="4"/>
                    </a:lnTo>
                    <a:lnTo>
                      <a:pt x="30" y="4"/>
                    </a:lnTo>
                    <a:lnTo>
                      <a:pt x="24" y="40"/>
                    </a:lnTo>
                    <a:lnTo>
                      <a:pt x="36" y="44"/>
                    </a:lnTo>
                    <a:close/>
                  </a:path>
                </a:pathLst>
              </a:custGeom>
              <a:solidFill>
                <a:srgbClr val="A58E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1" name="Freeform 461"/>
              <p:cNvSpPr>
                <a:spLocks/>
              </p:cNvSpPr>
              <p:nvPr/>
            </p:nvSpPr>
            <p:spPr bwMode="auto">
              <a:xfrm>
                <a:off x="-4763965" y="9878768"/>
                <a:ext cx="1466850" cy="762000"/>
              </a:xfrm>
              <a:custGeom>
                <a:avLst/>
                <a:gdLst>
                  <a:gd name="T0" fmla="*/ 0 w 924"/>
                  <a:gd name="T1" fmla="*/ 2 h 480"/>
                  <a:gd name="T2" fmla="*/ 140 w 924"/>
                  <a:gd name="T3" fmla="*/ 12 h 480"/>
                  <a:gd name="T4" fmla="*/ 316 w 924"/>
                  <a:gd name="T5" fmla="*/ 18 h 480"/>
                  <a:gd name="T6" fmla="*/ 446 w 924"/>
                  <a:gd name="T7" fmla="*/ 16 h 480"/>
                  <a:gd name="T8" fmla="*/ 516 w 924"/>
                  <a:gd name="T9" fmla="*/ 6 h 480"/>
                  <a:gd name="T10" fmla="*/ 544 w 924"/>
                  <a:gd name="T11" fmla="*/ 0 h 480"/>
                  <a:gd name="T12" fmla="*/ 560 w 924"/>
                  <a:gd name="T13" fmla="*/ 80 h 480"/>
                  <a:gd name="T14" fmla="*/ 586 w 924"/>
                  <a:gd name="T15" fmla="*/ 160 h 480"/>
                  <a:gd name="T16" fmla="*/ 622 w 924"/>
                  <a:gd name="T17" fmla="*/ 248 h 480"/>
                  <a:gd name="T18" fmla="*/ 658 w 924"/>
                  <a:gd name="T19" fmla="*/ 312 h 480"/>
                  <a:gd name="T20" fmla="*/ 688 w 924"/>
                  <a:gd name="T21" fmla="*/ 350 h 480"/>
                  <a:gd name="T22" fmla="*/ 720 w 924"/>
                  <a:gd name="T23" fmla="*/ 384 h 480"/>
                  <a:gd name="T24" fmla="*/ 758 w 924"/>
                  <a:gd name="T25" fmla="*/ 410 h 480"/>
                  <a:gd name="T26" fmla="*/ 800 w 924"/>
                  <a:gd name="T27" fmla="*/ 426 h 480"/>
                  <a:gd name="T28" fmla="*/ 846 w 924"/>
                  <a:gd name="T29" fmla="*/ 432 h 480"/>
                  <a:gd name="T30" fmla="*/ 896 w 924"/>
                  <a:gd name="T31" fmla="*/ 428 h 480"/>
                  <a:gd name="T32" fmla="*/ 924 w 924"/>
                  <a:gd name="T33" fmla="*/ 420 h 480"/>
                  <a:gd name="T34" fmla="*/ 886 w 924"/>
                  <a:gd name="T35" fmla="*/ 438 h 480"/>
                  <a:gd name="T36" fmla="*/ 838 w 924"/>
                  <a:gd name="T37" fmla="*/ 454 h 480"/>
                  <a:gd name="T38" fmla="*/ 766 w 924"/>
                  <a:gd name="T39" fmla="*/ 468 h 480"/>
                  <a:gd name="T40" fmla="*/ 672 w 924"/>
                  <a:gd name="T41" fmla="*/ 478 h 480"/>
                  <a:gd name="T42" fmla="*/ 556 w 924"/>
                  <a:gd name="T43" fmla="*/ 480 h 480"/>
                  <a:gd name="T44" fmla="*/ 412 w 924"/>
                  <a:gd name="T45" fmla="*/ 468 h 480"/>
                  <a:gd name="T46" fmla="*/ 244 w 924"/>
                  <a:gd name="T47" fmla="*/ 438 h 480"/>
                  <a:gd name="T48" fmla="*/ 232 w 924"/>
                  <a:gd name="T49" fmla="*/ 434 h 480"/>
                  <a:gd name="T50" fmla="*/ 186 w 924"/>
                  <a:gd name="T51" fmla="*/ 406 h 480"/>
                  <a:gd name="T52" fmla="*/ 142 w 924"/>
                  <a:gd name="T53" fmla="*/ 372 h 480"/>
                  <a:gd name="T54" fmla="*/ 96 w 924"/>
                  <a:gd name="T55" fmla="*/ 322 h 480"/>
                  <a:gd name="T56" fmla="*/ 54 w 924"/>
                  <a:gd name="T57" fmla="*/ 254 h 480"/>
                  <a:gd name="T58" fmla="*/ 28 w 924"/>
                  <a:gd name="T59" fmla="*/ 192 h 480"/>
                  <a:gd name="T60" fmla="*/ 14 w 924"/>
                  <a:gd name="T61" fmla="*/ 144 h 480"/>
                  <a:gd name="T62" fmla="*/ 4 w 924"/>
                  <a:gd name="T63" fmla="*/ 92 h 480"/>
                  <a:gd name="T64" fmla="*/ 0 w 924"/>
                  <a:gd name="T65" fmla="*/ 32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4" h="480">
                    <a:moveTo>
                      <a:pt x="0" y="2"/>
                    </a:moveTo>
                    <a:lnTo>
                      <a:pt x="0" y="2"/>
                    </a:lnTo>
                    <a:lnTo>
                      <a:pt x="68" y="6"/>
                    </a:lnTo>
                    <a:lnTo>
                      <a:pt x="140" y="12"/>
                    </a:lnTo>
                    <a:lnTo>
                      <a:pt x="224" y="16"/>
                    </a:lnTo>
                    <a:lnTo>
                      <a:pt x="316" y="18"/>
                    </a:lnTo>
                    <a:lnTo>
                      <a:pt x="406" y="18"/>
                    </a:lnTo>
                    <a:lnTo>
                      <a:pt x="446" y="16"/>
                    </a:lnTo>
                    <a:lnTo>
                      <a:pt x="484" y="12"/>
                    </a:lnTo>
                    <a:lnTo>
                      <a:pt x="516" y="6"/>
                    </a:lnTo>
                    <a:lnTo>
                      <a:pt x="544" y="0"/>
                    </a:lnTo>
                    <a:lnTo>
                      <a:pt x="544" y="0"/>
                    </a:lnTo>
                    <a:lnTo>
                      <a:pt x="548" y="22"/>
                    </a:lnTo>
                    <a:lnTo>
                      <a:pt x="560" y="80"/>
                    </a:lnTo>
                    <a:lnTo>
                      <a:pt x="572" y="118"/>
                    </a:lnTo>
                    <a:lnTo>
                      <a:pt x="586" y="160"/>
                    </a:lnTo>
                    <a:lnTo>
                      <a:pt x="602" y="204"/>
                    </a:lnTo>
                    <a:lnTo>
                      <a:pt x="622" y="248"/>
                    </a:lnTo>
                    <a:lnTo>
                      <a:pt x="646" y="292"/>
                    </a:lnTo>
                    <a:lnTo>
                      <a:pt x="658" y="312"/>
                    </a:lnTo>
                    <a:lnTo>
                      <a:pt x="672" y="332"/>
                    </a:lnTo>
                    <a:lnTo>
                      <a:pt x="688" y="350"/>
                    </a:lnTo>
                    <a:lnTo>
                      <a:pt x="704" y="368"/>
                    </a:lnTo>
                    <a:lnTo>
                      <a:pt x="720" y="384"/>
                    </a:lnTo>
                    <a:lnTo>
                      <a:pt x="738" y="398"/>
                    </a:lnTo>
                    <a:lnTo>
                      <a:pt x="758" y="410"/>
                    </a:lnTo>
                    <a:lnTo>
                      <a:pt x="778" y="418"/>
                    </a:lnTo>
                    <a:lnTo>
                      <a:pt x="800" y="426"/>
                    </a:lnTo>
                    <a:lnTo>
                      <a:pt x="822" y="430"/>
                    </a:lnTo>
                    <a:lnTo>
                      <a:pt x="846" y="432"/>
                    </a:lnTo>
                    <a:lnTo>
                      <a:pt x="870" y="432"/>
                    </a:lnTo>
                    <a:lnTo>
                      <a:pt x="896" y="428"/>
                    </a:lnTo>
                    <a:lnTo>
                      <a:pt x="924" y="420"/>
                    </a:lnTo>
                    <a:lnTo>
                      <a:pt x="924" y="420"/>
                    </a:lnTo>
                    <a:lnTo>
                      <a:pt x="916" y="424"/>
                    </a:lnTo>
                    <a:lnTo>
                      <a:pt x="886" y="438"/>
                    </a:lnTo>
                    <a:lnTo>
                      <a:pt x="864" y="446"/>
                    </a:lnTo>
                    <a:lnTo>
                      <a:pt x="838" y="454"/>
                    </a:lnTo>
                    <a:lnTo>
                      <a:pt x="804" y="462"/>
                    </a:lnTo>
                    <a:lnTo>
                      <a:pt x="766" y="468"/>
                    </a:lnTo>
                    <a:lnTo>
                      <a:pt x="722" y="474"/>
                    </a:lnTo>
                    <a:lnTo>
                      <a:pt x="672" y="478"/>
                    </a:lnTo>
                    <a:lnTo>
                      <a:pt x="618" y="480"/>
                    </a:lnTo>
                    <a:lnTo>
                      <a:pt x="556" y="480"/>
                    </a:lnTo>
                    <a:lnTo>
                      <a:pt x="488" y="476"/>
                    </a:lnTo>
                    <a:lnTo>
                      <a:pt x="412" y="468"/>
                    </a:lnTo>
                    <a:lnTo>
                      <a:pt x="332" y="456"/>
                    </a:lnTo>
                    <a:lnTo>
                      <a:pt x="244" y="438"/>
                    </a:lnTo>
                    <a:lnTo>
                      <a:pt x="244" y="438"/>
                    </a:lnTo>
                    <a:lnTo>
                      <a:pt x="232" y="434"/>
                    </a:lnTo>
                    <a:lnTo>
                      <a:pt x="204" y="418"/>
                    </a:lnTo>
                    <a:lnTo>
                      <a:pt x="186" y="406"/>
                    </a:lnTo>
                    <a:lnTo>
                      <a:pt x="164" y="390"/>
                    </a:lnTo>
                    <a:lnTo>
                      <a:pt x="142" y="372"/>
                    </a:lnTo>
                    <a:lnTo>
                      <a:pt x="118" y="348"/>
                    </a:lnTo>
                    <a:lnTo>
                      <a:pt x="96" y="322"/>
                    </a:lnTo>
                    <a:lnTo>
                      <a:pt x="74" y="290"/>
                    </a:lnTo>
                    <a:lnTo>
                      <a:pt x="54" y="254"/>
                    </a:lnTo>
                    <a:lnTo>
                      <a:pt x="36" y="214"/>
                    </a:lnTo>
                    <a:lnTo>
                      <a:pt x="28" y="192"/>
                    </a:lnTo>
                    <a:lnTo>
                      <a:pt x="20" y="168"/>
                    </a:lnTo>
                    <a:lnTo>
                      <a:pt x="14" y="144"/>
                    </a:lnTo>
                    <a:lnTo>
                      <a:pt x="8" y="118"/>
                    </a:lnTo>
                    <a:lnTo>
                      <a:pt x="4" y="92"/>
                    </a:lnTo>
                    <a:lnTo>
                      <a:pt x="2" y="62"/>
                    </a:lnTo>
                    <a:lnTo>
                      <a:pt x="0" y="32"/>
                    </a:lnTo>
                    <a:lnTo>
                      <a:pt x="0" y="2"/>
                    </a:lnTo>
                    <a:close/>
                  </a:path>
                </a:pathLst>
              </a:custGeom>
              <a:solidFill>
                <a:srgbClr val="F2E2B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2" name="Freeform 462"/>
              <p:cNvSpPr>
                <a:spLocks/>
              </p:cNvSpPr>
              <p:nvPr/>
            </p:nvSpPr>
            <p:spPr bwMode="auto">
              <a:xfrm>
                <a:off x="-4763965" y="9878768"/>
                <a:ext cx="1466850" cy="762000"/>
              </a:xfrm>
              <a:custGeom>
                <a:avLst/>
                <a:gdLst>
                  <a:gd name="T0" fmla="*/ 0 w 924"/>
                  <a:gd name="T1" fmla="*/ 2 h 480"/>
                  <a:gd name="T2" fmla="*/ 140 w 924"/>
                  <a:gd name="T3" fmla="*/ 12 h 480"/>
                  <a:gd name="T4" fmla="*/ 316 w 924"/>
                  <a:gd name="T5" fmla="*/ 18 h 480"/>
                  <a:gd name="T6" fmla="*/ 446 w 924"/>
                  <a:gd name="T7" fmla="*/ 16 h 480"/>
                  <a:gd name="T8" fmla="*/ 516 w 924"/>
                  <a:gd name="T9" fmla="*/ 6 h 480"/>
                  <a:gd name="T10" fmla="*/ 544 w 924"/>
                  <a:gd name="T11" fmla="*/ 0 h 480"/>
                  <a:gd name="T12" fmla="*/ 560 w 924"/>
                  <a:gd name="T13" fmla="*/ 80 h 480"/>
                  <a:gd name="T14" fmla="*/ 586 w 924"/>
                  <a:gd name="T15" fmla="*/ 160 h 480"/>
                  <a:gd name="T16" fmla="*/ 622 w 924"/>
                  <a:gd name="T17" fmla="*/ 248 h 480"/>
                  <a:gd name="T18" fmla="*/ 658 w 924"/>
                  <a:gd name="T19" fmla="*/ 312 h 480"/>
                  <a:gd name="T20" fmla="*/ 688 w 924"/>
                  <a:gd name="T21" fmla="*/ 350 h 480"/>
                  <a:gd name="T22" fmla="*/ 720 w 924"/>
                  <a:gd name="T23" fmla="*/ 384 h 480"/>
                  <a:gd name="T24" fmla="*/ 758 w 924"/>
                  <a:gd name="T25" fmla="*/ 410 h 480"/>
                  <a:gd name="T26" fmla="*/ 800 w 924"/>
                  <a:gd name="T27" fmla="*/ 426 h 480"/>
                  <a:gd name="T28" fmla="*/ 846 w 924"/>
                  <a:gd name="T29" fmla="*/ 432 h 480"/>
                  <a:gd name="T30" fmla="*/ 896 w 924"/>
                  <a:gd name="T31" fmla="*/ 428 h 480"/>
                  <a:gd name="T32" fmla="*/ 924 w 924"/>
                  <a:gd name="T33" fmla="*/ 420 h 480"/>
                  <a:gd name="T34" fmla="*/ 886 w 924"/>
                  <a:gd name="T35" fmla="*/ 438 h 480"/>
                  <a:gd name="T36" fmla="*/ 838 w 924"/>
                  <a:gd name="T37" fmla="*/ 454 h 480"/>
                  <a:gd name="T38" fmla="*/ 766 w 924"/>
                  <a:gd name="T39" fmla="*/ 468 h 480"/>
                  <a:gd name="T40" fmla="*/ 672 w 924"/>
                  <a:gd name="T41" fmla="*/ 478 h 480"/>
                  <a:gd name="T42" fmla="*/ 556 w 924"/>
                  <a:gd name="T43" fmla="*/ 480 h 480"/>
                  <a:gd name="T44" fmla="*/ 412 w 924"/>
                  <a:gd name="T45" fmla="*/ 468 h 480"/>
                  <a:gd name="T46" fmla="*/ 244 w 924"/>
                  <a:gd name="T47" fmla="*/ 438 h 480"/>
                  <a:gd name="T48" fmla="*/ 232 w 924"/>
                  <a:gd name="T49" fmla="*/ 434 h 480"/>
                  <a:gd name="T50" fmla="*/ 186 w 924"/>
                  <a:gd name="T51" fmla="*/ 406 h 480"/>
                  <a:gd name="T52" fmla="*/ 142 w 924"/>
                  <a:gd name="T53" fmla="*/ 372 h 480"/>
                  <a:gd name="T54" fmla="*/ 96 w 924"/>
                  <a:gd name="T55" fmla="*/ 322 h 480"/>
                  <a:gd name="T56" fmla="*/ 54 w 924"/>
                  <a:gd name="T57" fmla="*/ 254 h 480"/>
                  <a:gd name="T58" fmla="*/ 28 w 924"/>
                  <a:gd name="T59" fmla="*/ 192 h 480"/>
                  <a:gd name="T60" fmla="*/ 14 w 924"/>
                  <a:gd name="T61" fmla="*/ 144 h 480"/>
                  <a:gd name="T62" fmla="*/ 4 w 924"/>
                  <a:gd name="T63" fmla="*/ 92 h 480"/>
                  <a:gd name="T64" fmla="*/ 0 w 924"/>
                  <a:gd name="T65" fmla="*/ 32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4" h="480">
                    <a:moveTo>
                      <a:pt x="0" y="2"/>
                    </a:moveTo>
                    <a:lnTo>
                      <a:pt x="0" y="2"/>
                    </a:lnTo>
                    <a:lnTo>
                      <a:pt x="68" y="6"/>
                    </a:lnTo>
                    <a:lnTo>
                      <a:pt x="140" y="12"/>
                    </a:lnTo>
                    <a:lnTo>
                      <a:pt x="224" y="16"/>
                    </a:lnTo>
                    <a:lnTo>
                      <a:pt x="316" y="18"/>
                    </a:lnTo>
                    <a:lnTo>
                      <a:pt x="406" y="18"/>
                    </a:lnTo>
                    <a:lnTo>
                      <a:pt x="446" y="16"/>
                    </a:lnTo>
                    <a:lnTo>
                      <a:pt x="484" y="12"/>
                    </a:lnTo>
                    <a:lnTo>
                      <a:pt x="516" y="6"/>
                    </a:lnTo>
                    <a:lnTo>
                      <a:pt x="544" y="0"/>
                    </a:lnTo>
                    <a:lnTo>
                      <a:pt x="544" y="0"/>
                    </a:lnTo>
                    <a:lnTo>
                      <a:pt x="548" y="22"/>
                    </a:lnTo>
                    <a:lnTo>
                      <a:pt x="560" y="80"/>
                    </a:lnTo>
                    <a:lnTo>
                      <a:pt x="572" y="118"/>
                    </a:lnTo>
                    <a:lnTo>
                      <a:pt x="586" y="160"/>
                    </a:lnTo>
                    <a:lnTo>
                      <a:pt x="602" y="204"/>
                    </a:lnTo>
                    <a:lnTo>
                      <a:pt x="622" y="248"/>
                    </a:lnTo>
                    <a:lnTo>
                      <a:pt x="646" y="292"/>
                    </a:lnTo>
                    <a:lnTo>
                      <a:pt x="658" y="312"/>
                    </a:lnTo>
                    <a:lnTo>
                      <a:pt x="672" y="332"/>
                    </a:lnTo>
                    <a:lnTo>
                      <a:pt x="688" y="350"/>
                    </a:lnTo>
                    <a:lnTo>
                      <a:pt x="704" y="368"/>
                    </a:lnTo>
                    <a:lnTo>
                      <a:pt x="720" y="384"/>
                    </a:lnTo>
                    <a:lnTo>
                      <a:pt x="738" y="398"/>
                    </a:lnTo>
                    <a:lnTo>
                      <a:pt x="758" y="410"/>
                    </a:lnTo>
                    <a:lnTo>
                      <a:pt x="778" y="418"/>
                    </a:lnTo>
                    <a:lnTo>
                      <a:pt x="800" y="426"/>
                    </a:lnTo>
                    <a:lnTo>
                      <a:pt x="822" y="430"/>
                    </a:lnTo>
                    <a:lnTo>
                      <a:pt x="846" y="432"/>
                    </a:lnTo>
                    <a:lnTo>
                      <a:pt x="870" y="432"/>
                    </a:lnTo>
                    <a:lnTo>
                      <a:pt x="896" y="428"/>
                    </a:lnTo>
                    <a:lnTo>
                      <a:pt x="924" y="420"/>
                    </a:lnTo>
                    <a:lnTo>
                      <a:pt x="924" y="420"/>
                    </a:lnTo>
                    <a:lnTo>
                      <a:pt x="916" y="424"/>
                    </a:lnTo>
                    <a:lnTo>
                      <a:pt x="886" y="438"/>
                    </a:lnTo>
                    <a:lnTo>
                      <a:pt x="864" y="446"/>
                    </a:lnTo>
                    <a:lnTo>
                      <a:pt x="838" y="454"/>
                    </a:lnTo>
                    <a:lnTo>
                      <a:pt x="804" y="462"/>
                    </a:lnTo>
                    <a:lnTo>
                      <a:pt x="766" y="468"/>
                    </a:lnTo>
                    <a:lnTo>
                      <a:pt x="722" y="474"/>
                    </a:lnTo>
                    <a:lnTo>
                      <a:pt x="672" y="478"/>
                    </a:lnTo>
                    <a:lnTo>
                      <a:pt x="618" y="480"/>
                    </a:lnTo>
                    <a:lnTo>
                      <a:pt x="556" y="480"/>
                    </a:lnTo>
                    <a:lnTo>
                      <a:pt x="488" y="476"/>
                    </a:lnTo>
                    <a:lnTo>
                      <a:pt x="412" y="468"/>
                    </a:lnTo>
                    <a:lnTo>
                      <a:pt x="332" y="456"/>
                    </a:lnTo>
                    <a:lnTo>
                      <a:pt x="244" y="438"/>
                    </a:lnTo>
                    <a:lnTo>
                      <a:pt x="244" y="438"/>
                    </a:lnTo>
                    <a:lnTo>
                      <a:pt x="232" y="434"/>
                    </a:lnTo>
                    <a:lnTo>
                      <a:pt x="204" y="418"/>
                    </a:lnTo>
                    <a:lnTo>
                      <a:pt x="186" y="406"/>
                    </a:lnTo>
                    <a:lnTo>
                      <a:pt x="164" y="390"/>
                    </a:lnTo>
                    <a:lnTo>
                      <a:pt x="142" y="372"/>
                    </a:lnTo>
                    <a:lnTo>
                      <a:pt x="118" y="348"/>
                    </a:lnTo>
                    <a:lnTo>
                      <a:pt x="96" y="322"/>
                    </a:lnTo>
                    <a:lnTo>
                      <a:pt x="74" y="290"/>
                    </a:lnTo>
                    <a:lnTo>
                      <a:pt x="54" y="254"/>
                    </a:lnTo>
                    <a:lnTo>
                      <a:pt x="36" y="214"/>
                    </a:lnTo>
                    <a:lnTo>
                      <a:pt x="28" y="192"/>
                    </a:lnTo>
                    <a:lnTo>
                      <a:pt x="20" y="168"/>
                    </a:lnTo>
                    <a:lnTo>
                      <a:pt x="14" y="144"/>
                    </a:lnTo>
                    <a:lnTo>
                      <a:pt x="8" y="118"/>
                    </a:lnTo>
                    <a:lnTo>
                      <a:pt x="4" y="92"/>
                    </a:lnTo>
                    <a:lnTo>
                      <a:pt x="2" y="62"/>
                    </a:lnTo>
                    <a:lnTo>
                      <a:pt x="0" y="32"/>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3" name="Freeform 463"/>
              <p:cNvSpPr>
                <a:spLocks/>
              </p:cNvSpPr>
              <p:nvPr/>
            </p:nvSpPr>
            <p:spPr bwMode="auto">
              <a:xfrm>
                <a:off x="-4722690" y="9926393"/>
                <a:ext cx="1336675" cy="723900"/>
              </a:xfrm>
              <a:custGeom>
                <a:avLst/>
                <a:gdLst>
                  <a:gd name="T0" fmla="*/ 0 w 842"/>
                  <a:gd name="T1" fmla="*/ 0 h 456"/>
                  <a:gd name="T2" fmla="*/ 120 w 842"/>
                  <a:gd name="T3" fmla="*/ 14 h 456"/>
                  <a:gd name="T4" fmla="*/ 276 w 842"/>
                  <a:gd name="T5" fmla="*/ 26 h 456"/>
                  <a:gd name="T6" fmla="*/ 394 w 842"/>
                  <a:gd name="T7" fmla="*/ 26 h 456"/>
                  <a:gd name="T8" fmla="*/ 460 w 842"/>
                  <a:gd name="T9" fmla="*/ 20 h 456"/>
                  <a:gd name="T10" fmla="*/ 486 w 842"/>
                  <a:gd name="T11" fmla="*/ 12 h 456"/>
                  <a:gd name="T12" fmla="*/ 504 w 842"/>
                  <a:gd name="T13" fmla="*/ 86 h 456"/>
                  <a:gd name="T14" fmla="*/ 530 w 842"/>
                  <a:gd name="T15" fmla="*/ 158 h 456"/>
                  <a:gd name="T16" fmla="*/ 566 w 842"/>
                  <a:gd name="T17" fmla="*/ 240 h 456"/>
                  <a:gd name="T18" fmla="*/ 614 w 842"/>
                  <a:gd name="T19" fmla="*/ 318 h 456"/>
                  <a:gd name="T20" fmla="*/ 642 w 842"/>
                  <a:gd name="T21" fmla="*/ 352 h 456"/>
                  <a:gd name="T22" fmla="*/ 674 w 842"/>
                  <a:gd name="T23" fmla="*/ 382 h 456"/>
                  <a:gd name="T24" fmla="*/ 710 w 842"/>
                  <a:gd name="T25" fmla="*/ 404 h 456"/>
                  <a:gd name="T26" fmla="*/ 750 w 842"/>
                  <a:gd name="T27" fmla="*/ 420 h 456"/>
                  <a:gd name="T28" fmla="*/ 794 w 842"/>
                  <a:gd name="T29" fmla="*/ 424 h 456"/>
                  <a:gd name="T30" fmla="*/ 842 w 842"/>
                  <a:gd name="T31" fmla="*/ 418 h 456"/>
                  <a:gd name="T32" fmla="*/ 832 w 842"/>
                  <a:gd name="T33" fmla="*/ 422 h 456"/>
                  <a:gd name="T34" fmla="*/ 760 w 842"/>
                  <a:gd name="T35" fmla="*/ 440 h 456"/>
                  <a:gd name="T36" fmla="*/ 696 w 842"/>
                  <a:gd name="T37" fmla="*/ 450 h 456"/>
                  <a:gd name="T38" fmla="*/ 612 w 842"/>
                  <a:gd name="T39" fmla="*/ 456 h 456"/>
                  <a:gd name="T40" fmla="*/ 510 w 842"/>
                  <a:gd name="T41" fmla="*/ 454 h 456"/>
                  <a:gd name="T42" fmla="*/ 388 w 842"/>
                  <a:gd name="T43" fmla="*/ 440 h 456"/>
                  <a:gd name="T44" fmla="*/ 244 w 842"/>
                  <a:gd name="T45" fmla="*/ 414 h 456"/>
                  <a:gd name="T46" fmla="*/ 234 w 842"/>
                  <a:gd name="T47" fmla="*/ 410 h 456"/>
                  <a:gd name="T48" fmla="*/ 186 w 842"/>
                  <a:gd name="T49" fmla="*/ 386 h 456"/>
                  <a:gd name="T50" fmla="*/ 142 w 842"/>
                  <a:gd name="T51" fmla="*/ 356 h 456"/>
                  <a:gd name="T52" fmla="*/ 96 w 842"/>
                  <a:gd name="T53" fmla="*/ 310 h 456"/>
                  <a:gd name="T54" fmla="*/ 52 w 842"/>
                  <a:gd name="T55" fmla="*/ 248 h 456"/>
                  <a:gd name="T56" fmla="*/ 26 w 842"/>
                  <a:gd name="T57" fmla="*/ 188 h 456"/>
                  <a:gd name="T58" fmla="*/ 12 w 842"/>
                  <a:gd name="T59" fmla="*/ 140 h 456"/>
                  <a:gd name="T60" fmla="*/ 4 w 842"/>
                  <a:gd name="T61" fmla="*/ 88 h 456"/>
                  <a:gd name="T62" fmla="*/ 0 w 842"/>
                  <a:gd name="T63" fmla="*/ 30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42" h="456">
                    <a:moveTo>
                      <a:pt x="0" y="0"/>
                    </a:moveTo>
                    <a:lnTo>
                      <a:pt x="0" y="0"/>
                    </a:lnTo>
                    <a:lnTo>
                      <a:pt x="58" y="8"/>
                    </a:lnTo>
                    <a:lnTo>
                      <a:pt x="120" y="14"/>
                    </a:lnTo>
                    <a:lnTo>
                      <a:pt x="196" y="22"/>
                    </a:lnTo>
                    <a:lnTo>
                      <a:pt x="276" y="26"/>
                    </a:lnTo>
                    <a:lnTo>
                      <a:pt x="356" y="28"/>
                    </a:lnTo>
                    <a:lnTo>
                      <a:pt x="394" y="26"/>
                    </a:lnTo>
                    <a:lnTo>
                      <a:pt x="428" y="24"/>
                    </a:lnTo>
                    <a:lnTo>
                      <a:pt x="460" y="20"/>
                    </a:lnTo>
                    <a:lnTo>
                      <a:pt x="486" y="12"/>
                    </a:lnTo>
                    <a:lnTo>
                      <a:pt x="486" y="12"/>
                    </a:lnTo>
                    <a:lnTo>
                      <a:pt x="490" y="32"/>
                    </a:lnTo>
                    <a:lnTo>
                      <a:pt x="504" y="86"/>
                    </a:lnTo>
                    <a:lnTo>
                      <a:pt x="516" y="120"/>
                    </a:lnTo>
                    <a:lnTo>
                      <a:pt x="530" y="158"/>
                    </a:lnTo>
                    <a:lnTo>
                      <a:pt x="546" y="198"/>
                    </a:lnTo>
                    <a:lnTo>
                      <a:pt x="566" y="240"/>
                    </a:lnTo>
                    <a:lnTo>
                      <a:pt x="588" y="280"/>
                    </a:lnTo>
                    <a:lnTo>
                      <a:pt x="614" y="318"/>
                    </a:lnTo>
                    <a:lnTo>
                      <a:pt x="628" y="336"/>
                    </a:lnTo>
                    <a:lnTo>
                      <a:pt x="642" y="352"/>
                    </a:lnTo>
                    <a:lnTo>
                      <a:pt x="658" y="368"/>
                    </a:lnTo>
                    <a:lnTo>
                      <a:pt x="674" y="382"/>
                    </a:lnTo>
                    <a:lnTo>
                      <a:pt x="692" y="394"/>
                    </a:lnTo>
                    <a:lnTo>
                      <a:pt x="710" y="404"/>
                    </a:lnTo>
                    <a:lnTo>
                      <a:pt x="730" y="412"/>
                    </a:lnTo>
                    <a:lnTo>
                      <a:pt x="750" y="420"/>
                    </a:lnTo>
                    <a:lnTo>
                      <a:pt x="772" y="422"/>
                    </a:lnTo>
                    <a:lnTo>
                      <a:pt x="794" y="424"/>
                    </a:lnTo>
                    <a:lnTo>
                      <a:pt x="816" y="422"/>
                    </a:lnTo>
                    <a:lnTo>
                      <a:pt x="842" y="418"/>
                    </a:lnTo>
                    <a:lnTo>
                      <a:pt x="842" y="418"/>
                    </a:lnTo>
                    <a:lnTo>
                      <a:pt x="832" y="422"/>
                    </a:lnTo>
                    <a:lnTo>
                      <a:pt x="806" y="430"/>
                    </a:lnTo>
                    <a:lnTo>
                      <a:pt x="760" y="440"/>
                    </a:lnTo>
                    <a:lnTo>
                      <a:pt x="730" y="446"/>
                    </a:lnTo>
                    <a:lnTo>
                      <a:pt x="696" y="450"/>
                    </a:lnTo>
                    <a:lnTo>
                      <a:pt x="656" y="454"/>
                    </a:lnTo>
                    <a:lnTo>
                      <a:pt x="612" y="456"/>
                    </a:lnTo>
                    <a:lnTo>
                      <a:pt x="564" y="456"/>
                    </a:lnTo>
                    <a:lnTo>
                      <a:pt x="510" y="454"/>
                    </a:lnTo>
                    <a:lnTo>
                      <a:pt x="452" y="448"/>
                    </a:lnTo>
                    <a:lnTo>
                      <a:pt x="388" y="440"/>
                    </a:lnTo>
                    <a:lnTo>
                      <a:pt x="318" y="430"/>
                    </a:lnTo>
                    <a:lnTo>
                      <a:pt x="244" y="414"/>
                    </a:lnTo>
                    <a:lnTo>
                      <a:pt x="244" y="414"/>
                    </a:lnTo>
                    <a:lnTo>
                      <a:pt x="234" y="410"/>
                    </a:lnTo>
                    <a:lnTo>
                      <a:pt x="206" y="398"/>
                    </a:lnTo>
                    <a:lnTo>
                      <a:pt x="186" y="386"/>
                    </a:lnTo>
                    <a:lnTo>
                      <a:pt x="164" y="374"/>
                    </a:lnTo>
                    <a:lnTo>
                      <a:pt x="142" y="356"/>
                    </a:lnTo>
                    <a:lnTo>
                      <a:pt x="118" y="334"/>
                    </a:lnTo>
                    <a:lnTo>
                      <a:pt x="96" y="310"/>
                    </a:lnTo>
                    <a:lnTo>
                      <a:pt x="74" y="280"/>
                    </a:lnTo>
                    <a:lnTo>
                      <a:pt x="52" y="248"/>
                    </a:lnTo>
                    <a:lnTo>
                      <a:pt x="34" y="208"/>
                    </a:lnTo>
                    <a:lnTo>
                      <a:pt x="26" y="188"/>
                    </a:lnTo>
                    <a:lnTo>
                      <a:pt x="20" y="164"/>
                    </a:lnTo>
                    <a:lnTo>
                      <a:pt x="12" y="140"/>
                    </a:lnTo>
                    <a:lnTo>
                      <a:pt x="8" y="116"/>
                    </a:lnTo>
                    <a:lnTo>
                      <a:pt x="4" y="88"/>
                    </a:lnTo>
                    <a:lnTo>
                      <a:pt x="2" y="60"/>
                    </a:lnTo>
                    <a:lnTo>
                      <a:pt x="0" y="30"/>
                    </a:lnTo>
                    <a:lnTo>
                      <a:pt x="0" y="0"/>
                    </a:lnTo>
                    <a:close/>
                  </a:path>
                </a:pathLst>
              </a:custGeom>
              <a:solidFill>
                <a:srgbClr val="B7A2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4" name="Freeform 464"/>
              <p:cNvSpPr>
                <a:spLocks/>
              </p:cNvSpPr>
              <p:nvPr/>
            </p:nvSpPr>
            <p:spPr bwMode="auto">
              <a:xfrm>
                <a:off x="-4722690" y="9926393"/>
                <a:ext cx="1336675" cy="723900"/>
              </a:xfrm>
              <a:custGeom>
                <a:avLst/>
                <a:gdLst>
                  <a:gd name="T0" fmla="*/ 0 w 842"/>
                  <a:gd name="T1" fmla="*/ 0 h 456"/>
                  <a:gd name="T2" fmla="*/ 120 w 842"/>
                  <a:gd name="T3" fmla="*/ 14 h 456"/>
                  <a:gd name="T4" fmla="*/ 276 w 842"/>
                  <a:gd name="T5" fmla="*/ 26 h 456"/>
                  <a:gd name="T6" fmla="*/ 394 w 842"/>
                  <a:gd name="T7" fmla="*/ 26 h 456"/>
                  <a:gd name="T8" fmla="*/ 460 w 842"/>
                  <a:gd name="T9" fmla="*/ 20 h 456"/>
                  <a:gd name="T10" fmla="*/ 486 w 842"/>
                  <a:gd name="T11" fmla="*/ 12 h 456"/>
                  <a:gd name="T12" fmla="*/ 504 w 842"/>
                  <a:gd name="T13" fmla="*/ 86 h 456"/>
                  <a:gd name="T14" fmla="*/ 530 w 842"/>
                  <a:gd name="T15" fmla="*/ 158 h 456"/>
                  <a:gd name="T16" fmla="*/ 566 w 842"/>
                  <a:gd name="T17" fmla="*/ 240 h 456"/>
                  <a:gd name="T18" fmla="*/ 614 w 842"/>
                  <a:gd name="T19" fmla="*/ 318 h 456"/>
                  <a:gd name="T20" fmla="*/ 642 w 842"/>
                  <a:gd name="T21" fmla="*/ 352 h 456"/>
                  <a:gd name="T22" fmla="*/ 674 w 842"/>
                  <a:gd name="T23" fmla="*/ 382 h 456"/>
                  <a:gd name="T24" fmla="*/ 710 w 842"/>
                  <a:gd name="T25" fmla="*/ 404 h 456"/>
                  <a:gd name="T26" fmla="*/ 750 w 842"/>
                  <a:gd name="T27" fmla="*/ 420 h 456"/>
                  <a:gd name="T28" fmla="*/ 794 w 842"/>
                  <a:gd name="T29" fmla="*/ 424 h 456"/>
                  <a:gd name="T30" fmla="*/ 842 w 842"/>
                  <a:gd name="T31" fmla="*/ 418 h 456"/>
                  <a:gd name="T32" fmla="*/ 832 w 842"/>
                  <a:gd name="T33" fmla="*/ 422 h 456"/>
                  <a:gd name="T34" fmla="*/ 760 w 842"/>
                  <a:gd name="T35" fmla="*/ 440 h 456"/>
                  <a:gd name="T36" fmla="*/ 696 w 842"/>
                  <a:gd name="T37" fmla="*/ 450 h 456"/>
                  <a:gd name="T38" fmla="*/ 612 w 842"/>
                  <a:gd name="T39" fmla="*/ 456 h 456"/>
                  <a:gd name="T40" fmla="*/ 510 w 842"/>
                  <a:gd name="T41" fmla="*/ 454 h 456"/>
                  <a:gd name="T42" fmla="*/ 388 w 842"/>
                  <a:gd name="T43" fmla="*/ 440 h 456"/>
                  <a:gd name="T44" fmla="*/ 244 w 842"/>
                  <a:gd name="T45" fmla="*/ 414 h 456"/>
                  <a:gd name="T46" fmla="*/ 234 w 842"/>
                  <a:gd name="T47" fmla="*/ 410 h 456"/>
                  <a:gd name="T48" fmla="*/ 186 w 842"/>
                  <a:gd name="T49" fmla="*/ 386 h 456"/>
                  <a:gd name="T50" fmla="*/ 142 w 842"/>
                  <a:gd name="T51" fmla="*/ 356 h 456"/>
                  <a:gd name="T52" fmla="*/ 96 w 842"/>
                  <a:gd name="T53" fmla="*/ 310 h 456"/>
                  <a:gd name="T54" fmla="*/ 52 w 842"/>
                  <a:gd name="T55" fmla="*/ 248 h 456"/>
                  <a:gd name="T56" fmla="*/ 26 w 842"/>
                  <a:gd name="T57" fmla="*/ 188 h 456"/>
                  <a:gd name="T58" fmla="*/ 12 w 842"/>
                  <a:gd name="T59" fmla="*/ 140 h 456"/>
                  <a:gd name="T60" fmla="*/ 4 w 842"/>
                  <a:gd name="T61" fmla="*/ 88 h 456"/>
                  <a:gd name="T62" fmla="*/ 0 w 842"/>
                  <a:gd name="T63" fmla="*/ 30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42" h="456">
                    <a:moveTo>
                      <a:pt x="0" y="0"/>
                    </a:moveTo>
                    <a:lnTo>
                      <a:pt x="0" y="0"/>
                    </a:lnTo>
                    <a:lnTo>
                      <a:pt x="58" y="8"/>
                    </a:lnTo>
                    <a:lnTo>
                      <a:pt x="120" y="14"/>
                    </a:lnTo>
                    <a:lnTo>
                      <a:pt x="196" y="22"/>
                    </a:lnTo>
                    <a:lnTo>
                      <a:pt x="276" y="26"/>
                    </a:lnTo>
                    <a:lnTo>
                      <a:pt x="356" y="28"/>
                    </a:lnTo>
                    <a:lnTo>
                      <a:pt x="394" y="26"/>
                    </a:lnTo>
                    <a:lnTo>
                      <a:pt x="428" y="24"/>
                    </a:lnTo>
                    <a:lnTo>
                      <a:pt x="460" y="20"/>
                    </a:lnTo>
                    <a:lnTo>
                      <a:pt x="486" y="12"/>
                    </a:lnTo>
                    <a:lnTo>
                      <a:pt x="486" y="12"/>
                    </a:lnTo>
                    <a:lnTo>
                      <a:pt x="490" y="32"/>
                    </a:lnTo>
                    <a:lnTo>
                      <a:pt x="504" y="86"/>
                    </a:lnTo>
                    <a:lnTo>
                      <a:pt x="516" y="120"/>
                    </a:lnTo>
                    <a:lnTo>
                      <a:pt x="530" y="158"/>
                    </a:lnTo>
                    <a:lnTo>
                      <a:pt x="546" y="198"/>
                    </a:lnTo>
                    <a:lnTo>
                      <a:pt x="566" y="240"/>
                    </a:lnTo>
                    <a:lnTo>
                      <a:pt x="588" y="280"/>
                    </a:lnTo>
                    <a:lnTo>
                      <a:pt x="614" y="318"/>
                    </a:lnTo>
                    <a:lnTo>
                      <a:pt x="628" y="336"/>
                    </a:lnTo>
                    <a:lnTo>
                      <a:pt x="642" y="352"/>
                    </a:lnTo>
                    <a:lnTo>
                      <a:pt x="658" y="368"/>
                    </a:lnTo>
                    <a:lnTo>
                      <a:pt x="674" y="382"/>
                    </a:lnTo>
                    <a:lnTo>
                      <a:pt x="692" y="394"/>
                    </a:lnTo>
                    <a:lnTo>
                      <a:pt x="710" y="404"/>
                    </a:lnTo>
                    <a:lnTo>
                      <a:pt x="730" y="412"/>
                    </a:lnTo>
                    <a:lnTo>
                      <a:pt x="750" y="420"/>
                    </a:lnTo>
                    <a:lnTo>
                      <a:pt x="772" y="422"/>
                    </a:lnTo>
                    <a:lnTo>
                      <a:pt x="794" y="424"/>
                    </a:lnTo>
                    <a:lnTo>
                      <a:pt x="816" y="422"/>
                    </a:lnTo>
                    <a:lnTo>
                      <a:pt x="842" y="418"/>
                    </a:lnTo>
                    <a:lnTo>
                      <a:pt x="842" y="418"/>
                    </a:lnTo>
                    <a:lnTo>
                      <a:pt x="832" y="422"/>
                    </a:lnTo>
                    <a:lnTo>
                      <a:pt x="806" y="430"/>
                    </a:lnTo>
                    <a:lnTo>
                      <a:pt x="760" y="440"/>
                    </a:lnTo>
                    <a:lnTo>
                      <a:pt x="730" y="446"/>
                    </a:lnTo>
                    <a:lnTo>
                      <a:pt x="696" y="450"/>
                    </a:lnTo>
                    <a:lnTo>
                      <a:pt x="656" y="454"/>
                    </a:lnTo>
                    <a:lnTo>
                      <a:pt x="612" y="456"/>
                    </a:lnTo>
                    <a:lnTo>
                      <a:pt x="564" y="456"/>
                    </a:lnTo>
                    <a:lnTo>
                      <a:pt x="510" y="454"/>
                    </a:lnTo>
                    <a:lnTo>
                      <a:pt x="452" y="448"/>
                    </a:lnTo>
                    <a:lnTo>
                      <a:pt x="388" y="440"/>
                    </a:lnTo>
                    <a:lnTo>
                      <a:pt x="318" y="430"/>
                    </a:lnTo>
                    <a:lnTo>
                      <a:pt x="244" y="414"/>
                    </a:lnTo>
                    <a:lnTo>
                      <a:pt x="244" y="414"/>
                    </a:lnTo>
                    <a:lnTo>
                      <a:pt x="234" y="410"/>
                    </a:lnTo>
                    <a:lnTo>
                      <a:pt x="206" y="398"/>
                    </a:lnTo>
                    <a:lnTo>
                      <a:pt x="186" y="386"/>
                    </a:lnTo>
                    <a:lnTo>
                      <a:pt x="164" y="374"/>
                    </a:lnTo>
                    <a:lnTo>
                      <a:pt x="142" y="356"/>
                    </a:lnTo>
                    <a:lnTo>
                      <a:pt x="118" y="334"/>
                    </a:lnTo>
                    <a:lnTo>
                      <a:pt x="96" y="310"/>
                    </a:lnTo>
                    <a:lnTo>
                      <a:pt x="74" y="280"/>
                    </a:lnTo>
                    <a:lnTo>
                      <a:pt x="52" y="248"/>
                    </a:lnTo>
                    <a:lnTo>
                      <a:pt x="34" y="208"/>
                    </a:lnTo>
                    <a:lnTo>
                      <a:pt x="26" y="188"/>
                    </a:lnTo>
                    <a:lnTo>
                      <a:pt x="20" y="164"/>
                    </a:lnTo>
                    <a:lnTo>
                      <a:pt x="12" y="140"/>
                    </a:lnTo>
                    <a:lnTo>
                      <a:pt x="8" y="116"/>
                    </a:lnTo>
                    <a:lnTo>
                      <a:pt x="4" y="88"/>
                    </a:lnTo>
                    <a:lnTo>
                      <a:pt x="2" y="60"/>
                    </a:lnTo>
                    <a:lnTo>
                      <a:pt x="0" y="3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5" name="Freeform 465"/>
              <p:cNvSpPr>
                <a:spLocks/>
              </p:cNvSpPr>
              <p:nvPr/>
            </p:nvSpPr>
            <p:spPr bwMode="auto">
              <a:xfrm>
                <a:off x="-4659190" y="10018468"/>
                <a:ext cx="1219200" cy="631825"/>
              </a:xfrm>
              <a:custGeom>
                <a:avLst/>
                <a:gdLst>
                  <a:gd name="T0" fmla="*/ 768 w 768"/>
                  <a:gd name="T1" fmla="*/ 370 h 398"/>
                  <a:gd name="T2" fmla="*/ 748 w 768"/>
                  <a:gd name="T3" fmla="*/ 376 h 398"/>
                  <a:gd name="T4" fmla="*/ 716 w 768"/>
                  <a:gd name="T5" fmla="*/ 378 h 398"/>
                  <a:gd name="T6" fmla="*/ 672 w 768"/>
                  <a:gd name="T7" fmla="*/ 370 h 398"/>
                  <a:gd name="T8" fmla="*/ 622 w 768"/>
                  <a:gd name="T9" fmla="*/ 350 h 398"/>
                  <a:gd name="T10" fmla="*/ 568 w 768"/>
                  <a:gd name="T11" fmla="*/ 310 h 398"/>
                  <a:gd name="T12" fmla="*/ 540 w 768"/>
                  <a:gd name="T13" fmla="*/ 280 h 398"/>
                  <a:gd name="T14" fmla="*/ 512 w 768"/>
                  <a:gd name="T15" fmla="*/ 242 h 398"/>
                  <a:gd name="T16" fmla="*/ 484 w 768"/>
                  <a:gd name="T17" fmla="*/ 196 h 398"/>
                  <a:gd name="T18" fmla="*/ 458 w 768"/>
                  <a:gd name="T19" fmla="*/ 142 h 398"/>
                  <a:gd name="T20" fmla="*/ 432 w 768"/>
                  <a:gd name="T21" fmla="*/ 76 h 398"/>
                  <a:gd name="T22" fmla="*/ 420 w 768"/>
                  <a:gd name="T23" fmla="*/ 78 h 398"/>
                  <a:gd name="T24" fmla="*/ 388 w 768"/>
                  <a:gd name="T25" fmla="*/ 74 h 398"/>
                  <a:gd name="T26" fmla="*/ 372 w 768"/>
                  <a:gd name="T27" fmla="*/ 66 h 398"/>
                  <a:gd name="T28" fmla="*/ 356 w 768"/>
                  <a:gd name="T29" fmla="*/ 52 h 398"/>
                  <a:gd name="T30" fmla="*/ 344 w 768"/>
                  <a:gd name="T31" fmla="*/ 30 h 398"/>
                  <a:gd name="T32" fmla="*/ 336 w 768"/>
                  <a:gd name="T33" fmla="*/ 0 h 398"/>
                  <a:gd name="T34" fmla="*/ 306 w 768"/>
                  <a:gd name="T35" fmla="*/ 4 h 398"/>
                  <a:gd name="T36" fmla="*/ 190 w 768"/>
                  <a:gd name="T37" fmla="*/ 8 h 398"/>
                  <a:gd name="T38" fmla="*/ 96 w 768"/>
                  <a:gd name="T39" fmla="*/ 6 h 398"/>
                  <a:gd name="T40" fmla="*/ 54 w 768"/>
                  <a:gd name="T41" fmla="*/ 0 h 398"/>
                  <a:gd name="T42" fmla="*/ 58 w 768"/>
                  <a:gd name="T43" fmla="*/ 20 h 398"/>
                  <a:gd name="T44" fmla="*/ 52 w 768"/>
                  <a:gd name="T45" fmla="*/ 44 h 398"/>
                  <a:gd name="T46" fmla="*/ 42 w 768"/>
                  <a:gd name="T47" fmla="*/ 56 h 398"/>
                  <a:gd name="T48" fmla="*/ 24 w 768"/>
                  <a:gd name="T49" fmla="*/ 66 h 398"/>
                  <a:gd name="T50" fmla="*/ 0 w 768"/>
                  <a:gd name="T51" fmla="*/ 72 h 398"/>
                  <a:gd name="T52" fmla="*/ 2 w 768"/>
                  <a:gd name="T53" fmla="*/ 82 h 398"/>
                  <a:gd name="T54" fmla="*/ 18 w 768"/>
                  <a:gd name="T55" fmla="*/ 146 h 398"/>
                  <a:gd name="T56" fmla="*/ 38 w 768"/>
                  <a:gd name="T57" fmla="*/ 190 h 398"/>
                  <a:gd name="T58" fmla="*/ 66 w 768"/>
                  <a:gd name="T59" fmla="*/ 238 h 398"/>
                  <a:gd name="T60" fmla="*/ 106 w 768"/>
                  <a:gd name="T61" fmla="*/ 286 h 398"/>
                  <a:gd name="T62" fmla="*/ 160 w 768"/>
                  <a:gd name="T63" fmla="*/ 328 h 398"/>
                  <a:gd name="T64" fmla="*/ 226 w 768"/>
                  <a:gd name="T65" fmla="*/ 360 h 398"/>
                  <a:gd name="T66" fmla="*/ 280 w 768"/>
                  <a:gd name="T67" fmla="*/ 372 h 398"/>
                  <a:gd name="T68" fmla="*/ 414 w 768"/>
                  <a:gd name="T69" fmla="*/ 390 h 398"/>
                  <a:gd name="T70" fmla="*/ 500 w 768"/>
                  <a:gd name="T71" fmla="*/ 398 h 398"/>
                  <a:gd name="T72" fmla="*/ 590 w 768"/>
                  <a:gd name="T73" fmla="*/ 398 h 398"/>
                  <a:gd name="T74" fmla="*/ 682 w 768"/>
                  <a:gd name="T75" fmla="*/ 390 h 398"/>
                  <a:gd name="T76" fmla="*/ 768 w 768"/>
                  <a:gd name="T77" fmla="*/ 370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68" h="398">
                    <a:moveTo>
                      <a:pt x="768" y="370"/>
                    </a:moveTo>
                    <a:lnTo>
                      <a:pt x="768" y="370"/>
                    </a:lnTo>
                    <a:lnTo>
                      <a:pt x="758" y="374"/>
                    </a:lnTo>
                    <a:lnTo>
                      <a:pt x="748" y="376"/>
                    </a:lnTo>
                    <a:lnTo>
                      <a:pt x="734" y="376"/>
                    </a:lnTo>
                    <a:lnTo>
                      <a:pt x="716" y="378"/>
                    </a:lnTo>
                    <a:lnTo>
                      <a:pt x="696" y="376"/>
                    </a:lnTo>
                    <a:lnTo>
                      <a:pt x="672" y="370"/>
                    </a:lnTo>
                    <a:lnTo>
                      <a:pt x="648" y="362"/>
                    </a:lnTo>
                    <a:lnTo>
                      <a:pt x="622" y="350"/>
                    </a:lnTo>
                    <a:lnTo>
                      <a:pt x="596" y="332"/>
                    </a:lnTo>
                    <a:lnTo>
                      <a:pt x="568" y="310"/>
                    </a:lnTo>
                    <a:lnTo>
                      <a:pt x="554" y="296"/>
                    </a:lnTo>
                    <a:lnTo>
                      <a:pt x="540" y="280"/>
                    </a:lnTo>
                    <a:lnTo>
                      <a:pt x="526" y="262"/>
                    </a:lnTo>
                    <a:lnTo>
                      <a:pt x="512" y="242"/>
                    </a:lnTo>
                    <a:lnTo>
                      <a:pt x="498" y="220"/>
                    </a:lnTo>
                    <a:lnTo>
                      <a:pt x="484" y="196"/>
                    </a:lnTo>
                    <a:lnTo>
                      <a:pt x="470" y="170"/>
                    </a:lnTo>
                    <a:lnTo>
                      <a:pt x="458" y="142"/>
                    </a:lnTo>
                    <a:lnTo>
                      <a:pt x="446" y="110"/>
                    </a:lnTo>
                    <a:lnTo>
                      <a:pt x="432" y="76"/>
                    </a:lnTo>
                    <a:lnTo>
                      <a:pt x="432" y="76"/>
                    </a:lnTo>
                    <a:lnTo>
                      <a:pt x="420" y="78"/>
                    </a:lnTo>
                    <a:lnTo>
                      <a:pt x="406" y="78"/>
                    </a:lnTo>
                    <a:lnTo>
                      <a:pt x="388" y="74"/>
                    </a:lnTo>
                    <a:lnTo>
                      <a:pt x="380" y="70"/>
                    </a:lnTo>
                    <a:lnTo>
                      <a:pt x="372" y="66"/>
                    </a:lnTo>
                    <a:lnTo>
                      <a:pt x="364" y="60"/>
                    </a:lnTo>
                    <a:lnTo>
                      <a:pt x="356" y="52"/>
                    </a:lnTo>
                    <a:lnTo>
                      <a:pt x="348" y="42"/>
                    </a:lnTo>
                    <a:lnTo>
                      <a:pt x="344" y="30"/>
                    </a:lnTo>
                    <a:lnTo>
                      <a:pt x="338" y="18"/>
                    </a:lnTo>
                    <a:lnTo>
                      <a:pt x="336" y="0"/>
                    </a:lnTo>
                    <a:lnTo>
                      <a:pt x="336" y="0"/>
                    </a:lnTo>
                    <a:lnTo>
                      <a:pt x="306" y="4"/>
                    </a:lnTo>
                    <a:lnTo>
                      <a:pt x="234" y="8"/>
                    </a:lnTo>
                    <a:lnTo>
                      <a:pt x="190" y="8"/>
                    </a:lnTo>
                    <a:lnTo>
                      <a:pt x="142" y="8"/>
                    </a:lnTo>
                    <a:lnTo>
                      <a:pt x="96" y="6"/>
                    </a:lnTo>
                    <a:lnTo>
                      <a:pt x="54" y="0"/>
                    </a:lnTo>
                    <a:lnTo>
                      <a:pt x="54" y="0"/>
                    </a:lnTo>
                    <a:lnTo>
                      <a:pt x="56" y="10"/>
                    </a:lnTo>
                    <a:lnTo>
                      <a:pt x="58" y="20"/>
                    </a:lnTo>
                    <a:lnTo>
                      <a:pt x="56" y="32"/>
                    </a:lnTo>
                    <a:lnTo>
                      <a:pt x="52" y="44"/>
                    </a:lnTo>
                    <a:lnTo>
                      <a:pt x="48" y="50"/>
                    </a:lnTo>
                    <a:lnTo>
                      <a:pt x="42" y="56"/>
                    </a:lnTo>
                    <a:lnTo>
                      <a:pt x="34" y="60"/>
                    </a:lnTo>
                    <a:lnTo>
                      <a:pt x="24" y="66"/>
                    </a:lnTo>
                    <a:lnTo>
                      <a:pt x="14" y="70"/>
                    </a:lnTo>
                    <a:lnTo>
                      <a:pt x="0" y="72"/>
                    </a:lnTo>
                    <a:lnTo>
                      <a:pt x="0" y="72"/>
                    </a:lnTo>
                    <a:lnTo>
                      <a:pt x="2" y="82"/>
                    </a:lnTo>
                    <a:lnTo>
                      <a:pt x="8" y="108"/>
                    </a:lnTo>
                    <a:lnTo>
                      <a:pt x="18" y="146"/>
                    </a:lnTo>
                    <a:lnTo>
                      <a:pt x="28" y="168"/>
                    </a:lnTo>
                    <a:lnTo>
                      <a:pt x="38" y="190"/>
                    </a:lnTo>
                    <a:lnTo>
                      <a:pt x="52" y="214"/>
                    </a:lnTo>
                    <a:lnTo>
                      <a:pt x="66" y="238"/>
                    </a:lnTo>
                    <a:lnTo>
                      <a:pt x="86" y="262"/>
                    </a:lnTo>
                    <a:lnTo>
                      <a:pt x="106" y="286"/>
                    </a:lnTo>
                    <a:lnTo>
                      <a:pt x="132" y="308"/>
                    </a:lnTo>
                    <a:lnTo>
                      <a:pt x="160" y="328"/>
                    </a:lnTo>
                    <a:lnTo>
                      <a:pt x="190" y="346"/>
                    </a:lnTo>
                    <a:lnTo>
                      <a:pt x="226" y="360"/>
                    </a:lnTo>
                    <a:lnTo>
                      <a:pt x="226" y="360"/>
                    </a:lnTo>
                    <a:lnTo>
                      <a:pt x="280" y="372"/>
                    </a:lnTo>
                    <a:lnTo>
                      <a:pt x="340" y="382"/>
                    </a:lnTo>
                    <a:lnTo>
                      <a:pt x="414" y="390"/>
                    </a:lnTo>
                    <a:lnTo>
                      <a:pt x="456" y="394"/>
                    </a:lnTo>
                    <a:lnTo>
                      <a:pt x="500" y="398"/>
                    </a:lnTo>
                    <a:lnTo>
                      <a:pt x="544" y="398"/>
                    </a:lnTo>
                    <a:lnTo>
                      <a:pt x="590" y="398"/>
                    </a:lnTo>
                    <a:lnTo>
                      <a:pt x="636" y="394"/>
                    </a:lnTo>
                    <a:lnTo>
                      <a:pt x="682" y="390"/>
                    </a:lnTo>
                    <a:lnTo>
                      <a:pt x="726" y="382"/>
                    </a:lnTo>
                    <a:lnTo>
                      <a:pt x="768" y="370"/>
                    </a:lnTo>
                    <a:close/>
                  </a:path>
                </a:pathLst>
              </a:custGeom>
              <a:solidFill>
                <a:srgbClr val="F2E2B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6" name="Freeform 466"/>
              <p:cNvSpPr>
                <a:spLocks/>
              </p:cNvSpPr>
              <p:nvPr/>
            </p:nvSpPr>
            <p:spPr bwMode="auto">
              <a:xfrm>
                <a:off x="-4659190" y="10018468"/>
                <a:ext cx="1219200" cy="631825"/>
              </a:xfrm>
              <a:custGeom>
                <a:avLst/>
                <a:gdLst>
                  <a:gd name="T0" fmla="*/ 768 w 768"/>
                  <a:gd name="T1" fmla="*/ 370 h 398"/>
                  <a:gd name="T2" fmla="*/ 748 w 768"/>
                  <a:gd name="T3" fmla="*/ 376 h 398"/>
                  <a:gd name="T4" fmla="*/ 716 w 768"/>
                  <a:gd name="T5" fmla="*/ 378 h 398"/>
                  <a:gd name="T6" fmla="*/ 672 w 768"/>
                  <a:gd name="T7" fmla="*/ 370 h 398"/>
                  <a:gd name="T8" fmla="*/ 622 w 768"/>
                  <a:gd name="T9" fmla="*/ 350 h 398"/>
                  <a:gd name="T10" fmla="*/ 568 w 768"/>
                  <a:gd name="T11" fmla="*/ 310 h 398"/>
                  <a:gd name="T12" fmla="*/ 540 w 768"/>
                  <a:gd name="T13" fmla="*/ 280 h 398"/>
                  <a:gd name="T14" fmla="*/ 512 w 768"/>
                  <a:gd name="T15" fmla="*/ 242 h 398"/>
                  <a:gd name="T16" fmla="*/ 484 w 768"/>
                  <a:gd name="T17" fmla="*/ 196 h 398"/>
                  <a:gd name="T18" fmla="*/ 458 w 768"/>
                  <a:gd name="T19" fmla="*/ 142 h 398"/>
                  <a:gd name="T20" fmla="*/ 432 w 768"/>
                  <a:gd name="T21" fmla="*/ 76 h 398"/>
                  <a:gd name="T22" fmla="*/ 420 w 768"/>
                  <a:gd name="T23" fmla="*/ 78 h 398"/>
                  <a:gd name="T24" fmla="*/ 388 w 768"/>
                  <a:gd name="T25" fmla="*/ 74 h 398"/>
                  <a:gd name="T26" fmla="*/ 372 w 768"/>
                  <a:gd name="T27" fmla="*/ 66 h 398"/>
                  <a:gd name="T28" fmla="*/ 356 w 768"/>
                  <a:gd name="T29" fmla="*/ 52 h 398"/>
                  <a:gd name="T30" fmla="*/ 344 w 768"/>
                  <a:gd name="T31" fmla="*/ 30 h 398"/>
                  <a:gd name="T32" fmla="*/ 336 w 768"/>
                  <a:gd name="T33" fmla="*/ 0 h 398"/>
                  <a:gd name="T34" fmla="*/ 306 w 768"/>
                  <a:gd name="T35" fmla="*/ 4 h 398"/>
                  <a:gd name="T36" fmla="*/ 190 w 768"/>
                  <a:gd name="T37" fmla="*/ 8 h 398"/>
                  <a:gd name="T38" fmla="*/ 96 w 768"/>
                  <a:gd name="T39" fmla="*/ 6 h 398"/>
                  <a:gd name="T40" fmla="*/ 54 w 768"/>
                  <a:gd name="T41" fmla="*/ 0 h 398"/>
                  <a:gd name="T42" fmla="*/ 58 w 768"/>
                  <a:gd name="T43" fmla="*/ 20 h 398"/>
                  <a:gd name="T44" fmla="*/ 52 w 768"/>
                  <a:gd name="T45" fmla="*/ 44 h 398"/>
                  <a:gd name="T46" fmla="*/ 42 w 768"/>
                  <a:gd name="T47" fmla="*/ 56 h 398"/>
                  <a:gd name="T48" fmla="*/ 24 w 768"/>
                  <a:gd name="T49" fmla="*/ 66 h 398"/>
                  <a:gd name="T50" fmla="*/ 0 w 768"/>
                  <a:gd name="T51" fmla="*/ 72 h 398"/>
                  <a:gd name="T52" fmla="*/ 2 w 768"/>
                  <a:gd name="T53" fmla="*/ 82 h 398"/>
                  <a:gd name="T54" fmla="*/ 18 w 768"/>
                  <a:gd name="T55" fmla="*/ 146 h 398"/>
                  <a:gd name="T56" fmla="*/ 38 w 768"/>
                  <a:gd name="T57" fmla="*/ 190 h 398"/>
                  <a:gd name="T58" fmla="*/ 66 w 768"/>
                  <a:gd name="T59" fmla="*/ 238 h 398"/>
                  <a:gd name="T60" fmla="*/ 106 w 768"/>
                  <a:gd name="T61" fmla="*/ 286 h 398"/>
                  <a:gd name="T62" fmla="*/ 160 w 768"/>
                  <a:gd name="T63" fmla="*/ 328 h 398"/>
                  <a:gd name="T64" fmla="*/ 226 w 768"/>
                  <a:gd name="T65" fmla="*/ 360 h 398"/>
                  <a:gd name="T66" fmla="*/ 280 w 768"/>
                  <a:gd name="T67" fmla="*/ 372 h 398"/>
                  <a:gd name="T68" fmla="*/ 414 w 768"/>
                  <a:gd name="T69" fmla="*/ 390 h 398"/>
                  <a:gd name="T70" fmla="*/ 500 w 768"/>
                  <a:gd name="T71" fmla="*/ 398 h 398"/>
                  <a:gd name="T72" fmla="*/ 590 w 768"/>
                  <a:gd name="T73" fmla="*/ 398 h 398"/>
                  <a:gd name="T74" fmla="*/ 682 w 768"/>
                  <a:gd name="T75" fmla="*/ 390 h 398"/>
                  <a:gd name="T76" fmla="*/ 768 w 768"/>
                  <a:gd name="T77" fmla="*/ 370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68" h="398">
                    <a:moveTo>
                      <a:pt x="768" y="370"/>
                    </a:moveTo>
                    <a:lnTo>
                      <a:pt x="768" y="370"/>
                    </a:lnTo>
                    <a:lnTo>
                      <a:pt x="758" y="374"/>
                    </a:lnTo>
                    <a:lnTo>
                      <a:pt x="748" y="376"/>
                    </a:lnTo>
                    <a:lnTo>
                      <a:pt x="734" y="376"/>
                    </a:lnTo>
                    <a:lnTo>
                      <a:pt x="716" y="378"/>
                    </a:lnTo>
                    <a:lnTo>
                      <a:pt x="696" y="376"/>
                    </a:lnTo>
                    <a:lnTo>
                      <a:pt x="672" y="370"/>
                    </a:lnTo>
                    <a:lnTo>
                      <a:pt x="648" y="362"/>
                    </a:lnTo>
                    <a:lnTo>
                      <a:pt x="622" y="350"/>
                    </a:lnTo>
                    <a:lnTo>
                      <a:pt x="596" y="332"/>
                    </a:lnTo>
                    <a:lnTo>
                      <a:pt x="568" y="310"/>
                    </a:lnTo>
                    <a:lnTo>
                      <a:pt x="554" y="296"/>
                    </a:lnTo>
                    <a:lnTo>
                      <a:pt x="540" y="280"/>
                    </a:lnTo>
                    <a:lnTo>
                      <a:pt x="526" y="262"/>
                    </a:lnTo>
                    <a:lnTo>
                      <a:pt x="512" y="242"/>
                    </a:lnTo>
                    <a:lnTo>
                      <a:pt x="498" y="220"/>
                    </a:lnTo>
                    <a:lnTo>
                      <a:pt x="484" y="196"/>
                    </a:lnTo>
                    <a:lnTo>
                      <a:pt x="470" y="170"/>
                    </a:lnTo>
                    <a:lnTo>
                      <a:pt x="458" y="142"/>
                    </a:lnTo>
                    <a:lnTo>
                      <a:pt x="446" y="110"/>
                    </a:lnTo>
                    <a:lnTo>
                      <a:pt x="432" y="76"/>
                    </a:lnTo>
                    <a:lnTo>
                      <a:pt x="432" y="76"/>
                    </a:lnTo>
                    <a:lnTo>
                      <a:pt x="420" y="78"/>
                    </a:lnTo>
                    <a:lnTo>
                      <a:pt x="406" y="78"/>
                    </a:lnTo>
                    <a:lnTo>
                      <a:pt x="388" y="74"/>
                    </a:lnTo>
                    <a:lnTo>
                      <a:pt x="380" y="70"/>
                    </a:lnTo>
                    <a:lnTo>
                      <a:pt x="372" y="66"/>
                    </a:lnTo>
                    <a:lnTo>
                      <a:pt x="364" y="60"/>
                    </a:lnTo>
                    <a:lnTo>
                      <a:pt x="356" y="52"/>
                    </a:lnTo>
                    <a:lnTo>
                      <a:pt x="348" y="42"/>
                    </a:lnTo>
                    <a:lnTo>
                      <a:pt x="344" y="30"/>
                    </a:lnTo>
                    <a:lnTo>
                      <a:pt x="338" y="18"/>
                    </a:lnTo>
                    <a:lnTo>
                      <a:pt x="336" y="0"/>
                    </a:lnTo>
                    <a:lnTo>
                      <a:pt x="336" y="0"/>
                    </a:lnTo>
                    <a:lnTo>
                      <a:pt x="306" y="4"/>
                    </a:lnTo>
                    <a:lnTo>
                      <a:pt x="234" y="8"/>
                    </a:lnTo>
                    <a:lnTo>
                      <a:pt x="190" y="8"/>
                    </a:lnTo>
                    <a:lnTo>
                      <a:pt x="142" y="8"/>
                    </a:lnTo>
                    <a:lnTo>
                      <a:pt x="96" y="6"/>
                    </a:lnTo>
                    <a:lnTo>
                      <a:pt x="54" y="0"/>
                    </a:lnTo>
                    <a:lnTo>
                      <a:pt x="54" y="0"/>
                    </a:lnTo>
                    <a:lnTo>
                      <a:pt x="56" y="10"/>
                    </a:lnTo>
                    <a:lnTo>
                      <a:pt x="58" y="20"/>
                    </a:lnTo>
                    <a:lnTo>
                      <a:pt x="56" y="32"/>
                    </a:lnTo>
                    <a:lnTo>
                      <a:pt x="52" y="44"/>
                    </a:lnTo>
                    <a:lnTo>
                      <a:pt x="48" y="50"/>
                    </a:lnTo>
                    <a:lnTo>
                      <a:pt x="42" y="56"/>
                    </a:lnTo>
                    <a:lnTo>
                      <a:pt x="34" y="60"/>
                    </a:lnTo>
                    <a:lnTo>
                      <a:pt x="24" y="66"/>
                    </a:lnTo>
                    <a:lnTo>
                      <a:pt x="14" y="70"/>
                    </a:lnTo>
                    <a:lnTo>
                      <a:pt x="0" y="72"/>
                    </a:lnTo>
                    <a:lnTo>
                      <a:pt x="0" y="72"/>
                    </a:lnTo>
                    <a:lnTo>
                      <a:pt x="2" y="82"/>
                    </a:lnTo>
                    <a:lnTo>
                      <a:pt x="8" y="108"/>
                    </a:lnTo>
                    <a:lnTo>
                      <a:pt x="18" y="146"/>
                    </a:lnTo>
                    <a:lnTo>
                      <a:pt x="28" y="168"/>
                    </a:lnTo>
                    <a:lnTo>
                      <a:pt x="38" y="190"/>
                    </a:lnTo>
                    <a:lnTo>
                      <a:pt x="52" y="214"/>
                    </a:lnTo>
                    <a:lnTo>
                      <a:pt x="66" y="238"/>
                    </a:lnTo>
                    <a:lnTo>
                      <a:pt x="86" y="262"/>
                    </a:lnTo>
                    <a:lnTo>
                      <a:pt x="106" y="286"/>
                    </a:lnTo>
                    <a:lnTo>
                      <a:pt x="132" y="308"/>
                    </a:lnTo>
                    <a:lnTo>
                      <a:pt x="160" y="328"/>
                    </a:lnTo>
                    <a:lnTo>
                      <a:pt x="190" y="346"/>
                    </a:lnTo>
                    <a:lnTo>
                      <a:pt x="226" y="360"/>
                    </a:lnTo>
                    <a:lnTo>
                      <a:pt x="226" y="360"/>
                    </a:lnTo>
                    <a:lnTo>
                      <a:pt x="280" y="372"/>
                    </a:lnTo>
                    <a:lnTo>
                      <a:pt x="340" y="382"/>
                    </a:lnTo>
                    <a:lnTo>
                      <a:pt x="414" y="390"/>
                    </a:lnTo>
                    <a:lnTo>
                      <a:pt x="456" y="394"/>
                    </a:lnTo>
                    <a:lnTo>
                      <a:pt x="500" y="398"/>
                    </a:lnTo>
                    <a:lnTo>
                      <a:pt x="544" y="398"/>
                    </a:lnTo>
                    <a:lnTo>
                      <a:pt x="590" y="398"/>
                    </a:lnTo>
                    <a:lnTo>
                      <a:pt x="636" y="394"/>
                    </a:lnTo>
                    <a:lnTo>
                      <a:pt x="682" y="390"/>
                    </a:lnTo>
                    <a:lnTo>
                      <a:pt x="726" y="382"/>
                    </a:lnTo>
                    <a:lnTo>
                      <a:pt x="768" y="37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7" name="Freeform 467"/>
              <p:cNvSpPr>
                <a:spLocks/>
              </p:cNvSpPr>
              <p:nvPr/>
            </p:nvSpPr>
            <p:spPr bwMode="auto">
              <a:xfrm>
                <a:off x="-4233740" y="10056568"/>
                <a:ext cx="215900" cy="425450"/>
              </a:xfrm>
              <a:custGeom>
                <a:avLst/>
                <a:gdLst>
                  <a:gd name="T0" fmla="*/ 0 w 136"/>
                  <a:gd name="T1" fmla="*/ 4 h 268"/>
                  <a:gd name="T2" fmla="*/ 0 w 136"/>
                  <a:gd name="T3" fmla="*/ 4 h 268"/>
                  <a:gd name="T4" fmla="*/ 0 w 136"/>
                  <a:gd name="T5" fmla="*/ 30 h 268"/>
                  <a:gd name="T6" fmla="*/ 2 w 136"/>
                  <a:gd name="T7" fmla="*/ 60 h 268"/>
                  <a:gd name="T8" fmla="*/ 10 w 136"/>
                  <a:gd name="T9" fmla="*/ 96 h 268"/>
                  <a:gd name="T10" fmla="*/ 14 w 136"/>
                  <a:gd name="T11" fmla="*/ 118 h 268"/>
                  <a:gd name="T12" fmla="*/ 20 w 136"/>
                  <a:gd name="T13" fmla="*/ 138 h 268"/>
                  <a:gd name="T14" fmla="*/ 28 w 136"/>
                  <a:gd name="T15" fmla="*/ 160 h 268"/>
                  <a:gd name="T16" fmla="*/ 38 w 136"/>
                  <a:gd name="T17" fmla="*/ 182 h 268"/>
                  <a:gd name="T18" fmla="*/ 50 w 136"/>
                  <a:gd name="T19" fmla="*/ 204 h 268"/>
                  <a:gd name="T20" fmla="*/ 64 w 136"/>
                  <a:gd name="T21" fmla="*/ 226 h 268"/>
                  <a:gd name="T22" fmla="*/ 82 w 136"/>
                  <a:gd name="T23" fmla="*/ 248 h 268"/>
                  <a:gd name="T24" fmla="*/ 100 w 136"/>
                  <a:gd name="T25" fmla="*/ 268 h 268"/>
                  <a:gd name="T26" fmla="*/ 136 w 136"/>
                  <a:gd name="T27" fmla="*/ 264 h 268"/>
                  <a:gd name="T28" fmla="*/ 136 w 136"/>
                  <a:gd name="T29" fmla="*/ 264 h 268"/>
                  <a:gd name="T30" fmla="*/ 118 w 136"/>
                  <a:gd name="T31" fmla="*/ 244 h 268"/>
                  <a:gd name="T32" fmla="*/ 100 w 136"/>
                  <a:gd name="T33" fmla="*/ 220 h 268"/>
                  <a:gd name="T34" fmla="*/ 80 w 136"/>
                  <a:gd name="T35" fmla="*/ 188 h 268"/>
                  <a:gd name="T36" fmla="*/ 70 w 136"/>
                  <a:gd name="T37" fmla="*/ 170 h 268"/>
                  <a:gd name="T38" fmla="*/ 62 w 136"/>
                  <a:gd name="T39" fmla="*/ 150 h 268"/>
                  <a:gd name="T40" fmla="*/ 52 w 136"/>
                  <a:gd name="T41" fmla="*/ 128 h 268"/>
                  <a:gd name="T42" fmla="*/ 44 w 136"/>
                  <a:gd name="T43" fmla="*/ 104 h 268"/>
                  <a:gd name="T44" fmla="*/ 38 w 136"/>
                  <a:gd name="T45" fmla="*/ 80 h 268"/>
                  <a:gd name="T46" fmla="*/ 34 w 136"/>
                  <a:gd name="T47" fmla="*/ 56 h 268"/>
                  <a:gd name="T48" fmla="*/ 32 w 136"/>
                  <a:gd name="T49" fmla="*/ 28 h 268"/>
                  <a:gd name="T50" fmla="*/ 32 w 136"/>
                  <a:gd name="T51" fmla="*/ 0 h 268"/>
                  <a:gd name="T52" fmla="*/ 0 w 136"/>
                  <a:gd name="T53" fmla="*/ 4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6" h="268">
                    <a:moveTo>
                      <a:pt x="0" y="4"/>
                    </a:moveTo>
                    <a:lnTo>
                      <a:pt x="0" y="4"/>
                    </a:lnTo>
                    <a:lnTo>
                      <a:pt x="0" y="30"/>
                    </a:lnTo>
                    <a:lnTo>
                      <a:pt x="2" y="60"/>
                    </a:lnTo>
                    <a:lnTo>
                      <a:pt x="10" y="96"/>
                    </a:lnTo>
                    <a:lnTo>
                      <a:pt x="14" y="118"/>
                    </a:lnTo>
                    <a:lnTo>
                      <a:pt x="20" y="138"/>
                    </a:lnTo>
                    <a:lnTo>
                      <a:pt x="28" y="160"/>
                    </a:lnTo>
                    <a:lnTo>
                      <a:pt x="38" y="182"/>
                    </a:lnTo>
                    <a:lnTo>
                      <a:pt x="50" y="204"/>
                    </a:lnTo>
                    <a:lnTo>
                      <a:pt x="64" y="226"/>
                    </a:lnTo>
                    <a:lnTo>
                      <a:pt x="82" y="248"/>
                    </a:lnTo>
                    <a:lnTo>
                      <a:pt x="100" y="268"/>
                    </a:lnTo>
                    <a:lnTo>
                      <a:pt x="136" y="264"/>
                    </a:lnTo>
                    <a:lnTo>
                      <a:pt x="136" y="264"/>
                    </a:lnTo>
                    <a:lnTo>
                      <a:pt x="118" y="244"/>
                    </a:lnTo>
                    <a:lnTo>
                      <a:pt x="100" y="220"/>
                    </a:lnTo>
                    <a:lnTo>
                      <a:pt x="80" y="188"/>
                    </a:lnTo>
                    <a:lnTo>
                      <a:pt x="70" y="170"/>
                    </a:lnTo>
                    <a:lnTo>
                      <a:pt x="62" y="150"/>
                    </a:lnTo>
                    <a:lnTo>
                      <a:pt x="52" y="128"/>
                    </a:lnTo>
                    <a:lnTo>
                      <a:pt x="44" y="104"/>
                    </a:lnTo>
                    <a:lnTo>
                      <a:pt x="38" y="80"/>
                    </a:lnTo>
                    <a:lnTo>
                      <a:pt x="34" y="56"/>
                    </a:lnTo>
                    <a:lnTo>
                      <a:pt x="32" y="28"/>
                    </a:lnTo>
                    <a:lnTo>
                      <a:pt x="32" y="0"/>
                    </a:lnTo>
                    <a:lnTo>
                      <a:pt x="0" y="4"/>
                    </a:lnTo>
                    <a:close/>
                  </a:path>
                </a:pathLst>
              </a:custGeom>
              <a:solidFill>
                <a:srgbClr val="B7A2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8" name="Freeform 468"/>
              <p:cNvSpPr>
                <a:spLocks/>
              </p:cNvSpPr>
              <p:nvPr/>
            </p:nvSpPr>
            <p:spPr bwMode="auto">
              <a:xfrm>
                <a:off x="-4303590" y="10066093"/>
                <a:ext cx="76200" cy="212725"/>
              </a:xfrm>
              <a:custGeom>
                <a:avLst/>
                <a:gdLst>
                  <a:gd name="T0" fmla="*/ 0 w 48"/>
                  <a:gd name="T1" fmla="*/ 2 h 134"/>
                  <a:gd name="T2" fmla="*/ 0 w 48"/>
                  <a:gd name="T3" fmla="*/ 2 h 134"/>
                  <a:gd name="T4" fmla="*/ 0 w 48"/>
                  <a:gd name="T5" fmla="*/ 12 h 134"/>
                  <a:gd name="T6" fmla="*/ 2 w 48"/>
                  <a:gd name="T7" fmla="*/ 38 h 134"/>
                  <a:gd name="T8" fmla="*/ 4 w 48"/>
                  <a:gd name="T9" fmla="*/ 58 h 134"/>
                  <a:gd name="T10" fmla="*/ 8 w 48"/>
                  <a:gd name="T11" fmla="*/ 80 h 134"/>
                  <a:gd name="T12" fmla="*/ 14 w 48"/>
                  <a:gd name="T13" fmla="*/ 104 h 134"/>
                  <a:gd name="T14" fmla="*/ 22 w 48"/>
                  <a:gd name="T15" fmla="*/ 132 h 134"/>
                  <a:gd name="T16" fmla="*/ 22 w 48"/>
                  <a:gd name="T17" fmla="*/ 132 h 134"/>
                  <a:gd name="T18" fmla="*/ 26 w 48"/>
                  <a:gd name="T19" fmla="*/ 134 h 134"/>
                  <a:gd name="T20" fmla="*/ 34 w 48"/>
                  <a:gd name="T21" fmla="*/ 134 h 134"/>
                  <a:gd name="T22" fmla="*/ 48 w 48"/>
                  <a:gd name="T23" fmla="*/ 132 h 134"/>
                  <a:gd name="T24" fmla="*/ 48 w 48"/>
                  <a:gd name="T25" fmla="*/ 132 h 134"/>
                  <a:gd name="T26" fmla="*/ 40 w 48"/>
                  <a:gd name="T27" fmla="*/ 104 h 134"/>
                  <a:gd name="T28" fmla="*/ 34 w 48"/>
                  <a:gd name="T29" fmla="*/ 78 h 134"/>
                  <a:gd name="T30" fmla="*/ 32 w 48"/>
                  <a:gd name="T31" fmla="*/ 56 h 134"/>
                  <a:gd name="T32" fmla="*/ 30 w 48"/>
                  <a:gd name="T33" fmla="*/ 36 h 134"/>
                  <a:gd name="T34" fmla="*/ 30 w 48"/>
                  <a:gd name="T35" fmla="*/ 10 h 134"/>
                  <a:gd name="T36" fmla="*/ 30 w 48"/>
                  <a:gd name="T37" fmla="*/ 0 h 134"/>
                  <a:gd name="T38" fmla="*/ 0 w 48"/>
                  <a:gd name="T39" fmla="*/ 2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 h="134">
                    <a:moveTo>
                      <a:pt x="0" y="2"/>
                    </a:moveTo>
                    <a:lnTo>
                      <a:pt x="0" y="2"/>
                    </a:lnTo>
                    <a:lnTo>
                      <a:pt x="0" y="12"/>
                    </a:lnTo>
                    <a:lnTo>
                      <a:pt x="2" y="38"/>
                    </a:lnTo>
                    <a:lnTo>
                      <a:pt x="4" y="58"/>
                    </a:lnTo>
                    <a:lnTo>
                      <a:pt x="8" y="80"/>
                    </a:lnTo>
                    <a:lnTo>
                      <a:pt x="14" y="104"/>
                    </a:lnTo>
                    <a:lnTo>
                      <a:pt x="22" y="132"/>
                    </a:lnTo>
                    <a:lnTo>
                      <a:pt x="22" y="132"/>
                    </a:lnTo>
                    <a:lnTo>
                      <a:pt x="26" y="134"/>
                    </a:lnTo>
                    <a:lnTo>
                      <a:pt x="34" y="134"/>
                    </a:lnTo>
                    <a:lnTo>
                      <a:pt x="48" y="132"/>
                    </a:lnTo>
                    <a:lnTo>
                      <a:pt x="48" y="132"/>
                    </a:lnTo>
                    <a:lnTo>
                      <a:pt x="40" y="104"/>
                    </a:lnTo>
                    <a:lnTo>
                      <a:pt x="34" y="78"/>
                    </a:lnTo>
                    <a:lnTo>
                      <a:pt x="32" y="56"/>
                    </a:lnTo>
                    <a:lnTo>
                      <a:pt x="30" y="36"/>
                    </a:lnTo>
                    <a:lnTo>
                      <a:pt x="30" y="10"/>
                    </a:lnTo>
                    <a:lnTo>
                      <a:pt x="30" y="0"/>
                    </a:lnTo>
                    <a:lnTo>
                      <a:pt x="0" y="2"/>
                    </a:lnTo>
                    <a:close/>
                  </a:path>
                </a:pathLst>
              </a:custGeom>
              <a:solidFill>
                <a:srgbClr val="B7A2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9" name="Freeform 469"/>
              <p:cNvSpPr>
                <a:spLocks/>
              </p:cNvSpPr>
              <p:nvPr/>
            </p:nvSpPr>
            <p:spPr bwMode="auto">
              <a:xfrm>
                <a:off x="-4576640" y="10104193"/>
                <a:ext cx="209550" cy="155575"/>
              </a:xfrm>
              <a:custGeom>
                <a:avLst/>
                <a:gdLst>
                  <a:gd name="T0" fmla="*/ 46 w 132"/>
                  <a:gd name="T1" fmla="*/ 66 h 98"/>
                  <a:gd name="T2" fmla="*/ 46 w 132"/>
                  <a:gd name="T3" fmla="*/ 66 h 98"/>
                  <a:gd name="T4" fmla="*/ 44 w 132"/>
                  <a:gd name="T5" fmla="*/ 60 h 98"/>
                  <a:gd name="T6" fmla="*/ 42 w 132"/>
                  <a:gd name="T7" fmla="*/ 48 h 98"/>
                  <a:gd name="T8" fmla="*/ 42 w 132"/>
                  <a:gd name="T9" fmla="*/ 48 h 98"/>
                  <a:gd name="T10" fmla="*/ 44 w 132"/>
                  <a:gd name="T11" fmla="*/ 40 h 98"/>
                  <a:gd name="T12" fmla="*/ 46 w 132"/>
                  <a:gd name="T13" fmla="*/ 32 h 98"/>
                  <a:gd name="T14" fmla="*/ 50 w 132"/>
                  <a:gd name="T15" fmla="*/ 24 h 98"/>
                  <a:gd name="T16" fmla="*/ 54 w 132"/>
                  <a:gd name="T17" fmla="*/ 16 h 98"/>
                  <a:gd name="T18" fmla="*/ 60 w 132"/>
                  <a:gd name="T19" fmla="*/ 10 h 98"/>
                  <a:gd name="T20" fmla="*/ 68 w 132"/>
                  <a:gd name="T21" fmla="*/ 6 h 98"/>
                  <a:gd name="T22" fmla="*/ 78 w 132"/>
                  <a:gd name="T23" fmla="*/ 2 h 98"/>
                  <a:gd name="T24" fmla="*/ 88 w 132"/>
                  <a:gd name="T25" fmla="*/ 0 h 98"/>
                  <a:gd name="T26" fmla="*/ 88 w 132"/>
                  <a:gd name="T27" fmla="*/ 0 h 98"/>
                  <a:gd name="T28" fmla="*/ 98 w 132"/>
                  <a:gd name="T29" fmla="*/ 0 h 98"/>
                  <a:gd name="T30" fmla="*/ 108 w 132"/>
                  <a:gd name="T31" fmla="*/ 2 h 98"/>
                  <a:gd name="T32" fmla="*/ 114 w 132"/>
                  <a:gd name="T33" fmla="*/ 6 h 98"/>
                  <a:gd name="T34" fmla="*/ 122 w 132"/>
                  <a:gd name="T35" fmla="*/ 12 h 98"/>
                  <a:gd name="T36" fmla="*/ 126 w 132"/>
                  <a:gd name="T37" fmla="*/ 20 h 98"/>
                  <a:gd name="T38" fmla="*/ 130 w 132"/>
                  <a:gd name="T39" fmla="*/ 30 h 98"/>
                  <a:gd name="T40" fmla="*/ 132 w 132"/>
                  <a:gd name="T41" fmla="*/ 40 h 98"/>
                  <a:gd name="T42" fmla="*/ 132 w 132"/>
                  <a:gd name="T43" fmla="*/ 50 h 98"/>
                  <a:gd name="T44" fmla="*/ 132 w 132"/>
                  <a:gd name="T45" fmla="*/ 50 h 98"/>
                  <a:gd name="T46" fmla="*/ 130 w 132"/>
                  <a:gd name="T47" fmla="*/ 64 h 98"/>
                  <a:gd name="T48" fmla="*/ 124 w 132"/>
                  <a:gd name="T49" fmla="*/ 78 h 98"/>
                  <a:gd name="T50" fmla="*/ 116 w 132"/>
                  <a:gd name="T51" fmla="*/ 90 h 98"/>
                  <a:gd name="T52" fmla="*/ 108 w 132"/>
                  <a:gd name="T53" fmla="*/ 98 h 98"/>
                  <a:gd name="T54" fmla="*/ 88 w 132"/>
                  <a:gd name="T55" fmla="*/ 80 h 98"/>
                  <a:gd name="T56" fmla="*/ 88 w 132"/>
                  <a:gd name="T57" fmla="*/ 80 h 98"/>
                  <a:gd name="T58" fmla="*/ 98 w 132"/>
                  <a:gd name="T59" fmla="*/ 68 h 98"/>
                  <a:gd name="T60" fmla="*/ 100 w 132"/>
                  <a:gd name="T61" fmla="*/ 60 h 98"/>
                  <a:gd name="T62" fmla="*/ 102 w 132"/>
                  <a:gd name="T63" fmla="*/ 52 h 98"/>
                  <a:gd name="T64" fmla="*/ 102 w 132"/>
                  <a:gd name="T65" fmla="*/ 52 h 98"/>
                  <a:gd name="T66" fmla="*/ 102 w 132"/>
                  <a:gd name="T67" fmla="*/ 44 h 98"/>
                  <a:gd name="T68" fmla="*/ 98 w 132"/>
                  <a:gd name="T69" fmla="*/ 38 h 98"/>
                  <a:gd name="T70" fmla="*/ 92 w 132"/>
                  <a:gd name="T71" fmla="*/ 34 h 98"/>
                  <a:gd name="T72" fmla="*/ 84 w 132"/>
                  <a:gd name="T73" fmla="*/ 34 h 98"/>
                  <a:gd name="T74" fmla="*/ 84 w 132"/>
                  <a:gd name="T75" fmla="*/ 34 h 98"/>
                  <a:gd name="T76" fmla="*/ 78 w 132"/>
                  <a:gd name="T77" fmla="*/ 36 h 98"/>
                  <a:gd name="T78" fmla="*/ 72 w 132"/>
                  <a:gd name="T79" fmla="*/ 42 h 98"/>
                  <a:gd name="T80" fmla="*/ 68 w 132"/>
                  <a:gd name="T81" fmla="*/ 48 h 98"/>
                  <a:gd name="T82" fmla="*/ 66 w 132"/>
                  <a:gd name="T83" fmla="*/ 56 h 98"/>
                  <a:gd name="T84" fmla="*/ 66 w 132"/>
                  <a:gd name="T85" fmla="*/ 56 h 98"/>
                  <a:gd name="T86" fmla="*/ 66 w 132"/>
                  <a:gd name="T87" fmla="*/ 60 h 98"/>
                  <a:gd name="T88" fmla="*/ 68 w 132"/>
                  <a:gd name="T89" fmla="*/ 66 h 98"/>
                  <a:gd name="T90" fmla="*/ 74 w 132"/>
                  <a:gd name="T91" fmla="*/ 72 h 98"/>
                  <a:gd name="T92" fmla="*/ 64 w 132"/>
                  <a:gd name="T93" fmla="*/ 96 h 98"/>
                  <a:gd name="T94" fmla="*/ 0 w 132"/>
                  <a:gd name="T95" fmla="*/ 92 h 98"/>
                  <a:gd name="T96" fmla="*/ 2 w 132"/>
                  <a:gd name="T97" fmla="*/ 18 h 98"/>
                  <a:gd name="T98" fmla="*/ 30 w 132"/>
                  <a:gd name="T99" fmla="*/ 16 h 98"/>
                  <a:gd name="T100" fmla="*/ 28 w 132"/>
                  <a:gd name="T101" fmla="*/ 66 h 98"/>
                  <a:gd name="T102" fmla="*/ 46 w 132"/>
                  <a:gd name="T103" fmla="*/ 66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32" h="98">
                    <a:moveTo>
                      <a:pt x="46" y="66"/>
                    </a:moveTo>
                    <a:lnTo>
                      <a:pt x="46" y="66"/>
                    </a:lnTo>
                    <a:lnTo>
                      <a:pt x="44" y="60"/>
                    </a:lnTo>
                    <a:lnTo>
                      <a:pt x="42" y="48"/>
                    </a:lnTo>
                    <a:lnTo>
                      <a:pt x="42" y="48"/>
                    </a:lnTo>
                    <a:lnTo>
                      <a:pt x="44" y="40"/>
                    </a:lnTo>
                    <a:lnTo>
                      <a:pt x="46" y="32"/>
                    </a:lnTo>
                    <a:lnTo>
                      <a:pt x="50" y="24"/>
                    </a:lnTo>
                    <a:lnTo>
                      <a:pt x="54" y="16"/>
                    </a:lnTo>
                    <a:lnTo>
                      <a:pt x="60" y="10"/>
                    </a:lnTo>
                    <a:lnTo>
                      <a:pt x="68" y="6"/>
                    </a:lnTo>
                    <a:lnTo>
                      <a:pt x="78" y="2"/>
                    </a:lnTo>
                    <a:lnTo>
                      <a:pt x="88" y="0"/>
                    </a:lnTo>
                    <a:lnTo>
                      <a:pt x="88" y="0"/>
                    </a:lnTo>
                    <a:lnTo>
                      <a:pt x="98" y="0"/>
                    </a:lnTo>
                    <a:lnTo>
                      <a:pt x="108" y="2"/>
                    </a:lnTo>
                    <a:lnTo>
                      <a:pt x="114" y="6"/>
                    </a:lnTo>
                    <a:lnTo>
                      <a:pt x="122" y="12"/>
                    </a:lnTo>
                    <a:lnTo>
                      <a:pt x="126" y="20"/>
                    </a:lnTo>
                    <a:lnTo>
                      <a:pt x="130" y="30"/>
                    </a:lnTo>
                    <a:lnTo>
                      <a:pt x="132" y="40"/>
                    </a:lnTo>
                    <a:lnTo>
                      <a:pt x="132" y="50"/>
                    </a:lnTo>
                    <a:lnTo>
                      <a:pt x="132" y="50"/>
                    </a:lnTo>
                    <a:lnTo>
                      <a:pt x="130" y="64"/>
                    </a:lnTo>
                    <a:lnTo>
                      <a:pt x="124" y="78"/>
                    </a:lnTo>
                    <a:lnTo>
                      <a:pt x="116" y="90"/>
                    </a:lnTo>
                    <a:lnTo>
                      <a:pt x="108" y="98"/>
                    </a:lnTo>
                    <a:lnTo>
                      <a:pt x="88" y="80"/>
                    </a:lnTo>
                    <a:lnTo>
                      <a:pt x="88" y="80"/>
                    </a:lnTo>
                    <a:lnTo>
                      <a:pt x="98" y="68"/>
                    </a:lnTo>
                    <a:lnTo>
                      <a:pt x="100" y="60"/>
                    </a:lnTo>
                    <a:lnTo>
                      <a:pt x="102" y="52"/>
                    </a:lnTo>
                    <a:lnTo>
                      <a:pt x="102" y="52"/>
                    </a:lnTo>
                    <a:lnTo>
                      <a:pt x="102" y="44"/>
                    </a:lnTo>
                    <a:lnTo>
                      <a:pt x="98" y="38"/>
                    </a:lnTo>
                    <a:lnTo>
                      <a:pt x="92" y="34"/>
                    </a:lnTo>
                    <a:lnTo>
                      <a:pt x="84" y="34"/>
                    </a:lnTo>
                    <a:lnTo>
                      <a:pt x="84" y="34"/>
                    </a:lnTo>
                    <a:lnTo>
                      <a:pt x="78" y="36"/>
                    </a:lnTo>
                    <a:lnTo>
                      <a:pt x="72" y="42"/>
                    </a:lnTo>
                    <a:lnTo>
                      <a:pt x="68" y="48"/>
                    </a:lnTo>
                    <a:lnTo>
                      <a:pt x="66" y="56"/>
                    </a:lnTo>
                    <a:lnTo>
                      <a:pt x="66" y="56"/>
                    </a:lnTo>
                    <a:lnTo>
                      <a:pt x="66" y="60"/>
                    </a:lnTo>
                    <a:lnTo>
                      <a:pt x="68" y="66"/>
                    </a:lnTo>
                    <a:lnTo>
                      <a:pt x="74" y="72"/>
                    </a:lnTo>
                    <a:lnTo>
                      <a:pt x="64" y="96"/>
                    </a:lnTo>
                    <a:lnTo>
                      <a:pt x="0" y="92"/>
                    </a:lnTo>
                    <a:lnTo>
                      <a:pt x="2" y="18"/>
                    </a:lnTo>
                    <a:lnTo>
                      <a:pt x="30" y="16"/>
                    </a:lnTo>
                    <a:lnTo>
                      <a:pt x="28" y="66"/>
                    </a:lnTo>
                    <a:lnTo>
                      <a:pt x="46" y="66"/>
                    </a:lnTo>
                    <a:close/>
                  </a:path>
                </a:pathLst>
              </a:custGeom>
              <a:solidFill>
                <a:srgbClr val="B7A2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0" name="Freeform 470"/>
              <p:cNvSpPr>
                <a:spLocks/>
              </p:cNvSpPr>
              <p:nvPr/>
            </p:nvSpPr>
            <p:spPr bwMode="auto">
              <a:xfrm>
                <a:off x="-4217865" y="10551868"/>
                <a:ext cx="612775" cy="101600"/>
              </a:xfrm>
              <a:custGeom>
                <a:avLst/>
                <a:gdLst>
                  <a:gd name="T0" fmla="*/ 0 w 386"/>
                  <a:gd name="T1" fmla="*/ 36 h 64"/>
                  <a:gd name="T2" fmla="*/ 0 w 386"/>
                  <a:gd name="T3" fmla="*/ 36 h 64"/>
                  <a:gd name="T4" fmla="*/ 4 w 386"/>
                  <a:gd name="T5" fmla="*/ 30 h 64"/>
                  <a:gd name="T6" fmla="*/ 10 w 386"/>
                  <a:gd name="T7" fmla="*/ 24 h 64"/>
                  <a:gd name="T8" fmla="*/ 20 w 386"/>
                  <a:gd name="T9" fmla="*/ 16 h 64"/>
                  <a:gd name="T10" fmla="*/ 34 w 386"/>
                  <a:gd name="T11" fmla="*/ 10 h 64"/>
                  <a:gd name="T12" fmla="*/ 52 w 386"/>
                  <a:gd name="T13" fmla="*/ 4 h 64"/>
                  <a:gd name="T14" fmla="*/ 76 w 386"/>
                  <a:gd name="T15" fmla="*/ 0 h 64"/>
                  <a:gd name="T16" fmla="*/ 106 w 386"/>
                  <a:gd name="T17" fmla="*/ 0 h 64"/>
                  <a:gd name="T18" fmla="*/ 106 w 386"/>
                  <a:gd name="T19" fmla="*/ 0 h 64"/>
                  <a:gd name="T20" fmla="*/ 142 w 386"/>
                  <a:gd name="T21" fmla="*/ 2 h 64"/>
                  <a:gd name="T22" fmla="*/ 180 w 386"/>
                  <a:gd name="T23" fmla="*/ 6 h 64"/>
                  <a:gd name="T24" fmla="*/ 222 w 386"/>
                  <a:gd name="T25" fmla="*/ 12 h 64"/>
                  <a:gd name="T26" fmla="*/ 262 w 386"/>
                  <a:gd name="T27" fmla="*/ 22 h 64"/>
                  <a:gd name="T28" fmla="*/ 300 w 386"/>
                  <a:gd name="T29" fmla="*/ 30 h 64"/>
                  <a:gd name="T30" fmla="*/ 336 w 386"/>
                  <a:gd name="T31" fmla="*/ 40 h 64"/>
                  <a:gd name="T32" fmla="*/ 366 w 386"/>
                  <a:gd name="T33" fmla="*/ 48 h 64"/>
                  <a:gd name="T34" fmla="*/ 386 w 386"/>
                  <a:gd name="T35" fmla="*/ 56 h 64"/>
                  <a:gd name="T36" fmla="*/ 386 w 386"/>
                  <a:gd name="T37" fmla="*/ 56 h 64"/>
                  <a:gd name="T38" fmla="*/ 358 w 386"/>
                  <a:gd name="T39" fmla="*/ 60 h 64"/>
                  <a:gd name="T40" fmla="*/ 322 w 386"/>
                  <a:gd name="T41" fmla="*/ 62 h 64"/>
                  <a:gd name="T42" fmla="*/ 276 w 386"/>
                  <a:gd name="T43" fmla="*/ 64 h 64"/>
                  <a:gd name="T44" fmla="*/ 220 w 386"/>
                  <a:gd name="T45" fmla="*/ 62 h 64"/>
                  <a:gd name="T46" fmla="*/ 154 w 386"/>
                  <a:gd name="T47" fmla="*/ 58 h 64"/>
                  <a:gd name="T48" fmla="*/ 80 w 386"/>
                  <a:gd name="T49" fmla="*/ 50 h 64"/>
                  <a:gd name="T50" fmla="*/ 40 w 386"/>
                  <a:gd name="T51" fmla="*/ 44 h 64"/>
                  <a:gd name="T52" fmla="*/ 0 w 386"/>
                  <a:gd name="T53" fmla="*/ 3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86" h="64">
                    <a:moveTo>
                      <a:pt x="0" y="36"/>
                    </a:moveTo>
                    <a:lnTo>
                      <a:pt x="0" y="36"/>
                    </a:lnTo>
                    <a:lnTo>
                      <a:pt x="4" y="30"/>
                    </a:lnTo>
                    <a:lnTo>
                      <a:pt x="10" y="24"/>
                    </a:lnTo>
                    <a:lnTo>
                      <a:pt x="20" y="16"/>
                    </a:lnTo>
                    <a:lnTo>
                      <a:pt x="34" y="10"/>
                    </a:lnTo>
                    <a:lnTo>
                      <a:pt x="52" y="4"/>
                    </a:lnTo>
                    <a:lnTo>
                      <a:pt x="76" y="0"/>
                    </a:lnTo>
                    <a:lnTo>
                      <a:pt x="106" y="0"/>
                    </a:lnTo>
                    <a:lnTo>
                      <a:pt x="106" y="0"/>
                    </a:lnTo>
                    <a:lnTo>
                      <a:pt x="142" y="2"/>
                    </a:lnTo>
                    <a:lnTo>
                      <a:pt x="180" y="6"/>
                    </a:lnTo>
                    <a:lnTo>
                      <a:pt x="222" y="12"/>
                    </a:lnTo>
                    <a:lnTo>
                      <a:pt x="262" y="22"/>
                    </a:lnTo>
                    <a:lnTo>
                      <a:pt x="300" y="30"/>
                    </a:lnTo>
                    <a:lnTo>
                      <a:pt x="336" y="40"/>
                    </a:lnTo>
                    <a:lnTo>
                      <a:pt x="366" y="48"/>
                    </a:lnTo>
                    <a:lnTo>
                      <a:pt x="386" y="56"/>
                    </a:lnTo>
                    <a:lnTo>
                      <a:pt x="386" y="56"/>
                    </a:lnTo>
                    <a:lnTo>
                      <a:pt x="358" y="60"/>
                    </a:lnTo>
                    <a:lnTo>
                      <a:pt x="322" y="62"/>
                    </a:lnTo>
                    <a:lnTo>
                      <a:pt x="276" y="64"/>
                    </a:lnTo>
                    <a:lnTo>
                      <a:pt x="220" y="62"/>
                    </a:lnTo>
                    <a:lnTo>
                      <a:pt x="154" y="58"/>
                    </a:lnTo>
                    <a:lnTo>
                      <a:pt x="80" y="50"/>
                    </a:lnTo>
                    <a:lnTo>
                      <a:pt x="40" y="44"/>
                    </a:lnTo>
                    <a:lnTo>
                      <a:pt x="0" y="36"/>
                    </a:lnTo>
                    <a:close/>
                  </a:path>
                </a:pathLst>
              </a:custGeom>
              <a:solidFill>
                <a:srgbClr val="B7A2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1" name="Freeform 471"/>
              <p:cNvSpPr>
                <a:spLocks/>
              </p:cNvSpPr>
              <p:nvPr/>
            </p:nvSpPr>
            <p:spPr bwMode="auto">
              <a:xfrm>
                <a:off x="-4217865" y="10551868"/>
                <a:ext cx="612775" cy="101600"/>
              </a:xfrm>
              <a:custGeom>
                <a:avLst/>
                <a:gdLst>
                  <a:gd name="T0" fmla="*/ 0 w 386"/>
                  <a:gd name="T1" fmla="*/ 36 h 64"/>
                  <a:gd name="T2" fmla="*/ 0 w 386"/>
                  <a:gd name="T3" fmla="*/ 36 h 64"/>
                  <a:gd name="T4" fmla="*/ 4 w 386"/>
                  <a:gd name="T5" fmla="*/ 30 h 64"/>
                  <a:gd name="T6" fmla="*/ 10 w 386"/>
                  <a:gd name="T7" fmla="*/ 24 h 64"/>
                  <a:gd name="T8" fmla="*/ 20 w 386"/>
                  <a:gd name="T9" fmla="*/ 16 h 64"/>
                  <a:gd name="T10" fmla="*/ 34 w 386"/>
                  <a:gd name="T11" fmla="*/ 10 h 64"/>
                  <a:gd name="T12" fmla="*/ 52 w 386"/>
                  <a:gd name="T13" fmla="*/ 4 h 64"/>
                  <a:gd name="T14" fmla="*/ 76 w 386"/>
                  <a:gd name="T15" fmla="*/ 0 h 64"/>
                  <a:gd name="T16" fmla="*/ 106 w 386"/>
                  <a:gd name="T17" fmla="*/ 0 h 64"/>
                  <a:gd name="T18" fmla="*/ 106 w 386"/>
                  <a:gd name="T19" fmla="*/ 0 h 64"/>
                  <a:gd name="T20" fmla="*/ 142 w 386"/>
                  <a:gd name="T21" fmla="*/ 2 h 64"/>
                  <a:gd name="T22" fmla="*/ 180 w 386"/>
                  <a:gd name="T23" fmla="*/ 6 h 64"/>
                  <a:gd name="T24" fmla="*/ 222 w 386"/>
                  <a:gd name="T25" fmla="*/ 12 h 64"/>
                  <a:gd name="T26" fmla="*/ 262 w 386"/>
                  <a:gd name="T27" fmla="*/ 22 h 64"/>
                  <a:gd name="T28" fmla="*/ 300 w 386"/>
                  <a:gd name="T29" fmla="*/ 30 h 64"/>
                  <a:gd name="T30" fmla="*/ 336 w 386"/>
                  <a:gd name="T31" fmla="*/ 40 h 64"/>
                  <a:gd name="T32" fmla="*/ 366 w 386"/>
                  <a:gd name="T33" fmla="*/ 48 h 64"/>
                  <a:gd name="T34" fmla="*/ 386 w 386"/>
                  <a:gd name="T35" fmla="*/ 56 h 64"/>
                  <a:gd name="T36" fmla="*/ 386 w 386"/>
                  <a:gd name="T37" fmla="*/ 56 h 64"/>
                  <a:gd name="T38" fmla="*/ 358 w 386"/>
                  <a:gd name="T39" fmla="*/ 60 h 64"/>
                  <a:gd name="T40" fmla="*/ 322 w 386"/>
                  <a:gd name="T41" fmla="*/ 62 h 64"/>
                  <a:gd name="T42" fmla="*/ 276 w 386"/>
                  <a:gd name="T43" fmla="*/ 64 h 64"/>
                  <a:gd name="T44" fmla="*/ 220 w 386"/>
                  <a:gd name="T45" fmla="*/ 62 h 64"/>
                  <a:gd name="T46" fmla="*/ 154 w 386"/>
                  <a:gd name="T47" fmla="*/ 58 h 64"/>
                  <a:gd name="T48" fmla="*/ 80 w 386"/>
                  <a:gd name="T49" fmla="*/ 50 h 64"/>
                  <a:gd name="T50" fmla="*/ 40 w 386"/>
                  <a:gd name="T51" fmla="*/ 44 h 64"/>
                  <a:gd name="T52" fmla="*/ 0 w 386"/>
                  <a:gd name="T53" fmla="*/ 3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86" h="64">
                    <a:moveTo>
                      <a:pt x="0" y="36"/>
                    </a:moveTo>
                    <a:lnTo>
                      <a:pt x="0" y="36"/>
                    </a:lnTo>
                    <a:lnTo>
                      <a:pt x="4" y="30"/>
                    </a:lnTo>
                    <a:lnTo>
                      <a:pt x="10" y="24"/>
                    </a:lnTo>
                    <a:lnTo>
                      <a:pt x="20" y="16"/>
                    </a:lnTo>
                    <a:lnTo>
                      <a:pt x="34" y="10"/>
                    </a:lnTo>
                    <a:lnTo>
                      <a:pt x="52" y="4"/>
                    </a:lnTo>
                    <a:lnTo>
                      <a:pt x="76" y="0"/>
                    </a:lnTo>
                    <a:lnTo>
                      <a:pt x="106" y="0"/>
                    </a:lnTo>
                    <a:lnTo>
                      <a:pt x="106" y="0"/>
                    </a:lnTo>
                    <a:lnTo>
                      <a:pt x="142" y="2"/>
                    </a:lnTo>
                    <a:lnTo>
                      <a:pt x="180" y="6"/>
                    </a:lnTo>
                    <a:lnTo>
                      <a:pt x="222" y="12"/>
                    </a:lnTo>
                    <a:lnTo>
                      <a:pt x="262" y="22"/>
                    </a:lnTo>
                    <a:lnTo>
                      <a:pt x="300" y="30"/>
                    </a:lnTo>
                    <a:lnTo>
                      <a:pt x="336" y="40"/>
                    </a:lnTo>
                    <a:lnTo>
                      <a:pt x="366" y="48"/>
                    </a:lnTo>
                    <a:lnTo>
                      <a:pt x="386" y="56"/>
                    </a:lnTo>
                    <a:lnTo>
                      <a:pt x="386" y="56"/>
                    </a:lnTo>
                    <a:lnTo>
                      <a:pt x="358" y="60"/>
                    </a:lnTo>
                    <a:lnTo>
                      <a:pt x="322" y="62"/>
                    </a:lnTo>
                    <a:lnTo>
                      <a:pt x="276" y="64"/>
                    </a:lnTo>
                    <a:lnTo>
                      <a:pt x="220" y="62"/>
                    </a:lnTo>
                    <a:lnTo>
                      <a:pt x="154" y="58"/>
                    </a:lnTo>
                    <a:lnTo>
                      <a:pt x="80" y="50"/>
                    </a:lnTo>
                    <a:lnTo>
                      <a:pt x="40" y="44"/>
                    </a:lnTo>
                    <a:lnTo>
                      <a:pt x="0" y="3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2" name="Freeform 473"/>
              <p:cNvSpPr>
                <a:spLocks noEditPoints="1"/>
              </p:cNvSpPr>
              <p:nvPr/>
            </p:nvSpPr>
            <p:spPr bwMode="auto">
              <a:xfrm>
                <a:off x="-7529390" y="5795718"/>
                <a:ext cx="5695950" cy="5241925"/>
              </a:xfrm>
              <a:custGeom>
                <a:avLst/>
                <a:gdLst>
                  <a:gd name="T0" fmla="*/ 1450 w 3588"/>
                  <a:gd name="T1" fmla="*/ 314 h 3302"/>
                  <a:gd name="T2" fmla="*/ 1002 w 3588"/>
                  <a:gd name="T3" fmla="*/ 256 h 3302"/>
                  <a:gd name="T4" fmla="*/ 780 w 3588"/>
                  <a:gd name="T5" fmla="*/ 164 h 3302"/>
                  <a:gd name="T6" fmla="*/ 512 w 3588"/>
                  <a:gd name="T7" fmla="*/ 228 h 3302"/>
                  <a:gd name="T8" fmla="*/ 290 w 3588"/>
                  <a:gd name="T9" fmla="*/ 392 h 3302"/>
                  <a:gd name="T10" fmla="*/ 202 w 3588"/>
                  <a:gd name="T11" fmla="*/ 502 h 3302"/>
                  <a:gd name="T12" fmla="*/ 124 w 3588"/>
                  <a:gd name="T13" fmla="*/ 656 h 3302"/>
                  <a:gd name="T14" fmla="*/ 80 w 3588"/>
                  <a:gd name="T15" fmla="*/ 968 h 3302"/>
                  <a:gd name="T16" fmla="*/ 192 w 3588"/>
                  <a:gd name="T17" fmla="*/ 1764 h 3302"/>
                  <a:gd name="T18" fmla="*/ 358 w 3588"/>
                  <a:gd name="T19" fmla="*/ 2628 h 3302"/>
                  <a:gd name="T20" fmla="*/ 460 w 3588"/>
                  <a:gd name="T21" fmla="*/ 2898 h 3302"/>
                  <a:gd name="T22" fmla="*/ 634 w 3588"/>
                  <a:gd name="T23" fmla="*/ 3062 h 3302"/>
                  <a:gd name="T24" fmla="*/ 1014 w 3588"/>
                  <a:gd name="T25" fmla="*/ 3180 h 3302"/>
                  <a:gd name="T26" fmla="*/ 1522 w 3588"/>
                  <a:gd name="T27" fmla="*/ 3250 h 3302"/>
                  <a:gd name="T28" fmla="*/ 1814 w 3588"/>
                  <a:gd name="T29" fmla="*/ 3252 h 3302"/>
                  <a:gd name="T30" fmla="*/ 2396 w 3588"/>
                  <a:gd name="T31" fmla="*/ 3198 h 3302"/>
                  <a:gd name="T32" fmla="*/ 2922 w 3588"/>
                  <a:gd name="T33" fmla="*/ 3062 h 3302"/>
                  <a:gd name="T34" fmla="*/ 3114 w 3588"/>
                  <a:gd name="T35" fmla="*/ 2918 h 3302"/>
                  <a:gd name="T36" fmla="*/ 3166 w 3588"/>
                  <a:gd name="T37" fmla="*/ 2792 h 3302"/>
                  <a:gd name="T38" fmla="*/ 3348 w 3588"/>
                  <a:gd name="T39" fmla="*/ 2004 h 3302"/>
                  <a:gd name="T40" fmla="*/ 3488 w 3588"/>
                  <a:gd name="T41" fmla="*/ 1062 h 3302"/>
                  <a:gd name="T42" fmla="*/ 3488 w 3588"/>
                  <a:gd name="T43" fmla="*/ 670 h 3302"/>
                  <a:gd name="T44" fmla="*/ 3418 w 3588"/>
                  <a:gd name="T45" fmla="*/ 478 h 3302"/>
                  <a:gd name="T46" fmla="*/ 3236 w 3588"/>
                  <a:gd name="T47" fmla="*/ 274 h 3302"/>
                  <a:gd name="T48" fmla="*/ 2994 w 3588"/>
                  <a:gd name="T49" fmla="*/ 138 h 3302"/>
                  <a:gd name="T50" fmla="*/ 2828 w 3588"/>
                  <a:gd name="T51" fmla="*/ 106 h 3302"/>
                  <a:gd name="T52" fmla="*/ 2594 w 3588"/>
                  <a:gd name="T53" fmla="*/ 198 h 3302"/>
                  <a:gd name="T54" fmla="*/ 2046 w 3588"/>
                  <a:gd name="T55" fmla="*/ 290 h 3302"/>
                  <a:gd name="T56" fmla="*/ 1904 w 3588"/>
                  <a:gd name="T57" fmla="*/ 224 h 3302"/>
                  <a:gd name="T58" fmla="*/ 2504 w 3588"/>
                  <a:gd name="T59" fmla="*/ 130 h 3302"/>
                  <a:gd name="T60" fmla="*/ 2804 w 3588"/>
                  <a:gd name="T61" fmla="*/ 12 h 3302"/>
                  <a:gd name="T62" fmla="*/ 3026 w 3588"/>
                  <a:gd name="T63" fmla="*/ 48 h 3302"/>
                  <a:gd name="T64" fmla="*/ 3296 w 3588"/>
                  <a:gd name="T65" fmla="*/ 198 h 3302"/>
                  <a:gd name="T66" fmla="*/ 3500 w 3588"/>
                  <a:gd name="T67" fmla="*/ 432 h 3302"/>
                  <a:gd name="T68" fmla="*/ 3578 w 3588"/>
                  <a:gd name="T69" fmla="*/ 656 h 3302"/>
                  <a:gd name="T70" fmla="*/ 3580 w 3588"/>
                  <a:gd name="T71" fmla="*/ 996 h 3302"/>
                  <a:gd name="T72" fmla="*/ 3446 w 3588"/>
                  <a:gd name="T73" fmla="*/ 1874 h 3302"/>
                  <a:gd name="T74" fmla="*/ 3244 w 3588"/>
                  <a:gd name="T75" fmla="*/ 2738 h 3302"/>
                  <a:gd name="T76" fmla="*/ 3108 w 3588"/>
                  <a:gd name="T77" fmla="*/ 3012 h 3302"/>
                  <a:gd name="T78" fmla="*/ 2876 w 3588"/>
                  <a:gd name="T79" fmla="*/ 3142 h 3302"/>
                  <a:gd name="T80" fmla="*/ 2404 w 3588"/>
                  <a:gd name="T81" fmla="*/ 3252 h 3302"/>
                  <a:gd name="T82" fmla="*/ 1814 w 3588"/>
                  <a:gd name="T83" fmla="*/ 3302 h 3302"/>
                  <a:gd name="T84" fmla="*/ 1518 w 3588"/>
                  <a:gd name="T85" fmla="*/ 3298 h 3302"/>
                  <a:gd name="T86" fmla="*/ 1078 w 3588"/>
                  <a:gd name="T87" fmla="*/ 3242 h 3302"/>
                  <a:gd name="T88" fmla="*/ 614 w 3588"/>
                  <a:gd name="T89" fmla="*/ 3106 h 3302"/>
                  <a:gd name="T90" fmla="*/ 438 w 3588"/>
                  <a:gd name="T91" fmla="*/ 2954 h 3302"/>
                  <a:gd name="T92" fmla="*/ 308 w 3588"/>
                  <a:gd name="T93" fmla="*/ 2642 h 3302"/>
                  <a:gd name="T94" fmla="*/ 72 w 3588"/>
                  <a:gd name="T95" fmla="*/ 1486 h 3302"/>
                  <a:gd name="T96" fmla="*/ 0 w 3588"/>
                  <a:gd name="T97" fmla="*/ 894 h 3302"/>
                  <a:gd name="T98" fmla="*/ 58 w 3588"/>
                  <a:gd name="T99" fmla="*/ 592 h 3302"/>
                  <a:gd name="T100" fmla="*/ 130 w 3588"/>
                  <a:gd name="T101" fmla="*/ 454 h 3302"/>
                  <a:gd name="T102" fmla="*/ 252 w 3588"/>
                  <a:gd name="T103" fmla="*/ 304 h 3302"/>
                  <a:gd name="T104" fmla="*/ 510 w 3588"/>
                  <a:gd name="T105" fmla="*/ 134 h 3302"/>
                  <a:gd name="T106" fmla="*/ 790 w 3588"/>
                  <a:gd name="T107" fmla="*/ 78 h 3302"/>
                  <a:gd name="T108" fmla="*/ 1022 w 3588"/>
                  <a:gd name="T109" fmla="*/ 176 h 3302"/>
                  <a:gd name="T110" fmla="*/ 1454 w 3588"/>
                  <a:gd name="T111" fmla="*/ 234 h 3302"/>
                  <a:gd name="T112" fmla="*/ 1768 w 3588"/>
                  <a:gd name="T113" fmla="*/ 234 h 3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588" h="3302">
                    <a:moveTo>
                      <a:pt x="1772" y="312"/>
                    </a:moveTo>
                    <a:lnTo>
                      <a:pt x="1772" y="312"/>
                    </a:lnTo>
                    <a:lnTo>
                      <a:pt x="1708" y="314"/>
                    </a:lnTo>
                    <a:lnTo>
                      <a:pt x="1708" y="314"/>
                    </a:lnTo>
                    <a:lnTo>
                      <a:pt x="1644" y="316"/>
                    </a:lnTo>
                    <a:lnTo>
                      <a:pt x="1644" y="316"/>
                    </a:lnTo>
                    <a:lnTo>
                      <a:pt x="1516" y="316"/>
                    </a:lnTo>
                    <a:lnTo>
                      <a:pt x="1516" y="316"/>
                    </a:lnTo>
                    <a:lnTo>
                      <a:pt x="1450" y="314"/>
                    </a:lnTo>
                    <a:lnTo>
                      <a:pt x="1386" y="310"/>
                    </a:lnTo>
                    <a:lnTo>
                      <a:pt x="1322" y="306"/>
                    </a:lnTo>
                    <a:lnTo>
                      <a:pt x="1258" y="300"/>
                    </a:lnTo>
                    <a:lnTo>
                      <a:pt x="1258" y="300"/>
                    </a:lnTo>
                    <a:lnTo>
                      <a:pt x="1194" y="292"/>
                    </a:lnTo>
                    <a:lnTo>
                      <a:pt x="1130" y="282"/>
                    </a:lnTo>
                    <a:lnTo>
                      <a:pt x="1066" y="270"/>
                    </a:lnTo>
                    <a:lnTo>
                      <a:pt x="1002" y="256"/>
                    </a:lnTo>
                    <a:lnTo>
                      <a:pt x="1002" y="256"/>
                    </a:lnTo>
                    <a:lnTo>
                      <a:pt x="938" y="238"/>
                    </a:lnTo>
                    <a:lnTo>
                      <a:pt x="876" y="216"/>
                    </a:lnTo>
                    <a:lnTo>
                      <a:pt x="876" y="216"/>
                    </a:lnTo>
                    <a:lnTo>
                      <a:pt x="846" y="204"/>
                    </a:lnTo>
                    <a:lnTo>
                      <a:pt x="814" y="190"/>
                    </a:lnTo>
                    <a:lnTo>
                      <a:pt x="784" y="174"/>
                    </a:lnTo>
                    <a:lnTo>
                      <a:pt x="754" y="158"/>
                    </a:lnTo>
                    <a:lnTo>
                      <a:pt x="780" y="164"/>
                    </a:lnTo>
                    <a:lnTo>
                      <a:pt x="780" y="164"/>
                    </a:lnTo>
                    <a:lnTo>
                      <a:pt x="744" y="166"/>
                    </a:lnTo>
                    <a:lnTo>
                      <a:pt x="710" y="170"/>
                    </a:lnTo>
                    <a:lnTo>
                      <a:pt x="676" y="176"/>
                    </a:lnTo>
                    <a:lnTo>
                      <a:pt x="642" y="182"/>
                    </a:lnTo>
                    <a:lnTo>
                      <a:pt x="610" y="192"/>
                    </a:lnTo>
                    <a:lnTo>
                      <a:pt x="576" y="202"/>
                    </a:lnTo>
                    <a:lnTo>
                      <a:pt x="544" y="214"/>
                    </a:lnTo>
                    <a:lnTo>
                      <a:pt x="512" y="228"/>
                    </a:lnTo>
                    <a:lnTo>
                      <a:pt x="512" y="228"/>
                    </a:lnTo>
                    <a:lnTo>
                      <a:pt x="482" y="244"/>
                    </a:lnTo>
                    <a:lnTo>
                      <a:pt x="452" y="262"/>
                    </a:lnTo>
                    <a:lnTo>
                      <a:pt x="422" y="280"/>
                    </a:lnTo>
                    <a:lnTo>
                      <a:pt x="394" y="300"/>
                    </a:lnTo>
                    <a:lnTo>
                      <a:pt x="394" y="300"/>
                    </a:lnTo>
                    <a:lnTo>
                      <a:pt x="366" y="322"/>
                    </a:lnTo>
                    <a:lnTo>
                      <a:pt x="340" y="344"/>
                    </a:lnTo>
                    <a:lnTo>
                      <a:pt x="314" y="368"/>
                    </a:lnTo>
                    <a:lnTo>
                      <a:pt x="290" y="392"/>
                    </a:lnTo>
                    <a:lnTo>
                      <a:pt x="290" y="392"/>
                    </a:lnTo>
                    <a:lnTo>
                      <a:pt x="266" y="418"/>
                    </a:lnTo>
                    <a:lnTo>
                      <a:pt x="244" y="446"/>
                    </a:lnTo>
                    <a:lnTo>
                      <a:pt x="232" y="458"/>
                    </a:lnTo>
                    <a:lnTo>
                      <a:pt x="222" y="472"/>
                    </a:lnTo>
                    <a:lnTo>
                      <a:pt x="212" y="488"/>
                    </a:lnTo>
                    <a:lnTo>
                      <a:pt x="212" y="488"/>
                    </a:lnTo>
                    <a:lnTo>
                      <a:pt x="202" y="502"/>
                    </a:lnTo>
                    <a:lnTo>
                      <a:pt x="202" y="502"/>
                    </a:lnTo>
                    <a:lnTo>
                      <a:pt x="184" y="532"/>
                    </a:lnTo>
                    <a:lnTo>
                      <a:pt x="184" y="532"/>
                    </a:lnTo>
                    <a:lnTo>
                      <a:pt x="166" y="562"/>
                    </a:lnTo>
                    <a:lnTo>
                      <a:pt x="166" y="562"/>
                    </a:lnTo>
                    <a:lnTo>
                      <a:pt x="152" y="592"/>
                    </a:lnTo>
                    <a:lnTo>
                      <a:pt x="152" y="592"/>
                    </a:lnTo>
                    <a:lnTo>
                      <a:pt x="138" y="624"/>
                    </a:lnTo>
                    <a:lnTo>
                      <a:pt x="138" y="624"/>
                    </a:lnTo>
                    <a:lnTo>
                      <a:pt x="124" y="656"/>
                    </a:lnTo>
                    <a:lnTo>
                      <a:pt x="114" y="690"/>
                    </a:lnTo>
                    <a:lnTo>
                      <a:pt x="104" y="722"/>
                    </a:lnTo>
                    <a:lnTo>
                      <a:pt x="98" y="756"/>
                    </a:lnTo>
                    <a:lnTo>
                      <a:pt x="92" y="792"/>
                    </a:lnTo>
                    <a:lnTo>
                      <a:pt x="86" y="826"/>
                    </a:lnTo>
                    <a:lnTo>
                      <a:pt x="84" y="862"/>
                    </a:lnTo>
                    <a:lnTo>
                      <a:pt x="82" y="896"/>
                    </a:lnTo>
                    <a:lnTo>
                      <a:pt x="82" y="896"/>
                    </a:lnTo>
                    <a:lnTo>
                      <a:pt x="80" y="968"/>
                    </a:lnTo>
                    <a:lnTo>
                      <a:pt x="82" y="1040"/>
                    </a:lnTo>
                    <a:lnTo>
                      <a:pt x="88" y="1112"/>
                    </a:lnTo>
                    <a:lnTo>
                      <a:pt x="96" y="1184"/>
                    </a:lnTo>
                    <a:lnTo>
                      <a:pt x="96" y="1184"/>
                    </a:lnTo>
                    <a:lnTo>
                      <a:pt x="106" y="1256"/>
                    </a:lnTo>
                    <a:lnTo>
                      <a:pt x="116" y="1328"/>
                    </a:lnTo>
                    <a:lnTo>
                      <a:pt x="140" y="1474"/>
                    </a:lnTo>
                    <a:lnTo>
                      <a:pt x="140" y="1474"/>
                    </a:lnTo>
                    <a:lnTo>
                      <a:pt x="192" y="1764"/>
                    </a:lnTo>
                    <a:lnTo>
                      <a:pt x="192" y="1764"/>
                    </a:lnTo>
                    <a:lnTo>
                      <a:pt x="244" y="2054"/>
                    </a:lnTo>
                    <a:lnTo>
                      <a:pt x="244" y="2054"/>
                    </a:lnTo>
                    <a:lnTo>
                      <a:pt x="270" y="2198"/>
                    </a:lnTo>
                    <a:lnTo>
                      <a:pt x="296" y="2342"/>
                    </a:lnTo>
                    <a:lnTo>
                      <a:pt x="296" y="2342"/>
                    </a:lnTo>
                    <a:lnTo>
                      <a:pt x="324" y="2486"/>
                    </a:lnTo>
                    <a:lnTo>
                      <a:pt x="340" y="2558"/>
                    </a:lnTo>
                    <a:lnTo>
                      <a:pt x="358" y="2628"/>
                    </a:lnTo>
                    <a:lnTo>
                      <a:pt x="358" y="2628"/>
                    </a:lnTo>
                    <a:lnTo>
                      <a:pt x="378" y="2698"/>
                    </a:lnTo>
                    <a:lnTo>
                      <a:pt x="402" y="2768"/>
                    </a:lnTo>
                    <a:lnTo>
                      <a:pt x="402" y="2768"/>
                    </a:lnTo>
                    <a:lnTo>
                      <a:pt x="414" y="2802"/>
                    </a:lnTo>
                    <a:lnTo>
                      <a:pt x="428" y="2834"/>
                    </a:lnTo>
                    <a:lnTo>
                      <a:pt x="444" y="2866"/>
                    </a:lnTo>
                    <a:lnTo>
                      <a:pt x="460" y="2898"/>
                    </a:lnTo>
                    <a:lnTo>
                      <a:pt x="460" y="2898"/>
                    </a:lnTo>
                    <a:lnTo>
                      <a:pt x="480" y="2928"/>
                    </a:lnTo>
                    <a:lnTo>
                      <a:pt x="500" y="2956"/>
                    </a:lnTo>
                    <a:lnTo>
                      <a:pt x="522" y="2982"/>
                    </a:lnTo>
                    <a:lnTo>
                      <a:pt x="548" y="3006"/>
                    </a:lnTo>
                    <a:lnTo>
                      <a:pt x="548" y="3006"/>
                    </a:lnTo>
                    <a:lnTo>
                      <a:pt x="574" y="3026"/>
                    </a:lnTo>
                    <a:lnTo>
                      <a:pt x="602" y="3046"/>
                    </a:lnTo>
                    <a:lnTo>
                      <a:pt x="602" y="3046"/>
                    </a:lnTo>
                    <a:lnTo>
                      <a:pt x="634" y="3062"/>
                    </a:lnTo>
                    <a:lnTo>
                      <a:pt x="634" y="3062"/>
                    </a:lnTo>
                    <a:lnTo>
                      <a:pt x="650" y="3068"/>
                    </a:lnTo>
                    <a:lnTo>
                      <a:pt x="666" y="3074"/>
                    </a:lnTo>
                    <a:lnTo>
                      <a:pt x="666" y="3074"/>
                    </a:lnTo>
                    <a:lnTo>
                      <a:pt x="734" y="3100"/>
                    </a:lnTo>
                    <a:lnTo>
                      <a:pt x="804" y="3124"/>
                    </a:lnTo>
                    <a:lnTo>
                      <a:pt x="874" y="3144"/>
                    </a:lnTo>
                    <a:lnTo>
                      <a:pt x="944" y="3164"/>
                    </a:lnTo>
                    <a:lnTo>
                      <a:pt x="1014" y="3180"/>
                    </a:lnTo>
                    <a:lnTo>
                      <a:pt x="1086" y="3196"/>
                    </a:lnTo>
                    <a:lnTo>
                      <a:pt x="1158" y="3210"/>
                    </a:lnTo>
                    <a:lnTo>
                      <a:pt x="1230" y="3220"/>
                    </a:lnTo>
                    <a:lnTo>
                      <a:pt x="1230" y="3220"/>
                    </a:lnTo>
                    <a:lnTo>
                      <a:pt x="1302" y="3230"/>
                    </a:lnTo>
                    <a:lnTo>
                      <a:pt x="1376" y="3238"/>
                    </a:lnTo>
                    <a:lnTo>
                      <a:pt x="1448" y="3244"/>
                    </a:lnTo>
                    <a:lnTo>
                      <a:pt x="1448" y="3244"/>
                    </a:lnTo>
                    <a:lnTo>
                      <a:pt x="1522" y="3250"/>
                    </a:lnTo>
                    <a:lnTo>
                      <a:pt x="1558" y="3252"/>
                    </a:lnTo>
                    <a:lnTo>
                      <a:pt x="1558" y="3252"/>
                    </a:lnTo>
                    <a:lnTo>
                      <a:pt x="1594" y="3252"/>
                    </a:lnTo>
                    <a:lnTo>
                      <a:pt x="1594" y="3252"/>
                    </a:lnTo>
                    <a:lnTo>
                      <a:pt x="1668" y="3254"/>
                    </a:lnTo>
                    <a:lnTo>
                      <a:pt x="1668" y="3254"/>
                    </a:lnTo>
                    <a:lnTo>
                      <a:pt x="1740" y="3254"/>
                    </a:lnTo>
                    <a:lnTo>
                      <a:pt x="1814" y="3252"/>
                    </a:lnTo>
                    <a:lnTo>
                      <a:pt x="1814" y="3252"/>
                    </a:lnTo>
                    <a:lnTo>
                      <a:pt x="1886" y="3250"/>
                    </a:lnTo>
                    <a:lnTo>
                      <a:pt x="1960" y="3246"/>
                    </a:lnTo>
                    <a:lnTo>
                      <a:pt x="1960" y="3246"/>
                    </a:lnTo>
                    <a:lnTo>
                      <a:pt x="2032" y="3240"/>
                    </a:lnTo>
                    <a:lnTo>
                      <a:pt x="2106" y="3234"/>
                    </a:lnTo>
                    <a:lnTo>
                      <a:pt x="2106" y="3234"/>
                    </a:lnTo>
                    <a:lnTo>
                      <a:pt x="2252" y="3218"/>
                    </a:lnTo>
                    <a:lnTo>
                      <a:pt x="2396" y="3198"/>
                    </a:lnTo>
                    <a:lnTo>
                      <a:pt x="2396" y="3198"/>
                    </a:lnTo>
                    <a:lnTo>
                      <a:pt x="2470" y="3188"/>
                    </a:lnTo>
                    <a:lnTo>
                      <a:pt x="2542" y="3174"/>
                    </a:lnTo>
                    <a:lnTo>
                      <a:pt x="2612" y="3160"/>
                    </a:lnTo>
                    <a:lnTo>
                      <a:pt x="2684" y="3142"/>
                    </a:lnTo>
                    <a:lnTo>
                      <a:pt x="2684" y="3142"/>
                    </a:lnTo>
                    <a:lnTo>
                      <a:pt x="2754" y="3124"/>
                    </a:lnTo>
                    <a:lnTo>
                      <a:pt x="2822" y="3102"/>
                    </a:lnTo>
                    <a:lnTo>
                      <a:pt x="2890" y="3076"/>
                    </a:lnTo>
                    <a:lnTo>
                      <a:pt x="2922" y="3062"/>
                    </a:lnTo>
                    <a:lnTo>
                      <a:pt x="2954" y="3046"/>
                    </a:lnTo>
                    <a:lnTo>
                      <a:pt x="2954" y="3046"/>
                    </a:lnTo>
                    <a:lnTo>
                      <a:pt x="2986" y="3028"/>
                    </a:lnTo>
                    <a:lnTo>
                      <a:pt x="3014" y="3010"/>
                    </a:lnTo>
                    <a:lnTo>
                      <a:pt x="3044" y="2990"/>
                    </a:lnTo>
                    <a:lnTo>
                      <a:pt x="3070" y="2968"/>
                    </a:lnTo>
                    <a:lnTo>
                      <a:pt x="3070" y="2968"/>
                    </a:lnTo>
                    <a:lnTo>
                      <a:pt x="3094" y="2944"/>
                    </a:lnTo>
                    <a:lnTo>
                      <a:pt x="3114" y="2918"/>
                    </a:lnTo>
                    <a:lnTo>
                      <a:pt x="3132" y="2890"/>
                    </a:lnTo>
                    <a:lnTo>
                      <a:pt x="3138" y="2876"/>
                    </a:lnTo>
                    <a:lnTo>
                      <a:pt x="3144" y="2860"/>
                    </a:lnTo>
                    <a:lnTo>
                      <a:pt x="3144" y="2860"/>
                    </a:lnTo>
                    <a:lnTo>
                      <a:pt x="3150" y="2844"/>
                    </a:lnTo>
                    <a:lnTo>
                      <a:pt x="3156" y="2826"/>
                    </a:lnTo>
                    <a:lnTo>
                      <a:pt x="3156" y="2826"/>
                    </a:lnTo>
                    <a:lnTo>
                      <a:pt x="3166" y="2792"/>
                    </a:lnTo>
                    <a:lnTo>
                      <a:pt x="3166" y="2792"/>
                    </a:lnTo>
                    <a:lnTo>
                      <a:pt x="3186" y="2722"/>
                    </a:lnTo>
                    <a:lnTo>
                      <a:pt x="3186" y="2722"/>
                    </a:lnTo>
                    <a:lnTo>
                      <a:pt x="3222" y="2578"/>
                    </a:lnTo>
                    <a:lnTo>
                      <a:pt x="3222" y="2578"/>
                    </a:lnTo>
                    <a:lnTo>
                      <a:pt x="3256" y="2436"/>
                    </a:lnTo>
                    <a:lnTo>
                      <a:pt x="3288" y="2292"/>
                    </a:lnTo>
                    <a:lnTo>
                      <a:pt x="3318" y="2148"/>
                    </a:lnTo>
                    <a:lnTo>
                      <a:pt x="3348" y="2004"/>
                    </a:lnTo>
                    <a:lnTo>
                      <a:pt x="3348" y="2004"/>
                    </a:lnTo>
                    <a:lnTo>
                      <a:pt x="3374" y="1860"/>
                    </a:lnTo>
                    <a:lnTo>
                      <a:pt x="3400" y="1716"/>
                    </a:lnTo>
                    <a:lnTo>
                      <a:pt x="3424" y="1572"/>
                    </a:lnTo>
                    <a:lnTo>
                      <a:pt x="3446" y="1426"/>
                    </a:lnTo>
                    <a:lnTo>
                      <a:pt x="3446" y="1426"/>
                    </a:lnTo>
                    <a:lnTo>
                      <a:pt x="3466" y="1280"/>
                    </a:lnTo>
                    <a:lnTo>
                      <a:pt x="3482" y="1136"/>
                    </a:lnTo>
                    <a:lnTo>
                      <a:pt x="3482" y="1136"/>
                    </a:lnTo>
                    <a:lnTo>
                      <a:pt x="3488" y="1062"/>
                    </a:lnTo>
                    <a:lnTo>
                      <a:pt x="3494" y="990"/>
                    </a:lnTo>
                    <a:lnTo>
                      <a:pt x="3496" y="918"/>
                    </a:lnTo>
                    <a:lnTo>
                      <a:pt x="3498" y="846"/>
                    </a:lnTo>
                    <a:lnTo>
                      <a:pt x="3498" y="846"/>
                    </a:lnTo>
                    <a:lnTo>
                      <a:pt x="3498" y="774"/>
                    </a:lnTo>
                    <a:lnTo>
                      <a:pt x="3496" y="738"/>
                    </a:lnTo>
                    <a:lnTo>
                      <a:pt x="3492" y="704"/>
                    </a:lnTo>
                    <a:lnTo>
                      <a:pt x="3490" y="686"/>
                    </a:lnTo>
                    <a:lnTo>
                      <a:pt x="3488" y="670"/>
                    </a:lnTo>
                    <a:lnTo>
                      <a:pt x="3484" y="654"/>
                    </a:lnTo>
                    <a:lnTo>
                      <a:pt x="3480" y="636"/>
                    </a:lnTo>
                    <a:lnTo>
                      <a:pt x="3480" y="636"/>
                    </a:lnTo>
                    <a:lnTo>
                      <a:pt x="3472" y="604"/>
                    </a:lnTo>
                    <a:lnTo>
                      <a:pt x="3462" y="572"/>
                    </a:lnTo>
                    <a:lnTo>
                      <a:pt x="3462" y="572"/>
                    </a:lnTo>
                    <a:lnTo>
                      <a:pt x="3450" y="540"/>
                    </a:lnTo>
                    <a:lnTo>
                      <a:pt x="3434" y="508"/>
                    </a:lnTo>
                    <a:lnTo>
                      <a:pt x="3418" y="478"/>
                    </a:lnTo>
                    <a:lnTo>
                      <a:pt x="3402" y="448"/>
                    </a:lnTo>
                    <a:lnTo>
                      <a:pt x="3382" y="420"/>
                    </a:lnTo>
                    <a:lnTo>
                      <a:pt x="3360" y="394"/>
                    </a:lnTo>
                    <a:lnTo>
                      <a:pt x="3338" y="368"/>
                    </a:lnTo>
                    <a:lnTo>
                      <a:pt x="3314" y="342"/>
                    </a:lnTo>
                    <a:lnTo>
                      <a:pt x="3314" y="342"/>
                    </a:lnTo>
                    <a:lnTo>
                      <a:pt x="3290" y="318"/>
                    </a:lnTo>
                    <a:lnTo>
                      <a:pt x="3264" y="294"/>
                    </a:lnTo>
                    <a:lnTo>
                      <a:pt x="3236" y="274"/>
                    </a:lnTo>
                    <a:lnTo>
                      <a:pt x="3208" y="252"/>
                    </a:lnTo>
                    <a:lnTo>
                      <a:pt x="3180" y="232"/>
                    </a:lnTo>
                    <a:lnTo>
                      <a:pt x="3150" y="214"/>
                    </a:lnTo>
                    <a:lnTo>
                      <a:pt x="3120" y="196"/>
                    </a:lnTo>
                    <a:lnTo>
                      <a:pt x="3090" y="180"/>
                    </a:lnTo>
                    <a:lnTo>
                      <a:pt x="3090" y="180"/>
                    </a:lnTo>
                    <a:lnTo>
                      <a:pt x="3058" y="164"/>
                    </a:lnTo>
                    <a:lnTo>
                      <a:pt x="3026" y="150"/>
                    </a:lnTo>
                    <a:lnTo>
                      <a:pt x="2994" y="138"/>
                    </a:lnTo>
                    <a:lnTo>
                      <a:pt x="2960" y="126"/>
                    </a:lnTo>
                    <a:lnTo>
                      <a:pt x="2960" y="126"/>
                    </a:lnTo>
                    <a:lnTo>
                      <a:pt x="2928" y="116"/>
                    </a:lnTo>
                    <a:lnTo>
                      <a:pt x="2894" y="106"/>
                    </a:lnTo>
                    <a:lnTo>
                      <a:pt x="2860" y="100"/>
                    </a:lnTo>
                    <a:lnTo>
                      <a:pt x="2826" y="94"/>
                    </a:lnTo>
                    <a:lnTo>
                      <a:pt x="2860" y="86"/>
                    </a:lnTo>
                    <a:lnTo>
                      <a:pt x="2860" y="86"/>
                    </a:lnTo>
                    <a:lnTo>
                      <a:pt x="2828" y="106"/>
                    </a:lnTo>
                    <a:lnTo>
                      <a:pt x="2794" y="124"/>
                    </a:lnTo>
                    <a:lnTo>
                      <a:pt x="2794" y="124"/>
                    </a:lnTo>
                    <a:lnTo>
                      <a:pt x="2762" y="140"/>
                    </a:lnTo>
                    <a:lnTo>
                      <a:pt x="2728" y="154"/>
                    </a:lnTo>
                    <a:lnTo>
                      <a:pt x="2728" y="154"/>
                    </a:lnTo>
                    <a:lnTo>
                      <a:pt x="2694" y="166"/>
                    </a:lnTo>
                    <a:lnTo>
                      <a:pt x="2660" y="178"/>
                    </a:lnTo>
                    <a:lnTo>
                      <a:pt x="2594" y="198"/>
                    </a:lnTo>
                    <a:lnTo>
                      <a:pt x="2594" y="198"/>
                    </a:lnTo>
                    <a:lnTo>
                      <a:pt x="2526" y="214"/>
                    </a:lnTo>
                    <a:lnTo>
                      <a:pt x="2458" y="230"/>
                    </a:lnTo>
                    <a:lnTo>
                      <a:pt x="2388" y="242"/>
                    </a:lnTo>
                    <a:lnTo>
                      <a:pt x="2320" y="254"/>
                    </a:lnTo>
                    <a:lnTo>
                      <a:pt x="2320" y="254"/>
                    </a:lnTo>
                    <a:lnTo>
                      <a:pt x="2184" y="272"/>
                    </a:lnTo>
                    <a:lnTo>
                      <a:pt x="2184" y="272"/>
                    </a:lnTo>
                    <a:lnTo>
                      <a:pt x="2046" y="290"/>
                    </a:lnTo>
                    <a:lnTo>
                      <a:pt x="2046" y="290"/>
                    </a:lnTo>
                    <a:lnTo>
                      <a:pt x="1910" y="302"/>
                    </a:lnTo>
                    <a:lnTo>
                      <a:pt x="1842" y="308"/>
                    </a:lnTo>
                    <a:lnTo>
                      <a:pt x="1842" y="308"/>
                    </a:lnTo>
                    <a:lnTo>
                      <a:pt x="1772" y="312"/>
                    </a:lnTo>
                    <a:close/>
                    <a:moveTo>
                      <a:pt x="1768" y="234"/>
                    </a:moveTo>
                    <a:lnTo>
                      <a:pt x="1768" y="234"/>
                    </a:lnTo>
                    <a:lnTo>
                      <a:pt x="1836" y="230"/>
                    </a:lnTo>
                    <a:lnTo>
                      <a:pt x="1904" y="224"/>
                    </a:lnTo>
                    <a:lnTo>
                      <a:pt x="1904" y="224"/>
                    </a:lnTo>
                    <a:lnTo>
                      <a:pt x="2038" y="210"/>
                    </a:lnTo>
                    <a:lnTo>
                      <a:pt x="2038" y="210"/>
                    </a:lnTo>
                    <a:lnTo>
                      <a:pt x="2172" y="192"/>
                    </a:lnTo>
                    <a:lnTo>
                      <a:pt x="2172" y="192"/>
                    </a:lnTo>
                    <a:lnTo>
                      <a:pt x="2306" y="170"/>
                    </a:lnTo>
                    <a:lnTo>
                      <a:pt x="2306" y="170"/>
                    </a:lnTo>
                    <a:lnTo>
                      <a:pt x="2374" y="158"/>
                    </a:lnTo>
                    <a:lnTo>
                      <a:pt x="2440" y="144"/>
                    </a:lnTo>
                    <a:lnTo>
                      <a:pt x="2504" y="130"/>
                    </a:lnTo>
                    <a:lnTo>
                      <a:pt x="2570" y="112"/>
                    </a:lnTo>
                    <a:lnTo>
                      <a:pt x="2570" y="112"/>
                    </a:lnTo>
                    <a:lnTo>
                      <a:pt x="2632" y="92"/>
                    </a:lnTo>
                    <a:lnTo>
                      <a:pt x="2694" y="70"/>
                    </a:lnTo>
                    <a:lnTo>
                      <a:pt x="2694" y="70"/>
                    </a:lnTo>
                    <a:lnTo>
                      <a:pt x="2724" y="58"/>
                    </a:lnTo>
                    <a:lnTo>
                      <a:pt x="2752" y="44"/>
                    </a:lnTo>
                    <a:lnTo>
                      <a:pt x="2780" y="28"/>
                    </a:lnTo>
                    <a:lnTo>
                      <a:pt x="2804" y="12"/>
                    </a:lnTo>
                    <a:lnTo>
                      <a:pt x="2818" y="0"/>
                    </a:lnTo>
                    <a:lnTo>
                      <a:pt x="2836" y="2"/>
                    </a:lnTo>
                    <a:lnTo>
                      <a:pt x="2836" y="2"/>
                    </a:lnTo>
                    <a:lnTo>
                      <a:pt x="2876" y="8"/>
                    </a:lnTo>
                    <a:lnTo>
                      <a:pt x="2914" y="14"/>
                    </a:lnTo>
                    <a:lnTo>
                      <a:pt x="2952" y="24"/>
                    </a:lnTo>
                    <a:lnTo>
                      <a:pt x="2990" y="36"/>
                    </a:lnTo>
                    <a:lnTo>
                      <a:pt x="2990" y="36"/>
                    </a:lnTo>
                    <a:lnTo>
                      <a:pt x="3026" y="48"/>
                    </a:lnTo>
                    <a:lnTo>
                      <a:pt x="3062" y="62"/>
                    </a:lnTo>
                    <a:lnTo>
                      <a:pt x="3098" y="78"/>
                    </a:lnTo>
                    <a:lnTo>
                      <a:pt x="3132" y="94"/>
                    </a:lnTo>
                    <a:lnTo>
                      <a:pt x="3132" y="94"/>
                    </a:lnTo>
                    <a:lnTo>
                      <a:pt x="3166" y="112"/>
                    </a:lnTo>
                    <a:lnTo>
                      <a:pt x="3200" y="132"/>
                    </a:lnTo>
                    <a:lnTo>
                      <a:pt x="3232" y="152"/>
                    </a:lnTo>
                    <a:lnTo>
                      <a:pt x="3264" y="174"/>
                    </a:lnTo>
                    <a:lnTo>
                      <a:pt x="3296" y="198"/>
                    </a:lnTo>
                    <a:lnTo>
                      <a:pt x="3326" y="222"/>
                    </a:lnTo>
                    <a:lnTo>
                      <a:pt x="3354" y="248"/>
                    </a:lnTo>
                    <a:lnTo>
                      <a:pt x="3382" y="276"/>
                    </a:lnTo>
                    <a:lnTo>
                      <a:pt x="3382" y="276"/>
                    </a:lnTo>
                    <a:lnTo>
                      <a:pt x="3410" y="304"/>
                    </a:lnTo>
                    <a:lnTo>
                      <a:pt x="3434" y="334"/>
                    </a:lnTo>
                    <a:lnTo>
                      <a:pt x="3458" y="366"/>
                    </a:lnTo>
                    <a:lnTo>
                      <a:pt x="3480" y="398"/>
                    </a:lnTo>
                    <a:lnTo>
                      <a:pt x="3500" y="432"/>
                    </a:lnTo>
                    <a:lnTo>
                      <a:pt x="3518" y="468"/>
                    </a:lnTo>
                    <a:lnTo>
                      <a:pt x="3534" y="504"/>
                    </a:lnTo>
                    <a:lnTo>
                      <a:pt x="3548" y="540"/>
                    </a:lnTo>
                    <a:lnTo>
                      <a:pt x="3548" y="540"/>
                    </a:lnTo>
                    <a:lnTo>
                      <a:pt x="3560" y="578"/>
                    </a:lnTo>
                    <a:lnTo>
                      <a:pt x="3570" y="616"/>
                    </a:lnTo>
                    <a:lnTo>
                      <a:pt x="3570" y="616"/>
                    </a:lnTo>
                    <a:lnTo>
                      <a:pt x="3574" y="636"/>
                    </a:lnTo>
                    <a:lnTo>
                      <a:pt x="3578" y="656"/>
                    </a:lnTo>
                    <a:lnTo>
                      <a:pt x="3580" y="674"/>
                    </a:lnTo>
                    <a:lnTo>
                      <a:pt x="3582" y="694"/>
                    </a:lnTo>
                    <a:lnTo>
                      <a:pt x="3582" y="694"/>
                    </a:lnTo>
                    <a:lnTo>
                      <a:pt x="3586" y="732"/>
                    </a:lnTo>
                    <a:lnTo>
                      <a:pt x="3588" y="770"/>
                    </a:lnTo>
                    <a:lnTo>
                      <a:pt x="3588" y="846"/>
                    </a:lnTo>
                    <a:lnTo>
                      <a:pt x="3588" y="846"/>
                    </a:lnTo>
                    <a:lnTo>
                      <a:pt x="3586" y="922"/>
                    </a:lnTo>
                    <a:lnTo>
                      <a:pt x="3580" y="996"/>
                    </a:lnTo>
                    <a:lnTo>
                      <a:pt x="3574" y="1070"/>
                    </a:lnTo>
                    <a:lnTo>
                      <a:pt x="3566" y="1144"/>
                    </a:lnTo>
                    <a:lnTo>
                      <a:pt x="3566" y="1144"/>
                    </a:lnTo>
                    <a:lnTo>
                      <a:pt x="3548" y="1292"/>
                    </a:lnTo>
                    <a:lnTo>
                      <a:pt x="3526" y="1438"/>
                    </a:lnTo>
                    <a:lnTo>
                      <a:pt x="3526" y="1438"/>
                    </a:lnTo>
                    <a:lnTo>
                      <a:pt x="3500" y="1584"/>
                    </a:lnTo>
                    <a:lnTo>
                      <a:pt x="3474" y="1730"/>
                    </a:lnTo>
                    <a:lnTo>
                      <a:pt x="3446" y="1874"/>
                    </a:lnTo>
                    <a:lnTo>
                      <a:pt x="3416" y="2018"/>
                    </a:lnTo>
                    <a:lnTo>
                      <a:pt x="3416" y="2018"/>
                    </a:lnTo>
                    <a:lnTo>
                      <a:pt x="3384" y="2164"/>
                    </a:lnTo>
                    <a:lnTo>
                      <a:pt x="3352" y="2308"/>
                    </a:lnTo>
                    <a:lnTo>
                      <a:pt x="3318" y="2450"/>
                    </a:lnTo>
                    <a:lnTo>
                      <a:pt x="3282" y="2594"/>
                    </a:lnTo>
                    <a:lnTo>
                      <a:pt x="3282" y="2594"/>
                    </a:lnTo>
                    <a:lnTo>
                      <a:pt x="3244" y="2738"/>
                    </a:lnTo>
                    <a:lnTo>
                      <a:pt x="3244" y="2738"/>
                    </a:lnTo>
                    <a:lnTo>
                      <a:pt x="3224" y="2808"/>
                    </a:lnTo>
                    <a:lnTo>
                      <a:pt x="3200" y="2880"/>
                    </a:lnTo>
                    <a:lnTo>
                      <a:pt x="3200" y="2880"/>
                    </a:lnTo>
                    <a:lnTo>
                      <a:pt x="3192" y="2900"/>
                    </a:lnTo>
                    <a:lnTo>
                      <a:pt x="3184" y="2918"/>
                    </a:lnTo>
                    <a:lnTo>
                      <a:pt x="3174" y="2936"/>
                    </a:lnTo>
                    <a:lnTo>
                      <a:pt x="3162" y="2952"/>
                    </a:lnTo>
                    <a:lnTo>
                      <a:pt x="3136" y="2984"/>
                    </a:lnTo>
                    <a:lnTo>
                      <a:pt x="3108" y="3012"/>
                    </a:lnTo>
                    <a:lnTo>
                      <a:pt x="3108" y="3012"/>
                    </a:lnTo>
                    <a:lnTo>
                      <a:pt x="3078" y="3036"/>
                    </a:lnTo>
                    <a:lnTo>
                      <a:pt x="3046" y="3058"/>
                    </a:lnTo>
                    <a:lnTo>
                      <a:pt x="3014" y="3078"/>
                    </a:lnTo>
                    <a:lnTo>
                      <a:pt x="2980" y="3098"/>
                    </a:lnTo>
                    <a:lnTo>
                      <a:pt x="2980" y="3098"/>
                    </a:lnTo>
                    <a:lnTo>
                      <a:pt x="2946" y="3114"/>
                    </a:lnTo>
                    <a:lnTo>
                      <a:pt x="2912" y="3128"/>
                    </a:lnTo>
                    <a:lnTo>
                      <a:pt x="2876" y="3142"/>
                    </a:lnTo>
                    <a:lnTo>
                      <a:pt x="2840" y="3154"/>
                    </a:lnTo>
                    <a:lnTo>
                      <a:pt x="2768" y="3178"/>
                    </a:lnTo>
                    <a:lnTo>
                      <a:pt x="2696" y="3196"/>
                    </a:lnTo>
                    <a:lnTo>
                      <a:pt x="2696" y="3196"/>
                    </a:lnTo>
                    <a:lnTo>
                      <a:pt x="2624" y="3212"/>
                    </a:lnTo>
                    <a:lnTo>
                      <a:pt x="2552" y="3228"/>
                    </a:lnTo>
                    <a:lnTo>
                      <a:pt x="2478" y="3240"/>
                    </a:lnTo>
                    <a:lnTo>
                      <a:pt x="2404" y="3252"/>
                    </a:lnTo>
                    <a:lnTo>
                      <a:pt x="2404" y="3252"/>
                    </a:lnTo>
                    <a:lnTo>
                      <a:pt x="2258" y="3270"/>
                    </a:lnTo>
                    <a:lnTo>
                      <a:pt x="2110" y="3284"/>
                    </a:lnTo>
                    <a:lnTo>
                      <a:pt x="2110" y="3284"/>
                    </a:lnTo>
                    <a:lnTo>
                      <a:pt x="2036" y="3290"/>
                    </a:lnTo>
                    <a:lnTo>
                      <a:pt x="1964" y="3294"/>
                    </a:lnTo>
                    <a:lnTo>
                      <a:pt x="1890" y="3298"/>
                    </a:lnTo>
                    <a:lnTo>
                      <a:pt x="1890" y="3298"/>
                    </a:lnTo>
                    <a:lnTo>
                      <a:pt x="1814" y="3302"/>
                    </a:lnTo>
                    <a:lnTo>
                      <a:pt x="1814" y="3302"/>
                    </a:lnTo>
                    <a:lnTo>
                      <a:pt x="1760" y="3302"/>
                    </a:lnTo>
                    <a:lnTo>
                      <a:pt x="1706" y="3302"/>
                    </a:lnTo>
                    <a:lnTo>
                      <a:pt x="1706" y="3302"/>
                    </a:lnTo>
                    <a:lnTo>
                      <a:pt x="1666" y="3302"/>
                    </a:lnTo>
                    <a:lnTo>
                      <a:pt x="1666" y="3302"/>
                    </a:lnTo>
                    <a:lnTo>
                      <a:pt x="1592" y="3300"/>
                    </a:lnTo>
                    <a:lnTo>
                      <a:pt x="1592" y="3300"/>
                    </a:lnTo>
                    <a:lnTo>
                      <a:pt x="1556" y="3300"/>
                    </a:lnTo>
                    <a:lnTo>
                      <a:pt x="1518" y="3298"/>
                    </a:lnTo>
                    <a:lnTo>
                      <a:pt x="1518" y="3298"/>
                    </a:lnTo>
                    <a:lnTo>
                      <a:pt x="1444" y="3292"/>
                    </a:lnTo>
                    <a:lnTo>
                      <a:pt x="1370" y="3286"/>
                    </a:lnTo>
                    <a:lnTo>
                      <a:pt x="1370" y="3286"/>
                    </a:lnTo>
                    <a:lnTo>
                      <a:pt x="1296" y="3278"/>
                    </a:lnTo>
                    <a:lnTo>
                      <a:pt x="1224" y="3268"/>
                    </a:lnTo>
                    <a:lnTo>
                      <a:pt x="1224" y="3268"/>
                    </a:lnTo>
                    <a:lnTo>
                      <a:pt x="1150" y="3256"/>
                    </a:lnTo>
                    <a:lnTo>
                      <a:pt x="1078" y="3242"/>
                    </a:lnTo>
                    <a:lnTo>
                      <a:pt x="1004" y="3228"/>
                    </a:lnTo>
                    <a:lnTo>
                      <a:pt x="932" y="3210"/>
                    </a:lnTo>
                    <a:lnTo>
                      <a:pt x="860" y="3192"/>
                    </a:lnTo>
                    <a:lnTo>
                      <a:pt x="788" y="3170"/>
                    </a:lnTo>
                    <a:lnTo>
                      <a:pt x="718" y="3146"/>
                    </a:lnTo>
                    <a:lnTo>
                      <a:pt x="648" y="3120"/>
                    </a:lnTo>
                    <a:lnTo>
                      <a:pt x="632" y="3114"/>
                    </a:lnTo>
                    <a:lnTo>
                      <a:pt x="632" y="3114"/>
                    </a:lnTo>
                    <a:lnTo>
                      <a:pt x="614" y="3106"/>
                    </a:lnTo>
                    <a:lnTo>
                      <a:pt x="614" y="3106"/>
                    </a:lnTo>
                    <a:lnTo>
                      <a:pt x="578" y="3088"/>
                    </a:lnTo>
                    <a:lnTo>
                      <a:pt x="578" y="3088"/>
                    </a:lnTo>
                    <a:lnTo>
                      <a:pt x="546" y="3066"/>
                    </a:lnTo>
                    <a:lnTo>
                      <a:pt x="514" y="3042"/>
                    </a:lnTo>
                    <a:lnTo>
                      <a:pt x="514" y="3042"/>
                    </a:lnTo>
                    <a:lnTo>
                      <a:pt x="486" y="3016"/>
                    </a:lnTo>
                    <a:lnTo>
                      <a:pt x="462" y="2986"/>
                    </a:lnTo>
                    <a:lnTo>
                      <a:pt x="438" y="2954"/>
                    </a:lnTo>
                    <a:lnTo>
                      <a:pt x="418" y="2922"/>
                    </a:lnTo>
                    <a:lnTo>
                      <a:pt x="418" y="2922"/>
                    </a:lnTo>
                    <a:lnTo>
                      <a:pt x="400" y="2888"/>
                    </a:lnTo>
                    <a:lnTo>
                      <a:pt x="382" y="2854"/>
                    </a:lnTo>
                    <a:lnTo>
                      <a:pt x="368" y="2820"/>
                    </a:lnTo>
                    <a:lnTo>
                      <a:pt x="354" y="2784"/>
                    </a:lnTo>
                    <a:lnTo>
                      <a:pt x="354" y="2784"/>
                    </a:lnTo>
                    <a:lnTo>
                      <a:pt x="330" y="2714"/>
                    </a:lnTo>
                    <a:lnTo>
                      <a:pt x="308" y="2642"/>
                    </a:lnTo>
                    <a:lnTo>
                      <a:pt x="308" y="2642"/>
                    </a:lnTo>
                    <a:lnTo>
                      <a:pt x="290" y="2570"/>
                    </a:lnTo>
                    <a:lnTo>
                      <a:pt x="274" y="2498"/>
                    </a:lnTo>
                    <a:lnTo>
                      <a:pt x="242" y="2354"/>
                    </a:lnTo>
                    <a:lnTo>
                      <a:pt x="186" y="2064"/>
                    </a:lnTo>
                    <a:lnTo>
                      <a:pt x="186" y="2064"/>
                    </a:lnTo>
                    <a:lnTo>
                      <a:pt x="130" y="1776"/>
                    </a:lnTo>
                    <a:lnTo>
                      <a:pt x="130" y="1776"/>
                    </a:lnTo>
                    <a:lnTo>
                      <a:pt x="72" y="1486"/>
                    </a:lnTo>
                    <a:lnTo>
                      <a:pt x="72" y="1486"/>
                    </a:lnTo>
                    <a:lnTo>
                      <a:pt x="44" y="1340"/>
                    </a:lnTo>
                    <a:lnTo>
                      <a:pt x="32" y="1268"/>
                    </a:lnTo>
                    <a:lnTo>
                      <a:pt x="22" y="1194"/>
                    </a:lnTo>
                    <a:lnTo>
                      <a:pt x="22" y="1194"/>
                    </a:lnTo>
                    <a:lnTo>
                      <a:pt x="12" y="1120"/>
                    </a:lnTo>
                    <a:lnTo>
                      <a:pt x="4" y="1046"/>
                    </a:lnTo>
                    <a:lnTo>
                      <a:pt x="0" y="970"/>
                    </a:lnTo>
                    <a:lnTo>
                      <a:pt x="0" y="894"/>
                    </a:lnTo>
                    <a:lnTo>
                      <a:pt x="0" y="894"/>
                    </a:lnTo>
                    <a:lnTo>
                      <a:pt x="2" y="856"/>
                    </a:lnTo>
                    <a:lnTo>
                      <a:pt x="4" y="818"/>
                    </a:lnTo>
                    <a:lnTo>
                      <a:pt x="10" y="780"/>
                    </a:lnTo>
                    <a:lnTo>
                      <a:pt x="16" y="742"/>
                    </a:lnTo>
                    <a:lnTo>
                      <a:pt x="24" y="704"/>
                    </a:lnTo>
                    <a:lnTo>
                      <a:pt x="34" y="666"/>
                    </a:lnTo>
                    <a:lnTo>
                      <a:pt x="44" y="628"/>
                    </a:lnTo>
                    <a:lnTo>
                      <a:pt x="58" y="592"/>
                    </a:lnTo>
                    <a:lnTo>
                      <a:pt x="58" y="592"/>
                    </a:lnTo>
                    <a:lnTo>
                      <a:pt x="74" y="556"/>
                    </a:lnTo>
                    <a:lnTo>
                      <a:pt x="74" y="556"/>
                    </a:lnTo>
                    <a:lnTo>
                      <a:pt x="92" y="522"/>
                    </a:lnTo>
                    <a:lnTo>
                      <a:pt x="92" y="522"/>
                    </a:lnTo>
                    <a:lnTo>
                      <a:pt x="110" y="488"/>
                    </a:lnTo>
                    <a:lnTo>
                      <a:pt x="110" y="488"/>
                    </a:lnTo>
                    <a:lnTo>
                      <a:pt x="130" y="454"/>
                    </a:lnTo>
                    <a:lnTo>
                      <a:pt x="130" y="454"/>
                    </a:lnTo>
                    <a:lnTo>
                      <a:pt x="142" y="438"/>
                    </a:lnTo>
                    <a:lnTo>
                      <a:pt x="152" y="422"/>
                    </a:lnTo>
                    <a:lnTo>
                      <a:pt x="164" y="406"/>
                    </a:lnTo>
                    <a:lnTo>
                      <a:pt x="176" y="392"/>
                    </a:lnTo>
                    <a:lnTo>
                      <a:pt x="176" y="392"/>
                    </a:lnTo>
                    <a:lnTo>
                      <a:pt x="200" y="362"/>
                    </a:lnTo>
                    <a:lnTo>
                      <a:pt x="226" y="332"/>
                    </a:lnTo>
                    <a:lnTo>
                      <a:pt x="226" y="332"/>
                    </a:lnTo>
                    <a:lnTo>
                      <a:pt x="252" y="304"/>
                    </a:lnTo>
                    <a:lnTo>
                      <a:pt x="280" y="278"/>
                    </a:lnTo>
                    <a:lnTo>
                      <a:pt x="310" y="252"/>
                    </a:lnTo>
                    <a:lnTo>
                      <a:pt x="342" y="230"/>
                    </a:lnTo>
                    <a:lnTo>
                      <a:pt x="372" y="206"/>
                    </a:lnTo>
                    <a:lnTo>
                      <a:pt x="406" y="186"/>
                    </a:lnTo>
                    <a:lnTo>
                      <a:pt x="440" y="166"/>
                    </a:lnTo>
                    <a:lnTo>
                      <a:pt x="474" y="148"/>
                    </a:lnTo>
                    <a:lnTo>
                      <a:pt x="474" y="148"/>
                    </a:lnTo>
                    <a:lnTo>
                      <a:pt x="510" y="134"/>
                    </a:lnTo>
                    <a:lnTo>
                      <a:pt x="548" y="120"/>
                    </a:lnTo>
                    <a:lnTo>
                      <a:pt x="584" y="108"/>
                    </a:lnTo>
                    <a:lnTo>
                      <a:pt x="622" y="98"/>
                    </a:lnTo>
                    <a:lnTo>
                      <a:pt x="622" y="98"/>
                    </a:lnTo>
                    <a:lnTo>
                      <a:pt x="660" y="90"/>
                    </a:lnTo>
                    <a:lnTo>
                      <a:pt x="700" y="84"/>
                    </a:lnTo>
                    <a:lnTo>
                      <a:pt x="738" y="80"/>
                    </a:lnTo>
                    <a:lnTo>
                      <a:pt x="776" y="78"/>
                    </a:lnTo>
                    <a:lnTo>
                      <a:pt x="790" y="78"/>
                    </a:lnTo>
                    <a:lnTo>
                      <a:pt x="802" y="84"/>
                    </a:lnTo>
                    <a:lnTo>
                      <a:pt x="802" y="84"/>
                    </a:lnTo>
                    <a:lnTo>
                      <a:pt x="826" y="100"/>
                    </a:lnTo>
                    <a:lnTo>
                      <a:pt x="852" y="114"/>
                    </a:lnTo>
                    <a:lnTo>
                      <a:pt x="880" y="126"/>
                    </a:lnTo>
                    <a:lnTo>
                      <a:pt x="906" y="138"/>
                    </a:lnTo>
                    <a:lnTo>
                      <a:pt x="906" y="138"/>
                    </a:lnTo>
                    <a:lnTo>
                      <a:pt x="964" y="158"/>
                    </a:lnTo>
                    <a:lnTo>
                      <a:pt x="1022" y="176"/>
                    </a:lnTo>
                    <a:lnTo>
                      <a:pt x="1022" y="176"/>
                    </a:lnTo>
                    <a:lnTo>
                      <a:pt x="1082" y="190"/>
                    </a:lnTo>
                    <a:lnTo>
                      <a:pt x="1144" y="202"/>
                    </a:lnTo>
                    <a:lnTo>
                      <a:pt x="1206" y="212"/>
                    </a:lnTo>
                    <a:lnTo>
                      <a:pt x="1268" y="220"/>
                    </a:lnTo>
                    <a:lnTo>
                      <a:pt x="1268" y="220"/>
                    </a:lnTo>
                    <a:lnTo>
                      <a:pt x="1330" y="226"/>
                    </a:lnTo>
                    <a:lnTo>
                      <a:pt x="1392" y="232"/>
                    </a:lnTo>
                    <a:lnTo>
                      <a:pt x="1454" y="234"/>
                    </a:lnTo>
                    <a:lnTo>
                      <a:pt x="1516" y="236"/>
                    </a:lnTo>
                    <a:lnTo>
                      <a:pt x="1516" y="236"/>
                    </a:lnTo>
                    <a:lnTo>
                      <a:pt x="1642" y="238"/>
                    </a:lnTo>
                    <a:lnTo>
                      <a:pt x="1642" y="238"/>
                    </a:lnTo>
                    <a:lnTo>
                      <a:pt x="1706" y="236"/>
                    </a:lnTo>
                    <a:lnTo>
                      <a:pt x="1706" y="236"/>
                    </a:lnTo>
                    <a:lnTo>
                      <a:pt x="1768" y="234"/>
                    </a:lnTo>
                    <a:lnTo>
                      <a:pt x="1768" y="234"/>
                    </a:lnTo>
                    <a:lnTo>
                      <a:pt x="1768" y="23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3" name="Freeform 474"/>
              <p:cNvSpPr>
                <a:spLocks/>
              </p:cNvSpPr>
              <p:nvPr/>
            </p:nvSpPr>
            <p:spPr bwMode="auto">
              <a:xfrm>
                <a:off x="-7402390" y="5932243"/>
                <a:ext cx="5426075" cy="5029200"/>
              </a:xfrm>
              <a:custGeom>
                <a:avLst/>
                <a:gdLst>
                  <a:gd name="T0" fmla="*/ 1564 w 3418"/>
                  <a:gd name="T1" fmla="*/ 230 h 3168"/>
                  <a:gd name="T2" fmla="*/ 1306 w 3418"/>
                  <a:gd name="T3" fmla="*/ 224 h 3168"/>
                  <a:gd name="T4" fmla="*/ 1050 w 3418"/>
                  <a:gd name="T5" fmla="*/ 196 h 3168"/>
                  <a:gd name="T6" fmla="*/ 796 w 3418"/>
                  <a:gd name="T7" fmla="*/ 130 h 3168"/>
                  <a:gd name="T8" fmla="*/ 674 w 3418"/>
                  <a:gd name="T9" fmla="*/ 72 h 3168"/>
                  <a:gd name="T10" fmla="*/ 596 w 3418"/>
                  <a:gd name="T11" fmla="*/ 90 h 3168"/>
                  <a:gd name="T12" fmla="*/ 432 w 3418"/>
                  <a:gd name="T13" fmla="*/ 142 h 3168"/>
                  <a:gd name="T14" fmla="*/ 314 w 3418"/>
                  <a:gd name="T15" fmla="*/ 214 h 3168"/>
                  <a:gd name="T16" fmla="*/ 210 w 3418"/>
                  <a:gd name="T17" fmla="*/ 306 h 3168"/>
                  <a:gd name="T18" fmla="*/ 142 w 3418"/>
                  <a:gd name="T19" fmla="*/ 386 h 3168"/>
                  <a:gd name="T20" fmla="*/ 104 w 3418"/>
                  <a:gd name="T21" fmla="*/ 446 h 3168"/>
                  <a:gd name="T22" fmla="*/ 72 w 3418"/>
                  <a:gd name="T23" fmla="*/ 506 h 3168"/>
                  <a:gd name="T24" fmla="*/ 24 w 3418"/>
                  <a:gd name="T25" fmla="*/ 636 h 3168"/>
                  <a:gd name="T26" fmla="*/ 2 w 3418"/>
                  <a:gd name="T27" fmla="*/ 810 h 3168"/>
                  <a:gd name="T28" fmla="*/ 16 w 3418"/>
                  <a:gd name="T29" fmla="*/ 1098 h 3168"/>
                  <a:gd name="T30" fmla="*/ 60 w 3418"/>
                  <a:gd name="T31" fmla="*/ 1388 h 3168"/>
                  <a:gd name="T32" fmla="*/ 190 w 3418"/>
                  <a:gd name="T33" fmla="*/ 2112 h 3168"/>
                  <a:gd name="T34" fmla="*/ 278 w 3418"/>
                  <a:gd name="T35" fmla="*/ 2542 h 3168"/>
                  <a:gd name="T36" fmla="*/ 334 w 3418"/>
                  <a:gd name="T37" fmla="*/ 2716 h 3168"/>
                  <a:gd name="T38" fmla="*/ 400 w 3418"/>
                  <a:gd name="T39" fmla="*/ 2842 h 3168"/>
                  <a:gd name="T40" fmla="*/ 494 w 3418"/>
                  <a:gd name="T41" fmla="*/ 2940 h 3168"/>
                  <a:gd name="T42" fmla="*/ 570 w 3418"/>
                  <a:gd name="T43" fmla="*/ 2982 h 3168"/>
                  <a:gd name="T44" fmla="*/ 794 w 3418"/>
                  <a:gd name="T45" fmla="*/ 3058 h 3168"/>
                  <a:gd name="T46" fmla="*/ 1150 w 3418"/>
                  <a:gd name="T47" fmla="*/ 3134 h 3168"/>
                  <a:gd name="T48" fmla="*/ 1368 w 3418"/>
                  <a:gd name="T49" fmla="*/ 3158 h 3168"/>
                  <a:gd name="T50" fmla="*/ 1514 w 3418"/>
                  <a:gd name="T51" fmla="*/ 3166 h 3168"/>
                  <a:gd name="T52" fmla="*/ 1734 w 3418"/>
                  <a:gd name="T53" fmla="*/ 3166 h 3168"/>
                  <a:gd name="T54" fmla="*/ 2026 w 3418"/>
                  <a:gd name="T55" fmla="*/ 3148 h 3168"/>
                  <a:gd name="T56" fmla="*/ 2390 w 3418"/>
                  <a:gd name="T57" fmla="*/ 3102 h 3168"/>
                  <a:gd name="T58" fmla="*/ 2674 w 3418"/>
                  <a:gd name="T59" fmla="*/ 3038 h 3168"/>
                  <a:gd name="T60" fmla="*/ 2874 w 3418"/>
                  <a:gd name="T61" fmla="*/ 2960 h 3168"/>
                  <a:gd name="T62" fmla="*/ 2990 w 3418"/>
                  <a:gd name="T63" fmla="*/ 2882 h 3168"/>
                  <a:gd name="T64" fmla="*/ 3064 w 3418"/>
                  <a:gd name="T65" fmla="*/ 2774 h 3168"/>
                  <a:gd name="T66" fmla="*/ 3086 w 3418"/>
                  <a:gd name="T67" fmla="*/ 2706 h 3168"/>
                  <a:gd name="T68" fmla="*/ 3142 w 3418"/>
                  <a:gd name="T69" fmla="*/ 2492 h 3168"/>
                  <a:gd name="T70" fmla="*/ 3268 w 3418"/>
                  <a:gd name="T71" fmla="*/ 1918 h 3168"/>
                  <a:gd name="T72" fmla="*/ 3366 w 3418"/>
                  <a:gd name="T73" fmla="*/ 1340 h 3168"/>
                  <a:gd name="T74" fmla="*/ 3414 w 3418"/>
                  <a:gd name="T75" fmla="*/ 904 h 3168"/>
                  <a:gd name="T76" fmla="*/ 3416 w 3418"/>
                  <a:gd name="T77" fmla="*/ 652 h 3168"/>
                  <a:gd name="T78" fmla="*/ 3400 w 3418"/>
                  <a:gd name="T79" fmla="*/ 550 h 3168"/>
                  <a:gd name="T80" fmla="*/ 3370 w 3418"/>
                  <a:gd name="T81" fmla="*/ 454 h 3168"/>
                  <a:gd name="T82" fmla="*/ 3280 w 3418"/>
                  <a:gd name="T83" fmla="*/ 308 h 3168"/>
                  <a:gd name="T84" fmla="*/ 3184 w 3418"/>
                  <a:gd name="T85" fmla="*/ 208 h 3168"/>
                  <a:gd name="T86" fmla="*/ 3040 w 3418"/>
                  <a:gd name="T87" fmla="*/ 110 h 3168"/>
                  <a:gd name="T88" fmla="*/ 2914 w 3418"/>
                  <a:gd name="T89" fmla="*/ 52 h 3168"/>
                  <a:gd name="T90" fmla="*/ 2780 w 3418"/>
                  <a:gd name="T91" fmla="*/ 14 h 3168"/>
                  <a:gd name="T92" fmla="*/ 2714 w 3418"/>
                  <a:gd name="T93" fmla="*/ 38 h 3168"/>
                  <a:gd name="T94" fmla="*/ 2614 w 3418"/>
                  <a:gd name="T95" fmla="*/ 80 h 3168"/>
                  <a:gd name="T96" fmla="*/ 2378 w 3418"/>
                  <a:gd name="T97" fmla="*/ 144 h 3168"/>
                  <a:gd name="T98" fmla="*/ 2104 w 3418"/>
                  <a:gd name="T99" fmla="*/ 186 h 3168"/>
                  <a:gd name="T100" fmla="*/ 1762 w 3418"/>
                  <a:gd name="T101" fmla="*/ 222 h 3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418" h="3168">
                    <a:moveTo>
                      <a:pt x="1692" y="226"/>
                    </a:moveTo>
                    <a:lnTo>
                      <a:pt x="1692" y="226"/>
                    </a:lnTo>
                    <a:lnTo>
                      <a:pt x="1628" y="228"/>
                    </a:lnTo>
                    <a:lnTo>
                      <a:pt x="1628" y="228"/>
                    </a:lnTo>
                    <a:lnTo>
                      <a:pt x="1564" y="230"/>
                    </a:lnTo>
                    <a:lnTo>
                      <a:pt x="1564" y="230"/>
                    </a:lnTo>
                    <a:lnTo>
                      <a:pt x="1436" y="230"/>
                    </a:lnTo>
                    <a:lnTo>
                      <a:pt x="1436" y="230"/>
                    </a:lnTo>
                    <a:lnTo>
                      <a:pt x="1370" y="228"/>
                    </a:lnTo>
                    <a:lnTo>
                      <a:pt x="1306" y="224"/>
                    </a:lnTo>
                    <a:lnTo>
                      <a:pt x="1242" y="220"/>
                    </a:lnTo>
                    <a:lnTo>
                      <a:pt x="1178" y="214"/>
                    </a:lnTo>
                    <a:lnTo>
                      <a:pt x="1178" y="214"/>
                    </a:lnTo>
                    <a:lnTo>
                      <a:pt x="1114" y="206"/>
                    </a:lnTo>
                    <a:lnTo>
                      <a:pt x="1050" y="196"/>
                    </a:lnTo>
                    <a:lnTo>
                      <a:pt x="986" y="184"/>
                    </a:lnTo>
                    <a:lnTo>
                      <a:pt x="922" y="170"/>
                    </a:lnTo>
                    <a:lnTo>
                      <a:pt x="922" y="170"/>
                    </a:lnTo>
                    <a:lnTo>
                      <a:pt x="858" y="152"/>
                    </a:lnTo>
                    <a:lnTo>
                      <a:pt x="796" y="130"/>
                    </a:lnTo>
                    <a:lnTo>
                      <a:pt x="796" y="130"/>
                    </a:lnTo>
                    <a:lnTo>
                      <a:pt x="766" y="118"/>
                    </a:lnTo>
                    <a:lnTo>
                      <a:pt x="734" y="104"/>
                    </a:lnTo>
                    <a:lnTo>
                      <a:pt x="704" y="88"/>
                    </a:lnTo>
                    <a:lnTo>
                      <a:pt x="674" y="72"/>
                    </a:lnTo>
                    <a:lnTo>
                      <a:pt x="700" y="78"/>
                    </a:lnTo>
                    <a:lnTo>
                      <a:pt x="700" y="78"/>
                    </a:lnTo>
                    <a:lnTo>
                      <a:pt x="664" y="80"/>
                    </a:lnTo>
                    <a:lnTo>
                      <a:pt x="630" y="84"/>
                    </a:lnTo>
                    <a:lnTo>
                      <a:pt x="596" y="90"/>
                    </a:lnTo>
                    <a:lnTo>
                      <a:pt x="562" y="96"/>
                    </a:lnTo>
                    <a:lnTo>
                      <a:pt x="530" y="106"/>
                    </a:lnTo>
                    <a:lnTo>
                      <a:pt x="496" y="116"/>
                    </a:lnTo>
                    <a:lnTo>
                      <a:pt x="464" y="128"/>
                    </a:lnTo>
                    <a:lnTo>
                      <a:pt x="432" y="142"/>
                    </a:lnTo>
                    <a:lnTo>
                      <a:pt x="432" y="142"/>
                    </a:lnTo>
                    <a:lnTo>
                      <a:pt x="402" y="158"/>
                    </a:lnTo>
                    <a:lnTo>
                      <a:pt x="372" y="176"/>
                    </a:lnTo>
                    <a:lnTo>
                      <a:pt x="342" y="194"/>
                    </a:lnTo>
                    <a:lnTo>
                      <a:pt x="314" y="214"/>
                    </a:lnTo>
                    <a:lnTo>
                      <a:pt x="314" y="214"/>
                    </a:lnTo>
                    <a:lnTo>
                      <a:pt x="286" y="236"/>
                    </a:lnTo>
                    <a:lnTo>
                      <a:pt x="260" y="258"/>
                    </a:lnTo>
                    <a:lnTo>
                      <a:pt x="234" y="282"/>
                    </a:lnTo>
                    <a:lnTo>
                      <a:pt x="210" y="306"/>
                    </a:lnTo>
                    <a:lnTo>
                      <a:pt x="210" y="306"/>
                    </a:lnTo>
                    <a:lnTo>
                      <a:pt x="186" y="332"/>
                    </a:lnTo>
                    <a:lnTo>
                      <a:pt x="164" y="360"/>
                    </a:lnTo>
                    <a:lnTo>
                      <a:pt x="152" y="372"/>
                    </a:lnTo>
                    <a:lnTo>
                      <a:pt x="142" y="386"/>
                    </a:lnTo>
                    <a:lnTo>
                      <a:pt x="132" y="402"/>
                    </a:lnTo>
                    <a:lnTo>
                      <a:pt x="132" y="402"/>
                    </a:lnTo>
                    <a:lnTo>
                      <a:pt x="122" y="416"/>
                    </a:lnTo>
                    <a:lnTo>
                      <a:pt x="122" y="416"/>
                    </a:lnTo>
                    <a:lnTo>
                      <a:pt x="104" y="446"/>
                    </a:lnTo>
                    <a:lnTo>
                      <a:pt x="104" y="446"/>
                    </a:lnTo>
                    <a:lnTo>
                      <a:pt x="86" y="476"/>
                    </a:lnTo>
                    <a:lnTo>
                      <a:pt x="86" y="476"/>
                    </a:lnTo>
                    <a:lnTo>
                      <a:pt x="72" y="506"/>
                    </a:lnTo>
                    <a:lnTo>
                      <a:pt x="72" y="506"/>
                    </a:lnTo>
                    <a:lnTo>
                      <a:pt x="58" y="538"/>
                    </a:lnTo>
                    <a:lnTo>
                      <a:pt x="58" y="538"/>
                    </a:lnTo>
                    <a:lnTo>
                      <a:pt x="44" y="570"/>
                    </a:lnTo>
                    <a:lnTo>
                      <a:pt x="34" y="604"/>
                    </a:lnTo>
                    <a:lnTo>
                      <a:pt x="24" y="636"/>
                    </a:lnTo>
                    <a:lnTo>
                      <a:pt x="18" y="670"/>
                    </a:lnTo>
                    <a:lnTo>
                      <a:pt x="12" y="706"/>
                    </a:lnTo>
                    <a:lnTo>
                      <a:pt x="6" y="740"/>
                    </a:lnTo>
                    <a:lnTo>
                      <a:pt x="4" y="776"/>
                    </a:lnTo>
                    <a:lnTo>
                      <a:pt x="2" y="810"/>
                    </a:lnTo>
                    <a:lnTo>
                      <a:pt x="2" y="810"/>
                    </a:lnTo>
                    <a:lnTo>
                      <a:pt x="0" y="882"/>
                    </a:lnTo>
                    <a:lnTo>
                      <a:pt x="2" y="954"/>
                    </a:lnTo>
                    <a:lnTo>
                      <a:pt x="8" y="1026"/>
                    </a:lnTo>
                    <a:lnTo>
                      <a:pt x="16" y="1098"/>
                    </a:lnTo>
                    <a:lnTo>
                      <a:pt x="16" y="1098"/>
                    </a:lnTo>
                    <a:lnTo>
                      <a:pt x="26" y="1170"/>
                    </a:lnTo>
                    <a:lnTo>
                      <a:pt x="36" y="1242"/>
                    </a:lnTo>
                    <a:lnTo>
                      <a:pt x="60" y="1388"/>
                    </a:lnTo>
                    <a:lnTo>
                      <a:pt x="60" y="1388"/>
                    </a:lnTo>
                    <a:lnTo>
                      <a:pt x="112" y="1678"/>
                    </a:lnTo>
                    <a:lnTo>
                      <a:pt x="112" y="1678"/>
                    </a:lnTo>
                    <a:lnTo>
                      <a:pt x="164" y="1968"/>
                    </a:lnTo>
                    <a:lnTo>
                      <a:pt x="164" y="1968"/>
                    </a:lnTo>
                    <a:lnTo>
                      <a:pt x="190" y="2112"/>
                    </a:lnTo>
                    <a:lnTo>
                      <a:pt x="216" y="2256"/>
                    </a:lnTo>
                    <a:lnTo>
                      <a:pt x="216" y="2256"/>
                    </a:lnTo>
                    <a:lnTo>
                      <a:pt x="244" y="2400"/>
                    </a:lnTo>
                    <a:lnTo>
                      <a:pt x="260" y="2472"/>
                    </a:lnTo>
                    <a:lnTo>
                      <a:pt x="278" y="2542"/>
                    </a:lnTo>
                    <a:lnTo>
                      <a:pt x="278" y="2542"/>
                    </a:lnTo>
                    <a:lnTo>
                      <a:pt x="298" y="2612"/>
                    </a:lnTo>
                    <a:lnTo>
                      <a:pt x="322" y="2682"/>
                    </a:lnTo>
                    <a:lnTo>
                      <a:pt x="322" y="2682"/>
                    </a:lnTo>
                    <a:lnTo>
                      <a:pt x="334" y="2716"/>
                    </a:lnTo>
                    <a:lnTo>
                      <a:pt x="348" y="2748"/>
                    </a:lnTo>
                    <a:lnTo>
                      <a:pt x="364" y="2780"/>
                    </a:lnTo>
                    <a:lnTo>
                      <a:pt x="380" y="2812"/>
                    </a:lnTo>
                    <a:lnTo>
                      <a:pt x="380" y="2812"/>
                    </a:lnTo>
                    <a:lnTo>
                      <a:pt x="400" y="2842"/>
                    </a:lnTo>
                    <a:lnTo>
                      <a:pt x="420" y="2870"/>
                    </a:lnTo>
                    <a:lnTo>
                      <a:pt x="442" y="2896"/>
                    </a:lnTo>
                    <a:lnTo>
                      <a:pt x="468" y="2920"/>
                    </a:lnTo>
                    <a:lnTo>
                      <a:pt x="468" y="2920"/>
                    </a:lnTo>
                    <a:lnTo>
                      <a:pt x="494" y="2940"/>
                    </a:lnTo>
                    <a:lnTo>
                      <a:pt x="522" y="2960"/>
                    </a:lnTo>
                    <a:lnTo>
                      <a:pt x="522" y="2960"/>
                    </a:lnTo>
                    <a:lnTo>
                      <a:pt x="554" y="2976"/>
                    </a:lnTo>
                    <a:lnTo>
                      <a:pt x="554" y="2976"/>
                    </a:lnTo>
                    <a:lnTo>
                      <a:pt x="570" y="2982"/>
                    </a:lnTo>
                    <a:lnTo>
                      <a:pt x="586" y="2988"/>
                    </a:lnTo>
                    <a:lnTo>
                      <a:pt x="586" y="2988"/>
                    </a:lnTo>
                    <a:lnTo>
                      <a:pt x="654" y="3014"/>
                    </a:lnTo>
                    <a:lnTo>
                      <a:pt x="724" y="3038"/>
                    </a:lnTo>
                    <a:lnTo>
                      <a:pt x="794" y="3058"/>
                    </a:lnTo>
                    <a:lnTo>
                      <a:pt x="864" y="3078"/>
                    </a:lnTo>
                    <a:lnTo>
                      <a:pt x="934" y="3094"/>
                    </a:lnTo>
                    <a:lnTo>
                      <a:pt x="1006" y="3110"/>
                    </a:lnTo>
                    <a:lnTo>
                      <a:pt x="1078" y="3124"/>
                    </a:lnTo>
                    <a:lnTo>
                      <a:pt x="1150" y="3134"/>
                    </a:lnTo>
                    <a:lnTo>
                      <a:pt x="1150" y="3134"/>
                    </a:lnTo>
                    <a:lnTo>
                      <a:pt x="1222" y="3144"/>
                    </a:lnTo>
                    <a:lnTo>
                      <a:pt x="1296" y="3152"/>
                    </a:lnTo>
                    <a:lnTo>
                      <a:pt x="1368" y="3158"/>
                    </a:lnTo>
                    <a:lnTo>
                      <a:pt x="1368" y="3158"/>
                    </a:lnTo>
                    <a:lnTo>
                      <a:pt x="1442" y="3164"/>
                    </a:lnTo>
                    <a:lnTo>
                      <a:pt x="1478" y="3166"/>
                    </a:lnTo>
                    <a:lnTo>
                      <a:pt x="1478" y="3166"/>
                    </a:lnTo>
                    <a:lnTo>
                      <a:pt x="1514" y="3166"/>
                    </a:lnTo>
                    <a:lnTo>
                      <a:pt x="1514" y="3166"/>
                    </a:lnTo>
                    <a:lnTo>
                      <a:pt x="1588" y="3168"/>
                    </a:lnTo>
                    <a:lnTo>
                      <a:pt x="1588" y="3168"/>
                    </a:lnTo>
                    <a:lnTo>
                      <a:pt x="1660" y="3168"/>
                    </a:lnTo>
                    <a:lnTo>
                      <a:pt x="1734" y="3166"/>
                    </a:lnTo>
                    <a:lnTo>
                      <a:pt x="1734" y="3166"/>
                    </a:lnTo>
                    <a:lnTo>
                      <a:pt x="1806" y="3164"/>
                    </a:lnTo>
                    <a:lnTo>
                      <a:pt x="1880" y="3160"/>
                    </a:lnTo>
                    <a:lnTo>
                      <a:pt x="1880" y="3160"/>
                    </a:lnTo>
                    <a:lnTo>
                      <a:pt x="1952" y="3154"/>
                    </a:lnTo>
                    <a:lnTo>
                      <a:pt x="2026" y="3148"/>
                    </a:lnTo>
                    <a:lnTo>
                      <a:pt x="2026" y="3148"/>
                    </a:lnTo>
                    <a:lnTo>
                      <a:pt x="2172" y="3132"/>
                    </a:lnTo>
                    <a:lnTo>
                      <a:pt x="2316" y="3112"/>
                    </a:lnTo>
                    <a:lnTo>
                      <a:pt x="2316" y="3112"/>
                    </a:lnTo>
                    <a:lnTo>
                      <a:pt x="2390" y="3102"/>
                    </a:lnTo>
                    <a:lnTo>
                      <a:pt x="2462" y="3088"/>
                    </a:lnTo>
                    <a:lnTo>
                      <a:pt x="2532" y="3074"/>
                    </a:lnTo>
                    <a:lnTo>
                      <a:pt x="2604" y="3056"/>
                    </a:lnTo>
                    <a:lnTo>
                      <a:pt x="2604" y="3056"/>
                    </a:lnTo>
                    <a:lnTo>
                      <a:pt x="2674" y="3038"/>
                    </a:lnTo>
                    <a:lnTo>
                      <a:pt x="2742" y="3016"/>
                    </a:lnTo>
                    <a:lnTo>
                      <a:pt x="2810" y="2990"/>
                    </a:lnTo>
                    <a:lnTo>
                      <a:pt x="2842" y="2976"/>
                    </a:lnTo>
                    <a:lnTo>
                      <a:pt x="2874" y="2960"/>
                    </a:lnTo>
                    <a:lnTo>
                      <a:pt x="2874" y="2960"/>
                    </a:lnTo>
                    <a:lnTo>
                      <a:pt x="2906" y="2942"/>
                    </a:lnTo>
                    <a:lnTo>
                      <a:pt x="2934" y="2924"/>
                    </a:lnTo>
                    <a:lnTo>
                      <a:pt x="2964" y="2904"/>
                    </a:lnTo>
                    <a:lnTo>
                      <a:pt x="2990" y="2882"/>
                    </a:lnTo>
                    <a:lnTo>
                      <a:pt x="2990" y="2882"/>
                    </a:lnTo>
                    <a:lnTo>
                      <a:pt x="3014" y="2858"/>
                    </a:lnTo>
                    <a:lnTo>
                      <a:pt x="3034" y="2832"/>
                    </a:lnTo>
                    <a:lnTo>
                      <a:pt x="3052" y="2804"/>
                    </a:lnTo>
                    <a:lnTo>
                      <a:pt x="3058" y="2790"/>
                    </a:lnTo>
                    <a:lnTo>
                      <a:pt x="3064" y="2774"/>
                    </a:lnTo>
                    <a:lnTo>
                      <a:pt x="3064" y="2774"/>
                    </a:lnTo>
                    <a:lnTo>
                      <a:pt x="3070" y="2758"/>
                    </a:lnTo>
                    <a:lnTo>
                      <a:pt x="3076" y="2740"/>
                    </a:lnTo>
                    <a:lnTo>
                      <a:pt x="3076" y="2740"/>
                    </a:lnTo>
                    <a:lnTo>
                      <a:pt x="3086" y="2706"/>
                    </a:lnTo>
                    <a:lnTo>
                      <a:pt x="3086" y="2706"/>
                    </a:lnTo>
                    <a:lnTo>
                      <a:pt x="3106" y="2636"/>
                    </a:lnTo>
                    <a:lnTo>
                      <a:pt x="3106" y="2636"/>
                    </a:lnTo>
                    <a:lnTo>
                      <a:pt x="3142" y="2492"/>
                    </a:lnTo>
                    <a:lnTo>
                      <a:pt x="3142" y="2492"/>
                    </a:lnTo>
                    <a:lnTo>
                      <a:pt x="3176" y="2350"/>
                    </a:lnTo>
                    <a:lnTo>
                      <a:pt x="3208" y="2206"/>
                    </a:lnTo>
                    <a:lnTo>
                      <a:pt x="3238" y="2062"/>
                    </a:lnTo>
                    <a:lnTo>
                      <a:pt x="3268" y="1918"/>
                    </a:lnTo>
                    <a:lnTo>
                      <a:pt x="3268" y="1918"/>
                    </a:lnTo>
                    <a:lnTo>
                      <a:pt x="3294" y="1774"/>
                    </a:lnTo>
                    <a:lnTo>
                      <a:pt x="3320" y="1630"/>
                    </a:lnTo>
                    <a:lnTo>
                      <a:pt x="3344" y="1486"/>
                    </a:lnTo>
                    <a:lnTo>
                      <a:pt x="3366" y="1340"/>
                    </a:lnTo>
                    <a:lnTo>
                      <a:pt x="3366" y="1340"/>
                    </a:lnTo>
                    <a:lnTo>
                      <a:pt x="3386" y="1194"/>
                    </a:lnTo>
                    <a:lnTo>
                      <a:pt x="3402" y="1050"/>
                    </a:lnTo>
                    <a:lnTo>
                      <a:pt x="3402" y="1050"/>
                    </a:lnTo>
                    <a:lnTo>
                      <a:pt x="3408" y="976"/>
                    </a:lnTo>
                    <a:lnTo>
                      <a:pt x="3414" y="904"/>
                    </a:lnTo>
                    <a:lnTo>
                      <a:pt x="3416" y="832"/>
                    </a:lnTo>
                    <a:lnTo>
                      <a:pt x="3418" y="760"/>
                    </a:lnTo>
                    <a:lnTo>
                      <a:pt x="3418" y="760"/>
                    </a:lnTo>
                    <a:lnTo>
                      <a:pt x="3418" y="688"/>
                    </a:lnTo>
                    <a:lnTo>
                      <a:pt x="3416" y="652"/>
                    </a:lnTo>
                    <a:lnTo>
                      <a:pt x="3412" y="618"/>
                    </a:lnTo>
                    <a:lnTo>
                      <a:pt x="3410" y="600"/>
                    </a:lnTo>
                    <a:lnTo>
                      <a:pt x="3408" y="584"/>
                    </a:lnTo>
                    <a:lnTo>
                      <a:pt x="3404" y="568"/>
                    </a:lnTo>
                    <a:lnTo>
                      <a:pt x="3400" y="550"/>
                    </a:lnTo>
                    <a:lnTo>
                      <a:pt x="3400" y="550"/>
                    </a:lnTo>
                    <a:lnTo>
                      <a:pt x="3392" y="518"/>
                    </a:lnTo>
                    <a:lnTo>
                      <a:pt x="3382" y="486"/>
                    </a:lnTo>
                    <a:lnTo>
                      <a:pt x="3382" y="486"/>
                    </a:lnTo>
                    <a:lnTo>
                      <a:pt x="3370" y="454"/>
                    </a:lnTo>
                    <a:lnTo>
                      <a:pt x="3354" y="422"/>
                    </a:lnTo>
                    <a:lnTo>
                      <a:pt x="3338" y="392"/>
                    </a:lnTo>
                    <a:lnTo>
                      <a:pt x="3322" y="362"/>
                    </a:lnTo>
                    <a:lnTo>
                      <a:pt x="3302" y="334"/>
                    </a:lnTo>
                    <a:lnTo>
                      <a:pt x="3280" y="308"/>
                    </a:lnTo>
                    <a:lnTo>
                      <a:pt x="3258" y="282"/>
                    </a:lnTo>
                    <a:lnTo>
                      <a:pt x="3234" y="256"/>
                    </a:lnTo>
                    <a:lnTo>
                      <a:pt x="3234" y="256"/>
                    </a:lnTo>
                    <a:lnTo>
                      <a:pt x="3210" y="232"/>
                    </a:lnTo>
                    <a:lnTo>
                      <a:pt x="3184" y="208"/>
                    </a:lnTo>
                    <a:lnTo>
                      <a:pt x="3156" y="188"/>
                    </a:lnTo>
                    <a:lnTo>
                      <a:pt x="3128" y="166"/>
                    </a:lnTo>
                    <a:lnTo>
                      <a:pt x="3100" y="146"/>
                    </a:lnTo>
                    <a:lnTo>
                      <a:pt x="3070" y="128"/>
                    </a:lnTo>
                    <a:lnTo>
                      <a:pt x="3040" y="110"/>
                    </a:lnTo>
                    <a:lnTo>
                      <a:pt x="3010" y="94"/>
                    </a:lnTo>
                    <a:lnTo>
                      <a:pt x="3010" y="94"/>
                    </a:lnTo>
                    <a:lnTo>
                      <a:pt x="2978" y="78"/>
                    </a:lnTo>
                    <a:lnTo>
                      <a:pt x="2946" y="64"/>
                    </a:lnTo>
                    <a:lnTo>
                      <a:pt x="2914" y="52"/>
                    </a:lnTo>
                    <a:lnTo>
                      <a:pt x="2880" y="40"/>
                    </a:lnTo>
                    <a:lnTo>
                      <a:pt x="2880" y="40"/>
                    </a:lnTo>
                    <a:lnTo>
                      <a:pt x="2848" y="30"/>
                    </a:lnTo>
                    <a:lnTo>
                      <a:pt x="2814" y="20"/>
                    </a:lnTo>
                    <a:lnTo>
                      <a:pt x="2780" y="14"/>
                    </a:lnTo>
                    <a:lnTo>
                      <a:pt x="2746" y="8"/>
                    </a:lnTo>
                    <a:lnTo>
                      <a:pt x="2780" y="0"/>
                    </a:lnTo>
                    <a:lnTo>
                      <a:pt x="2780" y="0"/>
                    </a:lnTo>
                    <a:lnTo>
                      <a:pt x="2748" y="20"/>
                    </a:lnTo>
                    <a:lnTo>
                      <a:pt x="2714" y="38"/>
                    </a:lnTo>
                    <a:lnTo>
                      <a:pt x="2714" y="38"/>
                    </a:lnTo>
                    <a:lnTo>
                      <a:pt x="2682" y="54"/>
                    </a:lnTo>
                    <a:lnTo>
                      <a:pt x="2648" y="68"/>
                    </a:lnTo>
                    <a:lnTo>
                      <a:pt x="2648" y="68"/>
                    </a:lnTo>
                    <a:lnTo>
                      <a:pt x="2614" y="80"/>
                    </a:lnTo>
                    <a:lnTo>
                      <a:pt x="2580" y="92"/>
                    </a:lnTo>
                    <a:lnTo>
                      <a:pt x="2514" y="112"/>
                    </a:lnTo>
                    <a:lnTo>
                      <a:pt x="2514" y="112"/>
                    </a:lnTo>
                    <a:lnTo>
                      <a:pt x="2446" y="128"/>
                    </a:lnTo>
                    <a:lnTo>
                      <a:pt x="2378" y="144"/>
                    </a:lnTo>
                    <a:lnTo>
                      <a:pt x="2308" y="156"/>
                    </a:lnTo>
                    <a:lnTo>
                      <a:pt x="2240" y="168"/>
                    </a:lnTo>
                    <a:lnTo>
                      <a:pt x="2240" y="168"/>
                    </a:lnTo>
                    <a:lnTo>
                      <a:pt x="2104" y="186"/>
                    </a:lnTo>
                    <a:lnTo>
                      <a:pt x="2104" y="186"/>
                    </a:lnTo>
                    <a:lnTo>
                      <a:pt x="1966" y="204"/>
                    </a:lnTo>
                    <a:lnTo>
                      <a:pt x="1966" y="204"/>
                    </a:lnTo>
                    <a:lnTo>
                      <a:pt x="1830" y="216"/>
                    </a:lnTo>
                    <a:lnTo>
                      <a:pt x="1762" y="222"/>
                    </a:lnTo>
                    <a:lnTo>
                      <a:pt x="1762" y="222"/>
                    </a:lnTo>
                    <a:lnTo>
                      <a:pt x="1692" y="2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4" name="Freeform 475"/>
              <p:cNvSpPr>
                <a:spLocks/>
              </p:cNvSpPr>
              <p:nvPr/>
            </p:nvSpPr>
            <p:spPr bwMode="auto">
              <a:xfrm>
                <a:off x="-7529390" y="5795718"/>
                <a:ext cx="5695950" cy="5241925"/>
              </a:xfrm>
              <a:custGeom>
                <a:avLst/>
                <a:gdLst>
                  <a:gd name="T0" fmla="*/ 1904 w 3588"/>
                  <a:gd name="T1" fmla="*/ 224 h 3302"/>
                  <a:gd name="T2" fmla="*/ 2306 w 3588"/>
                  <a:gd name="T3" fmla="*/ 170 h 3302"/>
                  <a:gd name="T4" fmla="*/ 2570 w 3588"/>
                  <a:gd name="T5" fmla="*/ 112 h 3302"/>
                  <a:gd name="T6" fmla="*/ 2724 w 3588"/>
                  <a:gd name="T7" fmla="*/ 58 h 3302"/>
                  <a:gd name="T8" fmla="*/ 2836 w 3588"/>
                  <a:gd name="T9" fmla="*/ 2 h 3302"/>
                  <a:gd name="T10" fmla="*/ 2990 w 3588"/>
                  <a:gd name="T11" fmla="*/ 36 h 3302"/>
                  <a:gd name="T12" fmla="*/ 3132 w 3588"/>
                  <a:gd name="T13" fmla="*/ 94 h 3302"/>
                  <a:gd name="T14" fmla="*/ 3264 w 3588"/>
                  <a:gd name="T15" fmla="*/ 174 h 3302"/>
                  <a:gd name="T16" fmla="*/ 3382 w 3588"/>
                  <a:gd name="T17" fmla="*/ 276 h 3302"/>
                  <a:gd name="T18" fmla="*/ 3500 w 3588"/>
                  <a:gd name="T19" fmla="*/ 432 h 3302"/>
                  <a:gd name="T20" fmla="*/ 3560 w 3588"/>
                  <a:gd name="T21" fmla="*/ 578 h 3302"/>
                  <a:gd name="T22" fmla="*/ 3580 w 3588"/>
                  <a:gd name="T23" fmla="*/ 674 h 3302"/>
                  <a:gd name="T24" fmla="*/ 3588 w 3588"/>
                  <a:gd name="T25" fmla="*/ 846 h 3302"/>
                  <a:gd name="T26" fmla="*/ 3566 w 3588"/>
                  <a:gd name="T27" fmla="*/ 1144 h 3302"/>
                  <a:gd name="T28" fmla="*/ 3500 w 3588"/>
                  <a:gd name="T29" fmla="*/ 1584 h 3302"/>
                  <a:gd name="T30" fmla="*/ 3384 w 3588"/>
                  <a:gd name="T31" fmla="*/ 2164 h 3302"/>
                  <a:gd name="T32" fmla="*/ 3244 w 3588"/>
                  <a:gd name="T33" fmla="*/ 2738 h 3302"/>
                  <a:gd name="T34" fmla="*/ 3192 w 3588"/>
                  <a:gd name="T35" fmla="*/ 2900 h 3302"/>
                  <a:gd name="T36" fmla="*/ 3108 w 3588"/>
                  <a:gd name="T37" fmla="*/ 3012 h 3302"/>
                  <a:gd name="T38" fmla="*/ 2980 w 3588"/>
                  <a:gd name="T39" fmla="*/ 3098 h 3302"/>
                  <a:gd name="T40" fmla="*/ 2840 w 3588"/>
                  <a:gd name="T41" fmla="*/ 3154 h 3302"/>
                  <a:gd name="T42" fmla="*/ 2552 w 3588"/>
                  <a:gd name="T43" fmla="*/ 3228 h 3302"/>
                  <a:gd name="T44" fmla="*/ 2110 w 3588"/>
                  <a:gd name="T45" fmla="*/ 3284 h 3302"/>
                  <a:gd name="T46" fmla="*/ 1890 w 3588"/>
                  <a:gd name="T47" fmla="*/ 3298 h 3302"/>
                  <a:gd name="T48" fmla="*/ 1706 w 3588"/>
                  <a:gd name="T49" fmla="*/ 3302 h 3302"/>
                  <a:gd name="T50" fmla="*/ 1556 w 3588"/>
                  <a:gd name="T51" fmla="*/ 3300 h 3302"/>
                  <a:gd name="T52" fmla="*/ 1370 w 3588"/>
                  <a:gd name="T53" fmla="*/ 3286 h 3302"/>
                  <a:gd name="T54" fmla="*/ 1078 w 3588"/>
                  <a:gd name="T55" fmla="*/ 3242 h 3302"/>
                  <a:gd name="T56" fmla="*/ 718 w 3588"/>
                  <a:gd name="T57" fmla="*/ 3146 h 3302"/>
                  <a:gd name="T58" fmla="*/ 614 w 3588"/>
                  <a:gd name="T59" fmla="*/ 3106 h 3302"/>
                  <a:gd name="T60" fmla="*/ 514 w 3588"/>
                  <a:gd name="T61" fmla="*/ 3042 h 3302"/>
                  <a:gd name="T62" fmla="*/ 418 w 3588"/>
                  <a:gd name="T63" fmla="*/ 2922 h 3302"/>
                  <a:gd name="T64" fmla="*/ 354 w 3588"/>
                  <a:gd name="T65" fmla="*/ 2784 h 3302"/>
                  <a:gd name="T66" fmla="*/ 274 w 3588"/>
                  <a:gd name="T67" fmla="*/ 2498 h 3302"/>
                  <a:gd name="T68" fmla="*/ 130 w 3588"/>
                  <a:gd name="T69" fmla="*/ 1776 h 3302"/>
                  <a:gd name="T70" fmla="*/ 22 w 3588"/>
                  <a:gd name="T71" fmla="*/ 1194 h 3302"/>
                  <a:gd name="T72" fmla="*/ 0 w 3588"/>
                  <a:gd name="T73" fmla="*/ 894 h 3302"/>
                  <a:gd name="T74" fmla="*/ 16 w 3588"/>
                  <a:gd name="T75" fmla="*/ 742 h 3302"/>
                  <a:gd name="T76" fmla="*/ 58 w 3588"/>
                  <a:gd name="T77" fmla="*/ 592 h 3302"/>
                  <a:gd name="T78" fmla="*/ 110 w 3588"/>
                  <a:gd name="T79" fmla="*/ 488 h 3302"/>
                  <a:gd name="T80" fmla="*/ 152 w 3588"/>
                  <a:gd name="T81" fmla="*/ 422 h 3302"/>
                  <a:gd name="T82" fmla="*/ 226 w 3588"/>
                  <a:gd name="T83" fmla="*/ 332 h 3302"/>
                  <a:gd name="T84" fmla="*/ 342 w 3588"/>
                  <a:gd name="T85" fmla="*/ 230 h 3302"/>
                  <a:gd name="T86" fmla="*/ 474 w 3588"/>
                  <a:gd name="T87" fmla="*/ 148 h 3302"/>
                  <a:gd name="T88" fmla="*/ 622 w 3588"/>
                  <a:gd name="T89" fmla="*/ 98 h 3302"/>
                  <a:gd name="T90" fmla="*/ 790 w 3588"/>
                  <a:gd name="T91" fmla="*/ 78 h 3302"/>
                  <a:gd name="T92" fmla="*/ 880 w 3588"/>
                  <a:gd name="T93" fmla="*/ 126 h 3302"/>
                  <a:gd name="T94" fmla="*/ 1022 w 3588"/>
                  <a:gd name="T95" fmla="*/ 176 h 3302"/>
                  <a:gd name="T96" fmla="*/ 1268 w 3588"/>
                  <a:gd name="T97" fmla="*/ 220 h 3302"/>
                  <a:gd name="T98" fmla="*/ 1516 w 3588"/>
                  <a:gd name="T99" fmla="*/ 236 h 3302"/>
                  <a:gd name="T100" fmla="*/ 1768 w 3588"/>
                  <a:gd name="T101" fmla="*/ 234 h 3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588" h="3302">
                    <a:moveTo>
                      <a:pt x="1768" y="234"/>
                    </a:moveTo>
                    <a:lnTo>
                      <a:pt x="1768" y="234"/>
                    </a:lnTo>
                    <a:lnTo>
                      <a:pt x="1836" y="230"/>
                    </a:lnTo>
                    <a:lnTo>
                      <a:pt x="1904" y="224"/>
                    </a:lnTo>
                    <a:lnTo>
                      <a:pt x="1904" y="224"/>
                    </a:lnTo>
                    <a:lnTo>
                      <a:pt x="2038" y="210"/>
                    </a:lnTo>
                    <a:lnTo>
                      <a:pt x="2038" y="210"/>
                    </a:lnTo>
                    <a:lnTo>
                      <a:pt x="2172" y="192"/>
                    </a:lnTo>
                    <a:lnTo>
                      <a:pt x="2172" y="192"/>
                    </a:lnTo>
                    <a:lnTo>
                      <a:pt x="2306" y="170"/>
                    </a:lnTo>
                    <a:lnTo>
                      <a:pt x="2306" y="170"/>
                    </a:lnTo>
                    <a:lnTo>
                      <a:pt x="2374" y="158"/>
                    </a:lnTo>
                    <a:lnTo>
                      <a:pt x="2440" y="144"/>
                    </a:lnTo>
                    <a:lnTo>
                      <a:pt x="2504" y="130"/>
                    </a:lnTo>
                    <a:lnTo>
                      <a:pt x="2570" y="112"/>
                    </a:lnTo>
                    <a:lnTo>
                      <a:pt x="2570" y="112"/>
                    </a:lnTo>
                    <a:lnTo>
                      <a:pt x="2632" y="92"/>
                    </a:lnTo>
                    <a:lnTo>
                      <a:pt x="2694" y="70"/>
                    </a:lnTo>
                    <a:lnTo>
                      <a:pt x="2694" y="70"/>
                    </a:lnTo>
                    <a:lnTo>
                      <a:pt x="2724" y="58"/>
                    </a:lnTo>
                    <a:lnTo>
                      <a:pt x="2752" y="44"/>
                    </a:lnTo>
                    <a:lnTo>
                      <a:pt x="2780" y="28"/>
                    </a:lnTo>
                    <a:lnTo>
                      <a:pt x="2804" y="12"/>
                    </a:lnTo>
                    <a:lnTo>
                      <a:pt x="2818" y="0"/>
                    </a:lnTo>
                    <a:lnTo>
                      <a:pt x="2836" y="2"/>
                    </a:lnTo>
                    <a:lnTo>
                      <a:pt x="2836" y="2"/>
                    </a:lnTo>
                    <a:lnTo>
                      <a:pt x="2876" y="8"/>
                    </a:lnTo>
                    <a:lnTo>
                      <a:pt x="2914" y="14"/>
                    </a:lnTo>
                    <a:lnTo>
                      <a:pt x="2952" y="24"/>
                    </a:lnTo>
                    <a:lnTo>
                      <a:pt x="2990" y="36"/>
                    </a:lnTo>
                    <a:lnTo>
                      <a:pt x="2990" y="36"/>
                    </a:lnTo>
                    <a:lnTo>
                      <a:pt x="3026" y="48"/>
                    </a:lnTo>
                    <a:lnTo>
                      <a:pt x="3062" y="62"/>
                    </a:lnTo>
                    <a:lnTo>
                      <a:pt x="3098" y="78"/>
                    </a:lnTo>
                    <a:lnTo>
                      <a:pt x="3132" y="94"/>
                    </a:lnTo>
                    <a:lnTo>
                      <a:pt x="3132" y="94"/>
                    </a:lnTo>
                    <a:lnTo>
                      <a:pt x="3166" y="112"/>
                    </a:lnTo>
                    <a:lnTo>
                      <a:pt x="3200" y="132"/>
                    </a:lnTo>
                    <a:lnTo>
                      <a:pt x="3232" y="152"/>
                    </a:lnTo>
                    <a:lnTo>
                      <a:pt x="3264" y="174"/>
                    </a:lnTo>
                    <a:lnTo>
                      <a:pt x="3296" y="198"/>
                    </a:lnTo>
                    <a:lnTo>
                      <a:pt x="3326" y="222"/>
                    </a:lnTo>
                    <a:lnTo>
                      <a:pt x="3354" y="248"/>
                    </a:lnTo>
                    <a:lnTo>
                      <a:pt x="3382" y="276"/>
                    </a:lnTo>
                    <a:lnTo>
                      <a:pt x="3382" y="276"/>
                    </a:lnTo>
                    <a:lnTo>
                      <a:pt x="3410" y="304"/>
                    </a:lnTo>
                    <a:lnTo>
                      <a:pt x="3434" y="334"/>
                    </a:lnTo>
                    <a:lnTo>
                      <a:pt x="3458" y="366"/>
                    </a:lnTo>
                    <a:lnTo>
                      <a:pt x="3480" y="398"/>
                    </a:lnTo>
                    <a:lnTo>
                      <a:pt x="3500" y="432"/>
                    </a:lnTo>
                    <a:lnTo>
                      <a:pt x="3518" y="468"/>
                    </a:lnTo>
                    <a:lnTo>
                      <a:pt x="3534" y="504"/>
                    </a:lnTo>
                    <a:lnTo>
                      <a:pt x="3548" y="540"/>
                    </a:lnTo>
                    <a:lnTo>
                      <a:pt x="3548" y="540"/>
                    </a:lnTo>
                    <a:lnTo>
                      <a:pt x="3560" y="578"/>
                    </a:lnTo>
                    <a:lnTo>
                      <a:pt x="3570" y="616"/>
                    </a:lnTo>
                    <a:lnTo>
                      <a:pt x="3570" y="616"/>
                    </a:lnTo>
                    <a:lnTo>
                      <a:pt x="3574" y="636"/>
                    </a:lnTo>
                    <a:lnTo>
                      <a:pt x="3578" y="656"/>
                    </a:lnTo>
                    <a:lnTo>
                      <a:pt x="3580" y="674"/>
                    </a:lnTo>
                    <a:lnTo>
                      <a:pt x="3582" y="694"/>
                    </a:lnTo>
                    <a:lnTo>
                      <a:pt x="3582" y="694"/>
                    </a:lnTo>
                    <a:lnTo>
                      <a:pt x="3586" y="732"/>
                    </a:lnTo>
                    <a:lnTo>
                      <a:pt x="3588" y="770"/>
                    </a:lnTo>
                    <a:lnTo>
                      <a:pt x="3588" y="846"/>
                    </a:lnTo>
                    <a:lnTo>
                      <a:pt x="3588" y="846"/>
                    </a:lnTo>
                    <a:lnTo>
                      <a:pt x="3586" y="922"/>
                    </a:lnTo>
                    <a:lnTo>
                      <a:pt x="3580" y="996"/>
                    </a:lnTo>
                    <a:lnTo>
                      <a:pt x="3574" y="1070"/>
                    </a:lnTo>
                    <a:lnTo>
                      <a:pt x="3566" y="1144"/>
                    </a:lnTo>
                    <a:lnTo>
                      <a:pt x="3566" y="1144"/>
                    </a:lnTo>
                    <a:lnTo>
                      <a:pt x="3548" y="1292"/>
                    </a:lnTo>
                    <a:lnTo>
                      <a:pt x="3526" y="1438"/>
                    </a:lnTo>
                    <a:lnTo>
                      <a:pt x="3526" y="1438"/>
                    </a:lnTo>
                    <a:lnTo>
                      <a:pt x="3500" y="1584"/>
                    </a:lnTo>
                    <a:lnTo>
                      <a:pt x="3474" y="1730"/>
                    </a:lnTo>
                    <a:lnTo>
                      <a:pt x="3446" y="1874"/>
                    </a:lnTo>
                    <a:lnTo>
                      <a:pt x="3416" y="2018"/>
                    </a:lnTo>
                    <a:lnTo>
                      <a:pt x="3416" y="2018"/>
                    </a:lnTo>
                    <a:lnTo>
                      <a:pt x="3384" y="2164"/>
                    </a:lnTo>
                    <a:lnTo>
                      <a:pt x="3352" y="2308"/>
                    </a:lnTo>
                    <a:lnTo>
                      <a:pt x="3318" y="2450"/>
                    </a:lnTo>
                    <a:lnTo>
                      <a:pt x="3282" y="2594"/>
                    </a:lnTo>
                    <a:lnTo>
                      <a:pt x="3282" y="2594"/>
                    </a:lnTo>
                    <a:lnTo>
                      <a:pt x="3244" y="2738"/>
                    </a:lnTo>
                    <a:lnTo>
                      <a:pt x="3244" y="2738"/>
                    </a:lnTo>
                    <a:lnTo>
                      <a:pt x="3224" y="2808"/>
                    </a:lnTo>
                    <a:lnTo>
                      <a:pt x="3200" y="2880"/>
                    </a:lnTo>
                    <a:lnTo>
                      <a:pt x="3200" y="2880"/>
                    </a:lnTo>
                    <a:lnTo>
                      <a:pt x="3192" y="2900"/>
                    </a:lnTo>
                    <a:lnTo>
                      <a:pt x="3184" y="2918"/>
                    </a:lnTo>
                    <a:lnTo>
                      <a:pt x="3174" y="2936"/>
                    </a:lnTo>
                    <a:lnTo>
                      <a:pt x="3162" y="2952"/>
                    </a:lnTo>
                    <a:lnTo>
                      <a:pt x="3136" y="2984"/>
                    </a:lnTo>
                    <a:lnTo>
                      <a:pt x="3108" y="3012"/>
                    </a:lnTo>
                    <a:lnTo>
                      <a:pt x="3108" y="3012"/>
                    </a:lnTo>
                    <a:lnTo>
                      <a:pt x="3078" y="3036"/>
                    </a:lnTo>
                    <a:lnTo>
                      <a:pt x="3046" y="3058"/>
                    </a:lnTo>
                    <a:lnTo>
                      <a:pt x="3014" y="3078"/>
                    </a:lnTo>
                    <a:lnTo>
                      <a:pt x="2980" y="3098"/>
                    </a:lnTo>
                    <a:lnTo>
                      <a:pt x="2980" y="3098"/>
                    </a:lnTo>
                    <a:lnTo>
                      <a:pt x="2946" y="3114"/>
                    </a:lnTo>
                    <a:lnTo>
                      <a:pt x="2912" y="3128"/>
                    </a:lnTo>
                    <a:lnTo>
                      <a:pt x="2876" y="3142"/>
                    </a:lnTo>
                    <a:lnTo>
                      <a:pt x="2840" y="3154"/>
                    </a:lnTo>
                    <a:lnTo>
                      <a:pt x="2768" y="3178"/>
                    </a:lnTo>
                    <a:lnTo>
                      <a:pt x="2696" y="3196"/>
                    </a:lnTo>
                    <a:lnTo>
                      <a:pt x="2696" y="3196"/>
                    </a:lnTo>
                    <a:lnTo>
                      <a:pt x="2624" y="3212"/>
                    </a:lnTo>
                    <a:lnTo>
                      <a:pt x="2552" y="3228"/>
                    </a:lnTo>
                    <a:lnTo>
                      <a:pt x="2478" y="3240"/>
                    </a:lnTo>
                    <a:lnTo>
                      <a:pt x="2404" y="3252"/>
                    </a:lnTo>
                    <a:lnTo>
                      <a:pt x="2404" y="3252"/>
                    </a:lnTo>
                    <a:lnTo>
                      <a:pt x="2258" y="3270"/>
                    </a:lnTo>
                    <a:lnTo>
                      <a:pt x="2110" y="3284"/>
                    </a:lnTo>
                    <a:lnTo>
                      <a:pt x="2110" y="3284"/>
                    </a:lnTo>
                    <a:lnTo>
                      <a:pt x="2036" y="3290"/>
                    </a:lnTo>
                    <a:lnTo>
                      <a:pt x="1964" y="3294"/>
                    </a:lnTo>
                    <a:lnTo>
                      <a:pt x="1890" y="3298"/>
                    </a:lnTo>
                    <a:lnTo>
                      <a:pt x="1890" y="3298"/>
                    </a:lnTo>
                    <a:lnTo>
                      <a:pt x="1814" y="3302"/>
                    </a:lnTo>
                    <a:lnTo>
                      <a:pt x="1814" y="3302"/>
                    </a:lnTo>
                    <a:lnTo>
                      <a:pt x="1760" y="3302"/>
                    </a:lnTo>
                    <a:lnTo>
                      <a:pt x="1706" y="3302"/>
                    </a:lnTo>
                    <a:lnTo>
                      <a:pt x="1706" y="3302"/>
                    </a:lnTo>
                    <a:lnTo>
                      <a:pt x="1666" y="3302"/>
                    </a:lnTo>
                    <a:lnTo>
                      <a:pt x="1666" y="3302"/>
                    </a:lnTo>
                    <a:lnTo>
                      <a:pt x="1592" y="3300"/>
                    </a:lnTo>
                    <a:lnTo>
                      <a:pt x="1592" y="3300"/>
                    </a:lnTo>
                    <a:lnTo>
                      <a:pt x="1556" y="3300"/>
                    </a:lnTo>
                    <a:lnTo>
                      <a:pt x="1518" y="3298"/>
                    </a:lnTo>
                    <a:lnTo>
                      <a:pt x="1518" y="3298"/>
                    </a:lnTo>
                    <a:lnTo>
                      <a:pt x="1444" y="3292"/>
                    </a:lnTo>
                    <a:lnTo>
                      <a:pt x="1370" y="3286"/>
                    </a:lnTo>
                    <a:lnTo>
                      <a:pt x="1370" y="3286"/>
                    </a:lnTo>
                    <a:lnTo>
                      <a:pt x="1296" y="3278"/>
                    </a:lnTo>
                    <a:lnTo>
                      <a:pt x="1224" y="3268"/>
                    </a:lnTo>
                    <a:lnTo>
                      <a:pt x="1224" y="3268"/>
                    </a:lnTo>
                    <a:lnTo>
                      <a:pt x="1150" y="3256"/>
                    </a:lnTo>
                    <a:lnTo>
                      <a:pt x="1078" y="3242"/>
                    </a:lnTo>
                    <a:lnTo>
                      <a:pt x="1004" y="3228"/>
                    </a:lnTo>
                    <a:lnTo>
                      <a:pt x="932" y="3210"/>
                    </a:lnTo>
                    <a:lnTo>
                      <a:pt x="860" y="3192"/>
                    </a:lnTo>
                    <a:lnTo>
                      <a:pt x="788" y="3170"/>
                    </a:lnTo>
                    <a:lnTo>
                      <a:pt x="718" y="3146"/>
                    </a:lnTo>
                    <a:lnTo>
                      <a:pt x="648" y="3120"/>
                    </a:lnTo>
                    <a:lnTo>
                      <a:pt x="632" y="3114"/>
                    </a:lnTo>
                    <a:lnTo>
                      <a:pt x="632" y="3114"/>
                    </a:lnTo>
                    <a:lnTo>
                      <a:pt x="614" y="3106"/>
                    </a:lnTo>
                    <a:lnTo>
                      <a:pt x="614" y="3106"/>
                    </a:lnTo>
                    <a:lnTo>
                      <a:pt x="578" y="3088"/>
                    </a:lnTo>
                    <a:lnTo>
                      <a:pt x="578" y="3088"/>
                    </a:lnTo>
                    <a:lnTo>
                      <a:pt x="546" y="3066"/>
                    </a:lnTo>
                    <a:lnTo>
                      <a:pt x="514" y="3042"/>
                    </a:lnTo>
                    <a:lnTo>
                      <a:pt x="514" y="3042"/>
                    </a:lnTo>
                    <a:lnTo>
                      <a:pt x="486" y="3016"/>
                    </a:lnTo>
                    <a:lnTo>
                      <a:pt x="462" y="2986"/>
                    </a:lnTo>
                    <a:lnTo>
                      <a:pt x="438" y="2954"/>
                    </a:lnTo>
                    <a:lnTo>
                      <a:pt x="418" y="2922"/>
                    </a:lnTo>
                    <a:lnTo>
                      <a:pt x="418" y="2922"/>
                    </a:lnTo>
                    <a:lnTo>
                      <a:pt x="400" y="2888"/>
                    </a:lnTo>
                    <a:lnTo>
                      <a:pt x="382" y="2854"/>
                    </a:lnTo>
                    <a:lnTo>
                      <a:pt x="368" y="2820"/>
                    </a:lnTo>
                    <a:lnTo>
                      <a:pt x="354" y="2784"/>
                    </a:lnTo>
                    <a:lnTo>
                      <a:pt x="354" y="2784"/>
                    </a:lnTo>
                    <a:lnTo>
                      <a:pt x="330" y="2714"/>
                    </a:lnTo>
                    <a:lnTo>
                      <a:pt x="308" y="2642"/>
                    </a:lnTo>
                    <a:lnTo>
                      <a:pt x="308" y="2642"/>
                    </a:lnTo>
                    <a:lnTo>
                      <a:pt x="290" y="2570"/>
                    </a:lnTo>
                    <a:lnTo>
                      <a:pt x="274" y="2498"/>
                    </a:lnTo>
                    <a:lnTo>
                      <a:pt x="242" y="2354"/>
                    </a:lnTo>
                    <a:lnTo>
                      <a:pt x="186" y="2064"/>
                    </a:lnTo>
                    <a:lnTo>
                      <a:pt x="186" y="2064"/>
                    </a:lnTo>
                    <a:lnTo>
                      <a:pt x="130" y="1776"/>
                    </a:lnTo>
                    <a:lnTo>
                      <a:pt x="130" y="1776"/>
                    </a:lnTo>
                    <a:lnTo>
                      <a:pt x="72" y="1486"/>
                    </a:lnTo>
                    <a:lnTo>
                      <a:pt x="72" y="1486"/>
                    </a:lnTo>
                    <a:lnTo>
                      <a:pt x="44" y="1340"/>
                    </a:lnTo>
                    <a:lnTo>
                      <a:pt x="32" y="1268"/>
                    </a:lnTo>
                    <a:lnTo>
                      <a:pt x="22" y="1194"/>
                    </a:lnTo>
                    <a:lnTo>
                      <a:pt x="22" y="1194"/>
                    </a:lnTo>
                    <a:lnTo>
                      <a:pt x="12" y="1120"/>
                    </a:lnTo>
                    <a:lnTo>
                      <a:pt x="4" y="1046"/>
                    </a:lnTo>
                    <a:lnTo>
                      <a:pt x="0" y="970"/>
                    </a:lnTo>
                    <a:lnTo>
                      <a:pt x="0" y="894"/>
                    </a:lnTo>
                    <a:lnTo>
                      <a:pt x="0" y="894"/>
                    </a:lnTo>
                    <a:lnTo>
                      <a:pt x="2" y="856"/>
                    </a:lnTo>
                    <a:lnTo>
                      <a:pt x="4" y="818"/>
                    </a:lnTo>
                    <a:lnTo>
                      <a:pt x="10" y="780"/>
                    </a:lnTo>
                    <a:lnTo>
                      <a:pt x="16" y="742"/>
                    </a:lnTo>
                    <a:lnTo>
                      <a:pt x="24" y="704"/>
                    </a:lnTo>
                    <a:lnTo>
                      <a:pt x="34" y="666"/>
                    </a:lnTo>
                    <a:lnTo>
                      <a:pt x="44" y="628"/>
                    </a:lnTo>
                    <a:lnTo>
                      <a:pt x="58" y="592"/>
                    </a:lnTo>
                    <a:lnTo>
                      <a:pt x="58" y="592"/>
                    </a:lnTo>
                    <a:lnTo>
                      <a:pt x="74" y="556"/>
                    </a:lnTo>
                    <a:lnTo>
                      <a:pt x="74" y="556"/>
                    </a:lnTo>
                    <a:lnTo>
                      <a:pt x="92" y="522"/>
                    </a:lnTo>
                    <a:lnTo>
                      <a:pt x="92" y="522"/>
                    </a:lnTo>
                    <a:lnTo>
                      <a:pt x="110" y="488"/>
                    </a:lnTo>
                    <a:lnTo>
                      <a:pt x="110" y="488"/>
                    </a:lnTo>
                    <a:lnTo>
                      <a:pt x="130" y="454"/>
                    </a:lnTo>
                    <a:lnTo>
                      <a:pt x="130" y="454"/>
                    </a:lnTo>
                    <a:lnTo>
                      <a:pt x="142" y="438"/>
                    </a:lnTo>
                    <a:lnTo>
                      <a:pt x="152" y="422"/>
                    </a:lnTo>
                    <a:lnTo>
                      <a:pt x="164" y="406"/>
                    </a:lnTo>
                    <a:lnTo>
                      <a:pt x="176" y="392"/>
                    </a:lnTo>
                    <a:lnTo>
                      <a:pt x="176" y="392"/>
                    </a:lnTo>
                    <a:lnTo>
                      <a:pt x="200" y="362"/>
                    </a:lnTo>
                    <a:lnTo>
                      <a:pt x="226" y="332"/>
                    </a:lnTo>
                    <a:lnTo>
                      <a:pt x="226" y="332"/>
                    </a:lnTo>
                    <a:lnTo>
                      <a:pt x="252" y="304"/>
                    </a:lnTo>
                    <a:lnTo>
                      <a:pt x="280" y="278"/>
                    </a:lnTo>
                    <a:lnTo>
                      <a:pt x="310" y="252"/>
                    </a:lnTo>
                    <a:lnTo>
                      <a:pt x="342" y="230"/>
                    </a:lnTo>
                    <a:lnTo>
                      <a:pt x="372" y="206"/>
                    </a:lnTo>
                    <a:lnTo>
                      <a:pt x="406" y="186"/>
                    </a:lnTo>
                    <a:lnTo>
                      <a:pt x="440" y="166"/>
                    </a:lnTo>
                    <a:lnTo>
                      <a:pt x="474" y="148"/>
                    </a:lnTo>
                    <a:lnTo>
                      <a:pt x="474" y="148"/>
                    </a:lnTo>
                    <a:lnTo>
                      <a:pt x="510" y="134"/>
                    </a:lnTo>
                    <a:lnTo>
                      <a:pt x="548" y="120"/>
                    </a:lnTo>
                    <a:lnTo>
                      <a:pt x="584" y="108"/>
                    </a:lnTo>
                    <a:lnTo>
                      <a:pt x="622" y="98"/>
                    </a:lnTo>
                    <a:lnTo>
                      <a:pt x="622" y="98"/>
                    </a:lnTo>
                    <a:lnTo>
                      <a:pt x="660" y="90"/>
                    </a:lnTo>
                    <a:lnTo>
                      <a:pt x="700" y="84"/>
                    </a:lnTo>
                    <a:lnTo>
                      <a:pt x="738" y="80"/>
                    </a:lnTo>
                    <a:lnTo>
                      <a:pt x="776" y="78"/>
                    </a:lnTo>
                    <a:lnTo>
                      <a:pt x="790" y="78"/>
                    </a:lnTo>
                    <a:lnTo>
                      <a:pt x="802" y="84"/>
                    </a:lnTo>
                    <a:lnTo>
                      <a:pt x="802" y="84"/>
                    </a:lnTo>
                    <a:lnTo>
                      <a:pt x="826" y="100"/>
                    </a:lnTo>
                    <a:lnTo>
                      <a:pt x="852" y="114"/>
                    </a:lnTo>
                    <a:lnTo>
                      <a:pt x="880" y="126"/>
                    </a:lnTo>
                    <a:lnTo>
                      <a:pt x="906" y="138"/>
                    </a:lnTo>
                    <a:lnTo>
                      <a:pt x="906" y="138"/>
                    </a:lnTo>
                    <a:lnTo>
                      <a:pt x="964" y="158"/>
                    </a:lnTo>
                    <a:lnTo>
                      <a:pt x="1022" y="176"/>
                    </a:lnTo>
                    <a:lnTo>
                      <a:pt x="1022" y="176"/>
                    </a:lnTo>
                    <a:lnTo>
                      <a:pt x="1082" y="190"/>
                    </a:lnTo>
                    <a:lnTo>
                      <a:pt x="1144" y="202"/>
                    </a:lnTo>
                    <a:lnTo>
                      <a:pt x="1206" y="212"/>
                    </a:lnTo>
                    <a:lnTo>
                      <a:pt x="1268" y="220"/>
                    </a:lnTo>
                    <a:lnTo>
                      <a:pt x="1268" y="220"/>
                    </a:lnTo>
                    <a:lnTo>
                      <a:pt x="1330" y="226"/>
                    </a:lnTo>
                    <a:lnTo>
                      <a:pt x="1392" y="232"/>
                    </a:lnTo>
                    <a:lnTo>
                      <a:pt x="1454" y="234"/>
                    </a:lnTo>
                    <a:lnTo>
                      <a:pt x="1516" y="236"/>
                    </a:lnTo>
                    <a:lnTo>
                      <a:pt x="1516" y="236"/>
                    </a:lnTo>
                    <a:lnTo>
                      <a:pt x="1642" y="238"/>
                    </a:lnTo>
                    <a:lnTo>
                      <a:pt x="1642" y="238"/>
                    </a:lnTo>
                    <a:lnTo>
                      <a:pt x="1706" y="236"/>
                    </a:lnTo>
                    <a:lnTo>
                      <a:pt x="1706" y="236"/>
                    </a:lnTo>
                    <a:lnTo>
                      <a:pt x="1768" y="234"/>
                    </a:lnTo>
                    <a:lnTo>
                      <a:pt x="1768" y="234"/>
                    </a:lnTo>
                    <a:lnTo>
                      <a:pt x="1768" y="23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5" name="Freeform 477"/>
              <p:cNvSpPr>
                <a:spLocks/>
              </p:cNvSpPr>
              <p:nvPr/>
            </p:nvSpPr>
            <p:spPr bwMode="auto">
              <a:xfrm>
                <a:off x="-7259515" y="6300543"/>
                <a:ext cx="835025" cy="3057525"/>
              </a:xfrm>
              <a:custGeom>
                <a:avLst/>
                <a:gdLst>
                  <a:gd name="T0" fmla="*/ 290 w 526"/>
                  <a:gd name="T1" fmla="*/ 68 h 1926"/>
                  <a:gd name="T2" fmla="*/ 222 w 526"/>
                  <a:gd name="T3" fmla="*/ 118 h 1926"/>
                  <a:gd name="T4" fmla="*/ 174 w 526"/>
                  <a:gd name="T5" fmla="*/ 160 h 1926"/>
                  <a:gd name="T6" fmla="*/ 126 w 526"/>
                  <a:gd name="T7" fmla="*/ 212 h 1926"/>
                  <a:gd name="T8" fmla="*/ 82 w 526"/>
                  <a:gd name="T9" fmla="*/ 272 h 1926"/>
                  <a:gd name="T10" fmla="*/ 46 w 526"/>
                  <a:gd name="T11" fmla="*/ 344 h 1926"/>
                  <a:gd name="T12" fmla="*/ 18 w 526"/>
                  <a:gd name="T13" fmla="*/ 428 h 1926"/>
                  <a:gd name="T14" fmla="*/ 2 w 526"/>
                  <a:gd name="T15" fmla="*/ 524 h 1926"/>
                  <a:gd name="T16" fmla="*/ 0 w 526"/>
                  <a:gd name="T17" fmla="*/ 576 h 1926"/>
                  <a:gd name="T18" fmla="*/ 8 w 526"/>
                  <a:gd name="T19" fmla="*/ 690 h 1926"/>
                  <a:gd name="T20" fmla="*/ 26 w 526"/>
                  <a:gd name="T21" fmla="*/ 842 h 1926"/>
                  <a:gd name="T22" fmla="*/ 84 w 526"/>
                  <a:gd name="T23" fmla="*/ 1208 h 1926"/>
                  <a:gd name="T24" fmla="*/ 150 w 526"/>
                  <a:gd name="T25" fmla="*/ 1562 h 1926"/>
                  <a:gd name="T26" fmla="*/ 194 w 526"/>
                  <a:gd name="T27" fmla="*/ 1752 h 1926"/>
                  <a:gd name="T28" fmla="*/ 204 w 526"/>
                  <a:gd name="T29" fmla="*/ 1790 h 1926"/>
                  <a:gd name="T30" fmla="*/ 230 w 526"/>
                  <a:gd name="T31" fmla="*/ 1848 h 1926"/>
                  <a:gd name="T32" fmla="*/ 264 w 526"/>
                  <a:gd name="T33" fmla="*/ 1890 h 1926"/>
                  <a:gd name="T34" fmla="*/ 306 w 526"/>
                  <a:gd name="T35" fmla="*/ 1916 h 1926"/>
                  <a:gd name="T36" fmla="*/ 350 w 526"/>
                  <a:gd name="T37" fmla="*/ 1926 h 1926"/>
                  <a:gd name="T38" fmla="*/ 390 w 526"/>
                  <a:gd name="T39" fmla="*/ 1920 h 1926"/>
                  <a:gd name="T40" fmla="*/ 408 w 526"/>
                  <a:gd name="T41" fmla="*/ 1910 h 1926"/>
                  <a:gd name="T42" fmla="*/ 424 w 526"/>
                  <a:gd name="T43" fmla="*/ 1896 h 1926"/>
                  <a:gd name="T44" fmla="*/ 438 w 526"/>
                  <a:gd name="T45" fmla="*/ 1876 h 1926"/>
                  <a:gd name="T46" fmla="*/ 448 w 526"/>
                  <a:gd name="T47" fmla="*/ 1852 h 1926"/>
                  <a:gd name="T48" fmla="*/ 454 w 526"/>
                  <a:gd name="T49" fmla="*/ 1824 h 1926"/>
                  <a:gd name="T50" fmla="*/ 458 w 526"/>
                  <a:gd name="T51" fmla="*/ 1790 h 1926"/>
                  <a:gd name="T52" fmla="*/ 456 w 526"/>
                  <a:gd name="T53" fmla="*/ 1748 h 1926"/>
                  <a:gd name="T54" fmla="*/ 440 w 526"/>
                  <a:gd name="T55" fmla="*/ 1622 h 1926"/>
                  <a:gd name="T56" fmla="*/ 368 w 526"/>
                  <a:gd name="T57" fmla="*/ 1170 h 1926"/>
                  <a:gd name="T58" fmla="*/ 338 w 526"/>
                  <a:gd name="T59" fmla="*/ 972 h 1926"/>
                  <a:gd name="T60" fmla="*/ 318 w 526"/>
                  <a:gd name="T61" fmla="*/ 784 h 1926"/>
                  <a:gd name="T62" fmla="*/ 308 w 526"/>
                  <a:gd name="T63" fmla="*/ 622 h 1926"/>
                  <a:gd name="T64" fmla="*/ 310 w 526"/>
                  <a:gd name="T65" fmla="*/ 556 h 1926"/>
                  <a:gd name="T66" fmla="*/ 318 w 526"/>
                  <a:gd name="T67" fmla="*/ 500 h 1926"/>
                  <a:gd name="T68" fmla="*/ 332 w 526"/>
                  <a:gd name="T69" fmla="*/ 438 h 1926"/>
                  <a:gd name="T70" fmla="*/ 366 w 526"/>
                  <a:gd name="T71" fmla="*/ 334 h 1926"/>
                  <a:gd name="T72" fmla="*/ 406 w 526"/>
                  <a:gd name="T73" fmla="*/ 250 h 1926"/>
                  <a:gd name="T74" fmla="*/ 444 w 526"/>
                  <a:gd name="T75" fmla="*/ 182 h 1926"/>
                  <a:gd name="T76" fmla="*/ 496 w 526"/>
                  <a:gd name="T77" fmla="*/ 108 h 1926"/>
                  <a:gd name="T78" fmla="*/ 518 w 526"/>
                  <a:gd name="T79" fmla="*/ 72 h 1926"/>
                  <a:gd name="T80" fmla="*/ 526 w 526"/>
                  <a:gd name="T81" fmla="*/ 42 h 1926"/>
                  <a:gd name="T82" fmla="*/ 522 w 526"/>
                  <a:gd name="T83" fmla="*/ 30 h 1926"/>
                  <a:gd name="T84" fmla="*/ 514 w 526"/>
                  <a:gd name="T85" fmla="*/ 18 h 1926"/>
                  <a:gd name="T86" fmla="*/ 496 w 526"/>
                  <a:gd name="T87" fmla="*/ 4 h 1926"/>
                  <a:gd name="T88" fmla="*/ 472 w 526"/>
                  <a:gd name="T89" fmla="*/ 0 h 1926"/>
                  <a:gd name="T90" fmla="*/ 442 w 526"/>
                  <a:gd name="T91" fmla="*/ 2 h 1926"/>
                  <a:gd name="T92" fmla="*/ 378 w 526"/>
                  <a:gd name="T93" fmla="*/ 20 h 1926"/>
                  <a:gd name="T94" fmla="*/ 316 w 526"/>
                  <a:gd name="T95" fmla="*/ 52 h 19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26" h="1926">
                    <a:moveTo>
                      <a:pt x="290" y="68"/>
                    </a:moveTo>
                    <a:lnTo>
                      <a:pt x="290" y="68"/>
                    </a:lnTo>
                    <a:lnTo>
                      <a:pt x="246" y="100"/>
                    </a:lnTo>
                    <a:lnTo>
                      <a:pt x="222" y="118"/>
                    </a:lnTo>
                    <a:lnTo>
                      <a:pt x="198" y="138"/>
                    </a:lnTo>
                    <a:lnTo>
                      <a:pt x="174" y="160"/>
                    </a:lnTo>
                    <a:lnTo>
                      <a:pt x="150" y="184"/>
                    </a:lnTo>
                    <a:lnTo>
                      <a:pt x="126" y="212"/>
                    </a:lnTo>
                    <a:lnTo>
                      <a:pt x="104" y="240"/>
                    </a:lnTo>
                    <a:lnTo>
                      <a:pt x="82" y="272"/>
                    </a:lnTo>
                    <a:lnTo>
                      <a:pt x="62" y="306"/>
                    </a:lnTo>
                    <a:lnTo>
                      <a:pt x="46" y="344"/>
                    </a:lnTo>
                    <a:lnTo>
                      <a:pt x="30" y="384"/>
                    </a:lnTo>
                    <a:lnTo>
                      <a:pt x="18" y="428"/>
                    </a:lnTo>
                    <a:lnTo>
                      <a:pt x="8" y="474"/>
                    </a:lnTo>
                    <a:lnTo>
                      <a:pt x="2" y="524"/>
                    </a:lnTo>
                    <a:lnTo>
                      <a:pt x="0" y="576"/>
                    </a:lnTo>
                    <a:lnTo>
                      <a:pt x="0" y="576"/>
                    </a:lnTo>
                    <a:lnTo>
                      <a:pt x="2" y="626"/>
                    </a:lnTo>
                    <a:lnTo>
                      <a:pt x="8" y="690"/>
                    </a:lnTo>
                    <a:lnTo>
                      <a:pt x="16" y="762"/>
                    </a:lnTo>
                    <a:lnTo>
                      <a:pt x="26" y="842"/>
                    </a:lnTo>
                    <a:lnTo>
                      <a:pt x="52" y="1020"/>
                    </a:lnTo>
                    <a:lnTo>
                      <a:pt x="84" y="1208"/>
                    </a:lnTo>
                    <a:lnTo>
                      <a:pt x="118" y="1394"/>
                    </a:lnTo>
                    <a:lnTo>
                      <a:pt x="150" y="1562"/>
                    </a:lnTo>
                    <a:lnTo>
                      <a:pt x="180" y="1700"/>
                    </a:lnTo>
                    <a:lnTo>
                      <a:pt x="194" y="1752"/>
                    </a:lnTo>
                    <a:lnTo>
                      <a:pt x="204" y="1790"/>
                    </a:lnTo>
                    <a:lnTo>
                      <a:pt x="204" y="1790"/>
                    </a:lnTo>
                    <a:lnTo>
                      <a:pt x="214" y="1820"/>
                    </a:lnTo>
                    <a:lnTo>
                      <a:pt x="230" y="1848"/>
                    </a:lnTo>
                    <a:lnTo>
                      <a:pt x="246" y="1870"/>
                    </a:lnTo>
                    <a:lnTo>
                      <a:pt x="264" y="1890"/>
                    </a:lnTo>
                    <a:lnTo>
                      <a:pt x="284" y="1904"/>
                    </a:lnTo>
                    <a:lnTo>
                      <a:pt x="306" y="1916"/>
                    </a:lnTo>
                    <a:lnTo>
                      <a:pt x="328" y="1922"/>
                    </a:lnTo>
                    <a:lnTo>
                      <a:pt x="350" y="1926"/>
                    </a:lnTo>
                    <a:lnTo>
                      <a:pt x="370" y="1924"/>
                    </a:lnTo>
                    <a:lnTo>
                      <a:pt x="390" y="1920"/>
                    </a:lnTo>
                    <a:lnTo>
                      <a:pt x="400" y="1916"/>
                    </a:lnTo>
                    <a:lnTo>
                      <a:pt x="408" y="1910"/>
                    </a:lnTo>
                    <a:lnTo>
                      <a:pt x="416" y="1904"/>
                    </a:lnTo>
                    <a:lnTo>
                      <a:pt x="424" y="1896"/>
                    </a:lnTo>
                    <a:lnTo>
                      <a:pt x="432" y="1886"/>
                    </a:lnTo>
                    <a:lnTo>
                      <a:pt x="438" y="1876"/>
                    </a:lnTo>
                    <a:lnTo>
                      <a:pt x="444" y="1864"/>
                    </a:lnTo>
                    <a:lnTo>
                      <a:pt x="448" y="1852"/>
                    </a:lnTo>
                    <a:lnTo>
                      <a:pt x="452" y="1838"/>
                    </a:lnTo>
                    <a:lnTo>
                      <a:pt x="454" y="1824"/>
                    </a:lnTo>
                    <a:lnTo>
                      <a:pt x="456" y="1808"/>
                    </a:lnTo>
                    <a:lnTo>
                      <a:pt x="458" y="1790"/>
                    </a:lnTo>
                    <a:lnTo>
                      <a:pt x="458" y="1790"/>
                    </a:lnTo>
                    <a:lnTo>
                      <a:pt x="456" y="1748"/>
                    </a:lnTo>
                    <a:lnTo>
                      <a:pt x="450" y="1690"/>
                    </a:lnTo>
                    <a:lnTo>
                      <a:pt x="440" y="1622"/>
                    </a:lnTo>
                    <a:lnTo>
                      <a:pt x="428" y="1544"/>
                    </a:lnTo>
                    <a:lnTo>
                      <a:pt x="368" y="1170"/>
                    </a:lnTo>
                    <a:lnTo>
                      <a:pt x="352" y="1070"/>
                    </a:lnTo>
                    <a:lnTo>
                      <a:pt x="338" y="972"/>
                    </a:lnTo>
                    <a:lnTo>
                      <a:pt x="326" y="876"/>
                    </a:lnTo>
                    <a:lnTo>
                      <a:pt x="318" y="784"/>
                    </a:lnTo>
                    <a:lnTo>
                      <a:pt x="312" y="698"/>
                    </a:lnTo>
                    <a:lnTo>
                      <a:pt x="308" y="622"/>
                    </a:lnTo>
                    <a:lnTo>
                      <a:pt x="310" y="588"/>
                    </a:lnTo>
                    <a:lnTo>
                      <a:pt x="310" y="556"/>
                    </a:lnTo>
                    <a:lnTo>
                      <a:pt x="314" y="526"/>
                    </a:lnTo>
                    <a:lnTo>
                      <a:pt x="318" y="500"/>
                    </a:lnTo>
                    <a:lnTo>
                      <a:pt x="318" y="500"/>
                    </a:lnTo>
                    <a:lnTo>
                      <a:pt x="332" y="438"/>
                    </a:lnTo>
                    <a:lnTo>
                      <a:pt x="348" y="384"/>
                    </a:lnTo>
                    <a:lnTo>
                      <a:pt x="366" y="334"/>
                    </a:lnTo>
                    <a:lnTo>
                      <a:pt x="386" y="290"/>
                    </a:lnTo>
                    <a:lnTo>
                      <a:pt x="406" y="250"/>
                    </a:lnTo>
                    <a:lnTo>
                      <a:pt x="426" y="214"/>
                    </a:lnTo>
                    <a:lnTo>
                      <a:pt x="444" y="182"/>
                    </a:lnTo>
                    <a:lnTo>
                      <a:pt x="464" y="154"/>
                    </a:lnTo>
                    <a:lnTo>
                      <a:pt x="496" y="108"/>
                    </a:lnTo>
                    <a:lnTo>
                      <a:pt x="508" y="90"/>
                    </a:lnTo>
                    <a:lnTo>
                      <a:pt x="518" y="72"/>
                    </a:lnTo>
                    <a:lnTo>
                      <a:pt x="524" y="56"/>
                    </a:lnTo>
                    <a:lnTo>
                      <a:pt x="526" y="42"/>
                    </a:lnTo>
                    <a:lnTo>
                      <a:pt x="524" y="36"/>
                    </a:lnTo>
                    <a:lnTo>
                      <a:pt x="522" y="30"/>
                    </a:lnTo>
                    <a:lnTo>
                      <a:pt x="514" y="18"/>
                    </a:lnTo>
                    <a:lnTo>
                      <a:pt x="514" y="18"/>
                    </a:lnTo>
                    <a:lnTo>
                      <a:pt x="506" y="10"/>
                    </a:lnTo>
                    <a:lnTo>
                      <a:pt x="496" y="4"/>
                    </a:lnTo>
                    <a:lnTo>
                      <a:pt x="484" y="0"/>
                    </a:lnTo>
                    <a:lnTo>
                      <a:pt x="472" y="0"/>
                    </a:lnTo>
                    <a:lnTo>
                      <a:pt x="458" y="0"/>
                    </a:lnTo>
                    <a:lnTo>
                      <a:pt x="442" y="2"/>
                    </a:lnTo>
                    <a:lnTo>
                      <a:pt x="410" y="8"/>
                    </a:lnTo>
                    <a:lnTo>
                      <a:pt x="378" y="20"/>
                    </a:lnTo>
                    <a:lnTo>
                      <a:pt x="346" y="36"/>
                    </a:lnTo>
                    <a:lnTo>
                      <a:pt x="316" y="52"/>
                    </a:lnTo>
                    <a:lnTo>
                      <a:pt x="290" y="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6" name="Freeform 478"/>
              <p:cNvSpPr>
                <a:spLocks/>
              </p:cNvSpPr>
              <p:nvPr/>
            </p:nvSpPr>
            <p:spPr bwMode="auto">
              <a:xfrm>
                <a:off x="-7259515" y="6300543"/>
                <a:ext cx="835025" cy="3057525"/>
              </a:xfrm>
              <a:custGeom>
                <a:avLst/>
                <a:gdLst>
                  <a:gd name="T0" fmla="*/ 290 w 526"/>
                  <a:gd name="T1" fmla="*/ 68 h 1926"/>
                  <a:gd name="T2" fmla="*/ 222 w 526"/>
                  <a:gd name="T3" fmla="*/ 118 h 1926"/>
                  <a:gd name="T4" fmla="*/ 174 w 526"/>
                  <a:gd name="T5" fmla="*/ 160 h 1926"/>
                  <a:gd name="T6" fmla="*/ 126 w 526"/>
                  <a:gd name="T7" fmla="*/ 212 h 1926"/>
                  <a:gd name="T8" fmla="*/ 82 w 526"/>
                  <a:gd name="T9" fmla="*/ 272 h 1926"/>
                  <a:gd name="T10" fmla="*/ 46 w 526"/>
                  <a:gd name="T11" fmla="*/ 344 h 1926"/>
                  <a:gd name="T12" fmla="*/ 18 w 526"/>
                  <a:gd name="T13" fmla="*/ 428 h 1926"/>
                  <a:gd name="T14" fmla="*/ 2 w 526"/>
                  <a:gd name="T15" fmla="*/ 524 h 1926"/>
                  <a:gd name="T16" fmla="*/ 0 w 526"/>
                  <a:gd name="T17" fmla="*/ 576 h 1926"/>
                  <a:gd name="T18" fmla="*/ 8 w 526"/>
                  <a:gd name="T19" fmla="*/ 690 h 1926"/>
                  <a:gd name="T20" fmla="*/ 26 w 526"/>
                  <a:gd name="T21" fmla="*/ 842 h 1926"/>
                  <a:gd name="T22" fmla="*/ 84 w 526"/>
                  <a:gd name="T23" fmla="*/ 1208 h 1926"/>
                  <a:gd name="T24" fmla="*/ 150 w 526"/>
                  <a:gd name="T25" fmla="*/ 1562 h 1926"/>
                  <a:gd name="T26" fmla="*/ 194 w 526"/>
                  <a:gd name="T27" fmla="*/ 1752 h 1926"/>
                  <a:gd name="T28" fmla="*/ 204 w 526"/>
                  <a:gd name="T29" fmla="*/ 1790 h 1926"/>
                  <a:gd name="T30" fmla="*/ 230 w 526"/>
                  <a:gd name="T31" fmla="*/ 1848 h 1926"/>
                  <a:gd name="T32" fmla="*/ 264 w 526"/>
                  <a:gd name="T33" fmla="*/ 1890 h 1926"/>
                  <a:gd name="T34" fmla="*/ 306 w 526"/>
                  <a:gd name="T35" fmla="*/ 1916 h 1926"/>
                  <a:gd name="T36" fmla="*/ 350 w 526"/>
                  <a:gd name="T37" fmla="*/ 1926 h 1926"/>
                  <a:gd name="T38" fmla="*/ 390 w 526"/>
                  <a:gd name="T39" fmla="*/ 1920 h 1926"/>
                  <a:gd name="T40" fmla="*/ 408 w 526"/>
                  <a:gd name="T41" fmla="*/ 1910 h 1926"/>
                  <a:gd name="T42" fmla="*/ 424 w 526"/>
                  <a:gd name="T43" fmla="*/ 1896 h 1926"/>
                  <a:gd name="T44" fmla="*/ 438 w 526"/>
                  <a:gd name="T45" fmla="*/ 1876 h 1926"/>
                  <a:gd name="T46" fmla="*/ 448 w 526"/>
                  <a:gd name="T47" fmla="*/ 1852 h 1926"/>
                  <a:gd name="T48" fmla="*/ 454 w 526"/>
                  <a:gd name="T49" fmla="*/ 1824 h 1926"/>
                  <a:gd name="T50" fmla="*/ 458 w 526"/>
                  <a:gd name="T51" fmla="*/ 1790 h 1926"/>
                  <a:gd name="T52" fmla="*/ 456 w 526"/>
                  <a:gd name="T53" fmla="*/ 1748 h 1926"/>
                  <a:gd name="T54" fmla="*/ 440 w 526"/>
                  <a:gd name="T55" fmla="*/ 1622 h 1926"/>
                  <a:gd name="T56" fmla="*/ 368 w 526"/>
                  <a:gd name="T57" fmla="*/ 1170 h 1926"/>
                  <a:gd name="T58" fmla="*/ 338 w 526"/>
                  <a:gd name="T59" fmla="*/ 972 h 1926"/>
                  <a:gd name="T60" fmla="*/ 318 w 526"/>
                  <a:gd name="T61" fmla="*/ 784 h 1926"/>
                  <a:gd name="T62" fmla="*/ 308 w 526"/>
                  <a:gd name="T63" fmla="*/ 622 h 1926"/>
                  <a:gd name="T64" fmla="*/ 310 w 526"/>
                  <a:gd name="T65" fmla="*/ 556 h 1926"/>
                  <a:gd name="T66" fmla="*/ 318 w 526"/>
                  <a:gd name="T67" fmla="*/ 500 h 1926"/>
                  <a:gd name="T68" fmla="*/ 332 w 526"/>
                  <a:gd name="T69" fmla="*/ 438 h 1926"/>
                  <a:gd name="T70" fmla="*/ 366 w 526"/>
                  <a:gd name="T71" fmla="*/ 334 h 1926"/>
                  <a:gd name="T72" fmla="*/ 406 w 526"/>
                  <a:gd name="T73" fmla="*/ 250 h 1926"/>
                  <a:gd name="T74" fmla="*/ 444 w 526"/>
                  <a:gd name="T75" fmla="*/ 182 h 1926"/>
                  <a:gd name="T76" fmla="*/ 496 w 526"/>
                  <a:gd name="T77" fmla="*/ 108 h 1926"/>
                  <a:gd name="T78" fmla="*/ 518 w 526"/>
                  <a:gd name="T79" fmla="*/ 72 h 1926"/>
                  <a:gd name="T80" fmla="*/ 526 w 526"/>
                  <a:gd name="T81" fmla="*/ 42 h 1926"/>
                  <a:gd name="T82" fmla="*/ 522 w 526"/>
                  <a:gd name="T83" fmla="*/ 30 h 1926"/>
                  <a:gd name="T84" fmla="*/ 514 w 526"/>
                  <a:gd name="T85" fmla="*/ 18 h 1926"/>
                  <a:gd name="T86" fmla="*/ 496 w 526"/>
                  <a:gd name="T87" fmla="*/ 4 h 1926"/>
                  <a:gd name="T88" fmla="*/ 472 w 526"/>
                  <a:gd name="T89" fmla="*/ 0 h 1926"/>
                  <a:gd name="T90" fmla="*/ 442 w 526"/>
                  <a:gd name="T91" fmla="*/ 2 h 1926"/>
                  <a:gd name="T92" fmla="*/ 378 w 526"/>
                  <a:gd name="T93" fmla="*/ 20 h 1926"/>
                  <a:gd name="T94" fmla="*/ 316 w 526"/>
                  <a:gd name="T95" fmla="*/ 52 h 19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26" h="1926">
                    <a:moveTo>
                      <a:pt x="290" y="68"/>
                    </a:moveTo>
                    <a:lnTo>
                      <a:pt x="290" y="68"/>
                    </a:lnTo>
                    <a:lnTo>
                      <a:pt x="246" y="100"/>
                    </a:lnTo>
                    <a:lnTo>
                      <a:pt x="222" y="118"/>
                    </a:lnTo>
                    <a:lnTo>
                      <a:pt x="198" y="138"/>
                    </a:lnTo>
                    <a:lnTo>
                      <a:pt x="174" y="160"/>
                    </a:lnTo>
                    <a:lnTo>
                      <a:pt x="150" y="184"/>
                    </a:lnTo>
                    <a:lnTo>
                      <a:pt x="126" y="212"/>
                    </a:lnTo>
                    <a:lnTo>
                      <a:pt x="104" y="240"/>
                    </a:lnTo>
                    <a:lnTo>
                      <a:pt x="82" y="272"/>
                    </a:lnTo>
                    <a:lnTo>
                      <a:pt x="62" y="306"/>
                    </a:lnTo>
                    <a:lnTo>
                      <a:pt x="46" y="344"/>
                    </a:lnTo>
                    <a:lnTo>
                      <a:pt x="30" y="384"/>
                    </a:lnTo>
                    <a:lnTo>
                      <a:pt x="18" y="428"/>
                    </a:lnTo>
                    <a:lnTo>
                      <a:pt x="8" y="474"/>
                    </a:lnTo>
                    <a:lnTo>
                      <a:pt x="2" y="524"/>
                    </a:lnTo>
                    <a:lnTo>
                      <a:pt x="0" y="576"/>
                    </a:lnTo>
                    <a:lnTo>
                      <a:pt x="0" y="576"/>
                    </a:lnTo>
                    <a:lnTo>
                      <a:pt x="2" y="626"/>
                    </a:lnTo>
                    <a:lnTo>
                      <a:pt x="8" y="690"/>
                    </a:lnTo>
                    <a:lnTo>
                      <a:pt x="16" y="762"/>
                    </a:lnTo>
                    <a:lnTo>
                      <a:pt x="26" y="842"/>
                    </a:lnTo>
                    <a:lnTo>
                      <a:pt x="52" y="1020"/>
                    </a:lnTo>
                    <a:lnTo>
                      <a:pt x="84" y="1208"/>
                    </a:lnTo>
                    <a:lnTo>
                      <a:pt x="118" y="1394"/>
                    </a:lnTo>
                    <a:lnTo>
                      <a:pt x="150" y="1562"/>
                    </a:lnTo>
                    <a:lnTo>
                      <a:pt x="180" y="1700"/>
                    </a:lnTo>
                    <a:lnTo>
                      <a:pt x="194" y="1752"/>
                    </a:lnTo>
                    <a:lnTo>
                      <a:pt x="204" y="1790"/>
                    </a:lnTo>
                    <a:lnTo>
                      <a:pt x="204" y="1790"/>
                    </a:lnTo>
                    <a:lnTo>
                      <a:pt x="214" y="1820"/>
                    </a:lnTo>
                    <a:lnTo>
                      <a:pt x="230" y="1848"/>
                    </a:lnTo>
                    <a:lnTo>
                      <a:pt x="246" y="1870"/>
                    </a:lnTo>
                    <a:lnTo>
                      <a:pt x="264" y="1890"/>
                    </a:lnTo>
                    <a:lnTo>
                      <a:pt x="284" y="1904"/>
                    </a:lnTo>
                    <a:lnTo>
                      <a:pt x="306" y="1916"/>
                    </a:lnTo>
                    <a:lnTo>
                      <a:pt x="328" y="1922"/>
                    </a:lnTo>
                    <a:lnTo>
                      <a:pt x="350" y="1926"/>
                    </a:lnTo>
                    <a:lnTo>
                      <a:pt x="370" y="1924"/>
                    </a:lnTo>
                    <a:lnTo>
                      <a:pt x="390" y="1920"/>
                    </a:lnTo>
                    <a:lnTo>
                      <a:pt x="400" y="1916"/>
                    </a:lnTo>
                    <a:lnTo>
                      <a:pt x="408" y="1910"/>
                    </a:lnTo>
                    <a:lnTo>
                      <a:pt x="416" y="1904"/>
                    </a:lnTo>
                    <a:lnTo>
                      <a:pt x="424" y="1896"/>
                    </a:lnTo>
                    <a:lnTo>
                      <a:pt x="432" y="1886"/>
                    </a:lnTo>
                    <a:lnTo>
                      <a:pt x="438" y="1876"/>
                    </a:lnTo>
                    <a:lnTo>
                      <a:pt x="444" y="1864"/>
                    </a:lnTo>
                    <a:lnTo>
                      <a:pt x="448" y="1852"/>
                    </a:lnTo>
                    <a:lnTo>
                      <a:pt x="452" y="1838"/>
                    </a:lnTo>
                    <a:lnTo>
                      <a:pt x="454" y="1824"/>
                    </a:lnTo>
                    <a:lnTo>
                      <a:pt x="456" y="1808"/>
                    </a:lnTo>
                    <a:lnTo>
                      <a:pt x="458" y="1790"/>
                    </a:lnTo>
                    <a:lnTo>
                      <a:pt x="458" y="1790"/>
                    </a:lnTo>
                    <a:lnTo>
                      <a:pt x="456" y="1748"/>
                    </a:lnTo>
                    <a:lnTo>
                      <a:pt x="450" y="1690"/>
                    </a:lnTo>
                    <a:lnTo>
                      <a:pt x="440" y="1622"/>
                    </a:lnTo>
                    <a:lnTo>
                      <a:pt x="428" y="1544"/>
                    </a:lnTo>
                    <a:lnTo>
                      <a:pt x="368" y="1170"/>
                    </a:lnTo>
                    <a:lnTo>
                      <a:pt x="352" y="1070"/>
                    </a:lnTo>
                    <a:lnTo>
                      <a:pt x="338" y="972"/>
                    </a:lnTo>
                    <a:lnTo>
                      <a:pt x="326" y="876"/>
                    </a:lnTo>
                    <a:lnTo>
                      <a:pt x="318" y="784"/>
                    </a:lnTo>
                    <a:lnTo>
                      <a:pt x="312" y="698"/>
                    </a:lnTo>
                    <a:lnTo>
                      <a:pt x="308" y="622"/>
                    </a:lnTo>
                    <a:lnTo>
                      <a:pt x="310" y="588"/>
                    </a:lnTo>
                    <a:lnTo>
                      <a:pt x="310" y="556"/>
                    </a:lnTo>
                    <a:lnTo>
                      <a:pt x="314" y="526"/>
                    </a:lnTo>
                    <a:lnTo>
                      <a:pt x="318" y="500"/>
                    </a:lnTo>
                    <a:lnTo>
                      <a:pt x="318" y="500"/>
                    </a:lnTo>
                    <a:lnTo>
                      <a:pt x="332" y="438"/>
                    </a:lnTo>
                    <a:lnTo>
                      <a:pt x="348" y="384"/>
                    </a:lnTo>
                    <a:lnTo>
                      <a:pt x="366" y="334"/>
                    </a:lnTo>
                    <a:lnTo>
                      <a:pt x="386" y="290"/>
                    </a:lnTo>
                    <a:lnTo>
                      <a:pt x="406" y="250"/>
                    </a:lnTo>
                    <a:lnTo>
                      <a:pt x="426" y="214"/>
                    </a:lnTo>
                    <a:lnTo>
                      <a:pt x="444" y="182"/>
                    </a:lnTo>
                    <a:lnTo>
                      <a:pt x="464" y="154"/>
                    </a:lnTo>
                    <a:lnTo>
                      <a:pt x="496" y="108"/>
                    </a:lnTo>
                    <a:lnTo>
                      <a:pt x="508" y="90"/>
                    </a:lnTo>
                    <a:lnTo>
                      <a:pt x="518" y="72"/>
                    </a:lnTo>
                    <a:lnTo>
                      <a:pt x="524" y="56"/>
                    </a:lnTo>
                    <a:lnTo>
                      <a:pt x="526" y="42"/>
                    </a:lnTo>
                    <a:lnTo>
                      <a:pt x="524" y="36"/>
                    </a:lnTo>
                    <a:lnTo>
                      <a:pt x="522" y="30"/>
                    </a:lnTo>
                    <a:lnTo>
                      <a:pt x="514" y="18"/>
                    </a:lnTo>
                    <a:lnTo>
                      <a:pt x="514" y="18"/>
                    </a:lnTo>
                    <a:lnTo>
                      <a:pt x="506" y="10"/>
                    </a:lnTo>
                    <a:lnTo>
                      <a:pt x="496" y="4"/>
                    </a:lnTo>
                    <a:lnTo>
                      <a:pt x="484" y="0"/>
                    </a:lnTo>
                    <a:lnTo>
                      <a:pt x="472" y="0"/>
                    </a:lnTo>
                    <a:lnTo>
                      <a:pt x="458" y="0"/>
                    </a:lnTo>
                    <a:lnTo>
                      <a:pt x="442" y="2"/>
                    </a:lnTo>
                    <a:lnTo>
                      <a:pt x="410" y="8"/>
                    </a:lnTo>
                    <a:lnTo>
                      <a:pt x="378" y="20"/>
                    </a:lnTo>
                    <a:lnTo>
                      <a:pt x="346" y="36"/>
                    </a:lnTo>
                    <a:lnTo>
                      <a:pt x="316" y="52"/>
                    </a:lnTo>
                    <a:lnTo>
                      <a:pt x="290" y="6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7" name="Freeform 479"/>
              <p:cNvSpPr>
                <a:spLocks/>
              </p:cNvSpPr>
              <p:nvPr/>
            </p:nvSpPr>
            <p:spPr bwMode="auto">
              <a:xfrm>
                <a:off x="-3097090" y="6081468"/>
                <a:ext cx="971550" cy="2635250"/>
              </a:xfrm>
              <a:custGeom>
                <a:avLst/>
                <a:gdLst>
                  <a:gd name="T0" fmla="*/ 22 w 612"/>
                  <a:gd name="T1" fmla="*/ 16 h 1660"/>
                  <a:gd name="T2" fmla="*/ 36 w 612"/>
                  <a:gd name="T3" fmla="*/ 6 h 1660"/>
                  <a:gd name="T4" fmla="*/ 58 w 612"/>
                  <a:gd name="T5" fmla="*/ 0 h 1660"/>
                  <a:gd name="T6" fmla="*/ 86 w 612"/>
                  <a:gd name="T7" fmla="*/ 2 h 1660"/>
                  <a:gd name="T8" fmla="*/ 160 w 612"/>
                  <a:gd name="T9" fmla="*/ 16 h 1660"/>
                  <a:gd name="T10" fmla="*/ 246 w 612"/>
                  <a:gd name="T11" fmla="*/ 50 h 1660"/>
                  <a:gd name="T12" fmla="*/ 338 w 612"/>
                  <a:gd name="T13" fmla="*/ 98 h 1660"/>
                  <a:gd name="T14" fmla="*/ 428 w 612"/>
                  <a:gd name="T15" fmla="*/ 158 h 1660"/>
                  <a:gd name="T16" fmla="*/ 506 w 612"/>
                  <a:gd name="T17" fmla="*/ 226 h 1660"/>
                  <a:gd name="T18" fmla="*/ 538 w 612"/>
                  <a:gd name="T19" fmla="*/ 264 h 1660"/>
                  <a:gd name="T20" fmla="*/ 564 w 612"/>
                  <a:gd name="T21" fmla="*/ 304 h 1660"/>
                  <a:gd name="T22" fmla="*/ 584 w 612"/>
                  <a:gd name="T23" fmla="*/ 344 h 1660"/>
                  <a:gd name="T24" fmla="*/ 592 w 612"/>
                  <a:gd name="T25" fmla="*/ 366 h 1660"/>
                  <a:gd name="T26" fmla="*/ 602 w 612"/>
                  <a:gd name="T27" fmla="*/ 422 h 1660"/>
                  <a:gd name="T28" fmla="*/ 610 w 612"/>
                  <a:gd name="T29" fmla="*/ 528 h 1660"/>
                  <a:gd name="T30" fmla="*/ 610 w 612"/>
                  <a:gd name="T31" fmla="*/ 700 h 1660"/>
                  <a:gd name="T32" fmla="*/ 598 w 612"/>
                  <a:gd name="T33" fmla="*/ 892 h 1660"/>
                  <a:gd name="T34" fmla="*/ 580 w 612"/>
                  <a:gd name="T35" fmla="*/ 1086 h 1660"/>
                  <a:gd name="T36" fmla="*/ 548 w 612"/>
                  <a:gd name="T37" fmla="*/ 1344 h 1660"/>
                  <a:gd name="T38" fmla="*/ 520 w 612"/>
                  <a:gd name="T39" fmla="*/ 1508 h 1660"/>
                  <a:gd name="T40" fmla="*/ 514 w 612"/>
                  <a:gd name="T41" fmla="*/ 1534 h 1660"/>
                  <a:gd name="T42" fmla="*/ 496 w 612"/>
                  <a:gd name="T43" fmla="*/ 1588 h 1660"/>
                  <a:gd name="T44" fmla="*/ 474 w 612"/>
                  <a:gd name="T45" fmla="*/ 1630 h 1660"/>
                  <a:gd name="T46" fmla="*/ 460 w 612"/>
                  <a:gd name="T47" fmla="*/ 1644 h 1660"/>
                  <a:gd name="T48" fmla="*/ 444 w 612"/>
                  <a:gd name="T49" fmla="*/ 1654 h 1660"/>
                  <a:gd name="T50" fmla="*/ 424 w 612"/>
                  <a:gd name="T51" fmla="*/ 1660 h 1660"/>
                  <a:gd name="T52" fmla="*/ 400 w 612"/>
                  <a:gd name="T53" fmla="*/ 1660 h 1660"/>
                  <a:gd name="T54" fmla="*/ 388 w 612"/>
                  <a:gd name="T55" fmla="*/ 1658 h 1660"/>
                  <a:gd name="T56" fmla="*/ 368 w 612"/>
                  <a:gd name="T57" fmla="*/ 1646 h 1660"/>
                  <a:gd name="T58" fmla="*/ 354 w 612"/>
                  <a:gd name="T59" fmla="*/ 1628 h 1660"/>
                  <a:gd name="T60" fmla="*/ 346 w 612"/>
                  <a:gd name="T61" fmla="*/ 1604 h 1660"/>
                  <a:gd name="T62" fmla="*/ 340 w 612"/>
                  <a:gd name="T63" fmla="*/ 1556 h 1660"/>
                  <a:gd name="T64" fmla="*/ 344 w 612"/>
                  <a:gd name="T65" fmla="*/ 1436 h 1660"/>
                  <a:gd name="T66" fmla="*/ 356 w 612"/>
                  <a:gd name="T67" fmla="*/ 1254 h 1660"/>
                  <a:gd name="T68" fmla="*/ 372 w 612"/>
                  <a:gd name="T69" fmla="*/ 954 h 1660"/>
                  <a:gd name="T70" fmla="*/ 378 w 612"/>
                  <a:gd name="T71" fmla="*/ 720 h 1660"/>
                  <a:gd name="T72" fmla="*/ 376 w 612"/>
                  <a:gd name="T73" fmla="*/ 586 h 1660"/>
                  <a:gd name="T74" fmla="*/ 366 w 612"/>
                  <a:gd name="T75" fmla="*/ 488 h 1660"/>
                  <a:gd name="T76" fmla="*/ 356 w 612"/>
                  <a:gd name="T77" fmla="*/ 456 h 1660"/>
                  <a:gd name="T78" fmla="*/ 350 w 612"/>
                  <a:gd name="T79" fmla="*/ 444 h 1660"/>
                  <a:gd name="T80" fmla="*/ 322 w 612"/>
                  <a:gd name="T81" fmla="*/ 406 h 1660"/>
                  <a:gd name="T82" fmla="*/ 266 w 612"/>
                  <a:gd name="T83" fmla="*/ 354 h 1660"/>
                  <a:gd name="T84" fmla="*/ 124 w 612"/>
                  <a:gd name="T85" fmla="*/ 244 h 1660"/>
                  <a:gd name="T86" fmla="*/ 62 w 612"/>
                  <a:gd name="T87" fmla="*/ 188 h 1660"/>
                  <a:gd name="T88" fmla="*/ 26 w 612"/>
                  <a:gd name="T89" fmla="*/ 146 h 1660"/>
                  <a:gd name="T90" fmla="*/ 10 w 612"/>
                  <a:gd name="T91" fmla="*/ 118 h 1660"/>
                  <a:gd name="T92" fmla="*/ 0 w 612"/>
                  <a:gd name="T93" fmla="*/ 88 h 1660"/>
                  <a:gd name="T94" fmla="*/ 2 w 612"/>
                  <a:gd name="T95" fmla="*/ 60 h 1660"/>
                  <a:gd name="T96" fmla="*/ 12 w 612"/>
                  <a:gd name="T97" fmla="*/ 30 h 1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12" h="1660">
                    <a:moveTo>
                      <a:pt x="22" y="16"/>
                    </a:moveTo>
                    <a:lnTo>
                      <a:pt x="22" y="16"/>
                    </a:lnTo>
                    <a:lnTo>
                      <a:pt x="28" y="10"/>
                    </a:lnTo>
                    <a:lnTo>
                      <a:pt x="36" y="6"/>
                    </a:lnTo>
                    <a:lnTo>
                      <a:pt x="46" y="2"/>
                    </a:lnTo>
                    <a:lnTo>
                      <a:pt x="58" y="0"/>
                    </a:lnTo>
                    <a:lnTo>
                      <a:pt x="72" y="0"/>
                    </a:lnTo>
                    <a:lnTo>
                      <a:pt x="86" y="2"/>
                    </a:lnTo>
                    <a:lnTo>
                      <a:pt x="120" y="6"/>
                    </a:lnTo>
                    <a:lnTo>
                      <a:pt x="160" y="16"/>
                    </a:lnTo>
                    <a:lnTo>
                      <a:pt x="202" y="32"/>
                    </a:lnTo>
                    <a:lnTo>
                      <a:pt x="246" y="50"/>
                    </a:lnTo>
                    <a:lnTo>
                      <a:pt x="292" y="72"/>
                    </a:lnTo>
                    <a:lnTo>
                      <a:pt x="338" y="98"/>
                    </a:lnTo>
                    <a:lnTo>
                      <a:pt x="384" y="126"/>
                    </a:lnTo>
                    <a:lnTo>
                      <a:pt x="428" y="158"/>
                    </a:lnTo>
                    <a:lnTo>
                      <a:pt x="470" y="192"/>
                    </a:lnTo>
                    <a:lnTo>
                      <a:pt x="506" y="226"/>
                    </a:lnTo>
                    <a:lnTo>
                      <a:pt x="524" y="246"/>
                    </a:lnTo>
                    <a:lnTo>
                      <a:pt x="538" y="264"/>
                    </a:lnTo>
                    <a:lnTo>
                      <a:pt x="552" y="284"/>
                    </a:lnTo>
                    <a:lnTo>
                      <a:pt x="564" y="304"/>
                    </a:lnTo>
                    <a:lnTo>
                      <a:pt x="576" y="324"/>
                    </a:lnTo>
                    <a:lnTo>
                      <a:pt x="584" y="344"/>
                    </a:lnTo>
                    <a:lnTo>
                      <a:pt x="584" y="344"/>
                    </a:lnTo>
                    <a:lnTo>
                      <a:pt x="592" y="366"/>
                    </a:lnTo>
                    <a:lnTo>
                      <a:pt x="598" y="392"/>
                    </a:lnTo>
                    <a:lnTo>
                      <a:pt x="602" y="422"/>
                    </a:lnTo>
                    <a:lnTo>
                      <a:pt x="606" y="454"/>
                    </a:lnTo>
                    <a:lnTo>
                      <a:pt x="610" y="528"/>
                    </a:lnTo>
                    <a:lnTo>
                      <a:pt x="612" y="610"/>
                    </a:lnTo>
                    <a:lnTo>
                      <a:pt x="610" y="700"/>
                    </a:lnTo>
                    <a:lnTo>
                      <a:pt x="606" y="794"/>
                    </a:lnTo>
                    <a:lnTo>
                      <a:pt x="598" y="892"/>
                    </a:lnTo>
                    <a:lnTo>
                      <a:pt x="590" y="990"/>
                    </a:lnTo>
                    <a:lnTo>
                      <a:pt x="580" y="1086"/>
                    </a:lnTo>
                    <a:lnTo>
                      <a:pt x="570" y="1178"/>
                    </a:lnTo>
                    <a:lnTo>
                      <a:pt x="548" y="1344"/>
                    </a:lnTo>
                    <a:lnTo>
                      <a:pt x="528" y="1468"/>
                    </a:lnTo>
                    <a:lnTo>
                      <a:pt x="520" y="1508"/>
                    </a:lnTo>
                    <a:lnTo>
                      <a:pt x="514" y="1534"/>
                    </a:lnTo>
                    <a:lnTo>
                      <a:pt x="514" y="1534"/>
                    </a:lnTo>
                    <a:lnTo>
                      <a:pt x="506" y="1562"/>
                    </a:lnTo>
                    <a:lnTo>
                      <a:pt x="496" y="1588"/>
                    </a:lnTo>
                    <a:lnTo>
                      <a:pt x="486" y="1612"/>
                    </a:lnTo>
                    <a:lnTo>
                      <a:pt x="474" y="1630"/>
                    </a:lnTo>
                    <a:lnTo>
                      <a:pt x="468" y="1638"/>
                    </a:lnTo>
                    <a:lnTo>
                      <a:pt x="460" y="1644"/>
                    </a:lnTo>
                    <a:lnTo>
                      <a:pt x="452" y="1650"/>
                    </a:lnTo>
                    <a:lnTo>
                      <a:pt x="444" y="1654"/>
                    </a:lnTo>
                    <a:lnTo>
                      <a:pt x="434" y="1658"/>
                    </a:lnTo>
                    <a:lnTo>
                      <a:pt x="424" y="1660"/>
                    </a:lnTo>
                    <a:lnTo>
                      <a:pt x="412" y="1660"/>
                    </a:lnTo>
                    <a:lnTo>
                      <a:pt x="400" y="1660"/>
                    </a:lnTo>
                    <a:lnTo>
                      <a:pt x="400" y="1660"/>
                    </a:lnTo>
                    <a:lnTo>
                      <a:pt x="388" y="1658"/>
                    </a:lnTo>
                    <a:lnTo>
                      <a:pt x="378" y="1654"/>
                    </a:lnTo>
                    <a:lnTo>
                      <a:pt x="368" y="1646"/>
                    </a:lnTo>
                    <a:lnTo>
                      <a:pt x="360" y="1638"/>
                    </a:lnTo>
                    <a:lnTo>
                      <a:pt x="354" y="1628"/>
                    </a:lnTo>
                    <a:lnTo>
                      <a:pt x="350" y="1616"/>
                    </a:lnTo>
                    <a:lnTo>
                      <a:pt x="346" y="1604"/>
                    </a:lnTo>
                    <a:lnTo>
                      <a:pt x="344" y="1588"/>
                    </a:lnTo>
                    <a:lnTo>
                      <a:pt x="340" y="1556"/>
                    </a:lnTo>
                    <a:lnTo>
                      <a:pt x="340" y="1518"/>
                    </a:lnTo>
                    <a:lnTo>
                      <a:pt x="344" y="1436"/>
                    </a:lnTo>
                    <a:lnTo>
                      <a:pt x="344" y="1436"/>
                    </a:lnTo>
                    <a:lnTo>
                      <a:pt x="356" y="1254"/>
                    </a:lnTo>
                    <a:lnTo>
                      <a:pt x="364" y="1112"/>
                    </a:lnTo>
                    <a:lnTo>
                      <a:pt x="372" y="954"/>
                    </a:lnTo>
                    <a:lnTo>
                      <a:pt x="378" y="796"/>
                    </a:lnTo>
                    <a:lnTo>
                      <a:pt x="378" y="720"/>
                    </a:lnTo>
                    <a:lnTo>
                      <a:pt x="378" y="650"/>
                    </a:lnTo>
                    <a:lnTo>
                      <a:pt x="376" y="586"/>
                    </a:lnTo>
                    <a:lnTo>
                      <a:pt x="372" y="532"/>
                    </a:lnTo>
                    <a:lnTo>
                      <a:pt x="366" y="488"/>
                    </a:lnTo>
                    <a:lnTo>
                      <a:pt x="362" y="470"/>
                    </a:lnTo>
                    <a:lnTo>
                      <a:pt x="356" y="456"/>
                    </a:lnTo>
                    <a:lnTo>
                      <a:pt x="356" y="456"/>
                    </a:lnTo>
                    <a:lnTo>
                      <a:pt x="350" y="444"/>
                    </a:lnTo>
                    <a:lnTo>
                      <a:pt x="342" y="432"/>
                    </a:lnTo>
                    <a:lnTo>
                      <a:pt x="322" y="406"/>
                    </a:lnTo>
                    <a:lnTo>
                      <a:pt x="296" y="380"/>
                    </a:lnTo>
                    <a:lnTo>
                      <a:pt x="266" y="354"/>
                    </a:lnTo>
                    <a:lnTo>
                      <a:pt x="196" y="300"/>
                    </a:lnTo>
                    <a:lnTo>
                      <a:pt x="124" y="244"/>
                    </a:lnTo>
                    <a:lnTo>
                      <a:pt x="92" y="216"/>
                    </a:lnTo>
                    <a:lnTo>
                      <a:pt x="62" y="188"/>
                    </a:lnTo>
                    <a:lnTo>
                      <a:pt x="36" y="160"/>
                    </a:lnTo>
                    <a:lnTo>
                      <a:pt x="26" y="146"/>
                    </a:lnTo>
                    <a:lnTo>
                      <a:pt x="16" y="132"/>
                    </a:lnTo>
                    <a:lnTo>
                      <a:pt x="10" y="118"/>
                    </a:lnTo>
                    <a:lnTo>
                      <a:pt x="4" y="104"/>
                    </a:lnTo>
                    <a:lnTo>
                      <a:pt x="0" y="88"/>
                    </a:lnTo>
                    <a:lnTo>
                      <a:pt x="0" y="74"/>
                    </a:lnTo>
                    <a:lnTo>
                      <a:pt x="2" y="60"/>
                    </a:lnTo>
                    <a:lnTo>
                      <a:pt x="6" y="46"/>
                    </a:lnTo>
                    <a:lnTo>
                      <a:pt x="12" y="30"/>
                    </a:lnTo>
                    <a:lnTo>
                      <a:pt x="22"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8" name="Freeform 480"/>
              <p:cNvSpPr>
                <a:spLocks/>
              </p:cNvSpPr>
              <p:nvPr/>
            </p:nvSpPr>
            <p:spPr bwMode="auto">
              <a:xfrm>
                <a:off x="-3097090" y="6081468"/>
                <a:ext cx="971550" cy="2635250"/>
              </a:xfrm>
              <a:custGeom>
                <a:avLst/>
                <a:gdLst>
                  <a:gd name="T0" fmla="*/ 22 w 612"/>
                  <a:gd name="T1" fmla="*/ 16 h 1660"/>
                  <a:gd name="T2" fmla="*/ 36 w 612"/>
                  <a:gd name="T3" fmla="*/ 6 h 1660"/>
                  <a:gd name="T4" fmla="*/ 58 w 612"/>
                  <a:gd name="T5" fmla="*/ 0 h 1660"/>
                  <a:gd name="T6" fmla="*/ 86 w 612"/>
                  <a:gd name="T7" fmla="*/ 2 h 1660"/>
                  <a:gd name="T8" fmla="*/ 160 w 612"/>
                  <a:gd name="T9" fmla="*/ 16 h 1660"/>
                  <a:gd name="T10" fmla="*/ 246 w 612"/>
                  <a:gd name="T11" fmla="*/ 50 h 1660"/>
                  <a:gd name="T12" fmla="*/ 338 w 612"/>
                  <a:gd name="T13" fmla="*/ 98 h 1660"/>
                  <a:gd name="T14" fmla="*/ 428 w 612"/>
                  <a:gd name="T15" fmla="*/ 158 h 1660"/>
                  <a:gd name="T16" fmla="*/ 506 w 612"/>
                  <a:gd name="T17" fmla="*/ 226 h 1660"/>
                  <a:gd name="T18" fmla="*/ 538 w 612"/>
                  <a:gd name="T19" fmla="*/ 264 h 1660"/>
                  <a:gd name="T20" fmla="*/ 564 w 612"/>
                  <a:gd name="T21" fmla="*/ 304 h 1660"/>
                  <a:gd name="T22" fmla="*/ 584 w 612"/>
                  <a:gd name="T23" fmla="*/ 344 h 1660"/>
                  <a:gd name="T24" fmla="*/ 592 w 612"/>
                  <a:gd name="T25" fmla="*/ 366 h 1660"/>
                  <a:gd name="T26" fmla="*/ 602 w 612"/>
                  <a:gd name="T27" fmla="*/ 422 h 1660"/>
                  <a:gd name="T28" fmla="*/ 610 w 612"/>
                  <a:gd name="T29" fmla="*/ 528 h 1660"/>
                  <a:gd name="T30" fmla="*/ 610 w 612"/>
                  <a:gd name="T31" fmla="*/ 700 h 1660"/>
                  <a:gd name="T32" fmla="*/ 598 w 612"/>
                  <a:gd name="T33" fmla="*/ 892 h 1660"/>
                  <a:gd name="T34" fmla="*/ 580 w 612"/>
                  <a:gd name="T35" fmla="*/ 1086 h 1660"/>
                  <a:gd name="T36" fmla="*/ 548 w 612"/>
                  <a:gd name="T37" fmla="*/ 1344 h 1660"/>
                  <a:gd name="T38" fmla="*/ 520 w 612"/>
                  <a:gd name="T39" fmla="*/ 1508 h 1660"/>
                  <a:gd name="T40" fmla="*/ 514 w 612"/>
                  <a:gd name="T41" fmla="*/ 1534 h 1660"/>
                  <a:gd name="T42" fmla="*/ 496 w 612"/>
                  <a:gd name="T43" fmla="*/ 1588 h 1660"/>
                  <a:gd name="T44" fmla="*/ 474 w 612"/>
                  <a:gd name="T45" fmla="*/ 1630 h 1660"/>
                  <a:gd name="T46" fmla="*/ 460 w 612"/>
                  <a:gd name="T47" fmla="*/ 1644 h 1660"/>
                  <a:gd name="T48" fmla="*/ 444 w 612"/>
                  <a:gd name="T49" fmla="*/ 1654 h 1660"/>
                  <a:gd name="T50" fmla="*/ 424 w 612"/>
                  <a:gd name="T51" fmla="*/ 1660 h 1660"/>
                  <a:gd name="T52" fmla="*/ 400 w 612"/>
                  <a:gd name="T53" fmla="*/ 1660 h 1660"/>
                  <a:gd name="T54" fmla="*/ 388 w 612"/>
                  <a:gd name="T55" fmla="*/ 1658 h 1660"/>
                  <a:gd name="T56" fmla="*/ 368 w 612"/>
                  <a:gd name="T57" fmla="*/ 1646 h 1660"/>
                  <a:gd name="T58" fmla="*/ 354 w 612"/>
                  <a:gd name="T59" fmla="*/ 1628 h 1660"/>
                  <a:gd name="T60" fmla="*/ 346 w 612"/>
                  <a:gd name="T61" fmla="*/ 1604 h 1660"/>
                  <a:gd name="T62" fmla="*/ 340 w 612"/>
                  <a:gd name="T63" fmla="*/ 1556 h 1660"/>
                  <a:gd name="T64" fmla="*/ 344 w 612"/>
                  <a:gd name="T65" fmla="*/ 1436 h 1660"/>
                  <a:gd name="T66" fmla="*/ 356 w 612"/>
                  <a:gd name="T67" fmla="*/ 1254 h 1660"/>
                  <a:gd name="T68" fmla="*/ 372 w 612"/>
                  <a:gd name="T69" fmla="*/ 954 h 1660"/>
                  <a:gd name="T70" fmla="*/ 378 w 612"/>
                  <a:gd name="T71" fmla="*/ 720 h 1660"/>
                  <a:gd name="T72" fmla="*/ 376 w 612"/>
                  <a:gd name="T73" fmla="*/ 586 h 1660"/>
                  <a:gd name="T74" fmla="*/ 366 w 612"/>
                  <a:gd name="T75" fmla="*/ 488 h 1660"/>
                  <a:gd name="T76" fmla="*/ 356 w 612"/>
                  <a:gd name="T77" fmla="*/ 456 h 1660"/>
                  <a:gd name="T78" fmla="*/ 350 w 612"/>
                  <a:gd name="T79" fmla="*/ 444 h 1660"/>
                  <a:gd name="T80" fmla="*/ 322 w 612"/>
                  <a:gd name="T81" fmla="*/ 406 h 1660"/>
                  <a:gd name="T82" fmla="*/ 266 w 612"/>
                  <a:gd name="T83" fmla="*/ 354 h 1660"/>
                  <a:gd name="T84" fmla="*/ 124 w 612"/>
                  <a:gd name="T85" fmla="*/ 244 h 1660"/>
                  <a:gd name="T86" fmla="*/ 62 w 612"/>
                  <a:gd name="T87" fmla="*/ 188 h 1660"/>
                  <a:gd name="T88" fmla="*/ 26 w 612"/>
                  <a:gd name="T89" fmla="*/ 146 h 1660"/>
                  <a:gd name="T90" fmla="*/ 10 w 612"/>
                  <a:gd name="T91" fmla="*/ 118 h 1660"/>
                  <a:gd name="T92" fmla="*/ 0 w 612"/>
                  <a:gd name="T93" fmla="*/ 88 h 1660"/>
                  <a:gd name="T94" fmla="*/ 2 w 612"/>
                  <a:gd name="T95" fmla="*/ 60 h 1660"/>
                  <a:gd name="T96" fmla="*/ 12 w 612"/>
                  <a:gd name="T97" fmla="*/ 30 h 1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12" h="1660">
                    <a:moveTo>
                      <a:pt x="22" y="16"/>
                    </a:moveTo>
                    <a:lnTo>
                      <a:pt x="22" y="16"/>
                    </a:lnTo>
                    <a:lnTo>
                      <a:pt x="28" y="10"/>
                    </a:lnTo>
                    <a:lnTo>
                      <a:pt x="36" y="6"/>
                    </a:lnTo>
                    <a:lnTo>
                      <a:pt x="46" y="2"/>
                    </a:lnTo>
                    <a:lnTo>
                      <a:pt x="58" y="0"/>
                    </a:lnTo>
                    <a:lnTo>
                      <a:pt x="72" y="0"/>
                    </a:lnTo>
                    <a:lnTo>
                      <a:pt x="86" y="2"/>
                    </a:lnTo>
                    <a:lnTo>
                      <a:pt x="120" y="6"/>
                    </a:lnTo>
                    <a:lnTo>
                      <a:pt x="160" y="16"/>
                    </a:lnTo>
                    <a:lnTo>
                      <a:pt x="202" y="32"/>
                    </a:lnTo>
                    <a:lnTo>
                      <a:pt x="246" y="50"/>
                    </a:lnTo>
                    <a:lnTo>
                      <a:pt x="292" y="72"/>
                    </a:lnTo>
                    <a:lnTo>
                      <a:pt x="338" y="98"/>
                    </a:lnTo>
                    <a:lnTo>
                      <a:pt x="384" y="126"/>
                    </a:lnTo>
                    <a:lnTo>
                      <a:pt x="428" y="158"/>
                    </a:lnTo>
                    <a:lnTo>
                      <a:pt x="470" y="192"/>
                    </a:lnTo>
                    <a:lnTo>
                      <a:pt x="506" y="226"/>
                    </a:lnTo>
                    <a:lnTo>
                      <a:pt x="524" y="246"/>
                    </a:lnTo>
                    <a:lnTo>
                      <a:pt x="538" y="264"/>
                    </a:lnTo>
                    <a:lnTo>
                      <a:pt x="552" y="284"/>
                    </a:lnTo>
                    <a:lnTo>
                      <a:pt x="564" y="304"/>
                    </a:lnTo>
                    <a:lnTo>
                      <a:pt x="576" y="324"/>
                    </a:lnTo>
                    <a:lnTo>
                      <a:pt x="584" y="344"/>
                    </a:lnTo>
                    <a:lnTo>
                      <a:pt x="584" y="344"/>
                    </a:lnTo>
                    <a:lnTo>
                      <a:pt x="592" y="366"/>
                    </a:lnTo>
                    <a:lnTo>
                      <a:pt x="598" y="392"/>
                    </a:lnTo>
                    <a:lnTo>
                      <a:pt x="602" y="422"/>
                    </a:lnTo>
                    <a:lnTo>
                      <a:pt x="606" y="454"/>
                    </a:lnTo>
                    <a:lnTo>
                      <a:pt x="610" y="528"/>
                    </a:lnTo>
                    <a:lnTo>
                      <a:pt x="612" y="610"/>
                    </a:lnTo>
                    <a:lnTo>
                      <a:pt x="610" y="700"/>
                    </a:lnTo>
                    <a:lnTo>
                      <a:pt x="606" y="794"/>
                    </a:lnTo>
                    <a:lnTo>
                      <a:pt x="598" y="892"/>
                    </a:lnTo>
                    <a:lnTo>
                      <a:pt x="590" y="990"/>
                    </a:lnTo>
                    <a:lnTo>
                      <a:pt x="580" y="1086"/>
                    </a:lnTo>
                    <a:lnTo>
                      <a:pt x="570" y="1178"/>
                    </a:lnTo>
                    <a:lnTo>
                      <a:pt x="548" y="1344"/>
                    </a:lnTo>
                    <a:lnTo>
                      <a:pt x="528" y="1468"/>
                    </a:lnTo>
                    <a:lnTo>
                      <a:pt x="520" y="1508"/>
                    </a:lnTo>
                    <a:lnTo>
                      <a:pt x="514" y="1534"/>
                    </a:lnTo>
                    <a:lnTo>
                      <a:pt x="514" y="1534"/>
                    </a:lnTo>
                    <a:lnTo>
                      <a:pt x="506" y="1562"/>
                    </a:lnTo>
                    <a:lnTo>
                      <a:pt x="496" y="1588"/>
                    </a:lnTo>
                    <a:lnTo>
                      <a:pt x="486" y="1612"/>
                    </a:lnTo>
                    <a:lnTo>
                      <a:pt x="474" y="1630"/>
                    </a:lnTo>
                    <a:lnTo>
                      <a:pt x="468" y="1638"/>
                    </a:lnTo>
                    <a:lnTo>
                      <a:pt x="460" y="1644"/>
                    </a:lnTo>
                    <a:lnTo>
                      <a:pt x="452" y="1650"/>
                    </a:lnTo>
                    <a:lnTo>
                      <a:pt x="444" y="1654"/>
                    </a:lnTo>
                    <a:lnTo>
                      <a:pt x="434" y="1658"/>
                    </a:lnTo>
                    <a:lnTo>
                      <a:pt x="424" y="1660"/>
                    </a:lnTo>
                    <a:lnTo>
                      <a:pt x="412" y="1660"/>
                    </a:lnTo>
                    <a:lnTo>
                      <a:pt x="400" y="1660"/>
                    </a:lnTo>
                    <a:lnTo>
                      <a:pt x="400" y="1660"/>
                    </a:lnTo>
                    <a:lnTo>
                      <a:pt x="388" y="1658"/>
                    </a:lnTo>
                    <a:lnTo>
                      <a:pt x="378" y="1654"/>
                    </a:lnTo>
                    <a:lnTo>
                      <a:pt x="368" y="1646"/>
                    </a:lnTo>
                    <a:lnTo>
                      <a:pt x="360" y="1638"/>
                    </a:lnTo>
                    <a:lnTo>
                      <a:pt x="354" y="1628"/>
                    </a:lnTo>
                    <a:lnTo>
                      <a:pt x="350" y="1616"/>
                    </a:lnTo>
                    <a:lnTo>
                      <a:pt x="346" y="1604"/>
                    </a:lnTo>
                    <a:lnTo>
                      <a:pt x="344" y="1588"/>
                    </a:lnTo>
                    <a:lnTo>
                      <a:pt x="340" y="1556"/>
                    </a:lnTo>
                    <a:lnTo>
                      <a:pt x="340" y="1518"/>
                    </a:lnTo>
                    <a:lnTo>
                      <a:pt x="344" y="1436"/>
                    </a:lnTo>
                    <a:lnTo>
                      <a:pt x="344" y="1436"/>
                    </a:lnTo>
                    <a:lnTo>
                      <a:pt x="356" y="1254"/>
                    </a:lnTo>
                    <a:lnTo>
                      <a:pt x="364" y="1112"/>
                    </a:lnTo>
                    <a:lnTo>
                      <a:pt x="372" y="954"/>
                    </a:lnTo>
                    <a:lnTo>
                      <a:pt x="378" y="796"/>
                    </a:lnTo>
                    <a:lnTo>
                      <a:pt x="378" y="720"/>
                    </a:lnTo>
                    <a:lnTo>
                      <a:pt x="378" y="650"/>
                    </a:lnTo>
                    <a:lnTo>
                      <a:pt x="376" y="586"/>
                    </a:lnTo>
                    <a:lnTo>
                      <a:pt x="372" y="532"/>
                    </a:lnTo>
                    <a:lnTo>
                      <a:pt x="366" y="488"/>
                    </a:lnTo>
                    <a:lnTo>
                      <a:pt x="362" y="470"/>
                    </a:lnTo>
                    <a:lnTo>
                      <a:pt x="356" y="456"/>
                    </a:lnTo>
                    <a:lnTo>
                      <a:pt x="356" y="456"/>
                    </a:lnTo>
                    <a:lnTo>
                      <a:pt x="350" y="444"/>
                    </a:lnTo>
                    <a:lnTo>
                      <a:pt x="342" y="432"/>
                    </a:lnTo>
                    <a:lnTo>
                      <a:pt x="322" y="406"/>
                    </a:lnTo>
                    <a:lnTo>
                      <a:pt x="296" y="380"/>
                    </a:lnTo>
                    <a:lnTo>
                      <a:pt x="266" y="354"/>
                    </a:lnTo>
                    <a:lnTo>
                      <a:pt x="196" y="300"/>
                    </a:lnTo>
                    <a:lnTo>
                      <a:pt x="124" y="244"/>
                    </a:lnTo>
                    <a:lnTo>
                      <a:pt x="92" y="216"/>
                    </a:lnTo>
                    <a:lnTo>
                      <a:pt x="62" y="188"/>
                    </a:lnTo>
                    <a:lnTo>
                      <a:pt x="36" y="160"/>
                    </a:lnTo>
                    <a:lnTo>
                      <a:pt x="26" y="146"/>
                    </a:lnTo>
                    <a:lnTo>
                      <a:pt x="16" y="132"/>
                    </a:lnTo>
                    <a:lnTo>
                      <a:pt x="10" y="118"/>
                    </a:lnTo>
                    <a:lnTo>
                      <a:pt x="4" y="104"/>
                    </a:lnTo>
                    <a:lnTo>
                      <a:pt x="0" y="88"/>
                    </a:lnTo>
                    <a:lnTo>
                      <a:pt x="0" y="74"/>
                    </a:lnTo>
                    <a:lnTo>
                      <a:pt x="2" y="60"/>
                    </a:lnTo>
                    <a:lnTo>
                      <a:pt x="6" y="46"/>
                    </a:lnTo>
                    <a:lnTo>
                      <a:pt x="12" y="30"/>
                    </a:lnTo>
                    <a:lnTo>
                      <a:pt x="22" y="1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9" name="Freeform 481"/>
              <p:cNvSpPr>
                <a:spLocks noEditPoints="1"/>
              </p:cNvSpPr>
              <p:nvPr/>
            </p:nvSpPr>
            <p:spPr bwMode="auto">
              <a:xfrm>
                <a:off x="-6418140" y="5271843"/>
                <a:ext cx="3530600" cy="1025525"/>
              </a:xfrm>
              <a:custGeom>
                <a:avLst/>
                <a:gdLst>
                  <a:gd name="T0" fmla="*/ 940 w 2224"/>
                  <a:gd name="T1" fmla="*/ 72 h 646"/>
                  <a:gd name="T2" fmla="*/ 644 w 2224"/>
                  <a:gd name="T3" fmla="*/ 106 h 646"/>
                  <a:gd name="T4" fmla="*/ 342 w 2224"/>
                  <a:gd name="T5" fmla="*/ 168 h 646"/>
                  <a:gd name="T6" fmla="*/ 184 w 2224"/>
                  <a:gd name="T7" fmla="*/ 230 h 646"/>
                  <a:gd name="T8" fmla="*/ 116 w 2224"/>
                  <a:gd name="T9" fmla="*/ 276 h 646"/>
                  <a:gd name="T10" fmla="*/ 76 w 2224"/>
                  <a:gd name="T11" fmla="*/ 338 h 646"/>
                  <a:gd name="T12" fmla="*/ 74 w 2224"/>
                  <a:gd name="T13" fmla="*/ 374 h 646"/>
                  <a:gd name="T14" fmla="*/ 96 w 2224"/>
                  <a:gd name="T15" fmla="*/ 416 h 646"/>
                  <a:gd name="T16" fmla="*/ 168 w 2224"/>
                  <a:gd name="T17" fmla="*/ 464 h 646"/>
                  <a:gd name="T18" fmla="*/ 330 w 2224"/>
                  <a:gd name="T19" fmla="*/ 514 h 646"/>
                  <a:gd name="T20" fmla="*/ 534 w 2224"/>
                  <a:gd name="T21" fmla="*/ 544 h 646"/>
                  <a:gd name="T22" fmla="*/ 962 w 2224"/>
                  <a:gd name="T23" fmla="*/ 560 h 646"/>
                  <a:gd name="T24" fmla="*/ 1286 w 2224"/>
                  <a:gd name="T25" fmla="*/ 542 h 646"/>
                  <a:gd name="T26" fmla="*/ 1602 w 2224"/>
                  <a:gd name="T27" fmla="*/ 500 h 646"/>
                  <a:gd name="T28" fmla="*/ 1902 w 2224"/>
                  <a:gd name="T29" fmla="*/ 432 h 646"/>
                  <a:gd name="T30" fmla="*/ 2036 w 2224"/>
                  <a:gd name="T31" fmla="*/ 380 h 646"/>
                  <a:gd name="T32" fmla="*/ 2108 w 2224"/>
                  <a:gd name="T33" fmla="*/ 332 h 646"/>
                  <a:gd name="T34" fmla="*/ 2134 w 2224"/>
                  <a:gd name="T35" fmla="*/ 282 h 646"/>
                  <a:gd name="T36" fmla="*/ 2134 w 2224"/>
                  <a:gd name="T37" fmla="*/ 282 h 646"/>
                  <a:gd name="T38" fmla="*/ 2134 w 2224"/>
                  <a:gd name="T39" fmla="*/ 270 h 646"/>
                  <a:gd name="T40" fmla="*/ 2120 w 2224"/>
                  <a:gd name="T41" fmla="*/ 242 h 646"/>
                  <a:gd name="T42" fmla="*/ 2046 w 2224"/>
                  <a:gd name="T43" fmla="*/ 184 h 646"/>
                  <a:gd name="T44" fmla="*/ 1932 w 2224"/>
                  <a:gd name="T45" fmla="*/ 138 h 646"/>
                  <a:gd name="T46" fmla="*/ 1702 w 2224"/>
                  <a:gd name="T47" fmla="*/ 86 h 646"/>
                  <a:gd name="T48" fmla="*/ 1442 w 2224"/>
                  <a:gd name="T49" fmla="*/ 58 h 646"/>
                  <a:gd name="T50" fmla="*/ 1190 w 2224"/>
                  <a:gd name="T51" fmla="*/ 56 h 646"/>
                  <a:gd name="T52" fmla="*/ 1188 w 2224"/>
                  <a:gd name="T53" fmla="*/ 4 h 646"/>
                  <a:gd name="T54" fmla="*/ 1444 w 2224"/>
                  <a:gd name="T55" fmla="*/ 0 h 646"/>
                  <a:gd name="T56" fmla="*/ 1638 w 2224"/>
                  <a:gd name="T57" fmla="*/ 10 h 646"/>
                  <a:gd name="T58" fmla="*/ 1912 w 2224"/>
                  <a:gd name="T59" fmla="*/ 50 h 646"/>
                  <a:gd name="T60" fmla="*/ 2084 w 2224"/>
                  <a:gd name="T61" fmla="*/ 108 h 646"/>
                  <a:gd name="T62" fmla="*/ 2172 w 2224"/>
                  <a:gd name="T63" fmla="*/ 166 h 646"/>
                  <a:gd name="T64" fmla="*/ 2208 w 2224"/>
                  <a:gd name="T65" fmla="*/ 216 h 646"/>
                  <a:gd name="T66" fmla="*/ 2222 w 2224"/>
                  <a:gd name="T67" fmla="*/ 256 h 646"/>
                  <a:gd name="T68" fmla="*/ 2224 w 2224"/>
                  <a:gd name="T69" fmla="*/ 276 h 646"/>
                  <a:gd name="T70" fmla="*/ 2216 w 2224"/>
                  <a:gd name="T71" fmla="*/ 332 h 646"/>
                  <a:gd name="T72" fmla="*/ 2170 w 2224"/>
                  <a:gd name="T73" fmla="*/ 398 h 646"/>
                  <a:gd name="T74" fmla="*/ 2102 w 2224"/>
                  <a:gd name="T75" fmla="*/ 446 h 646"/>
                  <a:gd name="T76" fmla="*/ 1930 w 2224"/>
                  <a:gd name="T77" fmla="*/ 518 h 646"/>
                  <a:gd name="T78" fmla="*/ 1724 w 2224"/>
                  <a:gd name="T79" fmla="*/ 570 h 646"/>
                  <a:gd name="T80" fmla="*/ 1294 w 2224"/>
                  <a:gd name="T81" fmla="*/ 630 h 646"/>
                  <a:gd name="T82" fmla="*/ 1074 w 2224"/>
                  <a:gd name="T83" fmla="*/ 644 h 646"/>
                  <a:gd name="T84" fmla="*/ 634 w 2224"/>
                  <a:gd name="T85" fmla="*/ 634 h 646"/>
                  <a:gd name="T86" fmla="*/ 366 w 2224"/>
                  <a:gd name="T87" fmla="*/ 602 h 646"/>
                  <a:gd name="T88" fmla="*/ 160 w 2224"/>
                  <a:gd name="T89" fmla="*/ 544 h 646"/>
                  <a:gd name="T90" fmla="*/ 64 w 2224"/>
                  <a:gd name="T91" fmla="*/ 488 h 646"/>
                  <a:gd name="T92" fmla="*/ 22 w 2224"/>
                  <a:gd name="T93" fmla="*/ 444 h 646"/>
                  <a:gd name="T94" fmla="*/ 0 w 2224"/>
                  <a:gd name="T95" fmla="*/ 382 h 646"/>
                  <a:gd name="T96" fmla="*/ 2 w 2224"/>
                  <a:gd name="T97" fmla="*/ 334 h 646"/>
                  <a:gd name="T98" fmla="*/ 22 w 2224"/>
                  <a:gd name="T99" fmla="*/ 278 h 646"/>
                  <a:gd name="T100" fmla="*/ 68 w 2224"/>
                  <a:gd name="T101" fmla="*/ 224 h 646"/>
                  <a:gd name="T102" fmla="*/ 152 w 2224"/>
                  <a:gd name="T103" fmla="*/ 168 h 646"/>
                  <a:gd name="T104" fmla="*/ 324 w 2224"/>
                  <a:gd name="T105" fmla="*/ 106 h 646"/>
                  <a:gd name="T106" fmla="*/ 636 w 2224"/>
                  <a:gd name="T107" fmla="*/ 50 h 646"/>
                  <a:gd name="T108" fmla="*/ 936 w 2224"/>
                  <a:gd name="T109" fmla="*/ 20 h 6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224" h="646">
                    <a:moveTo>
                      <a:pt x="1138" y="58"/>
                    </a:moveTo>
                    <a:lnTo>
                      <a:pt x="1138" y="58"/>
                    </a:lnTo>
                    <a:lnTo>
                      <a:pt x="1086" y="62"/>
                    </a:lnTo>
                    <a:lnTo>
                      <a:pt x="1086" y="62"/>
                    </a:lnTo>
                    <a:lnTo>
                      <a:pt x="940" y="72"/>
                    </a:lnTo>
                    <a:lnTo>
                      <a:pt x="940" y="72"/>
                    </a:lnTo>
                    <a:lnTo>
                      <a:pt x="834" y="82"/>
                    </a:lnTo>
                    <a:lnTo>
                      <a:pt x="712" y="96"/>
                    </a:lnTo>
                    <a:lnTo>
                      <a:pt x="712" y="96"/>
                    </a:lnTo>
                    <a:lnTo>
                      <a:pt x="644" y="106"/>
                    </a:lnTo>
                    <a:lnTo>
                      <a:pt x="572" y="118"/>
                    </a:lnTo>
                    <a:lnTo>
                      <a:pt x="498" y="130"/>
                    </a:lnTo>
                    <a:lnTo>
                      <a:pt x="422" y="148"/>
                    </a:lnTo>
                    <a:lnTo>
                      <a:pt x="422" y="148"/>
                    </a:lnTo>
                    <a:lnTo>
                      <a:pt x="342" y="168"/>
                    </a:lnTo>
                    <a:lnTo>
                      <a:pt x="302" y="180"/>
                    </a:lnTo>
                    <a:lnTo>
                      <a:pt x="262" y="194"/>
                    </a:lnTo>
                    <a:lnTo>
                      <a:pt x="262" y="194"/>
                    </a:lnTo>
                    <a:lnTo>
                      <a:pt x="222" y="210"/>
                    </a:lnTo>
                    <a:lnTo>
                      <a:pt x="184" y="230"/>
                    </a:lnTo>
                    <a:lnTo>
                      <a:pt x="184" y="230"/>
                    </a:lnTo>
                    <a:lnTo>
                      <a:pt x="148" y="252"/>
                    </a:lnTo>
                    <a:lnTo>
                      <a:pt x="132" y="264"/>
                    </a:lnTo>
                    <a:lnTo>
                      <a:pt x="116" y="276"/>
                    </a:lnTo>
                    <a:lnTo>
                      <a:pt x="116" y="276"/>
                    </a:lnTo>
                    <a:lnTo>
                      <a:pt x="102" y="290"/>
                    </a:lnTo>
                    <a:lnTo>
                      <a:pt x="90" y="306"/>
                    </a:lnTo>
                    <a:lnTo>
                      <a:pt x="82" y="322"/>
                    </a:lnTo>
                    <a:lnTo>
                      <a:pt x="76" y="338"/>
                    </a:lnTo>
                    <a:lnTo>
                      <a:pt x="76" y="338"/>
                    </a:lnTo>
                    <a:lnTo>
                      <a:pt x="74" y="348"/>
                    </a:lnTo>
                    <a:lnTo>
                      <a:pt x="74" y="348"/>
                    </a:lnTo>
                    <a:lnTo>
                      <a:pt x="74" y="356"/>
                    </a:lnTo>
                    <a:lnTo>
                      <a:pt x="74" y="356"/>
                    </a:lnTo>
                    <a:lnTo>
                      <a:pt x="74" y="374"/>
                    </a:lnTo>
                    <a:lnTo>
                      <a:pt x="74" y="374"/>
                    </a:lnTo>
                    <a:lnTo>
                      <a:pt x="78" y="388"/>
                    </a:lnTo>
                    <a:lnTo>
                      <a:pt x="86" y="402"/>
                    </a:lnTo>
                    <a:lnTo>
                      <a:pt x="86" y="402"/>
                    </a:lnTo>
                    <a:lnTo>
                      <a:pt x="96" y="416"/>
                    </a:lnTo>
                    <a:lnTo>
                      <a:pt x="110" y="430"/>
                    </a:lnTo>
                    <a:lnTo>
                      <a:pt x="128" y="442"/>
                    </a:lnTo>
                    <a:lnTo>
                      <a:pt x="148" y="454"/>
                    </a:lnTo>
                    <a:lnTo>
                      <a:pt x="148" y="454"/>
                    </a:lnTo>
                    <a:lnTo>
                      <a:pt x="168" y="464"/>
                    </a:lnTo>
                    <a:lnTo>
                      <a:pt x="190" y="472"/>
                    </a:lnTo>
                    <a:lnTo>
                      <a:pt x="234" y="488"/>
                    </a:lnTo>
                    <a:lnTo>
                      <a:pt x="234" y="488"/>
                    </a:lnTo>
                    <a:lnTo>
                      <a:pt x="282" y="502"/>
                    </a:lnTo>
                    <a:lnTo>
                      <a:pt x="330" y="514"/>
                    </a:lnTo>
                    <a:lnTo>
                      <a:pt x="380" y="524"/>
                    </a:lnTo>
                    <a:lnTo>
                      <a:pt x="432" y="532"/>
                    </a:lnTo>
                    <a:lnTo>
                      <a:pt x="432" y="532"/>
                    </a:lnTo>
                    <a:lnTo>
                      <a:pt x="482" y="538"/>
                    </a:lnTo>
                    <a:lnTo>
                      <a:pt x="534" y="544"/>
                    </a:lnTo>
                    <a:lnTo>
                      <a:pt x="640" y="552"/>
                    </a:lnTo>
                    <a:lnTo>
                      <a:pt x="640" y="552"/>
                    </a:lnTo>
                    <a:lnTo>
                      <a:pt x="746" y="558"/>
                    </a:lnTo>
                    <a:lnTo>
                      <a:pt x="854" y="560"/>
                    </a:lnTo>
                    <a:lnTo>
                      <a:pt x="962" y="560"/>
                    </a:lnTo>
                    <a:lnTo>
                      <a:pt x="1070" y="556"/>
                    </a:lnTo>
                    <a:lnTo>
                      <a:pt x="1070" y="556"/>
                    </a:lnTo>
                    <a:lnTo>
                      <a:pt x="1178" y="550"/>
                    </a:lnTo>
                    <a:lnTo>
                      <a:pt x="1178" y="550"/>
                    </a:lnTo>
                    <a:lnTo>
                      <a:pt x="1286" y="542"/>
                    </a:lnTo>
                    <a:lnTo>
                      <a:pt x="1286" y="542"/>
                    </a:lnTo>
                    <a:lnTo>
                      <a:pt x="1392" y="530"/>
                    </a:lnTo>
                    <a:lnTo>
                      <a:pt x="1498" y="516"/>
                    </a:lnTo>
                    <a:lnTo>
                      <a:pt x="1498" y="516"/>
                    </a:lnTo>
                    <a:lnTo>
                      <a:pt x="1602" y="500"/>
                    </a:lnTo>
                    <a:lnTo>
                      <a:pt x="1706" y="480"/>
                    </a:lnTo>
                    <a:lnTo>
                      <a:pt x="1706" y="480"/>
                    </a:lnTo>
                    <a:lnTo>
                      <a:pt x="1806" y="458"/>
                    </a:lnTo>
                    <a:lnTo>
                      <a:pt x="1854" y="446"/>
                    </a:lnTo>
                    <a:lnTo>
                      <a:pt x="1902" y="432"/>
                    </a:lnTo>
                    <a:lnTo>
                      <a:pt x="1902" y="432"/>
                    </a:lnTo>
                    <a:lnTo>
                      <a:pt x="1950" y="416"/>
                    </a:lnTo>
                    <a:lnTo>
                      <a:pt x="1994" y="400"/>
                    </a:lnTo>
                    <a:lnTo>
                      <a:pt x="1994" y="400"/>
                    </a:lnTo>
                    <a:lnTo>
                      <a:pt x="2036" y="380"/>
                    </a:lnTo>
                    <a:lnTo>
                      <a:pt x="2056" y="368"/>
                    </a:lnTo>
                    <a:lnTo>
                      <a:pt x="2076" y="358"/>
                    </a:lnTo>
                    <a:lnTo>
                      <a:pt x="2076" y="358"/>
                    </a:lnTo>
                    <a:lnTo>
                      <a:pt x="2092" y="346"/>
                    </a:lnTo>
                    <a:lnTo>
                      <a:pt x="2108" y="332"/>
                    </a:lnTo>
                    <a:lnTo>
                      <a:pt x="2120" y="320"/>
                    </a:lnTo>
                    <a:lnTo>
                      <a:pt x="2128" y="306"/>
                    </a:lnTo>
                    <a:lnTo>
                      <a:pt x="2128" y="306"/>
                    </a:lnTo>
                    <a:lnTo>
                      <a:pt x="2134" y="294"/>
                    </a:lnTo>
                    <a:lnTo>
                      <a:pt x="2134" y="282"/>
                    </a:lnTo>
                    <a:lnTo>
                      <a:pt x="2134" y="280"/>
                    </a:lnTo>
                    <a:lnTo>
                      <a:pt x="2134" y="280"/>
                    </a:lnTo>
                    <a:lnTo>
                      <a:pt x="2134" y="280"/>
                    </a:lnTo>
                    <a:lnTo>
                      <a:pt x="2134" y="280"/>
                    </a:lnTo>
                    <a:lnTo>
                      <a:pt x="2134" y="282"/>
                    </a:lnTo>
                    <a:lnTo>
                      <a:pt x="2134" y="280"/>
                    </a:lnTo>
                    <a:lnTo>
                      <a:pt x="2134" y="274"/>
                    </a:lnTo>
                    <a:lnTo>
                      <a:pt x="2134" y="274"/>
                    </a:lnTo>
                    <a:lnTo>
                      <a:pt x="2134" y="270"/>
                    </a:lnTo>
                    <a:lnTo>
                      <a:pt x="2134" y="270"/>
                    </a:lnTo>
                    <a:lnTo>
                      <a:pt x="2134" y="268"/>
                    </a:lnTo>
                    <a:lnTo>
                      <a:pt x="2134" y="268"/>
                    </a:lnTo>
                    <a:lnTo>
                      <a:pt x="2128" y="256"/>
                    </a:lnTo>
                    <a:lnTo>
                      <a:pt x="2128" y="256"/>
                    </a:lnTo>
                    <a:lnTo>
                      <a:pt x="2120" y="242"/>
                    </a:lnTo>
                    <a:lnTo>
                      <a:pt x="2108" y="230"/>
                    </a:lnTo>
                    <a:lnTo>
                      <a:pt x="2096" y="216"/>
                    </a:lnTo>
                    <a:lnTo>
                      <a:pt x="2080" y="206"/>
                    </a:lnTo>
                    <a:lnTo>
                      <a:pt x="2080" y="206"/>
                    </a:lnTo>
                    <a:lnTo>
                      <a:pt x="2046" y="184"/>
                    </a:lnTo>
                    <a:lnTo>
                      <a:pt x="2008" y="168"/>
                    </a:lnTo>
                    <a:lnTo>
                      <a:pt x="2008" y="168"/>
                    </a:lnTo>
                    <a:lnTo>
                      <a:pt x="1970" y="152"/>
                    </a:lnTo>
                    <a:lnTo>
                      <a:pt x="1932" y="138"/>
                    </a:lnTo>
                    <a:lnTo>
                      <a:pt x="1932" y="138"/>
                    </a:lnTo>
                    <a:lnTo>
                      <a:pt x="1892" y="128"/>
                    </a:lnTo>
                    <a:lnTo>
                      <a:pt x="1854" y="116"/>
                    </a:lnTo>
                    <a:lnTo>
                      <a:pt x="1854" y="116"/>
                    </a:lnTo>
                    <a:lnTo>
                      <a:pt x="1776" y="100"/>
                    </a:lnTo>
                    <a:lnTo>
                      <a:pt x="1702" y="86"/>
                    </a:lnTo>
                    <a:lnTo>
                      <a:pt x="1632" y="76"/>
                    </a:lnTo>
                    <a:lnTo>
                      <a:pt x="1564" y="68"/>
                    </a:lnTo>
                    <a:lnTo>
                      <a:pt x="1564" y="68"/>
                    </a:lnTo>
                    <a:lnTo>
                      <a:pt x="1500" y="62"/>
                    </a:lnTo>
                    <a:lnTo>
                      <a:pt x="1442" y="58"/>
                    </a:lnTo>
                    <a:lnTo>
                      <a:pt x="1442" y="58"/>
                    </a:lnTo>
                    <a:lnTo>
                      <a:pt x="1338" y="54"/>
                    </a:lnTo>
                    <a:lnTo>
                      <a:pt x="1338" y="54"/>
                    </a:lnTo>
                    <a:lnTo>
                      <a:pt x="1252" y="54"/>
                    </a:lnTo>
                    <a:lnTo>
                      <a:pt x="1190" y="56"/>
                    </a:lnTo>
                    <a:lnTo>
                      <a:pt x="1190" y="56"/>
                    </a:lnTo>
                    <a:lnTo>
                      <a:pt x="1138" y="58"/>
                    </a:lnTo>
                    <a:close/>
                    <a:moveTo>
                      <a:pt x="1136" y="6"/>
                    </a:moveTo>
                    <a:lnTo>
                      <a:pt x="1136" y="6"/>
                    </a:lnTo>
                    <a:lnTo>
                      <a:pt x="1188" y="4"/>
                    </a:lnTo>
                    <a:lnTo>
                      <a:pt x="1188" y="4"/>
                    </a:lnTo>
                    <a:lnTo>
                      <a:pt x="1252" y="0"/>
                    </a:lnTo>
                    <a:lnTo>
                      <a:pt x="1338" y="0"/>
                    </a:lnTo>
                    <a:lnTo>
                      <a:pt x="1338" y="0"/>
                    </a:lnTo>
                    <a:lnTo>
                      <a:pt x="1444" y="0"/>
                    </a:lnTo>
                    <a:lnTo>
                      <a:pt x="1444" y="0"/>
                    </a:lnTo>
                    <a:lnTo>
                      <a:pt x="1504" y="2"/>
                    </a:lnTo>
                    <a:lnTo>
                      <a:pt x="1570" y="4"/>
                    </a:lnTo>
                    <a:lnTo>
                      <a:pt x="1570" y="4"/>
                    </a:lnTo>
                    <a:lnTo>
                      <a:pt x="1638" y="10"/>
                    </a:lnTo>
                    <a:lnTo>
                      <a:pt x="1712" y="16"/>
                    </a:lnTo>
                    <a:lnTo>
                      <a:pt x="1790" y="26"/>
                    </a:lnTo>
                    <a:lnTo>
                      <a:pt x="1870" y="40"/>
                    </a:lnTo>
                    <a:lnTo>
                      <a:pt x="1870" y="40"/>
                    </a:lnTo>
                    <a:lnTo>
                      <a:pt x="1912" y="50"/>
                    </a:lnTo>
                    <a:lnTo>
                      <a:pt x="1954" y="60"/>
                    </a:lnTo>
                    <a:lnTo>
                      <a:pt x="1998" y="72"/>
                    </a:lnTo>
                    <a:lnTo>
                      <a:pt x="2042" y="88"/>
                    </a:lnTo>
                    <a:lnTo>
                      <a:pt x="2042" y="88"/>
                    </a:lnTo>
                    <a:lnTo>
                      <a:pt x="2084" y="108"/>
                    </a:lnTo>
                    <a:lnTo>
                      <a:pt x="2106" y="120"/>
                    </a:lnTo>
                    <a:lnTo>
                      <a:pt x="2128" y="132"/>
                    </a:lnTo>
                    <a:lnTo>
                      <a:pt x="2128" y="132"/>
                    </a:lnTo>
                    <a:lnTo>
                      <a:pt x="2150" y="148"/>
                    </a:lnTo>
                    <a:lnTo>
                      <a:pt x="2172" y="166"/>
                    </a:lnTo>
                    <a:lnTo>
                      <a:pt x="2172" y="166"/>
                    </a:lnTo>
                    <a:lnTo>
                      <a:pt x="2190" y="188"/>
                    </a:lnTo>
                    <a:lnTo>
                      <a:pt x="2200" y="202"/>
                    </a:lnTo>
                    <a:lnTo>
                      <a:pt x="2208" y="216"/>
                    </a:lnTo>
                    <a:lnTo>
                      <a:pt x="2208" y="216"/>
                    </a:lnTo>
                    <a:lnTo>
                      <a:pt x="2214" y="230"/>
                    </a:lnTo>
                    <a:lnTo>
                      <a:pt x="2220" y="246"/>
                    </a:lnTo>
                    <a:lnTo>
                      <a:pt x="2220" y="246"/>
                    </a:lnTo>
                    <a:lnTo>
                      <a:pt x="2222" y="256"/>
                    </a:lnTo>
                    <a:lnTo>
                      <a:pt x="2222" y="256"/>
                    </a:lnTo>
                    <a:lnTo>
                      <a:pt x="2222" y="264"/>
                    </a:lnTo>
                    <a:lnTo>
                      <a:pt x="2224" y="270"/>
                    </a:lnTo>
                    <a:lnTo>
                      <a:pt x="2224" y="272"/>
                    </a:lnTo>
                    <a:lnTo>
                      <a:pt x="2224" y="272"/>
                    </a:lnTo>
                    <a:lnTo>
                      <a:pt x="2224" y="276"/>
                    </a:lnTo>
                    <a:lnTo>
                      <a:pt x="2224" y="280"/>
                    </a:lnTo>
                    <a:lnTo>
                      <a:pt x="2224" y="280"/>
                    </a:lnTo>
                    <a:lnTo>
                      <a:pt x="2224" y="298"/>
                    </a:lnTo>
                    <a:lnTo>
                      <a:pt x="2220" y="316"/>
                    </a:lnTo>
                    <a:lnTo>
                      <a:pt x="2216" y="332"/>
                    </a:lnTo>
                    <a:lnTo>
                      <a:pt x="2208" y="348"/>
                    </a:lnTo>
                    <a:lnTo>
                      <a:pt x="2208" y="348"/>
                    </a:lnTo>
                    <a:lnTo>
                      <a:pt x="2200" y="362"/>
                    </a:lnTo>
                    <a:lnTo>
                      <a:pt x="2190" y="374"/>
                    </a:lnTo>
                    <a:lnTo>
                      <a:pt x="2170" y="398"/>
                    </a:lnTo>
                    <a:lnTo>
                      <a:pt x="2170" y="398"/>
                    </a:lnTo>
                    <a:lnTo>
                      <a:pt x="2148" y="416"/>
                    </a:lnTo>
                    <a:lnTo>
                      <a:pt x="2124" y="432"/>
                    </a:lnTo>
                    <a:lnTo>
                      <a:pt x="2124" y="432"/>
                    </a:lnTo>
                    <a:lnTo>
                      <a:pt x="2102" y="446"/>
                    </a:lnTo>
                    <a:lnTo>
                      <a:pt x="2078" y="460"/>
                    </a:lnTo>
                    <a:lnTo>
                      <a:pt x="2030" y="482"/>
                    </a:lnTo>
                    <a:lnTo>
                      <a:pt x="2030" y="482"/>
                    </a:lnTo>
                    <a:lnTo>
                      <a:pt x="1980" y="502"/>
                    </a:lnTo>
                    <a:lnTo>
                      <a:pt x="1930" y="518"/>
                    </a:lnTo>
                    <a:lnTo>
                      <a:pt x="1930" y="518"/>
                    </a:lnTo>
                    <a:lnTo>
                      <a:pt x="1878" y="532"/>
                    </a:lnTo>
                    <a:lnTo>
                      <a:pt x="1828" y="546"/>
                    </a:lnTo>
                    <a:lnTo>
                      <a:pt x="1776" y="558"/>
                    </a:lnTo>
                    <a:lnTo>
                      <a:pt x="1724" y="570"/>
                    </a:lnTo>
                    <a:lnTo>
                      <a:pt x="1618" y="588"/>
                    </a:lnTo>
                    <a:lnTo>
                      <a:pt x="1510" y="606"/>
                    </a:lnTo>
                    <a:lnTo>
                      <a:pt x="1510" y="606"/>
                    </a:lnTo>
                    <a:lnTo>
                      <a:pt x="1402" y="618"/>
                    </a:lnTo>
                    <a:lnTo>
                      <a:pt x="1294" y="630"/>
                    </a:lnTo>
                    <a:lnTo>
                      <a:pt x="1294" y="630"/>
                    </a:lnTo>
                    <a:lnTo>
                      <a:pt x="1184" y="638"/>
                    </a:lnTo>
                    <a:lnTo>
                      <a:pt x="1184" y="638"/>
                    </a:lnTo>
                    <a:lnTo>
                      <a:pt x="1074" y="644"/>
                    </a:lnTo>
                    <a:lnTo>
                      <a:pt x="1074" y="644"/>
                    </a:lnTo>
                    <a:lnTo>
                      <a:pt x="962" y="646"/>
                    </a:lnTo>
                    <a:lnTo>
                      <a:pt x="852" y="644"/>
                    </a:lnTo>
                    <a:lnTo>
                      <a:pt x="744" y="640"/>
                    </a:lnTo>
                    <a:lnTo>
                      <a:pt x="634" y="634"/>
                    </a:lnTo>
                    <a:lnTo>
                      <a:pt x="634" y="634"/>
                    </a:lnTo>
                    <a:lnTo>
                      <a:pt x="526" y="624"/>
                    </a:lnTo>
                    <a:lnTo>
                      <a:pt x="472" y="618"/>
                    </a:lnTo>
                    <a:lnTo>
                      <a:pt x="420" y="610"/>
                    </a:lnTo>
                    <a:lnTo>
                      <a:pt x="420" y="610"/>
                    </a:lnTo>
                    <a:lnTo>
                      <a:pt x="366" y="602"/>
                    </a:lnTo>
                    <a:lnTo>
                      <a:pt x="314" y="590"/>
                    </a:lnTo>
                    <a:lnTo>
                      <a:pt x="262" y="578"/>
                    </a:lnTo>
                    <a:lnTo>
                      <a:pt x="210" y="562"/>
                    </a:lnTo>
                    <a:lnTo>
                      <a:pt x="210" y="562"/>
                    </a:lnTo>
                    <a:lnTo>
                      <a:pt x="160" y="544"/>
                    </a:lnTo>
                    <a:lnTo>
                      <a:pt x="136" y="532"/>
                    </a:lnTo>
                    <a:lnTo>
                      <a:pt x="110" y="520"/>
                    </a:lnTo>
                    <a:lnTo>
                      <a:pt x="110" y="520"/>
                    </a:lnTo>
                    <a:lnTo>
                      <a:pt x="86" y="506"/>
                    </a:lnTo>
                    <a:lnTo>
                      <a:pt x="64" y="488"/>
                    </a:lnTo>
                    <a:lnTo>
                      <a:pt x="64" y="488"/>
                    </a:lnTo>
                    <a:lnTo>
                      <a:pt x="42" y="468"/>
                    </a:lnTo>
                    <a:lnTo>
                      <a:pt x="32" y="456"/>
                    </a:lnTo>
                    <a:lnTo>
                      <a:pt x="22" y="444"/>
                    </a:lnTo>
                    <a:lnTo>
                      <a:pt x="22" y="444"/>
                    </a:lnTo>
                    <a:lnTo>
                      <a:pt x="14" y="430"/>
                    </a:lnTo>
                    <a:lnTo>
                      <a:pt x="8" y="414"/>
                    </a:lnTo>
                    <a:lnTo>
                      <a:pt x="2" y="398"/>
                    </a:lnTo>
                    <a:lnTo>
                      <a:pt x="0" y="382"/>
                    </a:lnTo>
                    <a:lnTo>
                      <a:pt x="0" y="382"/>
                    </a:lnTo>
                    <a:lnTo>
                      <a:pt x="0" y="366"/>
                    </a:lnTo>
                    <a:lnTo>
                      <a:pt x="0" y="350"/>
                    </a:lnTo>
                    <a:lnTo>
                      <a:pt x="0" y="350"/>
                    </a:lnTo>
                    <a:lnTo>
                      <a:pt x="2" y="334"/>
                    </a:lnTo>
                    <a:lnTo>
                      <a:pt x="2" y="334"/>
                    </a:lnTo>
                    <a:lnTo>
                      <a:pt x="6" y="320"/>
                    </a:lnTo>
                    <a:lnTo>
                      <a:pt x="6" y="320"/>
                    </a:lnTo>
                    <a:lnTo>
                      <a:pt x="10" y="306"/>
                    </a:lnTo>
                    <a:lnTo>
                      <a:pt x="16" y="292"/>
                    </a:lnTo>
                    <a:lnTo>
                      <a:pt x="22" y="278"/>
                    </a:lnTo>
                    <a:lnTo>
                      <a:pt x="30" y="266"/>
                    </a:lnTo>
                    <a:lnTo>
                      <a:pt x="30" y="266"/>
                    </a:lnTo>
                    <a:lnTo>
                      <a:pt x="48" y="244"/>
                    </a:lnTo>
                    <a:lnTo>
                      <a:pt x="68" y="224"/>
                    </a:lnTo>
                    <a:lnTo>
                      <a:pt x="68" y="224"/>
                    </a:lnTo>
                    <a:lnTo>
                      <a:pt x="88" y="206"/>
                    </a:lnTo>
                    <a:lnTo>
                      <a:pt x="108" y="192"/>
                    </a:lnTo>
                    <a:lnTo>
                      <a:pt x="130" y="178"/>
                    </a:lnTo>
                    <a:lnTo>
                      <a:pt x="152" y="168"/>
                    </a:lnTo>
                    <a:lnTo>
                      <a:pt x="152" y="168"/>
                    </a:lnTo>
                    <a:lnTo>
                      <a:pt x="196" y="148"/>
                    </a:lnTo>
                    <a:lnTo>
                      <a:pt x="238" y="130"/>
                    </a:lnTo>
                    <a:lnTo>
                      <a:pt x="238" y="130"/>
                    </a:lnTo>
                    <a:lnTo>
                      <a:pt x="282" y="116"/>
                    </a:lnTo>
                    <a:lnTo>
                      <a:pt x="324" y="106"/>
                    </a:lnTo>
                    <a:lnTo>
                      <a:pt x="408" y="86"/>
                    </a:lnTo>
                    <a:lnTo>
                      <a:pt x="408" y="86"/>
                    </a:lnTo>
                    <a:lnTo>
                      <a:pt x="488" y="72"/>
                    </a:lnTo>
                    <a:lnTo>
                      <a:pt x="564" y="60"/>
                    </a:lnTo>
                    <a:lnTo>
                      <a:pt x="636" y="50"/>
                    </a:lnTo>
                    <a:lnTo>
                      <a:pt x="706" y="42"/>
                    </a:lnTo>
                    <a:lnTo>
                      <a:pt x="706" y="42"/>
                    </a:lnTo>
                    <a:lnTo>
                      <a:pt x="830" y="30"/>
                    </a:lnTo>
                    <a:lnTo>
                      <a:pt x="936" y="20"/>
                    </a:lnTo>
                    <a:lnTo>
                      <a:pt x="936" y="20"/>
                    </a:lnTo>
                    <a:lnTo>
                      <a:pt x="1084" y="10"/>
                    </a:lnTo>
                    <a:lnTo>
                      <a:pt x="1084" y="10"/>
                    </a:lnTo>
                    <a:lnTo>
                      <a:pt x="1136"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0" name="Freeform 482"/>
              <p:cNvSpPr>
                <a:spLocks/>
              </p:cNvSpPr>
              <p:nvPr/>
            </p:nvSpPr>
            <p:spPr bwMode="auto">
              <a:xfrm>
                <a:off x="-6300665" y="5357568"/>
                <a:ext cx="3270250" cy="803275"/>
              </a:xfrm>
              <a:custGeom>
                <a:avLst/>
                <a:gdLst>
                  <a:gd name="T0" fmla="*/ 1012 w 2060"/>
                  <a:gd name="T1" fmla="*/ 8 h 506"/>
                  <a:gd name="T2" fmla="*/ 866 w 2060"/>
                  <a:gd name="T3" fmla="*/ 18 h 506"/>
                  <a:gd name="T4" fmla="*/ 638 w 2060"/>
                  <a:gd name="T5" fmla="*/ 42 h 506"/>
                  <a:gd name="T6" fmla="*/ 424 w 2060"/>
                  <a:gd name="T7" fmla="*/ 76 h 506"/>
                  <a:gd name="T8" fmla="*/ 268 w 2060"/>
                  <a:gd name="T9" fmla="*/ 114 h 506"/>
                  <a:gd name="T10" fmla="*/ 188 w 2060"/>
                  <a:gd name="T11" fmla="*/ 140 h 506"/>
                  <a:gd name="T12" fmla="*/ 110 w 2060"/>
                  <a:gd name="T13" fmla="*/ 176 h 506"/>
                  <a:gd name="T14" fmla="*/ 42 w 2060"/>
                  <a:gd name="T15" fmla="*/ 222 h 506"/>
                  <a:gd name="T16" fmla="*/ 16 w 2060"/>
                  <a:gd name="T17" fmla="*/ 252 h 506"/>
                  <a:gd name="T18" fmla="*/ 2 w 2060"/>
                  <a:gd name="T19" fmla="*/ 284 h 506"/>
                  <a:gd name="T20" fmla="*/ 0 w 2060"/>
                  <a:gd name="T21" fmla="*/ 302 h 506"/>
                  <a:gd name="T22" fmla="*/ 0 w 2060"/>
                  <a:gd name="T23" fmla="*/ 320 h 506"/>
                  <a:gd name="T24" fmla="*/ 12 w 2060"/>
                  <a:gd name="T25" fmla="*/ 348 h 506"/>
                  <a:gd name="T26" fmla="*/ 54 w 2060"/>
                  <a:gd name="T27" fmla="*/ 388 h 506"/>
                  <a:gd name="T28" fmla="*/ 94 w 2060"/>
                  <a:gd name="T29" fmla="*/ 410 h 506"/>
                  <a:gd name="T30" fmla="*/ 160 w 2060"/>
                  <a:gd name="T31" fmla="*/ 434 h 506"/>
                  <a:gd name="T32" fmla="*/ 306 w 2060"/>
                  <a:gd name="T33" fmla="*/ 470 h 506"/>
                  <a:gd name="T34" fmla="*/ 408 w 2060"/>
                  <a:gd name="T35" fmla="*/ 484 h 506"/>
                  <a:gd name="T36" fmla="*/ 566 w 2060"/>
                  <a:gd name="T37" fmla="*/ 498 h 506"/>
                  <a:gd name="T38" fmla="*/ 888 w 2060"/>
                  <a:gd name="T39" fmla="*/ 506 h 506"/>
                  <a:gd name="T40" fmla="*/ 1104 w 2060"/>
                  <a:gd name="T41" fmla="*/ 496 h 506"/>
                  <a:gd name="T42" fmla="*/ 1212 w 2060"/>
                  <a:gd name="T43" fmla="*/ 488 h 506"/>
                  <a:gd name="T44" fmla="*/ 1424 w 2060"/>
                  <a:gd name="T45" fmla="*/ 462 h 506"/>
                  <a:gd name="T46" fmla="*/ 1632 w 2060"/>
                  <a:gd name="T47" fmla="*/ 426 h 506"/>
                  <a:gd name="T48" fmla="*/ 1828 w 2060"/>
                  <a:gd name="T49" fmla="*/ 378 h 506"/>
                  <a:gd name="T50" fmla="*/ 1920 w 2060"/>
                  <a:gd name="T51" fmla="*/ 346 h 506"/>
                  <a:gd name="T52" fmla="*/ 1982 w 2060"/>
                  <a:gd name="T53" fmla="*/ 314 h 506"/>
                  <a:gd name="T54" fmla="*/ 2018 w 2060"/>
                  <a:gd name="T55" fmla="*/ 292 h 506"/>
                  <a:gd name="T56" fmla="*/ 2054 w 2060"/>
                  <a:gd name="T57" fmla="*/ 252 h 506"/>
                  <a:gd name="T58" fmla="*/ 2060 w 2060"/>
                  <a:gd name="T59" fmla="*/ 228 h 506"/>
                  <a:gd name="T60" fmla="*/ 2060 w 2060"/>
                  <a:gd name="T61" fmla="*/ 226 h 506"/>
                  <a:gd name="T62" fmla="*/ 2060 w 2060"/>
                  <a:gd name="T63" fmla="*/ 226 h 506"/>
                  <a:gd name="T64" fmla="*/ 2060 w 2060"/>
                  <a:gd name="T65" fmla="*/ 216 h 506"/>
                  <a:gd name="T66" fmla="*/ 2060 w 2060"/>
                  <a:gd name="T67" fmla="*/ 214 h 506"/>
                  <a:gd name="T68" fmla="*/ 2046 w 2060"/>
                  <a:gd name="T69" fmla="*/ 188 h 506"/>
                  <a:gd name="T70" fmla="*/ 2006 w 2060"/>
                  <a:gd name="T71" fmla="*/ 152 h 506"/>
                  <a:gd name="T72" fmla="*/ 1934 w 2060"/>
                  <a:gd name="T73" fmla="*/ 114 h 506"/>
                  <a:gd name="T74" fmla="*/ 1858 w 2060"/>
                  <a:gd name="T75" fmla="*/ 84 h 506"/>
                  <a:gd name="T76" fmla="*/ 1780 w 2060"/>
                  <a:gd name="T77" fmla="*/ 62 h 506"/>
                  <a:gd name="T78" fmla="*/ 1628 w 2060"/>
                  <a:gd name="T79" fmla="*/ 32 h 506"/>
                  <a:gd name="T80" fmla="*/ 1490 w 2060"/>
                  <a:gd name="T81" fmla="*/ 14 h 506"/>
                  <a:gd name="T82" fmla="*/ 1368 w 2060"/>
                  <a:gd name="T83" fmla="*/ 4 h 506"/>
                  <a:gd name="T84" fmla="*/ 1178 w 2060"/>
                  <a:gd name="T85" fmla="*/ 0 h 506"/>
                  <a:gd name="T86" fmla="*/ 1064 w 2060"/>
                  <a:gd name="T87" fmla="*/ 4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060" h="506">
                    <a:moveTo>
                      <a:pt x="1064" y="4"/>
                    </a:moveTo>
                    <a:lnTo>
                      <a:pt x="1064" y="4"/>
                    </a:lnTo>
                    <a:lnTo>
                      <a:pt x="1012" y="8"/>
                    </a:lnTo>
                    <a:lnTo>
                      <a:pt x="1012" y="8"/>
                    </a:lnTo>
                    <a:lnTo>
                      <a:pt x="866" y="18"/>
                    </a:lnTo>
                    <a:lnTo>
                      <a:pt x="866" y="18"/>
                    </a:lnTo>
                    <a:lnTo>
                      <a:pt x="760" y="28"/>
                    </a:lnTo>
                    <a:lnTo>
                      <a:pt x="638" y="42"/>
                    </a:lnTo>
                    <a:lnTo>
                      <a:pt x="638" y="42"/>
                    </a:lnTo>
                    <a:lnTo>
                      <a:pt x="570" y="52"/>
                    </a:lnTo>
                    <a:lnTo>
                      <a:pt x="498" y="64"/>
                    </a:lnTo>
                    <a:lnTo>
                      <a:pt x="424" y="76"/>
                    </a:lnTo>
                    <a:lnTo>
                      <a:pt x="348" y="94"/>
                    </a:lnTo>
                    <a:lnTo>
                      <a:pt x="348" y="94"/>
                    </a:lnTo>
                    <a:lnTo>
                      <a:pt x="268" y="114"/>
                    </a:lnTo>
                    <a:lnTo>
                      <a:pt x="228" y="126"/>
                    </a:lnTo>
                    <a:lnTo>
                      <a:pt x="188" y="140"/>
                    </a:lnTo>
                    <a:lnTo>
                      <a:pt x="188" y="140"/>
                    </a:lnTo>
                    <a:lnTo>
                      <a:pt x="148" y="156"/>
                    </a:lnTo>
                    <a:lnTo>
                      <a:pt x="110" y="176"/>
                    </a:lnTo>
                    <a:lnTo>
                      <a:pt x="110" y="176"/>
                    </a:lnTo>
                    <a:lnTo>
                      <a:pt x="74" y="198"/>
                    </a:lnTo>
                    <a:lnTo>
                      <a:pt x="58" y="210"/>
                    </a:lnTo>
                    <a:lnTo>
                      <a:pt x="42" y="222"/>
                    </a:lnTo>
                    <a:lnTo>
                      <a:pt x="42" y="222"/>
                    </a:lnTo>
                    <a:lnTo>
                      <a:pt x="28" y="236"/>
                    </a:lnTo>
                    <a:lnTo>
                      <a:pt x="16" y="252"/>
                    </a:lnTo>
                    <a:lnTo>
                      <a:pt x="8" y="268"/>
                    </a:lnTo>
                    <a:lnTo>
                      <a:pt x="2" y="284"/>
                    </a:lnTo>
                    <a:lnTo>
                      <a:pt x="2" y="284"/>
                    </a:lnTo>
                    <a:lnTo>
                      <a:pt x="0" y="294"/>
                    </a:lnTo>
                    <a:lnTo>
                      <a:pt x="0" y="294"/>
                    </a:lnTo>
                    <a:lnTo>
                      <a:pt x="0" y="302"/>
                    </a:lnTo>
                    <a:lnTo>
                      <a:pt x="0" y="302"/>
                    </a:lnTo>
                    <a:lnTo>
                      <a:pt x="0" y="320"/>
                    </a:lnTo>
                    <a:lnTo>
                      <a:pt x="0" y="320"/>
                    </a:lnTo>
                    <a:lnTo>
                      <a:pt x="4" y="334"/>
                    </a:lnTo>
                    <a:lnTo>
                      <a:pt x="12" y="348"/>
                    </a:lnTo>
                    <a:lnTo>
                      <a:pt x="12" y="348"/>
                    </a:lnTo>
                    <a:lnTo>
                      <a:pt x="22" y="362"/>
                    </a:lnTo>
                    <a:lnTo>
                      <a:pt x="36" y="376"/>
                    </a:lnTo>
                    <a:lnTo>
                      <a:pt x="54" y="388"/>
                    </a:lnTo>
                    <a:lnTo>
                      <a:pt x="74" y="400"/>
                    </a:lnTo>
                    <a:lnTo>
                      <a:pt x="74" y="400"/>
                    </a:lnTo>
                    <a:lnTo>
                      <a:pt x="94" y="410"/>
                    </a:lnTo>
                    <a:lnTo>
                      <a:pt x="116" y="418"/>
                    </a:lnTo>
                    <a:lnTo>
                      <a:pt x="160" y="434"/>
                    </a:lnTo>
                    <a:lnTo>
                      <a:pt x="160" y="434"/>
                    </a:lnTo>
                    <a:lnTo>
                      <a:pt x="208" y="448"/>
                    </a:lnTo>
                    <a:lnTo>
                      <a:pt x="256" y="460"/>
                    </a:lnTo>
                    <a:lnTo>
                      <a:pt x="306" y="470"/>
                    </a:lnTo>
                    <a:lnTo>
                      <a:pt x="358" y="478"/>
                    </a:lnTo>
                    <a:lnTo>
                      <a:pt x="358" y="478"/>
                    </a:lnTo>
                    <a:lnTo>
                      <a:pt x="408" y="484"/>
                    </a:lnTo>
                    <a:lnTo>
                      <a:pt x="460" y="490"/>
                    </a:lnTo>
                    <a:lnTo>
                      <a:pt x="566" y="498"/>
                    </a:lnTo>
                    <a:lnTo>
                      <a:pt x="566" y="498"/>
                    </a:lnTo>
                    <a:lnTo>
                      <a:pt x="672" y="504"/>
                    </a:lnTo>
                    <a:lnTo>
                      <a:pt x="780" y="506"/>
                    </a:lnTo>
                    <a:lnTo>
                      <a:pt x="888" y="506"/>
                    </a:lnTo>
                    <a:lnTo>
                      <a:pt x="996" y="502"/>
                    </a:lnTo>
                    <a:lnTo>
                      <a:pt x="996" y="502"/>
                    </a:lnTo>
                    <a:lnTo>
                      <a:pt x="1104" y="496"/>
                    </a:lnTo>
                    <a:lnTo>
                      <a:pt x="1104" y="496"/>
                    </a:lnTo>
                    <a:lnTo>
                      <a:pt x="1212" y="488"/>
                    </a:lnTo>
                    <a:lnTo>
                      <a:pt x="1212" y="488"/>
                    </a:lnTo>
                    <a:lnTo>
                      <a:pt x="1318" y="476"/>
                    </a:lnTo>
                    <a:lnTo>
                      <a:pt x="1424" y="462"/>
                    </a:lnTo>
                    <a:lnTo>
                      <a:pt x="1424" y="462"/>
                    </a:lnTo>
                    <a:lnTo>
                      <a:pt x="1528" y="446"/>
                    </a:lnTo>
                    <a:lnTo>
                      <a:pt x="1632" y="426"/>
                    </a:lnTo>
                    <a:lnTo>
                      <a:pt x="1632" y="426"/>
                    </a:lnTo>
                    <a:lnTo>
                      <a:pt x="1732" y="404"/>
                    </a:lnTo>
                    <a:lnTo>
                      <a:pt x="1780" y="392"/>
                    </a:lnTo>
                    <a:lnTo>
                      <a:pt x="1828" y="378"/>
                    </a:lnTo>
                    <a:lnTo>
                      <a:pt x="1828" y="378"/>
                    </a:lnTo>
                    <a:lnTo>
                      <a:pt x="1876" y="362"/>
                    </a:lnTo>
                    <a:lnTo>
                      <a:pt x="1920" y="346"/>
                    </a:lnTo>
                    <a:lnTo>
                      <a:pt x="1920" y="346"/>
                    </a:lnTo>
                    <a:lnTo>
                      <a:pt x="1962" y="326"/>
                    </a:lnTo>
                    <a:lnTo>
                      <a:pt x="1982" y="314"/>
                    </a:lnTo>
                    <a:lnTo>
                      <a:pt x="2002" y="304"/>
                    </a:lnTo>
                    <a:lnTo>
                      <a:pt x="2002" y="304"/>
                    </a:lnTo>
                    <a:lnTo>
                      <a:pt x="2018" y="292"/>
                    </a:lnTo>
                    <a:lnTo>
                      <a:pt x="2034" y="278"/>
                    </a:lnTo>
                    <a:lnTo>
                      <a:pt x="2046" y="266"/>
                    </a:lnTo>
                    <a:lnTo>
                      <a:pt x="2054" y="252"/>
                    </a:lnTo>
                    <a:lnTo>
                      <a:pt x="2054" y="252"/>
                    </a:lnTo>
                    <a:lnTo>
                      <a:pt x="2060" y="240"/>
                    </a:lnTo>
                    <a:lnTo>
                      <a:pt x="2060" y="228"/>
                    </a:lnTo>
                    <a:lnTo>
                      <a:pt x="2060" y="226"/>
                    </a:lnTo>
                    <a:lnTo>
                      <a:pt x="2060" y="226"/>
                    </a:lnTo>
                    <a:lnTo>
                      <a:pt x="2060" y="226"/>
                    </a:lnTo>
                    <a:lnTo>
                      <a:pt x="2060" y="226"/>
                    </a:lnTo>
                    <a:lnTo>
                      <a:pt x="2060" y="228"/>
                    </a:lnTo>
                    <a:lnTo>
                      <a:pt x="2060" y="226"/>
                    </a:lnTo>
                    <a:lnTo>
                      <a:pt x="2060" y="220"/>
                    </a:lnTo>
                    <a:lnTo>
                      <a:pt x="2060" y="220"/>
                    </a:lnTo>
                    <a:lnTo>
                      <a:pt x="2060" y="216"/>
                    </a:lnTo>
                    <a:lnTo>
                      <a:pt x="2060" y="216"/>
                    </a:lnTo>
                    <a:lnTo>
                      <a:pt x="2060" y="214"/>
                    </a:lnTo>
                    <a:lnTo>
                      <a:pt x="2060" y="214"/>
                    </a:lnTo>
                    <a:lnTo>
                      <a:pt x="2054" y="202"/>
                    </a:lnTo>
                    <a:lnTo>
                      <a:pt x="2054" y="202"/>
                    </a:lnTo>
                    <a:lnTo>
                      <a:pt x="2046" y="188"/>
                    </a:lnTo>
                    <a:lnTo>
                      <a:pt x="2034" y="176"/>
                    </a:lnTo>
                    <a:lnTo>
                      <a:pt x="2022" y="162"/>
                    </a:lnTo>
                    <a:lnTo>
                      <a:pt x="2006" y="152"/>
                    </a:lnTo>
                    <a:lnTo>
                      <a:pt x="2006" y="152"/>
                    </a:lnTo>
                    <a:lnTo>
                      <a:pt x="1972" y="130"/>
                    </a:lnTo>
                    <a:lnTo>
                      <a:pt x="1934" y="114"/>
                    </a:lnTo>
                    <a:lnTo>
                      <a:pt x="1934" y="114"/>
                    </a:lnTo>
                    <a:lnTo>
                      <a:pt x="1896" y="98"/>
                    </a:lnTo>
                    <a:lnTo>
                      <a:pt x="1858" y="84"/>
                    </a:lnTo>
                    <a:lnTo>
                      <a:pt x="1858" y="84"/>
                    </a:lnTo>
                    <a:lnTo>
                      <a:pt x="1818" y="74"/>
                    </a:lnTo>
                    <a:lnTo>
                      <a:pt x="1780" y="62"/>
                    </a:lnTo>
                    <a:lnTo>
                      <a:pt x="1780" y="62"/>
                    </a:lnTo>
                    <a:lnTo>
                      <a:pt x="1702" y="46"/>
                    </a:lnTo>
                    <a:lnTo>
                      <a:pt x="1628" y="32"/>
                    </a:lnTo>
                    <a:lnTo>
                      <a:pt x="1558" y="22"/>
                    </a:lnTo>
                    <a:lnTo>
                      <a:pt x="1490" y="14"/>
                    </a:lnTo>
                    <a:lnTo>
                      <a:pt x="1490" y="14"/>
                    </a:lnTo>
                    <a:lnTo>
                      <a:pt x="1426" y="8"/>
                    </a:lnTo>
                    <a:lnTo>
                      <a:pt x="1368" y="4"/>
                    </a:lnTo>
                    <a:lnTo>
                      <a:pt x="1368" y="4"/>
                    </a:lnTo>
                    <a:lnTo>
                      <a:pt x="1264" y="0"/>
                    </a:lnTo>
                    <a:lnTo>
                      <a:pt x="1264" y="0"/>
                    </a:lnTo>
                    <a:lnTo>
                      <a:pt x="1178" y="0"/>
                    </a:lnTo>
                    <a:lnTo>
                      <a:pt x="1116" y="2"/>
                    </a:lnTo>
                    <a:lnTo>
                      <a:pt x="1116" y="2"/>
                    </a:lnTo>
                    <a:lnTo>
                      <a:pt x="1064"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1" name="Freeform 483"/>
              <p:cNvSpPr>
                <a:spLocks/>
              </p:cNvSpPr>
              <p:nvPr/>
            </p:nvSpPr>
            <p:spPr bwMode="auto">
              <a:xfrm>
                <a:off x="-6418140" y="5271843"/>
                <a:ext cx="3530600" cy="1025525"/>
              </a:xfrm>
              <a:custGeom>
                <a:avLst/>
                <a:gdLst>
                  <a:gd name="T0" fmla="*/ 1188 w 2224"/>
                  <a:gd name="T1" fmla="*/ 4 h 646"/>
                  <a:gd name="T2" fmla="*/ 1338 w 2224"/>
                  <a:gd name="T3" fmla="*/ 0 h 646"/>
                  <a:gd name="T4" fmla="*/ 1444 w 2224"/>
                  <a:gd name="T5" fmla="*/ 0 h 646"/>
                  <a:gd name="T6" fmla="*/ 1570 w 2224"/>
                  <a:gd name="T7" fmla="*/ 4 h 646"/>
                  <a:gd name="T8" fmla="*/ 1790 w 2224"/>
                  <a:gd name="T9" fmla="*/ 26 h 646"/>
                  <a:gd name="T10" fmla="*/ 1912 w 2224"/>
                  <a:gd name="T11" fmla="*/ 50 h 646"/>
                  <a:gd name="T12" fmla="*/ 2042 w 2224"/>
                  <a:gd name="T13" fmla="*/ 88 h 646"/>
                  <a:gd name="T14" fmla="*/ 2106 w 2224"/>
                  <a:gd name="T15" fmla="*/ 120 h 646"/>
                  <a:gd name="T16" fmla="*/ 2150 w 2224"/>
                  <a:gd name="T17" fmla="*/ 148 h 646"/>
                  <a:gd name="T18" fmla="*/ 2190 w 2224"/>
                  <a:gd name="T19" fmla="*/ 188 h 646"/>
                  <a:gd name="T20" fmla="*/ 2208 w 2224"/>
                  <a:gd name="T21" fmla="*/ 216 h 646"/>
                  <a:gd name="T22" fmla="*/ 2220 w 2224"/>
                  <a:gd name="T23" fmla="*/ 246 h 646"/>
                  <a:gd name="T24" fmla="*/ 2222 w 2224"/>
                  <a:gd name="T25" fmla="*/ 264 h 646"/>
                  <a:gd name="T26" fmla="*/ 2224 w 2224"/>
                  <a:gd name="T27" fmla="*/ 272 h 646"/>
                  <a:gd name="T28" fmla="*/ 2224 w 2224"/>
                  <a:gd name="T29" fmla="*/ 280 h 646"/>
                  <a:gd name="T30" fmla="*/ 2216 w 2224"/>
                  <a:gd name="T31" fmla="*/ 332 h 646"/>
                  <a:gd name="T32" fmla="*/ 2200 w 2224"/>
                  <a:gd name="T33" fmla="*/ 362 h 646"/>
                  <a:gd name="T34" fmla="*/ 2170 w 2224"/>
                  <a:gd name="T35" fmla="*/ 398 h 646"/>
                  <a:gd name="T36" fmla="*/ 2124 w 2224"/>
                  <a:gd name="T37" fmla="*/ 432 h 646"/>
                  <a:gd name="T38" fmla="*/ 2030 w 2224"/>
                  <a:gd name="T39" fmla="*/ 482 h 646"/>
                  <a:gd name="T40" fmla="*/ 1930 w 2224"/>
                  <a:gd name="T41" fmla="*/ 518 h 646"/>
                  <a:gd name="T42" fmla="*/ 1828 w 2224"/>
                  <a:gd name="T43" fmla="*/ 546 h 646"/>
                  <a:gd name="T44" fmla="*/ 1618 w 2224"/>
                  <a:gd name="T45" fmla="*/ 588 h 646"/>
                  <a:gd name="T46" fmla="*/ 1402 w 2224"/>
                  <a:gd name="T47" fmla="*/ 618 h 646"/>
                  <a:gd name="T48" fmla="*/ 1184 w 2224"/>
                  <a:gd name="T49" fmla="*/ 638 h 646"/>
                  <a:gd name="T50" fmla="*/ 1074 w 2224"/>
                  <a:gd name="T51" fmla="*/ 644 h 646"/>
                  <a:gd name="T52" fmla="*/ 744 w 2224"/>
                  <a:gd name="T53" fmla="*/ 640 h 646"/>
                  <a:gd name="T54" fmla="*/ 526 w 2224"/>
                  <a:gd name="T55" fmla="*/ 624 h 646"/>
                  <a:gd name="T56" fmla="*/ 420 w 2224"/>
                  <a:gd name="T57" fmla="*/ 610 h 646"/>
                  <a:gd name="T58" fmla="*/ 262 w 2224"/>
                  <a:gd name="T59" fmla="*/ 578 h 646"/>
                  <a:gd name="T60" fmla="*/ 160 w 2224"/>
                  <a:gd name="T61" fmla="*/ 544 h 646"/>
                  <a:gd name="T62" fmla="*/ 110 w 2224"/>
                  <a:gd name="T63" fmla="*/ 520 h 646"/>
                  <a:gd name="T64" fmla="*/ 64 w 2224"/>
                  <a:gd name="T65" fmla="*/ 488 h 646"/>
                  <a:gd name="T66" fmla="*/ 22 w 2224"/>
                  <a:gd name="T67" fmla="*/ 444 h 646"/>
                  <a:gd name="T68" fmla="*/ 8 w 2224"/>
                  <a:gd name="T69" fmla="*/ 414 h 646"/>
                  <a:gd name="T70" fmla="*/ 0 w 2224"/>
                  <a:gd name="T71" fmla="*/ 382 h 646"/>
                  <a:gd name="T72" fmla="*/ 0 w 2224"/>
                  <a:gd name="T73" fmla="*/ 350 h 646"/>
                  <a:gd name="T74" fmla="*/ 6 w 2224"/>
                  <a:gd name="T75" fmla="*/ 320 h 646"/>
                  <a:gd name="T76" fmla="*/ 16 w 2224"/>
                  <a:gd name="T77" fmla="*/ 292 h 646"/>
                  <a:gd name="T78" fmla="*/ 30 w 2224"/>
                  <a:gd name="T79" fmla="*/ 266 h 646"/>
                  <a:gd name="T80" fmla="*/ 68 w 2224"/>
                  <a:gd name="T81" fmla="*/ 224 h 646"/>
                  <a:gd name="T82" fmla="*/ 130 w 2224"/>
                  <a:gd name="T83" fmla="*/ 178 h 646"/>
                  <a:gd name="T84" fmla="*/ 196 w 2224"/>
                  <a:gd name="T85" fmla="*/ 148 h 646"/>
                  <a:gd name="T86" fmla="*/ 282 w 2224"/>
                  <a:gd name="T87" fmla="*/ 116 h 646"/>
                  <a:gd name="T88" fmla="*/ 408 w 2224"/>
                  <a:gd name="T89" fmla="*/ 86 h 646"/>
                  <a:gd name="T90" fmla="*/ 636 w 2224"/>
                  <a:gd name="T91" fmla="*/ 50 h 646"/>
                  <a:gd name="T92" fmla="*/ 830 w 2224"/>
                  <a:gd name="T93" fmla="*/ 30 h 646"/>
                  <a:gd name="T94" fmla="*/ 1084 w 2224"/>
                  <a:gd name="T95" fmla="*/ 10 h 6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24" h="646">
                    <a:moveTo>
                      <a:pt x="1136" y="6"/>
                    </a:moveTo>
                    <a:lnTo>
                      <a:pt x="1136" y="6"/>
                    </a:lnTo>
                    <a:lnTo>
                      <a:pt x="1188" y="4"/>
                    </a:lnTo>
                    <a:lnTo>
                      <a:pt x="1188" y="4"/>
                    </a:lnTo>
                    <a:lnTo>
                      <a:pt x="1252" y="0"/>
                    </a:lnTo>
                    <a:lnTo>
                      <a:pt x="1338" y="0"/>
                    </a:lnTo>
                    <a:lnTo>
                      <a:pt x="1338" y="0"/>
                    </a:lnTo>
                    <a:lnTo>
                      <a:pt x="1444" y="0"/>
                    </a:lnTo>
                    <a:lnTo>
                      <a:pt x="1444" y="0"/>
                    </a:lnTo>
                    <a:lnTo>
                      <a:pt x="1504" y="2"/>
                    </a:lnTo>
                    <a:lnTo>
                      <a:pt x="1570" y="4"/>
                    </a:lnTo>
                    <a:lnTo>
                      <a:pt x="1570" y="4"/>
                    </a:lnTo>
                    <a:lnTo>
                      <a:pt x="1638" y="10"/>
                    </a:lnTo>
                    <a:lnTo>
                      <a:pt x="1712" y="16"/>
                    </a:lnTo>
                    <a:lnTo>
                      <a:pt x="1790" y="26"/>
                    </a:lnTo>
                    <a:lnTo>
                      <a:pt x="1870" y="40"/>
                    </a:lnTo>
                    <a:lnTo>
                      <a:pt x="1870" y="40"/>
                    </a:lnTo>
                    <a:lnTo>
                      <a:pt x="1912" y="50"/>
                    </a:lnTo>
                    <a:lnTo>
                      <a:pt x="1954" y="60"/>
                    </a:lnTo>
                    <a:lnTo>
                      <a:pt x="1998" y="72"/>
                    </a:lnTo>
                    <a:lnTo>
                      <a:pt x="2042" y="88"/>
                    </a:lnTo>
                    <a:lnTo>
                      <a:pt x="2042" y="88"/>
                    </a:lnTo>
                    <a:lnTo>
                      <a:pt x="2084" y="108"/>
                    </a:lnTo>
                    <a:lnTo>
                      <a:pt x="2106" y="120"/>
                    </a:lnTo>
                    <a:lnTo>
                      <a:pt x="2128" y="132"/>
                    </a:lnTo>
                    <a:lnTo>
                      <a:pt x="2128" y="132"/>
                    </a:lnTo>
                    <a:lnTo>
                      <a:pt x="2150" y="148"/>
                    </a:lnTo>
                    <a:lnTo>
                      <a:pt x="2172" y="166"/>
                    </a:lnTo>
                    <a:lnTo>
                      <a:pt x="2172" y="166"/>
                    </a:lnTo>
                    <a:lnTo>
                      <a:pt x="2190" y="188"/>
                    </a:lnTo>
                    <a:lnTo>
                      <a:pt x="2200" y="202"/>
                    </a:lnTo>
                    <a:lnTo>
                      <a:pt x="2208" y="216"/>
                    </a:lnTo>
                    <a:lnTo>
                      <a:pt x="2208" y="216"/>
                    </a:lnTo>
                    <a:lnTo>
                      <a:pt x="2214" y="230"/>
                    </a:lnTo>
                    <a:lnTo>
                      <a:pt x="2220" y="246"/>
                    </a:lnTo>
                    <a:lnTo>
                      <a:pt x="2220" y="246"/>
                    </a:lnTo>
                    <a:lnTo>
                      <a:pt x="2222" y="256"/>
                    </a:lnTo>
                    <a:lnTo>
                      <a:pt x="2222" y="256"/>
                    </a:lnTo>
                    <a:lnTo>
                      <a:pt x="2222" y="264"/>
                    </a:lnTo>
                    <a:lnTo>
                      <a:pt x="2224" y="270"/>
                    </a:lnTo>
                    <a:lnTo>
                      <a:pt x="2224" y="272"/>
                    </a:lnTo>
                    <a:lnTo>
                      <a:pt x="2224" y="272"/>
                    </a:lnTo>
                    <a:lnTo>
                      <a:pt x="2224" y="276"/>
                    </a:lnTo>
                    <a:lnTo>
                      <a:pt x="2224" y="280"/>
                    </a:lnTo>
                    <a:lnTo>
                      <a:pt x="2224" y="280"/>
                    </a:lnTo>
                    <a:lnTo>
                      <a:pt x="2224" y="298"/>
                    </a:lnTo>
                    <a:lnTo>
                      <a:pt x="2220" y="316"/>
                    </a:lnTo>
                    <a:lnTo>
                      <a:pt x="2216" y="332"/>
                    </a:lnTo>
                    <a:lnTo>
                      <a:pt x="2208" y="348"/>
                    </a:lnTo>
                    <a:lnTo>
                      <a:pt x="2208" y="348"/>
                    </a:lnTo>
                    <a:lnTo>
                      <a:pt x="2200" y="362"/>
                    </a:lnTo>
                    <a:lnTo>
                      <a:pt x="2190" y="374"/>
                    </a:lnTo>
                    <a:lnTo>
                      <a:pt x="2170" y="398"/>
                    </a:lnTo>
                    <a:lnTo>
                      <a:pt x="2170" y="398"/>
                    </a:lnTo>
                    <a:lnTo>
                      <a:pt x="2148" y="416"/>
                    </a:lnTo>
                    <a:lnTo>
                      <a:pt x="2124" y="432"/>
                    </a:lnTo>
                    <a:lnTo>
                      <a:pt x="2124" y="432"/>
                    </a:lnTo>
                    <a:lnTo>
                      <a:pt x="2102" y="446"/>
                    </a:lnTo>
                    <a:lnTo>
                      <a:pt x="2078" y="460"/>
                    </a:lnTo>
                    <a:lnTo>
                      <a:pt x="2030" y="482"/>
                    </a:lnTo>
                    <a:lnTo>
                      <a:pt x="2030" y="482"/>
                    </a:lnTo>
                    <a:lnTo>
                      <a:pt x="1980" y="502"/>
                    </a:lnTo>
                    <a:lnTo>
                      <a:pt x="1930" y="518"/>
                    </a:lnTo>
                    <a:lnTo>
                      <a:pt x="1930" y="518"/>
                    </a:lnTo>
                    <a:lnTo>
                      <a:pt x="1878" y="532"/>
                    </a:lnTo>
                    <a:lnTo>
                      <a:pt x="1828" y="546"/>
                    </a:lnTo>
                    <a:lnTo>
                      <a:pt x="1776" y="558"/>
                    </a:lnTo>
                    <a:lnTo>
                      <a:pt x="1724" y="570"/>
                    </a:lnTo>
                    <a:lnTo>
                      <a:pt x="1618" y="588"/>
                    </a:lnTo>
                    <a:lnTo>
                      <a:pt x="1510" y="606"/>
                    </a:lnTo>
                    <a:lnTo>
                      <a:pt x="1510" y="606"/>
                    </a:lnTo>
                    <a:lnTo>
                      <a:pt x="1402" y="618"/>
                    </a:lnTo>
                    <a:lnTo>
                      <a:pt x="1294" y="630"/>
                    </a:lnTo>
                    <a:lnTo>
                      <a:pt x="1294" y="630"/>
                    </a:lnTo>
                    <a:lnTo>
                      <a:pt x="1184" y="638"/>
                    </a:lnTo>
                    <a:lnTo>
                      <a:pt x="1184" y="638"/>
                    </a:lnTo>
                    <a:lnTo>
                      <a:pt x="1074" y="644"/>
                    </a:lnTo>
                    <a:lnTo>
                      <a:pt x="1074" y="644"/>
                    </a:lnTo>
                    <a:lnTo>
                      <a:pt x="962" y="646"/>
                    </a:lnTo>
                    <a:lnTo>
                      <a:pt x="852" y="644"/>
                    </a:lnTo>
                    <a:lnTo>
                      <a:pt x="744" y="640"/>
                    </a:lnTo>
                    <a:lnTo>
                      <a:pt x="634" y="634"/>
                    </a:lnTo>
                    <a:lnTo>
                      <a:pt x="634" y="634"/>
                    </a:lnTo>
                    <a:lnTo>
                      <a:pt x="526" y="624"/>
                    </a:lnTo>
                    <a:lnTo>
                      <a:pt x="472" y="618"/>
                    </a:lnTo>
                    <a:lnTo>
                      <a:pt x="420" y="610"/>
                    </a:lnTo>
                    <a:lnTo>
                      <a:pt x="420" y="610"/>
                    </a:lnTo>
                    <a:lnTo>
                      <a:pt x="366" y="602"/>
                    </a:lnTo>
                    <a:lnTo>
                      <a:pt x="314" y="590"/>
                    </a:lnTo>
                    <a:lnTo>
                      <a:pt x="262" y="578"/>
                    </a:lnTo>
                    <a:lnTo>
                      <a:pt x="210" y="562"/>
                    </a:lnTo>
                    <a:lnTo>
                      <a:pt x="210" y="562"/>
                    </a:lnTo>
                    <a:lnTo>
                      <a:pt x="160" y="544"/>
                    </a:lnTo>
                    <a:lnTo>
                      <a:pt x="136" y="532"/>
                    </a:lnTo>
                    <a:lnTo>
                      <a:pt x="110" y="520"/>
                    </a:lnTo>
                    <a:lnTo>
                      <a:pt x="110" y="520"/>
                    </a:lnTo>
                    <a:lnTo>
                      <a:pt x="86" y="506"/>
                    </a:lnTo>
                    <a:lnTo>
                      <a:pt x="64" y="488"/>
                    </a:lnTo>
                    <a:lnTo>
                      <a:pt x="64" y="488"/>
                    </a:lnTo>
                    <a:lnTo>
                      <a:pt x="42" y="468"/>
                    </a:lnTo>
                    <a:lnTo>
                      <a:pt x="32" y="456"/>
                    </a:lnTo>
                    <a:lnTo>
                      <a:pt x="22" y="444"/>
                    </a:lnTo>
                    <a:lnTo>
                      <a:pt x="22" y="444"/>
                    </a:lnTo>
                    <a:lnTo>
                      <a:pt x="14" y="430"/>
                    </a:lnTo>
                    <a:lnTo>
                      <a:pt x="8" y="414"/>
                    </a:lnTo>
                    <a:lnTo>
                      <a:pt x="2" y="398"/>
                    </a:lnTo>
                    <a:lnTo>
                      <a:pt x="0" y="382"/>
                    </a:lnTo>
                    <a:lnTo>
                      <a:pt x="0" y="382"/>
                    </a:lnTo>
                    <a:lnTo>
                      <a:pt x="0" y="366"/>
                    </a:lnTo>
                    <a:lnTo>
                      <a:pt x="0" y="350"/>
                    </a:lnTo>
                    <a:lnTo>
                      <a:pt x="0" y="350"/>
                    </a:lnTo>
                    <a:lnTo>
                      <a:pt x="2" y="334"/>
                    </a:lnTo>
                    <a:lnTo>
                      <a:pt x="2" y="334"/>
                    </a:lnTo>
                    <a:lnTo>
                      <a:pt x="6" y="320"/>
                    </a:lnTo>
                    <a:lnTo>
                      <a:pt x="6" y="320"/>
                    </a:lnTo>
                    <a:lnTo>
                      <a:pt x="10" y="306"/>
                    </a:lnTo>
                    <a:lnTo>
                      <a:pt x="16" y="292"/>
                    </a:lnTo>
                    <a:lnTo>
                      <a:pt x="22" y="278"/>
                    </a:lnTo>
                    <a:lnTo>
                      <a:pt x="30" y="266"/>
                    </a:lnTo>
                    <a:lnTo>
                      <a:pt x="30" y="266"/>
                    </a:lnTo>
                    <a:lnTo>
                      <a:pt x="48" y="244"/>
                    </a:lnTo>
                    <a:lnTo>
                      <a:pt x="68" y="224"/>
                    </a:lnTo>
                    <a:lnTo>
                      <a:pt x="68" y="224"/>
                    </a:lnTo>
                    <a:lnTo>
                      <a:pt x="88" y="206"/>
                    </a:lnTo>
                    <a:lnTo>
                      <a:pt x="108" y="192"/>
                    </a:lnTo>
                    <a:lnTo>
                      <a:pt x="130" y="178"/>
                    </a:lnTo>
                    <a:lnTo>
                      <a:pt x="152" y="168"/>
                    </a:lnTo>
                    <a:lnTo>
                      <a:pt x="152" y="168"/>
                    </a:lnTo>
                    <a:lnTo>
                      <a:pt x="196" y="148"/>
                    </a:lnTo>
                    <a:lnTo>
                      <a:pt x="238" y="130"/>
                    </a:lnTo>
                    <a:lnTo>
                      <a:pt x="238" y="130"/>
                    </a:lnTo>
                    <a:lnTo>
                      <a:pt x="282" y="116"/>
                    </a:lnTo>
                    <a:lnTo>
                      <a:pt x="324" y="106"/>
                    </a:lnTo>
                    <a:lnTo>
                      <a:pt x="408" y="86"/>
                    </a:lnTo>
                    <a:lnTo>
                      <a:pt x="408" y="86"/>
                    </a:lnTo>
                    <a:lnTo>
                      <a:pt x="488" y="72"/>
                    </a:lnTo>
                    <a:lnTo>
                      <a:pt x="564" y="60"/>
                    </a:lnTo>
                    <a:lnTo>
                      <a:pt x="636" y="50"/>
                    </a:lnTo>
                    <a:lnTo>
                      <a:pt x="706" y="42"/>
                    </a:lnTo>
                    <a:lnTo>
                      <a:pt x="706" y="42"/>
                    </a:lnTo>
                    <a:lnTo>
                      <a:pt x="830" y="30"/>
                    </a:lnTo>
                    <a:lnTo>
                      <a:pt x="936" y="20"/>
                    </a:lnTo>
                    <a:lnTo>
                      <a:pt x="936" y="20"/>
                    </a:lnTo>
                    <a:lnTo>
                      <a:pt x="1084" y="10"/>
                    </a:lnTo>
                    <a:lnTo>
                      <a:pt x="1084" y="10"/>
                    </a:lnTo>
                    <a:lnTo>
                      <a:pt x="1136" y="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2" name="Freeform 484"/>
              <p:cNvSpPr>
                <a:spLocks/>
              </p:cNvSpPr>
              <p:nvPr/>
            </p:nvSpPr>
            <p:spPr bwMode="auto">
              <a:xfrm>
                <a:off x="-6033965" y="5589343"/>
                <a:ext cx="2705100" cy="304800"/>
              </a:xfrm>
              <a:custGeom>
                <a:avLst/>
                <a:gdLst>
                  <a:gd name="T0" fmla="*/ 0 w 1704"/>
                  <a:gd name="T1" fmla="*/ 86 h 192"/>
                  <a:gd name="T2" fmla="*/ 0 w 1704"/>
                  <a:gd name="T3" fmla="*/ 86 h 192"/>
                  <a:gd name="T4" fmla="*/ 40 w 1704"/>
                  <a:gd name="T5" fmla="*/ 94 h 192"/>
                  <a:gd name="T6" fmla="*/ 90 w 1704"/>
                  <a:gd name="T7" fmla="*/ 104 h 192"/>
                  <a:gd name="T8" fmla="*/ 156 w 1704"/>
                  <a:gd name="T9" fmla="*/ 114 h 192"/>
                  <a:gd name="T10" fmla="*/ 236 w 1704"/>
                  <a:gd name="T11" fmla="*/ 124 h 192"/>
                  <a:gd name="T12" fmla="*/ 332 w 1704"/>
                  <a:gd name="T13" fmla="*/ 136 h 192"/>
                  <a:gd name="T14" fmla="*/ 440 w 1704"/>
                  <a:gd name="T15" fmla="*/ 146 h 192"/>
                  <a:gd name="T16" fmla="*/ 558 w 1704"/>
                  <a:gd name="T17" fmla="*/ 152 h 192"/>
                  <a:gd name="T18" fmla="*/ 684 w 1704"/>
                  <a:gd name="T19" fmla="*/ 156 h 192"/>
                  <a:gd name="T20" fmla="*/ 752 w 1704"/>
                  <a:gd name="T21" fmla="*/ 156 h 192"/>
                  <a:gd name="T22" fmla="*/ 820 w 1704"/>
                  <a:gd name="T23" fmla="*/ 156 h 192"/>
                  <a:gd name="T24" fmla="*/ 890 w 1704"/>
                  <a:gd name="T25" fmla="*/ 152 h 192"/>
                  <a:gd name="T26" fmla="*/ 960 w 1704"/>
                  <a:gd name="T27" fmla="*/ 150 h 192"/>
                  <a:gd name="T28" fmla="*/ 1034 w 1704"/>
                  <a:gd name="T29" fmla="*/ 144 h 192"/>
                  <a:gd name="T30" fmla="*/ 1106 w 1704"/>
                  <a:gd name="T31" fmla="*/ 136 h 192"/>
                  <a:gd name="T32" fmla="*/ 1180 w 1704"/>
                  <a:gd name="T33" fmla="*/ 128 h 192"/>
                  <a:gd name="T34" fmla="*/ 1256 w 1704"/>
                  <a:gd name="T35" fmla="*/ 116 h 192"/>
                  <a:gd name="T36" fmla="*/ 1330 w 1704"/>
                  <a:gd name="T37" fmla="*/ 104 h 192"/>
                  <a:gd name="T38" fmla="*/ 1406 w 1704"/>
                  <a:gd name="T39" fmla="*/ 88 h 192"/>
                  <a:gd name="T40" fmla="*/ 1480 w 1704"/>
                  <a:gd name="T41" fmla="*/ 70 h 192"/>
                  <a:gd name="T42" fmla="*/ 1556 w 1704"/>
                  <a:gd name="T43" fmla="*/ 50 h 192"/>
                  <a:gd name="T44" fmla="*/ 1630 w 1704"/>
                  <a:gd name="T45" fmla="*/ 26 h 192"/>
                  <a:gd name="T46" fmla="*/ 1704 w 1704"/>
                  <a:gd name="T47" fmla="*/ 0 h 192"/>
                  <a:gd name="T48" fmla="*/ 1704 w 1704"/>
                  <a:gd name="T49" fmla="*/ 0 h 192"/>
                  <a:gd name="T50" fmla="*/ 1670 w 1704"/>
                  <a:gd name="T51" fmla="*/ 16 h 192"/>
                  <a:gd name="T52" fmla="*/ 1630 w 1704"/>
                  <a:gd name="T53" fmla="*/ 32 h 192"/>
                  <a:gd name="T54" fmla="*/ 1574 w 1704"/>
                  <a:gd name="T55" fmla="*/ 54 h 192"/>
                  <a:gd name="T56" fmla="*/ 1504 w 1704"/>
                  <a:gd name="T57" fmla="*/ 76 h 192"/>
                  <a:gd name="T58" fmla="*/ 1420 w 1704"/>
                  <a:gd name="T59" fmla="*/ 102 h 192"/>
                  <a:gd name="T60" fmla="*/ 1322 w 1704"/>
                  <a:gd name="T61" fmla="*/ 126 h 192"/>
                  <a:gd name="T62" fmla="*/ 1270 w 1704"/>
                  <a:gd name="T63" fmla="*/ 138 h 192"/>
                  <a:gd name="T64" fmla="*/ 1214 w 1704"/>
                  <a:gd name="T65" fmla="*/ 148 h 192"/>
                  <a:gd name="T66" fmla="*/ 1156 w 1704"/>
                  <a:gd name="T67" fmla="*/ 158 h 192"/>
                  <a:gd name="T68" fmla="*/ 1094 w 1704"/>
                  <a:gd name="T69" fmla="*/ 168 h 192"/>
                  <a:gd name="T70" fmla="*/ 1030 w 1704"/>
                  <a:gd name="T71" fmla="*/ 176 h 192"/>
                  <a:gd name="T72" fmla="*/ 964 w 1704"/>
                  <a:gd name="T73" fmla="*/ 182 h 192"/>
                  <a:gd name="T74" fmla="*/ 894 w 1704"/>
                  <a:gd name="T75" fmla="*/ 188 h 192"/>
                  <a:gd name="T76" fmla="*/ 822 w 1704"/>
                  <a:gd name="T77" fmla="*/ 190 h 192"/>
                  <a:gd name="T78" fmla="*/ 750 w 1704"/>
                  <a:gd name="T79" fmla="*/ 192 h 192"/>
                  <a:gd name="T80" fmla="*/ 674 w 1704"/>
                  <a:gd name="T81" fmla="*/ 192 h 192"/>
                  <a:gd name="T82" fmla="*/ 596 w 1704"/>
                  <a:gd name="T83" fmla="*/ 188 h 192"/>
                  <a:gd name="T84" fmla="*/ 516 w 1704"/>
                  <a:gd name="T85" fmla="*/ 182 h 192"/>
                  <a:gd name="T86" fmla="*/ 434 w 1704"/>
                  <a:gd name="T87" fmla="*/ 174 h 192"/>
                  <a:gd name="T88" fmla="*/ 350 w 1704"/>
                  <a:gd name="T89" fmla="*/ 164 h 192"/>
                  <a:gd name="T90" fmla="*/ 264 w 1704"/>
                  <a:gd name="T91" fmla="*/ 148 h 192"/>
                  <a:gd name="T92" fmla="*/ 178 w 1704"/>
                  <a:gd name="T93" fmla="*/ 132 h 192"/>
                  <a:gd name="T94" fmla="*/ 90 w 1704"/>
                  <a:gd name="T95" fmla="*/ 110 h 192"/>
                  <a:gd name="T96" fmla="*/ 0 w 1704"/>
                  <a:gd name="T97" fmla="*/ 86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04" h="192">
                    <a:moveTo>
                      <a:pt x="0" y="86"/>
                    </a:moveTo>
                    <a:lnTo>
                      <a:pt x="0" y="86"/>
                    </a:lnTo>
                    <a:lnTo>
                      <a:pt x="40" y="94"/>
                    </a:lnTo>
                    <a:lnTo>
                      <a:pt x="90" y="104"/>
                    </a:lnTo>
                    <a:lnTo>
                      <a:pt x="156" y="114"/>
                    </a:lnTo>
                    <a:lnTo>
                      <a:pt x="236" y="124"/>
                    </a:lnTo>
                    <a:lnTo>
                      <a:pt x="332" y="136"/>
                    </a:lnTo>
                    <a:lnTo>
                      <a:pt x="440" y="146"/>
                    </a:lnTo>
                    <a:lnTo>
                      <a:pt x="558" y="152"/>
                    </a:lnTo>
                    <a:lnTo>
                      <a:pt x="684" y="156"/>
                    </a:lnTo>
                    <a:lnTo>
                      <a:pt x="752" y="156"/>
                    </a:lnTo>
                    <a:lnTo>
                      <a:pt x="820" y="156"/>
                    </a:lnTo>
                    <a:lnTo>
                      <a:pt x="890" y="152"/>
                    </a:lnTo>
                    <a:lnTo>
                      <a:pt x="960" y="150"/>
                    </a:lnTo>
                    <a:lnTo>
                      <a:pt x="1034" y="144"/>
                    </a:lnTo>
                    <a:lnTo>
                      <a:pt x="1106" y="136"/>
                    </a:lnTo>
                    <a:lnTo>
                      <a:pt x="1180" y="128"/>
                    </a:lnTo>
                    <a:lnTo>
                      <a:pt x="1256" y="116"/>
                    </a:lnTo>
                    <a:lnTo>
                      <a:pt x="1330" y="104"/>
                    </a:lnTo>
                    <a:lnTo>
                      <a:pt x="1406" y="88"/>
                    </a:lnTo>
                    <a:lnTo>
                      <a:pt x="1480" y="70"/>
                    </a:lnTo>
                    <a:lnTo>
                      <a:pt x="1556" y="50"/>
                    </a:lnTo>
                    <a:lnTo>
                      <a:pt x="1630" y="26"/>
                    </a:lnTo>
                    <a:lnTo>
                      <a:pt x="1704" y="0"/>
                    </a:lnTo>
                    <a:lnTo>
                      <a:pt x="1704" y="0"/>
                    </a:lnTo>
                    <a:lnTo>
                      <a:pt x="1670" y="16"/>
                    </a:lnTo>
                    <a:lnTo>
                      <a:pt x="1630" y="32"/>
                    </a:lnTo>
                    <a:lnTo>
                      <a:pt x="1574" y="54"/>
                    </a:lnTo>
                    <a:lnTo>
                      <a:pt x="1504" y="76"/>
                    </a:lnTo>
                    <a:lnTo>
                      <a:pt x="1420" y="102"/>
                    </a:lnTo>
                    <a:lnTo>
                      <a:pt x="1322" y="126"/>
                    </a:lnTo>
                    <a:lnTo>
                      <a:pt x="1270" y="138"/>
                    </a:lnTo>
                    <a:lnTo>
                      <a:pt x="1214" y="148"/>
                    </a:lnTo>
                    <a:lnTo>
                      <a:pt x="1156" y="158"/>
                    </a:lnTo>
                    <a:lnTo>
                      <a:pt x="1094" y="168"/>
                    </a:lnTo>
                    <a:lnTo>
                      <a:pt x="1030" y="176"/>
                    </a:lnTo>
                    <a:lnTo>
                      <a:pt x="964" y="182"/>
                    </a:lnTo>
                    <a:lnTo>
                      <a:pt x="894" y="188"/>
                    </a:lnTo>
                    <a:lnTo>
                      <a:pt x="822" y="190"/>
                    </a:lnTo>
                    <a:lnTo>
                      <a:pt x="750" y="192"/>
                    </a:lnTo>
                    <a:lnTo>
                      <a:pt x="674" y="192"/>
                    </a:lnTo>
                    <a:lnTo>
                      <a:pt x="596" y="188"/>
                    </a:lnTo>
                    <a:lnTo>
                      <a:pt x="516" y="182"/>
                    </a:lnTo>
                    <a:lnTo>
                      <a:pt x="434" y="174"/>
                    </a:lnTo>
                    <a:lnTo>
                      <a:pt x="350" y="164"/>
                    </a:lnTo>
                    <a:lnTo>
                      <a:pt x="264" y="148"/>
                    </a:lnTo>
                    <a:lnTo>
                      <a:pt x="178" y="132"/>
                    </a:lnTo>
                    <a:lnTo>
                      <a:pt x="90" y="110"/>
                    </a:lnTo>
                    <a:lnTo>
                      <a:pt x="0" y="8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3" name="Freeform 485"/>
              <p:cNvSpPr>
                <a:spLocks/>
              </p:cNvSpPr>
              <p:nvPr/>
            </p:nvSpPr>
            <p:spPr bwMode="auto">
              <a:xfrm>
                <a:off x="-6033965" y="5589343"/>
                <a:ext cx="2705100" cy="304800"/>
              </a:xfrm>
              <a:custGeom>
                <a:avLst/>
                <a:gdLst>
                  <a:gd name="T0" fmla="*/ 0 w 1704"/>
                  <a:gd name="T1" fmla="*/ 86 h 192"/>
                  <a:gd name="T2" fmla="*/ 0 w 1704"/>
                  <a:gd name="T3" fmla="*/ 86 h 192"/>
                  <a:gd name="T4" fmla="*/ 40 w 1704"/>
                  <a:gd name="T5" fmla="*/ 94 h 192"/>
                  <a:gd name="T6" fmla="*/ 90 w 1704"/>
                  <a:gd name="T7" fmla="*/ 104 h 192"/>
                  <a:gd name="T8" fmla="*/ 156 w 1704"/>
                  <a:gd name="T9" fmla="*/ 114 h 192"/>
                  <a:gd name="T10" fmla="*/ 236 w 1704"/>
                  <a:gd name="T11" fmla="*/ 124 h 192"/>
                  <a:gd name="T12" fmla="*/ 332 w 1704"/>
                  <a:gd name="T13" fmla="*/ 136 h 192"/>
                  <a:gd name="T14" fmla="*/ 440 w 1704"/>
                  <a:gd name="T15" fmla="*/ 146 h 192"/>
                  <a:gd name="T16" fmla="*/ 558 w 1704"/>
                  <a:gd name="T17" fmla="*/ 152 h 192"/>
                  <a:gd name="T18" fmla="*/ 684 w 1704"/>
                  <a:gd name="T19" fmla="*/ 156 h 192"/>
                  <a:gd name="T20" fmla="*/ 752 w 1704"/>
                  <a:gd name="T21" fmla="*/ 156 h 192"/>
                  <a:gd name="T22" fmla="*/ 820 w 1704"/>
                  <a:gd name="T23" fmla="*/ 156 h 192"/>
                  <a:gd name="T24" fmla="*/ 890 w 1704"/>
                  <a:gd name="T25" fmla="*/ 152 h 192"/>
                  <a:gd name="T26" fmla="*/ 960 w 1704"/>
                  <a:gd name="T27" fmla="*/ 150 h 192"/>
                  <a:gd name="T28" fmla="*/ 1034 w 1704"/>
                  <a:gd name="T29" fmla="*/ 144 h 192"/>
                  <a:gd name="T30" fmla="*/ 1106 w 1704"/>
                  <a:gd name="T31" fmla="*/ 136 h 192"/>
                  <a:gd name="T32" fmla="*/ 1180 w 1704"/>
                  <a:gd name="T33" fmla="*/ 128 h 192"/>
                  <a:gd name="T34" fmla="*/ 1256 w 1704"/>
                  <a:gd name="T35" fmla="*/ 116 h 192"/>
                  <a:gd name="T36" fmla="*/ 1330 w 1704"/>
                  <a:gd name="T37" fmla="*/ 104 h 192"/>
                  <a:gd name="T38" fmla="*/ 1406 w 1704"/>
                  <a:gd name="T39" fmla="*/ 88 h 192"/>
                  <a:gd name="T40" fmla="*/ 1480 w 1704"/>
                  <a:gd name="T41" fmla="*/ 70 h 192"/>
                  <a:gd name="T42" fmla="*/ 1556 w 1704"/>
                  <a:gd name="T43" fmla="*/ 50 h 192"/>
                  <a:gd name="T44" fmla="*/ 1630 w 1704"/>
                  <a:gd name="T45" fmla="*/ 26 h 192"/>
                  <a:gd name="T46" fmla="*/ 1704 w 1704"/>
                  <a:gd name="T47" fmla="*/ 0 h 192"/>
                  <a:gd name="T48" fmla="*/ 1704 w 1704"/>
                  <a:gd name="T49" fmla="*/ 0 h 192"/>
                  <a:gd name="T50" fmla="*/ 1670 w 1704"/>
                  <a:gd name="T51" fmla="*/ 16 h 192"/>
                  <a:gd name="T52" fmla="*/ 1630 w 1704"/>
                  <a:gd name="T53" fmla="*/ 32 h 192"/>
                  <a:gd name="T54" fmla="*/ 1574 w 1704"/>
                  <a:gd name="T55" fmla="*/ 54 h 192"/>
                  <a:gd name="T56" fmla="*/ 1504 w 1704"/>
                  <a:gd name="T57" fmla="*/ 76 h 192"/>
                  <a:gd name="T58" fmla="*/ 1420 w 1704"/>
                  <a:gd name="T59" fmla="*/ 102 h 192"/>
                  <a:gd name="T60" fmla="*/ 1322 w 1704"/>
                  <a:gd name="T61" fmla="*/ 126 h 192"/>
                  <a:gd name="T62" fmla="*/ 1270 w 1704"/>
                  <a:gd name="T63" fmla="*/ 138 h 192"/>
                  <a:gd name="T64" fmla="*/ 1214 w 1704"/>
                  <a:gd name="T65" fmla="*/ 148 h 192"/>
                  <a:gd name="T66" fmla="*/ 1156 w 1704"/>
                  <a:gd name="T67" fmla="*/ 158 h 192"/>
                  <a:gd name="T68" fmla="*/ 1094 w 1704"/>
                  <a:gd name="T69" fmla="*/ 168 h 192"/>
                  <a:gd name="T70" fmla="*/ 1030 w 1704"/>
                  <a:gd name="T71" fmla="*/ 176 h 192"/>
                  <a:gd name="T72" fmla="*/ 964 w 1704"/>
                  <a:gd name="T73" fmla="*/ 182 h 192"/>
                  <a:gd name="T74" fmla="*/ 894 w 1704"/>
                  <a:gd name="T75" fmla="*/ 188 h 192"/>
                  <a:gd name="T76" fmla="*/ 822 w 1704"/>
                  <a:gd name="T77" fmla="*/ 190 h 192"/>
                  <a:gd name="T78" fmla="*/ 750 w 1704"/>
                  <a:gd name="T79" fmla="*/ 192 h 192"/>
                  <a:gd name="T80" fmla="*/ 674 w 1704"/>
                  <a:gd name="T81" fmla="*/ 192 h 192"/>
                  <a:gd name="T82" fmla="*/ 596 w 1704"/>
                  <a:gd name="T83" fmla="*/ 188 h 192"/>
                  <a:gd name="T84" fmla="*/ 516 w 1704"/>
                  <a:gd name="T85" fmla="*/ 182 h 192"/>
                  <a:gd name="T86" fmla="*/ 434 w 1704"/>
                  <a:gd name="T87" fmla="*/ 174 h 192"/>
                  <a:gd name="T88" fmla="*/ 350 w 1704"/>
                  <a:gd name="T89" fmla="*/ 164 h 192"/>
                  <a:gd name="T90" fmla="*/ 264 w 1704"/>
                  <a:gd name="T91" fmla="*/ 148 h 192"/>
                  <a:gd name="T92" fmla="*/ 178 w 1704"/>
                  <a:gd name="T93" fmla="*/ 132 h 192"/>
                  <a:gd name="T94" fmla="*/ 90 w 1704"/>
                  <a:gd name="T95" fmla="*/ 110 h 192"/>
                  <a:gd name="T96" fmla="*/ 0 w 1704"/>
                  <a:gd name="T97" fmla="*/ 86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04" h="192">
                    <a:moveTo>
                      <a:pt x="0" y="86"/>
                    </a:moveTo>
                    <a:lnTo>
                      <a:pt x="0" y="86"/>
                    </a:lnTo>
                    <a:lnTo>
                      <a:pt x="40" y="94"/>
                    </a:lnTo>
                    <a:lnTo>
                      <a:pt x="90" y="104"/>
                    </a:lnTo>
                    <a:lnTo>
                      <a:pt x="156" y="114"/>
                    </a:lnTo>
                    <a:lnTo>
                      <a:pt x="236" y="124"/>
                    </a:lnTo>
                    <a:lnTo>
                      <a:pt x="332" y="136"/>
                    </a:lnTo>
                    <a:lnTo>
                      <a:pt x="440" y="146"/>
                    </a:lnTo>
                    <a:lnTo>
                      <a:pt x="558" y="152"/>
                    </a:lnTo>
                    <a:lnTo>
                      <a:pt x="684" y="156"/>
                    </a:lnTo>
                    <a:lnTo>
                      <a:pt x="752" y="156"/>
                    </a:lnTo>
                    <a:lnTo>
                      <a:pt x="820" y="156"/>
                    </a:lnTo>
                    <a:lnTo>
                      <a:pt x="890" y="152"/>
                    </a:lnTo>
                    <a:lnTo>
                      <a:pt x="960" y="150"/>
                    </a:lnTo>
                    <a:lnTo>
                      <a:pt x="1034" y="144"/>
                    </a:lnTo>
                    <a:lnTo>
                      <a:pt x="1106" y="136"/>
                    </a:lnTo>
                    <a:lnTo>
                      <a:pt x="1180" y="128"/>
                    </a:lnTo>
                    <a:lnTo>
                      <a:pt x="1256" y="116"/>
                    </a:lnTo>
                    <a:lnTo>
                      <a:pt x="1330" y="104"/>
                    </a:lnTo>
                    <a:lnTo>
                      <a:pt x="1406" y="88"/>
                    </a:lnTo>
                    <a:lnTo>
                      <a:pt x="1480" y="70"/>
                    </a:lnTo>
                    <a:lnTo>
                      <a:pt x="1556" y="50"/>
                    </a:lnTo>
                    <a:lnTo>
                      <a:pt x="1630" y="26"/>
                    </a:lnTo>
                    <a:lnTo>
                      <a:pt x="1704" y="0"/>
                    </a:lnTo>
                    <a:lnTo>
                      <a:pt x="1704" y="0"/>
                    </a:lnTo>
                    <a:lnTo>
                      <a:pt x="1670" y="16"/>
                    </a:lnTo>
                    <a:lnTo>
                      <a:pt x="1630" y="32"/>
                    </a:lnTo>
                    <a:lnTo>
                      <a:pt x="1574" y="54"/>
                    </a:lnTo>
                    <a:lnTo>
                      <a:pt x="1504" y="76"/>
                    </a:lnTo>
                    <a:lnTo>
                      <a:pt x="1420" y="102"/>
                    </a:lnTo>
                    <a:lnTo>
                      <a:pt x="1322" y="126"/>
                    </a:lnTo>
                    <a:lnTo>
                      <a:pt x="1270" y="138"/>
                    </a:lnTo>
                    <a:lnTo>
                      <a:pt x="1214" y="148"/>
                    </a:lnTo>
                    <a:lnTo>
                      <a:pt x="1156" y="158"/>
                    </a:lnTo>
                    <a:lnTo>
                      <a:pt x="1094" y="168"/>
                    </a:lnTo>
                    <a:lnTo>
                      <a:pt x="1030" y="176"/>
                    </a:lnTo>
                    <a:lnTo>
                      <a:pt x="964" y="182"/>
                    </a:lnTo>
                    <a:lnTo>
                      <a:pt x="894" y="188"/>
                    </a:lnTo>
                    <a:lnTo>
                      <a:pt x="822" y="190"/>
                    </a:lnTo>
                    <a:lnTo>
                      <a:pt x="750" y="192"/>
                    </a:lnTo>
                    <a:lnTo>
                      <a:pt x="674" y="192"/>
                    </a:lnTo>
                    <a:lnTo>
                      <a:pt x="596" y="188"/>
                    </a:lnTo>
                    <a:lnTo>
                      <a:pt x="516" y="182"/>
                    </a:lnTo>
                    <a:lnTo>
                      <a:pt x="434" y="174"/>
                    </a:lnTo>
                    <a:lnTo>
                      <a:pt x="350" y="164"/>
                    </a:lnTo>
                    <a:lnTo>
                      <a:pt x="264" y="148"/>
                    </a:lnTo>
                    <a:lnTo>
                      <a:pt x="178" y="132"/>
                    </a:lnTo>
                    <a:lnTo>
                      <a:pt x="90" y="110"/>
                    </a:lnTo>
                    <a:lnTo>
                      <a:pt x="0" y="8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4" name="Freeform 487"/>
              <p:cNvSpPr>
                <a:spLocks/>
              </p:cNvSpPr>
              <p:nvPr/>
            </p:nvSpPr>
            <p:spPr bwMode="auto">
              <a:xfrm>
                <a:off x="-5732340" y="5894143"/>
                <a:ext cx="279400" cy="187325"/>
              </a:xfrm>
              <a:custGeom>
                <a:avLst/>
                <a:gdLst>
                  <a:gd name="T0" fmla="*/ 98 w 176"/>
                  <a:gd name="T1" fmla="*/ 116 h 118"/>
                  <a:gd name="T2" fmla="*/ 98 w 176"/>
                  <a:gd name="T3" fmla="*/ 116 h 118"/>
                  <a:gd name="T4" fmla="*/ 72 w 176"/>
                  <a:gd name="T5" fmla="*/ 110 h 118"/>
                  <a:gd name="T6" fmla="*/ 52 w 176"/>
                  <a:gd name="T7" fmla="*/ 104 h 118"/>
                  <a:gd name="T8" fmla="*/ 34 w 176"/>
                  <a:gd name="T9" fmla="*/ 96 h 118"/>
                  <a:gd name="T10" fmla="*/ 20 w 176"/>
                  <a:gd name="T11" fmla="*/ 86 h 118"/>
                  <a:gd name="T12" fmla="*/ 10 w 176"/>
                  <a:gd name="T13" fmla="*/ 76 h 118"/>
                  <a:gd name="T14" fmla="*/ 4 w 176"/>
                  <a:gd name="T15" fmla="*/ 66 h 118"/>
                  <a:gd name="T16" fmla="*/ 0 w 176"/>
                  <a:gd name="T17" fmla="*/ 54 h 118"/>
                  <a:gd name="T18" fmla="*/ 0 w 176"/>
                  <a:gd name="T19" fmla="*/ 44 h 118"/>
                  <a:gd name="T20" fmla="*/ 4 w 176"/>
                  <a:gd name="T21" fmla="*/ 34 h 118"/>
                  <a:gd name="T22" fmla="*/ 10 w 176"/>
                  <a:gd name="T23" fmla="*/ 26 h 118"/>
                  <a:gd name="T24" fmla="*/ 18 w 176"/>
                  <a:gd name="T25" fmla="*/ 18 h 118"/>
                  <a:gd name="T26" fmla="*/ 30 w 176"/>
                  <a:gd name="T27" fmla="*/ 10 h 118"/>
                  <a:gd name="T28" fmla="*/ 44 w 176"/>
                  <a:gd name="T29" fmla="*/ 6 h 118"/>
                  <a:gd name="T30" fmla="*/ 58 w 176"/>
                  <a:gd name="T31" fmla="*/ 2 h 118"/>
                  <a:gd name="T32" fmla="*/ 78 w 176"/>
                  <a:gd name="T33" fmla="*/ 0 h 118"/>
                  <a:gd name="T34" fmla="*/ 98 w 176"/>
                  <a:gd name="T35" fmla="*/ 2 h 118"/>
                  <a:gd name="T36" fmla="*/ 98 w 176"/>
                  <a:gd name="T37" fmla="*/ 2 h 118"/>
                  <a:gd name="T38" fmla="*/ 116 w 176"/>
                  <a:gd name="T39" fmla="*/ 6 h 118"/>
                  <a:gd name="T40" fmla="*/ 134 w 176"/>
                  <a:gd name="T41" fmla="*/ 12 h 118"/>
                  <a:gd name="T42" fmla="*/ 148 w 176"/>
                  <a:gd name="T43" fmla="*/ 20 h 118"/>
                  <a:gd name="T44" fmla="*/ 158 w 176"/>
                  <a:gd name="T45" fmla="*/ 28 h 118"/>
                  <a:gd name="T46" fmla="*/ 166 w 176"/>
                  <a:gd name="T47" fmla="*/ 38 h 118"/>
                  <a:gd name="T48" fmla="*/ 172 w 176"/>
                  <a:gd name="T49" fmla="*/ 48 h 118"/>
                  <a:gd name="T50" fmla="*/ 174 w 176"/>
                  <a:gd name="T51" fmla="*/ 60 h 118"/>
                  <a:gd name="T52" fmla="*/ 176 w 176"/>
                  <a:gd name="T53" fmla="*/ 70 h 118"/>
                  <a:gd name="T54" fmla="*/ 174 w 176"/>
                  <a:gd name="T55" fmla="*/ 80 h 118"/>
                  <a:gd name="T56" fmla="*/ 170 w 176"/>
                  <a:gd name="T57" fmla="*/ 90 h 118"/>
                  <a:gd name="T58" fmla="*/ 162 w 176"/>
                  <a:gd name="T59" fmla="*/ 100 h 118"/>
                  <a:gd name="T60" fmla="*/ 154 w 176"/>
                  <a:gd name="T61" fmla="*/ 106 h 118"/>
                  <a:gd name="T62" fmla="*/ 142 w 176"/>
                  <a:gd name="T63" fmla="*/ 112 h 118"/>
                  <a:gd name="T64" fmla="*/ 130 w 176"/>
                  <a:gd name="T65" fmla="*/ 116 h 118"/>
                  <a:gd name="T66" fmla="*/ 114 w 176"/>
                  <a:gd name="T67" fmla="*/ 118 h 118"/>
                  <a:gd name="T68" fmla="*/ 98 w 176"/>
                  <a:gd name="T69" fmla="*/ 116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6" h="118">
                    <a:moveTo>
                      <a:pt x="98" y="116"/>
                    </a:moveTo>
                    <a:lnTo>
                      <a:pt x="98" y="116"/>
                    </a:lnTo>
                    <a:lnTo>
                      <a:pt x="72" y="110"/>
                    </a:lnTo>
                    <a:lnTo>
                      <a:pt x="52" y="104"/>
                    </a:lnTo>
                    <a:lnTo>
                      <a:pt x="34" y="96"/>
                    </a:lnTo>
                    <a:lnTo>
                      <a:pt x="20" y="86"/>
                    </a:lnTo>
                    <a:lnTo>
                      <a:pt x="10" y="76"/>
                    </a:lnTo>
                    <a:lnTo>
                      <a:pt x="4" y="66"/>
                    </a:lnTo>
                    <a:lnTo>
                      <a:pt x="0" y="54"/>
                    </a:lnTo>
                    <a:lnTo>
                      <a:pt x="0" y="44"/>
                    </a:lnTo>
                    <a:lnTo>
                      <a:pt x="4" y="34"/>
                    </a:lnTo>
                    <a:lnTo>
                      <a:pt x="10" y="26"/>
                    </a:lnTo>
                    <a:lnTo>
                      <a:pt x="18" y="18"/>
                    </a:lnTo>
                    <a:lnTo>
                      <a:pt x="30" y="10"/>
                    </a:lnTo>
                    <a:lnTo>
                      <a:pt x="44" y="6"/>
                    </a:lnTo>
                    <a:lnTo>
                      <a:pt x="58" y="2"/>
                    </a:lnTo>
                    <a:lnTo>
                      <a:pt x="78" y="0"/>
                    </a:lnTo>
                    <a:lnTo>
                      <a:pt x="98" y="2"/>
                    </a:lnTo>
                    <a:lnTo>
                      <a:pt x="98" y="2"/>
                    </a:lnTo>
                    <a:lnTo>
                      <a:pt x="116" y="6"/>
                    </a:lnTo>
                    <a:lnTo>
                      <a:pt x="134" y="12"/>
                    </a:lnTo>
                    <a:lnTo>
                      <a:pt x="148" y="20"/>
                    </a:lnTo>
                    <a:lnTo>
                      <a:pt x="158" y="28"/>
                    </a:lnTo>
                    <a:lnTo>
                      <a:pt x="166" y="38"/>
                    </a:lnTo>
                    <a:lnTo>
                      <a:pt x="172" y="48"/>
                    </a:lnTo>
                    <a:lnTo>
                      <a:pt x="174" y="60"/>
                    </a:lnTo>
                    <a:lnTo>
                      <a:pt x="176" y="70"/>
                    </a:lnTo>
                    <a:lnTo>
                      <a:pt x="174" y="80"/>
                    </a:lnTo>
                    <a:lnTo>
                      <a:pt x="170" y="90"/>
                    </a:lnTo>
                    <a:lnTo>
                      <a:pt x="162" y="100"/>
                    </a:lnTo>
                    <a:lnTo>
                      <a:pt x="154" y="106"/>
                    </a:lnTo>
                    <a:lnTo>
                      <a:pt x="142" y="112"/>
                    </a:lnTo>
                    <a:lnTo>
                      <a:pt x="130" y="116"/>
                    </a:lnTo>
                    <a:lnTo>
                      <a:pt x="114" y="118"/>
                    </a:lnTo>
                    <a:lnTo>
                      <a:pt x="98" y="1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5" name="Freeform 488"/>
              <p:cNvSpPr>
                <a:spLocks/>
              </p:cNvSpPr>
              <p:nvPr/>
            </p:nvSpPr>
            <p:spPr bwMode="auto">
              <a:xfrm>
                <a:off x="-5732340" y="5894143"/>
                <a:ext cx="279400" cy="187325"/>
              </a:xfrm>
              <a:custGeom>
                <a:avLst/>
                <a:gdLst>
                  <a:gd name="T0" fmla="*/ 98 w 176"/>
                  <a:gd name="T1" fmla="*/ 116 h 118"/>
                  <a:gd name="T2" fmla="*/ 98 w 176"/>
                  <a:gd name="T3" fmla="*/ 116 h 118"/>
                  <a:gd name="T4" fmla="*/ 72 w 176"/>
                  <a:gd name="T5" fmla="*/ 110 h 118"/>
                  <a:gd name="T6" fmla="*/ 52 w 176"/>
                  <a:gd name="T7" fmla="*/ 104 h 118"/>
                  <a:gd name="T8" fmla="*/ 34 w 176"/>
                  <a:gd name="T9" fmla="*/ 96 h 118"/>
                  <a:gd name="T10" fmla="*/ 20 w 176"/>
                  <a:gd name="T11" fmla="*/ 86 h 118"/>
                  <a:gd name="T12" fmla="*/ 10 w 176"/>
                  <a:gd name="T13" fmla="*/ 76 h 118"/>
                  <a:gd name="T14" fmla="*/ 4 w 176"/>
                  <a:gd name="T15" fmla="*/ 66 h 118"/>
                  <a:gd name="T16" fmla="*/ 0 w 176"/>
                  <a:gd name="T17" fmla="*/ 54 h 118"/>
                  <a:gd name="T18" fmla="*/ 0 w 176"/>
                  <a:gd name="T19" fmla="*/ 44 h 118"/>
                  <a:gd name="T20" fmla="*/ 4 w 176"/>
                  <a:gd name="T21" fmla="*/ 34 h 118"/>
                  <a:gd name="T22" fmla="*/ 10 w 176"/>
                  <a:gd name="T23" fmla="*/ 26 h 118"/>
                  <a:gd name="T24" fmla="*/ 18 w 176"/>
                  <a:gd name="T25" fmla="*/ 18 h 118"/>
                  <a:gd name="T26" fmla="*/ 30 w 176"/>
                  <a:gd name="T27" fmla="*/ 10 h 118"/>
                  <a:gd name="T28" fmla="*/ 44 w 176"/>
                  <a:gd name="T29" fmla="*/ 6 h 118"/>
                  <a:gd name="T30" fmla="*/ 58 w 176"/>
                  <a:gd name="T31" fmla="*/ 2 h 118"/>
                  <a:gd name="T32" fmla="*/ 78 w 176"/>
                  <a:gd name="T33" fmla="*/ 0 h 118"/>
                  <a:gd name="T34" fmla="*/ 98 w 176"/>
                  <a:gd name="T35" fmla="*/ 2 h 118"/>
                  <a:gd name="T36" fmla="*/ 98 w 176"/>
                  <a:gd name="T37" fmla="*/ 2 h 118"/>
                  <a:gd name="T38" fmla="*/ 116 w 176"/>
                  <a:gd name="T39" fmla="*/ 6 h 118"/>
                  <a:gd name="T40" fmla="*/ 134 w 176"/>
                  <a:gd name="T41" fmla="*/ 12 h 118"/>
                  <a:gd name="T42" fmla="*/ 148 w 176"/>
                  <a:gd name="T43" fmla="*/ 20 h 118"/>
                  <a:gd name="T44" fmla="*/ 158 w 176"/>
                  <a:gd name="T45" fmla="*/ 28 h 118"/>
                  <a:gd name="T46" fmla="*/ 166 w 176"/>
                  <a:gd name="T47" fmla="*/ 38 h 118"/>
                  <a:gd name="T48" fmla="*/ 172 w 176"/>
                  <a:gd name="T49" fmla="*/ 48 h 118"/>
                  <a:gd name="T50" fmla="*/ 174 w 176"/>
                  <a:gd name="T51" fmla="*/ 60 h 118"/>
                  <a:gd name="T52" fmla="*/ 176 w 176"/>
                  <a:gd name="T53" fmla="*/ 70 h 118"/>
                  <a:gd name="T54" fmla="*/ 174 w 176"/>
                  <a:gd name="T55" fmla="*/ 80 h 118"/>
                  <a:gd name="T56" fmla="*/ 170 w 176"/>
                  <a:gd name="T57" fmla="*/ 90 h 118"/>
                  <a:gd name="T58" fmla="*/ 162 w 176"/>
                  <a:gd name="T59" fmla="*/ 100 h 118"/>
                  <a:gd name="T60" fmla="*/ 154 w 176"/>
                  <a:gd name="T61" fmla="*/ 106 h 118"/>
                  <a:gd name="T62" fmla="*/ 142 w 176"/>
                  <a:gd name="T63" fmla="*/ 112 h 118"/>
                  <a:gd name="T64" fmla="*/ 130 w 176"/>
                  <a:gd name="T65" fmla="*/ 116 h 118"/>
                  <a:gd name="T66" fmla="*/ 114 w 176"/>
                  <a:gd name="T67" fmla="*/ 118 h 118"/>
                  <a:gd name="T68" fmla="*/ 98 w 176"/>
                  <a:gd name="T69" fmla="*/ 116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6" h="118">
                    <a:moveTo>
                      <a:pt x="98" y="116"/>
                    </a:moveTo>
                    <a:lnTo>
                      <a:pt x="98" y="116"/>
                    </a:lnTo>
                    <a:lnTo>
                      <a:pt x="72" y="110"/>
                    </a:lnTo>
                    <a:lnTo>
                      <a:pt x="52" y="104"/>
                    </a:lnTo>
                    <a:lnTo>
                      <a:pt x="34" y="96"/>
                    </a:lnTo>
                    <a:lnTo>
                      <a:pt x="20" y="86"/>
                    </a:lnTo>
                    <a:lnTo>
                      <a:pt x="10" y="76"/>
                    </a:lnTo>
                    <a:lnTo>
                      <a:pt x="4" y="66"/>
                    </a:lnTo>
                    <a:lnTo>
                      <a:pt x="0" y="54"/>
                    </a:lnTo>
                    <a:lnTo>
                      <a:pt x="0" y="44"/>
                    </a:lnTo>
                    <a:lnTo>
                      <a:pt x="4" y="34"/>
                    </a:lnTo>
                    <a:lnTo>
                      <a:pt x="10" y="26"/>
                    </a:lnTo>
                    <a:lnTo>
                      <a:pt x="18" y="18"/>
                    </a:lnTo>
                    <a:lnTo>
                      <a:pt x="30" y="10"/>
                    </a:lnTo>
                    <a:lnTo>
                      <a:pt x="44" y="6"/>
                    </a:lnTo>
                    <a:lnTo>
                      <a:pt x="58" y="2"/>
                    </a:lnTo>
                    <a:lnTo>
                      <a:pt x="78" y="0"/>
                    </a:lnTo>
                    <a:lnTo>
                      <a:pt x="98" y="2"/>
                    </a:lnTo>
                    <a:lnTo>
                      <a:pt x="98" y="2"/>
                    </a:lnTo>
                    <a:lnTo>
                      <a:pt x="116" y="6"/>
                    </a:lnTo>
                    <a:lnTo>
                      <a:pt x="134" y="12"/>
                    </a:lnTo>
                    <a:lnTo>
                      <a:pt x="148" y="20"/>
                    </a:lnTo>
                    <a:lnTo>
                      <a:pt x="158" y="28"/>
                    </a:lnTo>
                    <a:lnTo>
                      <a:pt x="166" y="38"/>
                    </a:lnTo>
                    <a:lnTo>
                      <a:pt x="172" y="48"/>
                    </a:lnTo>
                    <a:lnTo>
                      <a:pt x="174" y="60"/>
                    </a:lnTo>
                    <a:lnTo>
                      <a:pt x="176" y="70"/>
                    </a:lnTo>
                    <a:lnTo>
                      <a:pt x="174" y="80"/>
                    </a:lnTo>
                    <a:lnTo>
                      <a:pt x="170" y="90"/>
                    </a:lnTo>
                    <a:lnTo>
                      <a:pt x="162" y="100"/>
                    </a:lnTo>
                    <a:lnTo>
                      <a:pt x="154" y="106"/>
                    </a:lnTo>
                    <a:lnTo>
                      <a:pt x="142" y="112"/>
                    </a:lnTo>
                    <a:lnTo>
                      <a:pt x="130" y="116"/>
                    </a:lnTo>
                    <a:lnTo>
                      <a:pt x="114" y="118"/>
                    </a:lnTo>
                    <a:lnTo>
                      <a:pt x="98" y="11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6" name="Freeform 491"/>
              <p:cNvSpPr>
                <a:spLocks/>
              </p:cNvSpPr>
              <p:nvPr/>
            </p:nvSpPr>
            <p:spPr bwMode="auto">
              <a:xfrm>
                <a:off x="-6373690" y="7094293"/>
                <a:ext cx="3429000" cy="2047875"/>
              </a:xfrm>
              <a:custGeom>
                <a:avLst/>
                <a:gdLst>
                  <a:gd name="T0" fmla="*/ 0 w 2160"/>
                  <a:gd name="T1" fmla="*/ 70 h 1290"/>
                  <a:gd name="T2" fmla="*/ 0 w 2160"/>
                  <a:gd name="T3" fmla="*/ 70 h 1290"/>
                  <a:gd name="T4" fmla="*/ 60 w 2160"/>
                  <a:gd name="T5" fmla="*/ 72 h 1290"/>
                  <a:gd name="T6" fmla="*/ 220 w 2160"/>
                  <a:gd name="T7" fmla="*/ 78 h 1290"/>
                  <a:gd name="T8" fmla="*/ 462 w 2160"/>
                  <a:gd name="T9" fmla="*/ 84 h 1290"/>
                  <a:gd name="T10" fmla="*/ 608 w 2160"/>
                  <a:gd name="T11" fmla="*/ 86 h 1290"/>
                  <a:gd name="T12" fmla="*/ 766 w 2160"/>
                  <a:gd name="T13" fmla="*/ 88 h 1290"/>
                  <a:gd name="T14" fmla="*/ 934 w 2160"/>
                  <a:gd name="T15" fmla="*/ 86 h 1290"/>
                  <a:gd name="T16" fmla="*/ 1108 w 2160"/>
                  <a:gd name="T17" fmla="*/ 84 h 1290"/>
                  <a:gd name="T18" fmla="*/ 1288 w 2160"/>
                  <a:gd name="T19" fmla="*/ 78 h 1290"/>
                  <a:gd name="T20" fmla="*/ 1468 w 2160"/>
                  <a:gd name="T21" fmla="*/ 70 h 1290"/>
                  <a:gd name="T22" fmla="*/ 1648 w 2160"/>
                  <a:gd name="T23" fmla="*/ 58 h 1290"/>
                  <a:gd name="T24" fmla="*/ 1826 w 2160"/>
                  <a:gd name="T25" fmla="*/ 44 h 1290"/>
                  <a:gd name="T26" fmla="*/ 1912 w 2160"/>
                  <a:gd name="T27" fmla="*/ 34 h 1290"/>
                  <a:gd name="T28" fmla="*/ 1996 w 2160"/>
                  <a:gd name="T29" fmla="*/ 24 h 1290"/>
                  <a:gd name="T30" fmla="*/ 2080 w 2160"/>
                  <a:gd name="T31" fmla="*/ 12 h 1290"/>
                  <a:gd name="T32" fmla="*/ 2160 w 2160"/>
                  <a:gd name="T33" fmla="*/ 0 h 1290"/>
                  <a:gd name="T34" fmla="*/ 2160 w 2160"/>
                  <a:gd name="T35" fmla="*/ 0 h 1290"/>
                  <a:gd name="T36" fmla="*/ 2136 w 2160"/>
                  <a:gd name="T37" fmla="*/ 172 h 1290"/>
                  <a:gd name="T38" fmla="*/ 2084 w 2160"/>
                  <a:gd name="T39" fmla="*/ 556 h 1290"/>
                  <a:gd name="T40" fmla="*/ 2054 w 2160"/>
                  <a:gd name="T41" fmla="*/ 766 h 1290"/>
                  <a:gd name="T42" fmla="*/ 2026 w 2160"/>
                  <a:gd name="T43" fmla="*/ 954 h 1290"/>
                  <a:gd name="T44" fmla="*/ 2012 w 2160"/>
                  <a:gd name="T45" fmla="*/ 1032 h 1290"/>
                  <a:gd name="T46" fmla="*/ 2000 w 2160"/>
                  <a:gd name="T47" fmla="*/ 1096 h 1290"/>
                  <a:gd name="T48" fmla="*/ 1990 w 2160"/>
                  <a:gd name="T49" fmla="*/ 1142 h 1290"/>
                  <a:gd name="T50" fmla="*/ 1986 w 2160"/>
                  <a:gd name="T51" fmla="*/ 1158 h 1290"/>
                  <a:gd name="T52" fmla="*/ 1982 w 2160"/>
                  <a:gd name="T53" fmla="*/ 1168 h 1290"/>
                  <a:gd name="T54" fmla="*/ 1982 w 2160"/>
                  <a:gd name="T55" fmla="*/ 1168 h 1290"/>
                  <a:gd name="T56" fmla="*/ 1926 w 2160"/>
                  <a:gd name="T57" fmla="*/ 1178 h 1290"/>
                  <a:gd name="T58" fmla="*/ 1778 w 2160"/>
                  <a:gd name="T59" fmla="*/ 1204 h 1290"/>
                  <a:gd name="T60" fmla="*/ 1674 w 2160"/>
                  <a:gd name="T61" fmla="*/ 1220 h 1290"/>
                  <a:gd name="T62" fmla="*/ 1558 w 2160"/>
                  <a:gd name="T63" fmla="*/ 1236 h 1290"/>
                  <a:gd name="T64" fmla="*/ 1428 w 2160"/>
                  <a:gd name="T65" fmla="*/ 1252 h 1290"/>
                  <a:gd name="T66" fmla="*/ 1288 w 2160"/>
                  <a:gd name="T67" fmla="*/ 1266 h 1290"/>
                  <a:gd name="T68" fmla="*/ 1144 w 2160"/>
                  <a:gd name="T69" fmla="*/ 1278 h 1290"/>
                  <a:gd name="T70" fmla="*/ 994 w 2160"/>
                  <a:gd name="T71" fmla="*/ 1286 h 1290"/>
                  <a:gd name="T72" fmla="*/ 920 w 2160"/>
                  <a:gd name="T73" fmla="*/ 1288 h 1290"/>
                  <a:gd name="T74" fmla="*/ 846 w 2160"/>
                  <a:gd name="T75" fmla="*/ 1290 h 1290"/>
                  <a:gd name="T76" fmla="*/ 772 w 2160"/>
                  <a:gd name="T77" fmla="*/ 1290 h 1290"/>
                  <a:gd name="T78" fmla="*/ 698 w 2160"/>
                  <a:gd name="T79" fmla="*/ 1288 h 1290"/>
                  <a:gd name="T80" fmla="*/ 626 w 2160"/>
                  <a:gd name="T81" fmla="*/ 1286 h 1290"/>
                  <a:gd name="T82" fmla="*/ 556 w 2160"/>
                  <a:gd name="T83" fmla="*/ 1280 h 1290"/>
                  <a:gd name="T84" fmla="*/ 488 w 2160"/>
                  <a:gd name="T85" fmla="*/ 1274 h 1290"/>
                  <a:gd name="T86" fmla="*/ 422 w 2160"/>
                  <a:gd name="T87" fmla="*/ 1264 h 1290"/>
                  <a:gd name="T88" fmla="*/ 360 w 2160"/>
                  <a:gd name="T89" fmla="*/ 1254 h 1290"/>
                  <a:gd name="T90" fmla="*/ 300 w 2160"/>
                  <a:gd name="T91" fmla="*/ 1240 h 1290"/>
                  <a:gd name="T92" fmla="*/ 244 w 2160"/>
                  <a:gd name="T93" fmla="*/ 1224 h 1290"/>
                  <a:gd name="T94" fmla="*/ 190 w 2160"/>
                  <a:gd name="T95" fmla="*/ 1206 h 1290"/>
                  <a:gd name="T96" fmla="*/ 190 w 2160"/>
                  <a:gd name="T97" fmla="*/ 1206 h 1290"/>
                  <a:gd name="T98" fmla="*/ 108 w 2160"/>
                  <a:gd name="T99" fmla="*/ 714 h 1290"/>
                  <a:gd name="T100" fmla="*/ 44 w 2160"/>
                  <a:gd name="T101" fmla="*/ 334 h 1290"/>
                  <a:gd name="T102" fmla="*/ 0 w 2160"/>
                  <a:gd name="T103" fmla="*/ 70 h 1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160" h="1290">
                    <a:moveTo>
                      <a:pt x="0" y="70"/>
                    </a:moveTo>
                    <a:lnTo>
                      <a:pt x="0" y="70"/>
                    </a:lnTo>
                    <a:lnTo>
                      <a:pt x="60" y="72"/>
                    </a:lnTo>
                    <a:lnTo>
                      <a:pt x="220" y="78"/>
                    </a:lnTo>
                    <a:lnTo>
                      <a:pt x="462" y="84"/>
                    </a:lnTo>
                    <a:lnTo>
                      <a:pt x="608" y="86"/>
                    </a:lnTo>
                    <a:lnTo>
                      <a:pt x="766" y="88"/>
                    </a:lnTo>
                    <a:lnTo>
                      <a:pt x="934" y="86"/>
                    </a:lnTo>
                    <a:lnTo>
                      <a:pt x="1108" y="84"/>
                    </a:lnTo>
                    <a:lnTo>
                      <a:pt x="1288" y="78"/>
                    </a:lnTo>
                    <a:lnTo>
                      <a:pt x="1468" y="70"/>
                    </a:lnTo>
                    <a:lnTo>
                      <a:pt x="1648" y="58"/>
                    </a:lnTo>
                    <a:lnTo>
                      <a:pt x="1826" y="44"/>
                    </a:lnTo>
                    <a:lnTo>
                      <a:pt x="1912" y="34"/>
                    </a:lnTo>
                    <a:lnTo>
                      <a:pt x="1996" y="24"/>
                    </a:lnTo>
                    <a:lnTo>
                      <a:pt x="2080" y="12"/>
                    </a:lnTo>
                    <a:lnTo>
                      <a:pt x="2160" y="0"/>
                    </a:lnTo>
                    <a:lnTo>
                      <a:pt x="2160" y="0"/>
                    </a:lnTo>
                    <a:lnTo>
                      <a:pt x="2136" y="172"/>
                    </a:lnTo>
                    <a:lnTo>
                      <a:pt x="2084" y="556"/>
                    </a:lnTo>
                    <a:lnTo>
                      <a:pt x="2054" y="766"/>
                    </a:lnTo>
                    <a:lnTo>
                      <a:pt x="2026" y="954"/>
                    </a:lnTo>
                    <a:lnTo>
                      <a:pt x="2012" y="1032"/>
                    </a:lnTo>
                    <a:lnTo>
                      <a:pt x="2000" y="1096"/>
                    </a:lnTo>
                    <a:lnTo>
                      <a:pt x="1990" y="1142"/>
                    </a:lnTo>
                    <a:lnTo>
                      <a:pt x="1986" y="1158"/>
                    </a:lnTo>
                    <a:lnTo>
                      <a:pt x="1982" y="1168"/>
                    </a:lnTo>
                    <a:lnTo>
                      <a:pt x="1982" y="1168"/>
                    </a:lnTo>
                    <a:lnTo>
                      <a:pt x="1926" y="1178"/>
                    </a:lnTo>
                    <a:lnTo>
                      <a:pt x="1778" y="1204"/>
                    </a:lnTo>
                    <a:lnTo>
                      <a:pt x="1674" y="1220"/>
                    </a:lnTo>
                    <a:lnTo>
                      <a:pt x="1558" y="1236"/>
                    </a:lnTo>
                    <a:lnTo>
                      <a:pt x="1428" y="1252"/>
                    </a:lnTo>
                    <a:lnTo>
                      <a:pt x="1288" y="1266"/>
                    </a:lnTo>
                    <a:lnTo>
                      <a:pt x="1144" y="1278"/>
                    </a:lnTo>
                    <a:lnTo>
                      <a:pt x="994" y="1286"/>
                    </a:lnTo>
                    <a:lnTo>
                      <a:pt x="920" y="1288"/>
                    </a:lnTo>
                    <a:lnTo>
                      <a:pt x="846" y="1290"/>
                    </a:lnTo>
                    <a:lnTo>
                      <a:pt x="772" y="1290"/>
                    </a:lnTo>
                    <a:lnTo>
                      <a:pt x="698" y="1288"/>
                    </a:lnTo>
                    <a:lnTo>
                      <a:pt x="626" y="1286"/>
                    </a:lnTo>
                    <a:lnTo>
                      <a:pt x="556" y="1280"/>
                    </a:lnTo>
                    <a:lnTo>
                      <a:pt x="488" y="1274"/>
                    </a:lnTo>
                    <a:lnTo>
                      <a:pt x="422" y="1264"/>
                    </a:lnTo>
                    <a:lnTo>
                      <a:pt x="360" y="1254"/>
                    </a:lnTo>
                    <a:lnTo>
                      <a:pt x="300" y="1240"/>
                    </a:lnTo>
                    <a:lnTo>
                      <a:pt x="244" y="1224"/>
                    </a:lnTo>
                    <a:lnTo>
                      <a:pt x="190" y="1206"/>
                    </a:lnTo>
                    <a:lnTo>
                      <a:pt x="190" y="1206"/>
                    </a:lnTo>
                    <a:lnTo>
                      <a:pt x="108" y="714"/>
                    </a:lnTo>
                    <a:lnTo>
                      <a:pt x="44" y="334"/>
                    </a:lnTo>
                    <a:lnTo>
                      <a:pt x="0" y="70"/>
                    </a:lnTo>
                    <a:close/>
                  </a:path>
                </a:pathLst>
              </a:custGeom>
              <a:solidFill>
                <a:srgbClr val="FFF0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7" name="Freeform 492"/>
              <p:cNvSpPr>
                <a:spLocks/>
              </p:cNvSpPr>
              <p:nvPr/>
            </p:nvSpPr>
            <p:spPr bwMode="auto">
              <a:xfrm>
                <a:off x="-6373690" y="7094293"/>
                <a:ext cx="3429000" cy="2047875"/>
              </a:xfrm>
              <a:custGeom>
                <a:avLst/>
                <a:gdLst>
                  <a:gd name="T0" fmla="*/ 0 w 2160"/>
                  <a:gd name="T1" fmla="*/ 70 h 1290"/>
                  <a:gd name="T2" fmla="*/ 0 w 2160"/>
                  <a:gd name="T3" fmla="*/ 70 h 1290"/>
                  <a:gd name="T4" fmla="*/ 60 w 2160"/>
                  <a:gd name="T5" fmla="*/ 72 h 1290"/>
                  <a:gd name="T6" fmla="*/ 220 w 2160"/>
                  <a:gd name="T7" fmla="*/ 78 h 1290"/>
                  <a:gd name="T8" fmla="*/ 462 w 2160"/>
                  <a:gd name="T9" fmla="*/ 84 h 1290"/>
                  <a:gd name="T10" fmla="*/ 608 w 2160"/>
                  <a:gd name="T11" fmla="*/ 86 h 1290"/>
                  <a:gd name="T12" fmla="*/ 766 w 2160"/>
                  <a:gd name="T13" fmla="*/ 88 h 1290"/>
                  <a:gd name="T14" fmla="*/ 934 w 2160"/>
                  <a:gd name="T15" fmla="*/ 86 h 1290"/>
                  <a:gd name="T16" fmla="*/ 1108 w 2160"/>
                  <a:gd name="T17" fmla="*/ 84 h 1290"/>
                  <a:gd name="T18" fmla="*/ 1288 w 2160"/>
                  <a:gd name="T19" fmla="*/ 78 h 1290"/>
                  <a:gd name="T20" fmla="*/ 1468 w 2160"/>
                  <a:gd name="T21" fmla="*/ 70 h 1290"/>
                  <a:gd name="T22" fmla="*/ 1648 w 2160"/>
                  <a:gd name="T23" fmla="*/ 58 h 1290"/>
                  <a:gd name="T24" fmla="*/ 1826 w 2160"/>
                  <a:gd name="T25" fmla="*/ 44 h 1290"/>
                  <a:gd name="T26" fmla="*/ 1912 w 2160"/>
                  <a:gd name="T27" fmla="*/ 34 h 1290"/>
                  <a:gd name="T28" fmla="*/ 1996 w 2160"/>
                  <a:gd name="T29" fmla="*/ 24 h 1290"/>
                  <a:gd name="T30" fmla="*/ 2080 w 2160"/>
                  <a:gd name="T31" fmla="*/ 12 h 1290"/>
                  <a:gd name="T32" fmla="*/ 2160 w 2160"/>
                  <a:gd name="T33" fmla="*/ 0 h 1290"/>
                  <a:gd name="T34" fmla="*/ 2160 w 2160"/>
                  <a:gd name="T35" fmla="*/ 0 h 1290"/>
                  <a:gd name="T36" fmla="*/ 2136 w 2160"/>
                  <a:gd name="T37" fmla="*/ 172 h 1290"/>
                  <a:gd name="T38" fmla="*/ 2084 w 2160"/>
                  <a:gd name="T39" fmla="*/ 556 h 1290"/>
                  <a:gd name="T40" fmla="*/ 2054 w 2160"/>
                  <a:gd name="T41" fmla="*/ 766 h 1290"/>
                  <a:gd name="T42" fmla="*/ 2026 w 2160"/>
                  <a:gd name="T43" fmla="*/ 954 h 1290"/>
                  <a:gd name="T44" fmla="*/ 2012 w 2160"/>
                  <a:gd name="T45" fmla="*/ 1032 h 1290"/>
                  <a:gd name="T46" fmla="*/ 2000 w 2160"/>
                  <a:gd name="T47" fmla="*/ 1096 h 1290"/>
                  <a:gd name="T48" fmla="*/ 1990 w 2160"/>
                  <a:gd name="T49" fmla="*/ 1142 h 1290"/>
                  <a:gd name="T50" fmla="*/ 1986 w 2160"/>
                  <a:gd name="T51" fmla="*/ 1158 h 1290"/>
                  <a:gd name="T52" fmla="*/ 1982 w 2160"/>
                  <a:gd name="T53" fmla="*/ 1168 h 1290"/>
                  <a:gd name="T54" fmla="*/ 1982 w 2160"/>
                  <a:gd name="T55" fmla="*/ 1168 h 1290"/>
                  <a:gd name="T56" fmla="*/ 1926 w 2160"/>
                  <a:gd name="T57" fmla="*/ 1178 h 1290"/>
                  <a:gd name="T58" fmla="*/ 1778 w 2160"/>
                  <a:gd name="T59" fmla="*/ 1204 h 1290"/>
                  <a:gd name="T60" fmla="*/ 1674 w 2160"/>
                  <a:gd name="T61" fmla="*/ 1220 h 1290"/>
                  <a:gd name="T62" fmla="*/ 1558 w 2160"/>
                  <a:gd name="T63" fmla="*/ 1236 h 1290"/>
                  <a:gd name="T64" fmla="*/ 1428 w 2160"/>
                  <a:gd name="T65" fmla="*/ 1252 h 1290"/>
                  <a:gd name="T66" fmla="*/ 1288 w 2160"/>
                  <a:gd name="T67" fmla="*/ 1266 h 1290"/>
                  <a:gd name="T68" fmla="*/ 1144 w 2160"/>
                  <a:gd name="T69" fmla="*/ 1278 h 1290"/>
                  <a:gd name="T70" fmla="*/ 994 w 2160"/>
                  <a:gd name="T71" fmla="*/ 1286 h 1290"/>
                  <a:gd name="T72" fmla="*/ 920 w 2160"/>
                  <a:gd name="T73" fmla="*/ 1288 h 1290"/>
                  <a:gd name="T74" fmla="*/ 846 w 2160"/>
                  <a:gd name="T75" fmla="*/ 1290 h 1290"/>
                  <a:gd name="T76" fmla="*/ 772 w 2160"/>
                  <a:gd name="T77" fmla="*/ 1290 h 1290"/>
                  <a:gd name="T78" fmla="*/ 698 w 2160"/>
                  <a:gd name="T79" fmla="*/ 1288 h 1290"/>
                  <a:gd name="T80" fmla="*/ 626 w 2160"/>
                  <a:gd name="T81" fmla="*/ 1286 h 1290"/>
                  <a:gd name="T82" fmla="*/ 556 w 2160"/>
                  <a:gd name="T83" fmla="*/ 1280 h 1290"/>
                  <a:gd name="T84" fmla="*/ 488 w 2160"/>
                  <a:gd name="T85" fmla="*/ 1274 h 1290"/>
                  <a:gd name="T86" fmla="*/ 422 w 2160"/>
                  <a:gd name="T87" fmla="*/ 1264 h 1290"/>
                  <a:gd name="T88" fmla="*/ 360 w 2160"/>
                  <a:gd name="T89" fmla="*/ 1254 h 1290"/>
                  <a:gd name="T90" fmla="*/ 300 w 2160"/>
                  <a:gd name="T91" fmla="*/ 1240 h 1290"/>
                  <a:gd name="T92" fmla="*/ 244 w 2160"/>
                  <a:gd name="T93" fmla="*/ 1224 h 1290"/>
                  <a:gd name="T94" fmla="*/ 190 w 2160"/>
                  <a:gd name="T95" fmla="*/ 1206 h 1290"/>
                  <a:gd name="T96" fmla="*/ 190 w 2160"/>
                  <a:gd name="T97" fmla="*/ 1206 h 1290"/>
                  <a:gd name="T98" fmla="*/ 108 w 2160"/>
                  <a:gd name="T99" fmla="*/ 714 h 1290"/>
                  <a:gd name="T100" fmla="*/ 44 w 2160"/>
                  <a:gd name="T101" fmla="*/ 334 h 1290"/>
                  <a:gd name="T102" fmla="*/ 0 w 2160"/>
                  <a:gd name="T103" fmla="*/ 70 h 1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160" h="1290">
                    <a:moveTo>
                      <a:pt x="0" y="70"/>
                    </a:moveTo>
                    <a:lnTo>
                      <a:pt x="0" y="70"/>
                    </a:lnTo>
                    <a:lnTo>
                      <a:pt x="60" y="72"/>
                    </a:lnTo>
                    <a:lnTo>
                      <a:pt x="220" y="78"/>
                    </a:lnTo>
                    <a:lnTo>
                      <a:pt x="462" y="84"/>
                    </a:lnTo>
                    <a:lnTo>
                      <a:pt x="608" y="86"/>
                    </a:lnTo>
                    <a:lnTo>
                      <a:pt x="766" y="88"/>
                    </a:lnTo>
                    <a:lnTo>
                      <a:pt x="934" y="86"/>
                    </a:lnTo>
                    <a:lnTo>
                      <a:pt x="1108" y="84"/>
                    </a:lnTo>
                    <a:lnTo>
                      <a:pt x="1288" y="78"/>
                    </a:lnTo>
                    <a:lnTo>
                      <a:pt x="1468" y="70"/>
                    </a:lnTo>
                    <a:lnTo>
                      <a:pt x="1648" y="58"/>
                    </a:lnTo>
                    <a:lnTo>
                      <a:pt x="1826" y="44"/>
                    </a:lnTo>
                    <a:lnTo>
                      <a:pt x="1912" y="34"/>
                    </a:lnTo>
                    <a:lnTo>
                      <a:pt x="1996" y="24"/>
                    </a:lnTo>
                    <a:lnTo>
                      <a:pt x="2080" y="12"/>
                    </a:lnTo>
                    <a:lnTo>
                      <a:pt x="2160" y="0"/>
                    </a:lnTo>
                    <a:lnTo>
                      <a:pt x="2160" y="0"/>
                    </a:lnTo>
                    <a:lnTo>
                      <a:pt x="2136" y="172"/>
                    </a:lnTo>
                    <a:lnTo>
                      <a:pt x="2084" y="556"/>
                    </a:lnTo>
                    <a:lnTo>
                      <a:pt x="2054" y="766"/>
                    </a:lnTo>
                    <a:lnTo>
                      <a:pt x="2026" y="954"/>
                    </a:lnTo>
                    <a:lnTo>
                      <a:pt x="2012" y="1032"/>
                    </a:lnTo>
                    <a:lnTo>
                      <a:pt x="2000" y="1096"/>
                    </a:lnTo>
                    <a:lnTo>
                      <a:pt x="1990" y="1142"/>
                    </a:lnTo>
                    <a:lnTo>
                      <a:pt x="1986" y="1158"/>
                    </a:lnTo>
                    <a:lnTo>
                      <a:pt x="1982" y="1168"/>
                    </a:lnTo>
                    <a:lnTo>
                      <a:pt x="1982" y="1168"/>
                    </a:lnTo>
                    <a:lnTo>
                      <a:pt x="1926" y="1178"/>
                    </a:lnTo>
                    <a:lnTo>
                      <a:pt x="1778" y="1204"/>
                    </a:lnTo>
                    <a:lnTo>
                      <a:pt x="1674" y="1220"/>
                    </a:lnTo>
                    <a:lnTo>
                      <a:pt x="1558" y="1236"/>
                    </a:lnTo>
                    <a:lnTo>
                      <a:pt x="1428" y="1252"/>
                    </a:lnTo>
                    <a:lnTo>
                      <a:pt x="1288" y="1266"/>
                    </a:lnTo>
                    <a:lnTo>
                      <a:pt x="1144" y="1278"/>
                    </a:lnTo>
                    <a:lnTo>
                      <a:pt x="994" y="1286"/>
                    </a:lnTo>
                    <a:lnTo>
                      <a:pt x="920" y="1288"/>
                    </a:lnTo>
                    <a:lnTo>
                      <a:pt x="846" y="1290"/>
                    </a:lnTo>
                    <a:lnTo>
                      <a:pt x="772" y="1290"/>
                    </a:lnTo>
                    <a:lnTo>
                      <a:pt x="698" y="1288"/>
                    </a:lnTo>
                    <a:lnTo>
                      <a:pt x="626" y="1286"/>
                    </a:lnTo>
                    <a:lnTo>
                      <a:pt x="556" y="1280"/>
                    </a:lnTo>
                    <a:lnTo>
                      <a:pt x="488" y="1274"/>
                    </a:lnTo>
                    <a:lnTo>
                      <a:pt x="422" y="1264"/>
                    </a:lnTo>
                    <a:lnTo>
                      <a:pt x="360" y="1254"/>
                    </a:lnTo>
                    <a:lnTo>
                      <a:pt x="300" y="1240"/>
                    </a:lnTo>
                    <a:lnTo>
                      <a:pt x="244" y="1224"/>
                    </a:lnTo>
                    <a:lnTo>
                      <a:pt x="190" y="1206"/>
                    </a:lnTo>
                    <a:lnTo>
                      <a:pt x="190" y="1206"/>
                    </a:lnTo>
                    <a:lnTo>
                      <a:pt x="108" y="714"/>
                    </a:lnTo>
                    <a:lnTo>
                      <a:pt x="44" y="334"/>
                    </a:lnTo>
                    <a:lnTo>
                      <a:pt x="0" y="7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8" name="Freeform 493"/>
              <p:cNvSpPr>
                <a:spLocks/>
              </p:cNvSpPr>
              <p:nvPr/>
            </p:nvSpPr>
            <p:spPr bwMode="auto">
              <a:xfrm>
                <a:off x="-6240340" y="7173668"/>
                <a:ext cx="3162300" cy="1889125"/>
              </a:xfrm>
              <a:custGeom>
                <a:avLst/>
                <a:gdLst>
                  <a:gd name="T0" fmla="*/ 0 w 1992"/>
                  <a:gd name="T1" fmla="*/ 64 h 1190"/>
                  <a:gd name="T2" fmla="*/ 0 w 1992"/>
                  <a:gd name="T3" fmla="*/ 64 h 1190"/>
                  <a:gd name="T4" fmla="*/ 54 w 1992"/>
                  <a:gd name="T5" fmla="*/ 68 h 1190"/>
                  <a:gd name="T6" fmla="*/ 202 w 1992"/>
                  <a:gd name="T7" fmla="*/ 72 h 1190"/>
                  <a:gd name="T8" fmla="*/ 426 w 1992"/>
                  <a:gd name="T9" fmla="*/ 78 h 1190"/>
                  <a:gd name="T10" fmla="*/ 560 w 1992"/>
                  <a:gd name="T11" fmla="*/ 80 h 1190"/>
                  <a:gd name="T12" fmla="*/ 706 w 1992"/>
                  <a:gd name="T13" fmla="*/ 80 h 1190"/>
                  <a:gd name="T14" fmla="*/ 860 w 1992"/>
                  <a:gd name="T15" fmla="*/ 80 h 1190"/>
                  <a:gd name="T16" fmla="*/ 1022 w 1992"/>
                  <a:gd name="T17" fmla="*/ 78 h 1190"/>
                  <a:gd name="T18" fmla="*/ 1188 w 1992"/>
                  <a:gd name="T19" fmla="*/ 72 h 1190"/>
                  <a:gd name="T20" fmla="*/ 1354 w 1992"/>
                  <a:gd name="T21" fmla="*/ 64 h 1190"/>
                  <a:gd name="T22" fmla="*/ 1520 w 1992"/>
                  <a:gd name="T23" fmla="*/ 54 h 1190"/>
                  <a:gd name="T24" fmla="*/ 1684 w 1992"/>
                  <a:gd name="T25" fmla="*/ 40 h 1190"/>
                  <a:gd name="T26" fmla="*/ 1764 w 1992"/>
                  <a:gd name="T27" fmla="*/ 32 h 1190"/>
                  <a:gd name="T28" fmla="*/ 1842 w 1992"/>
                  <a:gd name="T29" fmla="*/ 22 h 1190"/>
                  <a:gd name="T30" fmla="*/ 1918 w 1992"/>
                  <a:gd name="T31" fmla="*/ 12 h 1190"/>
                  <a:gd name="T32" fmla="*/ 1992 w 1992"/>
                  <a:gd name="T33" fmla="*/ 0 h 1190"/>
                  <a:gd name="T34" fmla="*/ 1992 w 1992"/>
                  <a:gd name="T35" fmla="*/ 0 h 1190"/>
                  <a:gd name="T36" fmla="*/ 1970 w 1992"/>
                  <a:gd name="T37" fmla="*/ 158 h 1190"/>
                  <a:gd name="T38" fmla="*/ 1922 w 1992"/>
                  <a:gd name="T39" fmla="*/ 512 h 1190"/>
                  <a:gd name="T40" fmla="*/ 1894 w 1992"/>
                  <a:gd name="T41" fmla="*/ 706 h 1190"/>
                  <a:gd name="T42" fmla="*/ 1868 w 1992"/>
                  <a:gd name="T43" fmla="*/ 880 h 1190"/>
                  <a:gd name="T44" fmla="*/ 1856 w 1992"/>
                  <a:gd name="T45" fmla="*/ 952 h 1190"/>
                  <a:gd name="T46" fmla="*/ 1844 w 1992"/>
                  <a:gd name="T47" fmla="*/ 1012 h 1190"/>
                  <a:gd name="T48" fmla="*/ 1836 w 1992"/>
                  <a:gd name="T49" fmla="*/ 1054 h 1190"/>
                  <a:gd name="T50" fmla="*/ 1828 w 1992"/>
                  <a:gd name="T51" fmla="*/ 1078 h 1190"/>
                  <a:gd name="T52" fmla="*/ 1828 w 1992"/>
                  <a:gd name="T53" fmla="*/ 1078 h 1190"/>
                  <a:gd name="T54" fmla="*/ 1776 w 1992"/>
                  <a:gd name="T55" fmla="*/ 1088 h 1190"/>
                  <a:gd name="T56" fmla="*/ 1640 w 1992"/>
                  <a:gd name="T57" fmla="*/ 1110 h 1190"/>
                  <a:gd name="T58" fmla="*/ 1544 w 1992"/>
                  <a:gd name="T59" fmla="*/ 1124 h 1190"/>
                  <a:gd name="T60" fmla="*/ 1436 w 1992"/>
                  <a:gd name="T61" fmla="*/ 1140 h 1190"/>
                  <a:gd name="T62" fmla="*/ 1316 w 1992"/>
                  <a:gd name="T63" fmla="*/ 1154 h 1190"/>
                  <a:gd name="T64" fmla="*/ 1188 w 1992"/>
                  <a:gd name="T65" fmla="*/ 1168 h 1190"/>
                  <a:gd name="T66" fmla="*/ 1054 w 1992"/>
                  <a:gd name="T67" fmla="*/ 1178 h 1190"/>
                  <a:gd name="T68" fmla="*/ 918 w 1992"/>
                  <a:gd name="T69" fmla="*/ 1186 h 1190"/>
                  <a:gd name="T70" fmla="*/ 780 w 1992"/>
                  <a:gd name="T71" fmla="*/ 1190 h 1190"/>
                  <a:gd name="T72" fmla="*/ 712 w 1992"/>
                  <a:gd name="T73" fmla="*/ 1190 h 1190"/>
                  <a:gd name="T74" fmla="*/ 644 w 1992"/>
                  <a:gd name="T75" fmla="*/ 1188 h 1190"/>
                  <a:gd name="T76" fmla="*/ 578 w 1992"/>
                  <a:gd name="T77" fmla="*/ 1186 h 1190"/>
                  <a:gd name="T78" fmla="*/ 514 w 1992"/>
                  <a:gd name="T79" fmla="*/ 1182 h 1190"/>
                  <a:gd name="T80" fmla="*/ 450 w 1992"/>
                  <a:gd name="T81" fmla="*/ 1174 h 1190"/>
                  <a:gd name="T82" fmla="*/ 390 w 1992"/>
                  <a:gd name="T83" fmla="*/ 1166 h 1190"/>
                  <a:gd name="T84" fmla="*/ 332 w 1992"/>
                  <a:gd name="T85" fmla="*/ 1156 h 1190"/>
                  <a:gd name="T86" fmla="*/ 276 w 1992"/>
                  <a:gd name="T87" fmla="*/ 1144 h 1190"/>
                  <a:gd name="T88" fmla="*/ 224 w 1992"/>
                  <a:gd name="T89" fmla="*/ 1130 h 1190"/>
                  <a:gd name="T90" fmla="*/ 176 w 1992"/>
                  <a:gd name="T91" fmla="*/ 1112 h 1190"/>
                  <a:gd name="T92" fmla="*/ 176 w 1992"/>
                  <a:gd name="T93" fmla="*/ 1112 h 1190"/>
                  <a:gd name="T94" fmla="*/ 98 w 1992"/>
                  <a:gd name="T95" fmla="*/ 660 h 1190"/>
                  <a:gd name="T96" fmla="*/ 40 w 1992"/>
                  <a:gd name="T97" fmla="*/ 308 h 1190"/>
                  <a:gd name="T98" fmla="*/ 0 w 1992"/>
                  <a:gd name="T99" fmla="*/ 64 h 1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92" h="1190">
                    <a:moveTo>
                      <a:pt x="0" y="64"/>
                    </a:moveTo>
                    <a:lnTo>
                      <a:pt x="0" y="64"/>
                    </a:lnTo>
                    <a:lnTo>
                      <a:pt x="54" y="68"/>
                    </a:lnTo>
                    <a:lnTo>
                      <a:pt x="202" y="72"/>
                    </a:lnTo>
                    <a:lnTo>
                      <a:pt x="426" y="78"/>
                    </a:lnTo>
                    <a:lnTo>
                      <a:pt x="560" y="80"/>
                    </a:lnTo>
                    <a:lnTo>
                      <a:pt x="706" y="80"/>
                    </a:lnTo>
                    <a:lnTo>
                      <a:pt x="860" y="80"/>
                    </a:lnTo>
                    <a:lnTo>
                      <a:pt x="1022" y="78"/>
                    </a:lnTo>
                    <a:lnTo>
                      <a:pt x="1188" y="72"/>
                    </a:lnTo>
                    <a:lnTo>
                      <a:pt x="1354" y="64"/>
                    </a:lnTo>
                    <a:lnTo>
                      <a:pt x="1520" y="54"/>
                    </a:lnTo>
                    <a:lnTo>
                      <a:pt x="1684" y="40"/>
                    </a:lnTo>
                    <a:lnTo>
                      <a:pt x="1764" y="32"/>
                    </a:lnTo>
                    <a:lnTo>
                      <a:pt x="1842" y="22"/>
                    </a:lnTo>
                    <a:lnTo>
                      <a:pt x="1918" y="12"/>
                    </a:lnTo>
                    <a:lnTo>
                      <a:pt x="1992" y="0"/>
                    </a:lnTo>
                    <a:lnTo>
                      <a:pt x="1992" y="0"/>
                    </a:lnTo>
                    <a:lnTo>
                      <a:pt x="1970" y="158"/>
                    </a:lnTo>
                    <a:lnTo>
                      <a:pt x="1922" y="512"/>
                    </a:lnTo>
                    <a:lnTo>
                      <a:pt x="1894" y="706"/>
                    </a:lnTo>
                    <a:lnTo>
                      <a:pt x="1868" y="880"/>
                    </a:lnTo>
                    <a:lnTo>
                      <a:pt x="1856" y="952"/>
                    </a:lnTo>
                    <a:lnTo>
                      <a:pt x="1844" y="1012"/>
                    </a:lnTo>
                    <a:lnTo>
                      <a:pt x="1836" y="1054"/>
                    </a:lnTo>
                    <a:lnTo>
                      <a:pt x="1828" y="1078"/>
                    </a:lnTo>
                    <a:lnTo>
                      <a:pt x="1828" y="1078"/>
                    </a:lnTo>
                    <a:lnTo>
                      <a:pt x="1776" y="1088"/>
                    </a:lnTo>
                    <a:lnTo>
                      <a:pt x="1640" y="1110"/>
                    </a:lnTo>
                    <a:lnTo>
                      <a:pt x="1544" y="1124"/>
                    </a:lnTo>
                    <a:lnTo>
                      <a:pt x="1436" y="1140"/>
                    </a:lnTo>
                    <a:lnTo>
                      <a:pt x="1316" y="1154"/>
                    </a:lnTo>
                    <a:lnTo>
                      <a:pt x="1188" y="1168"/>
                    </a:lnTo>
                    <a:lnTo>
                      <a:pt x="1054" y="1178"/>
                    </a:lnTo>
                    <a:lnTo>
                      <a:pt x="918" y="1186"/>
                    </a:lnTo>
                    <a:lnTo>
                      <a:pt x="780" y="1190"/>
                    </a:lnTo>
                    <a:lnTo>
                      <a:pt x="712" y="1190"/>
                    </a:lnTo>
                    <a:lnTo>
                      <a:pt x="644" y="1188"/>
                    </a:lnTo>
                    <a:lnTo>
                      <a:pt x="578" y="1186"/>
                    </a:lnTo>
                    <a:lnTo>
                      <a:pt x="514" y="1182"/>
                    </a:lnTo>
                    <a:lnTo>
                      <a:pt x="450" y="1174"/>
                    </a:lnTo>
                    <a:lnTo>
                      <a:pt x="390" y="1166"/>
                    </a:lnTo>
                    <a:lnTo>
                      <a:pt x="332" y="1156"/>
                    </a:lnTo>
                    <a:lnTo>
                      <a:pt x="276" y="1144"/>
                    </a:lnTo>
                    <a:lnTo>
                      <a:pt x="224" y="1130"/>
                    </a:lnTo>
                    <a:lnTo>
                      <a:pt x="176" y="1112"/>
                    </a:lnTo>
                    <a:lnTo>
                      <a:pt x="176" y="1112"/>
                    </a:lnTo>
                    <a:lnTo>
                      <a:pt x="98" y="660"/>
                    </a:lnTo>
                    <a:lnTo>
                      <a:pt x="40" y="308"/>
                    </a:lnTo>
                    <a:lnTo>
                      <a:pt x="0" y="6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9" name="Freeform 494"/>
              <p:cNvSpPr>
                <a:spLocks/>
              </p:cNvSpPr>
              <p:nvPr/>
            </p:nvSpPr>
            <p:spPr bwMode="auto">
              <a:xfrm>
                <a:off x="-6240340" y="7173668"/>
                <a:ext cx="3162300" cy="1889125"/>
              </a:xfrm>
              <a:custGeom>
                <a:avLst/>
                <a:gdLst>
                  <a:gd name="T0" fmla="*/ 0 w 1992"/>
                  <a:gd name="T1" fmla="*/ 64 h 1190"/>
                  <a:gd name="T2" fmla="*/ 0 w 1992"/>
                  <a:gd name="T3" fmla="*/ 64 h 1190"/>
                  <a:gd name="T4" fmla="*/ 54 w 1992"/>
                  <a:gd name="T5" fmla="*/ 68 h 1190"/>
                  <a:gd name="T6" fmla="*/ 202 w 1992"/>
                  <a:gd name="T7" fmla="*/ 72 h 1190"/>
                  <a:gd name="T8" fmla="*/ 426 w 1992"/>
                  <a:gd name="T9" fmla="*/ 78 h 1190"/>
                  <a:gd name="T10" fmla="*/ 560 w 1992"/>
                  <a:gd name="T11" fmla="*/ 80 h 1190"/>
                  <a:gd name="T12" fmla="*/ 706 w 1992"/>
                  <a:gd name="T13" fmla="*/ 80 h 1190"/>
                  <a:gd name="T14" fmla="*/ 860 w 1992"/>
                  <a:gd name="T15" fmla="*/ 80 h 1190"/>
                  <a:gd name="T16" fmla="*/ 1022 w 1992"/>
                  <a:gd name="T17" fmla="*/ 78 h 1190"/>
                  <a:gd name="T18" fmla="*/ 1188 w 1992"/>
                  <a:gd name="T19" fmla="*/ 72 h 1190"/>
                  <a:gd name="T20" fmla="*/ 1354 w 1992"/>
                  <a:gd name="T21" fmla="*/ 64 h 1190"/>
                  <a:gd name="T22" fmla="*/ 1520 w 1992"/>
                  <a:gd name="T23" fmla="*/ 54 h 1190"/>
                  <a:gd name="T24" fmla="*/ 1684 w 1992"/>
                  <a:gd name="T25" fmla="*/ 40 h 1190"/>
                  <a:gd name="T26" fmla="*/ 1764 w 1992"/>
                  <a:gd name="T27" fmla="*/ 32 h 1190"/>
                  <a:gd name="T28" fmla="*/ 1842 w 1992"/>
                  <a:gd name="T29" fmla="*/ 22 h 1190"/>
                  <a:gd name="T30" fmla="*/ 1918 w 1992"/>
                  <a:gd name="T31" fmla="*/ 12 h 1190"/>
                  <a:gd name="T32" fmla="*/ 1992 w 1992"/>
                  <a:gd name="T33" fmla="*/ 0 h 1190"/>
                  <a:gd name="T34" fmla="*/ 1992 w 1992"/>
                  <a:gd name="T35" fmla="*/ 0 h 1190"/>
                  <a:gd name="T36" fmla="*/ 1970 w 1992"/>
                  <a:gd name="T37" fmla="*/ 158 h 1190"/>
                  <a:gd name="T38" fmla="*/ 1922 w 1992"/>
                  <a:gd name="T39" fmla="*/ 512 h 1190"/>
                  <a:gd name="T40" fmla="*/ 1894 w 1992"/>
                  <a:gd name="T41" fmla="*/ 706 h 1190"/>
                  <a:gd name="T42" fmla="*/ 1868 w 1992"/>
                  <a:gd name="T43" fmla="*/ 880 h 1190"/>
                  <a:gd name="T44" fmla="*/ 1856 w 1992"/>
                  <a:gd name="T45" fmla="*/ 952 h 1190"/>
                  <a:gd name="T46" fmla="*/ 1844 w 1992"/>
                  <a:gd name="T47" fmla="*/ 1012 h 1190"/>
                  <a:gd name="T48" fmla="*/ 1836 w 1992"/>
                  <a:gd name="T49" fmla="*/ 1054 h 1190"/>
                  <a:gd name="T50" fmla="*/ 1828 w 1992"/>
                  <a:gd name="T51" fmla="*/ 1078 h 1190"/>
                  <a:gd name="T52" fmla="*/ 1828 w 1992"/>
                  <a:gd name="T53" fmla="*/ 1078 h 1190"/>
                  <a:gd name="T54" fmla="*/ 1776 w 1992"/>
                  <a:gd name="T55" fmla="*/ 1088 h 1190"/>
                  <a:gd name="T56" fmla="*/ 1640 w 1992"/>
                  <a:gd name="T57" fmla="*/ 1110 h 1190"/>
                  <a:gd name="T58" fmla="*/ 1544 w 1992"/>
                  <a:gd name="T59" fmla="*/ 1124 h 1190"/>
                  <a:gd name="T60" fmla="*/ 1436 w 1992"/>
                  <a:gd name="T61" fmla="*/ 1140 h 1190"/>
                  <a:gd name="T62" fmla="*/ 1316 w 1992"/>
                  <a:gd name="T63" fmla="*/ 1154 h 1190"/>
                  <a:gd name="T64" fmla="*/ 1188 w 1992"/>
                  <a:gd name="T65" fmla="*/ 1168 h 1190"/>
                  <a:gd name="T66" fmla="*/ 1054 w 1992"/>
                  <a:gd name="T67" fmla="*/ 1178 h 1190"/>
                  <a:gd name="T68" fmla="*/ 918 w 1992"/>
                  <a:gd name="T69" fmla="*/ 1186 h 1190"/>
                  <a:gd name="T70" fmla="*/ 780 w 1992"/>
                  <a:gd name="T71" fmla="*/ 1190 h 1190"/>
                  <a:gd name="T72" fmla="*/ 712 w 1992"/>
                  <a:gd name="T73" fmla="*/ 1190 h 1190"/>
                  <a:gd name="T74" fmla="*/ 644 w 1992"/>
                  <a:gd name="T75" fmla="*/ 1188 h 1190"/>
                  <a:gd name="T76" fmla="*/ 578 w 1992"/>
                  <a:gd name="T77" fmla="*/ 1186 h 1190"/>
                  <a:gd name="T78" fmla="*/ 514 w 1992"/>
                  <a:gd name="T79" fmla="*/ 1182 h 1190"/>
                  <a:gd name="T80" fmla="*/ 450 w 1992"/>
                  <a:gd name="T81" fmla="*/ 1174 h 1190"/>
                  <a:gd name="T82" fmla="*/ 390 w 1992"/>
                  <a:gd name="T83" fmla="*/ 1166 h 1190"/>
                  <a:gd name="T84" fmla="*/ 332 w 1992"/>
                  <a:gd name="T85" fmla="*/ 1156 h 1190"/>
                  <a:gd name="T86" fmla="*/ 276 w 1992"/>
                  <a:gd name="T87" fmla="*/ 1144 h 1190"/>
                  <a:gd name="T88" fmla="*/ 224 w 1992"/>
                  <a:gd name="T89" fmla="*/ 1130 h 1190"/>
                  <a:gd name="T90" fmla="*/ 176 w 1992"/>
                  <a:gd name="T91" fmla="*/ 1112 h 1190"/>
                  <a:gd name="T92" fmla="*/ 176 w 1992"/>
                  <a:gd name="T93" fmla="*/ 1112 h 1190"/>
                  <a:gd name="T94" fmla="*/ 98 w 1992"/>
                  <a:gd name="T95" fmla="*/ 660 h 1190"/>
                  <a:gd name="T96" fmla="*/ 40 w 1992"/>
                  <a:gd name="T97" fmla="*/ 308 h 1190"/>
                  <a:gd name="T98" fmla="*/ 0 w 1992"/>
                  <a:gd name="T99" fmla="*/ 64 h 1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92" h="1190">
                    <a:moveTo>
                      <a:pt x="0" y="64"/>
                    </a:moveTo>
                    <a:lnTo>
                      <a:pt x="0" y="64"/>
                    </a:lnTo>
                    <a:lnTo>
                      <a:pt x="54" y="68"/>
                    </a:lnTo>
                    <a:lnTo>
                      <a:pt x="202" y="72"/>
                    </a:lnTo>
                    <a:lnTo>
                      <a:pt x="426" y="78"/>
                    </a:lnTo>
                    <a:lnTo>
                      <a:pt x="560" y="80"/>
                    </a:lnTo>
                    <a:lnTo>
                      <a:pt x="706" y="80"/>
                    </a:lnTo>
                    <a:lnTo>
                      <a:pt x="860" y="80"/>
                    </a:lnTo>
                    <a:lnTo>
                      <a:pt x="1022" y="78"/>
                    </a:lnTo>
                    <a:lnTo>
                      <a:pt x="1188" y="72"/>
                    </a:lnTo>
                    <a:lnTo>
                      <a:pt x="1354" y="64"/>
                    </a:lnTo>
                    <a:lnTo>
                      <a:pt x="1520" y="54"/>
                    </a:lnTo>
                    <a:lnTo>
                      <a:pt x="1684" y="40"/>
                    </a:lnTo>
                    <a:lnTo>
                      <a:pt x="1764" y="32"/>
                    </a:lnTo>
                    <a:lnTo>
                      <a:pt x="1842" y="22"/>
                    </a:lnTo>
                    <a:lnTo>
                      <a:pt x="1918" y="12"/>
                    </a:lnTo>
                    <a:lnTo>
                      <a:pt x="1992" y="0"/>
                    </a:lnTo>
                    <a:lnTo>
                      <a:pt x="1992" y="0"/>
                    </a:lnTo>
                    <a:lnTo>
                      <a:pt x="1970" y="158"/>
                    </a:lnTo>
                    <a:lnTo>
                      <a:pt x="1922" y="512"/>
                    </a:lnTo>
                    <a:lnTo>
                      <a:pt x="1894" y="706"/>
                    </a:lnTo>
                    <a:lnTo>
                      <a:pt x="1868" y="880"/>
                    </a:lnTo>
                    <a:lnTo>
                      <a:pt x="1856" y="952"/>
                    </a:lnTo>
                    <a:lnTo>
                      <a:pt x="1844" y="1012"/>
                    </a:lnTo>
                    <a:lnTo>
                      <a:pt x="1836" y="1054"/>
                    </a:lnTo>
                    <a:lnTo>
                      <a:pt x="1828" y="1078"/>
                    </a:lnTo>
                    <a:lnTo>
                      <a:pt x="1828" y="1078"/>
                    </a:lnTo>
                    <a:lnTo>
                      <a:pt x="1776" y="1088"/>
                    </a:lnTo>
                    <a:lnTo>
                      <a:pt x="1640" y="1110"/>
                    </a:lnTo>
                    <a:lnTo>
                      <a:pt x="1544" y="1124"/>
                    </a:lnTo>
                    <a:lnTo>
                      <a:pt x="1436" y="1140"/>
                    </a:lnTo>
                    <a:lnTo>
                      <a:pt x="1316" y="1154"/>
                    </a:lnTo>
                    <a:lnTo>
                      <a:pt x="1188" y="1168"/>
                    </a:lnTo>
                    <a:lnTo>
                      <a:pt x="1054" y="1178"/>
                    </a:lnTo>
                    <a:lnTo>
                      <a:pt x="918" y="1186"/>
                    </a:lnTo>
                    <a:lnTo>
                      <a:pt x="780" y="1190"/>
                    </a:lnTo>
                    <a:lnTo>
                      <a:pt x="712" y="1190"/>
                    </a:lnTo>
                    <a:lnTo>
                      <a:pt x="644" y="1188"/>
                    </a:lnTo>
                    <a:lnTo>
                      <a:pt x="578" y="1186"/>
                    </a:lnTo>
                    <a:lnTo>
                      <a:pt x="514" y="1182"/>
                    </a:lnTo>
                    <a:lnTo>
                      <a:pt x="450" y="1174"/>
                    </a:lnTo>
                    <a:lnTo>
                      <a:pt x="390" y="1166"/>
                    </a:lnTo>
                    <a:lnTo>
                      <a:pt x="332" y="1156"/>
                    </a:lnTo>
                    <a:lnTo>
                      <a:pt x="276" y="1144"/>
                    </a:lnTo>
                    <a:lnTo>
                      <a:pt x="224" y="1130"/>
                    </a:lnTo>
                    <a:lnTo>
                      <a:pt x="176" y="1112"/>
                    </a:lnTo>
                    <a:lnTo>
                      <a:pt x="176" y="1112"/>
                    </a:lnTo>
                    <a:lnTo>
                      <a:pt x="98" y="660"/>
                    </a:lnTo>
                    <a:lnTo>
                      <a:pt x="40" y="308"/>
                    </a:lnTo>
                    <a:lnTo>
                      <a:pt x="0" y="6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0" name="Freeform 495"/>
              <p:cNvSpPr>
                <a:spLocks/>
              </p:cNvSpPr>
              <p:nvPr/>
            </p:nvSpPr>
            <p:spPr bwMode="auto">
              <a:xfrm>
                <a:off x="-5313240" y="7538793"/>
                <a:ext cx="1365250" cy="1365250"/>
              </a:xfrm>
              <a:custGeom>
                <a:avLst/>
                <a:gdLst>
                  <a:gd name="T0" fmla="*/ 860 w 860"/>
                  <a:gd name="T1" fmla="*/ 430 h 860"/>
                  <a:gd name="T2" fmla="*/ 852 w 860"/>
                  <a:gd name="T3" fmla="*/ 516 h 860"/>
                  <a:gd name="T4" fmla="*/ 826 w 860"/>
                  <a:gd name="T5" fmla="*/ 598 h 860"/>
                  <a:gd name="T6" fmla="*/ 786 w 860"/>
                  <a:gd name="T7" fmla="*/ 670 h 860"/>
                  <a:gd name="T8" fmla="*/ 734 w 860"/>
                  <a:gd name="T9" fmla="*/ 734 h 860"/>
                  <a:gd name="T10" fmla="*/ 670 w 860"/>
                  <a:gd name="T11" fmla="*/ 786 h 860"/>
                  <a:gd name="T12" fmla="*/ 598 w 860"/>
                  <a:gd name="T13" fmla="*/ 826 h 860"/>
                  <a:gd name="T14" fmla="*/ 516 w 860"/>
                  <a:gd name="T15" fmla="*/ 852 h 860"/>
                  <a:gd name="T16" fmla="*/ 430 w 860"/>
                  <a:gd name="T17" fmla="*/ 860 h 860"/>
                  <a:gd name="T18" fmla="*/ 386 w 860"/>
                  <a:gd name="T19" fmla="*/ 858 h 860"/>
                  <a:gd name="T20" fmla="*/ 302 w 860"/>
                  <a:gd name="T21" fmla="*/ 840 h 860"/>
                  <a:gd name="T22" fmla="*/ 224 w 860"/>
                  <a:gd name="T23" fmla="*/ 808 h 860"/>
                  <a:gd name="T24" fmla="*/ 156 w 860"/>
                  <a:gd name="T25" fmla="*/ 762 h 860"/>
                  <a:gd name="T26" fmla="*/ 98 w 860"/>
                  <a:gd name="T27" fmla="*/ 704 h 860"/>
                  <a:gd name="T28" fmla="*/ 52 w 860"/>
                  <a:gd name="T29" fmla="*/ 636 h 860"/>
                  <a:gd name="T30" fmla="*/ 18 w 860"/>
                  <a:gd name="T31" fmla="*/ 558 h 860"/>
                  <a:gd name="T32" fmla="*/ 2 w 860"/>
                  <a:gd name="T33" fmla="*/ 474 h 860"/>
                  <a:gd name="T34" fmla="*/ 0 w 860"/>
                  <a:gd name="T35" fmla="*/ 430 h 860"/>
                  <a:gd name="T36" fmla="*/ 8 w 860"/>
                  <a:gd name="T37" fmla="*/ 344 h 860"/>
                  <a:gd name="T38" fmla="*/ 34 w 860"/>
                  <a:gd name="T39" fmla="*/ 262 h 860"/>
                  <a:gd name="T40" fmla="*/ 74 w 860"/>
                  <a:gd name="T41" fmla="*/ 190 h 860"/>
                  <a:gd name="T42" fmla="*/ 126 w 860"/>
                  <a:gd name="T43" fmla="*/ 126 h 860"/>
                  <a:gd name="T44" fmla="*/ 190 w 860"/>
                  <a:gd name="T45" fmla="*/ 74 h 860"/>
                  <a:gd name="T46" fmla="*/ 262 w 860"/>
                  <a:gd name="T47" fmla="*/ 34 h 860"/>
                  <a:gd name="T48" fmla="*/ 344 w 860"/>
                  <a:gd name="T49" fmla="*/ 8 h 860"/>
                  <a:gd name="T50" fmla="*/ 430 w 860"/>
                  <a:gd name="T51" fmla="*/ 0 h 860"/>
                  <a:gd name="T52" fmla="*/ 474 w 860"/>
                  <a:gd name="T53" fmla="*/ 2 h 860"/>
                  <a:gd name="T54" fmla="*/ 558 w 860"/>
                  <a:gd name="T55" fmla="*/ 20 h 860"/>
                  <a:gd name="T56" fmla="*/ 634 w 860"/>
                  <a:gd name="T57" fmla="*/ 52 h 860"/>
                  <a:gd name="T58" fmla="*/ 704 w 860"/>
                  <a:gd name="T59" fmla="*/ 98 h 860"/>
                  <a:gd name="T60" fmla="*/ 762 w 860"/>
                  <a:gd name="T61" fmla="*/ 156 h 860"/>
                  <a:gd name="T62" fmla="*/ 808 w 860"/>
                  <a:gd name="T63" fmla="*/ 226 h 860"/>
                  <a:gd name="T64" fmla="*/ 840 w 860"/>
                  <a:gd name="T65" fmla="*/ 302 h 860"/>
                  <a:gd name="T66" fmla="*/ 858 w 860"/>
                  <a:gd name="T67" fmla="*/ 386 h 8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60" h="860">
                    <a:moveTo>
                      <a:pt x="860" y="430"/>
                    </a:moveTo>
                    <a:lnTo>
                      <a:pt x="860" y="430"/>
                    </a:lnTo>
                    <a:lnTo>
                      <a:pt x="858" y="474"/>
                    </a:lnTo>
                    <a:lnTo>
                      <a:pt x="852" y="516"/>
                    </a:lnTo>
                    <a:lnTo>
                      <a:pt x="840" y="558"/>
                    </a:lnTo>
                    <a:lnTo>
                      <a:pt x="826" y="598"/>
                    </a:lnTo>
                    <a:lnTo>
                      <a:pt x="808" y="636"/>
                    </a:lnTo>
                    <a:lnTo>
                      <a:pt x="786" y="670"/>
                    </a:lnTo>
                    <a:lnTo>
                      <a:pt x="762" y="704"/>
                    </a:lnTo>
                    <a:lnTo>
                      <a:pt x="734" y="734"/>
                    </a:lnTo>
                    <a:lnTo>
                      <a:pt x="704" y="762"/>
                    </a:lnTo>
                    <a:lnTo>
                      <a:pt x="670" y="786"/>
                    </a:lnTo>
                    <a:lnTo>
                      <a:pt x="634" y="808"/>
                    </a:lnTo>
                    <a:lnTo>
                      <a:pt x="598" y="826"/>
                    </a:lnTo>
                    <a:lnTo>
                      <a:pt x="558" y="840"/>
                    </a:lnTo>
                    <a:lnTo>
                      <a:pt x="516" y="852"/>
                    </a:lnTo>
                    <a:lnTo>
                      <a:pt x="474" y="858"/>
                    </a:lnTo>
                    <a:lnTo>
                      <a:pt x="430" y="860"/>
                    </a:lnTo>
                    <a:lnTo>
                      <a:pt x="430" y="860"/>
                    </a:lnTo>
                    <a:lnTo>
                      <a:pt x="386" y="858"/>
                    </a:lnTo>
                    <a:lnTo>
                      <a:pt x="344" y="852"/>
                    </a:lnTo>
                    <a:lnTo>
                      <a:pt x="302" y="840"/>
                    </a:lnTo>
                    <a:lnTo>
                      <a:pt x="262" y="826"/>
                    </a:lnTo>
                    <a:lnTo>
                      <a:pt x="224" y="808"/>
                    </a:lnTo>
                    <a:lnTo>
                      <a:pt x="190" y="786"/>
                    </a:lnTo>
                    <a:lnTo>
                      <a:pt x="156" y="762"/>
                    </a:lnTo>
                    <a:lnTo>
                      <a:pt x="126" y="734"/>
                    </a:lnTo>
                    <a:lnTo>
                      <a:pt x="98" y="704"/>
                    </a:lnTo>
                    <a:lnTo>
                      <a:pt x="74" y="670"/>
                    </a:lnTo>
                    <a:lnTo>
                      <a:pt x="52" y="636"/>
                    </a:lnTo>
                    <a:lnTo>
                      <a:pt x="34" y="598"/>
                    </a:lnTo>
                    <a:lnTo>
                      <a:pt x="18" y="558"/>
                    </a:lnTo>
                    <a:lnTo>
                      <a:pt x="8" y="516"/>
                    </a:lnTo>
                    <a:lnTo>
                      <a:pt x="2" y="474"/>
                    </a:lnTo>
                    <a:lnTo>
                      <a:pt x="0" y="430"/>
                    </a:lnTo>
                    <a:lnTo>
                      <a:pt x="0" y="430"/>
                    </a:lnTo>
                    <a:lnTo>
                      <a:pt x="2" y="386"/>
                    </a:lnTo>
                    <a:lnTo>
                      <a:pt x="8" y="344"/>
                    </a:lnTo>
                    <a:lnTo>
                      <a:pt x="18" y="302"/>
                    </a:lnTo>
                    <a:lnTo>
                      <a:pt x="34" y="262"/>
                    </a:lnTo>
                    <a:lnTo>
                      <a:pt x="52" y="226"/>
                    </a:lnTo>
                    <a:lnTo>
                      <a:pt x="74" y="190"/>
                    </a:lnTo>
                    <a:lnTo>
                      <a:pt x="98" y="156"/>
                    </a:lnTo>
                    <a:lnTo>
                      <a:pt x="126" y="126"/>
                    </a:lnTo>
                    <a:lnTo>
                      <a:pt x="156" y="98"/>
                    </a:lnTo>
                    <a:lnTo>
                      <a:pt x="190" y="74"/>
                    </a:lnTo>
                    <a:lnTo>
                      <a:pt x="224" y="52"/>
                    </a:lnTo>
                    <a:lnTo>
                      <a:pt x="262" y="34"/>
                    </a:lnTo>
                    <a:lnTo>
                      <a:pt x="302" y="20"/>
                    </a:lnTo>
                    <a:lnTo>
                      <a:pt x="344" y="8"/>
                    </a:lnTo>
                    <a:lnTo>
                      <a:pt x="386" y="2"/>
                    </a:lnTo>
                    <a:lnTo>
                      <a:pt x="430" y="0"/>
                    </a:lnTo>
                    <a:lnTo>
                      <a:pt x="430" y="0"/>
                    </a:lnTo>
                    <a:lnTo>
                      <a:pt x="474" y="2"/>
                    </a:lnTo>
                    <a:lnTo>
                      <a:pt x="516" y="8"/>
                    </a:lnTo>
                    <a:lnTo>
                      <a:pt x="558" y="20"/>
                    </a:lnTo>
                    <a:lnTo>
                      <a:pt x="598" y="34"/>
                    </a:lnTo>
                    <a:lnTo>
                      <a:pt x="634" y="52"/>
                    </a:lnTo>
                    <a:lnTo>
                      <a:pt x="670" y="74"/>
                    </a:lnTo>
                    <a:lnTo>
                      <a:pt x="704" y="98"/>
                    </a:lnTo>
                    <a:lnTo>
                      <a:pt x="734" y="126"/>
                    </a:lnTo>
                    <a:lnTo>
                      <a:pt x="762" y="156"/>
                    </a:lnTo>
                    <a:lnTo>
                      <a:pt x="786" y="190"/>
                    </a:lnTo>
                    <a:lnTo>
                      <a:pt x="808" y="226"/>
                    </a:lnTo>
                    <a:lnTo>
                      <a:pt x="826" y="262"/>
                    </a:lnTo>
                    <a:lnTo>
                      <a:pt x="840" y="302"/>
                    </a:lnTo>
                    <a:lnTo>
                      <a:pt x="852" y="344"/>
                    </a:lnTo>
                    <a:lnTo>
                      <a:pt x="858" y="386"/>
                    </a:lnTo>
                    <a:lnTo>
                      <a:pt x="860" y="430"/>
                    </a:lnTo>
                    <a:close/>
                  </a:path>
                </a:pathLst>
              </a:custGeom>
              <a:solidFill>
                <a:srgbClr val="FFF0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1" name="Freeform 496"/>
              <p:cNvSpPr>
                <a:spLocks/>
              </p:cNvSpPr>
              <p:nvPr/>
            </p:nvSpPr>
            <p:spPr bwMode="auto">
              <a:xfrm>
                <a:off x="-5313240" y="7538793"/>
                <a:ext cx="1365250" cy="1365250"/>
              </a:xfrm>
              <a:custGeom>
                <a:avLst/>
                <a:gdLst>
                  <a:gd name="T0" fmla="*/ 860 w 860"/>
                  <a:gd name="T1" fmla="*/ 430 h 860"/>
                  <a:gd name="T2" fmla="*/ 852 w 860"/>
                  <a:gd name="T3" fmla="*/ 516 h 860"/>
                  <a:gd name="T4" fmla="*/ 826 w 860"/>
                  <a:gd name="T5" fmla="*/ 598 h 860"/>
                  <a:gd name="T6" fmla="*/ 786 w 860"/>
                  <a:gd name="T7" fmla="*/ 670 h 860"/>
                  <a:gd name="T8" fmla="*/ 734 w 860"/>
                  <a:gd name="T9" fmla="*/ 734 h 860"/>
                  <a:gd name="T10" fmla="*/ 670 w 860"/>
                  <a:gd name="T11" fmla="*/ 786 h 860"/>
                  <a:gd name="T12" fmla="*/ 598 w 860"/>
                  <a:gd name="T13" fmla="*/ 826 h 860"/>
                  <a:gd name="T14" fmla="*/ 516 w 860"/>
                  <a:gd name="T15" fmla="*/ 852 h 860"/>
                  <a:gd name="T16" fmla="*/ 430 w 860"/>
                  <a:gd name="T17" fmla="*/ 860 h 860"/>
                  <a:gd name="T18" fmla="*/ 386 w 860"/>
                  <a:gd name="T19" fmla="*/ 858 h 860"/>
                  <a:gd name="T20" fmla="*/ 302 w 860"/>
                  <a:gd name="T21" fmla="*/ 840 h 860"/>
                  <a:gd name="T22" fmla="*/ 224 w 860"/>
                  <a:gd name="T23" fmla="*/ 808 h 860"/>
                  <a:gd name="T24" fmla="*/ 156 w 860"/>
                  <a:gd name="T25" fmla="*/ 762 h 860"/>
                  <a:gd name="T26" fmla="*/ 98 w 860"/>
                  <a:gd name="T27" fmla="*/ 704 h 860"/>
                  <a:gd name="T28" fmla="*/ 52 w 860"/>
                  <a:gd name="T29" fmla="*/ 636 h 860"/>
                  <a:gd name="T30" fmla="*/ 18 w 860"/>
                  <a:gd name="T31" fmla="*/ 558 h 860"/>
                  <a:gd name="T32" fmla="*/ 2 w 860"/>
                  <a:gd name="T33" fmla="*/ 474 h 860"/>
                  <a:gd name="T34" fmla="*/ 0 w 860"/>
                  <a:gd name="T35" fmla="*/ 430 h 860"/>
                  <a:gd name="T36" fmla="*/ 8 w 860"/>
                  <a:gd name="T37" fmla="*/ 344 h 860"/>
                  <a:gd name="T38" fmla="*/ 34 w 860"/>
                  <a:gd name="T39" fmla="*/ 262 h 860"/>
                  <a:gd name="T40" fmla="*/ 74 w 860"/>
                  <a:gd name="T41" fmla="*/ 190 h 860"/>
                  <a:gd name="T42" fmla="*/ 126 w 860"/>
                  <a:gd name="T43" fmla="*/ 126 h 860"/>
                  <a:gd name="T44" fmla="*/ 190 w 860"/>
                  <a:gd name="T45" fmla="*/ 74 h 860"/>
                  <a:gd name="T46" fmla="*/ 262 w 860"/>
                  <a:gd name="T47" fmla="*/ 34 h 860"/>
                  <a:gd name="T48" fmla="*/ 344 w 860"/>
                  <a:gd name="T49" fmla="*/ 8 h 860"/>
                  <a:gd name="T50" fmla="*/ 430 w 860"/>
                  <a:gd name="T51" fmla="*/ 0 h 860"/>
                  <a:gd name="T52" fmla="*/ 474 w 860"/>
                  <a:gd name="T53" fmla="*/ 2 h 860"/>
                  <a:gd name="T54" fmla="*/ 558 w 860"/>
                  <a:gd name="T55" fmla="*/ 20 h 860"/>
                  <a:gd name="T56" fmla="*/ 634 w 860"/>
                  <a:gd name="T57" fmla="*/ 52 h 860"/>
                  <a:gd name="T58" fmla="*/ 704 w 860"/>
                  <a:gd name="T59" fmla="*/ 98 h 860"/>
                  <a:gd name="T60" fmla="*/ 762 w 860"/>
                  <a:gd name="T61" fmla="*/ 156 h 860"/>
                  <a:gd name="T62" fmla="*/ 808 w 860"/>
                  <a:gd name="T63" fmla="*/ 226 h 860"/>
                  <a:gd name="T64" fmla="*/ 840 w 860"/>
                  <a:gd name="T65" fmla="*/ 302 h 860"/>
                  <a:gd name="T66" fmla="*/ 858 w 860"/>
                  <a:gd name="T67" fmla="*/ 386 h 8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60" h="860">
                    <a:moveTo>
                      <a:pt x="860" y="430"/>
                    </a:moveTo>
                    <a:lnTo>
                      <a:pt x="860" y="430"/>
                    </a:lnTo>
                    <a:lnTo>
                      <a:pt x="858" y="474"/>
                    </a:lnTo>
                    <a:lnTo>
                      <a:pt x="852" y="516"/>
                    </a:lnTo>
                    <a:lnTo>
                      <a:pt x="840" y="558"/>
                    </a:lnTo>
                    <a:lnTo>
                      <a:pt x="826" y="598"/>
                    </a:lnTo>
                    <a:lnTo>
                      <a:pt x="808" y="636"/>
                    </a:lnTo>
                    <a:lnTo>
                      <a:pt x="786" y="670"/>
                    </a:lnTo>
                    <a:lnTo>
                      <a:pt x="762" y="704"/>
                    </a:lnTo>
                    <a:lnTo>
                      <a:pt x="734" y="734"/>
                    </a:lnTo>
                    <a:lnTo>
                      <a:pt x="704" y="762"/>
                    </a:lnTo>
                    <a:lnTo>
                      <a:pt x="670" y="786"/>
                    </a:lnTo>
                    <a:lnTo>
                      <a:pt x="634" y="808"/>
                    </a:lnTo>
                    <a:lnTo>
                      <a:pt x="598" y="826"/>
                    </a:lnTo>
                    <a:lnTo>
                      <a:pt x="558" y="840"/>
                    </a:lnTo>
                    <a:lnTo>
                      <a:pt x="516" y="852"/>
                    </a:lnTo>
                    <a:lnTo>
                      <a:pt x="474" y="858"/>
                    </a:lnTo>
                    <a:lnTo>
                      <a:pt x="430" y="860"/>
                    </a:lnTo>
                    <a:lnTo>
                      <a:pt x="430" y="860"/>
                    </a:lnTo>
                    <a:lnTo>
                      <a:pt x="386" y="858"/>
                    </a:lnTo>
                    <a:lnTo>
                      <a:pt x="344" y="852"/>
                    </a:lnTo>
                    <a:lnTo>
                      <a:pt x="302" y="840"/>
                    </a:lnTo>
                    <a:lnTo>
                      <a:pt x="262" y="826"/>
                    </a:lnTo>
                    <a:lnTo>
                      <a:pt x="224" y="808"/>
                    </a:lnTo>
                    <a:lnTo>
                      <a:pt x="190" y="786"/>
                    </a:lnTo>
                    <a:lnTo>
                      <a:pt x="156" y="762"/>
                    </a:lnTo>
                    <a:lnTo>
                      <a:pt x="126" y="734"/>
                    </a:lnTo>
                    <a:lnTo>
                      <a:pt x="98" y="704"/>
                    </a:lnTo>
                    <a:lnTo>
                      <a:pt x="74" y="670"/>
                    </a:lnTo>
                    <a:lnTo>
                      <a:pt x="52" y="636"/>
                    </a:lnTo>
                    <a:lnTo>
                      <a:pt x="34" y="598"/>
                    </a:lnTo>
                    <a:lnTo>
                      <a:pt x="18" y="558"/>
                    </a:lnTo>
                    <a:lnTo>
                      <a:pt x="8" y="516"/>
                    </a:lnTo>
                    <a:lnTo>
                      <a:pt x="2" y="474"/>
                    </a:lnTo>
                    <a:lnTo>
                      <a:pt x="0" y="430"/>
                    </a:lnTo>
                    <a:lnTo>
                      <a:pt x="0" y="430"/>
                    </a:lnTo>
                    <a:lnTo>
                      <a:pt x="2" y="386"/>
                    </a:lnTo>
                    <a:lnTo>
                      <a:pt x="8" y="344"/>
                    </a:lnTo>
                    <a:lnTo>
                      <a:pt x="18" y="302"/>
                    </a:lnTo>
                    <a:lnTo>
                      <a:pt x="34" y="262"/>
                    </a:lnTo>
                    <a:lnTo>
                      <a:pt x="52" y="226"/>
                    </a:lnTo>
                    <a:lnTo>
                      <a:pt x="74" y="190"/>
                    </a:lnTo>
                    <a:lnTo>
                      <a:pt x="98" y="156"/>
                    </a:lnTo>
                    <a:lnTo>
                      <a:pt x="126" y="126"/>
                    </a:lnTo>
                    <a:lnTo>
                      <a:pt x="156" y="98"/>
                    </a:lnTo>
                    <a:lnTo>
                      <a:pt x="190" y="74"/>
                    </a:lnTo>
                    <a:lnTo>
                      <a:pt x="224" y="52"/>
                    </a:lnTo>
                    <a:lnTo>
                      <a:pt x="262" y="34"/>
                    </a:lnTo>
                    <a:lnTo>
                      <a:pt x="302" y="20"/>
                    </a:lnTo>
                    <a:lnTo>
                      <a:pt x="344" y="8"/>
                    </a:lnTo>
                    <a:lnTo>
                      <a:pt x="386" y="2"/>
                    </a:lnTo>
                    <a:lnTo>
                      <a:pt x="430" y="0"/>
                    </a:lnTo>
                    <a:lnTo>
                      <a:pt x="430" y="0"/>
                    </a:lnTo>
                    <a:lnTo>
                      <a:pt x="474" y="2"/>
                    </a:lnTo>
                    <a:lnTo>
                      <a:pt x="516" y="8"/>
                    </a:lnTo>
                    <a:lnTo>
                      <a:pt x="558" y="20"/>
                    </a:lnTo>
                    <a:lnTo>
                      <a:pt x="598" y="34"/>
                    </a:lnTo>
                    <a:lnTo>
                      <a:pt x="634" y="52"/>
                    </a:lnTo>
                    <a:lnTo>
                      <a:pt x="670" y="74"/>
                    </a:lnTo>
                    <a:lnTo>
                      <a:pt x="704" y="98"/>
                    </a:lnTo>
                    <a:lnTo>
                      <a:pt x="734" y="126"/>
                    </a:lnTo>
                    <a:lnTo>
                      <a:pt x="762" y="156"/>
                    </a:lnTo>
                    <a:lnTo>
                      <a:pt x="786" y="190"/>
                    </a:lnTo>
                    <a:lnTo>
                      <a:pt x="808" y="226"/>
                    </a:lnTo>
                    <a:lnTo>
                      <a:pt x="826" y="262"/>
                    </a:lnTo>
                    <a:lnTo>
                      <a:pt x="840" y="302"/>
                    </a:lnTo>
                    <a:lnTo>
                      <a:pt x="852" y="344"/>
                    </a:lnTo>
                    <a:lnTo>
                      <a:pt x="858" y="386"/>
                    </a:lnTo>
                    <a:lnTo>
                      <a:pt x="860" y="4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2" name="Rectangle 497"/>
              <p:cNvSpPr>
                <a:spLocks noChangeArrowheads="1"/>
              </p:cNvSpPr>
              <p:nvPr/>
            </p:nvSpPr>
            <p:spPr bwMode="auto">
              <a:xfrm rot="21420000">
                <a:off x="-4927478" y="7551493"/>
                <a:ext cx="1073150" cy="157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id-ID" altLang="id-ID" sz="8400" b="0" i="0" u="none" strike="noStrike" kern="1200" cap="none" spc="0" normalizeH="0" baseline="0" noProof="0">
                    <a:ln>
                      <a:noFill/>
                    </a:ln>
                    <a:solidFill>
                      <a:srgbClr val="B7A25F"/>
                    </a:solidFill>
                    <a:effectLst/>
                    <a:uLnTx/>
                    <a:uFillTx/>
                    <a:latin typeface="Dancing Script OT" panose="02000000000000000000" pitchFamily="50" charset="0"/>
                    <a:ea typeface="+mn-ea"/>
                    <a:cs typeface="+mn-cs"/>
                  </a:rPr>
                  <a:t>$</a:t>
                </a:r>
                <a:endParaRPr kumimoji="0" lang="id-ID" altLang="id-ID"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393" name="Freeform 498"/>
              <p:cNvSpPr>
                <a:spLocks/>
              </p:cNvSpPr>
              <p:nvPr/>
            </p:nvSpPr>
            <p:spPr bwMode="auto">
              <a:xfrm>
                <a:off x="-4363915" y="2744543"/>
                <a:ext cx="692150" cy="739775"/>
              </a:xfrm>
              <a:custGeom>
                <a:avLst/>
                <a:gdLst>
                  <a:gd name="T0" fmla="*/ 360 w 436"/>
                  <a:gd name="T1" fmla="*/ 0 h 466"/>
                  <a:gd name="T2" fmla="*/ 360 w 436"/>
                  <a:gd name="T3" fmla="*/ 0 h 466"/>
                  <a:gd name="T4" fmla="*/ 376 w 436"/>
                  <a:gd name="T5" fmla="*/ 30 h 466"/>
                  <a:gd name="T6" fmla="*/ 392 w 436"/>
                  <a:gd name="T7" fmla="*/ 60 h 466"/>
                  <a:gd name="T8" fmla="*/ 408 w 436"/>
                  <a:gd name="T9" fmla="*/ 100 h 466"/>
                  <a:gd name="T10" fmla="*/ 424 w 436"/>
                  <a:gd name="T11" fmla="*/ 142 h 466"/>
                  <a:gd name="T12" fmla="*/ 428 w 436"/>
                  <a:gd name="T13" fmla="*/ 164 h 466"/>
                  <a:gd name="T14" fmla="*/ 432 w 436"/>
                  <a:gd name="T15" fmla="*/ 186 h 466"/>
                  <a:gd name="T16" fmla="*/ 436 w 436"/>
                  <a:gd name="T17" fmla="*/ 208 h 466"/>
                  <a:gd name="T18" fmla="*/ 434 w 436"/>
                  <a:gd name="T19" fmla="*/ 228 h 466"/>
                  <a:gd name="T20" fmla="*/ 432 w 436"/>
                  <a:gd name="T21" fmla="*/ 248 h 466"/>
                  <a:gd name="T22" fmla="*/ 426 w 436"/>
                  <a:gd name="T23" fmla="*/ 266 h 466"/>
                  <a:gd name="T24" fmla="*/ 426 w 436"/>
                  <a:gd name="T25" fmla="*/ 266 h 466"/>
                  <a:gd name="T26" fmla="*/ 418 w 436"/>
                  <a:gd name="T27" fmla="*/ 284 h 466"/>
                  <a:gd name="T28" fmla="*/ 406 w 436"/>
                  <a:gd name="T29" fmla="*/ 302 h 466"/>
                  <a:gd name="T30" fmla="*/ 392 w 436"/>
                  <a:gd name="T31" fmla="*/ 320 h 466"/>
                  <a:gd name="T32" fmla="*/ 378 w 436"/>
                  <a:gd name="T33" fmla="*/ 340 h 466"/>
                  <a:gd name="T34" fmla="*/ 344 w 436"/>
                  <a:gd name="T35" fmla="*/ 376 h 466"/>
                  <a:gd name="T36" fmla="*/ 306 w 436"/>
                  <a:gd name="T37" fmla="*/ 410 h 466"/>
                  <a:gd name="T38" fmla="*/ 286 w 436"/>
                  <a:gd name="T39" fmla="*/ 424 h 466"/>
                  <a:gd name="T40" fmla="*/ 268 w 436"/>
                  <a:gd name="T41" fmla="*/ 438 h 466"/>
                  <a:gd name="T42" fmla="*/ 248 w 436"/>
                  <a:gd name="T43" fmla="*/ 448 h 466"/>
                  <a:gd name="T44" fmla="*/ 230 w 436"/>
                  <a:gd name="T45" fmla="*/ 456 h 466"/>
                  <a:gd name="T46" fmla="*/ 212 w 436"/>
                  <a:gd name="T47" fmla="*/ 462 h 466"/>
                  <a:gd name="T48" fmla="*/ 196 w 436"/>
                  <a:gd name="T49" fmla="*/ 466 h 466"/>
                  <a:gd name="T50" fmla="*/ 182 w 436"/>
                  <a:gd name="T51" fmla="*/ 466 h 466"/>
                  <a:gd name="T52" fmla="*/ 170 w 436"/>
                  <a:gd name="T53" fmla="*/ 462 h 466"/>
                  <a:gd name="T54" fmla="*/ 170 w 436"/>
                  <a:gd name="T55" fmla="*/ 462 h 466"/>
                  <a:gd name="T56" fmla="*/ 144 w 436"/>
                  <a:gd name="T57" fmla="*/ 448 h 466"/>
                  <a:gd name="T58" fmla="*/ 114 w 436"/>
                  <a:gd name="T59" fmla="*/ 430 h 466"/>
                  <a:gd name="T60" fmla="*/ 84 w 436"/>
                  <a:gd name="T61" fmla="*/ 408 h 466"/>
                  <a:gd name="T62" fmla="*/ 54 w 436"/>
                  <a:gd name="T63" fmla="*/ 382 h 466"/>
                  <a:gd name="T64" fmla="*/ 40 w 436"/>
                  <a:gd name="T65" fmla="*/ 370 h 466"/>
                  <a:gd name="T66" fmla="*/ 28 w 436"/>
                  <a:gd name="T67" fmla="*/ 356 h 466"/>
                  <a:gd name="T68" fmla="*/ 18 w 436"/>
                  <a:gd name="T69" fmla="*/ 342 h 466"/>
                  <a:gd name="T70" fmla="*/ 8 w 436"/>
                  <a:gd name="T71" fmla="*/ 326 h 466"/>
                  <a:gd name="T72" fmla="*/ 4 w 436"/>
                  <a:gd name="T73" fmla="*/ 312 h 466"/>
                  <a:gd name="T74" fmla="*/ 0 w 436"/>
                  <a:gd name="T75" fmla="*/ 296 h 466"/>
                  <a:gd name="T76" fmla="*/ 0 w 436"/>
                  <a:gd name="T77" fmla="*/ 282 h 466"/>
                  <a:gd name="T78" fmla="*/ 4 w 436"/>
                  <a:gd name="T79" fmla="*/ 266 h 466"/>
                  <a:gd name="T80" fmla="*/ 4 w 436"/>
                  <a:gd name="T81" fmla="*/ 266 h 466"/>
                  <a:gd name="T82" fmla="*/ 12 w 436"/>
                  <a:gd name="T83" fmla="*/ 250 h 466"/>
                  <a:gd name="T84" fmla="*/ 20 w 436"/>
                  <a:gd name="T85" fmla="*/ 232 h 466"/>
                  <a:gd name="T86" fmla="*/ 32 w 436"/>
                  <a:gd name="T87" fmla="*/ 212 h 466"/>
                  <a:gd name="T88" fmla="*/ 44 w 436"/>
                  <a:gd name="T89" fmla="*/ 192 h 466"/>
                  <a:gd name="T90" fmla="*/ 60 w 436"/>
                  <a:gd name="T91" fmla="*/ 170 h 466"/>
                  <a:gd name="T92" fmla="*/ 78 w 436"/>
                  <a:gd name="T93" fmla="*/ 150 h 466"/>
                  <a:gd name="T94" fmla="*/ 96 w 436"/>
                  <a:gd name="T95" fmla="*/ 128 h 466"/>
                  <a:gd name="T96" fmla="*/ 118 w 436"/>
                  <a:gd name="T97" fmla="*/ 106 h 466"/>
                  <a:gd name="T98" fmla="*/ 142 w 436"/>
                  <a:gd name="T99" fmla="*/ 86 h 466"/>
                  <a:gd name="T100" fmla="*/ 168 w 436"/>
                  <a:gd name="T101" fmla="*/ 68 h 466"/>
                  <a:gd name="T102" fmla="*/ 196 w 436"/>
                  <a:gd name="T103" fmla="*/ 50 h 466"/>
                  <a:gd name="T104" fmla="*/ 224 w 436"/>
                  <a:gd name="T105" fmla="*/ 34 h 466"/>
                  <a:gd name="T106" fmla="*/ 256 w 436"/>
                  <a:gd name="T107" fmla="*/ 22 h 466"/>
                  <a:gd name="T108" fmla="*/ 288 w 436"/>
                  <a:gd name="T109" fmla="*/ 12 h 466"/>
                  <a:gd name="T110" fmla="*/ 324 w 436"/>
                  <a:gd name="T111" fmla="*/ 4 h 466"/>
                  <a:gd name="T112" fmla="*/ 360 w 436"/>
                  <a:gd name="T113" fmla="*/ 0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36" h="466">
                    <a:moveTo>
                      <a:pt x="360" y="0"/>
                    </a:moveTo>
                    <a:lnTo>
                      <a:pt x="360" y="0"/>
                    </a:lnTo>
                    <a:lnTo>
                      <a:pt x="376" y="30"/>
                    </a:lnTo>
                    <a:lnTo>
                      <a:pt x="392" y="60"/>
                    </a:lnTo>
                    <a:lnTo>
                      <a:pt x="408" y="100"/>
                    </a:lnTo>
                    <a:lnTo>
                      <a:pt x="424" y="142"/>
                    </a:lnTo>
                    <a:lnTo>
                      <a:pt x="428" y="164"/>
                    </a:lnTo>
                    <a:lnTo>
                      <a:pt x="432" y="186"/>
                    </a:lnTo>
                    <a:lnTo>
                      <a:pt x="436" y="208"/>
                    </a:lnTo>
                    <a:lnTo>
                      <a:pt x="434" y="228"/>
                    </a:lnTo>
                    <a:lnTo>
                      <a:pt x="432" y="248"/>
                    </a:lnTo>
                    <a:lnTo>
                      <a:pt x="426" y="266"/>
                    </a:lnTo>
                    <a:lnTo>
                      <a:pt x="426" y="266"/>
                    </a:lnTo>
                    <a:lnTo>
                      <a:pt x="418" y="284"/>
                    </a:lnTo>
                    <a:lnTo>
                      <a:pt x="406" y="302"/>
                    </a:lnTo>
                    <a:lnTo>
                      <a:pt x="392" y="320"/>
                    </a:lnTo>
                    <a:lnTo>
                      <a:pt x="378" y="340"/>
                    </a:lnTo>
                    <a:lnTo>
                      <a:pt x="344" y="376"/>
                    </a:lnTo>
                    <a:lnTo>
                      <a:pt x="306" y="410"/>
                    </a:lnTo>
                    <a:lnTo>
                      <a:pt x="286" y="424"/>
                    </a:lnTo>
                    <a:lnTo>
                      <a:pt x="268" y="438"/>
                    </a:lnTo>
                    <a:lnTo>
                      <a:pt x="248" y="448"/>
                    </a:lnTo>
                    <a:lnTo>
                      <a:pt x="230" y="456"/>
                    </a:lnTo>
                    <a:lnTo>
                      <a:pt x="212" y="462"/>
                    </a:lnTo>
                    <a:lnTo>
                      <a:pt x="196" y="466"/>
                    </a:lnTo>
                    <a:lnTo>
                      <a:pt x="182" y="466"/>
                    </a:lnTo>
                    <a:lnTo>
                      <a:pt x="170" y="462"/>
                    </a:lnTo>
                    <a:lnTo>
                      <a:pt x="170" y="462"/>
                    </a:lnTo>
                    <a:lnTo>
                      <a:pt x="144" y="448"/>
                    </a:lnTo>
                    <a:lnTo>
                      <a:pt x="114" y="430"/>
                    </a:lnTo>
                    <a:lnTo>
                      <a:pt x="84" y="408"/>
                    </a:lnTo>
                    <a:lnTo>
                      <a:pt x="54" y="382"/>
                    </a:lnTo>
                    <a:lnTo>
                      <a:pt x="40" y="370"/>
                    </a:lnTo>
                    <a:lnTo>
                      <a:pt x="28" y="356"/>
                    </a:lnTo>
                    <a:lnTo>
                      <a:pt x="18" y="342"/>
                    </a:lnTo>
                    <a:lnTo>
                      <a:pt x="8" y="326"/>
                    </a:lnTo>
                    <a:lnTo>
                      <a:pt x="4" y="312"/>
                    </a:lnTo>
                    <a:lnTo>
                      <a:pt x="0" y="296"/>
                    </a:lnTo>
                    <a:lnTo>
                      <a:pt x="0" y="282"/>
                    </a:lnTo>
                    <a:lnTo>
                      <a:pt x="4" y="266"/>
                    </a:lnTo>
                    <a:lnTo>
                      <a:pt x="4" y="266"/>
                    </a:lnTo>
                    <a:lnTo>
                      <a:pt x="12" y="250"/>
                    </a:lnTo>
                    <a:lnTo>
                      <a:pt x="20" y="232"/>
                    </a:lnTo>
                    <a:lnTo>
                      <a:pt x="32" y="212"/>
                    </a:lnTo>
                    <a:lnTo>
                      <a:pt x="44" y="192"/>
                    </a:lnTo>
                    <a:lnTo>
                      <a:pt x="60" y="170"/>
                    </a:lnTo>
                    <a:lnTo>
                      <a:pt x="78" y="150"/>
                    </a:lnTo>
                    <a:lnTo>
                      <a:pt x="96" y="128"/>
                    </a:lnTo>
                    <a:lnTo>
                      <a:pt x="118" y="106"/>
                    </a:lnTo>
                    <a:lnTo>
                      <a:pt x="142" y="86"/>
                    </a:lnTo>
                    <a:lnTo>
                      <a:pt x="168" y="68"/>
                    </a:lnTo>
                    <a:lnTo>
                      <a:pt x="196" y="50"/>
                    </a:lnTo>
                    <a:lnTo>
                      <a:pt x="224" y="34"/>
                    </a:lnTo>
                    <a:lnTo>
                      <a:pt x="256" y="22"/>
                    </a:lnTo>
                    <a:lnTo>
                      <a:pt x="288" y="12"/>
                    </a:lnTo>
                    <a:lnTo>
                      <a:pt x="324" y="4"/>
                    </a:lnTo>
                    <a:lnTo>
                      <a:pt x="360" y="0"/>
                    </a:lnTo>
                    <a:close/>
                  </a:path>
                </a:pathLst>
              </a:custGeom>
              <a:solidFill>
                <a:srgbClr val="E5B4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4" name="Freeform 499"/>
              <p:cNvSpPr>
                <a:spLocks/>
              </p:cNvSpPr>
              <p:nvPr/>
            </p:nvSpPr>
            <p:spPr bwMode="auto">
              <a:xfrm>
                <a:off x="-4363915" y="2744543"/>
                <a:ext cx="692150" cy="739775"/>
              </a:xfrm>
              <a:custGeom>
                <a:avLst/>
                <a:gdLst>
                  <a:gd name="T0" fmla="*/ 360 w 436"/>
                  <a:gd name="T1" fmla="*/ 0 h 466"/>
                  <a:gd name="T2" fmla="*/ 360 w 436"/>
                  <a:gd name="T3" fmla="*/ 0 h 466"/>
                  <a:gd name="T4" fmla="*/ 376 w 436"/>
                  <a:gd name="T5" fmla="*/ 30 h 466"/>
                  <a:gd name="T6" fmla="*/ 392 w 436"/>
                  <a:gd name="T7" fmla="*/ 60 h 466"/>
                  <a:gd name="T8" fmla="*/ 408 w 436"/>
                  <a:gd name="T9" fmla="*/ 100 h 466"/>
                  <a:gd name="T10" fmla="*/ 424 w 436"/>
                  <a:gd name="T11" fmla="*/ 142 h 466"/>
                  <a:gd name="T12" fmla="*/ 428 w 436"/>
                  <a:gd name="T13" fmla="*/ 164 h 466"/>
                  <a:gd name="T14" fmla="*/ 432 w 436"/>
                  <a:gd name="T15" fmla="*/ 186 h 466"/>
                  <a:gd name="T16" fmla="*/ 436 w 436"/>
                  <a:gd name="T17" fmla="*/ 208 h 466"/>
                  <a:gd name="T18" fmla="*/ 434 w 436"/>
                  <a:gd name="T19" fmla="*/ 228 h 466"/>
                  <a:gd name="T20" fmla="*/ 432 w 436"/>
                  <a:gd name="T21" fmla="*/ 248 h 466"/>
                  <a:gd name="T22" fmla="*/ 426 w 436"/>
                  <a:gd name="T23" fmla="*/ 266 h 466"/>
                  <a:gd name="T24" fmla="*/ 426 w 436"/>
                  <a:gd name="T25" fmla="*/ 266 h 466"/>
                  <a:gd name="T26" fmla="*/ 418 w 436"/>
                  <a:gd name="T27" fmla="*/ 284 h 466"/>
                  <a:gd name="T28" fmla="*/ 406 w 436"/>
                  <a:gd name="T29" fmla="*/ 302 h 466"/>
                  <a:gd name="T30" fmla="*/ 392 w 436"/>
                  <a:gd name="T31" fmla="*/ 320 h 466"/>
                  <a:gd name="T32" fmla="*/ 378 w 436"/>
                  <a:gd name="T33" fmla="*/ 340 h 466"/>
                  <a:gd name="T34" fmla="*/ 344 w 436"/>
                  <a:gd name="T35" fmla="*/ 376 h 466"/>
                  <a:gd name="T36" fmla="*/ 306 w 436"/>
                  <a:gd name="T37" fmla="*/ 410 h 466"/>
                  <a:gd name="T38" fmla="*/ 286 w 436"/>
                  <a:gd name="T39" fmla="*/ 424 h 466"/>
                  <a:gd name="T40" fmla="*/ 268 w 436"/>
                  <a:gd name="T41" fmla="*/ 438 h 466"/>
                  <a:gd name="T42" fmla="*/ 248 w 436"/>
                  <a:gd name="T43" fmla="*/ 448 h 466"/>
                  <a:gd name="T44" fmla="*/ 230 w 436"/>
                  <a:gd name="T45" fmla="*/ 456 h 466"/>
                  <a:gd name="T46" fmla="*/ 212 w 436"/>
                  <a:gd name="T47" fmla="*/ 462 h 466"/>
                  <a:gd name="T48" fmla="*/ 196 w 436"/>
                  <a:gd name="T49" fmla="*/ 466 h 466"/>
                  <a:gd name="T50" fmla="*/ 182 w 436"/>
                  <a:gd name="T51" fmla="*/ 466 h 466"/>
                  <a:gd name="T52" fmla="*/ 170 w 436"/>
                  <a:gd name="T53" fmla="*/ 462 h 466"/>
                  <a:gd name="T54" fmla="*/ 170 w 436"/>
                  <a:gd name="T55" fmla="*/ 462 h 466"/>
                  <a:gd name="T56" fmla="*/ 144 w 436"/>
                  <a:gd name="T57" fmla="*/ 448 h 466"/>
                  <a:gd name="T58" fmla="*/ 114 w 436"/>
                  <a:gd name="T59" fmla="*/ 430 h 466"/>
                  <a:gd name="T60" fmla="*/ 84 w 436"/>
                  <a:gd name="T61" fmla="*/ 408 h 466"/>
                  <a:gd name="T62" fmla="*/ 54 w 436"/>
                  <a:gd name="T63" fmla="*/ 382 h 466"/>
                  <a:gd name="T64" fmla="*/ 40 w 436"/>
                  <a:gd name="T65" fmla="*/ 370 h 466"/>
                  <a:gd name="T66" fmla="*/ 28 w 436"/>
                  <a:gd name="T67" fmla="*/ 356 h 466"/>
                  <a:gd name="T68" fmla="*/ 18 w 436"/>
                  <a:gd name="T69" fmla="*/ 342 h 466"/>
                  <a:gd name="T70" fmla="*/ 8 w 436"/>
                  <a:gd name="T71" fmla="*/ 326 h 466"/>
                  <a:gd name="T72" fmla="*/ 4 w 436"/>
                  <a:gd name="T73" fmla="*/ 312 h 466"/>
                  <a:gd name="T74" fmla="*/ 0 w 436"/>
                  <a:gd name="T75" fmla="*/ 296 h 466"/>
                  <a:gd name="T76" fmla="*/ 0 w 436"/>
                  <a:gd name="T77" fmla="*/ 282 h 466"/>
                  <a:gd name="T78" fmla="*/ 4 w 436"/>
                  <a:gd name="T79" fmla="*/ 266 h 466"/>
                  <a:gd name="T80" fmla="*/ 4 w 436"/>
                  <a:gd name="T81" fmla="*/ 266 h 466"/>
                  <a:gd name="T82" fmla="*/ 12 w 436"/>
                  <a:gd name="T83" fmla="*/ 250 h 466"/>
                  <a:gd name="T84" fmla="*/ 20 w 436"/>
                  <a:gd name="T85" fmla="*/ 232 h 466"/>
                  <a:gd name="T86" fmla="*/ 32 w 436"/>
                  <a:gd name="T87" fmla="*/ 212 h 466"/>
                  <a:gd name="T88" fmla="*/ 44 w 436"/>
                  <a:gd name="T89" fmla="*/ 192 h 466"/>
                  <a:gd name="T90" fmla="*/ 60 w 436"/>
                  <a:gd name="T91" fmla="*/ 170 h 466"/>
                  <a:gd name="T92" fmla="*/ 78 w 436"/>
                  <a:gd name="T93" fmla="*/ 150 h 466"/>
                  <a:gd name="T94" fmla="*/ 96 w 436"/>
                  <a:gd name="T95" fmla="*/ 128 h 466"/>
                  <a:gd name="T96" fmla="*/ 118 w 436"/>
                  <a:gd name="T97" fmla="*/ 106 h 466"/>
                  <a:gd name="T98" fmla="*/ 142 w 436"/>
                  <a:gd name="T99" fmla="*/ 86 h 466"/>
                  <a:gd name="T100" fmla="*/ 168 w 436"/>
                  <a:gd name="T101" fmla="*/ 68 h 466"/>
                  <a:gd name="T102" fmla="*/ 196 w 436"/>
                  <a:gd name="T103" fmla="*/ 50 h 466"/>
                  <a:gd name="T104" fmla="*/ 224 w 436"/>
                  <a:gd name="T105" fmla="*/ 34 h 466"/>
                  <a:gd name="T106" fmla="*/ 256 w 436"/>
                  <a:gd name="T107" fmla="*/ 22 h 466"/>
                  <a:gd name="T108" fmla="*/ 288 w 436"/>
                  <a:gd name="T109" fmla="*/ 12 h 466"/>
                  <a:gd name="T110" fmla="*/ 324 w 436"/>
                  <a:gd name="T111" fmla="*/ 4 h 466"/>
                  <a:gd name="T112" fmla="*/ 360 w 436"/>
                  <a:gd name="T113" fmla="*/ 0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36" h="466">
                    <a:moveTo>
                      <a:pt x="360" y="0"/>
                    </a:moveTo>
                    <a:lnTo>
                      <a:pt x="360" y="0"/>
                    </a:lnTo>
                    <a:lnTo>
                      <a:pt x="376" y="30"/>
                    </a:lnTo>
                    <a:lnTo>
                      <a:pt x="392" y="60"/>
                    </a:lnTo>
                    <a:lnTo>
                      <a:pt x="408" y="100"/>
                    </a:lnTo>
                    <a:lnTo>
                      <a:pt x="424" y="142"/>
                    </a:lnTo>
                    <a:lnTo>
                      <a:pt x="428" y="164"/>
                    </a:lnTo>
                    <a:lnTo>
                      <a:pt x="432" y="186"/>
                    </a:lnTo>
                    <a:lnTo>
                      <a:pt x="436" y="208"/>
                    </a:lnTo>
                    <a:lnTo>
                      <a:pt x="434" y="228"/>
                    </a:lnTo>
                    <a:lnTo>
                      <a:pt x="432" y="248"/>
                    </a:lnTo>
                    <a:lnTo>
                      <a:pt x="426" y="266"/>
                    </a:lnTo>
                    <a:lnTo>
                      <a:pt x="426" y="266"/>
                    </a:lnTo>
                    <a:lnTo>
                      <a:pt x="418" y="284"/>
                    </a:lnTo>
                    <a:lnTo>
                      <a:pt x="406" y="302"/>
                    </a:lnTo>
                    <a:lnTo>
                      <a:pt x="392" y="320"/>
                    </a:lnTo>
                    <a:lnTo>
                      <a:pt x="378" y="340"/>
                    </a:lnTo>
                    <a:lnTo>
                      <a:pt x="344" y="376"/>
                    </a:lnTo>
                    <a:lnTo>
                      <a:pt x="306" y="410"/>
                    </a:lnTo>
                    <a:lnTo>
                      <a:pt x="286" y="424"/>
                    </a:lnTo>
                    <a:lnTo>
                      <a:pt x="268" y="438"/>
                    </a:lnTo>
                    <a:lnTo>
                      <a:pt x="248" y="448"/>
                    </a:lnTo>
                    <a:lnTo>
                      <a:pt x="230" y="456"/>
                    </a:lnTo>
                    <a:lnTo>
                      <a:pt x="212" y="462"/>
                    </a:lnTo>
                    <a:lnTo>
                      <a:pt x="196" y="466"/>
                    </a:lnTo>
                    <a:lnTo>
                      <a:pt x="182" y="466"/>
                    </a:lnTo>
                    <a:lnTo>
                      <a:pt x="170" y="462"/>
                    </a:lnTo>
                    <a:lnTo>
                      <a:pt x="170" y="462"/>
                    </a:lnTo>
                    <a:lnTo>
                      <a:pt x="144" y="448"/>
                    </a:lnTo>
                    <a:lnTo>
                      <a:pt x="114" y="430"/>
                    </a:lnTo>
                    <a:lnTo>
                      <a:pt x="84" y="408"/>
                    </a:lnTo>
                    <a:lnTo>
                      <a:pt x="54" y="382"/>
                    </a:lnTo>
                    <a:lnTo>
                      <a:pt x="40" y="370"/>
                    </a:lnTo>
                    <a:lnTo>
                      <a:pt x="28" y="356"/>
                    </a:lnTo>
                    <a:lnTo>
                      <a:pt x="18" y="342"/>
                    </a:lnTo>
                    <a:lnTo>
                      <a:pt x="8" y="326"/>
                    </a:lnTo>
                    <a:lnTo>
                      <a:pt x="4" y="312"/>
                    </a:lnTo>
                    <a:lnTo>
                      <a:pt x="0" y="296"/>
                    </a:lnTo>
                    <a:lnTo>
                      <a:pt x="0" y="282"/>
                    </a:lnTo>
                    <a:lnTo>
                      <a:pt x="4" y="266"/>
                    </a:lnTo>
                    <a:lnTo>
                      <a:pt x="4" y="266"/>
                    </a:lnTo>
                    <a:lnTo>
                      <a:pt x="12" y="250"/>
                    </a:lnTo>
                    <a:lnTo>
                      <a:pt x="20" y="232"/>
                    </a:lnTo>
                    <a:lnTo>
                      <a:pt x="32" y="212"/>
                    </a:lnTo>
                    <a:lnTo>
                      <a:pt x="44" y="192"/>
                    </a:lnTo>
                    <a:lnTo>
                      <a:pt x="60" y="170"/>
                    </a:lnTo>
                    <a:lnTo>
                      <a:pt x="78" y="150"/>
                    </a:lnTo>
                    <a:lnTo>
                      <a:pt x="96" y="128"/>
                    </a:lnTo>
                    <a:lnTo>
                      <a:pt x="118" y="106"/>
                    </a:lnTo>
                    <a:lnTo>
                      <a:pt x="142" y="86"/>
                    </a:lnTo>
                    <a:lnTo>
                      <a:pt x="168" y="68"/>
                    </a:lnTo>
                    <a:lnTo>
                      <a:pt x="196" y="50"/>
                    </a:lnTo>
                    <a:lnTo>
                      <a:pt x="224" y="34"/>
                    </a:lnTo>
                    <a:lnTo>
                      <a:pt x="256" y="22"/>
                    </a:lnTo>
                    <a:lnTo>
                      <a:pt x="288" y="12"/>
                    </a:lnTo>
                    <a:lnTo>
                      <a:pt x="324" y="4"/>
                    </a:lnTo>
                    <a:lnTo>
                      <a:pt x="36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5" name="Freeform 500"/>
              <p:cNvSpPr>
                <a:spLocks/>
              </p:cNvSpPr>
              <p:nvPr/>
            </p:nvSpPr>
            <p:spPr bwMode="auto">
              <a:xfrm>
                <a:off x="-5373565" y="3128718"/>
                <a:ext cx="441325" cy="1079500"/>
              </a:xfrm>
              <a:custGeom>
                <a:avLst/>
                <a:gdLst>
                  <a:gd name="T0" fmla="*/ 184 w 278"/>
                  <a:gd name="T1" fmla="*/ 0 h 680"/>
                  <a:gd name="T2" fmla="*/ 184 w 278"/>
                  <a:gd name="T3" fmla="*/ 0 h 680"/>
                  <a:gd name="T4" fmla="*/ 162 w 278"/>
                  <a:gd name="T5" fmla="*/ 24 h 680"/>
                  <a:gd name="T6" fmla="*/ 110 w 278"/>
                  <a:gd name="T7" fmla="*/ 86 h 680"/>
                  <a:gd name="T8" fmla="*/ 80 w 278"/>
                  <a:gd name="T9" fmla="*/ 122 h 680"/>
                  <a:gd name="T10" fmla="*/ 50 w 278"/>
                  <a:gd name="T11" fmla="*/ 162 h 680"/>
                  <a:gd name="T12" fmla="*/ 26 w 278"/>
                  <a:gd name="T13" fmla="*/ 200 h 680"/>
                  <a:gd name="T14" fmla="*/ 16 w 278"/>
                  <a:gd name="T15" fmla="*/ 218 h 680"/>
                  <a:gd name="T16" fmla="*/ 10 w 278"/>
                  <a:gd name="T17" fmla="*/ 234 h 680"/>
                  <a:gd name="T18" fmla="*/ 10 w 278"/>
                  <a:gd name="T19" fmla="*/ 234 h 680"/>
                  <a:gd name="T20" fmla="*/ 4 w 278"/>
                  <a:gd name="T21" fmla="*/ 254 h 680"/>
                  <a:gd name="T22" fmla="*/ 2 w 278"/>
                  <a:gd name="T23" fmla="*/ 278 h 680"/>
                  <a:gd name="T24" fmla="*/ 0 w 278"/>
                  <a:gd name="T25" fmla="*/ 306 h 680"/>
                  <a:gd name="T26" fmla="*/ 2 w 278"/>
                  <a:gd name="T27" fmla="*/ 336 h 680"/>
                  <a:gd name="T28" fmla="*/ 6 w 278"/>
                  <a:gd name="T29" fmla="*/ 370 h 680"/>
                  <a:gd name="T30" fmla="*/ 10 w 278"/>
                  <a:gd name="T31" fmla="*/ 404 h 680"/>
                  <a:gd name="T32" fmla="*/ 22 w 278"/>
                  <a:gd name="T33" fmla="*/ 476 h 680"/>
                  <a:gd name="T34" fmla="*/ 40 w 278"/>
                  <a:gd name="T35" fmla="*/ 546 h 680"/>
                  <a:gd name="T36" fmla="*/ 48 w 278"/>
                  <a:gd name="T37" fmla="*/ 578 h 680"/>
                  <a:gd name="T38" fmla="*/ 58 w 278"/>
                  <a:gd name="T39" fmla="*/ 606 h 680"/>
                  <a:gd name="T40" fmla="*/ 68 w 278"/>
                  <a:gd name="T41" fmla="*/ 632 h 680"/>
                  <a:gd name="T42" fmla="*/ 78 w 278"/>
                  <a:gd name="T43" fmla="*/ 652 h 680"/>
                  <a:gd name="T44" fmla="*/ 88 w 278"/>
                  <a:gd name="T45" fmla="*/ 668 h 680"/>
                  <a:gd name="T46" fmla="*/ 96 w 278"/>
                  <a:gd name="T47" fmla="*/ 676 h 680"/>
                  <a:gd name="T48" fmla="*/ 96 w 278"/>
                  <a:gd name="T49" fmla="*/ 676 h 680"/>
                  <a:gd name="T50" fmla="*/ 102 w 278"/>
                  <a:gd name="T51" fmla="*/ 680 h 680"/>
                  <a:gd name="T52" fmla="*/ 106 w 278"/>
                  <a:gd name="T53" fmla="*/ 680 h 680"/>
                  <a:gd name="T54" fmla="*/ 112 w 278"/>
                  <a:gd name="T55" fmla="*/ 680 h 680"/>
                  <a:gd name="T56" fmla="*/ 118 w 278"/>
                  <a:gd name="T57" fmla="*/ 678 h 680"/>
                  <a:gd name="T58" fmla="*/ 130 w 278"/>
                  <a:gd name="T59" fmla="*/ 670 h 680"/>
                  <a:gd name="T60" fmla="*/ 144 w 278"/>
                  <a:gd name="T61" fmla="*/ 658 h 680"/>
                  <a:gd name="T62" fmla="*/ 160 w 278"/>
                  <a:gd name="T63" fmla="*/ 642 h 680"/>
                  <a:gd name="T64" fmla="*/ 174 w 278"/>
                  <a:gd name="T65" fmla="*/ 624 h 680"/>
                  <a:gd name="T66" fmla="*/ 204 w 278"/>
                  <a:gd name="T67" fmla="*/ 582 h 680"/>
                  <a:gd name="T68" fmla="*/ 232 w 278"/>
                  <a:gd name="T69" fmla="*/ 540 h 680"/>
                  <a:gd name="T70" fmla="*/ 256 w 278"/>
                  <a:gd name="T71" fmla="*/ 500 h 680"/>
                  <a:gd name="T72" fmla="*/ 278 w 278"/>
                  <a:gd name="T73" fmla="*/ 462 h 680"/>
                  <a:gd name="T74" fmla="*/ 184 w 278"/>
                  <a:gd name="T75" fmla="*/ 0 h 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78" h="680">
                    <a:moveTo>
                      <a:pt x="184" y="0"/>
                    </a:moveTo>
                    <a:lnTo>
                      <a:pt x="184" y="0"/>
                    </a:lnTo>
                    <a:lnTo>
                      <a:pt x="162" y="24"/>
                    </a:lnTo>
                    <a:lnTo>
                      <a:pt x="110" y="86"/>
                    </a:lnTo>
                    <a:lnTo>
                      <a:pt x="80" y="122"/>
                    </a:lnTo>
                    <a:lnTo>
                      <a:pt x="50" y="162"/>
                    </a:lnTo>
                    <a:lnTo>
                      <a:pt x="26" y="200"/>
                    </a:lnTo>
                    <a:lnTo>
                      <a:pt x="16" y="218"/>
                    </a:lnTo>
                    <a:lnTo>
                      <a:pt x="10" y="234"/>
                    </a:lnTo>
                    <a:lnTo>
                      <a:pt x="10" y="234"/>
                    </a:lnTo>
                    <a:lnTo>
                      <a:pt x="4" y="254"/>
                    </a:lnTo>
                    <a:lnTo>
                      <a:pt x="2" y="278"/>
                    </a:lnTo>
                    <a:lnTo>
                      <a:pt x="0" y="306"/>
                    </a:lnTo>
                    <a:lnTo>
                      <a:pt x="2" y="336"/>
                    </a:lnTo>
                    <a:lnTo>
                      <a:pt x="6" y="370"/>
                    </a:lnTo>
                    <a:lnTo>
                      <a:pt x="10" y="404"/>
                    </a:lnTo>
                    <a:lnTo>
                      <a:pt x="22" y="476"/>
                    </a:lnTo>
                    <a:lnTo>
                      <a:pt x="40" y="546"/>
                    </a:lnTo>
                    <a:lnTo>
                      <a:pt x="48" y="578"/>
                    </a:lnTo>
                    <a:lnTo>
                      <a:pt x="58" y="606"/>
                    </a:lnTo>
                    <a:lnTo>
                      <a:pt x="68" y="632"/>
                    </a:lnTo>
                    <a:lnTo>
                      <a:pt x="78" y="652"/>
                    </a:lnTo>
                    <a:lnTo>
                      <a:pt x="88" y="668"/>
                    </a:lnTo>
                    <a:lnTo>
                      <a:pt x="96" y="676"/>
                    </a:lnTo>
                    <a:lnTo>
                      <a:pt x="96" y="676"/>
                    </a:lnTo>
                    <a:lnTo>
                      <a:pt x="102" y="680"/>
                    </a:lnTo>
                    <a:lnTo>
                      <a:pt x="106" y="680"/>
                    </a:lnTo>
                    <a:lnTo>
                      <a:pt x="112" y="680"/>
                    </a:lnTo>
                    <a:lnTo>
                      <a:pt x="118" y="678"/>
                    </a:lnTo>
                    <a:lnTo>
                      <a:pt x="130" y="670"/>
                    </a:lnTo>
                    <a:lnTo>
                      <a:pt x="144" y="658"/>
                    </a:lnTo>
                    <a:lnTo>
                      <a:pt x="160" y="642"/>
                    </a:lnTo>
                    <a:lnTo>
                      <a:pt x="174" y="624"/>
                    </a:lnTo>
                    <a:lnTo>
                      <a:pt x="204" y="582"/>
                    </a:lnTo>
                    <a:lnTo>
                      <a:pt x="232" y="540"/>
                    </a:lnTo>
                    <a:lnTo>
                      <a:pt x="256" y="500"/>
                    </a:lnTo>
                    <a:lnTo>
                      <a:pt x="278" y="462"/>
                    </a:lnTo>
                    <a:lnTo>
                      <a:pt x="184" y="0"/>
                    </a:lnTo>
                    <a:close/>
                  </a:path>
                </a:pathLst>
              </a:custGeom>
              <a:solidFill>
                <a:srgbClr val="F4C5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6" name="Freeform 501"/>
              <p:cNvSpPr>
                <a:spLocks/>
              </p:cNvSpPr>
              <p:nvPr/>
            </p:nvSpPr>
            <p:spPr bwMode="auto">
              <a:xfrm>
                <a:off x="-5227515" y="626818"/>
                <a:ext cx="3082925" cy="3575050"/>
              </a:xfrm>
              <a:custGeom>
                <a:avLst/>
                <a:gdLst>
                  <a:gd name="T0" fmla="*/ 1436 w 1942"/>
                  <a:gd name="T1" fmla="*/ 238 h 2252"/>
                  <a:gd name="T2" fmla="*/ 1062 w 1942"/>
                  <a:gd name="T3" fmla="*/ 798 h 2252"/>
                  <a:gd name="T4" fmla="*/ 954 w 1942"/>
                  <a:gd name="T5" fmla="*/ 944 h 2252"/>
                  <a:gd name="T6" fmla="*/ 922 w 1942"/>
                  <a:gd name="T7" fmla="*/ 976 h 2252"/>
                  <a:gd name="T8" fmla="*/ 824 w 1942"/>
                  <a:gd name="T9" fmla="*/ 1036 h 2252"/>
                  <a:gd name="T10" fmla="*/ 486 w 1942"/>
                  <a:gd name="T11" fmla="*/ 1204 h 2252"/>
                  <a:gd name="T12" fmla="*/ 202 w 1942"/>
                  <a:gd name="T13" fmla="*/ 1350 h 2252"/>
                  <a:gd name="T14" fmla="*/ 56 w 1942"/>
                  <a:gd name="T15" fmla="*/ 1440 h 2252"/>
                  <a:gd name="T16" fmla="*/ 32 w 1942"/>
                  <a:gd name="T17" fmla="*/ 1462 h 2252"/>
                  <a:gd name="T18" fmla="*/ 10 w 1942"/>
                  <a:gd name="T19" fmla="*/ 1504 h 2252"/>
                  <a:gd name="T20" fmla="*/ 0 w 1942"/>
                  <a:gd name="T21" fmla="*/ 1564 h 2252"/>
                  <a:gd name="T22" fmla="*/ 10 w 1942"/>
                  <a:gd name="T23" fmla="*/ 1716 h 2252"/>
                  <a:gd name="T24" fmla="*/ 44 w 1942"/>
                  <a:gd name="T25" fmla="*/ 1884 h 2252"/>
                  <a:gd name="T26" fmla="*/ 108 w 1942"/>
                  <a:gd name="T27" fmla="*/ 2114 h 2252"/>
                  <a:gd name="T28" fmla="*/ 132 w 1942"/>
                  <a:gd name="T29" fmla="*/ 2172 h 2252"/>
                  <a:gd name="T30" fmla="*/ 176 w 1942"/>
                  <a:gd name="T31" fmla="*/ 2202 h 2252"/>
                  <a:gd name="T32" fmla="*/ 262 w 1942"/>
                  <a:gd name="T33" fmla="*/ 2232 h 2252"/>
                  <a:gd name="T34" fmla="*/ 380 w 1942"/>
                  <a:gd name="T35" fmla="*/ 2252 h 2252"/>
                  <a:gd name="T36" fmla="*/ 404 w 1942"/>
                  <a:gd name="T37" fmla="*/ 2252 h 2252"/>
                  <a:gd name="T38" fmla="*/ 442 w 1942"/>
                  <a:gd name="T39" fmla="*/ 2208 h 2252"/>
                  <a:gd name="T40" fmla="*/ 474 w 1942"/>
                  <a:gd name="T41" fmla="*/ 2128 h 2252"/>
                  <a:gd name="T42" fmla="*/ 476 w 1942"/>
                  <a:gd name="T43" fmla="*/ 2080 h 2252"/>
                  <a:gd name="T44" fmla="*/ 466 w 1942"/>
                  <a:gd name="T45" fmla="*/ 2052 h 2252"/>
                  <a:gd name="T46" fmla="*/ 422 w 1942"/>
                  <a:gd name="T47" fmla="*/ 2002 h 2252"/>
                  <a:gd name="T48" fmla="*/ 334 w 1942"/>
                  <a:gd name="T49" fmla="*/ 1934 h 2252"/>
                  <a:gd name="T50" fmla="*/ 282 w 1942"/>
                  <a:gd name="T51" fmla="*/ 1886 h 2252"/>
                  <a:gd name="T52" fmla="*/ 276 w 1942"/>
                  <a:gd name="T53" fmla="*/ 1870 h 2252"/>
                  <a:gd name="T54" fmla="*/ 280 w 1942"/>
                  <a:gd name="T55" fmla="*/ 1804 h 2252"/>
                  <a:gd name="T56" fmla="*/ 300 w 1942"/>
                  <a:gd name="T57" fmla="*/ 1716 h 2252"/>
                  <a:gd name="T58" fmla="*/ 312 w 1942"/>
                  <a:gd name="T59" fmla="*/ 1684 h 2252"/>
                  <a:gd name="T60" fmla="*/ 404 w 1942"/>
                  <a:gd name="T61" fmla="*/ 1658 h 2252"/>
                  <a:gd name="T62" fmla="*/ 832 w 1942"/>
                  <a:gd name="T63" fmla="*/ 1574 h 2252"/>
                  <a:gd name="T64" fmla="*/ 1016 w 1942"/>
                  <a:gd name="T65" fmla="*/ 1540 h 2252"/>
                  <a:gd name="T66" fmla="*/ 1058 w 1942"/>
                  <a:gd name="T67" fmla="*/ 1518 h 2252"/>
                  <a:gd name="T68" fmla="*/ 1108 w 1942"/>
                  <a:gd name="T69" fmla="*/ 1470 h 2252"/>
                  <a:gd name="T70" fmla="*/ 1172 w 1942"/>
                  <a:gd name="T71" fmla="*/ 1368 h 2252"/>
                  <a:gd name="T72" fmla="*/ 1222 w 1942"/>
                  <a:gd name="T73" fmla="*/ 1262 h 2252"/>
                  <a:gd name="T74" fmla="*/ 1264 w 1942"/>
                  <a:gd name="T75" fmla="*/ 1142 h 2252"/>
                  <a:gd name="T76" fmla="*/ 1484 w 1942"/>
                  <a:gd name="T77" fmla="*/ 886 h 2252"/>
                  <a:gd name="T78" fmla="*/ 1782 w 1942"/>
                  <a:gd name="T79" fmla="*/ 558 h 2252"/>
                  <a:gd name="T80" fmla="*/ 1892 w 1942"/>
                  <a:gd name="T81" fmla="*/ 444 h 2252"/>
                  <a:gd name="T82" fmla="*/ 1930 w 1942"/>
                  <a:gd name="T83" fmla="*/ 374 h 2252"/>
                  <a:gd name="T84" fmla="*/ 1942 w 1942"/>
                  <a:gd name="T85" fmla="*/ 296 h 2252"/>
                  <a:gd name="T86" fmla="*/ 1930 w 1942"/>
                  <a:gd name="T87" fmla="*/ 220 h 2252"/>
                  <a:gd name="T88" fmla="*/ 1900 w 1942"/>
                  <a:gd name="T89" fmla="*/ 148 h 2252"/>
                  <a:gd name="T90" fmla="*/ 1856 w 1942"/>
                  <a:gd name="T91" fmla="*/ 84 h 2252"/>
                  <a:gd name="T92" fmla="*/ 1800 w 1942"/>
                  <a:gd name="T93" fmla="*/ 36 h 2252"/>
                  <a:gd name="T94" fmla="*/ 1736 w 1942"/>
                  <a:gd name="T95" fmla="*/ 6 h 2252"/>
                  <a:gd name="T96" fmla="*/ 1668 w 1942"/>
                  <a:gd name="T97" fmla="*/ 2 h 2252"/>
                  <a:gd name="T98" fmla="*/ 1600 w 1942"/>
                  <a:gd name="T99" fmla="*/ 28 h 2252"/>
                  <a:gd name="T100" fmla="*/ 1534 w 1942"/>
                  <a:gd name="T101" fmla="*/ 88 h 2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942" h="2252">
                    <a:moveTo>
                      <a:pt x="1514" y="116"/>
                    </a:moveTo>
                    <a:lnTo>
                      <a:pt x="1514" y="116"/>
                    </a:lnTo>
                    <a:lnTo>
                      <a:pt x="1436" y="238"/>
                    </a:lnTo>
                    <a:lnTo>
                      <a:pt x="1256" y="510"/>
                    </a:lnTo>
                    <a:lnTo>
                      <a:pt x="1156" y="660"/>
                    </a:lnTo>
                    <a:lnTo>
                      <a:pt x="1062" y="798"/>
                    </a:lnTo>
                    <a:lnTo>
                      <a:pt x="1020" y="856"/>
                    </a:lnTo>
                    <a:lnTo>
                      <a:pt x="984" y="906"/>
                    </a:lnTo>
                    <a:lnTo>
                      <a:pt x="954" y="944"/>
                    </a:lnTo>
                    <a:lnTo>
                      <a:pt x="932" y="968"/>
                    </a:lnTo>
                    <a:lnTo>
                      <a:pt x="932" y="968"/>
                    </a:lnTo>
                    <a:lnTo>
                      <a:pt x="922" y="976"/>
                    </a:lnTo>
                    <a:lnTo>
                      <a:pt x="908" y="986"/>
                    </a:lnTo>
                    <a:lnTo>
                      <a:pt x="872" y="1008"/>
                    </a:lnTo>
                    <a:lnTo>
                      <a:pt x="824" y="1036"/>
                    </a:lnTo>
                    <a:lnTo>
                      <a:pt x="768" y="1066"/>
                    </a:lnTo>
                    <a:lnTo>
                      <a:pt x="634" y="1132"/>
                    </a:lnTo>
                    <a:lnTo>
                      <a:pt x="486" y="1204"/>
                    </a:lnTo>
                    <a:lnTo>
                      <a:pt x="336" y="1278"/>
                    </a:lnTo>
                    <a:lnTo>
                      <a:pt x="266" y="1314"/>
                    </a:lnTo>
                    <a:lnTo>
                      <a:pt x="202" y="1350"/>
                    </a:lnTo>
                    <a:lnTo>
                      <a:pt x="144" y="1382"/>
                    </a:lnTo>
                    <a:lnTo>
                      <a:pt x="94" y="1412"/>
                    </a:lnTo>
                    <a:lnTo>
                      <a:pt x="56" y="1440"/>
                    </a:lnTo>
                    <a:lnTo>
                      <a:pt x="42" y="1452"/>
                    </a:lnTo>
                    <a:lnTo>
                      <a:pt x="32" y="1462"/>
                    </a:lnTo>
                    <a:lnTo>
                      <a:pt x="32" y="1462"/>
                    </a:lnTo>
                    <a:lnTo>
                      <a:pt x="22" y="1474"/>
                    </a:lnTo>
                    <a:lnTo>
                      <a:pt x="16" y="1488"/>
                    </a:lnTo>
                    <a:lnTo>
                      <a:pt x="10" y="1504"/>
                    </a:lnTo>
                    <a:lnTo>
                      <a:pt x="6" y="1522"/>
                    </a:lnTo>
                    <a:lnTo>
                      <a:pt x="2" y="1542"/>
                    </a:lnTo>
                    <a:lnTo>
                      <a:pt x="0" y="1564"/>
                    </a:lnTo>
                    <a:lnTo>
                      <a:pt x="0" y="1610"/>
                    </a:lnTo>
                    <a:lnTo>
                      <a:pt x="2" y="1662"/>
                    </a:lnTo>
                    <a:lnTo>
                      <a:pt x="10" y="1716"/>
                    </a:lnTo>
                    <a:lnTo>
                      <a:pt x="18" y="1772"/>
                    </a:lnTo>
                    <a:lnTo>
                      <a:pt x="30" y="1828"/>
                    </a:lnTo>
                    <a:lnTo>
                      <a:pt x="44" y="1884"/>
                    </a:lnTo>
                    <a:lnTo>
                      <a:pt x="56" y="1940"/>
                    </a:lnTo>
                    <a:lnTo>
                      <a:pt x="84" y="2038"/>
                    </a:lnTo>
                    <a:lnTo>
                      <a:pt x="108" y="2114"/>
                    </a:lnTo>
                    <a:lnTo>
                      <a:pt x="124" y="2160"/>
                    </a:lnTo>
                    <a:lnTo>
                      <a:pt x="124" y="2160"/>
                    </a:lnTo>
                    <a:lnTo>
                      <a:pt x="132" y="2172"/>
                    </a:lnTo>
                    <a:lnTo>
                      <a:pt x="144" y="2182"/>
                    </a:lnTo>
                    <a:lnTo>
                      <a:pt x="158" y="2192"/>
                    </a:lnTo>
                    <a:lnTo>
                      <a:pt x="176" y="2202"/>
                    </a:lnTo>
                    <a:lnTo>
                      <a:pt x="194" y="2210"/>
                    </a:lnTo>
                    <a:lnTo>
                      <a:pt x="216" y="2218"/>
                    </a:lnTo>
                    <a:lnTo>
                      <a:pt x="262" y="2232"/>
                    </a:lnTo>
                    <a:lnTo>
                      <a:pt x="308" y="2240"/>
                    </a:lnTo>
                    <a:lnTo>
                      <a:pt x="348" y="2248"/>
                    </a:lnTo>
                    <a:lnTo>
                      <a:pt x="380" y="2252"/>
                    </a:lnTo>
                    <a:lnTo>
                      <a:pt x="400" y="2252"/>
                    </a:lnTo>
                    <a:lnTo>
                      <a:pt x="400" y="2252"/>
                    </a:lnTo>
                    <a:lnTo>
                      <a:pt x="404" y="2252"/>
                    </a:lnTo>
                    <a:lnTo>
                      <a:pt x="412" y="2248"/>
                    </a:lnTo>
                    <a:lnTo>
                      <a:pt x="426" y="2230"/>
                    </a:lnTo>
                    <a:lnTo>
                      <a:pt x="442" y="2208"/>
                    </a:lnTo>
                    <a:lnTo>
                      <a:pt x="458" y="2178"/>
                    </a:lnTo>
                    <a:lnTo>
                      <a:pt x="470" y="2146"/>
                    </a:lnTo>
                    <a:lnTo>
                      <a:pt x="474" y="2128"/>
                    </a:lnTo>
                    <a:lnTo>
                      <a:pt x="476" y="2112"/>
                    </a:lnTo>
                    <a:lnTo>
                      <a:pt x="478" y="2096"/>
                    </a:lnTo>
                    <a:lnTo>
                      <a:pt x="476" y="2080"/>
                    </a:lnTo>
                    <a:lnTo>
                      <a:pt x="472" y="2066"/>
                    </a:lnTo>
                    <a:lnTo>
                      <a:pt x="466" y="2052"/>
                    </a:lnTo>
                    <a:lnTo>
                      <a:pt x="466" y="2052"/>
                    </a:lnTo>
                    <a:lnTo>
                      <a:pt x="458" y="2040"/>
                    </a:lnTo>
                    <a:lnTo>
                      <a:pt x="448" y="2026"/>
                    </a:lnTo>
                    <a:lnTo>
                      <a:pt x="422" y="2002"/>
                    </a:lnTo>
                    <a:lnTo>
                      <a:pt x="392" y="1978"/>
                    </a:lnTo>
                    <a:lnTo>
                      <a:pt x="362" y="1954"/>
                    </a:lnTo>
                    <a:lnTo>
                      <a:pt x="334" y="1934"/>
                    </a:lnTo>
                    <a:lnTo>
                      <a:pt x="308" y="1912"/>
                    </a:lnTo>
                    <a:lnTo>
                      <a:pt x="290" y="1894"/>
                    </a:lnTo>
                    <a:lnTo>
                      <a:pt x="282" y="1886"/>
                    </a:lnTo>
                    <a:lnTo>
                      <a:pt x="278" y="1878"/>
                    </a:lnTo>
                    <a:lnTo>
                      <a:pt x="278" y="1878"/>
                    </a:lnTo>
                    <a:lnTo>
                      <a:pt x="276" y="1870"/>
                    </a:lnTo>
                    <a:lnTo>
                      <a:pt x="276" y="1858"/>
                    </a:lnTo>
                    <a:lnTo>
                      <a:pt x="276" y="1834"/>
                    </a:lnTo>
                    <a:lnTo>
                      <a:pt x="280" y="1804"/>
                    </a:lnTo>
                    <a:lnTo>
                      <a:pt x="286" y="1774"/>
                    </a:lnTo>
                    <a:lnTo>
                      <a:pt x="292" y="1744"/>
                    </a:lnTo>
                    <a:lnTo>
                      <a:pt x="300" y="1716"/>
                    </a:lnTo>
                    <a:lnTo>
                      <a:pt x="306" y="1696"/>
                    </a:lnTo>
                    <a:lnTo>
                      <a:pt x="312" y="1684"/>
                    </a:lnTo>
                    <a:lnTo>
                      <a:pt x="312" y="1684"/>
                    </a:lnTo>
                    <a:lnTo>
                      <a:pt x="320" y="1680"/>
                    </a:lnTo>
                    <a:lnTo>
                      <a:pt x="340" y="1674"/>
                    </a:lnTo>
                    <a:lnTo>
                      <a:pt x="404" y="1658"/>
                    </a:lnTo>
                    <a:lnTo>
                      <a:pt x="496" y="1638"/>
                    </a:lnTo>
                    <a:lnTo>
                      <a:pt x="604" y="1616"/>
                    </a:lnTo>
                    <a:lnTo>
                      <a:pt x="832" y="1574"/>
                    </a:lnTo>
                    <a:lnTo>
                      <a:pt x="1002" y="1544"/>
                    </a:lnTo>
                    <a:lnTo>
                      <a:pt x="1002" y="1544"/>
                    </a:lnTo>
                    <a:lnTo>
                      <a:pt x="1016" y="1540"/>
                    </a:lnTo>
                    <a:lnTo>
                      <a:pt x="1030" y="1534"/>
                    </a:lnTo>
                    <a:lnTo>
                      <a:pt x="1044" y="1528"/>
                    </a:lnTo>
                    <a:lnTo>
                      <a:pt x="1058" y="1518"/>
                    </a:lnTo>
                    <a:lnTo>
                      <a:pt x="1070" y="1508"/>
                    </a:lnTo>
                    <a:lnTo>
                      <a:pt x="1084" y="1496"/>
                    </a:lnTo>
                    <a:lnTo>
                      <a:pt x="1108" y="1470"/>
                    </a:lnTo>
                    <a:lnTo>
                      <a:pt x="1130" y="1438"/>
                    </a:lnTo>
                    <a:lnTo>
                      <a:pt x="1152" y="1404"/>
                    </a:lnTo>
                    <a:lnTo>
                      <a:pt x="1172" y="1368"/>
                    </a:lnTo>
                    <a:lnTo>
                      <a:pt x="1190" y="1332"/>
                    </a:lnTo>
                    <a:lnTo>
                      <a:pt x="1206" y="1296"/>
                    </a:lnTo>
                    <a:lnTo>
                      <a:pt x="1222" y="1262"/>
                    </a:lnTo>
                    <a:lnTo>
                      <a:pt x="1244" y="1200"/>
                    </a:lnTo>
                    <a:lnTo>
                      <a:pt x="1258" y="1158"/>
                    </a:lnTo>
                    <a:lnTo>
                      <a:pt x="1264" y="1142"/>
                    </a:lnTo>
                    <a:lnTo>
                      <a:pt x="1264" y="1142"/>
                    </a:lnTo>
                    <a:lnTo>
                      <a:pt x="1328" y="1066"/>
                    </a:lnTo>
                    <a:lnTo>
                      <a:pt x="1484" y="886"/>
                    </a:lnTo>
                    <a:lnTo>
                      <a:pt x="1582" y="776"/>
                    </a:lnTo>
                    <a:lnTo>
                      <a:pt x="1684" y="664"/>
                    </a:lnTo>
                    <a:lnTo>
                      <a:pt x="1782" y="558"/>
                    </a:lnTo>
                    <a:lnTo>
                      <a:pt x="1872" y="466"/>
                    </a:lnTo>
                    <a:lnTo>
                      <a:pt x="1872" y="466"/>
                    </a:lnTo>
                    <a:lnTo>
                      <a:pt x="1892" y="444"/>
                    </a:lnTo>
                    <a:lnTo>
                      <a:pt x="1908" y="422"/>
                    </a:lnTo>
                    <a:lnTo>
                      <a:pt x="1920" y="398"/>
                    </a:lnTo>
                    <a:lnTo>
                      <a:pt x="1930" y="374"/>
                    </a:lnTo>
                    <a:lnTo>
                      <a:pt x="1936" y="348"/>
                    </a:lnTo>
                    <a:lnTo>
                      <a:pt x="1940" y="322"/>
                    </a:lnTo>
                    <a:lnTo>
                      <a:pt x="1942" y="296"/>
                    </a:lnTo>
                    <a:lnTo>
                      <a:pt x="1940" y="270"/>
                    </a:lnTo>
                    <a:lnTo>
                      <a:pt x="1936" y="246"/>
                    </a:lnTo>
                    <a:lnTo>
                      <a:pt x="1930" y="220"/>
                    </a:lnTo>
                    <a:lnTo>
                      <a:pt x="1922" y="194"/>
                    </a:lnTo>
                    <a:lnTo>
                      <a:pt x="1912" y="170"/>
                    </a:lnTo>
                    <a:lnTo>
                      <a:pt x="1900" y="148"/>
                    </a:lnTo>
                    <a:lnTo>
                      <a:pt x="1888" y="124"/>
                    </a:lnTo>
                    <a:lnTo>
                      <a:pt x="1872" y="104"/>
                    </a:lnTo>
                    <a:lnTo>
                      <a:pt x="1856" y="84"/>
                    </a:lnTo>
                    <a:lnTo>
                      <a:pt x="1838" y="66"/>
                    </a:lnTo>
                    <a:lnTo>
                      <a:pt x="1820" y="50"/>
                    </a:lnTo>
                    <a:lnTo>
                      <a:pt x="1800" y="36"/>
                    </a:lnTo>
                    <a:lnTo>
                      <a:pt x="1780" y="24"/>
                    </a:lnTo>
                    <a:lnTo>
                      <a:pt x="1758" y="14"/>
                    </a:lnTo>
                    <a:lnTo>
                      <a:pt x="1736" y="6"/>
                    </a:lnTo>
                    <a:lnTo>
                      <a:pt x="1714" y="2"/>
                    </a:lnTo>
                    <a:lnTo>
                      <a:pt x="1692" y="0"/>
                    </a:lnTo>
                    <a:lnTo>
                      <a:pt x="1668" y="2"/>
                    </a:lnTo>
                    <a:lnTo>
                      <a:pt x="1646" y="8"/>
                    </a:lnTo>
                    <a:lnTo>
                      <a:pt x="1622" y="16"/>
                    </a:lnTo>
                    <a:lnTo>
                      <a:pt x="1600" y="28"/>
                    </a:lnTo>
                    <a:lnTo>
                      <a:pt x="1578" y="44"/>
                    </a:lnTo>
                    <a:lnTo>
                      <a:pt x="1556" y="64"/>
                    </a:lnTo>
                    <a:lnTo>
                      <a:pt x="1534" y="88"/>
                    </a:lnTo>
                    <a:lnTo>
                      <a:pt x="1514" y="116"/>
                    </a:lnTo>
                    <a:close/>
                  </a:path>
                </a:pathLst>
              </a:custGeom>
              <a:solidFill>
                <a:srgbClr val="FFDCC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7" name="Freeform 502"/>
              <p:cNvSpPr>
                <a:spLocks/>
              </p:cNvSpPr>
              <p:nvPr/>
            </p:nvSpPr>
            <p:spPr bwMode="auto">
              <a:xfrm>
                <a:off x="-5227515" y="626818"/>
                <a:ext cx="3082925" cy="3575050"/>
              </a:xfrm>
              <a:custGeom>
                <a:avLst/>
                <a:gdLst>
                  <a:gd name="T0" fmla="*/ 1436 w 1942"/>
                  <a:gd name="T1" fmla="*/ 238 h 2252"/>
                  <a:gd name="T2" fmla="*/ 1062 w 1942"/>
                  <a:gd name="T3" fmla="*/ 798 h 2252"/>
                  <a:gd name="T4" fmla="*/ 954 w 1942"/>
                  <a:gd name="T5" fmla="*/ 944 h 2252"/>
                  <a:gd name="T6" fmla="*/ 922 w 1942"/>
                  <a:gd name="T7" fmla="*/ 976 h 2252"/>
                  <a:gd name="T8" fmla="*/ 824 w 1942"/>
                  <a:gd name="T9" fmla="*/ 1036 h 2252"/>
                  <a:gd name="T10" fmla="*/ 486 w 1942"/>
                  <a:gd name="T11" fmla="*/ 1204 h 2252"/>
                  <a:gd name="T12" fmla="*/ 202 w 1942"/>
                  <a:gd name="T13" fmla="*/ 1350 h 2252"/>
                  <a:gd name="T14" fmla="*/ 56 w 1942"/>
                  <a:gd name="T15" fmla="*/ 1440 h 2252"/>
                  <a:gd name="T16" fmla="*/ 32 w 1942"/>
                  <a:gd name="T17" fmla="*/ 1462 h 2252"/>
                  <a:gd name="T18" fmla="*/ 10 w 1942"/>
                  <a:gd name="T19" fmla="*/ 1504 h 2252"/>
                  <a:gd name="T20" fmla="*/ 0 w 1942"/>
                  <a:gd name="T21" fmla="*/ 1564 h 2252"/>
                  <a:gd name="T22" fmla="*/ 10 w 1942"/>
                  <a:gd name="T23" fmla="*/ 1716 h 2252"/>
                  <a:gd name="T24" fmla="*/ 44 w 1942"/>
                  <a:gd name="T25" fmla="*/ 1884 h 2252"/>
                  <a:gd name="T26" fmla="*/ 108 w 1942"/>
                  <a:gd name="T27" fmla="*/ 2114 h 2252"/>
                  <a:gd name="T28" fmla="*/ 132 w 1942"/>
                  <a:gd name="T29" fmla="*/ 2172 h 2252"/>
                  <a:gd name="T30" fmla="*/ 176 w 1942"/>
                  <a:gd name="T31" fmla="*/ 2202 h 2252"/>
                  <a:gd name="T32" fmla="*/ 262 w 1942"/>
                  <a:gd name="T33" fmla="*/ 2232 h 2252"/>
                  <a:gd name="T34" fmla="*/ 380 w 1942"/>
                  <a:gd name="T35" fmla="*/ 2252 h 2252"/>
                  <a:gd name="T36" fmla="*/ 404 w 1942"/>
                  <a:gd name="T37" fmla="*/ 2252 h 2252"/>
                  <a:gd name="T38" fmla="*/ 442 w 1942"/>
                  <a:gd name="T39" fmla="*/ 2208 h 2252"/>
                  <a:gd name="T40" fmla="*/ 474 w 1942"/>
                  <a:gd name="T41" fmla="*/ 2128 h 2252"/>
                  <a:gd name="T42" fmla="*/ 476 w 1942"/>
                  <a:gd name="T43" fmla="*/ 2080 h 2252"/>
                  <a:gd name="T44" fmla="*/ 466 w 1942"/>
                  <a:gd name="T45" fmla="*/ 2052 h 2252"/>
                  <a:gd name="T46" fmla="*/ 422 w 1942"/>
                  <a:gd name="T47" fmla="*/ 2002 h 2252"/>
                  <a:gd name="T48" fmla="*/ 334 w 1942"/>
                  <a:gd name="T49" fmla="*/ 1934 h 2252"/>
                  <a:gd name="T50" fmla="*/ 282 w 1942"/>
                  <a:gd name="T51" fmla="*/ 1886 h 2252"/>
                  <a:gd name="T52" fmla="*/ 276 w 1942"/>
                  <a:gd name="T53" fmla="*/ 1870 h 2252"/>
                  <a:gd name="T54" fmla="*/ 280 w 1942"/>
                  <a:gd name="T55" fmla="*/ 1804 h 2252"/>
                  <a:gd name="T56" fmla="*/ 300 w 1942"/>
                  <a:gd name="T57" fmla="*/ 1716 h 2252"/>
                  <a:gd name="T58" fmla="*/ 312 w 1942"/>
                  <a:gd name="T59" fmla="*/ 1684 h 2252"/>
                  <a:gd name="T60" fmla="*/ 404 w 1942"/>
                  <a:gd name="T61" fmla="*/ 1658 h 2252"/>
                  <a:gd name="T62" fmla="*/ 832 w 1942"/>
                  <a:gd name="T63" fmla="*/ 1574 h 2252"/>
                  <a:gd name="T64" fmla="*/ 1016 w 1942"/>
                  <a:gd name="T65" fmla="*/ 1540 h 2252"/>
                  <a:gd name="T66" fmla="*/ 1058 w 1942"/>
                  <a:gd name="T67" fmla="*/ 1518 h 2252"/>
                  <a:gd name="T68" fmla="*/ 1108 w 1942"/>
                  <a:gd name="T69" fmla="*/ 1470 h 2252"/>
                  <a:gd name="T70" fmla="*/ 1172 w 1942"/>
                  <a:gd name="T71" fmla="*/ 1368 h 2252"/>
                  <a:gd name="T72" fmla="*/ 1222 w 1942"/>
                  <a:gd name="T73" fmla="*/ 1262 h 2252"/>
                  <a:gd name="T74" fmla="*/ 1264 w 1942"/>
                  <a:gd name="T75" fmla="*/ 1142 h 2252"/>
                  <a:gd name="T76" fmla="*/ 1484 w 1942"/>
                  <a:gd name="T77" fmla="*/ 886 h 2252"/>
                  <a:gd name="T78" fmla="*/ 1782 w 1942"/>
                  <a:gd name="T79" fmla="*/ 558 h 2252"/>
                  <a:gd name="T80" fmla="*/ 1892 w 1942"/>
                  <a:gd name="T81" fmla="*/ 444 h 2252"/>
                  <a:gd name="T82" fmla="*/ 1930 w 1942"/>
                  <a:gd name="T83" fmla="*/ 374 h 2252"/>
                  <a:gd name="T84" fmla="*/ 1942 w 1942"/>
                  <a:gd name="T85" fmla="*/ 296 h 2252"/>
                  <a:gd name="T86" fmla="*/ 1930 w 1942"/>
                  <a:gd name="T87" fmla="*/ 220 h 2252"/>
                  <a:gd name="T88" fmla="*/ 1900 w 1942"/>
                  <a:gd name="T89" fmla="*/ 148 h 2252"/>
                  <a:gd name="T90" fmla="*/ 1856 w 1942"/>
                  <a:gd name="T91" fmla="*/ 84 h 2252"/>
                  <a:gd name="T92" fmla="*/ 1800 w 1942"/>
                  <a:gd name="T93" fmla="*/ 36 h 2252"/>
                  <a:gd name="T94" fmla="*/ 1736 w 1942"/>
                  <a:gd name="T95" fmla="*/ 6 h 2252"/>
                  <a:gd name="T96" fmla="*/ 1668 w 1942"/>
                  <a:gd name="T97" fmla="*/ 2 h 2252"/>
                  <a:gd name="T98" fmla="*/ 1600 w 1942"/>
                  <a:gd name="T99" fmla="*/ 28 h 2252"/>
                  <a:gd name="T100" fmla="*/ 1534 w 1942"/>
                  <a:gd name="T101" fmla="*/ 88 h 2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942" h="2252">
                    <a:moveTo>
                      <a:pt x="1514" y="116"/>
                    </a:moveTo>
                    <a:lnTo>
                      <a:pt x="1514" y="116"/>
                    </a:lnTo>
                    <a:lnTo>
                      <a:pt x="1436" y="238"/>
                    </a:lnTo>
                    <a:lnTo>
                      <a:pt x="1256" y="510"/>
                    </a:lnTo>
                    <a:lnTo>
                      <a:pt x="1156" y="660"/>
                    </a:lnTo>
                    <a:lnTo>
                      <a:pt x="1062" y="798"/>
                    </a:lnTo>
                    <a:lnTo>
                      <a:pt x="1020" y="856"/>
                    </a:lnTo>
                    <a:lnTo>
                      <a:pt x="984" y="906"/>
                    </a:lnTo>
                    <a:lnTo>
                      <a:pt x="954" y="944"/>
                    </a:lnTo>
                    <a:lnTo>
                      <a:pt x="932" y="968"/>
                    </a:lnTo>
                    <a:lnTo>
                      <a:pt x="932" y="968"/>
                    </a:lnTo>
                    <a:lnTo>
                      <a:pt x="922" y="976"/>
                    </a:lnTo>
                    <a:lnTo>
                      <a:pt x="908" y="986"/>
                    </a:lnTo>
                    <a:lnTo>
                      <a:pt x="872" y="1008"/>
                    </a:lnTo>
                    <a:lnTo>
                      <a:pt x="824" y="1036"/>
                    </a:lnTo>
                    <a:lnTo>
                      <a:pt x="768" y="1066"/>
                    </a:lnTo>
                    <a:lnTo>
                      <a:pt x="634" y="1132"/>
                    </a:lnTo>
                    <a:lnTo>
                      <a:pt x="486" y="1204"/>
                    </a:lnTo>
                    <a:lnTo>
                      <a:pt x="336" y="1278"/>
                    </a:lnTo>
                    <a:lnTo>
                      <a:pt x="266" y="1314"/>
                    </a:lnTo>
                    <a:lnTo>
                      <a:pt x="202" y="1350"/>
                    </a:lnTo>
                    <a:lnTo>
                      <a:pt x="144" y="1382"/>
                    </a:lnTo>
                    <a:lnTo>
                      <a:pt x="94" y="1412"/>
                    </a:lnTo>
                    <a:lnTo>
                      <a:pt x="56" y="1440"/>
                    </a:lnTo>
                    <a:lnTo>
                      <a:pt x="42" y="1452"/>
                    </a:lnTo>
                    <a:lnTo>
                      <a:pt x="32" y="1462"/>
                    </a:lnTo>
                    <a:lnTo>
                      <a:pt x="32" y="1462"/>
                    </a:lnTo>
                    <a:lnTo>
                      <a:pt x="22" y="1474"/>
                    </a:lnTo>
                    <a:lnTo>
                      <a:pt x="16" y="1488"/>
                    </a:lnTo>
                    <a:lnTo>
                      <a:pt x="10" y="1504"/>
                    </a:lnTo>
                    <a:lnTo>
                      <a:pt x="6" y="1522"/>
                    </a:lnTo>
                    <a:lnTo>
                      <a:pt x="2" y="1542"/>
                    </a:lnTo>
                    <a:lnTo>
                      <a:pt x="0" y="1564"/>
                    </a:lnTo>
                    <a:lnTo>
                      <a:pt x="0" y="1610"/>
                    </a:lnTo>
                    <a:lnTo>
                      <a:pt x="2" y="1662"/>
                    </a:lnTo>
                    <a:lnTo>
                      <a:pt x="10" y="1716"/>
                    </a:lnTo>
                    <a:lnTo>
                      <a:pt x="18" y="1772"/>
                    </a:lnTo>
                    <a:lnTo>
                      <a:pt x="30" y="1828"/>
                    </a:lnTo>
                    <a:lnTo>
                      <a:pt x="44" y="1884"/>
                    </a:lnTo>
                    <a:lnTo>
                      <a:pt x="56" y="1940"/>
                    </a:lnTo>
                    <a:lnTo>
                      <a:pt x="84" y="2038"/>
                    </a:lnTo>
                    <a:lnTo>
                      <a:pt x="108" y="2114"/>
                    </a:lnTo>
                    <a:lnTo>
                      <a:pt x="124" y="2160"/>
                    </a:lnTo>
                    <a:lnTo>
                      <a:pt x="124" y="2160"/>
                    </a:lnTo>
                    <a:lnTo>
                      <a:pt x="132" y="2172"/>
                    </a:lnTo>
                    <a:lnTo>
                      <a:pt x="144" y="2182"/>
                    </a:lnTo>
                    <a:lnTo>
                      <a:pt x="158" y="2192"/>
                    </a:lnTo>
                    <a:lnTo>
                      <a:pt x="176" y="2202"/>
                    </a:lnTo>
                    <a:lnTo>
                      <a:pt x="194" y="2210"/>
                    </a:lnTo>
                    <a:lnTo>
                      <a:pt x="216" y="2218"/>
                    </a:lnTo>
                    <a:lnTo>
                      <a:pt x="262" y="2232"/>
                    </a:lnTo>
                    <a:lnTo>
                      <a:pt x="308" y="2240"/>
                    </a:lnTo>
                    <a:lnTo>
                      <a:pt x="348" y="2248"/>
                    </a:lnTo>
                    <a:lnTo>
                      <a:pt x="380" y="2252"/>
                    </a:lnTo>
                    <a:lnTo>
                      <a:pt x="400" y="2252"/>
                    </a:lnTo>
                    <a:lnTo>
                      <a:pt x="400" y="2252"/>
                    </a:lnTo>
                    <a:lnTo>
                      <a:pt x="404" y="2252"/>
                    </a:lnTo>
                    <a:lnTo>
                      <a:pt x="412" y="2248"/>
                    </a:lnTo>
                    <a:lnTo>
                      <a:pt x="426" y="2230"/>
                    </a:lnTo>
                    <a:lnTo>
                      <a:pt x="442" y="2208"/>
                    </a:lnTo>
                    <a:lnTo>
                      <a:pt x="458" y="2178"/>
                    </a:lnTo>
                    <a:lnTo>
                      <a:pt x="470" y="2146"/>
                    </a:lnTo>
                    <a:lnTo>
                      <a:pt x="474" y="2128"/>
                    </a:lnTo>
                    <a:lnTo>
                      <a:pt x="476" y="2112"/>
                    </a:lnTo>
                    <a:lnTo>
                      <a:pt x="478" y="2096"/>
                    </a:lnTo>
                    <a:lnTo>
                      <a:pt x="476" y="2080"/>
                    </a:lnTo>
                    <a:lnTo>
                      <a:pt x="472" y="2066"/>
                    </a:lnTo>
                    <a:lnTo>
                      <a:pt x="466" y="2052"/>
                    </a:lnTo>
                    <a:lnTo>
                      <a:pt x="466" y="2052"/>
                    </a:lnTo>
                    <a:lnTo>
                      <a:pt x="458" y="2040"/>
                    </a:lnTo>
                    <a:lnTo>
                      <a:pt x="448" y="2026"/>
                    </a:lnTo>
                    <a:lnTo>
                      <a:pt x="422" y="2002"/>
                    </a:lnTo>
                    <a:lnTo>
                      <a:pt x="392" y="1978"/>
                    </a:lnTo>
                    <a:lnTo>
                      <a:pt x="362" y="1954"/>
                    </a:lnTo>
                    <a:lnTo>
                      <a:pt x="334" y="1934"/>
                    </a:lnTo>
                    <a:lnTo>
                      <a:pt x="308" y="1912"/>
                    </a:lnTo>
                    <a:lnTo>
                      <a:pt x="290" y="1894"/>
                    </a:lnTo>
                    <a:lnTo>
                      <a:pt x="282" y="1886"/>
                    </a:lnTo>
                    <a:lnTo>
                      <a:pt x="278" y="1878"/>
                    </a:lnTo>
                    <a:lnTo>
                      <a:pt x="278" y="1878"/>
                    </a:lnTo>
                    <a:lnTo>
                      <a:pt x="276" y="1870"/>
                    </a:lnTo>
                    <a:lnTo>
                      <a:pt x="276" y="1858"/>
                    </a:lnTo>
                    <a:lnTo>
                      <a:pt x="276" y="1834"/>
                    </a:lnTo>
                    <a:lnTo>
                      <a:pt x="280" y="1804"/>
                    </a:lnTo>
                    <a:lnTo>
                      <a:pt x="286" y="1774"/>
                    </a:lnTo>
                    <a:lnTo>
                      <a:pt x="292" y="1744"/>
                    </a:lnTo>
                    <a:lnTo>
                      <a:pt x="300" y="1716"/>
                    </a:lnTo>
                    <a:lnTo>
                      <a:pt x="306" y="1696"/>
                    </a:lnTo>
                    <a:lnTo>
                      <a:pt x="312" y="1684"/>
                    </a:lnTo>
                    <a:lnTo>
                      <a:pt x="312" y="1684"/>
                    </a:lnTo>
                    <a:lnTo>
                      <a:pt x="320" y="1680"/>
                    </a:lnTo>
                    <a:lnTo>
                      <a:pt x="340" y="1674"/>
                    </a:lnTo>
                    <a:lnTo>
                      <a:pt x="404" y="1658"/>
                    </a:lnTo>
                    <a:lnTo>
                      <a:pt x="496" y="1638"/>
                    </a:lnTo>
                    <a:lnTo>
                      <a:pt x="604" y="1616"/>
                    </a:lnTo>
                    <a:lnTo>
                      <a:pt x="832" y="1574"/>
                    </a:lnTo>
                    <a:lnTo>
                      <a:pt x="1002" y="1544"/>
                    </a:lnTo>
                    <a:lnTo>
                      <a:pt x="1002" y="1544"/>
                    </a:lnTo>
                    <a:lnTo>
                      <a:pt x="1016" y="1540"/>
                    </a:lnTo>
                    <a:lnTo>
                      <a:pt x="1030" y="1534"/>
                    </a:lnTo>
                    <a:lnTo>
                      <a:pt x="1044" y="1528"/>
                    </a:lnTo>
                    <a:lnTo>
                      <a:pt x="1058" y="1518"/>
                    </a:lnTo>
                    <a:lnTo>
                      <a:pt x="1070" y="1508"/>
                    </a:lnTo>
                    <a:lnTo>
                      <a:pt x="1084" y="1496"/>
                    </a:lnTo>
                    <a:lnTo>
                      <a:pt x="1108" y="1470"/>
                    </a:lnTo>
                    <a:lnTo>
                      <a:pt x="1130" y="1438"/>
                    </a:lnTo>
                    <a:lnTo>
                      <a:pt x="1152" y="1404"/>
                    </a:lnTo>
                    <a:lnTo>
                      <a:pt x="1172" y="1368"/>
                    </a:lnTo>
                    <a:lnTo>
                      <a:pt x="1190" y="1332"/>
                    </a:lnTo>
                    <a:lnTo>
                      <a:pt x="1206" y="1296"/>
                    </a:lnTo>
                    <a:lnTo>
                      <a:pt x="1222" y="1262"/>
                    </a:lnTo>
                    <a:lnTo>
                      <a:pt x="1244" y="1200"/>
                    </a:lnTo>
                    <a:lnTo>
                      <a:pt x="1258" y="1158"/>
                    </a:lnTo>
                    <a:lnTo>
                      <a:pt x="1264" y="1142"/>
                    </a:lnTo>
                    <a:lnTo>
                      <a:pt x="1264" y="1142"/>
                    </a:lnTo>
                    <a:lnTo>
                      <a:pt x="1328" y="1066"/>
                    </a:lnTo>
                    <a:lnTo>
                      <a:pt x="1484" y="886"/>
                    </a:lnTo>
                    <a:lnTo>
                      <a:pt x="1582" y="776"/>
                    </a:lnTo>
                    <a:lnTo>
                      <a:pt x="1684" y="664"/>
                    </a:lnTo>
                    <a:lnTo>
                      <a:pt x="1782" y="558"/>
                    </a:lnTo>
                    <a:lnTo>
                      <a:pt x="1872" y="466"/>
                    </a:lnTo>
                    <a:lnTo>
                      <a:pt x="1872" y="466"/>
                    </a:lnTo>
                    <a:lnTo>
                      <a:pt x="1892" y="444"/>
                    </a:lnTo>
                    <a:lnTo>
                      <a:pt x="1908" y="422"/>
                    </a:lnTo>
                    <a:lnTo>
                      <a:pt x="1920" y="398"/>
                    </a:lnTo>
                    <a:lnTo>
                      <a:pt x="1930" y="374"/>
                    </a:lnTo>
                    <a:lnTo>
                      <a:pt x="1936" y="348"/>
                    </a:lnTo>
                    <a:lnTo>
                      <a:pt x="1940" y="322"/>
                    </a:lnTo>
                    <a:lnTo>
                      <a:pt x="1942" y="296"/>
                    </a:lnTo>
                    <a:lnTo>
                      <a:pt x="1940" y="270"/>
                    </a:lnTo>
                    <a:lnTo>
                      <a:pt x="1936" y="246"/>
                    </a:lnTo>
                    <a:lnTo>
                      <a:pt x="1930" y="220"/>
                    </a:lnTo>
                    <a:lnTo>
                      <a:pt x="1922" y="194"/>
                    </a:lnTo>
                    <a:lnTo>
                      <a:pt x="1912" y="170"/>
                    </a:lnTo>
                    <a:lnTo>
                      <a:pt x="1900" y="148"/>
                    </a:lnTo>
                    <a:lnTo>
                      <a:pt x="1888" y="124"/>
                    </a:lnTo>
                    <a:lnTo>
                      <a:pt x="1872" y="104"/>
                    </a:lnTo>
                    <a:lnTo>
                      <a:pt x="1856" y="84"/>
                    </a:lnTo>
                    <a:lnTo>
                      <a:pt x="1838" y="66"/>
                    </a:lnTo>
                    <a:lnTo>
                      <a:pt x="1820" y="50"/>
                    </a:lnTo>
                    <a:lnTo>
                      <a:pt x="1800" y="36"/>
                    </a:lnTo>
                    <a:lnTo>
                      <a:pt x="1780" y="24"/>
                    </a:lnTo>
                    <a:lnTo>
                      <a:pt x="1758" y="14"/>
                    </a:lnTo>
                    <a:lnTo>
                      <a:pt x="1736" y="6"/>
                    </a:lnTo>
                    <a:lnTo>
                      <a:pt x="1714" y="2"/>
                    </a:lnTo>
                    <a:lnTo>
                      <a:pt x="1692" y="0"/>
                    </a:lnTo>
                    <a:lnTo>
                      <a:pt x="1668" y="2"/>
                    </a:lnTo>
                    <a:lnTo>
                      <a:pt x="1646" y="8"/>
                    </a:lnTo>
                    <a:lnTo>
                      <a:pt x="1622" y="16"/>
                    </a:lnTo>
                    <a:lnTo>
                      <a:pt x="1600" y="28"/>
                    </a:lnTo>
                    <a:lnTo>
                      <a:pt x="1578" y="44"/>
                    </a:lnTo>
                    <a:lnTo>
                      <a:pt x="1556" y="64"/>
                    </a:lnTo>
                    <a:lnTo>
                      <a:pt x="1534" y="88"/>
                    </a:lnTo>
                    <a:lnTo>
                      <a:pt x="1514" y="11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8" name="Freeform 503"/>
              <p:cNvSpPr>
                <a:spLocks/>
              </p:cNvSpPr>
              <p:nvPr/>
            </p:nvSpPr>
            <p:spPr bwMode="auto">
              <a:xfrm>
                <a:off x="-3932115" y="2950918"/>
                <a:ext cx="95250" cy="142875"/>
              </a:xfrm>
              <a:custGeom>
                <a:avLst/>
                <a:gdLst>
                  <a:gd name="T0" fmla="*/ 58 w 60"/>
                  <a:gd name="T1" fmla="*/ 90 h 90"/>
                  <a:gd name="T2" fmla="*/ 58 w 60"/>
                  <a:gd name="T3" fmla="*/ 90 h 90"/>
                  <a:gd name="T4" fmla="*/ 60 w 60"/>
                  <a:gd name="T5" fmla="*/ 76 h 90"/>
                  <a:gd name="T6" fmla="*/ 60 w 60"/>
                  <a:gd name="T7" fmla="*/ 62 h 90"/>
                  <a:gd name="T8" fmla="*/ 58 w 60"/>
                  <a:gd name="T9" fmla="*/ 46 h 90"/>
                  <a:gd name="T10" fmla="*/ 52 w 60"/>
                  <a:gd name="T11" fmla="*/ 28 h 90"/>
                  <a:gd name="T12" fmla="*/ 48 w 60"/>
                  <a:gd name="T13" fmla="*/ 22 h 90"/>
                  <a:gd name="T14" fmla="*/ 42 w 60"/>
                  <a:gd name="T15" fmla="*/ 14 h 90"/>
                  <a:gd name="T16" fmla="*/ 34 w 60"/>
                  <a:gd name="T17" fmla="*/ 8 h 90"/>
                  <a:gd name="T18" fmla="*/ 24 w 60"/>
                  <a:gd name="T19" fmla="*/ 4 h 90"/>
                  <a:gd name="T20" fmla="*/ 14 w 60"/>
                  <a:gd name="T21" fmla="*/ 2 h 90"/>
                  <a:gd name="T22" fmla="*/ 0 w 60"/>
                  <a:gd name="T23" fmla="*/ 0 h 90"/>
                  <a:gd name="T24" fmla="*/ 0 w 60"/>
                  <a:gd name="T25" fmla="*/ 0 h 90"/>
                  <a:gd name="T26" fmla="*/ 8 w 60"/>
                  <a:gd name="T27" fmla="*/ 8 h 90"/>
                  <a:gd name="T28" fmla="*/ 26 w 60"/>
                  <a:gd name="T29" fmla="*/ 30 h 90"/>
                  <a:gd name="T30" fmla="*/ 36 w 60"/>
                  <a:gd name="T31" fmla="*/ 44 h 90"/>
                  <a:gd name="T32" fmla="*/ 46 w 60"/>
                  <a:gd name="T33" fmla="*/ 60 h 90"/>
                  <a:gd name="T34" fmla="*/ 54 w 60"/>
                  <a:gd name="T35" fmla="*/ 76 h 90"/>
                  <a:gd name="T36" fmla="*/ 58 w 60"/>
                  <a:gd name="T37"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0" h="90">
                    <a:moveTo>
                      <a:pt x="58" y="90"/>
                    </a:moveTo>
                    <a:lnTo>
                      <a:pt x="58" y="90"/>
                    </a:lnTo>
                    <a:lnTo>
                      <a:pt x="60" y="76"/>
                    </a:lnTo>
                    <a:lnTo>
                      <a:pt x="60" y="62"/>
                    </a:lnTo>
                    <a:lnTo>
                      <a:pt x="58" y="46"/>
                    </a:lnTo>
                    <a:lnTo>
                      <a:pt x="52" y="28"/>
                    </a:lnTo>
                    <a:lnTo>
                      <a:pt x="48" y="22"/>
                    </a:lnTo>
                    <a:lnTo>
                      <a:pt x="42" y="14"/>
                    </a:lnTo>
                    <a:lnTo>
                      <a:pt x="34" y="8"/>
                    </a:lnTo>
                    <a:lnTo>
                      <a:pt x="24" y="4"/>
                    </a:lnTo>
                    <a:lnTo>
                      <a:pt x="14" y="2"/>
                    </a:lnTo>
                    <a:lnTo>
                      <a:pt x="0" y="0"/>
                    </a:lnTo>
                    <a:lnTo>
                      <a:pt x="0" y="0"/>
                    </a:lnTo>
                    <a:lnTo>
                      <a:pt x="8" y="8"/>
                    </a:lnTo>
                    <a:lnTo>
                      <a:pt x="26" y="30"/>
                    </a:lnTo>
                    <a:lnTo>
                      <a:pt x="36" y="44"/>
                    </a:lnTo>
                    <a:lnTo>
                      <a:pt x="46" y="60"/>
                    </a:lnTo>
                    <a:lnTo>
                      <a:pt x="54" y="76"/>
                    </a:lnTo>
                    <a:lnTo>
                      <a:pt x="58" y="90"/>
                    </a:lnTo>
                    <a:close/>
                  </a:path>
                </a:pathLst>
              </a:custGeom>
              <a:solidFill>
                <a:srgbClr val="E5B4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9" name="Freeform 504"/>
              <p:cNvSpPr>
                <a:spLocks/>
              </p:cNvSpPr>
              <p:nvPr/>
            </p:nvSpPr>
            <p:spPr bwMode="auto">
              <a:xfrm>
                <a:off x="-3932115" y="2950918"/>
                <a:ext cx="95250" cy="142875"/>
              </a:xfrm>
              <a:custGeom>
                <a:avLst/>
                <a:gdLst>
                  <a:gd name="T0" fmla="*/ 58 w 60"/>
                  <a:gd name="T1" fmla="*/ 90 h 90"/>
                  <a:gd name="T2" fmla="*/ 58 w 60"/>
                  <a:gd name="T3" fmla="*/ 90 h 90"/>
                  <a:gd name="T4" fmla="*/ 60 w 60"/>
                  <a:gd name="T5" fmla="*/ 76 h 90"/>
                  <a:gd name="T6" fmla="*/ 60 w 60"/>
                  <a:gd name="T7" fmla="*/ 62 h 90"/>
                  <a:gd name="T8" fmla="*/ 58 w 60"/>
                  <a:gd name="T9" fmla="*/ 46 h 90"/>
                  <a:gd name="T10" fmla="*/ 52 w 60"/>
                  <a:gd name="T11" fmla="*/ 28 h 90"/>
                  <a:gd name="T12" fmla="*/ 48 w 60"/>
                  <a:gd name="T13" fmla="*/ 22 h 90"/>
                  <a:gd name="T14" fmla="*/ 42 w 60"/>
                  <a:gd name="T15" fmla="*/ 14 h 90"/>
                  <a:gd name="T16" fmla="*/ 34 w 60"/>
                  <a:gd name="T17" fmla="*/ 8 h 90"/>
                  <a:gd name="T18" fmla="*/ 24 w 60"/>
                  <a:gd name="T19" fmla="*/ 4 h 90"/>
                  <a:gd name="T20" fmla="*/ 14 w 60"/>
                  <a:gd name="T21" fmla="*/ 2 h 90"/>
                  <a:gd name="T22" fmla="*/ 0 w 60"/>
                  <a:gd name="T23" fmla="*/ 0 h 90"/>
                  <a:gd name="T24" fmla="*/ 0 w 60"/>
                  <a:gd name="T25" fmla="*/ 0 h 90"/>
                  <a:gd name="T26" fmla="*/ 8 w 60"/>
                  <a:gd name="T27" fmla="*/ 8 h 90"/>
                  <a:gd name="T28" fmla="*/ 26 w 60"/>
                  <a:gd name="T29" fmla="*/ 30 h 90"/>
                  <a:gd name="T30" fmla="*/ 36 w 60"/>
                  <a:gd name="T31" fmla="*/ 44 h 90"/>
                  <a:gd name="T32" fmla="*/ 46 w 60"/>
                  <a:gd name="T33" fmla="*/ 60 h 90"/>
                  <a:gd name="T34" fmla="*/ 54 w 60"/>
                  <a:gd name="T35" fmla="*/ 76 h 90"/>
                  <a:gd name="T36" fmla="*/ 58 w 60"/>
                  <a:gd name="T37"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0" h="90">
                    <a:moveTo>
                      <a:pt x="58" y="90"/>
                    </a:moveTo>
                    <a:lnTo>
                      <a:pt x="58" y="90"/>
                    </a:lnTo>
                    <a:lnTo>
                      <a:pt x="60" y="76"/>
                    </a:lnTo>
                    <a:lnTo>
                      <a:pt x="60" y="62"/>
                    </a:lnTo>
                    <a:lnTo>
                      <a:pt x="58" y="46"/>
                    </a:lnTo>
                    <a:lnTo>
                      <a:pt x="52" y="28"/>
                    </a:lnTo>
                    <a:lnTo>
                      <a:pt x="48" y="22"/>
                    </a:lnTo>
                    <a:lnTo>
                      <a:pt x="42" y="14"/>
                    </a:lnTo>
                    <a:lnTo>
                      <a:pt x="34" y="8"/>
                    </a:lnTo>
                    <a:lnTo>
                      <a:pt x="24" y="4"/>
                    </a:lnTo>
                    <a:lnTo>
                      <a:pt x="14" y="2"/>
                    </a:lnTo>
                    <a:lnTo>
                      <a:pt x="0" y="0"/>
                    </a:lnTo>
                    <a:lnTo>
                      <a:pt x="0" y="0"/>
                    </a:lnTo>
                    <a:lnTo>
                      <a:pt x="8" y="8"/>
                    </a:lnTo>
                    <a:lnTo>
                      <a:pt x="26" y="30"/>
                    </a:lnTo>
                    <a:lnTo>
                      <a:pt x="36" y="44"/>
                    </a:lnTo>
                    <a:lnTo>
                      <a:pt x="46" y="60"/>
                    </a:lnTo>
                    <a:lnTo>
                      <a:pt x="54" y="76"/>
                    </a:lnTo>
                    <a:lnTo>
                      <a:pt x="58" y="9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0" name="Freeform 505"/>
              <p:cNvSpPr>
                <a:spLocks/>
              </p:cNvSpPr>
              <p:nvPr/>
            </p:nvSpPr>
            <p:spPr bwMode="auto">
              <a:xfrm>
                <a:off x="-5570415" y="3011243"/>
                <a:ext cx="1822450" cy="2724150"/>
              </a:xfrm>
              <a:custGeom>
                <a:avLst/>
                <a:gdLst>
                  <a:gd name="T0" fmla="*/ 1148 w 1148"/>
                  <a:gd name="T1" fmla="*/ 164 h 1716"/>
                  <a:gd name="T2" fmla="*/ 842 w 1148"/>
                  <a:gd name="T3" fmla="*/ 84 h 1716"/>
                  <a:gd name="T4" fmla="*/ 608 w 1148"/>
                  <a:gd name="T5" fmla="*/ 30 h 1716"/>
                  <a:gd name="T6" fmla="*/ 480 w 1148"/>
                  <a:gd name="T7" fmla="*/ 4 h 1716"/>
                  <a:gd name="T8" fmla="*/ 454 w 1148"/>
                  <a:gd name="T9" fmla="*/ 0 h 1716"/>
                  <a:gd name="T10" fmla="*/ 416 w 1148"/>
                  <a:gd name="T11" fmla="*/ 66 h 1716"/>
                  <a:gd name="T12" fmla="*/ 358 w 1148"/>
                  <a:gd name="T13" fmla="*/ 180 h 1716"/>
                  <a:gd name="T14" fmla="*/ 282 w 1148"/>
                  <a:gd name="T15" fmla="*/ 340 h 1716"/>
                  <a:gd name="T16" fmla="*/ 202 w 1148"/>
                  <a:gd name="T17" fmla="*/ 548 h 1716"/>
                  <a:gd name="T18" fmla="*/ 142 w 1148"/>
                  <a:gd name="T19" fmla="*/ 728 h 1716"/>
                  <a:gd name="T20" fmla="*/ 104 w 1148"/>
                  <a:gd name="T21" fmla="*/ 860 h 1716"/>
                  <a:gd name="T22" fmla="*/ 72 w 1148"/>
                  <a:gd name="T23" fmla="*/ 1002 h 1716"/>
                  <a:gd name="T24" fmla="*/ 42 w 1148"/>
                  <a:gd name="T25" fmla="*/ 1150 h 1716"/>
                  <a:gd name="T26" fmla="*/ 20 w 1148"/>
                  <a:gd name="T27" fmla="*/ 1308 h 1716"/>
                  <a:gd name="T28" fmla="*/ 4 w 1148"/>
                  <a:gd name="T29" fmla="*/ 1470 h 1716"/>
                  <a:gd name="T30" fmla="*/ 0 w 1148"/>
                  <a:gd name="T31" fmla="*/ 1554 h 1716"/>
                  <a:gd name="T32" fmla="*/ 144 w 1148"/>
                  <a:gd name="T33" fmla="*/ 1602 h 1716"/>
                  <a:gd name="T34" fmla="*/ 304 w 1148"/>
                  <a:gd name="T35" fmla="*/ 1644 h 1716"/>
                  <a:gd name="T36" fmla="*/ 432 w 1148"/>
                  <a:gd name="T37" fmla="*/ 1672 h 1716"/>
                  <a:gd name="T38" fmla="*/ 572 w 1148"/>
                  <a:gd name="T39" fmla="*/ 1696 h 1716"/>
                  <a:gd name="T40" fmla="*/ 720 w 1148"/>
                  <a:gd name="T41" fmla="*/ 1712 h 1716"/>
                  <a:gd name="T42" fmla="*/ 794 w 1148"/>
                  <a:gd name="T43" fmla="*/ 1716 h 1716"/>
                  <a:gd name="T44" fmla="*/ 790 w 1148"/>
                  <a:gd name="T45" fmla="*/ 1650 h 1716"/>
                  <a:gd name="T46" fmla="*/ 792 w 1148"/>
                  <a:gd name="T47" fmla="*/ 1538 h 1716"/>
                  <a:gd name="T48" fmla="*/ 802 w 1148"/>
                  <a:gd name="T49" fmla="*/ 1378 h 1716"/>
                  <a:gd name="T50" fmla="*/ 828 w 1148"/>
                  <a:gd name="T51" fmla="*/ 1172 h 1716"/>
                  <a:gd name="T52" fmla="*/ 864 w 1148"/>
                  <a:gd name="T53" fmla="*/ 992 h 1716"/>
                  <a:gd name="T54" fmla="*/ 896 w 1148"/>
                  <a:gd name="T55" fmla="*/ 858 h 1716"/>
                  <a:gd name="T56" fmla="*/ 934 w 1148"/>
                  <a:gd name="T57" fmla="*/ 718 h 1716"/>
                  <a:gd name="T58" fmla="*/ 984 w 1148"/>
                  <a:gd name="T59" fmla="*/ 568 h 1716"/>
                  <a:gd name="T60" fmla="*/ 1042 w 1148"/>
                  <a:gd name="T61" fmla="*/ 412 h 1716"/>
                  <a:gd name="T62" fmla="*/ 1110 w 1148"/>
                  <a:gd name="T63" fmla="*/ 248 h 1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48" h="1716">
                    <a:moveTo>
                      <a:pt x="1148" y="164"/>
                    </a:moveTo>
                    <a:lnTo>
                      <a:pt x="1148" y="164"/>
                    </a:lnTo>
                    <a:lnTo>
                      <a:pt x="1054" y="138"/>
                    </a:lnTo>
                    <a:lnTo>
                      <a:pt x="842" y="84"/>
                    </a:lnTo>
                    <a:lnTo>
                      <a:pt x="722" y="56"/>
                    </a:lnTo>
                    <a:lnTo>
                      <a:pt x="608" y="30"/>
                    </a:lnTo>
                    <a:lnTo>
                      <a:pt x="516" y="10"/>
                    </a:lnTo>
                    <a:lnTo>
                      <a:pt x="480" y="4"/>
                    </a:lnTo>
                    <a:lnTo>
                      <a:pt x="454" y="0"/>
                    </a:lnTo>
                    <a:lnTo>
                      <a:pt x="454" y="0"/>
                    </a:lnTo>
                    <a:lnTo>
                      <a:pt x="436" y="30"/>
                    </a:lnTo>
                    <a:lnTo>
                      <a:pt x="416" y="66"/>
                    </a:lnTo>
                    <a:lnTo>
                      <a:pt x="390" y="116"/>
                    </a:lnTo>
                    <a:lnTo>
                      <a:pt x="358" y="180"/>
                    </a:lnTo>
                    <a:lnTo>
                      <a:pt x="322" y="254"/>
                    </a:lnTo>
                    <a:lnTo>
                      <a:pt x="282" y="340"/>
                    </a:lnTo>
                    <a:lnTo>
                      <a:pt x="242" y="438"/>
                    </a:lnTo>
                    <a:lnTo>
                      <a:pt x="202" y="548"/>
                    </a:lnTo>
                    <a:lnTo>
                      <a:pt x="160" y="666"/>
                    </a:lnTo>
                    <a:lnTo>
                      <a:pt x="142" y="728"/>
                    </a:lnTo>
                    <a:lnTo>
                      <a:pt x="122" y="794"/>
                    </a:lnTo>
                    <a:lnTo>
                      <a:pt x="104" y="860"/>
                    </a:lnTo>
                    <a:lnTo>
                      <a:pt x="88" y="930"/>
                    </a:lnTo>
                    <a:lnTo>
                      <a:pt x="72" y="1002"/>
                    </a:lnTo>
                    <a:lnTo>
                      <a:pt x="56" y="1076"/>
                    </a:lnTo>
                    <a:lnTo>
                      <a:pt x="42" y="1150"/>
                    </a:lnTo>
                    <a:lnTo>
                      <a:pt x="30" y="1228"/>
                    </a:lnTo>
                    <a:lnTo>
                      <a:pt x="20" y="1308"/>
                    </a:lnTo>
                    <a:lnTo>
                      <a:pt x="12" y="1388"/>
                    </a:lnTo>
                    <a:lnTo>
                      <a:pt x="4" y="1470"/>
                    </a:lnTo>
                    <a:lnTo>
                      <a:pt x="0" y="1554"/>
                    </a:lnTo>
                    <a:lnTo>
                      <a:pt x="0" y="1554"/>
                    </a:lnTo>
                    <a:lnTo>
                      <a:pt x="66" y="1578"/>
                    </a:lnTo>
                    <a:lnTo>
                      <a:pt x="144" y="1602"/>
                    </a:lnTo>
                    <a:lnTo>
                      <a:pt x="246" y="1630"/>
                    </a:lnTo>
                    <a:lnTo>
                      <a:pt x="304" y="1644"/>
                    </a:lnTo>
                    <a:lnTo>
                      <a:pt x="366" y="1658"/>
                    </a:lnTo>
                    <a:lnTo>
                      <a:pt x="432" y="1672"/>
                    </a:lnTo>
                    <a:lnTo>
                      <a:pt x="500" y="1684"/>
                    </a:lnTo>
                    <a:lnTo>
                      <a:pt x="572" y="1696"/>
                    </a:lnTo>
                    <a:lnTo>
                      <a:pt x="644" y="1704"/>
                    </a:lnTo>
                    <a:lnTo>
                      <a:pt x="720" y="1712"/>
                    </a:lnTo>
                    <a:lnTo>
                      <a:pt x="794" y="1716"/>
                    </a:lnTo>
                    <a:lnTo>
                      <a:pt x="794" y="1716"/>
                    </a:lnTo>
                    <a:lnTo>
                      <a:pt x="792" y="1686"/>
                    </a:lnTo>
                    <a:lnTo>
                      <a:pt x="790" y="1650"/>
                    </a:lnTo>
                    <a:lnTo>
                      <a:pt x="790" y="1600"/>
                    </a:lnTo>
                    <a:lnTo>
                      <a:pt x="792" y="1538"/>
                    </a:lnTo>
                    <a:lnTo>
                      <a:pt x="794" y="1464"/>
                    </a:lnTo>
                    <a:lnTo>
                      <a:pt x="802" y="1378"/>
                    </a:lnTo>
                    <a:lnTo>
                      <a:pt x="812" y="1280"/>
                    </a:lnTo>
                    <a:lnTo>
                      <a:pt x="828" y="1172"/>
                    </a:lnTo>
                    <a:lnTo>
                      <a:pt x="850" y="1054"/>
                    </a:lnTo>
                    <a:lnTo>
                      <a:pt x="864" y="992"/>
                    </a:lnTo>
                    <a:lnTo>
                      <a:pt x="878" y="926"/>
                    </a:lnTo>
                    <a:lnTo>
                      <a:pt x="896" y="858"/>
                    </a:lnTo>
                    <a:lnTo>
                      <a:pt x="914" y="790"/>
                    </a:lnTo>
                    <a:lnTo>
                      <a:pt x="934" y="718"/>
                    </a:lnTo>
                    <a:lnTo>
                      <a:pt x="958" y="644"/>
                    </a:lnTo>
                    <a:lnTo>
                      <a:pt x="984" y="568"/>
                    </a:lnTo>
                    <a:lnTo>
                      <a:pt x="1012" y="490"/>
                    </a:lnTo>
                    <a:lnTo>
                      <a:pt x="1042" y="412"/>
                    </a:lnTo>
                    <a:lnTo>
                      <a:pt x="1074" y="330"/>
                    </a:lnTo>
                    <a:lnTo>
                      <a:pt x="1110" y="248"/>
                    </a:lnTo>
                    <a:lnTo>
                      <a:pt x="1148" y="164"/>
                    </a:lnTo>
                    <a:close/>
                  </a:path>
                </a:pathLst>
              </a:custGeom>
              <a:solidFill>
                <a:srgbClr val="F2E2B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1" name="Freeform 506"/>
              <p:cNvSpPr>
                <a:spLocks/>
              </p:cNvSpPr>
              <p:nvPr/>
            </p:nvSpPr>
            <p:spPr bwMode="auto">
              <a:xfrm>
                <a:off x="-5570415" y="3011243"/>
                <a:ext cx="1822450" cy="2724150"/>
              </a:xfrm>
              <a:custGeom>
                <a:avLst/>
                <a:gdLst>
                  <a:gd name="T0" fmla="*/ 1148 w 1148"/>
                  <a:gd name="T1" fmla="*/ 164 h 1716"/>
                  <a:gd name="T2" fmla="*/ 842 w 1148"/>
                  <a:gd name="T3" fmla="*/ 84 h 1716"/>
                  <a:gd name="T4" fmla="*/ 608 w 1148"/>
                  <a:gd name="T5" fmla="*/ 30 h 1716"/>
                  <a:gd name="T6" fmla="*/ 480 w 1148"/>
                  <a:gd name="T7" fmla="*/ 4 h 1716"/>
                  <a:gd name="T8" fmla="*/ 454 w 1148"/>
                  <a:gd name="T9" fmla="*/ 0 h 1716"/>
                  <a:gd name="T10" fmla="*/ 416 w 1148"/>
                  <a:gd name="T11" fmla="*/ 66 h 1716"/>
                  <a:gd name="T12" fmla="*/ 358 w 1148"/>
                  <a:gd name="T13" fmla="*/ 180 h 1716"/>
                  <a:gd name="T14" fmla="*/ 282 w 1148"/>
                  <a:gd name="T15" fmla="*/ 340 h 1716"/>
                  <a:gd name="T16" fmla="*/ 202 w 1148"/>
                  <a:gd name="T17" fmla="*/ 548 h 1716"/>
                  <a:gd name="T18" fmla="*/ 142 w 1148"/>
                  <a:gd name="T19" fmla="*/ 728 h 1716"/>
                  <a:gd name="T20" fmla="*/ 104 w 1148"/>
                  <a:gd name="T21" fmla="*/ 860 h 1716"/>
                  <a:gd name="T22" fmla="*/ 72 w 1148"/>
                  <a:gd name="T23" fmla="*/ 1002 h 1716"/>
                  <a:gd name="T24" fmla="*/ 42 w 1148"/>
                  <a:gd name="T25" fmla="*/ 1150 h 1716"/>
                  <a:gd name="T26" fmla="*/ 20 w 1148"/>
                  <a:gd name="T27" fmla="*/ 1308 h 1716"/>
                  <a:gd name="T28" fmla="*/ 4 w 1148"/>
                  <a:gd name="T29" fmla="*/ 1470 h 1716"/>
                  <a:gd name="T30" fmla="*/ 0 w 1148"/>
                  <a:gd name="T31" fmla="*/ 1554 h 1716"/>
                  <a:gd name="T32" fmla="*/ 144 w 1148"/>
                  <a:gd name="T33" fmla="*/ 1602 h 1716"/>
                  <a:gd name="T34" fmla="*/ 304 w 1148"/>
                  <a:gd name="T35" fmla="*/ 1644 h 1716"/>
                  <a:gd name="T36" fmla="*/ 432 w 1148"/>
                  <a:gd name="T37" fmla="*/ 1672 h 1716"/>
                  <a:gd name="T38" fmla="*/ 572 w 1148"/>
                  <a:gd name="T39" fmla="*/ 1696 h 1716"/>
                  <a:gd name="T40" fmla="*/ 720 w 1148"/>
                  <a:gd name="T41" fmla="*/ 1712 h 1716"/>
                  <a:gd name="T42" fmla="*/ 794 w 1148"/>
                  <a:gd name="T43" fmla="*/ 1716 h 1716"/>
                  <a:gd name="T44" fmla="*/ 790 w 1148"/>
                  <a:gd name="T45" fmla="*/ 1650 h 1716"/>
                  <a:gd name="T46" fmla="*/ 792 w 1148"/>
                  <a:gd name="T47" fmla="*/ 1538 h 1716"/>
                  <a:gd name="T48" fmla="*/ 802 w 1148"/>
                  <a:gd name="T49" fmla="*/ 1378 h 1716"/>
                  <a:gd name="T50" fmla="*/ 828 w 1148"/>
                  <a:gd name="T51" fmla="*/ 1172 h 1716"/>
                  <a:gd name="T52" fmla="*/ 864 w 1148"/>
                  <a:gd name="T53" fmla="*/ 992 h 1716"/>
                  <a:gd name="T54" fmla="*/ 896 w 1148"/>
                  <a:gd name="T55" fmla="*/ 858 h 1716"/>
                  <a:gd name="T56" fmla="*/ 934 w 1148"/>
                  <a:gd name="T57" fmla="*/ 718 h 1716"/>
                  <a:gd name="T58" fmla="*/ 984 w 1148"/>
                  <a:gd name="T59" fmla="*/ 568 h 1716"/>
                  <a:gd name="T60" fmla="*/ 1042 w 1148"/>
                  <a:gd name="T61" fmla="*/ 412 h 1716"/>
                  <a:gd name="T62" fmla="*/ 1110 w 1148"/>
                  <a:gd name="T63" fmla="*/ 248 h 1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48" h="1716">
                    <a:moveTo>
                      <a:pt x="1148" y="164"/>
                    </a:moveTo>
                    <a:lnTo>
                      <a:pt x="1148" y="164"/>
                    </a:lnTo>
                    <a:lnTo>
                      <a:pt x="1054" y="138"/>
                    </a:lnTo>
                    <a:lnTo>
                      <a:pt x="842" y="84"/>
                    </a:lnTo>
                    <a:lnTo>
                      <a:pt x="722" y="56"/>
                    </a:lnTo>
                    <a:lnTo>
                      <a:pt x="608" y="30"/>
                    </a:lnTo>
                    <a:lnTo>
                      <a:pt x="516" y="10"/>
                    </a:lnTo>
                    <a:lnTo>
                      <a:pt x="480" y="4"/>
                    </a:lnTo>
                    <a:lnTo>
                      <a:pt x="454" y="0"/>
                    </a:lnTo>
                    <a:lnTo>
                      <a:pt x="454" y="0"/>
                    </a:lnTo>
                    <a:lnTo>
                      <a:pt x="436" y="30"/>
                    </a:lnTo>
                    <a:lnTo>
                      <a:pt x="416" y="66"/>
                    </a:lnTo>
                    <a:lnTo>
                      <a:pt x="390" y="116"/>
                    </a:lnTo>
                    <a:lnTo>
                      <a:pt x="358" y="180"/>
                    </a:lnTo>
                    <a:lnTo>
                      <a:pt x="322" y="254"/>
                    </a:lnTo>
                    <a:lnTo>
                      <a:pt x="282" y="340"/>
                    </a:lnTo>
                    <a:lnTo>
                      <a:pt x="242" y="438"/>
                    </a:lnTo>
                    <a:lnTo>
                      <a:pt x="202" y="548"/>
                    </a:lnTo>
                    <a:lnTo>
                      <a:pt x="160" y="666"/>
                    </a:lnTo>
                    <a:lnTo>
                      <a:pt x="142" y="728"/>
                    </a:lnTo>
                    <a:lnTo>
                      <a:pt x="122" y="794"/>
                    </a:lnTo>
                    <a:lnTo>
                      <a:pt x="104" y="860"/>
                    </a:lnTo>
                    <a:lnTo>
                      <a:pt x="88" y="930"/>
                    </a:lnTo>
                    <a:lnTo>
                      <a:pt x="72" y="1002"/>
                    </a:lnTo>
                    <a:lnTo>
                      <a:pt x="56" y="1076"/>
                    </a:lnTo>
                    <a:lnTo>
                      <a:pt x="42" y="1150"/>
                    </a:lnTo>
                    <a:lnTo>
                      <a:pt x="30" y="1228"/>
                    </a:lnTo>
                    <a:lnTo>
                      <a:pt x="20" y="1308"/>
                    </a:lnTo>
                    <a:lnTo>
                      <a:pt x="12" y="1388"/>
                    </a:lnTo>
                    <a:lnTo>
                      <a:pt x="4" y="1470"/>
                    </a:lnTo>
                    <a:lnTo>
                      <a:pt x="0" y="1554"/>
                    </a:lnTo>
                    <a:lnTo>
                      <a:pt x="0" y="1554"/>
                    </a:lnTo>
                    <a:lnTo>
                      <a:pt x="66" y="1578"/>
                    </a:lnTo>
                    <a:lnTo>
                      <a:pt x="144" y="1602"/>
                    </a:lnTo>
                    <a:lnTo>
                      <a:pt x="246" y="1630"/>
                    </a:lnTo>
                    <a:lnTo>
                      <a:pt x="304" y="1644"/>
                    </a:lnTo>
                    <a:lnTo>
                      <a:pt x="366" y="1658"/>
                    </a:lnTo>
                    <a:lnTo>
                      <a:pt x="432" y="1672"/>
                    </a:lnTo>
                    <a:lnTo>
                      <a:pt x="500" y="1684"/>
                    </a:lnTo>
                    <a:lnTo>
                      <a:pt x="572" y="1696"/>
                    </a:lnTo>
                    <a:lnTo>
                      <a:pt x="644" y="1704"/>
                    </a:lnTo>
                    <a:lnTo>
                      <a:pt x="720" y="1712"/>
                    </a:lnTo>
                    <a:lnTo>
                      <a:pt x="794" y="1716"/>
                    </a:lnTo>
                    <a:lnTo>
                      <a:pt x="794" y="1716"/>
                    </a:lnTo>
                    <a:lnTo>
                      <a:pt x="792" y="1686"/>
                    </a:lnTo>
                    <a:lnTo>
                      <a:pt x="790" y="1650"/>
                    </a:lnTo>
                    <a:lnTo>
                      <a:pt x="790" y="1600"/>
                    </a:lnTo>
                    <a:lnTo>
                      <a:pt x="792" y="1538"/>
                    </a:lnTo>
                    <a:lnTo>
                      <a:pt x="794" y="1464"/>
                    </a:lnTo>
                    <a:lnTo>
                      <a:pt x="802" y="1378"/>
                    </a:lnTo>
                    <a:lnTo>
                      <a:pt x="812" y="1280"/>
                    </a:lnTo>
                    <a:lnTo>
                      <a:pt x="828" y="1172"/>
                    </a:lnTo>
                    <a:lnTo>
                      <a:pt x="850" y="1054"/>
                    </a:lnTo>
                    <a:lnTo>
                      <a:pt x="864" y="992"/>
                    </a:lnTo>
                    <a:lnTo>
                      <a:pt x="878" y="926"/>
                    </a:lnTo>
                    <a:lnTo>
                      <a:pt x="896" y="858"/>
                    </a:lnTo>
                    <a:lnTo>
                      <a:pt x="914" y="790"/>
                    </a:lnTo>
                    <a:lnTo>
                      <a:pt x="934" y="718"/>
                    </a:lnTo>
                    <a:lnTo>
                      <a:pt x="958" y="644"/>
                    </a:lnTo>
                    <a:lnTo>
                      <a:pt x="984" y="568"/>
                    </a:lnTo>
                    <a:lnTo>
                      <a:pt x="1012" y="490"/>
                    </a:lnTo>
                    <a:lnTo>
                      <a:pt x="1042" y="412"/>
                    </a:lnTo>
                    <a:lnTo>
                      <a:pt x="1074" y="330"/>
                    </a:lnTo>
                    <a:lnTo>
                      <a:pt x="1110" y="248"/>
                    </a:lnTo>
                    <a:lnTo>
                      <a:pt x="1148" y="16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2" name="Freeform 507"/>
              <p:cNvSpPr>
                <a:spLocks/>
              </p:cNvSpPr>
              <p:nvPr/>
            </p:nvSpPr>
            <p:spPr bwMode="auto">
              <a:xfrm>
                <a:off x="-5513265" y="3065218"/>
                <a:ext cx="1679575" cy="2609850"/>
              </a:xfrm>
              <a:custGeom>
                <a:avLst/>
                <a:gdLst>
                  <a:gd name="T0" fmla="*/ 1058 w 1058"/>
                  <a:gd name="T1" fmla="*/ 164 h 1644"/>
                  <a:gd name="T2" fmla="*/ 1058 w 1058"/>
                  <a:gd name="T3" fmla="*/ 164 h 1644"/>
                  <a:gd name="T4" fmla="*/ 974 w 1058"/>
                  <a:gd name="T5" fmla="*/ 140 h 1644"/>
                  <a:gd name="T6" fmla="*/ 782 w 1058"/>
                  <a:gd name="T7" fmla="*/ 84 h 1644"/>
                  <a:gd name="T8" fmla="*/ 674 w 1058"/>
                  <a:gd name="T9" fmla="*/ 54 h 1644"/>
                  <a:gd name="T10" fmla="*/ 572 w 1058"/>
                  <a:gd name="T11" fmla="*/ 28 h 1644"/>
                  <a:gd name="T12" fmla="*/ 488 w 1058"/>
                  <a:gd name="T13" fmla="*/ 10 h 1644"/>
                  <a:gd name="T14" fmla="*/ 456 w 1058"/>
                  <a:gd name="T15" fmla="*/ 4 h 1644"/>
                  <a:gd name="T16" fmla="*/ 432 w 1058"/>
                  <a:gd name="T17" fmla="*/ 0 h 1644"/>
                  <a:gd name="T18" fmla="*/ 432 w 1058"/>
                  <a:gd name="T19" fmla="*/ 0 h 1644"/>
                  <a:gd name="T20" fmla="*/ 414 w 1058"/>
                  <a:gd name="T21" fmla="*/ 30 h 1644"/>
                  <a:gd name="T22" fmla="*/ 370 w 1058"/>
                  <a:gd name="T23" fmla="*/ 116 h 1644"/>
                  <a:gd name="T24" fmla="*/ 340 w 1058"/>
                  <a:gd name="T25" fmla="*/ 178 h 1644"/>
                  <a:gd name="T26" fmla="*/ 306 w 1058"/>
                  <a:gd name="T27" fmla="*/ 252 h 1644"/>
                  <a:gd name="T28" fmla="*/ 268 w 1058"/>
                  <a:gd name="T29" fmla="*/ 338 h 1644"/>
                  <a:gd name="T30" fmla="*/ 230 w 1058"/>
                  <a:gd name="T31" fmla="*/ 434 h 1644"/>
                  <a:gd name="T32" fmla="*/ 192 w 1058"/>
                  <a:gd name="T33" fmla="*/ 540 h 1644"/>
                  <a:gd name="T34" fmla="*/ 154 w 1058"/>
                  <a:gd name="T35" fmla="*/ 656 h 1644"/>
                  <a:gd name="T36" fmla="*/ 118 w 1058"/>
                  <a:gd name="T37" fmla="*/ 780 h 1644"/>
                  <a:gd name="T38" fmla="*/ 100 w 1058"/>
                  <a:gd name="T39" fmla="*/ 846 h 1644"/>
                  <a:gd name="T40" fmla="*/ 84 w 1058"/>
                  <a:gd name="T41" fmla="*/ 912 h 1644"/>
                  <a:gd name="T42" fmla="*/ 68 w 1058"/>
                  <a:gd name="T43" fmla="*/ 982 h 1644"/>
                  <a:gd name="T44" fmla="*/ 54 w 1058"/>
                  <a:gd name="T45" fmla="*/ 1052 h 1644"/>
                  <a:gd name="T46" fmla="*/ 42 w 1058"/>
                  <a:gd name="T47" fmla="*/ 1124 h 1644"/>
                  <a:gd name="T48" fmla="*/ 30 w 1058"/>
                  <a:gd name="T49" fmla="*/ 1198 h 1644"/>
                  <a:gd name="T50" fmla="*/ 20 w 1058"/>
                  <a:gd name="T51" fmla="*/ 1274 h 1644"/>
                  <a:gd name="T52" fmla="*/ 12 w 1058"/>
                  <a:gd name="T53" fmla="*/ 1350 h 1644"/>
                  <a:gd name="T54" fmla="*/ 4 w 1058"/>
                  <a:gd name="T55" fmla="*/ 1428 h 1644"/>
                  <a:gd name="T56" fmla="*/ 0 w 1058"/>
                  <a:gd name="T57" fmla="*/ 1508 h 1644"/>
                  <a:gd name="T58" fmla="*/ 0 w 1058"/>
                  <a:gd name="T59" fmla="*/ 1508 h 1644"/>
                  <a:gd name="T60" fmla="*/ 60 w 1058"/>
                  <a:gd name="T61" fmla="*/ 1526 h 1644"/>
                  <a:gd name="T62" fmla="*/ 130 w 1058"/>
                  <a:gd name="T63" fmla="*/ 1548 h 1644"/>
                  <a:gd name="T64" fmla="*/ 220 w 1058"/>
                  <a:gd name="T65" fmla="*/ 1570 h 1644"/>
                  <a:gd name="T66" fmla="*/ 328 w 1058"/>
                  <a:gd name="T67" fmla="*/ 1596 h 1644"/>
                  <a:gd name="T68" fmla="*/ 388 w 1058"/>
                  <a:gd name="T69" fmla="*/ 1606 h 1644"/>
                  <a:gd name="T70" fmla="*/ 450 w 1058"/>
                  <a:gd name="T71" fmla="*/ 1618 h 1644"/>
                  <a:gd name="T72" fmla="*/ 516 w 1058"/>
                  <a:gd name="T73" fmla="*/ 1626 h 1644"/>
                  <a:gd name="T74" fmla="*/ 584 w 1058"/>
                  <a:gd name="T75" fmla="*/ 1634 h 1644"/>
                  <a:gd name="T76" fmla="*/ 654 w 1058"/>
                  <a:gd name="T77" fmla="*/ 1640 h 1644"/>
                  <a:gd name="T78" fmla="*/ 724 w 1058"/>
                  <a:gd name="T79" fmla="*/ 1644 h 1644"/>
                  <a:gd name="T80" fmla="*/ 724 w 1058"/>
                  <a:gd name="T81" fmla="*/ 1644 h 1644"/>
                  <a:gd name="T82" fmla="*/ 722 w 1058"/>
                  <a:gd name="T83" fmla="*/ 1616 h 1644"/>
                  <a:gd name="T84" fmla="*/ 720 w 1058"/>
                  <a:gd name="T85" fmla="*/ 1580 h 1644"/>
                  <a:gd name="T86" fmla="*/ 720 w 1058"/>
                  <a:gd name="T87" fmla="*/ 1534 h 1644"/>
                  <a:gd name="T88" fmla="*/ 720 w 1058"/>
                  <a:gd name="T89" fmla="*/ 1474 h 1644"/>
                  <a:gd name="T90" fmla="*/ 724 w 1058"/>
                  <a:gd name="T91" fmla="*/ 1402 h 1644"/>
                  <a:gd name="T92" fmla="*/ 730 w 1058"/>
                  <a:gd name="T93" fmla="*/ 1318 h 1644"/>
                  <a:gd name="T94" fmla="*/ 740 w 1058"/>
                  <a:gd name="T95" fmla="*/ 1224 h 1644"/>
                  <a:gd name="T96" fmla="*/ 756 w 1058"/>
                  <a:gd name="T97" fmla="*/ 1122 h 1644"/>
                  <a:gd name="T98" fmla="*/ 776 w 1058"/>
                  <a:gd name="T99" fmla="*/ 1008 h 1644"/>
                  <a:gd name="T100" fmla="*/ 804 w 1058"/>
                  <a:gd name="T101" fmla="*/ 886 h 1644"/>
                  <a:gd name="T102" fmla="*/ 820 w 1058"/>
                  <a:gd name="T103" fmla="*/ 822 h 1644"/>
                  <a:gd name="T104" fmla="*/ 836 w 1058"/>
                  <a:gd name="T105" fmla="*/ 756 h 1644"/>
                  <a:gd name="T106" fmla="*/ 856 w 1058"/>
                  <a:gd name="T107" fmla="*/ 688 h 1644"/>
                  <a:gd name="T108" fmla="*/ 878 w 1058"/>
                  <a:gd name="T109" fmla="*/ 618 h 1644"/>
                  <a:gd name="T110" fmla="*/ 902 w 1058"/>
                  <a:gd name="T111" fmla="*/ 546 h 1644"/>
                  <a:gd name="T112" fmla="*/ 928 w 1058"/>
                  <a:gd name="T113" fmla="*/ 474 h 1644"/>
                  <a:gd name="T114" fmla="*/ 956 w 1058"/>
                  <a:gd name="T115" fmla="*/ 398 h 1644"/>
                  <a:gd name="T116" fmla="*/ 988 w 1058"/>
                  <a:gd name="T117" fmla="*/ 322 h 1644"/>
                  <a:gd name="T118" fmla="*/ 1022 w 1058"/>
                  <a:gd name="T119" fmla="*/ 244 h 1644"/>
                  <a:gd name="T120" fmla="*/ 1058 w 1058"/>
                  <a:gd name="T121" fmla="*/ 164 h 16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58" h="1644">
                    <a:moveTo>
                      <a:pt x="1058" y="164"/>
                    </a:moveTo>
                    <a:lnTo>
                      <a:pt x="1058" y="164"/>
                    </a:lnTo>
                    <a:lnTo>
                      <a:pt x="974" y="140"/>
                    </a:lnTo>
                    <a:lnTo>
                      <a:pt x="782" y="84"/>
                    </a:lnTo>
                    <a:lnTo>
                      <a:pt x="674" y="54"/>
                    </a:lnTo>
                    <a:lnTo>
                      <a:pt x="572" y="28"/>
                    </a:lnTo>
                    <a:lnTo>
                      <a:pt x="488" y="10"/>
                    </a:lnTo>
                    <a:lnTo>
                      <a:pt x="456" y="4"/>
                    </a:lnTo>
                    <a:lnTo>
                      <a:pt x="432" y="0"/>
                    </a:lnTo>
                    <a:lnTo>
                      <a:pt x="432" y="0"/>
                    </a:lnTo>
                    <a:lnTo>
                      <a:pt x="414" y="30"/>
                    </a:lnTo>
                    <a:lnTo>
                      <a:pt x="370" y="116"/>
                    </a:lnTo>
                    <a:lnTo>
                      <a:pt x="340" y="178"/>
                    </a:lnTo>
                    <a:lnTo>
                      <a:pt x="306" y="252"/>
                    </a:lnTo>
                    <a:lnTo>
                      <a:pt x="268" y="338"/>
                    </a:lnTo>
                    <a:lnTo>
                      <a:pt x="230" y="434"/>
                    </a:lnTo>
                    <a:lnTo>
                      <a:pt x="192" y="540"/>
                    </a:lnTo>
                    <a:lnTo>
                      <a:pt x="154" y="656"/>
                    </a:lnTo>
                    <a:lnTo>
                      <a:pt x="118" y="780"/>
                    </a:lnTo>
                    <a:lnTo>
                      <a:pt x="100" y="846"/>
                    </a:lnTo>
                    <a:lnTo>
                      <a:pt x="84" y="912"/>
                    </a:lnTo>
                    <a:lnTo>
                      <a:pt x="68" y="982"/>
                    </a:lnTo>
                    <a:lnTo>
                      <a:pt x="54" y="1052"/>
                    </a:lnTo>
                    <a:lnTo>
                      <a:pt x="42" y="1124"/>
                    </a:lnTo>
                    <a:lnTo>
                      <a:pt x="30" y="1198"/>
                    </a:lnTo>
                    <a:lnTo>
                      <a:pt x="20" y="1274"/>
                    </a:lnTo>
                    <a:lnTo>
                      <a:pt x="12" y="1350"/>
                    </a:lnTo>
                    <a:lnTo>
                      <a:pt x="4" y="1428"/>
                    </a:lnTo>
                    <a:lnTo>
                      <a:pt x="0" y="1508"/>
                    </a:lnTo>
                    <a:lnTo>
                      <a:pt x="0" y="1508"/>
                    </a:lnTo>
                    <a:lnTo>
                      <a:pt x="60" y="1526"/>
                    </a:lnTo>
                    <a:lnTo>
                      <a:pt x="130" y="1548"/>
                    </a:lnTo>
                    <a:lnTo>
                      <a:pt x="220" y="1570"/>
                    </a:lnTo>
                    <a:lnTo>
                      <a:pt x="328" y="1596"/>
                    </a:lnTo>
                    <a:lnTo>
                      <a:pt x="388" y="1606"/>
                    </a:lnTo>
                    <a:lnTo>
                      <a:pt x="450" y="1618"/>
                    </a:lnTo>
                    <a:lnTo>
                      <a:pt x="516" y="1626"/>
                    </a:lnTo>
                    <a:lnTo>
                      <a:pt x="584" y="1634"/>
                    </a:lnTo>
                    <a:lnTo>
                      <a:pt x="654" y="1640"/>
                    </a:lnTo>
                    <a:lnTo>
                      <a:pt x="724" y="1644"/>
                    </a:lnTo>
                    <a:lnTo>
                      <a:pt x="724" y="1644"/>
                    </a:lnTo>
                    <a:lnTo>
                      <a:pt x="722" y="1616"/>
                    </a:lnTo>
                    <a:lnTo>
                      <a:pt x="720" y="1580"/>
                    </a:lnTo>
                    <a:lnTo>
                      <a:pt x="720" y="1534"/>
                    </a:lnTo>
                    <a:lnTo>
                      <a:pt x="720" y="1474"/>
                    </a:lnTo>
                    <a:lnTo>
                      <a:pt x="724" y="1402"/>
                    </a:lnTo>
                    <a:lnTo>
                      <a:pt x="730" y="1318"/>
                    </a:lnTo>
                    <a:lnTo>
                      <a:pt x="740" y="1224"/>
                    </a:lnTo>
                    <a:lnTo>
                      <a:pt x="756" y="1122"/>
                    </a:lnTo>
                    <a:lnTo>
                      <a:pt x="776" y="1008"/>
                    </a:lnTo>
                    <a:lnTo>
                      <a:pt x="804" y="886"/>
                    </a:lnTo>
                    <a:lnTo>
                      <a:pt x="820" y="822"/>
                    </a:lnTo>
                    <a:lnTo>
                      <a:pt x="836" y="756"/>
                    </a:lnTo>
                    <a:lnTo>
                      <a:pt x="856" y="688"/>
                    </a:lnTo>
                    <a:lnTo>
                      <a:pt x="878" y="618"/>
                    </a:lnTo>
                    <a:lnTo>
                      <a:pt x="902" y="546"/>
                    </a:lnTo>
                    <a:lnTo>
                      <a:pt x="928" y="474"/>
                    </a:lnTo>
                    <a:lnTo>
                      <a:pt x="956" y="398"/>
                    </a:lnTo>
                    <a:lnTo>
                      <a:pt x="988" y="322"/>
                    </a:lnTo>
                    <a:lnTo>
                      <a:pt x="1022" y="244"/>
                    </a:lnTo>
                    <a:lnTo>
                      <a:pt x="1058" y="164"/>
                    </a:lnTo>
                    <a:close/>
                  </a:path>
                </a:pathLst>
              </a:custGeom>
              <a:solidFill>
                <a:srgbClr val="B7A2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3" name="Freeform 508"/>
              <p:cNvSpPr>
                <a:spLocks/>
              </p:cNvSpPr>
              <p:nvPr/>
            </p:nvSpPr>
            <p:spPr bwMode="auto">
              <a:xfrm>
                <a:off x="-5513265" y="3065218"/>
                <a:ext cx="1679575" cy="2609850"/>
              </a:xfrm>
              <a:custGeom>
                <a:avLst/>
                <a:gdLst>
                  <a:gd name="T0" fmla="*/ 1058 w 1058"/>
                  <a:gd name="T1" fmla="*/ 164 h 1644"/>
                  <a:gd name="T2" fmla="*/ 1058 w 1058"/>
                  <a:gd name="T3" fmla="*/ 164 h 1644"/>
                  <a:gd name="T4" fmla="*/ 974 w 1058"/>
                  <a:gd name="T5" fmla="*/ 140 h 1644"/>
                  <a:gd name="T6" fmla="*/ 782 w 1058"/>
                  <a:gd name="T7" fmla="*/ 84 h 1644"/>
                  <a:gd name="T8" fmla="*/ 674 w 1058"/>
                  <a:gd name="T9" fmla="*/ 54 h 1644"/>
                  <a:gd name="T10" fmla="*/ 572 w 1058"/>
                  <a:gd name="T11" fmla="*/ 28 h 1644"/>
                  <a:gd name="T12" fmla="*/ 488 w 1058"/>
                  <a:gd name="T13" fmla="*/ 10 h 1644"/>
                  <a:gd name="T14" fmla="*/ 456 w 1058"/>
                  <a:gd name="T15" fmla="*/ 4 h 1644"/>
                  <a:gd name="T16" fmla="*/ 432 w 1058"/>
                  <a:gd name="T17" fmla="*/ 0 h 1644"/>
                  <a:gd name="T18" fmla="*/ 432 w 1058"/>
                  <a:gd name="T19" fmla="*/ 0 h 1644"/>
                  <a:gd name="T20" fmla="*/ 414 w 1058"/>
                  <a:gd name="T21" fmla="*/ 30 h 1644"/>
                  <a:gd name="T22" fmla="*/ 370 w 1058"/>
                  <a:gd name="T23" fmla="*/ 116 h 1644"/>
                  <a:gd name="T24" fmla="*/ 340 w 1058"/>
                  <a:gd name="T25" fmla="*/ 178 h 1644"/>
                  <a:gd name="T26" fmla="*/ 306 w 1058"/>
                  <a:gd name="T27" fmla="*/ 252 h 1644"/>
                  <a:gd name="T28" fmla="*/ 268 w 1058"/>
                  <a:gd name="T29" fmla="*/ 338 h 1644"/>
                  <a:gd name="T30" fmla="*/ 230 w 1058"/>
                  <a:gd name="T31" fmla="*/ 434 h 1644"/>
                  <a:gd name="T32" fmla="*/ 192 w 1058"/>
                  <a:gd name="T33" fmla="*/ 540 h 1644"/>
                  <a:gd name="T34" fmla="*/ 154 w 1058"/>
                  <a:gd name="T35" fmla="*/ 656 h 1644"/>
                  <a:gd name="T36" fmla="*/ 118 w 1058"/>
                  <a:gd name="T37" fmla="*/ 780 h 1644"/>
                  <a:gd name="T38" fmla="*/ 100 w 1058"/>
                  <a:gd name="T39" fmla="*/ 846 h 1644"/>
                  <a:gd name="T40" fmla="*/ 84 w 1058"/>
                  <a:gd name="T41" fmla="*/ 912 h 1644"/>
                  <a:gd name="T42" fmla="*/ 68 w 1058"/>
                  <a:gd name="T43" fmla="*/ 982 h 1644"/>
                  <a:gd name="T44" fmla="*/ 54 w 1058"/>
                  <a:gd name="T45" fmla="*/ 1052 h 1644"/>
                  <a:gd name="T46" fmla="*/ 42 w 1058"/>
                  <a:gd name="T47" fmla="*/ 1124 h 1644"/>
                  <a:gd name="T48" fmla="*/ 30 w 1058"/>
                  <a:gd name="T49" fmla="*/ 1198 h 1644"/>
                  <a:gd name="T50" fmla="*/ 20 w 1058"/>
                  <a:gd name="T51" fmla="*/ 1274 h 1644"/>
                  <a:gd name="T52" fmla="*/ 12 w 1058"/>
                  <a:gd name="T53" fmla="*/ 1350 h 1644"/>
                  <a:gd name="T54" fmla="*/ 4 w 1058"/>
                  <a:gd name="T55" fmla="*/ 1428 h 1644"/>
                  <a:gd name="T56" fmla="*/ 0 w 1058"/>
                  <a:gd name="T57" fmla="*/ 1508 h 1644"/>
                  <a:gd name="T58" fmla="*/ 0 w 1058"/>
                  <a:gd name="T59" fmla="*/ 1508 h 1644"/>
                  <a:gd name="T60" fmla="*/ 60 w 1058"/>
                  <a:gd name="T61" fmla="*/ 1526 h 1644"/>
                  <a:gd name="T62" fmla="*/ 130 w 1058"/>
                  <a:gd name="T63" fmla="*/ 1548 h 1644"/>
                  <a:gd name="T64" fmla="*/ 220 w 1058"/>
                  <a:gd name="T65" fmla="*/ 1570 h 1644"/>
                  <a:gd name="T66" fmla="*/ 328 w 1058"/>
                  <a:gd name="T67" fmla="*/ 1596 h 1644"/>
                  <a:gd name="T68" fmla="*/ 388 w 1058"/>
                  <a:gd name="T69" fmla="*/ 1606 h 1644"/>
                  <a:gd name="T70" fmla="*/ 450 w 1058"/>
                  <a:gd name="T71" fmla="*/ 1618 h 1644"/>
                  <a:gd name="T72" fmla="*/ 516 w 1058"/>
                  <a:gd name="T73" fmla="*/ 1626 h 1644"/>
                  <a:gd name="T74" fmla="*/ 584 w 1058"/>
                  <a:gd name="T75" fmla="*/ 1634 h 1644"/>
                  <a:gd name="T76" fmla="*/ 654 w 1058"/>
                  <a:gd name="T77" fmla="*/ 1640 h 1644"/>
                  <a:gd name="T78" fmla="*/ 724 w 1058"/>
                  <a:gd name="T79" fmla="*/ 1644 h 1644"/>
                  <a:gd name="T80" fmla="*/ 724 w 1058"/>
                  <a:gd name="T81" fmla="*/ 1644 h 1644"/>
                  <a:gd name="T82" fmla="*/ 722 w 1058"/>
                  <a:gd name="T83" fmla="*/ 1616 h 1644"/>
                  <a:gd name="T84" fmla="*/ 720 w 1058"/>
                  <a:gd name="T85" fmla="*/ 1580 h 1644"/>
                  <a:gd name="T86" fmla="*/ 720 w 1058"/>
                  <a:gd name="T87" fmla="*/ 1534 h 1644"/>
                  <a:gd name="T88" fmla="*/ 720 w 1058"/>
                  <a:gd name="T89" fmla="*/ 1474 h 1644"/>
                  <a:gd name="T90" fmla="*/ 724 w 1058"/>
                  <a:gd name="T91" fmla="*/ 1402 h 1644"/>
                  <a:gd name="T92" fmla="*/ 730 w 1058"/>
                  <a:gd name="T93" fmla="*/ 1318 h 1644"/>
                  <a:gd name="T94" fmla="*/ 740 w 1058"/>
                  <a:gd name="T95" fmla="*/ 1224 h 1644"/>
                  <a:gd name="T96" fmla="*/ 756 w 1058"/>
                  <a:gd name="T97" fmla="*/ 1122 h 1644"/>
                  <a:gd name="T98" fmla="*/ 776 w 1058"/>
                  <a:gd name="T99" fmla="*/ 1008 h 1644"/>
                  <a:gd name="T100" fmla="*/ 804 w 1058"/>
                  <a:gd name="T101" fmla="*/ 886 h 1644"/>
                  <a:gd name="T102" fmla="*/ 820 w 1058"/>
                  <a:gd name="T103" fmla="*/ 822 h 1644"/>
                  <a:gd name="T104" fmla="*/ 836 w 1058"/>
                  <a:gd name="T105" fmla="*/ 756 h 1644"/>
                  <a:gd name="T106" fmla="*/ 856 w 1058"/>
                  <a:gd name="T107" fmla="*/ 688 h 1644"/>
                  <a:gd name="T108" fmla="*/ 878 w 1058"/>
                  <a:gd name="T109" fmla="*/ 618 h 1644"/>
                  <a:gd name="T110" fmla="*/ 902 w 1058"/>
                  <a:gd name="T111" fmla="*/ 546 h 1644"/>
                  <a:gd name="T112" fmla="*/ 928 w 1058"/>
                  <a:gd name="T113" fmla="*/ 474 h 1644"/>
                  <a:gd name="T114" fmla="*/ 956 w 1058"/>
                  <a:gd name="T115" fmla="*/ 398 h 1644"/>
                  <a:gd name="T116" fmla="*/ 988 w 1058"/>
                  <a:gd name="T117" fmla="*/ 322 h 1644"/>
                  <a:gd name="T118" fmla="*/ 1022 w 1058"/>
                  <a:gd name="T119" fmla="*/ 244 h 1644"/>
                  <a:gd name="T120" fmla="*/ 1058 w 1058"/>
                  <a:gd name="T121" fmla="*/ 164 h 16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58" h="1644">
                    <a:moveTo>
                      <a:pt x="1058" y="164"/>
                    </a:moveTo>
                    <a:lnTo>
                      <a:pt x="1058" y="164"/>
                    </a:lnTo>
                    <a:lnTo>
                      <a:pt x="974" y="140"/>
                    </a:lnTo>
                    <a:lnTo>
                      <a:pt x="782" y="84"/>
                    </a:lnTo>
                    <a:lnTo>
                      <a:pt x="674" y="54"/>
                    </a:lnTo>
                    <a:lnTo>
                      <a:pt x="572" y="28"/>
                    </a:lnTo>
                    <a:lnTo>
                      <a:pt x="488" y="10"/>
                    </a:lnTo>
                    <a:lnTo>
                      <a:pt x="456" y="4"/>
                    </a:lnTo>
                    <a:lnTo>
                      <a:pt x="432" y="0"/>
                    </a:lnTo>
                    <a:lnTo>
                      <a:pt x="432" y="0"/>
                    </a:lnTo>
                    <a:lnTo>
                      <a:pt x="414" y="30"/>
                    </a:lnTo>
                    <a:lnTo>
                      <a:pt x="370" y="116"/>
                    </a:lnTo>
                    <a:lnTo>
                      <a:pt x="340" y="178"/>
                    </a:lnTo>
                    <a:lnTo>
                      <a:pt x="306" y="252"/>
                    </a:lnTo>
                    <a:lnTo>
                      <a:pt x="268" y="338"/>
                    </a:lnTo>
                    <a:lnTo>
                      <a:pt x="230" y="434"/>
                    </a:lnTo>
                    <a:lnTo>
                      <a:pt x="192" y="540"/>
                    </a:lnTo>
                    <a:lnTo>
                      <a:pt x="154" y="656"/>
                    </a:lnTo>
                    <a:lnTo>
                      <a:pt x="118" y="780"/>
                    </a:lnTo>
                    <a:lnTo>
                      <a:pt x="100" y="846"/>
                    </a:lnTo>
                    <a:lnTo>
                      <a:pt x="84" y="912"/>
                    </a:lnTo>
                    <a:lnTo>
                      <a:pt x="68" y="982"/>
                    </a:lnTo>
                    <a:lnTo>
                      <a:pt x="54" y="1052"/>
                    </a:lnTo>
                    <a:lnTo>
                      <a:pt x="42" y="1124"/>
                    </a:lnTo>
                    <a:lnTo>
                      <a:pt x="30" y="1198"/>
                    </a:lnTo>
                    <a:lnTo>
                      <a:pt x="20" y="1274"/>
                    </a:lnTo>
                    <a:lnTo>
                      <a:pt x="12" y="1350"/>
                    </a:lnTo>
                    <a:lnTo>
                      <a:pt x="4" y="1428"/>
                    </a:lnTo>
                    <a:lnTo>
                      <a:pt x="0" y="1508"/>
                    </a:lnTo>
                    <a:lnTo>
                      <a:pt x="0" y="1508"/>
                    </a:lnTo>
                    <a:lnTo>
                      <a:pt x="60" y="1526"/>
                    </a:lnTo>
                    <a:lnTo>
                      <a:pt x="130" y="1548"/>
                    </a:lnTo>
                    <a:lnTo>
                      <a:pt x="220" y="1570"/>
                    </a:lnTo>
                    <a:lnTo>
                      <a:pt x="328" y="1596"/>
                    </a:lnTo>
                    <a:lnTo>
                      <a:pt x="388" y="1606"/>
                    </a:lnTo>
                    <a:lnTo>
                      <a:pt x="450" y="1618"/>
                    </a:lnTo>
                    <a:lnTo>
                      <a:pt x="516" y="1626"/>
                    </a:lnTo>
                    <a:lnTo>
                      <a:pt x="584" y="1634"/>
                    </a:lnTo>
                    <a:lnTo>
                      <a:pt x="654" y="1640"/>
                    </a:lnTo>
                    <a:lnTo>
                      <a:pt x="724" y="1644"/>
                    </a:lnTo>
                    <a:lnTo>
                      <a:pt x="724" y="1644"/>
                    </a:lnTo>
                    <a:lnTo>
                      <a:pt x="722" y="1616"/>
                    </a:lnTo>
                    <a:lnTo>
                      <a:pt x="720" y="1580"/>
                    </a:lnTo>
                    <a:lnTo>
                      <a:pt x="720" y="1534"/>
                    </a:lnTo>
                    <a:lnTo>
                      <a:pt x="720" y="1474"/>
                    </a:lnTo>
                    <a:lnTo>
                      <a:pt x="724" y="1402"/>
                    </a:lnTo>
                    <a:lnTo>
                      <a:pt x="730" y="1318"/>
                    </a:lnTo>
                    <a:lnTo>
                      <a:pt x="740" y="1224"/>
                    </a:lnTo>
                    <a:lnTo>
                      <a:pt x="756" y="1122"/>
                    </a:lnTo>
                    <a:lnTo>
                      <a:pt x="776" y="1008"/>
                    </a:lnTo>
                    <a:lnTo>
                      <a:pt x="804" y="886"/>
                    </a:lnTo>
                    <a:lnTo>
                      <a:pt x="820" y="822"/>
                    </a:lnTo>
                    <a:lnTo>
                      <a:pt x="836" y="756"/>
                    </a:lnTo>
                    <a:lnTo>
                      <a:pt x="856" y="688"/>
                    </a:lnTo>
                    <a:lnTo>
                      <a:pt x="878" y="618"/>
                    </a:lnTo>
                    <a:lnTo>
                      <a:pt x="902" y="546"/>
                    </a:lnTo>
                    <a:lnTo>
                      <a:pt x="928" y="474"/>
                    </a:lnTo>
                    <a:lnTo>
                      <a:pt x="956" y="398"/>
                    </a:lnTo>
                    <a:lnTo>
                      <a:pt x="988" y="322"/>
                    </a:lnTo>
                    <a:lnTo>
                      <a:pt x="1022" y="244"/>
                    </a:lnTo>
                    <a:lnTo>
                      <a:pt x="1058" y="16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4" name="Freeform 509"/>
              <p:cNvSpPr>
                <a:spLocks/>
              </p:cNvSpPr>
              <p:nvPr/>
            </p:nvSpPr>
            <p:spPr bwMode="auto">
              <a:xfrm>
                <a:off x="-5421190" y="3192218"/>
                <a:ext cx="1403350" cy="2413000"/>
              </a:xfrm>
              <a:custGeom>
                <a:avLst/>
                <a:gdLst>
                  <a:gd name="T0" fmla="*/ 338 w 884"/>
                  <a:gd name="T1" fmla="*/ 98 h 1520"/>
                  <a:gd name="T2" fmla="*/ 358 w 884"/>
                  <a:gd name="T3" fmla="*/ 102 h 1520"/>
                  <a:gd name="T4" fmla="*/ 394 w 884"/>
                  <a:gd name="T5" fmla="*/ 102 h 1520"/>
                  <a:gd name="T6" fmla="*/ 424 w 884"/>
                  <a:gd name="T7" fmla="*/ 96 h 1520"/>
                  <a:gd name="T8" fmla="*/ 454 w 884"/>
                  <a:gd name="T9" fmla="*/ 82 h 1520"/>
                  <a:gd name="T10" fmla="*/ 482 w 884"/>
                  <a:gd name="T11" fmla="*/ 60 h 1520"/>
                  <a:gd name="T12" fmla="*/ 508 w 884"/>
                  <a:gd name="T13" fmla="*/ 24 h 1520"/>
                  <a:gd name="T14" fmla="*/ 840 w 884"/>
                  <a:gd name="T15" fmla="*/ 102 h 1520"/>
                  <a:gd name="T16" fmla="*/ 834 w 884"/>
                  <a:gd name="T17" fmla="*/ 116 h 1520"/>
                  <a:gd name="T18" fmla="*/ 828 w 884"/>
                  <a:gd name="T19" fmla="*/ 150 h 1520"/>
                  <a:gd name="T20" fmla="*/ 830 w 884"/>
                  <a:gd name="T21" fmla="*/ 172 h 1520"/>
                  <a:gd name="T22" fmla="*/ 838 w 884"/>
                  <a:gd name="T23" fmla="*/ 194 h 1520"/>
                  <a:gd name="T24" fmla="*/ 856 w 884"/>
                  <a:gd name="T25" fmla="*/ 216 h 1520"/>
                  <a:gd name="T26" fmla="*/ 884 w 884"/>
                  <a:gd name="T27" fmla="*/ 236 h 1520"/>
                  <a:gd name="T28" fmla="*/ 874 w 884"/>
                  <a:gd name="T29" fmla="*/ 262 h 1520"/>
                  <a:gd name="T30" fmla="*/ 808 w 884"/>
                  <a:gd name="T31" fmla="*/ 458 h 1520"/>
                  <a:gd name="T32" fmla="*/ 764 w 884"/>
                  <a:gd name="T33" fmla="*/ 610 h 1520"/>
                  <a:gd name="T34" fmla="*/ 718 w 884"/>
                  <a:gd name="T35" fmla="*/ 790 h 1520"/>
                  <a:gd name="T36" fmla="*/ 676 w 884"/>
                  <a:gd name="T37" fmla="*/ 990 h 1520"/>
                  <a:gd name="T38" fmla="*/ 644 w 884"/>
                  <a:gd name="T39" fmla="*/ 1200 h 1520"/>
                  <a:gd name="T40" fmla="*/ 626 w 884"/>
                  <a:gd name="T41" fmla="*/ 1416 h 1520"/>
                  <a:gd name="T42" fmla="*/ 612 w 884"/>
                  <a:gd name="T43" fmla="*/ 1418 h 1520"/>
                  <a:gd name="T44" fmla="*/ 580 w 884"/>
                  <a:gd name="T45" fmla="*/ 1430 h 1520"/>
                  <a:gd name="T46" fmla="*/ 564 w 884"/>
                  <a:gd name="T47" fmla="*/ 1442 h 1520"/>
                  <a:gd name="T48" fmla="*/ 548 w 884"/>
                  <a:gd name="T49" fmla="*/ 1460 h 1520"/>
                  <a:gd name="T50" fmla="*/ 538 w 884"/>
                  <a:gd name="T51" fmla="*/ 1486 h 1520"/>
                  <a:gd name="T52" fmla="*/ 532 w 884"/>
                  <a:gd name="T53" fmla="*/ 1520 h 1520"/>
                  <a:gd name="T54" fmla="*/ 478 w 884"/>
                  <a:gd name="T55" fmla="*/ 1514 h 1520"/>
                  <a:gd name="T56" fmla="*/ 272 w 884"/>
                  <a:gd name="T57" fmla="*/ 1484 h 1520"/>
                  <a:gd name="T58" fmla="*/ 126 w 884"/>
                  <a:gd name="T59" fmla="*/ 1452 h 1520"/>
                  <a:gd name="T60" fmla="*/ 70 w 884"/>
                  <a:gd name="T61" fmla="*/ 1434 h 1520"/>
                  <a:gd name="T62" fmla="*/ 74 w 884"/>
                  <a:gd name="T63" fmla="*/ 1416 h 1520"/>
                  <a:gd name="T64" fmla="*/ 78 w 884"/>
                  <a:gd name="T65" fmla="*/ 1374 h 1520"/>
                  <a:gd name="T66" fmla="*/ 72 w 884"/>
                  <a:gd name="T67" fmla="*/ 1348 h 1520"/>
                  <a:gd name="T68" fmla="*/ 60 w 884"/>
                  <a:gd name="T69" fmla="*/ 1320 h 1520"/>
                  <a:gd name="T70" fmla="*/ 36 w 884"/>
                  <a:gd name="T71" fmla="*/ 1296 h 1520"/>
                  <a:gd name="T72" fmla="*/ 0 w 884"/>
                  <a:gd name="T73" fmla="*/ 1274 h 1520"/>
                  <a:gd name="T74" fmla="*/ 2 w 884"/>
                  <a:gd name="T75" fmla="*/ 1248 h 1520"/>
                  <a:gd name="T76" fmla="*/ 18 w 884"/>
                  <a:gd name="T77" fmla="*/ 1124 h 1520"/>
                  <a:gd name="T78" fmla="*/ 40 w 884"/>
                  <a:gd name="T79" fmla="*/ 992 h 1520"/>
                  <a:gd name="T80" fmla="*/ 76 w 884"/>
                  <a:gd name="T81" fmla="*/ 830 h 1520"/>
                  <a:gd name="T82" fmla="*/ 126 w 884"/>
                  <a:gd name="T83" fmla="*/ 642 h 1520"/>
                  <a:gd name="T84" fmla="*/ 196 w 884"/>
                  <a:gd name="T85" fmla="*/ 434 h 1520"/>
                  <a:gd name="T86" fmla="*/ 284 w 884"/>
                  <a:gd name="T87" fmla="*/ 212 h 1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84" h="1520">
                    <a:moveTo>
                      <a:pt x="338" y="98"/>
                    </a:moveTo>
                    <a:lnTo>
                      <a:pt x="338" y="98"/>
                    </a:lnTo>
                    <a:lnTo>
                      <a:pt x="342" y="100"/>
                    </a:lnTo>
                    <a:lnTo>
                      <a:pt x="358" y="102"/>
                    </a:lnTo>
                    <a:lnTo>
                      <a:pt x="382" y="102"/>
                    </a:lnTo>
                    <a:lnTo>
                      <a:pt x="394" y="102"/>
                    </a:lnTo>
                    <a:lnTo>
                      <a:pt x="408" y="100"/>
                    </a:lnTo>
                    <a:lnTo>
                      <a:pt x="424" y="96"/>
                    </a:lnTo>
                    <a:lnTo>
                      <a:pt x="438" y="90"/>
                    </a:lnTo>
                    <a:lnTo>
                      <a:pt x="454" y="82"/>
                    </a:lnTo>
                    <a:lnTo>
                      <a:pt x="468" y="72"/>
                    </a:lnTo>
                    <a:lnTo>
                      <a:pt x="482" y="60"/>
                    </a:lnTo>
                    <a:lnTo>
                      <a:pt x="496" y="44"/>
                    </a:lnTo>
                    <a:lnTo>
                      <a:pt x="508" y="24"/>
                    </a:lnTo>
                    <a:lnTo>
                      <a:pt x="518" y="0"/>
                    </a:lnTo>
                    <a:lnTo>
                      <a:pt x="840" y="102"/>
                    </a:lnTo>
                    <a:lnTo>
                      <a:pt x="840" y="102"/>
                    </a:lnTo>
                    <a:lnTo>
                      <a:pt x="834" y="116"/>
                    </a:lnTo>
                    <a:lnTo>
                      <a:pt x="830" y="132"/>
                    </a:lnTo>
                    <a:lnTo>
                      <a:pt x="828" y="150"/>
                    </a:lnTo>
                    <a:lnTo>
                      <a:pt x="828" y="160"/>
                    </a:lnTo>
                    <a:lnTo>
                      <a:pt x="830" y="172"/>
                    </a:lnTo>
                    <a:lnTo>
                      <a:pt x="834" y="182"/>
                    </a:lnTo>
                    <a:lnTo>
                      <a:pt x="838" y="194"/>
                    </a:lnTo>
                    <a:lnTo>
                      <a:pt x="846" y="204"/>
                    </a:lnTo>
                    <a:lnTo>
                      <a:pt x="856" y="216"/>
                    </a:lnTo>
                    <a:lnTo>
                      <a:pt x="868" y="226"/>
                    </a:lnTo>
                    <a:lnTo>
                      <a:pt x="884" y="236"/>
                    </a:lnTo>
                    <a:lnTo>
                      <a:pt x="884" y="236"/>
                    </a:lnTo>
                    <a:lnTo>
                      <a:pt x="874" y="262"/>
                    </a:lnTo>
                    <a:lnTo>
                      <a:pt x="846" y="338"/>
                    </a:lnTo>
                    <a:lnTo>
                      <a:pt x="808" y="458"/>
                    </a:lnTo>
                    <a:lnTo>
                      <a:pt x="788" y="530"/>
                    </a:lnTo>
                    <a:lnTo>
                      <a:pt x="764" y="610"/>
                    </a:lnTo>
                    <a:lnTo>
                      <a:pt x="742" y="698"/>
                    </a:lnTo>
                    <a:lnTo>
                      <a:pt x="718" y="790"/>
                    </a:lnTo>
                    <a:lnTo>
                      <a:pt x="696" y="888"/>
                    </a:lnTo>
                    <a:lnTo>
                      <a:pt x="676" y="990"/>
                    </a:lnTo>
                    <a:lnTo>
                      <a:pt x="658" y="1094"/>
                    </a:lnTo>
                    <a:lnTo>
                      <a:pt x="644" y="1200"/>
                    </a:lnTo>
                    <a:lnTo>
                      <a:pt x="632" y="1308"/>
                    </a:lnTo>
                    <a:lnTo>
                      <a:pt x="626" y="1416"/>
                    </a:lnTo>
                    <a:lnTo>
                      <a:pt x="626" y="1416"/>
                    </a:lnTo>
                    <a:lnTo>
                      <a:pt x="612" y="1418"/>
                    </a:lnTo>
                    <a:lnTo>
                      <a:pt x="598" y="1422"/>
                    </a:lnTo>
                    <a:lnTo>
                      <a:pt x="580" y="1430"/>
                    </a:lnTo>
                    <a:lnTo>
                      <a:pt x="572" y="1436"/>
                    </a:lnTo>
                    <a:lnTo>
                      <a:pt x="564" y="1442"/>
                    </a:lnTo>
                    <a:lnTo>
                      <a:pt x="556" y="1450"/>
                    </a:lnTo>
                    <a:lnTo>
                      <a:pt x="548" y="1460"/>
                    </a:lnTo>
                    <a:lnTo>
                      <a:pt x="542" y="1472"/>
                    </a:lnTo>
                    <a:lnTo>
                      <a:pt x="538" y="1486"/>
                    </a:lnTo>
                    <a:lnTo>
                      <a:pt x="534" y="1502"/>
                    </a:lnTo>
                    <a:lnTo>
                      <a:pt x="532" y="1520"/>
                    </a:lnTo>
                    <a:lnTo>
                      <a:pt x="532" y="1520"/>
                    </a:lnTo>
                    <a:lnTo>
                      <a:pt x="478" y="1514"/>
                    </a:lnTo>
                    <a:lnTo>
                      <a:pt x="348" y="1496"/>
                    </a:lnTo>
                    <a:lnTo>
                      <a:pt x="272" y="1484"/>
                    </a:lnTo>
                    <a:lnTo>
                      <a:pt x="196" y="1468"/>
                    </a:lnTo>
                    <a:lnTo>
                      <a:pt x="126" y="1452"/>
                    </a:lnTo>
                    <a:lnTo>
                      <a:pt x="96" y="1442"/>
                    </a:lnTo>
                    <a:lnTo>
                      <a:pt x="70" y="1434"/>
                    </a:lnTo>
                    <a:lnTo>
                      <a:pt x="70" y="1434"/>
                    </a:lnTo>
                    <a:lnTo>
                      <a:pt x="74" y="1416"/>
                    </a:lnTo>
                    <a:lnTo>
                      <a:pt x="78" y="1396"/>
                    </a:lnTo>
                    <a:lnTo>
                      <a:pt x="78" y="1374"/>
                    </a:lnTo>
                    <a:lnTo>
                      <a:pt x="76" y="1360"/>
                    </a:lnTo>
                    <a:lnTo>
                      <a:pt x="72" y="1348"/>
                    </a:lnTo>
                    <a:lnTo>
                      <a:pt x="68" y="1334"/>
                    </a:lnTo>
                    <a:lnTo>
                      <a:pt x="60" y="1320"/>
                    </a:lnTo>
                    <a:lnTo>
                      <a:pt x="50" y="1308"/>
                    </a:lnTo>
                    <a:lnTo>
                      <a:pt x="36" y="1296"/>
                    </a:lnTo>
                    <a:lnTo>
                      <a:pt x="20" y="1284"/>
                    </a:lnTo>
                    <a:lnTo>
                      <a:pt x="0" y="1274"/>
                    </a:lnTo>
                    <a:lnTo>
                      <a:pt x="0" y="1274"/>
                    </a:lnTo>
                    <a:lnTo>
                      <a:pt x="2" y="1248"/>
                    </a:lnTo>
                    <a:lnTo>
                      <a:pt x="10" y="1176"/>
                    </a:lnTo>
                    <a:lnTo>
                      <a:pt x="18" y="1124"/>
                    </a:lnTo>
                    <a:lnTo>
                      <a:pt x="28" y="1062"/>
                    </a:lnTo>
                    <a:lnTo>
                      <a:pt x="40" y="992"/>
                    </a:lnTo>
                    <a:lnTo>
                      <a:pt x="56" y="916"/>
                    </a:lnTo>
                    <a:lnTo>
                      <a:pt x="76" y="830"/>
                    </a:lnTo>
                    <a:lnTo>
                      <a:pt x="100" y="738"/>
                    </a:lnTo>
                    <a:lnTo>
                      <a:pt x="126" y="642"/>
                    </a:lnTo>
                    <a:lnTo>
                      <a:pt x="158" y="540"/>
                    </a:lnTo>
                    <a:lnTo>
                      <a:pt x="196" y="434"/>
                    </a:lnTo>
                    <a:lnTo>
                      <a:pt x="238" y="324"/>
                    </a:lnTo>
                    <a:lnTo>
                      <a:pt x="284" y="212"/>
                    </a:lnTo>
                    <a:lnTo>
                      <a:pt x="338" y="98"/>
                    </a:lnTo>
                    <a:close/>
                  </a:path>
                </a:pathLst>
              </a:custGeom>
              <a:solidFill>
                <a:srgbClr val="F2E2B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5" name="Freeform 510"/>
              <p:cNvSpPr>
                <a:spLocks/>
              </p:cNvSpPr>
              <p:nvPr/>
            </p:nvSpPr>
            <p:spPr bwMode="auto">
              <a:xfrm>
                <a:off x="-5421190" y="3192218"/>
                <a:ext cx="1403350" cy="2413000"/>
              </a:xfrm>
              <a:custGeom>
                <a:avLst/>
                <a:gdLst>
                  <a:gd name="T0" fmla="*/ 338 w 884"/>
                  <a:gd name="T1" fmla="*/ 98 h 1520"/>
                  <a:gd name="T2" fmla="*/ 358 w 884"/>
                  <a:gd name="T3" fmla="*/ 102 h 1520"/>
                  <a:gd name="T4" fmla="*/ 394 w 884"/>
                  <a:gd name="T5" fmla="*/ 102 h 1520"/>
                  <a:gd name="T6" fmla="*/ 424 w 884"/>
                  <a:gd name="T7" fmla="*/ 96 h 1520"/>
                  <a:gd name="T8" fmla="*/ 454 w 884"/>
                  <a:gd name="T9" fmla="*/ 82 h 1520"/>
                  <a:gd name="T10" fmla="*/ 482 w 884"/>
                  <a:gd name="T11" fmla="*/ 60 h 1520"/>
                  <a:gd name="T12" fmla="*/ 508 w 884"/>
                  <a:gd name="T13" fmla="*/ 24 h 1520"/>
                  <a:gd name="T14" fmla="*/ 840 w 884"/>
                  <a:gd name="T15" fmla="*/ 102 h 1520"/>
                  <a:gd name="T16" fmla="*/ 834 w 884"/>
                  <a:gd name="T17" fmla="*/ 116 h 1520"/>
                  <a:gd name="T18" fmla="*/ 828 w 884"/>
                  <a:gd name="T19" fmla="*/ 150 h 1520"/>
                  <a:gd name="T20" fmla="*/ 830 w 884"/>
                  <a:gd name="T21" fmla="*/ 172 h 1520"/>
                  <a:gd name="T22" fmla="*/ 838 w 884"/>
                  <a:gd name="T23" fmla="*/ 194 h 1520"/>
                  <a:gd name="T24" fmla="*/ 856 w 884"/>
                  <a:gd name="T25" fmla="*/ 216 h 1520"/>
                  <a:gd name="T26" fmla="*/ 884 w 884"/>
                  <a:gd name="T27" fmla="*/ 236 h 1520"/>
                  <a:gd name="T28" fmla="*/ 874 w 884"/>
                  <a:gd name="T29" fmla="*/ 262 h 1520"/>
                  <a:gd name="T30" fmla="*/ 808 w 884"/>
                  <a:gd name="T31" fmla="*/ 458 h 1520"/>
                  <a:gd name="T32" fmla="*/ 764 w 884"/>
                  <a:gd name="T33" fmla="*/ 610 h 1520"/>
                  <a:gd name="T34" fmla="*/ 718 w 884"/>
                  <a:gd name="T35" fmla="*/ 790 h 1520"/>
                  <a:gd name="T36" fmla="*/ 676 w 884"/>
                  <a:gd name="T37" fmla="*/ 990 h 1520"/>
                  <a:gd name="T38" fmla="*/ 644 w 884"/>
                  <a:gd name="T39" fmla="*/ 1200 h 1520"/>
                  <a:gd name="T40" fmla="*/ 626 w 884"/>
                  <a:gd name="T41" fmla="*/ 1416 h 1520"/>
                  <a:gd name="T42" fmla="*/ 612 w 884"/>
                  <a:gd name="T43" fmla="*/ 1418 h 1520"/>
                  <a:gd name="T44" fmla="*/ 580 w 884"/>
                  <a:gd name="T45" fmla="*/ 1430 h 1520"/>
                  <a:gd name="T46" fmla="*/ 564 w 884"/>
                  <a:gd name="T47" fmla="*/ 1442 h 1520"/>
                  <a:gd name="T48" fmla="*/ 548 w 884"/>
                  <a:gd name="T49" fmla="*/ 1460 h 1520"/>
                  <a:gd name="T50" fmla="*/ 538 w 884"/>
                  <a:gd name="T51" fmla="*/ 1486 h 1520"/>
                  <a:gd name="T52" fmla="*/ 532 w 884"/>
                  <a:gd name="T53" fmla="*/ 1520 h 1520"/>
                  <a:gd name="T54" fmla="*/ 478 w 884"/>
                  <a:gd name="T55" fmla="*/ 1514 h 1520"/>
                  <a:gd name="T56" fmla="*/ 272 w 884"/>
                  <a:gd name="T57" fmla="*/ 1484 h 1520"/>
                  <a:gd name="T58" fmla="*/ 126 w 884"/>
                  <a:gd name="T59" fmla="*/ 1452 h 1520"/>
                  <a:gd name="T60" fmla="*/ 70 w 884"/>
                  <a:gd name="T61" fmla="*/ 1434 h 1520"/>
                  <a:gd name="T62" fmla="*/ 74 w 884"/>
                  <a:gd name="T63" fmla="*/ 1416 h 1520"/>
                  <a:gd name="T64" fmla="*/ 78 w 884"/>
                  <a:gd name="T65" fmla="*/ 1374 h 1520"/>
                  <a:gd name="T66" fmla="*/ 72 w 884"/>
                  <a:gd name="T67" fmla="*/ 1348 h 1520"/>
                  <a:gd name="T68" fmla="*/ 60 w 884"/>
                  <a:gd name="T69" fmla="*/ 1320 h 1520"/>
                  <a:gd name="T70" fmla="*/ 36 w 884"/>
                  <a:gd name="T71" fmla="*/ 1296 h 1520"/>
                  <a:gd name="T72" fmla="*/ 0 w 884"/>
                  <a:gd name="T73" fmla="*/ 1274 h 1520"/>
                  <a:gd name="T74" fmla="*/ 2 w 884"/>
                  <a:gd name="T75" fmla="*/ 1248 h 1520"/>
                  <a:gd name="T76" fmla="*/ 18 w 884"/>
                  <a:gd name="T77" fmla="*/ 1124 h 1520"/>
                  <a:gd name="T78" fmla="*/ 40 w 884"/>
                  <a:gd name="T79" fmla="*/ 992 h 1520"/>
                  <a:gd name="T80" fmla="*/ 76 w 884"/>
                  <a:gd name="T81" fmla="*/ 830 h 1520"/>
                  <a:gd name="T82" fmla="*/ 126 w 884"/>
                  <a:gd name="T83" fmla="*/ 642 h 1520"/>
                  <a:gd name="T84" fmla="*/ 196 w 884"/>
                  <a:gd name="T85" fmla="*/ 434 h 1520"/>
                  <a:gd name="T86" fmla="*/ 284 w 884"/>
                  <a:gd name="T87" fmla="*/ 212 h 1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84" h="1520">
                    <a:moveTo>
                      <a:pt x="338" y="98"/>
                    </a:moveTo>
                    <a:lnTo>
                      <a:pt x="338" y="98"/>
                    </a:lnTo>
                    <a:lnTo>
                      <a:pt x="342" y="100"/>
                    </a:lnTo>
                    <a:lnTo>
                      <a:pt x="358" y="102"/>
                    </a:lnTo>
                    <a:lnTo>
                      <a:pt x="382" y="102"/>
                    </a:lnTo>
                    <a:lnTo>
                      <a:pt x="394" y="102"/>
                    </a:lnTo>
                    <a:lnTo>
                      <a:pt x="408" y="100"/>
                    </a:lnTo>
                    <a:lnTo>
                      <a:pt x="424" y="96"/>
                    </a:lnTo>
                    <a:lnTo>
                      <a:pt x="438" y="90"/>
                    </a:lnTo>
                    <a:lnTo>
                      <a:pt x="454" y="82"/>
                    </a:lnTo>
                    <a:lnTo>
                      <a:pt x="468" y="72"/>
                    </a:lnTo>
                    <a:lnTo>
                      <a:pt x="482" y="60"/>
                    </a:lnTo>
                    <a:lnTo>
                      <a:pt x="496" y="44"/>
                    </a:lnTo>
                    <a:lnTo>
                      <a:pt x="508" y="24"/>
                    </a:lnTo>
                    <a:lnTo>
                      <a:pt x="518" y="0"/>
                    </a:lnTo>
                    <a:lnTo>
                      <a:pt x="840" y="102"/>
                    </a:lnTo>
                    <a:lnTo>
                      <a:pt x="840" y="102"/>
                    </a:lnTo>
                    <a:lnTo>
                      <a:pt x="834" y="116"/>
                    </a:lnTo>
                    <a:lnTo>
                      <a:pt x="830" y="132"/>
                    </a:lnTo>
                    <a:lnTo>
                      <a:pt x="828" y="150"/>
                    </a:lnTo>
                    <a:lnTo>
                      <a:pt x="828" y="160"/>
                    </a:lnTo>
                    <a:lnTo>
                      <a:pt x="830" y="172"/>
                    </a:lnTo>
                    <a:lnTo>
                      <a:pt x="834" y="182"/>
                    </a:lnTo>
                    <a:lnTo>
                      <a:pt x="838" y="194"/>
                    </a:lnTo>
                    <a:lnTo>
                      <a:pt x="846" y="204"/>
                    </a:lnTo>
                    <a:lnTo>
                      <a:pt x="856" y="216"/>
                    </a:lnTo>
                    <a:lnTo>
                      <a:pt x="868" y="226"/>
                    </a:lnTo>
                    <a:lnTo>
                      <a:pt x="884" y="236"/>
                    </a:lnTo>
                    <a:lnTo>
                      <a:pt x="884" y="236"/>
                    </a:lnTo>
                    <a:lnTo>
                      <a:pt x="874" y="262"/>
                    </a:lnTo>
                    <a:lnTo>
                      <a:pt x="846" y="338"/>
                    </a:lnTo>
                    <a:lnTo>
                      <a:pt x="808" y="458"/>
                    </a:lnTo>
                    <a:lnTo>
                      <a:pt x="788" y="530"/>
                    </a:lnTo>
                    <a:lnTo>
                      <a:pt x="764" y="610"/>
                    </a:lnTo>
                    <a:lnTo>
                      <a:pt x="742" y="698"/>
                    </a:lnTo>
                    <a:lnTo>
                      <a:pt x="718" y="790"/>
                    </a:lnTo>
                    <a:lnTo>
                      <a:pt x="696" y="888"/>
                    </a:lnTo>
                    <a:lnTo>
                      <a:pt x="676" y="990"/>
                    </a:lnTo>
                    <a:lnTo>
                      <a:pt x="658" y="1094"/>
                    </a:lnTo>
                    <a:lnTo>
                      <a:pt x="644" y="1200"/>
                    </a:lnTo>
                    <a:lnTo>
                      <a:pt x="632" y="1308"/>
                    </a:lnTo>
                    <a:lnTo>
                      <a:pt x="626" y="1416"/>
                    </a:lnTo>
                    <a:lnTo>
                      <a:pt x="626" y="1416"/>
                    </a:lnTo>
                    <a:lnTo>
                      <a:pt x="612" y="1418"/>
                    </a:lnTo>
                    <a:lnTo>
                      <a:pt x="598" y="1422"/>
                    </a:lnTo>
                    <a:lnTo>
                      <a:pt x="580" y="1430"/>
                    </a:lnTo>
                    <a:lnTo>
                      <a:pt x="572" y="1436"/>
                    </a:lnTo>
                    <a:lnTo>
                      <a:pt x="564" y="1442"/>
                    </a:lnTo>
                    <a:lnTo>
                      <a:pt x="556" y="1450"/>
                    </a:lnTo>
                    <a:lnTo>
                      <a:pt x="548" y="1460"/>
                    </a:lnTo>
                    <a:lnTo>
                      <a:pt x="542" y="1472"/>
                    </a:lnTo>
                    <a:lnTo>
                      <a:pt x="538" y="1486"/>
                    </a:lnTo>
                    <a:lnTo>
                      <a:pt x="534" y="1502"/>
                    </a:lnTo>
                    <a:lnTo>
                      <a:pt x="532" y="1520"/>
                    </a:lnTo>
                    <a:lnTo>
                      <a:pt x="532" y="1520"/>
                    </a:lnTo>
                    <a:lnTo>
                      <a:pt x="478" y="1514"/>
                    </a:lnTo>
                    <a:lnTo>
                      <a:pt x="348" y="1496"/>
                    </a:lnTo>
                    <a:lnTo>
                      <a:pt x="272" y="1484"/>
                    </a:lnTo>
                    <a:lnTo>
                      <a:pt x="196" y="1468"/>
                    </a:lnTo>
                    <a:lnTo>
                      <a:pt x="126" y="1452"/>
                    </a:lnTo>
                    <a:lnTo>
                      <a:pt x="96" y="1442"/>
                    </a:lnTo>
                    <a:lnTo>
                      <a:pt x="70" y="1434"/>
                    </a:lnTo>
                    <a:lnTo>
                      <a:pt x="70" y="1434"/>
                    </a:lnTo>
                    <a:lnTo>
                      <a:pt x="74" y="1416"/>
                    </a:lnTo>
                    <a:lnTo>
                      <a:pt x="78" y="1396"/>
                    </a:lnTo>
                    <a:lnTo>
                      <a:pt x="78" y="1374"/>
                    </a:lnTo>
                    <a:lnTo>
                      <a:pt x="76" y="1360"/>
                    </a:lnTo>
                    <a:lnTo>
                      <a:pt x="72" y="1348"/>
                    </a:lnTo>
                    <a:lnTo>
                      <a:pt x="68" y="1334"/>
                    </a:lnTo>
                    <a:lnTo>
                      <a:pt x="60" y="1320"/>
                    </a:lnTo>
                    <a:lnTo>
                      <a:pt x="50" y="1308"/>
                    </a:lnTo>
                    <a:lnTo>
                      <a:pt x="36" y="1296"/>
                    </a:lnTo>
                    <a:lnTo>
                      <a:pt x="20" y="1284"/>
                    </a:lnTo>
                    <a:lnTo>
                      <a:pt x="0" y="1274"/>
                    </a:lnTo>
                    <a:lnTo>
                      <a:pt x="0" y="1274"/>
                    </a:lnTo>
                    <a:lnTo>
                      <a:pt x="2" y="1248"/>
                    </a:lnTo>
                    <a:lnTo>
                      <a:pt x="10" y="1176"/>
                    </a:lnTo>
                    <a:lnTo>
                      <a:pt x="18" y="1124"/>
                    </a:lnTo>
                    <a:lnTo>
                      <a:pt x="28" y="1062"/>
                    </a:lnTo>
                    <a:lnTo>
                      <a:pt x="40" y="992"/>
                    </a:lnTo>
                    <a:lnTo>
                      <a:pt x="56" y="916"/>
                    </a:lnTo>
                    <a:lnTo>
                      <a:pt x="76" y="830"/>
                    </a:lnTo>
                    <a:lnTo>
                      <a:pt x="100" y="738"/>
                    </a:lnTo>
                    <a:lnTo>
                      <a:pt x="126" y="642"/>
                    </a:lnTo>
                    <a:lnTo>
                      <a:pt x="158" y="540"/>
                    </a:lnTo>
                    <a:lnTo>
                      <a:pt x="196" y="434"/>
                    </a:lnTo>
                    <a:lnTo>
                      <a:pt x="238" y="324"/>
                    </a:lnTo>
                    <a:lnTo>
                      <a:pt x="284" y="212"/>
                    </a:lnTo>
                    <a:lnTo>
                      <a:pt x="338" y="9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6" name="Freeform 511"/>
              <p:cNvSpPr>
                <a:spLocks/>
              </p:cNvSpPr>
              <p:nvPr/>
            </p:nvSpPr>
            <p:spPr bwMode="auto">
              <a:xfrm>
                <a:off x="-4494090" y="4074868"/>
                <a:ext cx="317500" cy="927100"/>
              </a:xfrm>
              <a:custGeom>
                <a:avLst/>
                <a:gdLst>
                  <a:gd name="T0" fmla="*/ 78 w 200"/>
                  <a:gd name="T1" fmla="*/ 584 h 584"/>
                  <a:gd name="T2" fmla="*/ 0 w 200"/>
                  <a:gd name="T3" fmla="*/ 584 h 584"/>
                  <a:gd name="T4" fmla="*/ 0 w 200"/>
                  <a:gd name="T5" fmla="*/ 584 h 584"/>
                  <a:gd name="T6" fmla="*/ 8 w 200"/>
                  <a:gd name="T7" fmla="*/ 514 h 584"/>
                  <a:gd name="T8" fmla="*/ 18 w 200"/>
                  <a:gd name="T9" fmla="*/ 440 h 584"/>
                  <a:gd name="T10" fmla="*/ 32 w 200"/>
                  <a:gd name="T11" fmla="*/ 350 h 584"/>
                  <a:gd name="T12" fmla="*/ 50 w 200"/>
                  <a:gd name="T13" fmla="*/ 252 h 584"/>
                  <a:gd name="T14" fmla="*/ 60 w 200"/>
                  <a:gd name="T15" fmla="*/ 204 h 584"/>
                  <a:gd name="T16" fmla="*/ 70 w 200"/>
                  <a:gd name="T17" fmla="*/ 156 h 584"/>
                  <a:gd name="T18" fmla="*/ 84 w 200"/>
                  <a:gd name="T19" fmla="*/ 112 h 584"/>
                  <a:gd name="T20" fmla="*/ 96 w 200"/>
                  <a:gd name="T21" fmla="*/ 70 h 584"/>
                  <a:gd name="T22" fmla="*/ 112 w 200"/>
                  <a:gd name="T23" fmla="*/ 32 h 584"/>
                  <a:gd name="T24" fmla="*/ 126 w 200"/>
                  <a:gd name="T25" fmla="*/ 0 h 584"/>
                  <a:gd name="T26" fmla="*/ 200 w 200"/>
                  <a:gd name="T27" fmla="*/ 24 h 584"/>
                  <a:gd name="T28" fmla="*/ 200 w 200"/>
                  <a:gd name="T29" fmla="*/ 24 h 584"/>
                  <a:gd name="T30" fmla="*/ 184 w 200"/>
                  <a:gd name="T31" fmla="*/ 80 h 584"/>
                  <a:gd name="T32" fmla="*/ 146 w 200"/>
                  <a:gd name="T33" fmla="*/ 222 h 584"/>
                  <a:gd name="T34" fmla="*/ 126 w 200"/>
                  <a:gd name="T35" fmla="*/ 312 h 584"/>
                  <a:gd name="T36" fmla="*/ 106 w 200"/>
                  <a:gd name="T37" fmla="*/ 406 h 584"/>
                  <a:gd name="T38" fmla="*/ 90 w 200"/>
                  <a:gd name="T39" fmla="*/ 498 h 584"/>
                  <a:gd name="T40" fmla="*/ 84 w 200"/>
                  <a:gd name="T41" fmla="*/ 542 h 584"/>
                  <a:gd name="T42" fmla="*/ 78 w 200"/>
                  <a:gd name="T43" fmla="*/ 58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584">
                    <a:moveTo>
                      <a:pt x="78" y="584"/>
                    </a:moveTo>
                    <a:lnTo>
                      <a:pt x="0" y="584"/>
                    </a:lnTo>
                    <a:lnTo>
                      <a:pt x="0" y="584"/>
                    </a:lnTo>
                    <a:lnTo>
                      <a:pt x="8" y="514"/>
                    </a:lnTo>
                    <a:lnTo>
                      <a:pt x="18" y="440"/>
                    </a:lnTo>
                    <a:lnTo>
                      <a:pt x="32" y="350"/>
                    </a:lnTo>
                    <a:lnTo>
                      <a:pt x="50" y="252"/>
                    </a:lnTo>
                    <a:lnTo>
                      <a:pt x="60" y="204"/>
                    </a:lnTo>
                    <a:lnTo>
                      <a:pt x="70" y="156"/>
                    </a:lnTo>
                    <a:lnTo>
                      <a:pt x="84" y="112"/>
                    </a:lnTo>
                    <a:lnTo>
                      <a:pt x="96" y="70"/>
                    </a:lnTo>
                    <a:lnTo>
                      <a:pt x="112" y="32"/>
                    </a:lnTo>
                    <a:lnTo>
                      <a:pt x="126" y="0"/>
                    </a:lnTo>
                    <a:lnTo>
                      <a:pt x="200" y="24"/>
                    </a:lnTo>
                    <a:lnTo>
                      <a:pt x="200" y="24"/>
                    </a:lnTo>
                    <a:lnTo>
                      <a:pt x="184" y="80"/>
                    </a:lnTo>
                    <a:lnTo>
                      <a:pt x="146" y="222"/>
                    </a:lnTo>
                    <a:lnTo>
                      <a:pt x="126" y="312"/>
                    </a:lnTo>
                    <a:lnTo>
                      <a:pt x="106" y="406"/>
                    </a:lnTo>
                    <a:lnTo>
                      <a:pt x="90" y="498"/>
                    </a:lnTo>
                    <a:lnTo>
                      <a:pt x="84" y="542"/>
                    </a:lnTo>
                    <a:lnTo>
                      <a:pt x="78" y="584"/>
                    </a:lnTo>
                    <a:close/>
                  </a:path>
                </a:pathLst>
              </a:custGeom>
              <a:solidFill>
                <a:srgbClr val="B7A2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7" name="Freeform 512"/>
              <p:cNvSpPr>
                <a:spLocks/>
              </p:cNvSpPr>
              <p:nvPr/>
            </p:nvSpPr>
            <p:spPr bwMode="auto">
              <a:xfrm>
                <a:off x="-4494090" y="4074868"/>
                <a:ext cx="317500" cy="927100"/>
              </a:xfrm>
              <a:custGeom>
                <a:avLst/>
                <a:gdLst>
                  <a:gd name="T0" fmla="*/ 78 w 200"/>
                  <a:gd name="T1" fmla="*/ 584 h 584"/>
                  <a:gd name="T2" fmla="*/ 0 w 200"/>
                  <a:gd name="T3" fmla="*/ 584 h 584"/>
                  <a:gd name="T4" fmla="*/ 0 w 200"/>
                  <a:gd name="T5" fmla="*/ 584 h 584"/>
                  <a:gd name="T6" fmla="*/ 8 w 200"/>
                  <a:gd name="T7" fmla="*/ 514 h 584"/>
                  <a:gd name="T8" fmla="*/ 18 w 200"/>
                  <a:gd name="T9" fmla="*/ 440 h 584"/>
                  <a:gd name="T10" fmla="*/ 32 w 200"/>
                  <a:gd name="T11" fmla="*/ 350 h 584"/>
                  <a:gd name="T12" fmla="*/ 50 w 200"/>
                  <a:gd name="T13" fmla="*/ 252 h 584"/>
                  <a:gd name="T14" fmla="*/ 60 w 200"/>
                  <a:gd name="T15" fmla="*/ 204 h 584"/>
                  <a:gd name="T16" fmla="*/ 70 w 200"/>
                  <a:gd name="T17" fmla="*/ 156 h 584"/>
                  <a:gd name="T18" fmla="*/ 84 w 200"/>
                  <a:gd name="T19" fmla="*/ 112 h 584"/>
                  <a:gd name="T20" fmla="*/ 96 w 200"/>
                  <a:gd name="T21" fmla="*/ 70 h 584"/>
                  <a:gd name="T22" fmla="*/ 112 w 200"/>
                  <a:gd name="T23" fmla="*/ 32 h 584"/>
                  <a:gd name="T24" fmla="*/ 126 w 200"/>
                  <a:gd name="T25" fmla="*/ 0 h 584"/>
                  <a:gd name="T26" fmla="*/ 200 w 200"/>
                  <a:gd name="T27" fmla="*/ 24 h 584"/>
                  <a:gd name="T28" fmla="*/ 200 w 200"/>
                  <a:gd name="T29" fmla="*/ 24 h 584"/>
                  <a:gd name="T30" fmla="*/ 184 w 200"/>
                  <a:gd name="T31" fmla="*/ 80 h 584"/>
                  <a:gd name="T32" fmla="*/ 146 w 200"/>
                  <a:gd name="T33" fmla="*/ 222 h 584"/>
                  <a:gd name="T34" fmla="*/ 126 w 200"/>
                  <a:gd name="T35" fmla="*/ 312 h 584"/>
                  <a:gd name="T36" fmla="*/ 106 w 200"/>
                  <a:gd name="T37" fmla="*/ 406 h 584"/>
                  <a:gd name="T38" fmla="*/ 90 w 200"/>
                  <a:gd name="T39" fmla="*/ 498 h 584"/>
                  <a:gd name="T40" fmla="*/ 84 w 200"/>
                  <a:gd name="T41" fmla="*/ 542 h 584"/>
                  <a:gd name="T42" fmla="*/ 78 w 200"/>
                  <a:gd name="T43" fmla="*/ 58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584">
                    <a:moveTo>
                      <a:pt x="78" y="584"/>
                    </a:moveTo>
                    <a:lnTo>
                      <a:pt x="0" y="584"/>
                    </a:lnTo>
                    <a:lnTo>
                      <a:pt x="0" y="584"/>
                    </a:lnTo>
                    <a:lnTo>
                      <a:pt x="8" y="514"/>
                    </a:lnTo>
                    <a:lnTo>
                      <a:pt x="18" y="440"/>
                    </a:lnTo>
                    <a:lnTo>
                      <a:pt x="32" y="350"/>
                    </a:lnTo>
                    <a:lnTo>
                      <a:pt x="50" y="252"/>
                    </a:lnTo>
                    <a:lnTo>
                      <a:pt x="60" y="204"/>
                    </a:lnTo>
                    <a:lnTo>
                      <a:pt x="70" y="156"/>
                    </a:lnTo>
                    <a:lnTo>
                      <a:pt x="84" y="112"/>
                    </a:lnTo>
                    <a:lnTo>
                      <a:pt x="96" y="70"/>
                    </a:lnTo>
                    <a:lnTo>
                      <a:pt x="112" y="32"/>
                    </a:lnTo>
                    <a:lnTo>
                      <a:pt x="126" y="0"/>
                    </a:lnTo>
                    <a:lnTo>
                      <a:pt x="200" y="24"/>
                    </a:lnTo>
                    <a:lnTo>
                      <a:pt x="200" y="24"/>
                    </a:lnTo>
                    <a:lnTo>
                      <a:pt x="184" y="80"/>
                    </a:lnTo>
                    <a:lnTo>
                      <a:pt x="146" y="222"/>
                    </a:lnTo>
                    <a:lnTo>
                      <a:pt x="126" y="312"/>
                    </a:lnTo>
                    <a:lnTo>
                      <a:pt x="106" y="406"/>
                    </a:lnTo>
                    <a:lnTo>
                      <a:pt x="90" y="498"/>
                    </a:lnTo>
                    <a:lnTo>
                      <a:pt x="84" y="542"/>
                    </a:lnTo>
                    <a:lnTo>
                      <a:pt x="78" y="58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8" name="Freeform 513"/>
              <p:cNvSpPr>
                <a:spLocks/>
              </p:cNvSpPr>
              <p:nvPr/>
            </p:nvSpPr>
            <p:spPr bwMode="auto">
              <a:xfrm>
                <a:off x="-5227515" y="4735268"/>
                <a:ext cx="165100" cy="504825"/>
              </a:xfrm>
              <a:custGeom>
                <a:avLst/>
                <a:gdLst>
                  <a:gd name="T0" fmla="*/ 0 w 104"/>
                  <a:gd name="T1" fmla="*/ 302 h 318"/>
                  <a:gd name="T2" fmla="*/ 0 w 104"/>
                  <a:gd name="T3" fmla="*/ 302 h 318"/>
                  <a:gd name="T4" fmla="*/ 6 w 104"/>
                  <a:gd name="T5" fmla="*/ 262 h 318"/>
                  <a:gd name="T6" fmla="*/ 20 w 104"/>
                  <a:gd name="T7" fmla="*/ 172 h 318"/>
                  <a:gd name="T8" fmla="*/ 30 w 104"/>
                  <a:gd name="T9" fmla="*/ 120 h 318"/>
                  <a:gd name="T10" fmla="*/ 40 w 104"/>
                  <a:gd name="T11" fmla="*/ 70 h 318"/>
                  <a:gd name="T12" fmla="*/ 50 w 104"/>
                  <a:gd name="T13" fmla="*/ 28 h 318"/>
                  <a:gd name="T14" fmla="*/ 62 w 104"/>
                  <a:gd name="T15" fmla="*/ 0 h 318"/>
                  <a:gd name="T16" fmla="*/ 104 w 104"/>
                  <a:gd name="T17" fmla="*/ 0 h 318"/>
                  <a:gd name="T18" fmla="*/ 104 w 104"/>
                  <a:gd name="T19" fmla="*/ 0 h 318"/>
                  <a:gd name="T20" fmla="*/ 76 w 104"/>
                  <a:gd name="T21" fmla="*/ 134 h 318"/>
                  <a:gd name="T22" fmla="*/ 56 w 104"/>
                  <a:gd name="T23" fmla="*/ 240 h 318"/>
                  <a:gd name="T24" fmla="*/ 50 w 104"/>
                  <a:gd name="T25" fmla="*/ 284 h 318"/>
                  <a:gd name="T26" fmla="*/ 46 w 104"/>
                  <a:gd name="T27" fmla="*/ 318 h 318"/>
                  <a:gd name="T28" fmla="*/ 0 w 104"/>
                  <a:gd name="T29" fmla="*/ 302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4" h="318">
                    <a:moveTo>
                      <a:pt x="0" y="302"/>
                    </a:moveTo>
                    <a:lnTo>
                      <a:pt x="0" y="302"/>
                    </a:lnTo>
                    <a:lnTo>
                      <a:pt x="6" y="262"/>
                    </a:lnTo>
                    <a:lnTo>
                      <a:pt x="20" y="172"/>
                    </a:lnTo>
                    <a:lnTo>
                      <a:pt x="30" y="120"/>
                    </a:lnTo>
                    <a:lnTo>
                      <a:pt x="40" y="70"/>
                    </a:lnTo>
                    <a:lnTo>
                      <a:pt x="50" y="28"/>
                    </a:lnTo>
                    <a:lnTo>
                      <a:pt x="62" y="0"/>
                    </a:lnTo>
                    <a:lnTo>
                      <a:pt x="104" y="0"/>
                    </a:lnTo>
                    <a:lnTo>
                      <a:pt x="104" y="0"/>
                    </a:lnTo>
                    <a:lnTo>
                      <a:pt x="76" y="134"/>
                    </a:lnTo>
                    <a:lnTo>
                      <a:pt x="56" y="240"/>
                    </a:lnTo>
                    <a:lnTo>
                      <a:pt x="50" y="284"/>
                    </a:lnTo>
                    <a:lnTo>
                      <a:pt x="46" y="318"/>
                    </a:lnTo>
                    <a:lnTo>
                      <a:pt x="0" y="302"/>
                    </a:lnTo>
                    <a:close/>
                  </a:path>
                </a:pathLst>
              </a:custGeom>
              <a:solidFill>
                <a:srgbClr val="B7A2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9" name="Freeform 514"/>
              <p:cNvSpPr>
                <a:spLocks/>
              </p:cNvSpPr>
              <p:nvPr/>
            </p:nvSpPr>
            <p:spPr bwMode="auto">
              <a:xfrm>
                <a:off x="-5081465" y="4986093"/>
                <a:ext cx="82550" cy="254000"/>
              </a:xfrm>
              <a:custGeom>
                <a:avLst/>
                <a:gdLst>
                  <a:gd name="T0" fmla="*/ 0 w 52"/>
                  <a:gd name="T1" fmla="*/ 160 h 160"/>
                  <a:gd name="T2" fmla="*/ 0 w 52"/>
                  <a:gd name="T3" fmla="*/ 160 h 160"/>
                  <a:gd name="T4" fmla="*/ 4 w 52"/>
                  <a:gd name="T5" fmla="*/ 100 h 160"/>
                  <a:gd name="T6" fmla="*/ 8 w 52"/>
                  <a:gd name="T7" fmla="*/ 48 h 160"/>
                  <a:gd name="T8" fmla="*/ 12 w 52"/>
                  <a:gd name="T9" fmla="*/ 0 h 160"/>
                  <a:gd name="T10" fmla="*/ 52 w 52"/>
                  <a:gd name="T11" fmla="*/ 0 h 160"/>
                  <a:gd name="T12" fmla="*/ 26 w 52"/>
                  <a:gd name="T13" fmla="*/ 160 h 160"/>
                  <a:gd name="T14" fmla="*/ 0 w 52"/>
                  <a:gd name="T15" fmla="*/ 160 h 1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160">
                    <a:moveTo>
                      <a:pt x="0" y="160"/>
                    </a:moveTo>
                    <a:lnTo>
                      <a:pt x="0" y="160"/>
                    </a:lnTo>
                    <a:lnTo>
                      <a:pt x="4" y="100"/>
                    </a:lnTo>
                    <a:lnTo>
                      <a:pt x="8" y="48"/>
                    </a:lnTo>
                    <a:lnTo>
                      <a:pt x="12" y="0"/>
                    </a:lnTo>
                    <a:lnTo>
                      <a:pt x="52" y="0"/>
                    </a:lnTo>
                    <a:lnTo>
                      <a:pt x="26" y="160"/>
                    </a:lnTo>
                    <a:lnTo>
                      <a:pt x="0" y="160"/>
                    </a:lnTo>
                    <a:close/>
                  </a:path>
                </a:pathLst>
              </a:custGeom>
              <a:solidFill>
                <a:srgbClr val="B7A2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0" name="Freeform 515"/>
              <p:cNvSpPr>
                <a:spLocks/>
              </p:cNvSpPr>
              <p:nvPr/>
            </p:nvSpPr>
            <p:spPr bwMode="auto">
              <a:xfrm>
                <a:off x="-4417890" y="3389068"/>
                <a:ext cx="209550" cy="501650"/>
              </a:xfrm>
              <a:custGeom>
                <a:avLst/>
                <a:gdLst>
                  <a:gd name="T0" fmla="*/ 132 w 132"/>
                  <a:gd name="T1" fmla="*/ 20 h 316"/>
                  <a:gd name="T2" fmla="*/ 132 w 132"/>
                  <a:gd name="T3" fmla="*/ 20 h 316"/>
                  <a:gd name="T4" fmla="*/ 124 w 132"/>
                  <a:gd name="T5" fmla="*/ 60 h 316"/>
                  <a:gd name="T6" fmla="*/ 100 w 132"/>
                  <a:gd name="T7" fmla="*/ 148 h 316"/>
                  <a:gd name="T8" fmla="*/ 86 w 132"/>
                  <a:gd name="T9" fmla="*/ 198 h 316"/>
                  <a:gd name="T10" fmla="*/ 70 w 132"/>
                  <a:gd name="T11" fmla="*/ 246 h 316"/>
                  <a:gd name="T12" fmla="*/ 56 w 132"/>
                  <a:gd name="T13" fmla="*/ 286 h 316"/>
                  <a:gd name="T14" fmla="*/ 44 w 132"/>
                  <a:gd name="T15" fmla="*/ 316 h 316"/>
                  <a:gd name="T16" fmla="*/ 0 w 132"/>
                  <a:gd name="T17" fmla="*/ 312 h 316"/>
                  <a:gd name="T18" fmla="*/ 0 w 132"/>
                  <a:gd name="T19" fmla="*/ 312 h 316"/>
                  <a:gd name="T20" fmla="*/ 40 w 132"/>
                  <a:gd name="T21" fmla="*/ 180 h 316"/>
                  <a:gd name="T22" fmla="*/ 70 w 132"/>
                  <a:gd name="T23" fmla="*/ 76 h 316"/>
                  <a:gd name="T24" fmla="*/ 80 w 132"/>
                  <a:gd name="T25" fmla="*/ 32 h 316"/>
                  <a:gd name="T26" fmla="*/ 86 w 132"/>
                  <a:gd name="T27" fmla="*/ 0 h 316"/>
                  <a:gd name="T28" fmla="*/ 132 w 132"/>
                  <a:gd name="T29" fmla="*/ 20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2" h="316">
                    <a:moveTo>
                      <a:pt x="132" y="20"/>
                    </a:moveTo>
                    <a:lnTo>
                      <a:pt x="132" y="20"/>
                    </a:lnTo>
                    <a:lnTo>
                      <a:pt x="124" y="60"/>
                    </a:lnTo>
                    <a:lnTo>
                      <a:pt x="100" y="148"/>
                    </a:lnTo>
                    <a:lnTo>
                      <a:pt x="86" y="198"/>
                    </a:lnTo>
                    <a:lnTo>
                      <a:pt x="70" y="246"/>
                    </a:lnTo>
                    <a:lnTo>
                      <a:pt x="56" y="286"/>
                    </a:lnTo>
                    <a:lnTo>
                      <a:pt x="44" y="316"/>
                    </a:lnTo>
                    <a:lnTo>
                      <a:pt x="0" y="312"/>
                    </a:lnTo>
                    <a:lnTo>
                      <a:pt x="0" y="312"/>
                    </a:lnTo>
                    <a:lnTo>
                      <a:pt x="40" y="180"/>
                    </a:lnTo>
                    <a:lnTo>
                      <a:pt x="70" y="76"/>
                    </a:lnTo>
                    <a:lnTo>
                      <a:pt x="80" y="32"/>
                    </a:lnTo>
                    <a:lnTo>
                      <a:pt x="86" y="0"/>
                    </a:lnTo>
                    <a:lnTo>
                      <a:pt x="132" y="20"/>
                    </a:lnTo>
                    <a:close/>
                  </a:path>
                </a:pathLst>
              </a:custGeom>
              <a:solidFill>
                <a:srgbClr val="B7A2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1" name="Freeform 516"/>
              <p:cNvSpPr>
                <a:spLocks/>
              </p:cNvSpPr>
              <p:nvPr/>
            </p:nvSpPr>
            <p:spPr bwMode="auto">
              <a:xfrm>
                <a:off x="-4417890" y="3389068"/>
                <a:ext cx="209550" cy="501650"/>
              </a:xfrm>
              <a:custGeom>
                <a:avLst/>
                <a:gdLst>
                  <a:gd name="T0" fmla="*/ 132 w 132"/>
                  <a:gd name="T1" fmla="*/ 20 h 316"/>
                  <a:gd name="T2" fmla="*/ 132 w 132"/>
                  <a:gd name="T3" fmla="*/ 20 h 316"/>
                  <a:gd name="T4" fmla="*/ 124 w 132"/>
                  <a:gd name="T5" fmla="*/ 60 h 316"/>
                  <a:gd name="T6" fmla="*/ 100 w 132"/>
                  <a:gd name="T7" fmla="*/ 148 h 316"/>
                  <a:gd name="T8" fmla="*/ 86 w 132"/>
                  <a:gd name="T9" fmla="*/ 198 h 316"/>
                  <a:gd name="T10" fmla="*/ 70 w 132"/>
                  <a:gd name="T11" fmla="*/ 246 h 316"/>
                  <a:gd name="T12" fmla="*/ 56 w 132"/>
                  <a:gd name="T13" fmla="*/ 286 h 316"/>
                  <a:gd name="T14" fmla="*/ 44 w 132"/>
                  <a:gd name="T15" fmla="*/ 316 h 316"/>
                  <a:gd name="T16" fmla="*/ 0 w 132"/>
                  <a:gd name="T17" fmla="*/ 312 h 316"/>
                  <a:gd name="T18" fmla="*/ 0 w 132"/>
                  <a:gd name="T19" fmla="*/ 312 h 316"/>
                  <a:gd name="T20" fmla="*/ 40 w 132"/>
                  <a:gd name="T21" fmla="*/ 180 h 316"/>
                  <a:gd name="T22" fmla="*/ 70 w 132"/>
                  <a:gd name="T23" fmla="*/ 76 h 316"/>
                  <a:gd name="T24" fmla="*/ 80 w 132"/>
                  <a:gd name="T25" fmla="*/ 32 h 316"/>
                  <a:gd name="T26" fmla="*/ 86 w 132"/>
                  <a:gd name="T27" fmla="*/ 0 h 316"/>
                  <a:gd name="T28" fmla="*/ 132 w 132"/>
                  <a:gd name="T29" fmla="*/ 20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2" h="316">
                    <a:moveTo>
                      <a:pt x="132" y="20"/>
                    </a:moveTo>
                    <a:lnTo>
                      <a:pt x="132" y="20"/>
                    </a:lnTo>
                    <a:lnTo>
                      <a:pt x="124" y="60"/>
                    </a:lnTo>
                    <a:lnTo>
                      <a:pt x="100" y="148"/>
                    </a:lnTo>
                    <a:lnTo>
                      <a:pt x="86" y="198"/>
                    </a:lnTo>
                    <a:lnTo>
                      <a:pt x="70" y="246"/>
                    </a:lnTo>
                    <a:lnTo>
                      <a:pt x="56" y="286"/>
                    </a:lnTo>
                    <a:lnTo>
                      <a:pt x="44" y="316"/>
                    </a:lnTo>
                    <a:lnTo>
                      <a:pt x="0" y="312"/>
                    </a:lnTo>
                    <a:lnTo>
                      <a:pt x="0" y="312"/>
                    </a:lnTo>
                    <a:lnTo>
                      <a:pt x="40" y="180"/>
                    </a:lnTo>
                    <a:lnTo>
                      <a:pt x="70" y="76"/>
                    </a:lnTo>
                    <a:lnTo>
                      <a:pt x="80" y="32"/>
                    </a:lnTo>
                    <a:lnTo>
                      <a:pt x="86" y="0"/>
                    </a:lnTo>
                    <a:lnTo>
                      <a:pt x="132" y="2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2" name="Freeform 517"/>
              <p:cNvSpPr>
                <a:spLocks/>
              </p:cNvSpPr>
              <p:nvPr/>
            </p:nvSpPr>
            <p:spPr bwMode="auto">
              <a:xfrm>
                <a:off x="-4459165" y="3379543"/>
                <a:ext cx="107950" cy="250825"/>
              </a:xfrm>
              <a:custGeom>
                <a:avLst/>
                <a:gdLst>
                  <a:gd name="T0" fmla="*/ 68 w 68"/>
                  <a:gd name="T1" fmla="*/ 2 h 158"/>
                  <a:gd name="T2" fmla="*/ 68 w 68"/>
                  <a:gd name="T3" fmla="*/ 2 h 158"/>
                  <a:gd name="T4" fmla="*/ 58 w 68"/>
                  <a:gd name="T5" fmla="*/ 60 h 158"/>
                  <a:gd name="T6" fmla="*/ 50 w 68"/>
                  <a:gd name="T7" fmla="*/ 112 h 158"/>
                  <a:gd name="T8" fmla="*/ 40 w 68"/>
                  <a:gd name="T9" fmla="*/ 158 h 158"/>
                  <a:gd name="T10" fmla="*/ 0 w 68"/>
                  <a:gd name="T11" fmla="*/ 156 h 158"/>
                  <a:gd name="T12" fmla="*/ 42 w 68"/>
                  <a:gd name="T13" fmla="*/ 0 h 158"/>
                  <a:gd name="T14" fmla="*/ 68 w 68"/>
                  <a:gd name="T15" fmla="*/ 2 h 1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 h="158">
                    <a:moveTo>
                      <a:pt x="68" y="2"/>
                    </a:moveTo>
                    <a:lnTo>
                      <a:pt x="68" y="2"/>
                    </a:lnTo>
                    <a:lnTo>
                      <a:pt x="58" y="60"/>
                    </a:lnTo>
                    <a:lnTo>
                      <a:pt x="50" y="112"/>
                    </a:lnTo>
                    <a:lnTo>
                      <a:pt x="40" y="158"/>
                    </a:lnTo>
                    <a:lnTo>
                      <a:pt x="0" y="156"/>
                    </a:lnTo>
                    <a:lnTo>
                      <a:pt x="42" y="0"/>
                    </a:lnTo>
                    <a:lnTo>
                      <a:pt x="68" y="2"/>
                    </a:lnTo>
                    <a:close/>
                  </a:path>
                </a:pathLst>
              </a:custGeom>
              <a:solidFill>
                <a:srgbClr val="B7A2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3" name="Freeform 518"/>
              <p:cNvSpPr>
                <a:spLocks/>
              </p:cNvSpPr>
              <p:nvPr/>
            </p:nvSpPr>
            <p:spPr bwMode="auto">
              <a:xfrm>
                <a:off x="-5176715" y="4049468"/>
                <a:ext cx="698500" cy="701675"/>
              </a:xfrm>
              <a:custGeom>
                <a:avLst/>
                <a:gdLst>
                  <a:gd name="T0" fmla="*/ 440 w 440"/>
                  <a:gd name="T1" fmla="*/ 220 h 442"/>
                  <a:gd name="T2" fmla="*/ 436 w 440"/>
                  <a:gd name="T3" fmla="*/ 266 h 442"/>
                  <a:gd name="T4" fmla="*/ 424 w 440"/>
                  <a:gd name="T5" fmla="*/ 306 h 442"/>
                  <a:gd name="T6" fmla="*/ 404 w 440"/>
                  <a:gd name="T7" fmla="*/ 344 h 442"/>
                  <a:gd name="T8" fmla="*/ 376 w 440"/>
                  <a:gd name="T9" fmla="*/ 378 h 442"/>
                  <a:gd name="T10" fmla="*/ 344 w 440"/>
                  <a:gd name="T11" fmla="*/ 404 h 442"/>
                  <a:gd name="T12" fmla="*/ 306 w 440"/>
                  <a:gd name="T13" fmla="*/ 424 h 442"/>
                  <a:gd name="T14" fmla="*/ 264 w 440"/>
                  <a:gd name="T15" fmla="*/ 438 h 442"/>
                  <a:gd name="T16" fmla="*/ 220 w 440"/>
                  <a:gd name="T17" fmla="*/ 442 h 442"/>
                  <a:gd name="T18" fmla="*/ 198 w 440"/>
                  <a:gd name="T19" fmla="*/ 440 h 442"/>
                  <a:gd name="T20" fmla="*/ 154 w 440"/>
                  <a:gd name="T21" fmla="*/ 432 h 442"/>
                  <a:gd name="T22" fmla="*/ 114 w 440"/>
                  <a:gd name="T23" fmla="*/ 416 h 442"/>
                  <a:gd name="T24" fmla="*/ 80 w 440"/>
                  <a:gd name="T25" fmla="*/ 392 h 442"/>
                  <a:gd name="T26" fmla="*/ 50 w 440"/>
                  <a:gd name="T27" fmla="*/ 362 h 442"/>
                  <a:gd name="T28" fmla="*/ 26 w 440"/>
                  <a:gd name="T29" fmla="*/ 326 h 442"/>
                  <a:gd name="T30" fmla="*/ 8 w 440"/>
                  <a:gd name="T31" fmla="*/ 286 h 442"/>
                  <a:gd name="T32" fmla="*/ 0 w 440"/>
                  <a:gd name="T33" fmla="*/ 244 h 442"/>
                  <a:gd name="T34" fmla="*/ 0 w 440"/>
                  <a:gd name="T35" fmla="*/ 220 h 442"/>
                  <a:gd name="T36" fmla="*/ 4 w 440"/>
                  <a:gd name="T37" fmla="*/ 176 h 442"/>
                  <a:gd name="T38" fmla="*/ 16 w 440"/>
                  <a:gd name="T39" fmla="*/ 134 h 442"/>
                  <a:gd name="T40" fmla="*/ 36 w 440"/>
                  <a:gd name="T41" fmla="*/ 98 h 442"/>
                  <a:gd name="T42" fmla="*/ 64 w 440"/>
                  <a:gd name="T43" fmla="*/ 64 h 442"/>
                  <a:gd name="T44" fmla="*/ 96 w 440"/>
                  <a:gd name="T45" fmla="*/ 38 h 442"/>
                  <a:gd name="T46" fmla="*/ 134 w 440"/>
                  <a:gd name="T47" fmla="*/ 18 h 442"/>
                  <a:gd name="T48" fmla="*/ 176 w 440"/>
                  <a:gd name="T49" fmla="*/ 4 h 442"/>
                  <a:gd name="T50" fmla="*/ 220 w 440"/>
                  <a:gd name="T51" fmla="*/ 0 h 442"/>
                  <a:gd name="T52" fmla="*/ 242 w 440"/>
                  <a:gd name="T53" fmla="*/ 0 h 442"/>
                  <a:gd name="T54" fmla="*/ 286 w 440"/>
                  <a:gd name="T55" fmla="*/ 10 h 442"/>
                  <a:gd name="T56" fmla="*/ 326 w 440"/>
                  <a:gd name="T57" fmla="*/ 26 h 442"/>
                  <a:gd name="T58" fmla="*/ 360 w 440"/>
                  <a:gd name="T59" fmla="*/ 50 h 442"/>
                  <a:gd name="T60" fmla="*/ 390 w 440"/>
                  <a:gd name="T61" fmla="*/ 80 h 442"/>
                  <a:gd name="T62" fmla="*/ 414 w 440"/>
                  <a:gd name="T63" fmla="*/ 116 h 442"/>
                  <a:gd name="T64" fmla="*/ 432 w 440"/>
                  <a:gd name="T65" fmla="*/ 156 h 442"/>
                  <a:gd name="T66" fmla="*/ 440 w 440"/>
                  <a:gd name="T67" fmla="*/ 198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0" h="442">
                    <a:moveTo>
                      <a:pt x="440" y="220"/>
                    </a:moveTo>
                    <a:lnTo>
                      <a:pt x="440" y="220"/>
                    </a:lnTo>
                    <a:lnTo>
                      <a:pt x="440" y="244"/>
                    </a:lnTo>
                    <a:lnTo>
                      <a:pt x="436" y="266"/>
                    </a:lnTo>
                    <a:lnTo>
                      <a:pt x="432" y="286"/>
                    </a:lnTo>
                    <a:lnTo>
                      <a:pt x="424" y="306"/>
                    </a:lnTo>
                    <a:lnTo>
                      <a:pt x="414" y="326"/>
                    </a:lnTo>
                    <a:lnTo>
                      <a:pt x="404" y="344"/>
                    </a:lnTo>
                    <a:lnTo>
                      <a:pt x="390" y="362"/>
                    </a:lnTo>
                    <a:lnTo>
                      <a:pt x="376" y="378"/>
                    </a:lnTo>
                    <a:lnTo>
                      <a:pt x="360" y="392"/>
                    </a:lnTo>
                    <a:lnTo>
                      <a:pt x="344" y="404"/>
                    </a:lnTo>
                    <a:lnTo>
                      <a:pt x="326" y="416"/>
                    </a:lnTo>
                    <a:lnTo>
                      <a:pt x="306" y="424"/>
                    </a:lnTo>
                    <a:lnTo>
                      <a:pt x="286" y="432"/>
                    </a:lnTo>
                    <a:lnTo>
                      <a:pt x="264" y="438"/>
                    </a:lnTo>
                    <a:lnTo>
                      <a:pt x="242" y="440"/>
                    </a:lnTo>
                    <a:lnTo>
                      <a:pt x="220" y="442"/>
                    </a:lnTo>
                    <a:lnTo>
                      <a:pt x="220" y="442"/>
                    </a:lnTo>
                    <a:lnTo>
                      <a:pt x="198" y="440"/>
                    </a:lnTo>
                    <a:lnTo>
                      <a:pt x="176" y="438"/>
                    </a:lnTo>
                    <a:lnTo>
                      <a:pt x="154" y="432"/>
                    </a:lnTo>
                    <a:lnTo>
                      <a:pt x="134" y="424"/>
                    </a:lnTo>
                    <a:lnTo>
                      <a:pt x="114" y="416"/>
                    </a:lnTo>
                    <a:lnTo>
                      <a:pt x="96" y="404"/>
                    </a:lnTo>
                    <a:lnTo>
                      <a:pt x="80" y="392"/>
                    </a:lnTo>
                    <a:lnTo>
                      <a:pt x="64" y="378"/>
                    </a:lnTo>
                    <a:lnTo>
                      <a:pt x="50" y="362"/>
                    </a:lnTo>
                    <a:lnTo>
                      <a:pt x="36" y="344"/>
                    </a:lnTo>
                    <a:lnTo>
                      <a:pt x="26" y="326"/>
                    </a:lnTo>
                    <a:lnTo>
                      <a:pt x="16" y="306"/>
                    </a:lnTo>
                    <a:lnTo>
                      <a:pt x="8" y="286"/>
                    </a:lnTo>
                    <a:lnTo>
                      <a:pt x="4" y="266"/>
                    </a:lnTo>
                    <a:lnTo>
                      <a:pt x="0" y="244"/>
                    </a:lnTo>
                    <a:lnTo>
                      <a:pt x="0" y="220"/>
                    </a:lnTo>
                    <a:lnTo>
                      <a:pt x="0" y="220"/>
                    </a:lnTo>
                    <a:lnTo>
                      <a:pt x="0" y="198"/>
                    </a:lnTo>
                    <a:lnTo>
                      <a:pt x="4" y="176"/>
                    </a:lnTo>
                    <a:lnTo>
                      <a:pt x="8" y="156"/>
                    </a:lnTo>
                    <a:lnTo>
                      <a:pt x="16" y="134"/>
                    </a:lnTo>
                    <a:lnTo>
                      <a:pt x="26" y="116"/>
                    </a:lnTo>
                    <a:lnTo>
                      <a:pt x="36" y="98"/>
                    </a:lnTo>
                    <a:lnTo>
                      <a:pt x="50" y="80"/>
                    </a:lnTo>
                    <a:lnTo>
                      <a:pt x="64" y="64"/>
                    </a:lnTo>
                    <a:lnTo>
                      <a:pt x="80" y="50"/>
                    </a:lnTo>
                    <a:lnTo>
                      <a:pt x="96" y="38"/>
                    </a:lnTo>
                    <a:lnTo>
                      <a:pt x="114" y="26"/>
                    </a:lnTo>
                    <a:lnTo>
                      <a:pt x="134" y="18"/>
                    </a:lnTo>
                    <a:lnTo>
                      <a:pt x="154" y="10"/>
                    </a:lnTo>
                    <a:lnTo>
                      <a:pt x="176" y="4"/>
                    </a:lnTo>
                    <a:lnTo>
                      <a:pt x="198" y="0"/>
                    </a:lnTo>
                    <a:lnTo>
                      <a:pt x="220" y="0"/>
                    </a:lnTo>
                    <a:lnTo>
                      <a:pt x="220" y="0"/>
                    </a:lnTo>
                    <a:lnTo>
                      <a:pt x="242" y="0"/>
                    </a:lnTo>
                    <a:lnTo>
                      <a:pt x="264" y="4"/>
                    </a:lnTo>
                    <a:lnTo>
                      <a:pt x="286" y="10"/>
                    </a:lnTo>
                    <a:lnTo>
                      <a:pt x="306" y="18"/>
                    </a:lnTo>
                    <a:lnTo>
                      <a:pt x="326" y="26"/>
                    </a:lnTo>
                    <a:lnTo>
                      <a:pt x="344" y="38"/>
                    </a:lnTo>
                    <a:lnTo>
                      <a:pt x="360" y="50"/>
                    </a:lnTo>
                    <a:lnTo>
                      <a:pt x="376" y="64"/>
                    </a:lnTo>
                    <a:lnTo>
                      <a:pt x="390" y="80"/>
                    </a:lnTo>
                    <a:lnTo>
                      <a:pt x="404" y="98"/>
                    </a:lnTo>
                    <a:lnTo>
                      <a:pt x="414" y="116"/>
                    </a:lnTo>
                    <a:lnTo>
                      <a:pt x="424" y="134"/>
                    </a:lnTo>
                    <a:lnTo>
                      <a:pt x="432" y="156"/>
                    </a:lnTo>
                    <a:lnTo>
                      <a:pt x="436" y="176"/>
                    </a:lnTo>
                    <a:lnTo>
                      <a:pt x="440" y="198"/>
                    </a:lnTo>
                    <a:lnTo>
                      <a:pt x="440" y="220"/>
                    </a:lnTo>
                    <a:close/>
                  </a:path>
                </a:pathLst>
              </a:custGeom>
              <a:solidFill>
                <a:srgbClr val="B7A2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4" name="Freeform 519"/>
              <p:cNvSpPr>
                <a:spLocks/>
              </p:cNvSpPr>
              <p:nvPr/>
            </p:nvSpPr>
            <p:spPr bwMode="auto">
              <a:xfrm>
                <a:off x="-5176715" y="4049468"/>
                <a:ext cx="698500" cy="701675"/>
              </a:xfrm>
              <a:custGeom>
                <a:avLst/>
                <a:gdLst>
                  <a:gd name="T0" fmla="*/ 440 w 440"/>
                  <a:gd name="T1" fmla="*/ 220 h 442"/>
                  <a:gd name="T2" fmla="*/ 436 w 440"/>
                  <a:gd name="T3" fmla="*/ 266 h 442"/>
                  <a:gd name="T4" fmla="*/ 424 w 440"/>
                  <a:gd name="T5" fmla="*/ 306 h 442"/>
                  <a:gd name="T6" fmla="*/ 404 w 440"/>
                  <a:gd name="T7" fmla="*/ 344 h 442"/>
                  <a:gd name="T8" fmla="*/ 376 w 440"/>
                  <a:gd name="T9" fmla="*/ 378 h 442"/>
                  <a:gd name="T10" fmla="*/ 344 w 440"/>
                  <a:gd name="T11" fmla="*/ 404 h 442"/>
                  <a:gd name="T12" fmla="*/ 306 w 440"/>
                  <a:gd name="T13" fmla="*/ 424 h 442"/>
                  <a:gd name="T14" fmla="*/ 264 w 440"/>
                  <a:gd name="T15" fmla="*/ 438 h 442"/>
                  <a:gd name="T16" fmla="*/ 220 w 440"/>
                  <a:gd name="T17" fmla="*/ 442 h 442"/>
                  <a:gd name="T18" fmla="*/ 198 w 440"/>
                  <a:gd name="T19" fmla="*/ 440 h 442"/>
                  <a:gd name="T20" fmla="*/ 154 w 440"/>
                  <a:gd name="T21" fmla="*/ 432 h 442"/>
                  <a:gd name="T22" fmla="*/ 114 w 440"/>
                  <a:gd name="T23" fmla="*/ 416 h 442"/>
                  <a:gd name="T24" fmla="*/ 80 w 440"/>
                  <a:gd name="T25" fmla="*/ 392 h 442"/>
                  <a:gd name="T26" fmla="*/ 50 w 440"/>
                  <a:gd name="T27" fmla="*/ 362 h 442"/>
                  <a:gd name="T28" fmla="*/ 26 w 440"/>
                  <a:gd name="T29" fmla="*/ 326 h 442"/>
                  <a:gd name="T30" fmla="*/ 8 w 440"/>
                  <a:gd name="T31" fmla="*/ 286 h 442"/>
                  <a:gd name="T32" fmla="*/ 0 w 440"/>
                  <a:gd name="T33" fmla="*/ 244 h 442"/>
                  <a:gd name="T34" fmla="*/ 0 w 440"/>
                  <a:gd name="T35" fmla="*/ 220 h 442"/>
                  <a:gd name="T36" fmla="*/ 4 w 440"/>
                  <a:gd name="T37" fmla="*/ 176 h 442"/>
                  <a:gd name="T38" fmla="*/ 16 w 440"/>
                  <a:gd name="T39" fmla="*/ 134 h 442"/>
                  <a:gd name="T40" fmla="*/ 36 w 440"/>
                  <a:gd name="T41" fmla="*/ 98 h 442"/>
                  <a:gd name="T42" fmla="*/ 64 w 440"/>
                  <a:gd name="T43" fmla="*/ 64 h 442"/>
                  <a:gd name="T44" fmla="*/ 96 w 440"/>
                  <a:gd name="T45" fmla="*/ 38 h 442"/>
                  <a:gd name="T46" fmla="*/ 134 w 440"/>
                  <a:gd name="T47" fmla="*/ 18 h 442"/>
                  <a:gd name="T48" fmla="*/ 176 w 440"/>
                  <a:gd name="T49" fmla="*/ 4 h 442"/>
                  <a:gd name="T50" fmla="*/ 220 w 440"/>
                  <a:gd name="T51" fmla="*/ 0 h 442"/>
                  <a:gd name="T52" fmla="*/ 242 w 440"/>
                  <a:gd name="T53" fmla="*/ 0 h 442"/>
                  <a:gd name="T54" fmla="*/ 286 w 440"/>
                  <a:gd name="T55" fmla="*/ 10 h 442"/>
                  <a:gd name="T56" fmla="*/ 326 w 440"/>
                  <a:gd name="T57" fmla="*/ 26 h 442"/>
                  <a:gd name="T58" fmla="*/ 360 w 440"/>
                  <a:gd name="T59" fmla="*/ 50 h 442"/>
                  <a:gd name="T60" fmla="*/ 390 w 440"/>
                  <a:gd name="T61" fmla="*/ 80 h 442"/>
                  <a:gd name="T62" fmla="*/ 414 w 440"/>
                  <a:gd name="T63" fmla="*/ 116 h 442"/>
                  <a:gd name="T64" fmla="*/ 432 w 440"/>
                  <a:gd name="T65" fmla="*/ 156 h 442"/>
                  <a:gd name="T66" fmla="*/ 440 w 440"/>
                  <a:gd name="T67" fmla="*/ 198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0" h="442">
                    <a:moveTo>
                      <a:pt x="440" y="220"/>
                    </a:moveTo>
                    <a:lnTo>
                      <a:pt x="440" y="220"/>
                    </a:lnTo>
                    <a:lnTo>
                      <a:pt x="440" y="244"/>
                    </a:lnTo>
                    <a:lnTo>
                      <a:pt x="436" y="266"/>
                    </a:lnTo>
                    <a:lnTo>
                      <a:pt x="432" y="286"/>
                    </a:lnTo>
                    <a:lnTo>
                      <a:pt x="424" y="306"/>
                    </a:lnTo>
                    <a:lnTo>
                      <a:pt x="414" y="326"/>
                    </a:lnTo>
                    <a:lnTo>
                      <a:pt x="404" y="344"/>
                    </a:lnTo>
                    <a:lnTo>
                      <a:pt x="390" y="362"/>
                    </a:lnTo>
                    <a:lnTo>
                      <a:pt x="376" y="378"/>
                    </a:lnTo>
                    <a:lnTo>
                      <a:pt x="360" y="392"/>
                    </a:lnTo>
                    <a:lnTo>
                      <a:pt x="344" y="404"/>
                    </a:lnTo>
                    <a:lnTo>
                      <a:pt x="326" y="416"/>
                    </a:lnTo>
                    <a:lnTo>
                      <a:pt x="306" y="424"/>
                    </a:lnTo>
                    <a:lnTo>
                      <a:pt x="286" y="432"/>
                    </a:lnTo>
                    <a:lnTo>
                      <a:pt x="264" y="438"/>
                    </a:lnTo>
                    <a:lnTo>
                      <a:pt x="242" y="440"/>
                    </a:lnTo>
                    <a:lnTo>
                      <a:pt x="220" y="442"/>
                    </a:lnTo>
                    <a:lnTo>
                      <a:pt x="220" y="442"/>
                    </a:lnTo>
                    <a:lnTo>
                      <a:pt x="198" y="440"/>
                    </a:lnTo>
                    <a:lnTo>
                      <a:pt x="176" y="438"/>
                    </a:lnTo>
                    <a:lnTo>
                      <a:pt x="154" y="432"/>
                    </a:lnTo>
                    <a:lnTo>
                      <a:pt x="134" y="424"/>
                    </a:lnTo>
                    <a:lnTo>
                      <a:pt x="114" y="416"/>
                    </a:lnTo>
                    <a:lnTo>
                      <a:pt x="96" y="404"/>
                    </a:lnTo>
                    <a:lnTo>
                      <a:pt x="80" y="392"/>
                    </a:lnTo>
                    <a:lnTo>
                      <a:pt x="64" y="378"/>
                    </a:lnTo>
                    <a:lnTo>
                      <a:pt x="50" y="362"/>
                    </a:lnTo>
                    <a:lnTo>
                      <a:pt x="36" y="344"/>
                    </a:lnTo>
                    <a:lnTo>
                      <a:pt x="26" y="326"/>
                    </a:lnTo>
                    <a:lnTo>
                      <a:pt x="16" y="306"/>
                    </a:lnTo>
                    <a:lnTo>
                      <a:pt x="8" y="286"/>
                    </a:lnTo>
                    <a:lnTo>
                      <a:pt x="4" y="266"/>
                    </a:lnTo>
                    <a:lnTo>
                      <a:pt x="0" y="244"/>
                    </a:lnTo>
                    <a:lnTo>
                      <a:pt x="0" y="220"/>
                    </a:lnTo>
                    <a:lnTo>
                      <a:pt x="0" y="220"/>
                    </a:lnTo>
                    <a:lnTo>
                      <a:pt x="0" y="198"/>
                    </a:lnTo>
                    <a:lnTo>
                      <a:pt x="4" y="176"/>
                    </a:lnTo>
                    <a:lnTo>
                      <a:pt x="8" y="156"/>
                    </a:lnTo>
                    <a:lnTo>
                      <a:pt x="16" y="134"/>
                    </a:lnTo>
                    <a:lnTo>
                      <a:pt x="26" y="116"/>
                    </a:lnTo>
                    <a:lnTo>
                      <a:pt x="36" y="98"/>
                    </a:lnTo>
                    <a:lnTo>
                      <a:pt x="50" y="80"/>
                    </a:lnTo>
                    <a:lnTo>
                      <a:pt x="64" y="64"/>
                    </a:lnTo>
                    <a:lnTo>
                      <a:pt x="80" y="50"/>
                    </a:lnTo>
                    <a:lnTo>
                      <a:pt x="96" y="38"/>
                    </a:lnTo>
                    <a:lnTo>
                      <a:pt x="114" y="26"/>
                    </a:lnTo>
                    <a:lnTo>
                      <a:pt x="134" y="18"/>
                    </a:lnTo>
                    <a:lnTo>
                      <a:pt x="154" y="10"/>
                    </a:lnTo>
                    <a:lnTo>
                      <a:pt x="176" y="4"/>
                    </a:lnTo>
                    <a:lnTo>
                      <a:pt x="198" y="0"/>
                    </a:lnTo>
                    <a:lnTo>
                      <a:pt x="220" y="0"/>
                    </a:lnTo>
                    <a:lnTo>
                      <a:pt x="220" y="0"/>
                    </a:lnTo>
                    <a:lnTo>
                      <a:pt x="242" y="0"/>
                    </a:lnTo>
                    <a:lnTo>
                      <a:pt x="264" y="4"/>
                    </a:lnTo>
                    <a:lnTo>
                      <a:pt x="286" y="10"/>
                    </a:lnTo>
                    <a:lnTo>
                      <a:pt x="306" y="18"/>
                    </a:lnTo>
                    <a:lnTo>
                      <a:pt x="326" y="26"/>
                    </a:lnTo>
                    <a:lnTo>
                      <a:pt x="344" y="38"/>
                    </a:lnTo>
                    <a:lnTo>
                      <a:pt x="360" y="50"/>
                    </a:lnTo>
                    <a:lnTo>
                      <a:pt x="376" y="64"/>
                    </a:lnTo>
                    <a:lnTo>
                      <a:pt x="390" y="80"/>
                    </a:lnTo>
                    <a:lnTo>
                      <a:pt x="404" y="98"/>
                    </a:lnTo>
                    <a:lnTo>
                      <a:pt x="414" y="116"/>
                    </a:lnTo>
                    <a:lnTo>
                      <a:pt x="424" y="134"/>
                    </a:lnTo>
                    <a:lnTo>
                      <a:pt x="432" y="156"/>
                    </a:lnTo>
                    <a:lnTo>
                      <a:pt x="436" y="176"/>
                    </a:lnTo>
                    <a:lnTo>
                      <a:pt x="440" y="198"/>
                    </a:lnTo>
                    <a:lnTo>
                      <a:pt x="440" y="22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5" name="Freeform 520"/>
              <p:cNvSpPr>
                <a:spLocks/>
              </p:cNvSpPr>
              <p:nvPr/>
            </p:nvSpPr>
            <p:spPr bwMode="auto">
              <a:xfrm>
                <a:off x="-4719515" y="4398718"/>
                <a:ext cx="244475" cy="209550"/>
              </a:xfrm>
              <a:custGeom>
                <a:avLst/>
                <a:gdLst>
                  <a:gd name="T0" fmla="*/ 0 w 154"/>
                  <a:gd name="T1" fmla="*/ 44 h 132"/>
                  <a:gd name="T2" fmla="*/ 110 w 154"/>
                  <a:gd name="T3" fmla="*/ 132 h 132"/>
                  <a:gd name="T4" fmla="*/ 110 w 154"/>
                  <a:gd name="T5" fmla="*/ 132 h 132"/>
                  <a:gd name="T6" fmla="*/ 118 w 154"/>
                  <a:gd name="T7" fmla="*/ 120 h 132"/>
                  <a:gd name="T8" fmla="*/ 126 w 154"/>
                  <a:gd name="T9" fmla="*/ 106 h 132"/>
                  <a:gd name="T10" fmla="*/ 134 w 154"/>
                  <a:gd name="T11" fmla="*/ 88 h 132"/>
                  <a:gd name="T12" fmla="*/ 144 w 154"/>
                  <a:gd name="T13" fmla="*/ 68 h 132"/>
                  <a:gd name="T14" fmla="*/ 150 w 154"/>
                  <a:gd name="T15" fmla="*/ 46 h 132"/>
                  <a:gd name="T16" fmla="*/ 154 w 154"/>
                  <a:gd name="T17" fmla="*/ 24 h 132"/>
                  <a:gd name="T18" fmla="*/ 154 w 154"/>
                  <a:gd name="T19" fmla="*/ 12 h 132"/>
                  <a:gd name="T20" fmla="*/ 152 w 154"/>
                  <a:gd name="T21" fmla="*/ 0 h 132"/>
                  <a:gd name="T22" fmla="*/ 38 w 154"/>
                  <a:gd name="T23" fmla="*/ 0 h 132"/>
                  <a:gd name="T24" fmla="*/ 0 w 154"/>
                  <a:gd name="T25" fmla="*/ 44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4" h="132">
                    <a:moveTo>
                      <a:pt x="0" y="44"/>
                    </a:moveTo>
                    <a:lnTo>
                      <a:pt x="110" y="132"/>
                    </a:lnTo>
                    <a:lnTo>
                      <a:pt x="110" y="132"/>
                    </a:lnTo>
                    <a:lnTo>
                      <a:pt x="118" y="120"/>
                    </a:lnTo>
                    <a:lnTo>
                      <a:pt x="126" y="106"/>
                    </a:lnTo>
                    <a:lnTo>
                      <a:pt x="134" y="88"/>
                    </a:lnTo>
                    <a:lnTo>
                      <a:pt x="144" y="68"/>
                    </a:lnTo>
                    <a:lnTo>
                      <a:pt x="150" y="46"/>
                    </a:lnTo>
                    <a:lnTo>
                      <a:pt x="154" y="24"/>
                    </a:lnTo>
                    <a:lnTo>
                      <a:pt x="154" y="12"/>
                    </a:lnTo>
                    <a:lnTo>
                      <a:pt x="152" y="0"/>
                    </a:lnTo>
                    <a:lnTo>
                      <a:pt x="38" y="0"/>
                    </a:lnTo>
                    <a:lnTo>
                      <a:pt x="0" y="44"/>
                    </a:lnTo>
                    <a:close/>
                  </a:path>
                </a:pathLst>
              </a:custGeom>
              <a:solidFill>
                <a:srgbClr val="F2E2B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6" name="Freeform 521"/>
              <p:cNvSpPr>
                <a:spLocks/>
              </p:cNvSpPr>
              <p:nvPr/>
            </p:nvSpPr>
            <p:spPr bwMode="auto">
              <a:xfrm>
                <a:off x="-5040190" y="4109793"/>
                <a:ext cx="409575" cy="498475"/>
              </a:xfrm>
              <a:custGeom>
                <a:avLst/>
                <a:gdLst>
                  <a:gd name="T0" fmla="*/ 0 w 258"/>
                  <a:gd name="T1" fmla="*/ 150 h 314"/>
                  <a:gd name="T2" fmla="*/ 0 w 258"/>
                  <a:gd name="T3" fmla="*/ 174 h 314"/>
                  <a:gd name="T4" fmla="*/ 14 w 258"/>
                  <a:gd name="T5" fmla="*/ 226 h 314"/>
                  <a:gd name="T6" fmla="*/ 40 w 258"/>
                  <a:gd name="T7" fmla="*/ 274 h 314"/>
                  <a:gd name="T8" fmla="*/ 62 w 258"/>
                  <a:gd name="T9" fmla="*/ 298 h 314"/>
                  <a:gd name="T10" fmla="*/ 76 w 258"/>
                  <a:gd name="T11" fmla="*/ 306 h 314"/>
                  <a:gd name="T12" fmla="*/ 84 w 258"/>
                  <a:gd name="T13" fmla="*/ 306 h 314"/>
                  <a:gd name="T14" fmla="*/ 102 w 258"/>
                  <a:gd name="T15" fmla="*/ 300 h 314"/>
                  <a:gd name="T16" fmla="*/ 110 w 258"/>
                  <a:gd name="T17" fmla="*/ 286 h 314"/>
                  <a:gd name="T18" fmla="*/ 108 w 258"/>
                  <a:gd name="T19" fmla="*/ 276 h 314"/>
                  <a:gd name="T20" fmla="*/ 108 w 258"/>
                  <a:gd name="T21" fmla="*/ 270 h 314"/>
                  <a:gd name="T22" fmla="*/ 136 w 258"/>
                  <a:gd name="T23" fmla="*/ 298 h 314"/>
                  <a:gd name="T24" fmla="*/ 160 w 258"/>
                  <a:gd name="T25" fmla="*/ 312 h 314"/>
                  <a:gd name="T26" fmla="*/ 172 w 258"/>
                  <a:gd name="T27" fmla="*/ 312 h 314"/>
                  <a:gd name="T28" fmla="*/ 180 w 258"/>
                  <a:gd name="T29" fmla="*/ 306 h 314"/>
                  <a:gd name="T30" fmla="*/ 186 w 258"/>
                  <a:gd name="T31" fmla="*/ 298 h 314"/>
                  <a:gd name="T32" fmla="*/ 190 w 258"/>
                  <a:gd name="T33" fmla="*/ 284 h 314"/>
                  <a:gd name="T34" fmla="*/ 184 w 258"/>
                  <a:gd name="T35" fmla="*/ 272 h 314"/>
                  <a:gd name="T36" fmla="*/ 180 w 258"/>
                  <a:gd name="T37" fmla="*/ 270 h 314"/>
                  <a:gd name="T38" fmla="*/ 194 w 258"/>
                  <a:gd name="T39" fmla="*/ 272 h 314"/>
                  <a:gd name="T40" fmla="*/ 214 w 258"/>
                  <a:gd name="T41" fmla="*/ 266 h 314"/>
                  <a:gd name="T42" fmla="*/ 232 w 258"/>
                  <a:gd name="T43" fmla="*/ 248 h 314"/>
                  <a:gd name="T44" fmla="*/ 240 w 258"/>
                  <a:gd name="T45" fmla="*/ 232 h 314"/>
                  <a:gd name="T46" fmla="*/ 256 w 258"/>
                  <a:gd name="T47" fmla="*/ 182 h 314"/>
                  <a:gd name="T48" fmla="*/ 254 w 258"/>
                  <a:gd name="T49" fmla="*/ 150 h 314"/>
                  <a:gd name="T50" fmla="*/ 250 w 258"/>
                  <a:gd name="T51" fmla="*/ 140 h 314"/>
                  <a:gd name="T52" fmla="*/ 234 w 258"/>
                  <a:gd name="T53" fmla="*/ 124 h 314"/>
                  <a:gd name="T54" fmla="*/ 208 w 258"/>
                  <a:gd name="T55" fmla="*/ 114 h 314"/>
                  <a:gd name="T56" fmla="*/ 202 w 258"/>
                  <a:gd name="T57" fmla="*/ 112 h 314"/>
                  <a:gd name="T58" fmla="*/ 226 w 258"/>
                  <a:gd name="T59" fmla="*/ 90 h 314"/>
                  <a:gd name="T60" fmla="*/ 240 w 258"/>
                  <a:gd name="T61" fmla="*/ 74 h 314"/>
                  <a:gd name="T62" fmla="*/ 242 w 258"/>
                  <a:gd name="T63" fmla="*/ 64 h 314"/>
                  <a:gd name="T64" fmla="*/ 240 w 258"/>
                  <a:gd name="T65" fmla="*/ 62 h 314"/>
                  <a:gd name="T66" fmla="*/ 224 w 258"/>
                  <a:gd name="T67" fmla="*/ 58 h 314"/>
                  <a:gd name="T68" fmla="*/ 178 w 258"/>
                  <a:gd name="T69" fmla="*/ 62 h 314"/>
                  <a:gd name="T70" fmla="*/ 180 w 258"/>
                  <a:gd name="T71" fmla="*/ 52 h 314"/>
                  <a:gd name="T72" fmla="*/ 184 w 258"/>
                  <a:gd name="T73" fmla="*/ 22 h 314"/>
                  <a:gd name="T74" fmla="*/ 182 w 258"/>
                  <a:gd name="T75" fmla="*/ 4 h 314"/>
                  <a:gd name="T76" fmla="*/ 178 w 258"/>
                  <a:gd name="T77" fmla="*/ 2 h 314"/>
                  <a:gd name="T78" fmla="*/ 166 w 258"/>
                  <a:gd name="T79" fmla="*/ 0 h 314"/>
                  <a:gd name="T80" fmla="*/ 120 w 258"/>
                  <a:gd name="T81" fmla="*/ 4 h 314"/>
                  <a:gd name="T82" fmla="*/ 90 w 258"/>
                  <a:gd name="T83" fmla="*/ 12 h 314"/>
                  <a:gd name="T84" fmla="*/ 60 w 258"/>
                  <a:gd name="T85" fmla="*/ 30 h 314"/>
                  <a:gd name="T86" fmla="*/ 34 w 258"/>
                  <a:gd name="T87" fmla="*/ 56 h 314"/>
                  <a:gd name="T88" fmla="*/ 14 w 258"/>
                  <a:gd name="T89" fmla="*/ 96 h 314"/>
                  <a:gd name="T90" fmla="*/ 0 w 258"/>
                  <a:gd name="T91" fmla="*/ 150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58" h="314">
                    <a:moveTo>
                      <a:pt x="0" y="150"/>
                    </a:moveTo>
                    <a:lnTo>
                      <a:pt x="0" y="150"/>
                    </a:lnTo>
                    <a:lnTo>
                      <a:pt x="0" y="162"/>
                    </a:lnTo>
                    <a:lnTo>
                      <a:pt x="0" y="174"/>
                    </a:lnTo>
                    <a:lnTo>
                      <a:pt x="6" y="200"/>
                    </a:lnTo>
                    <a:lnTo>
                      <a:pt x="14" y="226"/>
                    </a:lnTo>
                    <a:lnTo>
                      <a:pt x="26" y="252"/>
                    </a:lnTo>
                    <a:lnTo>
                      <a:pt x="40" y="274"/>
                    </a:lnTo>
                    <a:lnTo>
                      <a:pt x="54" y="292"/>
                    </a:lnTo>
                    <a:lnTo>
                      <a:pt x="62" y="298"/>
                    </a:lnTo>
                    <a:lnTo>
                      <a:pt x="70" y="304"/>
                    </a:lnTo>
                    <a:lnTo>
                      <a:pt x="76" y="306"/>
                    </a:lnTo>
                    <a:lnTo>
                      <a:pt x="84" y="306"/>
                    </a:lnTo>
                    <a:lnTo>
                      <a:pt x="84" y="306"/>
                    </a:lnTo>
                    <a:lnTo>
                      <a:pt x="96" y="304"/>
                    </a:lnTo>
                    <a:lnTo>
                      <a:pt x="102" y="300"/>
                    </a:lnTo>
                    <a:lnTo>
                      <a:pt x="108" y="294"/>
                    </a:lnTo>
                    <a:lnTo>
                      <a:pt x="110" y="286"/>
                    </a:lnTo>
                    <a:lnTo>
                      <a:pt x="110" y="280"/>
                    </a:lnTo>
                    <a:lnTo>
                      <a:pt x="108" y="276"/>
                    </a:lnTo>
                    <a:lnTo>
                      <a:pt x="108" y="270"/>
                    </a:lnTo>
                    <a:lnTo>
                      <a:pt x="108" y="270"/>
                    </a:lnTo>
                    <a:lnTo>
                      <a:pt x="116" y="280"/>
                    </a:lnTo>
                    <a:lnTo>
                      <a:pt x="136" y="298"/>
                    </a:lnTo>
                    <a:lnTo>
                      <a:pt x="148" y="306"/>
                    </a:lnTo>
                    <a:lnTo>
                      <a:pt x="160" y="312"/>
                    </a:lnTo>
                    <a:lnTo>
                      <a:pt x="166" y="314"/>
                    </a:lnTo>
                    <a:lnTo>
                      <a:pt x="172" y="312"/>
                    </a:lnTo>
                    <a:lnTo>
                      <a:pt x="176" y="310"/>
                    </a:lnTo>
                    <a:lnTo>
                      <a:pt x="180" y="306"/>
                    </a:lnTo>
                    <a:lnTo>
                      <a:pt x="180" y="306"/>
                    </a:lnTo>
                    <a:lnTo>
                      <a:pt x="186" y="298"/>
                    </a:lnTo>
                    <a:lnTo>
                      <a:pt x="190" y="290"/>
                    </a:lnTo>
                    <a:lnTo>
                      <a:pt x="190" y="284"/>
                    </a:lnTo>
                    <a:lnTo>
                      <a:pt x="188" y="278"/>
                    </a:lnTo>
                    <a:lnTo>
                      <a:pt x="184" y="272"/>
                    </a:lnTo>
                    <a:lnTo>
                      <a:pt x="180" y="270"/>
                    </a:lnTo>
                    <a:lnTo>
                      <a:pt x="180" y="270"/>
                    </a:lnTo>
                    <a:lnTo>
                      <a:pt x="188" y="272"/>
                    </a:lnTo>
                    <a:lnTo>
                      <a:pt x="194" y="272"/>
                    </a:lnTo>
                    <a:lnTo>
                      <a:pt x="204" y="270"/>
                    </a:lnTo>
                    <a:lnTo>
                      <a:pt x="214" y="266"/>
                    </a:lnTo>
                    <a:lnTo>
                      <a:pt x="222" y="260"/>
                    </a:lnTo>
                    <a:lnTo>
                      <a:pt x="232" y="248"/>
                    </a:lnTo>
                    <a:lnTo>
                      <a:pt x="240" y="232"/>
                    </a:lnTo>
                    <a:lnTo>
                      <a:pt x="240" y="232"/>
                    </a:lnTo>
                    <a:lnTo>
                      <a:pt x="250" y="200"/>
                    </a:lnTo>
                    <a:lnTo>
                      <a:pt x="256" y="182"/>
                    </a:lnTo>
                    <a:lnTo>
                      <a:pt x="258" y="168"/>
                    </a:lnTo>
                    <a:lnTo>
                      <a:pt x="254" y="150"/>
                    </a:lnTo>
                    <a:lnTo>
                      <a:pt x="254" y="150"/>
                    </a:lnTo>
                    <a:lnTo>
                      <a:pt x="250" y="140"/>
                    </a:lnTo>
                    <a:lnTo>
                      <a:pt x="244" y="130"/>
                    </a:lnTo>
                    <a:lnTo>
                      <a:pt x="234" y="124"/>
                    </a:lnTo>
                    <a:lnTo>
                      <a:pt x="226" y="120"/>
                    </a:lnTo>
                    <a:lnTo>
                      <a:pt x="208" y="114"/>
                    </a:lnTo>
                    <a:lnTo>
                      <a:pt x="202" y="112"/>
                    </a:lnTo>
                    <a:lnTo>
                      <a:pt x="202" y="112"/>
                    </a:lnTo>
                    <a:lnTo>
                      <a:pt x="210" y="106"/>
                    </a:lnTo>
                    <a:lnTo>
                      <a:pt x="226" y="90"/>
                    </a:lnTo>
                    <a:lnTo>
                      <a:pt x="234" y="82"/>
                    </a:lnTo>
                    <a:lnTo>
                      <a:pt x="240" y="74"/>
                    </a:lnTo>
                    <a:lnTo>
                      <a:pt x="242" y="66"/>
                    </a:lnTo>
                    <a:lnTo>
                      <a:pt x="242" y="64"/>
                    </a:lnTo>
                    <a:lnTo>
                      <a:pt x="240" y="62"/>
                    </a:lnTo>
                    <a:lnTo>
                      <a:pt x="240" y="62"/>
                    </a:lnTo>
                    <a:lnTo>
                      <a:pt x="232" y="60"/>
                    </a:lnTo>
                    <a:lnTo>
                      <a:pt x="224" y="58"/>
                    </a:lnTo>
                    <a:lnTo>
                      <a:pt x="202" y="58"/>
                    </a:lnTo>
                    <a:lnTo>
                      <a:pt x="178" y="62"/>
                    </a:lnTo>
                    <a:lnTo>
                      <a:pt x="178" y="62"/>
                    </a:lnTo>
                    <a:lnTo>
                      <a:pt x="180" y="52"/>
                    </a:lnTo>
                    <a:lnTo>
                      <a:pt x="184" y="32"/>
                    </a:lnTo>
                    <a:lnTo>
                      <a:pt x="184" y="22"/>
                    </a:lnTo>
                    <a:lnTo>
                      <a:pt x="184" y="12"/>
                    </a:lnTo>
                    <a:lnTo>
                      <a:pt x="182" y="4"/>
                    </a:lnTo>
                    <a:lnTo>
                      <a:pt x="180" y="2"/>
                    </a:lnTo>
                    <a:lnTo>
                      <a:pt x="178" y="2"/>
                    </a:lnTo>
                    <a:lnTo>
                      <a:pt x="178" y="2"/>
                    </a:lnTo>
                    <a:lnTo>
                      <a:pt x="166" y="0"/>
                    </a:lnTo>
                    <a:lnTo>
                      <a:pt x="146" y="0"/>
                    </a:lnTo>
                    <a:lnTo>
                      <a:pt x="120" y="4"/>
                    </a:lnTo>
                    <a:lnTo>
                      <a:pt x="106" y="8"/>
                    </a:lnTo>
                    <a:lnTo>
                      <a:pt x="90" y="12"/>
                    </a:lnTo>
                    <a:lnTo>
                      <a:pt x="76" y="20"/>
                    </a:lnTo>
                    <a:lnTo>
                      <a:pt x="60" y="30"/>
                    </a:lnTo>
                    <a:lnTo>
                      <a:pt x="48" y="42"/>
                    </a:lnTo>
                    <a:lnTo>
                      <a:pt x="34" y="56"/>
                    </a:lnTo>
                    <a:lnTo>
                      <a:pt x="22" y="74"/>
                    </a:lnTo>
                    <a:lnTo>
                      <a:pt x="14" y="96"/>
                    </a:lnTo>
                    <a:lnTo>
                      <a:pt x="6" y="120"/>
                    </a:lnTo>
                    <a:lnTo>
                      <a:pt x="0" y="150"/>
                    </a:lnTo>
                    <a:close/>
                  </a:path>
                </a:pathLst>
              </a:custGeom>
              <a:solidFill>
                <a:srgbClr val="F2E2B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7" name="Freeform 522"/>
              <p:cNvSpPr>
                <a:spLocks/>
              </p:cNvSpPr>
              <p:nvPr/>
            </p:nvSpPr>
            <p:spPr bwMode="auto">
              <a:xfrm>
                <a:off x="-5040190" y="4109793"/>
                <a:ext cx="409575" cy="498475"/>
              </a:xfrm>
              <a:custGeom>
                <a:avLst/>
                <a:gdLst>
                  <a:gd name="T0" fmla="*/ 0 w 258"/>
                  <a:gd name="T1" fmla="*/ 150 h 314"/>
                  <a:gd name="T2" fmla="*/ 0 w 258"/>
                  <a:gd name="T3" fmla="*/ 174 h 314"/>
                  <a:gd name="T4" fmla="*/ 14 w 258"/>
                  <a:gd name="T5" fmla="*/ 226 h 314"/>
                  <a:gd name="T6" fmla="*/ 40 w 258"/>
                  <a:gd name="T7" fmla="*/ 274 h 314"/>
                  <a:gd name="T8" fmla="*/ 62 w 258"/>
                  <a:gd name="T9" fmla="*/ 298 h 314"/>
                  <a:gd name="T10" fmla="*/ 76 w 258"/>
                  <a:gd name="T11" fmla="*/ 306 h 314"/>
                  <a:gd name="T12" fmla="*/ 84 w 258"/>
                  <a:gd name="T13" fmla="*/ 306 h 314"/>
                  <a:gd name="T14" fmla="*/ 102 w 258"/>
                  <a:gd name="T15" fmla="*/ 300 h 314"/>
                  <a:gd name="T16" fmla="*/ 110 w 258"/>
                  <a:gd name="T17" fmla="*/ 286 h 314"/>
                  <a:gd name="T18" fmla="*/ 108 w 258"/>
                  <a:gd name="T19" fmla="*/ 276 h 314"/>
                  <a:gd name="T20" fmla="*/ 108 w 258"/>
                  <a:gd name="T21" fmla="*/ 270 h 314"/>
                  <a:gd name="T22" fmla="*/ 136 w 258"/>
                  <a:gd name="T23" fmla="*/ 298 h 314"/>
                  <a:gd name="T24" fmla="*/ 160 w 258"/>
                  <a:gd name="T25" fmla="*/ 312 h 314"/>
                  <a:gd name="T26" fmla="*/ 172 w 258"/>
                  <a:gd name="T27" fmla="*/ 312 h 314"/>
                  <a:gd name="T28" fmla="*/ 180 w 258"/>
                  <a:gd name="T29" fmla="*/ 306 h 314"/>
                  <a:gd name="T30" fmla="*/ 186 w 258"/>
                  <a:gd name="T31" fmla="*/ 298 h 314"/>
                  <a:gd name="T32" fmla="*/ 190 w 258"/>
                  <a:gd name="T33" fmla="*/ 284 h 314"/>
                  <a:gd name="T34" fmla="*/ 184 w 258"/>
                  <a:gd name="T35" fmla="*/ 272 h 314"/>
                  <a:gd name="T36" fmla="*/ 180 w 258"/>
                  <a:gd name="T37" fmla="*/ 270 h 314"/>
                  <a:gd name="T38" fmla="*/ 194 w 258"/>
                  <a:gd name="T39" fmla="*/ 272 h 314"/>
                  <a:gd name="T40" fmla="*/ 214 w 258"/>
                  <a:gd name="T41" fmla="*/ 266 h 314"/>
                  <a:gd name="T42" fmla="*/ 232 w 258"/>
                  <a:gd name="T43" fmla="*/ 248 h 314"/>
                  <a:gd name="T44" fmla="*/ 240 w 258"/>
                  <a:gd name="T45" fmla="*/ 232 h 314"/>
                  <a:gd name="T46" fmla="*/ 256 w 258"/>
                  <a:gd name="T47" fmla="*/ 182 h 314"/>
                  <a:gd name="T48" fmla="*/ 254 w 258"/>
                  <a:gd name="T49" fmla="*/ 150 h 314"/>
                  <a:gd name="T50" fmla="*/ 250 w 258"/>
                  <a:gd name="T51" fmla="*/ 140 h 314"/>
                  <a:gd name="T52" fmla="*/ 234 w 258"/>
                  <a:gd name="T53" fmla="*/ 124 h 314"/>
                  <a:gd name="T54" fmla="*/ 208 w 258"/>
                  <a:gd name="T55" fmla="*/ 114 h 314"/>
                  <a:gd name="T56" fmla="*/ 202 w 258"/>
                  <a:gd name="T57" fmla="*/ 112 h 314"/>
                  <a:gd name="T58" fmla="*/ 226 w 258"/>
                  <a:gd name="T59" fmla="*/ 90 h 314"/>
                  <a:gd name="T60" fmla="*/ 240 w 258"/>
                  <a:gd name="T61" fmla="*/ 74 h 314"/>
                  <a:gd name="T62" fmla="*/ 242 w 258"/>
                  <a:gd name="T63" fmla="*/ 64 h 314"/>
                  <a:gd name="T64" fmla="*/ 240 w 258"/>
                  <a:gd name="T65" fmla="*/ 62 h 314"/>
                  <a:gd name="T66" fmla="*/ 224 w 258"/>
                  <a:gd name="T67" fmla="*/ 58 h 314"/>
                  <a:gd name="T68" fmla="*/ 178 w 258"/>
                  <a:gd name="T69" fmla="*/ 62 h 314"/>
                  <a:gd name="T70" fmla="*/ 180 w 258"/>
                  <a:gd name="T71" fmla="*/ 52 h 314"/>
                  <a:gd name="T72" fmla="*/ 184 w 258"/>
                  <a:gd name="T73" fmla="*/ 22 h 314"/>
                  <a:gd name="T74" fmla="*/ 182 w 258"/>
                  <a:gd name="T75" fmla="*/ 4 h 314"/>
                  <a:gd name="T76" fmla="*/ 178 w 258"/>
                  <a:gd name="T77" fmla="*/ 2 h 314"/>
                  <a:gd name="T78" fmla="*/ 166 w 258"/>
                  <a:gd name="T79" fmla="*/ 0 h 314"/>
                  <a:gd name="T80" fmla="*/ 120 w 258"/>
                  <a:gd name="T81" fmla="*/ 4 h 314"/>
                  <a:gd name="T82" fmla="*/ 90 w 258"/>
                  <a:gd name="T83" fmla="*/ 12 h 314"/>
                  <a:gd name="T84" fmla="*/ 60 w 258"/>
                  <a:gd name="T85" fmla="*/ 30 h 314"/>
                  <a:gd name="T86" fmla="*/ 34 w 258"/>
                  <a:gd name="T87" fmla="*/ 56 h 314"/>
                  <a:gd name="T88" fmla="*/ 14 w 258"/>
                  <a:gd name="T89" fmla="*/ 96 h 314"/>
                  <a:gd name="T90" fmla="*/ 0 w 258"/>
                  <a:gd name="T91" fmla="*/ 150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58" h="314">
                    <a:moveTo>
                      <a:pt x="0" y="150"/>
                    </a:moveTo>
                    <a:lnTo>
                      <a:pt x="0" y="150"/>
                    </a:lnTo>
                    <a:lnTo>
                      <a:pt x="0" y="162"/>
                    </a:lnTo>
                    <a:lnTo>
                      <a:pt x="0" y="174"/>
                    </a:lnTo>
                    <a:lnTo>
                      <a:pt x="6" y="200"/>
                    </a:lnTo>
                    <a:lnTo>
                      <a:pt x="14" y="226"/>
                    </a:lnTo>
                    <a:lnTo>
                      <a:pt x="26" y="252"/>
                    </a:lnTo>
                    <a:lnTo>
                      <a:pt x="40" y="274"/>
                    </a:lnTo>
                    <a:lnTo>
                      <a:pt x="54" y="292"/>
                    </a:lnTo>
                    <a:lnTo>
                      <a:pt x="62" y="298"/>
                    </a:lnTo>
                    <a:lnTo>
                      <a:pt x="70" y="304"/>
                    </a:lnTo>
                    <a:lnTo>
                      <a:pt x="76" y="306"/>
                    </a:lnTo>
                    <a:lnTo>
                      <a:pt x="84" y="306"/>
                    </a:lnTo>
                    <a:lnTo>
                      <a:pt x="84" y="306"/>
                    </a:lnTo>
                    <a:lnTo>
                      <a:pt x="96" y="304"/>
                    </a:lnTo>
                    <a:lnTo>
                      <a:pt x="102" y="300"/>
                    </a:lnTo>
                    <a:lnTo>
                      <a:pt x="108" y="294"/>
                    </a:lnTo>
                    <a:lnTo>
                      <a:pt x="110" y="286"/>
                    </a:lnTo>
                    <a:lnTo>
                      <a:pt x="110" y="280"/>
                    </a:lnTo>
                    <a:lnTo>
                      <a:pt x="108" y="276"/>
                    </a:lnTo>
                    <a:lnTo>
                      <a:pt x="108" y="270"/>
                    </a:lnTo>
                    <a:lnTo>
                      <a:pt x="108" y="270"/>
                    </a:lnTo>
                    <a:lnTo>
                      <a:pt x="116" y="280"/>
                    </a:lnTo>
                    <a:lnTo>
                      <a:pt x="136" y="298"/>
                    </a:lnTo>
                    <a:lnTo>
                      <a:pt x="148" y="306"/>
                    </a:lnTo>
                    <a:lnTo>
                      <a:pt x="160" y="312"/>
                    </a:lnTo>
                    <a:lnTo>
                      <a:pt x="166" y="314"/>
                    </a:lnTo>
                    <a:lnTo>
                      <a:pt x="172" y="312"/>
                    </a:lnTo>
                    <a:lnTo>
                      <a:pt x="176" y="310"/>
                    </a:lnTo>
                    <a:lnTo>
                      <a:pt x="180" y="306"/>
                    </a:lnTo>
                    <a:lnTo>
                      <a:pt x="180" y="306"/>
                    </a:lnTo>
                    <a:lnTo>
                      <a:pt x="186" y="298"/>
                    </a:lnTo>
                    <a:lnTo>
                      <a:pt x="190" y="290"/>
                    </a:lnTo>
                    <a:lnTo>
                      <a:pt x="190" y="284"/>
                    </a:lnTo>
                    <a:lnTo>
                      <a:pt x="188" y="278"/>
                    </a:lnTo>
                    <a:lnTo>
                      <a:pt x="184" y="272"/>
                    </a:lnTo>
                    <a:lnTo>
                      <a:pt x="180" y="270"/>
                    </a:lnTo>
                    <a:lnTo>
                      <a:pt x="180" y="270"/>
                    </a:lnTo>
                    <a:lnTo>
                      <a:pt x="188" y="272"/>
                    </a:lnTo>
                    <a:lnTo>
                      <a:pt x="194" y="272"/>
                    </a:lnTo>
                    <a:lnTo>
                      <a:pt x="204" y="270"/>
                    </a:lnTo>
                    <a:lnTo>
                      <a:pt x="214" y="266"/>
                    </a:lnTo>
                    <a:lnTo>
                      <a:pt x="222" y="260"/>
                    </a:lnTo>
                    <a:lnTo>
                      <a:pt x="232" y="248"/>
                    </a:lnTo>
                    <a:lnTo>
                      <a:pt x="240" y="232"/>
                    </a:lnTo>
                    <a:lnTo>
                      <a:pt x="240" y="232"/>
                    </a:lnTo>
                    <a:lnTo>
                      <a:pt x="250" y="200"/>
                    </a:lnTo>
                    <a:lnTo>
                      <a:pt x="256" y="182"/>
                    </a:lnTo>
                    <a:lnTo>
                      <a:pt x="258" y="168"/>
                    </a:lnTo>
                    <a:lnTo>
                      <a:pt x="254" y="150"/>
                    </a:lnTo>
                    <a:lnTo>
                      <a:pt x="254" y="150"/>
                    </a:lnTo>
                    <a:lnTo>
                      <a:pt x="250" y="140"/>
                    </a:lnTo>
                    <a:lnTo>
                      <a:pt x="244" y="130"/>
                    </a:lnTo>
                    <a:lnTo>
                      <a:pt x="234" y="124"/>
                    </a:lnTo>
                    <a:lnTo>
                      <a:pt x="226" y="120"/>
                    </a:lnTo>
                    <a:lnTo>
                      <a:pt x="208" y="114"/>
                    </a:lnTo>
                    <a:lnTo>
                      <a:pt x="202" y="112"/>
                    </a:lnTo>
                    <a:lnTo>
                      <a:pt x="202" y="112"/>
                    </a:lnTo>
                    <a:lnTo>
                      <a:pt x="210" y="106"/>
                    </a:lnTo>
                    <a:lnTo>
                      <a:pt x="226" y="90"/>
                    </a:lnTo>
                    <a:lnTo>
                      <a:pt x="234" y="82"/>
                    </a:lnTo>
                    <a:lnTo>
                      <a:pt x="240" y="74"/>
                    </a:lnTo>
                    <a:lnTo>
                      <a:pt x="242" y="66"/>
                    </a:lnTo>
                    <a:lnTo>
                      <a:pt x="242" y="64"/>
                    </a:lnTo>
                    <a:lnTo>
                      <a:pt x="240" y="62"/>
                    </a:lnTo>
                    <a:lnTo>
                      <a:pt x="240" y="62"/>
                    </a:lnTo>
                    <a:lnTo>
                      <a:pt x="232" y="60"/>
                    </a:lnTo>
                    <a:lnTo>
                      <a:pt x="224" y="58"/>
                    </a:lnTo>
                    <a:lnTo>
                      <a:pt x="202" y="58"/>
                    </a:lnTo>
                    <a:lnTo>
                      <a:pt x="178" y="62"/>
                    </a:lnTo>
                    <a:lnTo>
                      <a:pt x="178" y="62"/>
                    </a:lnTo>
                    <a:lnTo>
                      <a:pt x="180" y="52"/>
                    </a:lnTo>
                    <a:lnTo>
                      <a:pt x="184" y="32"/>
                    </a:lnTo>
                    <a:lnTo>
                      <a:pt x="184" y="22"/>
                    </a:lnTo>
                    <a:lnTo>
                      <a:pt x="184" y="12"/>
                    </a:lnTo>
                    <a:lnTo>
                      <a:pt x="182" y="4"/>
                    </a:lnTo>
                    <a:lnTo>
                      <a:pt x="180" y="2"/>
                    </a:lnTo>
                    <a:lnTo>
                      <a:pt x="178" y="2"/>
                    </a:lnTo>
                    <a:lnTo>
                      <a:pt x="178" y="2"/>
                    </a:lnTo>
                    <a:lnTo>
                      <a:pt x="166" y="0"/>
                    </a:lnTo>
                    <a:lnTo>
                      <a:pt x="146" y="0"/>
                    </a:lnTo>
                    <a:lnTo>
                      <a:pt x="120" y="4"/>
                    </a:lnTo>
                    <a:lnTo>
                      <a:pt x="106" y="8"/>
                    </a:lnTo>
                    <a:lnTo>
                      <a:pt x="90" y="12"/>
                    </a:lnTo>
                    <a:lnTo>
                      <a:pt x="76" y="20"/>
                    </a:lnTo>
                    <a:lnTo>
                      <a:pt x="60" y="30"/>
                    </a:lnTo>
                    <a:lnTo>
                      <a:pt x="48" y="42"/>
                    </a:lnTo>
                    <a:lnTo>
                      <a:pt x="34" y="56"/>
                    </a:lnTo>
                    <a:lnTo>
                      <a:pt x="22" y="74"/>
                    </a:lnTo>
                    <a:lnTo>
                      <a:pt x="14" y="96"/>
                    </a:lnTo>
                    <a:lnTo>
                      <a:pt x="6" y="120"/>
                    </a:lnTo>
                    <a:lnTo>
                      <a:pt x="0" y="15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8" name="Freeform 523"/>
              <p:cNvSpPr>
                <a:spLocks/>
              </p:cNvSpPr>
              <p:nvPr/>
            </p:nvSpPr>
            <p:spPr bwMode="auto">
              <a:xfrm>
                <a:off x="-4821115" y="3423993"/>
                <a:ext cx="263525" cy="228600"/>
              </a:xfrm>
              <a:custGeom>
                <a:avLst/>
                <a:gdLst>
                  <a:gd name="T0" fmla="*/ 60 w 166"/>
                  <a:gd name="T1" fmla="*/ 76 h 144"/>
                  <a:gd name="T2" fmla="*/ 60 w 166"/>
                  <a:gd name="T3" fmla="*/ 76 h 144"/>
                  <a:gd name="T4" fmla="*/ 60 w 166"/>
                  <a:gd name="T5" fmla="*/ 66 h 144"/>
                  <a:gd name="T6" fmla="*/ 62 w 166"/>
                  <a:gd name="T7" fmla="*/ 52 h 144"/>
                  <a:gd name="T8" fmla="*/ 62 w 166"/>
                  <a:gd name="T9" fmla="*/ 52 h 144"/>
                  <a:gd name="T10" fmla="*/ 66 w 166"/>
                  <a:gd name="T11" fmla="*/ 44 h 144"/>
                  <a:gd name="T12" fmla="*/ 70 w 166"/>
                  <a:gd name="T13" fmla="*/ 34 h 144"/>
                  <a:gd name="T14" fmla="*/ 78 w 166"/>
                  <a:gd name="T15" fmla="*/ 28 h 144"/>
                  <a:gd name="T16" fmla="*/ 86 w 166"/>
                  <a:gd name="T17" fmla="*/ 22 h 144"/>
                  <a:gd name="T18" fmla="*/ 94 w 166"/>
                  <a:gd name="T19" fmla="*/ 18 h 144"/>
                  <a:gd name="T20" fmla="*/ 104 w 166"/>
                  <a:gd name="T21" fmla="*/ 16 h 144"/>
                  <a:gd name="T22" fmla="*/ 116 w 166"/>
                  <a:gd name="T23" fmla="*/ 16 h 144"/>
                  <a:gd name="T24" fmla="*/ 128 w 166"/>
                  <a:gd name="T25" fmla="*/ 18 h 144"/>
                  <a:gd name="T26" fmla="*/ 128 w 166"/>
                  <a:gd name="T27" fmla="*/ 18 h 144"/>
                  <a:gd name="T28" fmla="*/ 140 w 166"/>
                  <a:gd name="T29" fmla="*/ 24 h 144"/>
                  <a:gd name="T30" fmla="*/ 150 w 166"/>
                  <a:gd name="T31" fmla="*/ 32 h 144"/>
                  <a:gd name="T32" fmla="*/ 156 w 166"/>
                  <a:gd name="T33" fmla="*/ 40 h 144"/>
                  <a:gd name="T34" fmla="*/ 162 w 166"/>
                  <a:gd name="T35" fmla="*/ 52 h 144"/>
                  <a:gd name="T36" fmla="*/ 164 w 166"/>
                  <a:gd name="T37" fmla="*/ 64 h 144"/>
                  <a:gd name="T38" fmla="*/ 166 w 166"/>
                  <a:gd name="T39" fmla="*/ 76 h 144"/>
                  <a:gd name="T40" fmla="*/ 164 w 166"/>
                  <a:gd name="T41" fmla="*/ 88 h 144"/>
                  <a:gd name="T42" fmla="*/ 162 w 166"/>
                  <a:gd name="T43" fmla="*/ 100 h 144"/>
                  <a:gd name="T44" fmla="*/ 162 w 166"/>
                  <a:gd name="T45" fmla="*/ 100 h 144"/>
                  <a:gd name="T46" fmla="*/ 154 w 166"/>
                  <a:gd name="T47" fmla="*/ 114 h 144"/>
                  <a:gd name="T48" fmla="*/ 144 w 166"/>
                  <a:gd name="T49" fmla="*/ 128 h 144"/>
                  <a:gd name="T50" fmla="*/ 132 w 166"/>
                  <a:gd name="T51" fmla="*/ 138 h 144"/>
                  <a:gd name="T52" fmla="*/ 118 w 166"/>
                  <a:gd name="T53" fmla="*/ 144 h 144"/>
                  <a:gd name="T54" fmla="*/ 102 w 166"/>
                  <a:gd name="T55" fmla="*/ 112 h 144"/>
                  <a:gd name="T56" fmla="*/ 102 w 166"/>
                  <a:gd name="T57" fmla="*/ 112 h 144"/>
                  <a:gd name="T58" fmla="*/ 110 w 166"/>
                  <a:gd name="T59" fmla="*/ 108 h 144"/>
                  <a:gd name="T60" fmla="*/ 118 w 166"/>
                  <a:gd name="T61" fmla="*/ 102 h 144"/>
                  <a:gd name="T62" fmla="*/ 124 w 166"/>
                  <a:gd name="T63" fmla="*/ 96 h 144"/>
                  <a:gd name="T64" fmla="*/ 128 w 166"/>
                  <a:gd name="T65" fmla="*/ 88 h 144"/>
                  <a:gd name="T66" fmla="*/ 128 w 166"/>
                  <a:gd name="T67" fmla="*/ 88 h 144"/>
                  <a:gd name="T68" fmla="*/ 128 w 166"/>
                  <a:gd name="T69" fmla="*/ 78 h 144"/>
                  <a:gd name="T70" fmla="*/ 126 w 166"/>
                  <a:gd name="T71" fmla="*/ 70 h 144"/>
                  <a:gd name="T72" fmla="*/ 122 w 166"/>
                  <a:gd name="T73" fmla="*/ 62 h 144"/>
                  <a:gd name="T74" fmla="*/ 114 w 166"/>
                  <a:gd name="T75" fmla="*/ 58 h 144"/>
                  <a:gd name="T76" fmla="*/ 114 w 166"/>
                  <a:gd name="T77" fmla="*/ 58 h 144"/>
                  <a:gd name="T78" fmla="*/ 106 w 166"/>
                  <a:gd name="T79" fmla="*/ 58 h 144"/>
                  <a:gd name="T80" fmla="*/ 98 w 166"/>
                  <a:gd name="T81" fmla="*/ 60 h 144"/>
                  <a:gd name="T82" fmla="*/ 90 w 166"/>
                  <a:gd name="T83" fmla="*/ 66 h 144"/>
                  <a:gd name="T84" fmla="*/ 86 w 166"/>
                  <a:gd name="T85" fmla="*/ 74 h 144"/>
                  <a:gd name="T86" fmla="*/ 86 w 166"/>
                  <a:gd name="T87" fmla="*/ 74 h 144"/>
                  <a:gd name="T88" fmla="*/ 86 w 166"/>
                  <a:gd name="T89" fmla="*/ 80 h 144"/>
                  <a:gd name="T90" fmla="*/ 86 w 166"/>
                  <a:gd name="T91" fmla="*/ 86 h 144"/>
                  <a:gd name="T92" fmla="*/ 90 w 166"/>
                  <a:gd name="T93" fmla="*/ 96 h 144"/>
                  <a:gd name="T94" fmla="*/ 68 w 166"/>
                  <a:gd name="T95" fmla="*/ 120 h 144"/>
                  <a:gd name="T96" fmla="*/ 0 w 166"/>
                  <a:gd name="T97" fmla="*/ 84 h 144"/>
                  <a:gd name="T98" fmla="*/ 26 w 166"/>
                  <a:gd name="T99" fmla="*/ 0 h 144"/>
                  <a:gd name="T100" fmla="*/ 58 w 166"/>
                  <a:gd name="T101" fmla="*/ 10 h 144"/>
                  <a:gd name="T102" fmla="*/ 40 w 166"/>
                  <a:gd name="T103" fmla="*/ 66 h 144"/>
                  <a:gd name="T104" fmla="*/ 60 w 166"/>
                  <a:gd name="T105" fmla="*/ 7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6" h="144">
                    <a:moveTo>
                      <a:pt x="60" y="76"/>
                    </a:moveTo>
                    <a:lnTo>
                      <a:pt x="60" y="76"/>
                    </a:lnTo>
                    <a:lnTo>
                      <a:pt x="60" y="66"/>
                    </a:lnTo>
                    <a:lnTo>
                      <a:pt x="62" y="52"/>
                    </a:lnTo>
                    <a:lnTo>
                      <a:pt x="62" y="52"/>
                    </a:lnTo>
                    <a:lnTo>
                      <a:pt x="66" y="44"/>
                    </a:lnTo>
                    <a:lnTo>
                      <a:pt x="70" y="34"/>
                    </a:lnTo>
                    <a:lnTo>
                      <a:pt x="78" y="28"/>
                    </a:lnTo>
                    <a:lnTo>
                      <a:pt x="86" y="22"/>
                    </a:lnTo>
                    <a:lnTo>
                      <a:pt x="94" y="18"/>
                    </a:lnTo>
                    <a:lnTo>
                      <a:pt x="104" y="16"/>
                    </a:lnTo>
                    <a:lnTo>
                      <a:pt x="116" y="16"/>
                    </a:lnTo>
                    <a:lnTo>
                      <a:pt x="128" y="18"/>
                    </a:lnTo>
                    <a:lnTo>
                      <a:pt x="128" y="18"/>
                    </a:lnTo>
                    <a:lnTo>
                      <a:pt x="140" y="24"/>
                    </a:lnTo>
                    <a:lnTo>
                      <a:pt x="150" y="32"/>
                    </a:lnTo>
                    <a:lnTo>
                      <a:pt x="156" y="40"/>
                    </a:lnTo>
                    <a:lnTo>
                      <a:pt x="162" y="52"/>
                    </a:lnTo>
                    <a:lnTo>
                      <a:pt x="164" y="64"/>
                    </a:lnTo>
                    <a:lnTo>
                      <a:pt x="166" y="76"/>
                    </a:lnTo>
                    <a:lnTo>
                      <a:pt x="164" y="88"/>
                    </a:lnTo>
                    <a:lnTo>
                      <a:pt x="162" y="100"/>
                    </a:lnTo>
                    <a:lnTo>
                      <a:pt x="162" y="100"/>
                    </a:lnTo>
                    <a:lnTo>
                      <a:pt x="154" y="114"/>
                    </a:lnTo>
                    <a:lnTo>
                      <a:pt x="144" y="128"/>
                    </a:lnTo>
                    <a:lnTo>
                      <a:pt x="132" y="138"/>
                    </a:lnTo>
                    <a:lnTo>
                      <a:pt x="118" y="144"/>
                    </a:lnTo>
                    <a:lnTo>
                      <a:pt x="102" y="112"/>
                    </a:lnTo>
                    <a:lnTo>
                      <a:pt x="102" y="112"/>
                    </a:lnTo>
                    <a:lnTo>
                      <a:pt x="110" y="108"/>
                    </a:lnTo>
                    <a:lnTo>
                      <a:pt x="118" y="102"/>
                    </a:lnTo>
                    <a:lnTo>
                      <a:pt x="124" y="96"/>
                    </a:lnTo>
                    <a:lnTo>
                      <a:pt x="128" y="88"/>
                    </a:lnTo>
                    <a:lnTo>
                      <a:pt x="128" y="88"/>
                    </a:lnTo>
                    <a:lnTo>
                      <a:pt x="128" y="78"/>
                    </a:lnTo>
                    <a:lnTo>
                      <a:pt x="126" y="70"/>
                    </a:lnTo>
                    <a:lnTo>
                      <a:pt x="122" y="62"/>
                    </a:lnTo>
                    <a:lnTo>
                      <a:pt x="114" y="58"/>
                    </a:lnTo>
                    <a:lnTo>
                      <a:pt x="114" y="58"/>
                    </a:lnTo>
                    <a:lnTo>
                      <a:pt x="106" y="58"/>
                    </a:lnTo>
                    <a:lnTo>
                      <a:pt x="98" y="60"/>
                    </a:lnTo>
                    <a:lnTo>
                      <a:pt x="90" y="66"/>
                    </a:lnTo>
                    <a:lnTo>
                      <a:pt x="86" y="74"/>
                    </a:lnTo>
                    <a:lnTo>
                      <a:pt x="86" y="74"/>
                    </a:lnTo>
                    <a:lnTo>
                      <a:pt x="86" y="80"/>
                    </a:lnTo>
                    <a:lnTo>
                      <a:pt x="86" y="86"/>
                    </a:lnTo>
                    <a:lnTo>
                      <a:pt x="90" y="96"/>
                    </a:lnTo>
                    <a:lnTo>
                      <a:pt x="68" y="120"/>
                    </a:lnTo>
                    <a:lnTo>
                      <a:pt x="0" y="84"/>
                    </a:lnTo>
                    <a:lnTo>
                      <a:pt x="26" y="0"/>
                    </a:lnTo>
                    <a:lnTo>
                      <a:pt x="58" y="10"/>
                    </a:lnTo>
                    <a:lnTo>
                      <a:pt x="40" y="66"/>
                    </a:lnTo>
                    <a:lnTo>
                      <a:pt x="60" y="76"/>
                    </a:lnTo>
                    <a:close/>
                  </a:path>
                </a:pathLst>
              </a:custGeom>
              <a:solidFill>
                <a:srgbClr val="B7A2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9" name="Freeform 524"/>
              <p:cNvSpPr>
                <a:spLocks/>
              </p:cNvSpPr>
              <p:nvPr/>
            </p:nvSpPr>
            <p:spPr bwMode="auto">
              <a:xfrm>
                <a:off x="-4843340" y="5287718"/>
                <a:ext cx="257175" cy="203200"/>
              </a:xfrm>
              <a:custGeom>
                <a:avLst/>
                <a:gdLst>
                  <a:gd name="T0" fmla="*/ 56 w 162"/>
                  <a:gd name="T1" fmla="*/ 70 h 128"/>
                  <a:gd name="T2" fmla="*/ 56 w 162"/>
                  <a:gd name="T3" fmla="*/ 70 h 128"/>
                  <a:gd name="T4" fmla="*/ 54 w 162"/>
                  <a:gd name="T5" fmla="*/ 60 h 128"/>
                  <a:gd name="T6" fmla="*/ 56 w 162"/>
                  <a:gd name="T7" fmla="*/ 46 h 128"/>
                  <a:gd name="T8" fmla="*/ 56 w 162"/>
                  <a:gd name="T9" fmla="*/ 46 h 128"/>
                  <a:gd name="T10" fmla="*/ 58 w 162"/>
                  <a:gd name="T11" fmla="*/ 36 h 128"/>
                  <a:gd name="T12" fmla="*/ 62 w 162"/>
                  <a:gd name="T13" fmla="*/ 28 h 128"/>
                  <a:gd name="T14" fmla="*/ 66 w 162"/>
                  <a:gd name="T15" fmla="*/ 20 h 128"/>
                  <a:gd name="T16" fmla="*/ 74 w 162"/>
                  <a:gd name="T17" fmla="*/ 12 h 128"/>
                  <a:gd name="T18" fmla="*/ 82 w 162"/>
                  <a:gd name="T19" fmla="*/ 8 h 128"/>
                  <a:gd name="T20" fmla="*/ 92 w 162"/>
                  <a:gd name="T21" fmla="*/ 4 h 128"/>
                  <a:gd name="T22" fmla="*/ 104 w 162"/>
                  <a:gd name="T23" fmla="*/ 2 h 128"/>
                  <a:gd name="T24" fmla="*/ 116 w 162"/>
                  <a:gd name="T25" fmla="*/ 2 h 128"/>
                  <a:gd name="T26" fmla="*/ 116 w 162"/>
                  <a:gd name="T27" fmla="*/ 2 h 128"/>
                  <a:gd name="T28" fmla="*/ 128 w 162"/>
                  <a:gd name="T29" fmla="*/ 6 h 128"/>
                  <a:gd name="T30" fmla="*/ 138 w 162"/>
                  <a:gd name="T31" fmla="*/ 12 h 128"/>
                  <a:gd name="T32" fmla="*/ 148 w 162"/>
                  <a:gd name="T33" fmla="*/ 20 h 128"/>
                  <a:gd name="T34" fmla="*/ 154 w 162"/>
                  <a:gd name="T35" fmla="*/ 30 h 128"/>
                  <a:gd name="T36" fmla="*/ 158 w 162"/>
                  <a:gd name="T37" fmla="*/ 40 h 128"/>
                  <a:gd name="T38" fmla="*/ 160 w 162"/>
                  <a:gd name="T39" fmla="*/ 52 h 128"/>
                  <a:gd name="T40" fmla="*/ 162 w 162"/>
                  <a:gd name="T41" fmla="*/ 64 h 128"/>
                  <a:gd name="T42" fmla="*/ 160 w 162"/>
                  <a:gd name="T43" fmla="*/ 76 h 128"/>
                  <a:gd name="T44" fmla="*/ 160 w 162"/>
                  <a:gd name="T45" fmla="*/ 76 h 128"/>
                  <a:gd name="T46" fmla="*/ 156 w 162"/>
                  <a:gd name="T47" fmla="*/ 94 h 128"/>
                  <a:gd name="T48" fmla="*/ 148 w 162"/>
                  <a:gd name="T49" fmla="*/ 108 h 128"/>
                  <a:gd name="T50" fmla="*/ 138 w 162"/>
                  <a:gd name="T51" fmla="*/ 120 h 128"/>
                  <a:gd name="T52" fmla="*/ 126 w 162"/>
                  <a:gd name="T53" fmla="*/ 128 h 128"/>
                  <a:gd name="T54" fmla="*/ 104 w 162"/>
                  <a:gd name="T55" fmla="*/ 100 h 128"/>
                  <a:gd name="T56" fmla="*/ 104 w 162"/>
                  <a:gd name="T57" fmla="*/ 100 h 128"/>
                  <a:gd name="T58" fmla="*/ 112 w 162"/>
                  <a:gd name="T59" fmla="*/ 94 h 128"/>
                  <a:gd name="T60" fmla="*/ 118 w 162"/>
                  <a:gd name="T61" fmla="*/ 88 h 128"/>
                  <a:gd name="T62" fmla="*/ 122 w 162"/>
                  <a:gd name="T63" fmla="*/ 80 h 128"/>
                  <a:gd name="T64" fmla="*/ 126 w 162"/>
                  <a:gd name="T65" fmla="*/ 72 h 128"/>
                  <a:gd name="T66" fmla="*/ 126 w 162"/>
                  <a:gd name="T67" fmla="*/ 72 h 128"/>
                  <a:gd name="T68" fmla="*/ 126 w 162"/>
                  <a:gd name="T69" fmla="*/ 62 h 128"/>
                  <a:gd name="T70" fmla="*/ 122 w 162"/>
                  <a:gd name="T71" fmla="*/ 52 h 128"/>
                  <a:gd name="T72" fmla="*/ 116 w 162"/>
                  <a:gd name="T73" fmla="*/ 46 h 128"/>
                  <a:gd name="T74" fmla="*/ 108 w 162"/>
                  <a:gd name="T75" fmla="*/ 44 h 128"/>
                  <a:gd name="T76" fmla="*/ 108 w 162"/>
                  <a:gd name="T77" fmla="*/ 44 h 128"/>
                  <a:gd name="T78" fmla="*/ 98 w 162"/>
                  <a:gd name="T79" fmla="*/ 44 h 128"/>
                  <a:gd name="T80" fmla="*/ 92 w 162"/>
                  <a:gd name="T81" fmla="*/ 48 h 128"/>
                  <a:gd name="T82" fmla="*/ 86 w 162"/>
                  <a:gd name="T83" fmla="*/ 54 h 128"/>
                  <a:gd name="T84" fmla="*/ 82 w 162"/>
                  <a:gd name="T85" fmla="*/ 62 h 128"/>
                  <a:gd name="T86" fmla="*/ 82 w 162"/>
                  <a:gd name="T87" fmla="*/ 62 h 128"/>
                  <a:gd name="T88" fmla="*/ 82 w 162"/>
                  <a:gd name="T89" fmla="*/ 70 h 128"/>
                  <a:gd name="T90" fmla="*/ 84 w 162"/>
                  <a:gd name="T91" fmla="*/ 76 h 128"/>
                  <a:gd name="T92" fmla="*/ 90 w 162"/>
                  <a:gd name="T93" fmla="*/ 86 h 128"/>
                  <a:gd name="T94" fmla="*/ 72 w 162"/>
                  <a:gd name="T95" fmla="*/ 112 h 128"/>
                  <a:gd name="T96" fmla="*/ 0 w 162"/>
                  <a:gd name="T97" fmla="*/ 86 h 128"/>
                  <a:gd name="T98" fmla="*/ 12 w 162"/>
                  <a:gd name="T99" fmla="*/ 0 h 128"/>
                  <a:gd name="T100" fmla="*/ 46 w 162"/>
                  <a:gd name="T101" fmla="*/ 4 h 128"/>
                  <a:gd name="T102" fmla="*/ 36 w 162"/>
                  <a:gd name="T103" fmla="*/ 64 h 128"/>
                  <a:gd name="T104" fmla="*/ 56 w 162"/>
                  <a:gd name="T105" fmla="*/ 7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2" h="128">
                    <a:moveTo>
                      <a:pt x="56" y="70"/>
                    </a:moveTo>
                    <a:lnTo>
                      <a:pt x="56" y="70"/>
                    </a:lnTo>
                    <a:lnTo>
                      <a:pt x="54" y="60"/>
                    </a:lnTo>
                    <a:lnTo>
                      <a:pt x="56" y="46"/>
                    </a:lnTo>
                    <a:lnTo>
                      <a:pt x="56" y="46"/>
                    </a:lnTo>
                    <a:lnTo>
                      <a:pt x="58" y="36"/>
                    </a:lnTo>
                    <a:lnTo>
                      <a:pt x="62" y="28"/>
                    </a:lnTo>
                    <a:lnTo>
                      <a:pt x="66" y="20"/>
                    </a:lnTo>
                    <a:lnTo>
                      <a:pt x="74" y="12"/>
                    </a:lnTo>
                    <a:lnTo>
                      <a:pt x="82" y="8"/>
                    </a:lnTo>
                    <a:lnTo>
                      <a:pt x="92" y="4"/>
                    </a:lnTo>
                    <a:lnTo>
                      <a:pt x="104" y="2"/>
                    </a:lnTo>
                    <a:lnTo>
                      <a:pt x="116" y="2"/>
                    </a:lnTo>
                    <a:lnTo>
                      <a:pt x="116" y="2"/>
                    </a:lnTo>
                    <a:lnTo>
                      <a:pt x="128" y="6"/>
                    </a:lnTo>
                    <a:lnTo>
                      <a:pt x="138" y="12"/>
                    </a:lnTo>
                    <a:lnTo>
                      <a:pt x="148" y="20"/>
                    </a:lnTo>
                    <a:lnTo>
                      <a:pt x="154" y="30"/>
                    </a:lnTo>
                    <a:lnTo>
                      <a:pt x="158" y="40"/>
                    </a:lnTo>
                    <a:lnTo>
                      <a:pt x="160" y="52"/>
                    </a:lnTo>
                    <a:lnTo>
                      <a:pt x="162" y="64"/>
                    </a:lnTo>
                    <a:lnTo>
                      <a:pt x="160" y="76"/>
                    </a:lnTo>
                    <a:lnTo>
                      <a:pt x="160" y="76"/>
                    </a:lnTo>
                    <a:lnTo>
                      <a:pt x="156" y="94"/>
                    </a:lnTo>
                    <a:lnTo>
                      <a:pt x="148" y="108"/>
                    </a:lnTo>
                    <a:lnTo>
                      <a:pt x="138" y="120"/>
                    </a:lnTo>
                    <a:lnTo>
                      <a:pt x="126" y="128"/>
                    </a:lnTo>
                    <a:lnTo>
                      <a:pt x="104" y="100"/>
                    </a:lnTo>
                    <a:lnTo>
                      <a:pt x="104" y="100"/>
                    </a:lnTo>
                    <a:lnTo>
                      <a:pt x="112" y="94"/>
                    </a:lnTo>
                    <a:lnTo>
                      <a:pt x="118" y="88"/>
                    </a:lnTo>
                    <a:lnTo>
                      <a:pt x="122" y="80"/>
                    </a:lnTo>
                    <a:lnTo>
                      <a:pt x="126" y="72"/>
                    </a:lnTo>
                    <a:lnTo>
                      <a:pt x="126" y="72"/>
                    </a:lnTo>
                    <a:lnTo>
                      <a:pt x="126" y="62"/>
                    </a:lnTo>
                    <a:lnTo>
                      <a:pt x="122" y="52"/>
                    </a:lnTo>
                    <a:lnTo>
                      <a:pt x="116" y="46"/>
                    </a:lnTo>
                    <a:lnTo>
                      <a:pt x="108" y="44"/>
                    </a:lnTo>
                    <a:lnTo>
                      <a:pt x="108" y="44"/>
                    </a:lnTo>
                    <a:lnTo>
                      <a:pt x="98" y="44"/>
                    </a:lnTo>
                    <a:lnTo>
                      <a:pt x="92" y="48"/>
                    </a:lnTo>
                    <a:lnTo>
                      <a:pt x="86" y="54"/>
                    </a:lnTo>
                    <a:lnTo>
                      <a:pt x="82" y="62"/>
                    </a:lnTo>
                    <a:lnTo>
                      <a:pt x="82" y="62"/>
                    </a:lnTo>
                    <a:lnTo>
                      <a:pt x="82" y="70"/>
                    </a:lnTo>
                    <a:lnTo>
                      <a:pt x="84" y="76"/>
                    </a:lnTo>
                    <a:lnTo>
                      <a:pt x="90" y="86"/>
                    </a:lnTo>
                    <a:lnTo>
                      <a:pt x="72" y="112"/>
                    </a:lnTo>
                    <a:lnTo>
                      <a:pt x="0" y="86"/>
                    </a:lnTo>
                    <a:lnTo>
                      <a:pt x="12" y="0"/>
                    </a:lnTo>
                    <a:lnTo>
                      <a:pt x="46" y="4"/>
                    </a:lnTo>
                    <a:lnTo>
                      <a:pt x="36" y="64"/>
                    </a:lnTo>
                    <a:lnTo>
                      <a:pt x="56" y="70"/>
                    </a:lnTo>
                    <a:close/>
                  </a:path>
                </a:pathLst>
              </a:custGeom>
              <a:solidFill>
                <a:srgbClr val="B7A2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420" name="Picture 52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02015" y="3474793"/>
                <a:ext cx="371475"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1" name="Freeform 526"/>
              <p:cNvSpPr>
                <a:spLocks/>
              </p:cNvSpPr>
              <p:nvPr/>
            </p:nvSpPr>
            <p:spPr bwMode="auto">
              <a:xfrm>
                <a:off x="-4309940" y="2344493"/>
                <a:ext cx="1123950" cy="1765300"/>
              </a:xfrm>
              <a:custGeom>
                <a:avLst/>
                <a:gdLst>
                  <a:gd name="T0" fmla="*/ 686 w 708"/>
                  <a:gd name="T1" fmla="*/ 60 h 1112"/>
                  <a:gd name="T2" fmla="*/ 696 w 708"/>
                  <a:gd name="T3" fmla="*/ 136 h 1112"/>
                  <a:gd name="T4" fmla="*/ 706 w 708"/>
                  <a:gd name="T5" fmla="*/ 268 h 1112"/>
                  <a:gd name="T6" fmla="*/ 708 w 708"/>
                  <a:gd name="T7" fmla="*/ 372 h 1112"/>
                  <a:gd name="T8" fmla="*/ 700 w 708"/>
                  <a:gd name="T9" fmla="*/ 482 h 1112"/>
                  <a:gd name="T10" fmla="*/ 678 w 708"/>
                  <a:gd name="T11" fmla="*/ 584 h 1112"/>
                  <a:gd name="T12" fmla="*/ 662 w 708"/>
                  <a:gd name="T13" fmla="*/ 630 h 1112"/>
                  <a:gd name="T14" fmla="*/ 640 w 708"/>
                  <a:gd name="T15" fmla="*/ 672 h 1112"/>
                  <a:gd name="T16" fmla="*/ 614 w 708"/>
                  <a:gd name="T17" fmla="*/ 708 h 1112"/>
                  <a:gd name="T18" fmla="*/ 584 w 708"/>
                  <a:gd name="T19" fmla="*/ 740 h 1112"/>
                  <a:gd name="T20" fmla="*/ 532 w 708"/>
                  <a:gd name="T21" fmla="*/ 788 h 1112"/>
                  <a:gd name="T22" fmla="*/ 482 w 708"/>
                  <a:gd name="T23" fmla="*/ 822 h 1112"/>
                  <a:gd name="T24" fmla="*/ 418 w 708"/>
                  <a:gd name="T25" fmla="*/ 858 h 1112"/>
                  <a:gd name="T26" fmla="*/ 346 w 708"/>
                  <a:gd name="T27" fmla="*/ 894 h 1112"/>
                  <a:gd name="T28" fmla="*/ 316 w 708"/>
                  <a:gd name="T29" fmla="*/ 916 h 1112"/>
                  <a:gd name="T30" fmla="*/ 292 w 708"/>
                  <a:gd name="T31" fmla="*/ 944 h 1112"/>
                  <a:gd name="T32" fmla="*/ 272 w 708"/>
                  <a:gd name="T33" fmla="*/ 974 h 1112"/>
                  <a:gd name="T34" fmla="*/ 246 w 708"/>
                  <a:gd name="T35" fmla="*/ 1028 h 1112"/>
                  <a:gd name="T36" fmla="*/ 226 w 708"/>
                  <a:gd name="T37" fmla="*/ 1082 h 1112"/>
                  <a:gd name="T38" fmla="*/ 210 w 708"/>
                  <a:gd name="T39" fmla="*/ 1104 h 1112"/>
                  <a:gd name="T40" fmla="*/ 204 w 708"/>
                  <a:gd name="T41" fmla="*/ 1108 h 1112"/>
                  <a:gd name="T42" fmla="*/ 178 w 708"/>
                  <a:gd name="T43" fmla="*/ 1112 h 1112"/>
                  <a:gd name="T44" fmla="*/ 128 w 708"/>
                  <a:gd name="T45" fmla="*/ 1106 h 1112"/>
                  <a:gd name="T46" fmla="*/ 100 w 708"/>
                  <a:gd name="T47" fmla="*/ 1094 h 1112"/>
                  <a:gd name="T48" fmla="*/ 74 w 708"/>
                  <a:gd name="T49" fmla="*/ 1076 h 1112"/>
                  <a:gd name="T50" fmla="*/ 46 w 708"/>
                  <a:gd name="T51" fmla="*/ 1050 h 1112"/>
                  <a:gd name="T52" fmla="*/ 22 w 708"/>
                  <a:gd name="T53" fmla="*/ 1016 h 1112"/>
                  <a:gd name="T54" fmla="*/ 12 w 708"/>
                  <a:gd name="T55" fmla="*/ 998 h 1112"/>
                  <a:gd name="T56" fmla="*/ 2 w 708"/>
                  <a:gd name="T57" fmla="*/ 960 h 1112"/>
                  <a:gd name="T58" fmla="*/ 2 w 708"/>
                  <a:gd name="T59" fmla="*/ 922 h 1112"/>
                  <a:gd name="T60" fmla="*/ 12 w 708"/>
                  <a:gd name="T61" fmla="*/ 886 h 1112"/>
                  <a:gd name="T62" fmla="*/ 28 w 708"/>
                  <a:gd name="T63" fmla="*/ 850 h 1112"/>
                  <a:gd name="T64" fmla="*/ 54 w 708"/>
                  <a:gd name="T65" fmla="*/ 816 h 1112"/>
                  <a:gd name="T66" fmla="*/ 84 w 708"/>
                  <a:gd name="T67" fmla="*/ 784 h 1112"/>
                  <a:gd name="T68" fmla="*/ 136 w 708"/>
                  <a:gd name="T69" fmla="*/ 742 h 1112"/>
                  <a:gd name="T70" fmla="*/ 154 w 708"/>
                  <a:gd name="T71" fmla="*/ 728 h 1112"/>
                  <a:gd name="T72" fmla="*/ 190 w 708"/>
                  <a:gd name="T73" fmla="*/ 692 h 1112"/>
                  <a:gd name="T74" fmla="*/ 224 w 708"/>
                  <a:gd name="T75" fmla="*/ 646 h 1112"/>
                  <a:gd name="T76" fmla="*/ 252 w 708"/>
                  <a:gd name="T77" fmla="*/ 598 h 1112"/>
                  <a:gd name="T78" fmla="*/ 276 w 708"/>
                  <a:gd name="T79" fmla="*/ 546 h 1112"/>
                  <a:gd name="T80" fmla="*/ 292 w 708"/>
                  <a:gd name="T81" fmla="*/ 496 h 1112"/>
                  <a:gd name="T82" fmla="*/ 298 w 708"/>
                  <a:gd name="T83" fmla="*/ 452 h 1112"/>
                  <a:gd name="T84" fmla="*/ 296 w 708"/>
                  <a:gd name="T85" fmla="*/ 416 h 1112"/>
                  <a:gd name="T86" fmla="*/ 292 w 708"/>
                  <a:gd name="T87" fmla="*/ 400 h 1112"/>
                  <a:gd name="T88" fmla="*/ 288 w 708"/>
                  <a:gd name="T89" fmla="*/ 384 h 1112"/>
                  <a:gd name="T90" fmla="*/ 290 w 708"/>
                  <a:gd name="T91" fmla="*/ 358 h 1112"/>
                  <a:gd name="T92" fmla="*/ 312 w 708"/>
                  <a:gd name="T93" fmla="*/ 288 h 1112"/>
                  <a:gd name="T94" fmla="*/ 352 w 708"/>
                  <a:gd name="T95" fmla="*/ 204 h 1112"/>
                  <a:gd name="T96" fmla="*/ 404 w 708"/>
                  <a:gd name="T97" fmla="*/ 120 h 1112"/>
                  <a:gd name="T98" fmla="*/ 452 w 708"/>
                  <a:gd name="T99" fmla="*/ 66 h 1112"/>
                  <a:gd name="T100" fmla="*/ 486 w 708"/>
                  <a:gd name="T101" fmla="*/ 36 h 1112"/>
                  <a:gd name="T102" fmla="*/ 522 w 708"/>
                  <a:gd name="T103" fmla="*/ 14 h 1112"/>
                  <a:gd name="T104" fmla="*/ 558 w 708"/>
                  <a:gd name="T105" fmla="*/ 2 h 1112"/>
                  <a:gd name="T106" fmla="*/ 594 w 708"/>
                  <a:gd name="T107" fmla="*/ 2 h 1112"/>
                  <a:gd name="T108" fmla="*/ 632 w 708"/>
                  <a:gd name="T109" fmla="*/ 14 h 1112"/>
                  <a:gd name="T110" fmla="*/ 668 w 708"/>
                  <a:gd name="T111" fmla="*/ 40 h 1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08" h="1112">
                    <a:moveTo>
                      <a:pt x="686" y="60"/>
                    </a:moveTo>
                    <a:lnTo>
                      <a:pt x="686" y="60"/>
                    </a:lnTo>
                    <a:lnTo>
                      <a:pt x="688" y="80"/>
                    </a:lnTo>
                    <a:lnTo>
                      <a:pt x="696" y="136"/>
                    </a:lnTo>
                    <a:lnTo>
                      <a:pt x="704" y="218"/>
                    </a:lnTo>
                    <a:lnTo>
                      <a:pt x="706" y="268"/>
                    </a:lnTo>
                    <a:lnTo>
                      <a:pt x="708" y="318"/>
                    </a:lnTo>
                    <a:lnTo>
                      <a:pt x="708" y="372"/>
                    </a:lnTo>
                    <a:lnTo>
                      <a:pt x="704" y="426"/>
                    </a:lnTo>
                    <a:lnTo>
                      <a:pt x="700" y="482"/>
                    </a:lnTo>
                    <a:lnTo>
                      <a:pt x="690" y="534"/>
                    </a:lnTo>
                    <a:lnTo>
                      <a:pt x="678" y="584"/>
                    </a:lnTo>
                    <a:lnTo>
                      <a:pt x="670" y="608"/>
                    </a:lnTo>
                    <a:lnTo>
                      <a:pt x="662" y="630"/>
                    </a:lnTo>
                    <a:lnTo>
                      <a:pt x="652" y="652"/>
                    </a:lnTo>
                    <a:lnTo>
                      <a:pt x="640" y="672"/>
                    </a:lnTo>
                    <a:lnTo>
                      <a:pt x="628" y="692"/>
                    </a:lnTo>
                    <a:lnTo>
                      <a:pt x="614" y="708"/>
                    </a:lnTo>
                    <a:lnTo>
                      <a:pt x="614" y="708"/>
                    </a:lnTo>
                    <a:lnTo>
                      <a:pt x="584" y="740"/>
                    </a:lnTo>
                    <a:lnTo>
                      <a:pt x="558" y="766"/>
                    </a:lnTo>
                    <a:lnTo>
                      <a:pt x="532" y="788"/>
                    </a:lnTo>
                    <a:lnTo>
                      <a:pt x="506" y="806"/>
                    </a:lnTo>
                    <a:lnTo>
                      <a:pt x="482" y="822"/>
                    </a:lnTo>
                    <a:lnTo>
                      <a:pt x="460" y="836"/>
                    </a:lnTo>
                    <a:lnTo>
                      <a:pt x="418" y="858"/>
                    </a:lnTo>
                    <a:lnTo>
                      <a:pt x="380" y="876"/>
                    </a:lnTo>
                    <a:lnTo>
                      <a:pt x="346" y="894"/>
                    </a:lnTo>
                    <a:lnTo>
                      <a:pt x="330" y="904"/>
                    </a:lnTo>
                    <a:lnTo>
                      <a:pt x="316" y="916"/>
                    </a:lnTo>
                    <a:lnTo>
                      <a:pt x="304" y="928"/>
                    </a:lnTo>
                    <a:lnTo>
                      <a:pt x="292" y="944"/>
                    </a:lnTo>
                    <a:lnTo>
                      <a:pt x="292" y="944"/>
                    </a:lnTo>
                    <a:lnTo>
                      <a:pt x="272" y="974"/>
                    </a:lnTo>
                    <a:lnTo>
                      <a:pt x="256" y="1002"/>
                    </a:lnTo>
                    <a:lnTo>
                      <a:pt x="246" y="1028"/>
                    </a:lnTo>
                    <a:lnTo>
                      <a:pt x="238" y="1048"/>
                    </a:lnTo>
                    <a:lnTo>
                      <a:pt x="226" y="1082"/>
                    </a:lnTo>
                    <a:lnTo>
                      <a:pt x="218" y="1094"/>
                    </a:lnTo>
                    <a:lnTo>
                      <a:pt x="210" y="1104"/>
                    </a:lnTo>
                    <a:lnTo>
                      <a:pt x="210" y="1104"/>
                    </a:lnTo>
                    <a:lnTo>
                      <a:pt x="204" y="1108"/>
                    </a:lnTo>
                    <a:lnTo>
                      <a:pt x="196" y="1110"/>
                    </a:lnTo>
                    <a:lnTo>
                      <a:pt x="178" y="1112"/>
                    </a:lnTo>
                    <a:lnTo>
                      <a:pt x="154" y="1112"/>
                    </a:lnTo>
                    <a:lnTo>
                      <a:pt x="128" y="1106"/>
                    </a:lnTo>
                    <a:lnTo>
                      <a:pt x="114" y="1100"/>
                    </a:lnTo>
                    <a:lnTo>
                      <a:pt x="100" y="1094"/>
                    </a:lnTo>
                    <a:lnTo>
                      <a:pt x="86" y="1086"/>
                    </a:lnTo>
                    <a:lnTo>
                      <a:pt x="74" y="1076"/>
                    </a:lnTo>
                    <a:lnTo>
                      <a:pt x="60" y="1064"/>
                    </a:lnTo>
                    <a:lnTo>
                      <a:pt x="46" y="1050"/>
                    </a:lnTo>
                    <a:lnTo>
                      <a:pt x="34" y="1034"/>
                    </a:lnTo>
                    <a:lnTo>
                      <a:pt x="22" y="1016"/>
                    </a:lnTo>
                    <a:lnTo>
                      <a:pt x="22" y="1016"/>
                    </a:lnTo>
                    <a:lnTo>
                      <a:pt x="12" y="998"/>
                    </a:lnTo>
                    <a:lnTo>
                      <a:pt x="6" y="980"/>
                    </a:lnTo>
                    <a:lnTo>
                      <a:pt x="2" y="960"/>
                    </a:lnTo>
                    <a:lnTo>
                      <a:pt x="0" y="942"/>
                    </a:lnTo>
                    <a:lnTo>
                      <a:pt x="2" y="922"/>
                    </a:lnTo>
                    <a:lnTo>
                      <a:pt x="6" y="904"/>
                    </a:lnTo>
                    <a:lnTo>
                      <a:pt x="12" y="886"/>
                    </a:lnTo>
                    <a:lnTo>
                      <a:pt x="18" y="868"/>
                    </a:lnTo>
                    <a:lnTo>
                      <a:pt x="28" y="850"/>
                    </a:lnTo>
                    <a:lnTo>
                      <a:pt x="40" y="832"/>
                    </a:lnTo>
                    <a:lnTo>
                      <a:pt x="54" y="816"/>
                    </a:lnTo>
                    <a:lnTo>
                      <a:pt x="68" y="800"/>
                    </a:lnTo>
                    <a:lnTo>
                      <a:pt x="84" y="784"/>
                    </a:lnTo>
                    <a:lnTo>
                      <a:pt x="100" y="770"/>
                    </a:lnTo>
                    <a:lnTo>
                      <a:pt x="136" y="742"/>
                    </a:lnTo>
                    <a:lnTo>
                      <a:pt x="136" y="742"/>
                    </a:lnTo>
                    <a:lnTo>
                      <a:pt x="154" y="728"/>
                    </a:lnTo>
                    <a:lnTo>
                      <a:pt x="174" y="712"/>
                    </a:lnTo>
                    <a:lnTo>
                      <a:pt x="190" y="692"/>
                    </a:lnTo>
                    <a:lnTo>
                      <a:pt x="208" y="670"/>
                    </a:lnTo>
                    <a:lnTo>
                      <a:pt x="224" y="646"/>
                    </a:lnTo>
                    <a:lnTo>
                      <a:pt x="238" y="622"/>
                    </a:lnTo>
                    <a:lnTo>
                      <a:pt x="252" y="598"/>
                    </a:lnTo>
                    <a:lnTo>
                      <a:pt x="264" y="572"/>
                    </a:lnTo>
                    <a:lnTo>
                      <a:pt x="276" y="546"/>
                    </a:lnTo>
                    <a:lnTo>
                      <a:pt x="284" y="520"/>
                    </a:lnTo>
                    <a:lnTo>
                      <a:pt x="292" y="496"/>
                    </a:lnTo>
                    <a:lnTo>
                      <a:pt x="296" y="474"/>
                    </a:lnTo>
                    <a:lnTo>
                      <a:pt x="298" y="452"/>
                    </a:lnTo>
                    <a:lnTo>
                      <a:pt x="300" y="432"/>
                    </a:lnTo>
                    <a:lnTo>
                      <a:pt x="296" y="416"/>
                    </a:lnTo>
                    <a:lnTo>
                      <a:pt x="292" y="400"/>
                    </a:lnTo>
                    <a:lnTo>
                      <a:pt x="292" y="400"/>
                    </a:lnTo>
                    <a:lnTo>
                      <a:pt x="290" y="394"/>
                    </a:lnTo>
                    <a:lnTo>
                      <a:pt x="288" y="384"/>
                    </a:lnTo>
                    <a:lnTo>
                      <a:pt x="288" y="372"/>
                    </a:lnTo>
                    <a:lnTo>
                      <a:pt x="290" y="358"/>
                    </a:lnTo>
                    <a:lnTo>
                      <a:pt x="298" y="324"/>
                    </a:lnTo>
                    <a:lnTo>
                      <a:pt x="312" y="288"/>
                    </a:lnTo>
                    <a:lnTo>
                      <a:pt x="330" y="246"/>
                    </a:lnTo>
                    <a:lnTo>
                      <a:pt x="352" y="204"/>
                    </a:lnTo>
                    <a:lnTo>
                      <a:pt x="376" y="160"/>
                    </a:lnTo>
                    <a:lnTo>
                      <a:pt x="404" y="120"/>
                    </a:lnTo>
                    <a:lnTo>
                      <a:pt x="436" y="82"/>
                    </a:lnTo>
                    <a:lnTo>
                      <a:pt x="452" y="66"/>
                    </a:lnTo>
                    <a:lnTo>
                      <a:pt x="468" y="50"/>
                    </a:lnTo>
                    <a:lnTo>
                      <a:pt x="486" y="36"/>
                    </a:lnTo>
                    <a:lnTo>
                      <a:pt x="504" y="24"/>
                    </a:lnTo>
                    <a:lnTo>
                      <a:pt x="522" y="14"/>
                    </a:lnTo>
                    <a:lnTo>
                      <a:pt x="540" y="8"/>
                    </a:lnTo>
                    <a:lnTo>
                      <a:pt x="558" y="2"/>
                    </a:lnTo>
                    <a:lnTo>
                      <a:pt x="576" y="0"/>
                    </a:lnTo>
                    <a:lnTo>
                      <a:pt x="594" y="2"/>
                    </a:lnTo>
                    <a:lnTo>
                      <a:pt x="612" y="6"/>
                    </a:lnTo>
                    <a:lnTo>
                      <a:pt x="632" y="14"/>
                    </a:lnTo>
                    <a:lnTo>
                      <a:pt x="650" y="24"/>
                    </a:lnTo>
                    <a:lnTo>
                      <a:pt x="668" y="40"/>
                    </a:lnTo>
                    <a:lnTo>
                      <a:pt x="686" y="60"/>
                    </a:lnTo>
                    <a:close/>
                  </a:path>
                </a:pathLst>
              </a:custGeom>
              <a:solidFill>
                <a:srgbClr val="FFDCC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22" name="Freeform 527"/>
              <p:cNvSpPr>
                <a:spLocks/>
              </p:cNvSpPr>
              <p:nvPr/>
            </p:nvSpPr>
            <p:spPr bwMode="auto">
              <a:xfrm>
                <a:off x="-4309940" y="2344493"/>
                <a:ext cx="1123950" cy="1765300"/>
              </a:xfrm>
              <a:custGeom>
                <a:avLst/>
                <a:gdLst>
                  <a:gd name="T0" fmla="*/ 686 w 708"/>
                  <a:gd name="T1" fmla="*/ 60 h 1112"/>
                  <a:gd name="T2" fmla="*/ 696 w 708"/>
                  <a:gd name="T3" fmla="*/ 136 h 1112"/>
                  <a:gd name="T4" fmla="*/ 706 w 708"/>
                  <a:gd name="T5" fmla="*/ 268 h 1112"/>
                  <a:gd name="T6" fmla="*/ 708 w 708"/>
                  <a:gd name="T7" fmla="*/ 372 h 1112"/>
                  <a:gd name="T8" fmla="*/ 700 w 708"/>
                  <a:gd name="T9" fmla="*/ 482 h 1112"/>
                  <a:gd name="T10" fmla="*/ 678 w 708"/>
                  <a:gd name="T11" fmla="*/ 584 h 1112"/>
                  <a:gd name="T12" fmla="*/ 662 w 708"/>
                  <a:gd name="T13" fmla="*/ 630 h 1112"/>
                  <a:gd name="T14" fmla="*/ 640 w 708"/>
                  <a:gd name="T15" fmla="*/ 672 h 1112"/>
                  <a:gd name="T16" fmla="*/ 614 w 708"/>
                  <a:gd name="T17" fmla="*/ 708 h 1112"/>
                  <a:gd name="T18" fmla="*/ 584 w 708"/>
                  <a:gd name="T19" fmla="*/ 740 h 1112"/>
                  <a:gd name="T20" fmla="*/ 532 w 708"/>
                  <a:gd name="T21" fmla="*/ 788 h 1112"/>
                  <a:gd name="T22" fmla="*/ 482 w 708"/>
                  <a:gd name="T23" fmla="*/ 822 h 1112"/>
                  <a:gd name="T24" fmla="*/ 418 w 708"/>
                  <a:gd name="T25" fmla="*/ 858 h 1112"/>
                  <a:gd name="T26" fmla="*/ 346 w 708"/>
                  <a:gd name="T27" fmla="*/ 894 h 1112"/>
                  <a:gd name="T28" fmla="*/ 316 w 708"/>
                  <a:gd name="T29" fmla="*/ 916 h 1112"/>
                  <a:gd name="T30" fmla="*/ 292 w 708"/>
                  <a:gd name="T31" fmla="*/ 944 h 1112"/>
                  <a:gd name="T32" fmla="*/ 272 w 708"/>
                  <a:gd name="T33" fmla="*/ 974 h 1112"/>
                  <a:gd name="T34" fmla="*/ 246 w 708"/>
                  <a:gd name="T35" fmla="*/ 1028 h 1112"/>
                  <a:gd name="T36" fmla="*/ 226 w 708"/>
                  <a:gd name="T37" fmla="*/ 1082 h 1112"/>
                  <a:gd name="T38" fmla="*/ 210 w 708"/>
                  <a:gd name="T39" fmla="*/ 1104 h 1112"/>
                  <a:gd name="T40" fmla="*/ 204 w 708"/>
                  <a:gd name="T41" fmla="*/ 1108 h 1112"/>
                  <a:gd name="T42" fmla="*/ 178 w 708"/>
                  <a:gd name="T43" fmla="*/ 1112 h 1112"/>
                  <a:gd name="T44" fmla="*/ 128 w 708"/>
                  <a:gd name="T45" fmla="*/ 1106 h 1112"/>
                  <a:gd name="T46" fmla="*/ 100 w 708"/>
                  <a:gd name="T47" fmla="*/ 1094 h 1112"/>
                  <a:gd name="T48" fmla="*/ 74 w 708"/>
                  <a:gd name="T49" fmla="*/ 1076 h 1112"/>
                  <a:gd name="T50" fmla="*/ 46 w 708"/>
                  <a:gd name="T51" fmla="*/ 1050 h 1112"/>
                  <a:gd name="T52" fmla="*/ 22 w 708"/>
                  <a:gd name="T53" fmla="*/ 1016 h 1112"/>
                  <a:gd name="T54" fmla="*/ 12 w 708"/>
                  <a:gd name="T55" fmla="*/ 998 h 1112"/>
                  <a:gd name="T56" fmla="*/ 2 w 708"/>
                  <a:gd name="T57" fmla="*/ 960 h 1112"/>
                  <a:gd name="T58" fmla="*/ 2 w 708"/>
                  <a:gd name="T59" fmla="*/ 922 h 1112"/>
                  <a:gd name="T60" fmla="*/ 12 w 708"/>
                  <a:gd name="T61" fmla="*/ 886 h 1112"/>
                  <a:gd name="T62" fmla="*/ 28 w 708"/>
                  <a:gd name="T63" fmla="*/ 850 h 1112"/>
                  <a:gd name="T64" fmla="*/ 54 w 708"/>
                  <a:gd name="T65" fmla="*/ 816 h 1112"/>
                  <a:gd name="T66" fmla="*/ 84 w 708"/>
                  <a:gd name="T67" fmla="*/ 784 h 1112"/>
                  <a:gd name="T68" fmla="*/ 136 w 708"/>
                  <a:gd name="T69" fmla="*/ 742 h 1112"/>
                  <a:gd name="T70" fmla="*/ 154 w 708"/>
                  <a:gd name="T71" fmla="*/ 728 h 1112"/>
                  <a:gd name="T72" fmla="*/ 190 w 708"/>
                  <a:gd name="T73" fmla="*/ 692 h 1112"/>
                  <a:gd name="T74" fmla="*/ 224 w 708"/>
                  <a:gd name="T75" fmla="*/ 646 h 1112"/>
                  <a:gd name="T76" fmla="*/ 252 w 708"/>
                  <a:gd name="T77" fmla="*/ 598 h 1112"/>
                  <a:gd name="T78" fmla="*/ 276 w 708"/>
                  <a:gd name="T79" fmla="*/ 546 h 1112"/>
                  <a:gd name="T80" fmla="*/ 292 w 708"/>
                  <a:gd name="T81" fmla="*/ 496 h 1112"/>
                  <a:gd name="T82" fmla="*/ 298 w 708"/>
                  <a:gd name="T83" fmla="*/ 452 h 1112"/>
                  <a:gd name="T84" fmla="*/ 296 w 708"/>
                  <a:gd name="T85" fmla="*/ 416 h 1112"/>
                  <a:gd name="T86" fmla="*/ 292 w 708"/>
                  <a:gd name="T87" fmla="*/ 400 h 1112"/>
                  <a:gd name="T88" fmla="*/ 288 w 708"/>
                  <a:gd name="T89" fmla="*/ 384 h 1112"/>
                  <a:gd name="T90" fmla="*/ 290 w 708"/>
                  <a:gd name="T91" fmla="*/ 358 h 1112"/>
                  <a:gd name="T92" fmla="*/ 312 w 708"/>
                  <a:gd name="T93" fmla="*/ 288 h 1112"/>
                  <a:gd name="T94" fmla="*/ 352 w 708"/>
                  <a:gd name="T95" fmla="*/ 204 h 1112"/>
                  <a:gd name="T96" fmla="*/ 404 w 708"/>
                  <a:gd name="T97" fmla="*/ 120 h 1112"/>
                  <a:gd name="T98" fmla="*/ 452 w 708"/>
                  <a:gd name="T99" fmla="*/ 66 h 1112"/>
                  <a:gd name="T100" fmla="*/ 486 w 708"/>
                  <a:gd name="T101" fmla="*/ 36 h 1112"/>
                  <a:gd name="T102" fmla="*/ 522 w 708"/>
                  <a:gd name="T103" fmla="*/ 14 h 1112"/>
                  <a:gd name="T104" fmla="*/ 558 w 708"/>
                  <a:gd name="T105" fmla="*/ 2 h 1112"/>
                  <a:gd name="T106" fmla="*/ 594 w 708"/>
                  <a:gd name="T107" fmla="*/ 2 h 1112"/>
                  <a:gd name="T108" fmla="*/ 632 w 708"/>
                  <a:gd name="T109" fmla="*/ 14 h 1112"/>
                  <a:gd name="T110" fmla="*/ 668 w 708"/>
                  <a:gd name="T111" fmla="*/ 40 h 1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08" h="1112">
                    <a:moveTo>
                      <a:pt x="686" y="60"/>
                    </a:moveTo>
                    <a:lnTo>
                      <a:pt x="686" y="60"/>
                    </a:lnTo>
                    <a:lnTo>
                      <a:pt x="688" y="80"/>
                    </a:lnTo>
                    <a:lnTo>
                      <a:pt x="696" y="136"/>
                    </a:lnTo>
                    <a:lnTo>
                      <a:pt x="704" y="218"/>
                    </a:lnTo>
                    <a:lnTo>
                      <a:pt x="706" y="268"/>
                    </a:lnTo>
                    <a:lnTo>
                      <a:pt x="708" y="318"/>
                    </a:lnTo>
                    <a:lnTo>
                      <a:pt x="708" y="372"/>
                    </a:lnTo>
                    <a:lnTo>
                      <a:pt x="704" y="426"/>
                    </a:lnTo>
                    <a:lnTo>
                      <a:pt x="700" y="482"/>
                    </a:lnTo>
                    <a:lnTo>
                      <a:pt x="690" y="534"/>
                    </a:lnTo>
                    <a:lnTo>
                      <a:pt x="678" y="584"/>
                    </a:lnTo>
                    <a:lnTo>
                      <a:pt x="670" y="608"/>
                    </a:lnTo>
                    <a:lnTo>
                      <a:pt x="662" y="630"/>
                    </a:lnTo>
                    <a:lnTo>
                      <a:pt x="652" y="652"/>
                    </a:lnTo>
                    <a:lnTo>
                      <a:pt x="640" y="672"/>
                    </a:lnTo>
                    <a:lnTo>
                      <a:pt x="628" y="692"/>
                    </a:lnTo>
                    <a:lnTo>
                      <a:pt x="614" y="708"/>
                    </a:lnTo>
                    <a:lnTo>
                      <a:pt x="614" y="708"/>
                    </a:lnTo>
                    <a:lnTo>
                      <a:pt x="584" y="740"/>
                    </a:lnTo>
                    <a:lnTo>
                      <a:pt x="558" y="766"/>
                    </a:lnTo>
                    <a:lnTo>
                      <a:pt x="532" y="788"/>
                    </a:lnTo>
                    <a:lnTo>
                      <a:pt x="506" y="806"/>
                    </a:lnTo>
                    <a:lnTo>
                      <a:pt x="482" y="822"/>
                    </a:lnTo>
                    <a:lnTo>
                      <a:pt x="460" y="836"/>
                    </a:lnTo>
                    <a:lnTo>
                      <a:pt x="418" y="858"/>
                    </a:lnTo>
                    <a:lnTo>
                      <a:pt x="380" y="876"/>
                    </a:lnTo>
                    <a:lnTo>
                      <a:pt x="346" y="894"/>
                    </a:lnTo>
                    <a:lnTo>
                      <a:pt x="330" y="904"/>
                    </a:lnTo>
                    <a:lnTo>
                      <a:pt x="316" y="916"/>
                    </a:lnTo>
                    <a:lnTo>
                      <a:pt x="304" y="928"/>
                    </a:lnTo>
                    <a:lnTo>
                      <a:pt x="292" y="944"/>
                    </a:lnTo>
                    <a:lnTo>
                      <a:pt x="292" y="944"/>
                    </a:lnTo>
                    <a:lnTo>
                      <a:pt x="272" y="974"/>
                    </a:lnTo>
                    <a:lnTo>
                      <a:pt x="256" y="1002"/>
                    </a:lnTo>
                    <a:lnTo>
                      <a:pt x="246" y="1028"/>
                    </a:lnTo>
                    <a:lnTo>
                      <a:pt x="238" y="1048"/>
                    </a:lnTo>
                    <a:lnTo>
                      <a:pt x="226" y="1082"/>
                    </a:lnTo>
                    <a:lnTo>
                      <a:pt x="218" y="1094"/>
                    </a:lnTo>
                    <a:lnTo>
                      <a:pt x="210" y="1104"/>
                    </a:lnTo>
                    <a:lnTo>
                      <a:pt x="210" y="1104"/>
                    </a:lnTo>
                    <a:lnTo>
                      <a:pt x="204" y="1108"/>
                    </a:lnTo>
                    <a:lnTo>
                      <a:pt x="196" y="1110"/>
                    </a:lnTo>
                    <a:lnTo>
                      <a:pt x="178" y="1112"/>
                    </a:lnTo>
                    <a:lnTo>
                      <a:pt x="154" y="1112"/>
                    </a:lnTo>
                    <a:lnTo>
                      <a:pt x="128" y="1106"/>
                    </a:lnTo>
                    <a:lnTo>
                      <a:pt x="114" y="1100"/>
                    </a:lnTo>
                    <a:lnTo>
                      <a:pt x="100" y="1094"/>
                    </a:lnTo>
                    <a:lnTo>
                      <a:pt x="86" y="1086"/>
                    </a:lnTo>
                    <a:lnTo>
                      <a:pt x="74" y="1076"/>
                    </a:lnTo>
                    <a:lnTo>
                      <a:pt x="60" y="1064"/>
                    </a:lnTo>
                    <a:lnTo>
                      <a:pt x="46" y="1050"/>
                    </a:lnTo>
                    <a:lnTo>
                      <a:pt x="34" y="1034"/>
                    </a:lnTo>
                    <a:lnTo>
                      <a:pt x="22" y="1016"/>
                    </a:lnTo>
                    <a:lnTo>
                      <a:pt x="22" y="1016"/>
                    </a:lnTo>
                    <a:lnTo>
                      <a:pt x="12" y="998"/>
                    </a:lnTo>
                    <a:lnTo>
                      <a:pt x="6" y="980"/>
                    </a:lnTo>
                    <a:lnTo>
                      <a:pt x="2" y="960"/>
                    </a:lnTo>
                    <a:lnTo>
                      <a:pt x="0" y="942"/>
                    </a:lnTo>
                    <a:lnTo>
                      <a:pt x="2" y="922"/>
                    </a:lnTo>
                    <a:lnTo>
                      <a:pt x="6" y="904"/>
                    </a:lnTo>
                    <a:lnTo>
                      <a:pt x="12" y="886"/>
                    </a:lnTo>
                    <a:lnTo>
                      <a:pt x="18" y="868"/>
                    </a:lnTo>
                    <a:lnTo>
                      <a:pt x="28" y="850"/>
                    </a:lnTo>
                    <a:lnTo>
                      <a:pt x="40" y="832"/>
                    </a:lnTo>
                    <a:lnTo>
                      <a:pt x="54" y="816"/>
                    </a:lnTo>
                    <a:lnTo>
                      <a:pt x="68" y="800"/>
                    </a:lnTo>
                    <a:lnTo>
                      <a:pt x="84" y="784"/>
                    </a:lnTo>
                    <a:lnTo>
                      <a:pt x="100" y="770"/>
                    </a:lnTo>
                    <a:lnTo>
                      <a:pt x="136" y="742"/>
                    </a:lnTo>
                    <a:lnTo>
                      <a:pt x="136" y="742"/>
                    </a:lnTo>
                    <a:lnTo>
                      <a:pt x="154" y="728"/>
                    </a:lnTo>
                    <a:lnTo>
                      <a:pt x="174" y="712"/>
                    </a:lnTo>
                    <a:lnTo>
                      <a:pt x="190" y="692"/>
                    </a:lnTo>
                    <a:lnTo>
                      <a:pt x="208" y="670"/>
                    </a:lnTo>
                    <a:lnTo>
                      <a:pt x="224" y="646"/>
                    </a:lnTo>
                    <a:lnTo>
                      <a:pt x="238" y="622"/>
                    </a:lnTo>
                    <a:lnTo>
                      <a:pt x="252" y="598"/>
                    </a:lnTo>
                    <a:lnTo>
                      <a:pt x="264" y="572"/>
                    </a:lnTo>
                    <a:lnTo>
                      <a:pt x="276" y="546"/>
                    </a:lnTo>
                    <a:lnTo>
                      <a:pt x="284" y="520"/>
                    </a:lnTo>
                    <a:lnTo>
                      <a:pt x="292" y="496"/>
                    </a:lnTo>
                    <a:lnTo>
                      <a:pt x="296" y="474"/>
                    </a:lnTo>
                    <a:lnTo>
                      <a:pt x="298" y="452"/>
                    </a:lnTo>
                    <a:lnTo>
                      <a:pt x="300" y="432"/>
                    </a:lnTo>
                    <a:lnTo>
                      <a:pt x="296" y="416"/>
                    </a:lnTo>
                    <a:lnTo>
                      <a:pt x="292" y="400"/>
                    </a:lnTo>
                    <a:lnTo>
                      <a:pt x="292" y="400"/>
                    </a:lnTo>
                    <a:lnTo>
                      <a:pt x="290" y="394"/>
                    </a:lnTo>
                    <a:lnTo>
                      <a:pt x="288" y="384"/>
                    </a:lnTo>
                    <a:lnTo>
                      <a:pt x="288" y="372"/>
                    </a:lnTo>
                    <a:lnTo>
                      <a:pt x="290" y="358"/>
                    </a:lnTo>
                    <a:lnTo>
                      <a:pt x="298" y="324"/>
                    </a:lnTo>
                    <a:lnTo>
                      <a:pt x="312" y="288"/>
                    </a:lnTo>
                    <a:lnTo>
                      <a:pt x="330" y="246"/>
                    </a:lnTo>
                    <a:lnTo>
                      <a:pt x="352" y="204"/>
                    </a:lnTo>
                    <a:lnTo>
                      <a:pt x="376" y="160"/>
                    </a:lnTo>
                    <a:lnTo>
                      <a:pt x="404" y="120"/>
                    </a:lnTo>
                    <a:lnTo>
                      <a:pt x="436" y="82"/>
                    </a:lnTo>
                    <a:lnTo>
                      <a:pt x="452" y="66"/>
                    </a:lnTo>
                    <a:lnTo>
                      <a:pt x="468" y="50"/>
                    </a:lnTo>
                    <a:lnTo>
                      <a:pt x="486" y="36"/>
                    </a:lnTo>
                    <a:lnTo>
                      <a:pt x="504" y="24"/>
                    </a:lnTo>
                    <a:lnTo>
                      <a:pt x="522" y="14"/>
                    </a:lnTo>
                    <a:lnTo>
                      <a:pt x="540" y="8"/>
                    </a:lnTo>
                    <a:lnTo>
                      <a:pt x="558" y="2"/>
                    </a:lnTo>
                    <a:lnTo>
                      <a:pt x="576" y="0"/>
                    </a:lnTo>
                    <a:lnTo>
                      <a:pt x="594" y="2"/>
                    </a:lnTo>
                    <a:lnTo>
                      <a:pt x="612" y="6"/>
                    </a:lnTo>
                    <a:lnTo>
                      <a:pt x="632" y="14"/>
                    </a:lnTo>
                    <a:lnTo>
                      <a:pt x="650" y="24"/>
                    </a:lnTo>
                    <a:lnTo>
                      <a:pt x="668" y="40"/>
                    </a:lnTo>
                    <a:lnTo>
                      <a:pt x="686" y="6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23" name="Freeform 528"/>
              <p:cNvSpPr>
                <a:spLocks/>
              </p:cNvSpPr>
              <p:nvPr/>
            </p:nvSpPr>
            <p:spPr bwMode="auto">
              <a:xfrm>
                <a:off x="-4116265" y="3754193"/>
                <a:ext cx="231775" cy="295275"/>
              </a:xfrm>
              <a:custGeom>
                <a:avLst/>
                <a:gdLst>
                  <a:gd name="T0" fmla="*/ 106 w 146"/>
                  <a:gd name="T1" fmla="*/ 186 h 186"/>
                  <a:gd name="T2" fmla="*/ 106 w 146"/>
                  <a:gd name="T3" fmla="*/ 186 h 186"/>
                  <a:gd name="T4" fmla="*/ 100 w 146"/>
                  <a:gd name="T5" fmla="*/ 170 h 186"/>
                  <a:gd name="T6" fmla="*/ 92 w 146"/>
                  <a:gd name="T7" fmla="*/ 154 h 186"/>
                  <a:gd name="T8" fmla="*/ 82 w 146"/>
                  <a:gd name="T9" fmla="*/ 136 h 186"/>
                  <a:gd name="T10" fmla="*/ 66 w 146"/>
                  <a:gd name="T11" fmla="*/ 114 h 186"/>
                  <a:gd name="T12" fmla="*/ 48 w 146"/>
                  <a:gd name="T13" fmla="*/ 94 h 186"/>
                  <a:gd name="T14" fmla="*/ 38 w 146"/>
                  <a:gd name="T15" fmla="*/ 84 h 186"/>
                  <a:gd name="T16" fmla="*/ 26 w 146"/>
                  <a:gd name="T17" fmla="*/ 74 h 186"/>
                  <a:gd name="T18" fmla="*/ 12 w 146"/>
                  <a:gd name="T19" fmla="*/ 66 h 186"/>
                  <a:gd name="T20" fmla="*/ 0 w 146"/>
                  <a:gd name="T21" fmla="*/ 60 h 186"/>
                  <a:gd name="T22" fmla="*/ 0 w 146"/>
                  <a:gd name="T23" fmla="*/ 60 h 186"/>
                  <a:gd name="T24" fmla="*/ 2 w 146"/>
                  <a:gd name="T25" fmla="*/ 50 h 186"/>
                  <a:gd name="T26" fmla="*/ 6 w 146"/>
                  <a:gd name="T27" fmla="*/ 42 h 186"/>
                  <a:gd name="T28" fmla="*/ 10 w 146"/>
                  <a:gd name="T29" fmla="*/ 32 h 186"/>
                  <a:gd name="T30" fmla="*/ 18 w 146"/>
                  <a:gd name="T31" fmla="*/ 20 h 186"/>
                  <a:gd name="T32" fmla="*/ 26 w 146"/>
                  <a:gd name="T33" fmla="*/ 12 h 186"/>
                  <a:gd name="T34" fmla="*/ 38 w 146"/>
                  <a:gd name="T35" fmla="*/ 4 h 186"/>
                  <a:gd name="T36" fmla="*/ 46 w 146"/>
                  <a:gd name="T37" fmla="*/ 2 h 186"/>
                  <a:gd name="T38" fmla="*/ 52 w 146"/>
                  <a:gd name="T39" fmla="*/ 0 h 186"/>
                  <a:gd name="T40" fmla="*/ 52 w 146"/>
                  <a:gd name="T41" fmla="*/ 0 h 186"/>
                  <a:gd name="T42" fmla="*/ 60 w 146"/>
                  <a:gd name="T43" fmla="*/ 2 h 186"/>
                  <a:gd name="T44" fmla="*/ 68 w 146"/>
                  <a:gd name="T45" fmla="*/ 4 h 186"/>
                  <a:gd name="T46" fmla="*/ 76 w 146"/>
                  <a:gd name="T47" fmla="*/ 8 h 186"/>
                  <a:gd name="T48" fmla="*/ 84 w 146"/>
                  <a:gd name="T49" fmla="*/ 12 h 186"/>
                  <a:gd name="T50" fmla="*/ 100 w 146"/>
                  <a:gd name="T51" fmla="*/ 26 h 186"/>
                  <a:gd name="T52" fmla="*/ 116 w 146"/>
                  <a:gd name="T53" fmla="*/ 42 h 186"/>
                  <a:gd name="T54" fmla="*/ 138 w 146"/>
                  <a:gd name="T55" fmla="*/ 72 h 186"/>
                  <a:gd name="T56" fmla="*/ 146 w 146"/>
                  <a:gd name="T57" fmla="*/ 86 h 186"/>
                  <a:gd name="T58" fmla="*/ 106 w 146"/>
                  <a:gd name="T59" fmla="*/ 18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6" h="186">
                    <a:moveTo>
                      <a:pt x="106" y="186"/>
                    </a:moveTo>
                    <a:lnTo>
                      <a:pt x="106" y="186"/>
                    </a:lnTo>
                    <a:lnTo>
                      <a:pt x="100" y="170"/>
                    </a:lnTo>
                    <a:lnTo>
                      <a:pt x="92" y="154"/>
                    </a:lnTo>
                    <a:lnTo>
                      <a:pt x="82" y="136"/>
                    </a:lnTo>
                    <a:lnTo>
                      <a:pt x="66" y="114"/>
                    </a:lnTo>
                    <a:lnTo>
                      <a:pt x="48" y="94"/>
                    </a:lnTo>
                    <a:lnTo>
                      <a:pt x="38" y="84"/>
                    </a:lnTo>
                    <a:lnTo>
                      <a:pt x="26" y="74"/>
                    </a:lnTo>
                    <a:lnTo>
                      <a:pt x="12" y="66"/>
                    </a:lnTo>
                    <a:lnTo>
                      <a:pt x="0" y="60"/>
                    </a:lnTo>
                    <a:lnTo>
                      <a:pt x="0" y="60"/>
                    </a:lnTo>
                    <a:lnTo>
                      <a:pt x="2" y="50"/>
                    </a:lnTo>
                    <a:lnTo>
                      <a:pt x="6" y="42"/>
                    </a:lnTo>
                    <a:lnTo>
                      <a:pt x="10" y="32"/>
                    </a:lnTo>
                    <a:lnTo>
                      <a:pt x="18" y="20"/>
                    </a:lnTo>
                    <a:lnTo>
                      <a:pt x="26" y="12"/>
                    </a:lnTo>
                    <a:lnTo>
                      <a:pt x="38" y="4"/>
                    </a:lnTo>
                    <a:lnTo>
                      <a:pt x="46" y="2"/>
                    </a:lnTo>
                    <a:lnTo>
                      <a:pt x="52" y="0"/>
                    </a:lnTo>
                    <a:lnTo>
                      <a:pt x="52" y="0"/>
                    </a:lnTo>
                    <a:lnTo>
                      <a:pt x="60" y="2"/>
                    </a:lnTo>
                    <a:lnTo>
                      <a:pt x="68" y="4"/>
                    </a:lnTo>
                    <a:lnTo>
                      <a:pt x="76" y="8"/>
                    </a:lnTo>
                    <a:lnTo>
                      <a:pt x="84" y="12"/>
                    </a:lnTo>
                    <a:lnTo>
                      <a:pt x="100" y="26"/>
                    </a:lnTo>
                    <a:lnTo>
                      <a:pt x="116" y="42"/>
                    </a:lnTo>
                    <a:lnTo>
                      <a:pt x="138" y="72"/>
                    </a:lnTo>
                    <a:lnTo>
                      <a:pt x="146" y="86"/>
                    </a:lnTo>
                    <a:lnTo>
                      <a:pt x="106" y="186"/>
                    </a:lnTo>
                    <a:close/>
                  </a:path>
                </a:pathLst>
              </a:custGeom>
              <a:solidFill>
                <a:srgbClr val="E5B4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spTree>
    <p:extLst>
      <p:ext uri="{BB962C8B-B14F-4D97-AF65-F5344CB8AC3E}">
        <p14:creationId xmlns:p14="http://schemas.microsoft.com/office/powerpoint/2010/main" val="3581933805"/>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75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wipe(left)">
                                      <p:cBhvr>
                                        <p:cTn id="22" dur="500"/>
                                        <p:tgtEl>
                                          <p:spTgt spid="22"/>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wipe(left)">
                                      <p:cBhvr>
                                        <p:cTn id="25" dur="500"/>
                                        <p:tgtEl>
                                          <p:spTgt spid="23"/>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fade">
                                      <p:cBhvr>
                                        <p:cTn id="30" dur="500"/>
                                        <p:tgtEl>
                                          <p:spTgt spid="2"/>
                                        </p:tgtEl>
                                      </p:cBhvr>
                                    </p:animEffect>
                                    <p:anim calcmode="lin" valueType="num">
                                      <p:cBhvr>
                                        <p:cTn id="31" dur="500" fill="hold"/>
                                        <p:tgtEl>
                                          <p:spTgt spid="2"/>
                                        </p:tgtEl>
                                        <p:attrNameLst>
                                          <p:attrName>ppt_x</p:attrName>
                                        </p:attrNameLst>
                                      </p:cBhvr>
                                      <p:tavLst>
                                        <p:tav tm="0">
                                          <p:val>
                                            <p:strVal val="#ppt_x"/>
                                          </p:val>
                                        </p:tav>
                                        <p:tav tm="100000">
                                          <p:val>
                                            <p:strVal val="#ppt_x"/>
                                          </p:val>
                                        </p:tav>
                                      </p:tavLst>
                                    </p:anim>
                                    <p:anim calcmode="lin" valueType="num">
                                      <p:cBhvr>
                                        <p:cTn id="32"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22" grpId="0"/>
      <p:bldP spid="2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622414" y="416906"/>
            <a:ext cx="9144000" cy="74627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id-ID" sz="380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Fira Sans ExtraBold Italic" panose="00000900000000000000" pitchFamily="50" charset="0"/>
                <a:cs typeface="Clear Sans Light" panose="020B0303030202020304" pitchFamily="34" charset="0"/>
              </a:rPr>
              <a:t>Market</a:t>
            </a:r>
            <a:r>
              <a:rPr kumimoji="0" lang="id-ID" sz="3800" b="1"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Fira Sans ExtraBold Italic" panose="00000900000000000000" pitchFamily="50" charset="0"/>
                <a:cs typeface="Clear Sans Light" panose="020B0303030202020304" pitchFamily="34" charset="0"/>
              </a:rPr>
              <a:t> Injection </a:t>
            </a:r>
            <a:endParaRPr kumimoji="0" lang="en-GB" sz="3800" b="1"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Fira Sans ExtraBold Italic" panose="00000900000000000000" pitchFamily="50" charset="0"/>
              <a:cs typeface="Clear Sans Light" panose="020B0303030202020304" pitchFamily="34" charset="0"/>
            </a:endParaRPr>
          </a:p>
        </p:txBody>
      </p:sp>
      <p:sp>
        <p:nvSpPr>
          <p:cNvPr id="4" name="Subtitle 2"/>
          <p:cNvSpPr txBox="1">
            <a:spLocks/>
          </p:cNvSpPr>
          <p:nvPr/>
        </p:nvSpPr>
        <p:spPr>
          <a:xfrm>
            <a:off x="650565" y="1065898"/>
            <a:ext cx="7308850" cy="369332"/>
          </a:xfrm>
          <a:prstGeom prst="rect">
            <a:avLst/>
          </a:prstGeom>
        </p:spPr>
        <p:txBody>
          <a:bodyPr vert="horz" wrap="square" lIns="121920" tIns="60960" rIns="121920" bIns="60960" rtlCol="0">
            <a:spAutoFit/>
          </a:bodyPr>
          <a:lstStyle/>
          <a:p>
            <a:pPr marL="0" marR="0" lvl="0" indent="0" algn="l" defTabSz="1219050" rtl="0" eaLnBrk="1" fontAlgn="auto" latinLnBrk="0" hangingPunct="1">
              <a:lnSpc>
                <a:spcPct val="100000"/>
              </a:lnSpc>
              <a:spcBef>
                <a:spcPct val="20000"/>
              </a:spcBef>
              <a:spcAft>
                <a:spcPts val="0"/>
              </a:spcAft>
              <a:buClrTx/>
              <a:buSzTx/>
              <a:buFontTx/>
              <a:buNone/>
              <a:tabLst/>
              <a:defRPr/>
            </a:pPr>
            <a:r>
              <a:rPr kumimoji="0" lang="id-ID" sz="1600" b="0" i="0" u="none" strike="noStrike" kern="1200" cap="none" spc="0" normalizeH="0" baseline="0" noProof="0" dirty="0">
                <a:ln>
                  <a:noFill/>
                </a:ln>
                <a:solidFill>
                  <a:prstClr val="black">
                    <a:lumMod val="75000"/>
                    <a:lumOff val="25000"/>
                  </a:prstClr>
                </a:solidFill>
                <a:effectLst/>
                <a:uLnTx/>
                <a:uFillTx/>
                <a:latin typeface="Lato Light" panose="020F0302020204030203" pitchFamily="34" charset="0"/>
                <a:ea typeface="+mn-ea"/>
                <a:cs typeface="+mn-cs"/>
              </a:rPr>
              <a:t>Put your best word here.</a:t>
            </a:r>
            <a:endParaRPr kumimoji="0" lang="en-US" sz="1400" b="0" i="0" u="none" strike="noStrike" kern="1200" cap="none" spc="0" normalizeH="0" baseline="0" noProof="0" dirty="0">
              <a:ln>
                <a:noFill/>
              </a:ln>
              <a:solidFill>
                <a:prstClr val="black">
                  <a:lumMod val="75000"/>
                  <a:lumOff val="25000"/>
                </a:prstClr>
              </a:solidFill>
              <a:effectLst/>
              <a:uLnTx/>
              <a:uFillTx/>
              <a:latin typeface="Lato Light" panose="020F0302020204030203" pitchFamily="34" charset="0"/>
              <a:ea typeface="+mn-ea"/>
              <a:cs typeface="Clear Sans Light" panose="020B0303030202020304" pitchFamily="34" charset="0"/>
            </a:endParaRPr>
          </a:p>
        </p:txBody>
      </p:sp>
      <p:sp>
        <p:nvSpPr>
          <p:cNvPr id="133" name="TextBox 132"/>
          <p:cNvSpPr txBox="1"/>
          <p:nvPr/>
        </p:nvSpPr>
        <p:spPr>
          <a:xfrm>
            <a:off x="11116291" y="6311638"/>
            <a:ext cx="280863" cy="269815"/>
          </a:xfrm>
          <a:prstGeom prst="rect">
            <a:avLst/>
          </a:prstGeom>
          <a:solidFill>
            <a:schemeClr val="tx2">
              <a:lumMod val="75000"/>
            </a:schemeClr>
          </a:solidFill>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700" b="0" i="0" u="none" strike="noStrike" kern="1200" cap="none" spc="0" normalizeH="0" baseline="0" noProof="0" dirty="0">
              <a:ln>
                <a:noFill/>
              </a:ln>
              <a:solidFill>
                <a:prstClr val="white"/>
              </a:solidFill>
              <a:effectLst/>
              <a:uLnTx/>
              <a:uFillTx/>
              <a:latin typeface="Lato Light" panose="020F0302020204030203" pitchFamily="34" charset="0"/>
              <a:ea typeface="+mn-ea"/>
              <a:cs typeface="+mn-cs"/>
            </a:endParaRPr>
          </a:p>
        </p:txBody>
      </p:sp>
      <p:sp>
        <p:nvSpPr>
          <p:cNvPr id="18" name="TextBox 17"/>
          <p:cNvSpPr txBox="1"/>
          <p:nvPr/>
        </p:nvSpPr>
        <p:spPr>
          <a:xfrm>
            <a:off x="10978300" y="6281105"/>
            <a:ext cx="556844"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935BBC0D-156C-474B-BE53-7DA8707D3EBF}" type="slidenum">
              <a:rPr kumimoji="0" lang="en-US" sz="1400" b="0" i="0" u="none" strike="noStrike" kern="1200" cap="none" spc="0" normalizeH="0" baseline="0" noProof="0">
                <a:ln>
                  <a:noFill/>
                </a:ln>
                <a:solidFill>
                  <a:prstClr val="white"/>
                </a:solidFill>
                <a:effectLst/>
                <a:uLnTx/>
                <a:uFillTx/>
                <a:latin typeface="Lato Light" panose="020F0302020204030203"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8</a:t>
            </a:fld>
            <a:endParaRPr kumimoji="0" lang="en-US" sz="1400" b="0" i="0" u="none" strike="noStrike" kern="1200" cap="none" spc="0" normalizeH="0" baseline="0" noProof="0" dirty="0">
              <a:ln>
                <a:noFill/>
              </a:ln>
              <a:solidFill>
                <a:prstClr val="white"/>
              </a:solidFill>
              <a:effectLst/>
              <a:uLnTx/>
              <a:uFillTx/>
              <a:latin typeface="Lato Light" panose="020F0302020204030203" pitchFamily="34" charset="0"/>
              <a:ea typeface="+mn-ea"/>
              <a:cs typeface="+mn-cs"/>
            </a:endParaRPr>
          </a:p>
        </p:txBody>
      </p:sp>
      <p:grpSp>
        <p:nvGrpSpPr>
          <p:cNvPr id="19" name="Group 18"/>
          <p:cNvGrpSpPr/>
          <p:nvPr/>
        </p:nvGrpSpPr>
        <p:grpSpPr>
          <a:xfrm>
            <a:off x="240538" y="2958231"/>
            <a:ext cx="5953228" cy="2909024"/>
            <a:chOff x="240538" y="2958231"/>
            <a:chExt cx="5953228" cy="2909024"/>
          </a:xfrm>
        </p:grpSpPr>
        <p:grpSp>
          <p:nvGrpSpPr>
            <p:cNvPr id="20" name="Group 19"/>
            <p:cNvGrpSpPr/>
            <p:nvPr/>
          </p:nvGrpSpPr>
          <p:grpSpPr>
            <a:xfrm rot="900000">
              <a:off x="240538" y="2958231"/>
              <a:ext cx="5540310" cy="941538"/>
              <a:chOff x="53686" y="2377440"/>
              <a:chExt cx="5540310" cy="941538"/>
            </a:xfrm>
          </p:grpSpPr>
          <p:sp>
            <p:nvSpPr>
              <p:cNvPr id="29" name="Freeform 5"/>
              <p:cNvSpPr>
                <a:spLocks/>
              </p:cNvSpPr>
              <p:nvPr/>
            </p:nvSpPr>
            <p:spPr bwMode="auto">
              <a:xfrm>
                <a:off x="1683460" y="2573709"/>
                <a:ext cx="2545997" cy="514690"/>
              </a:xfrm>
              <a:custGeom>
                <a:avLst/>
                <a:gdLst>
                  <a:gd name="T0" fmla="*/ 760 w 784"/>
                  <a:gd name="T1" fmla="*/ 101 h 157"/>
                  <a:gd name="T2" fmla="*/ 784 w 784"/>
                  <a:gd name="T3" fmla="*/ 101 h 157"/>
                  <a:gd name="T4" fmla="*/ 784 w 784"/>
                  <a:gd name="T5" fmla="*/ 84 h 157"/>
                  <a:gd name="T6" fmla="*/ 784 w 784"/>
                  <a:gd name="T7" fmla="*/ 72 h 157"/>
                  <a:gd name="T8" fmla="*/ 784 w 784"/>
                  <a:gd name="T9" fmla="*/ 56 h 157"/>
                  <a:gd name="T10" fmla="*/ 760 w 784"/>
                  <a:gd name="T11" fmla="*/ 56 h 157"/>
                  <a:gd name="T12" fmla="*/ 732 w 784"/>
                  <a:gd name="T13" fmla="*/ 0 h 157"/>
                  <a:gd name="T14" fmla="*/ 0 w 784"/>
                  <a:gd name="T15" fmla="*/ 0 h 157"/>
                  <a:gd name="T16" fmla="*/ 0 w 784"/>
                  <a:gd name="T17" fmla="*/ 72 h 157"/>
                  <a:gd name="T18" fmla="*/ 0 w 784"/>
                  <a:gd name="T19" fmla="*/ 84 h 157"/>
                  <a:gd name="T20" fmla="*/ 0 w 784"/>
                  <a:gd name="T21" fmla="*/ 157 h 157"/>
                  <a:gd name="T22" fmla="*/ 732 w 784"/>
                  <a:gd name="T23" fmla="*/ 157 h 157"/>
                  <a:gd name="T24" fmla="*/ 760 w 784"/>
                  <a:gd name="T25" fmla="*/ 101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4" h="157">
                    <a:moveTo>
                      <a:pt x="760" y="101"/>
                    </a:moveTo>
                    <a:cubicBezTo>
                      <a:pt x="784" y="101"/>
                      <a:pt x="784" y="101"/>
                      <a:pt x="784" y="101"/>
                    </a:cubicBezTo>
                    <a:cubicBezTo>
                      <a:pt x="784" y="84"/>
                      <a:pt x="784" y="84"/>
                      <a:pt x="784" y="84"/>
                    </a:cubicBezTo>
                    <a:cubicBezTo>
                      <a:pt x="784" y="72"/>
                      <a:pt x="784" y="72"/>
                      <a:pt x="784" y="72"/>
                    </a:cubicBezTo>
                    <a:cubicBezTo>
                      <a:pt x="784" y="56"/>
                      <a:pt x="784" y="56"/>
                      <a:pt x="784" y="56"/>
                    </a:cubicBezTo>
                    <a:cubicBezTo>
                      <a:pt x="760" y="56"/>
                      <a:pt x="760" y="56"/>
                      <a:pt x="760" y="56"/>
                    </a:cubicBezTo>
                    <a:cubicBezTo>
                      <a:pt x="760" y="56"/>
                      <a:pt x="747" y="8"/>
                      <a:pt x="732" y="0"/>
                    </a:cubicBezTo>
                    <a:cubicBezTo>
                      <a:pt x="0" y="0"/>
                      <a:pt x="0" y="0"/>
                      <a:pt x="0" y="0"/>
                    </a:cubicBezTo>
                    <a:cubicBezTo>
                      <a:pt x="0" y="72"/>
                      <a:pt x="0" y="72"/>
                      <a:pt x="0" y="72"/>
                    </a:cubicBezTo>
                    <a:cubicBezTo>
                      <a:pt x="0" y="84"/>
                      <a:pt x="0" y="84"/>
                      <a:pt x="0" y="84"/>
                    </a:cubicBezTo>
                    <a:cubicBezTo>
                      <a:pt x="0" y="157"/>
                      <a:pt x="0" y="157"/>
                      <a:pt x="0" y="157"/>
                    </a:cubicBezTo>
                    <a:cubicBezTo>
                      <a:pt x="732" y="157"/>
                      <a:pt x="732" y="157"/>
                      <a:pt x="732" y="157"/>
                    </a:cubicBezTo>
                    <a:cubicBezTo>
                      <a:pt x="747" y="149"/>
                      <a:pt x="760" y="101"/>
                      <a:pt x="760" y="101"/>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30" name="Group 29"/>
              <p:cNvGrpSpPr/>
              <p:nvPr/>
            </p:nvGrpSpPr>
            <p:grpSpPr>
              <a:xfrm>
                <a:off x="53686" y="2479005"/>
                <a:ext cx="2724423" cy="705468"/>
                <a:chOff x="1768475" y="4043363"/>
                <a:chExt cx="3151188" cy="815975"/>
              </a:xfrm>
            </p:grpSpPr>
            <p:sp>
              <p:nvSpPr>
                <p:cNvPr id="155" name="Rectangle 6"/>
                <p:cNvSpPr>
                  <a:spLocks noChangeArrowheads="1"/>
                </p:cNvSpPr>
                <p:nvPr/>
              </p:nvSpPr>
              <p:spPr bwMode="auto">
                <a:xfrm>
                  <a:off x="1839913" y="4198938"/>
                  <a:ext cx="3008313" cy="504825"/>
                </a:xfrm>
                <a:prstGeom prst="rect">
                  <a:avLst/>
                </a:prstGeom>
                <a:solidFill>
                  <a:srgbClr val="D7D9D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6" name="Rectangle 7"/>
                <p:cNvSpPr>
                  <a:spLocks noChangeArrowheads="1"/>
                </p:cNvSpPr>
                <p:nvPr/>
              </p:nvSpPr>
              <p:spPr bwMode="auto">
                <a:xfrm>
                  <a:off x="1839913" y="4198938"/>
                  <a:ext cx="3008313" cy="182563"/>
                </a:xfrm>
                <a:prstGeom prst="rect">
                  <a:avLst/>
                </a:prstGeom>
                <a:solidFill>
                  <a:srgbClr val="E6E8E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7" name="Rectangle 8"/>
                <p:cNvSpPr>
                  <a:spLocks noChangeArrowheads="1"/>
                </p:cNvSpPr>
                <p:nvPr/>
              </p:nvSpPr>
              <p:spPr bwMode="auto">
                <a:xfrm>
                  <a:off x="1839913" y="4198938"/>
                  <a:ext cx="3008313" cy="120650"/>
                </a:xfrm>
                <a:prstGeom prst="rect">
                  <a:avLst/>
                </a:prstGeom>
                <a:solidFill>
                  <a:srgbClr val="C0C1C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8" name="Rectangle 113"/>
                <p:cNvSpPr>
                  <a:spLocks noChangeArrowheads="1"/>
                </p:cNvSpPr>
                <p:nvPr/>
              </p:nvSpPr>
              <p:spPr bwMode="auto">
                <a:xfrm>
                  <a:off x="4753860" y="4152901"/>
                  <a:ext cx="165803" cy="595313"/>
                </a:xfrm>
                <a:prstGeom prst="rect">
                  <a:avLst/>
                </a:prstGeom>
                <a:solidFill>
                  <a:srgbClr val="3C3C3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9" name="Rectangle 114"/>
                <p:cNvSpPr>
                  <a:spLocks noChangeArrowheads="1"/>
                </p:cNvSpPr>
                <p:nvPr/>
              </p:nvSpPr>
              <p:spPr bwMode="auto">
                <a:xfrm>
                  <a:off x="4881563" y="4152901"/>
                  <a:ext cx="38100" cy="595313"/>
                </a:xfrm>
                <a:prstGeom prst="rect">
                  <a:avLst/>
                </a:prstGeom>
                <a:solidFill>
                  <a:srgbClr val="706F6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0" name="Freeform 116"/>
                <p:cNvSpPr>
                  <a:spLocks/>
                </p:cNvSpPr>
                <p:nvPr/>
              </p:nvSpPr>
              <p:spPr bwMode="auto">
                <a:xfrm>
                  <a:off x="1768475" y="4043363"/>
                  <a:ext cx="71438" cy="815975"/>
                </a:xfrm>
                <a:custGeom>
                  <a:avLst/>
                  <a:gdLst>
                    <a:gd name="T0" fmla="*/ 10 w 19"/>
                    <a:gd name="T1" fmla="*/ 215 h 215"/>
                    <a:gd name="T2" fmla="*/ 0 w 19"/>
                    <a:gd name="T3" fmla="*/ 205 h 215"/>
                    <a:gd name="T4" fmla="*/ 0 w 19"/>
                    <a:gd name="T5" fmla="*/ 10 h 215"/>
                    <a:gd name="T6" fmla="*/ 10 w 19"/>
                    <a:gd name="T7" fmla="*/ 0 h 215"/>
                    <a:gd name="T8" fmla="*/ 10 w 19"/>
                    <a:gd name="T9" fmla="*/ 0 h 215"/>
                    <a:gd name="T10" fmla="*/ 19 w 19"/>
                    <a:gd name="T11" fmla="*/ 10 h 215"/>
                    <a:gd name="T12" fmla="*/ 19 w 19"/>
                    <a:gd name="T13" fmla="*/ 205 h 215"/>
                    <a:gd name="T14" fmla="*/ 10 w 19"/>
                    <a:gd name="T15" fmla="*/ 215 h 2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215">
                      <a:moveTo>
                        <a:pt x="10" y="215"/>
                      </a:moveTo>
                      <a:cubicBezTo>
                        <a:pt x="5" y="215"/>
                        <a:pt x="0" y="211"/>
                        <a:pt x="0" y="205"/>
                      </a:cubicBezTo>
                      <a:cubicBezTo>
                        <a:pt x="0" y="10"/>
                        <a:pt x="0" y="10"/>
                        <a:pt x="0" y="10"/>
                      </a:cubicBezTo>
                      <a:cubicBezTo>
                        <a:pt x="0" y="4"/>
                        <a:pt x="5" y="0"/>
                        <a:pt x="10" y="0"/>
                      </a:cubicBezTo>
                      <a:cubicBezTo>
                        <a:pt x="10" y="0"/>
                        <a:pt x="10" y="0"/>
                        <a:pt x="10" y="0"/>
                      </a:cubicBezTo>
                      <a:cubicBezTo>
                        <a:pt x="15" y="0"/>
                        <a:pt x="19" y="4"/>
                        <a:pt x="19" y="10"/>
                      </a:cubicBezTo>
                      <a:cubicBezTo>
                        <a:pt x="19" y="205"/>
                        <a:pt x="19" y="205"/>
                        <a:pt x="19" y="205"/>
                      </a:cubicBezTo>
                      <a:cubicBezTo>
                        <a:pt x="19" y="211"/>
                        <a:pt x="15" y="215"/>
                        <a:pt x="10" y="215"/>
                      </a:cubicBezTo>
                      <a:close/>
                    </a:path>
                  </a:pathLst>
                </a:custGeom>
                <a:solidFill>
                  <a:srgbClr val="9C9C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31" name="Group 30"/>
              <p:cNvGrpSpPr/>
              <p:nvPr/>
            </p:nvGrpSpPr>
            <p:grpSpPr>
              <a:xfrm>
                <a:off x="4229459" y="2712331"/>
                <a:ext cx="1364537" cy="238816"/>
                <a:chOff x="9238672" y="2316741"/>
                <a:chExt cx="1842986" cy="322552"/>
              </a:xfrm>
            </p:grpSpPr>
            <p:sp>
              <p:nvSpPr>
                <p:cNvPr id="152" name="Freeform 9"/>
                <p:cNvSpPr>
                  <a:spLocks/>
                </p:cNvSpPr>
                <p:nvPr/>
              </p:nvSpPr>
              <p:spPr bwMode="auto">
                <a:xfrm>
                  <a:off x="9663540" y="2452991"/>
                  <a:ext cx="1418118" cy="48197"/>
                </a:xfrm>
                <a:custGeom>
                  <a:avLst/>
                  <a:gdLst>
                    <a:gd name="T0" fmla="*/ 713 w 765"/>
                    <a:gd name="T1" fmla="*/ 26 h 26"/>
                    <a:gd name="T2" fmla="*/ 765 w 765"/>
                    <a:gd name="T3" fmla="*/ 0 h 26"/>
                    <a:gd name="T4" fmla="*/ 0 w 765"/>
                    <a:gd name="T5" fmla="*/ 0 h 26"/>
                    <a:gd name="T6" fmla="*/ 0 w 765"/>
                    <a:gd name="T7" fmla="*/ 26 h 26"/>
                    <a:gd name="T8" fmla="*/ 713 w 765"/>
                    <a:gd name="T9" fmla="*/ 26 h 26"/>
                  </a:gdLst>
                  <a:ahLst/>
                  <a:cxnLst>
                    <a:cxn ang="0">
                      <a:pos x="T0" y="T1"/>
                    </a:cxn>
                    <a:cxn ang="0">
                      <a:pos x="T2" y="T3"/>
                    </a:cxn>
                    <a:cxn ang="0">
                      <a:pos x="T4" y="T5"/>
                    </a:cxn>
                    <a:cxn ang="0">
                      <a:pos x="T6" y="T7"/>
                    </a:cxn>
                    <a:cxn ang="0">
                      <a:pos x="T8" y="T9"/>
                    </a:cxn>
                  </a:cxnLst>
                  <a:rect l="0" t="0" r="r" b="b"/>
                  <a:pathLst>
                    <a:path w="765" h="26">
                      <a:moveTo>
                        <a:pt x="713" y="26"/>
                      </a:moveTo>
                      <a:lnTo>
                        <a:pt x="765" y="0"/>
                      </a:lnTo>
                      <a:lnTo>
                        <a:pt x="0" y="0"/>
                      </a:lnTo>
                      <a:lnTo>
                        <a:pt x="0" y="26"/>
                      </a:lnTo>
                      <a:lnTo>
                        <a:pt x="713" y="26"/>
                      </a:lnTo>
                      <a:close/>
                    </a:path>
                  </a:pathLst>
                </a:custGeom>
                <a:gradFill>
                  <a:gsLst>
                    <a:gs pos="0">
                      <a:schemeClr val="accent1">
                        <a:lumMod val="5000"/>
                        <a:lumOff val="95000"/>
                      </a:schemeClr>
                    </a:gs>
                    <a:gs pos="100000">
                      <a:schemeClr val="tx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3" name="Freeform 117"/>
                <p:cNvSpPr>
                  <a:spLocks/>
                </p:cNvSpPr>
                <p:nvPr/>
              </p:nvSpPr>
              <p:spPr bwMode="auto">
                <a:xfrm>
                  <a:off x="9238672" y="2351964"/>
                  <a:ext cx="530532" cy="252109"/>
                </a:xfrm>
                <a:custGeom>
                  <a:avLst/>
                  <a:gdLst>
                    <a:gd name="T0" fmla="*/ 171 w 192"/>
                    <a:gd name="T1" fmla="*/ 57 h 57"/>
                    <a:gd name="T2" fmla="*/ 192 w 192"/>
                    <a:gd name="T3" fmla="*/ 28 h 57"/>
                    <a:gd name="T4" fmla="*/ 171 w 192"/>
                    <a:gd name="T5" fmla="*/ 0 h 57"/>
                    <a:gd name="T6" fmla="*/ 0 w 192"/>
                    <a:gd name="T7" fmla="*/ 0 h 57"/>
                    <a:gd name="T8" fmla="*/ 0 w 192"/>
                    <a:gd name="T9" fmla="*/ 57 h 57"/>
                    <a:gd name="T10" fmla="*/ 171 w 192"/>
                    <a:gd name="T11" fmla="*/ 57 h 57"/>
                  </a:gdLst>
                  <a:ahLst/>
                  <a:cxnLst>
                    <a:cxn ang="0">
                      <a:pos x="T0" y="T1"/>
                    </a:cxn>
                    <a:cxn ang="0">
                      <a:pos x="T2" y="T3"/>
                    </a:cxn>
                    <a:cxn ang="0">
                      <a:pos x="T4" y="T5"/>
                    </a:cxn>
                    <a:cxn ang="0">
                      <a:pos x="T6" y="T7"/>
                    </a:cxn>
                    <a:cxn ang="0">
                      <a:pos x="T8" y="T9"/>
                    </a:cxn>
                    <a:cxn ang="0">
                      <a:pos x="T10" y="T11"/>
                    </a:cxn>
                  </a:cxnLst>
                  <a:rect l="0" t="0" r="r" b="b"/>
                  <a:pathLst>
                    <a:path w="192" h="57">
                      <a:moveTo>
                        <a:pt x="171" y="57"/>
                      </a:moveTo>
                      <a:cubicBezTo>
                        <a:pt x="171" y="57"/>
                        <a:pt x="192" y="49"/>
                        <a:pt x="192" y="28"/>
                      </a:cubicBezTo>
                      <a:cubicBezTo>
                        <a:pt x="192" y="8"/>
                        <a:pt x="171" y="0"/>
                        <a:pt x="171" y="0"/>
                      </a:cubicBezTo>
                      <a:cubicBezTo>
                        <a:pt x="0" y="0"/>
                        <a:pt x="0" y="0"/>
                        <a:pt x="0" y="0"/>
                      </a:cubicBezTo>
                      <a:cubicBezTo>
                        <a:pt x="0" y="57"/>
                        <a:pt x="0" y="57"/>
                        <a:pt x="0" y="57"/>
                      </a:cubicBezTo>
                      <a:lnTo>
                        <a:pt x="171" y="57"/>
                      </a:lnTo>
                      <a:close/>
                    </a:path>
                  </a:pathLst>
                </a:custGeom>
                <a:solidFill>
                  <a:srgbClr val="9C9C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4" name="Rectangle 118"/>
                <p:cNvSpPr>
                  <a:spLocks noChangeArrowheads="1"/>
                </p:cNvSpPr>
                <p:nvPr/>
              </p:nvSpPr>
              <p:spPr bwMode="auto">
                <a:xfrm>
                  <a:off x="9238672" y="2316741"/>
                  <a:ext cx="40782" cy="322552"/>
                </a:xfrm>
                <a:prstGeom prst="rect">
                  <a:avLst/>
                </a:prstGeom>
                <a:solidFill>
                  <a:srgbClr val="86868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32" name="Freeform 115"/>
              <p:cNvSpPr>
                <a:spLocks/>
              </p:cNvSpPr>
              <p:nvPr/>
            </p:nvSpPr>
            <p:spPr bwMode="auto">
              <a:xfrm>
                <a:off x="1628560" y="2377440"/>
                <a:ext cx="54900" cy="941538"/>
              </a:xfrm>
              <a:custGeom>
                <a:avLst/>
                <a:gdLst>
                  <a:gd name="T0" fmla="*/ 9 w 17"/>
                  <a:gd name="T1" fmla="*/ 287 h 287"/>
                  <a:gd name="T2" fmla="*/ 0 w 17"/>
                  <a:gd name="T3" fmla="*/ 279 h 287"/>
                  <a:gd name="T4" fmla="*/ 0 w 17"/>
                  <a:gd name="T5" fmla="*/ 8 h 287"/>
                  <a:gd name="T6" fmla="*/ 9 w 17"/>
                  <a:gd name="T7" fmla="*/ 0 h 287"/>
                  <a:gd name="T8" fmla="*/ 9 w 17"/>
                  <a:gd name="T9" fmla="*/ 0 h 287"/>
                  <a:gd name="T10" fmla="*/ 17 w 17"/>
                  <a:gd name="T11" fmla="*/ 8 h 287"/>
                  <a:gd name="T12" fmla="*/ 17 w 17"/>
                  <a:gd name="T13" fmla="*/ 279 h 287"/>
                  <a:gd name="T14" fmla="*/ 9 w 17"/>
                  <a:gd name="T15" fmla="*/ 287 h 28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287">
                    <a:moveTo>
                      <a:pt x="9" y="287"/>
                    </a:moveTo>
                    <a:cubicBezTo>
                      <a:pt x="4" y="287"/>
                      <a:pt x="0" y="283"/>
                      <a:pt x="0" y="279"/>
                    </a:cubicBezTo>
                    <a:cubicBezTo>
                      <a:pt x="0" y="8"/>
                      <a:pt x="0" y="8"/>
                      <a:pt x="0" y="8"/>
                    </a:cubicBezTo>
                    <a:cubicBezTo>
                      <a:pt x="0" y="4"/>
                      <a:pt x="4" y="0"/>
                      <a:pt x="9" y="0"/>
                    </a:cubicBezTo>
                    <a:cubicBezTo>
                      <a:pt x="9" y="0"/>
                      <a:pt x="9" y="0"/>
                      <a:pt x="9" y="0"/>
                    </a:cubicBezTo>
                    <a:cubicBezTo>
                      <a:pt x="13" y="0"/>
                      <a:pt x="17" y="4"/>
                      <a:pt x="17" y="8"/>
                    </a:cubicBezTo>
                    <a:cubicBezTo>
                      <a:pt x="17" y="279"/>
                      <a:pt x="17" y="279"/>
                      <a:pt x="17" y="279"/>
                    </a:cubicBezTo>
                    <a:cubicBezTo>
                      <a:pt x="17" y="283"/>
                      <a:pt x="13" y="287"/>
                      <a:pt x="9" y="287"/>
                    </a:cubicBezTo>
                    <a:close/>
                  </a:path>
                </a:pathLst>
              </a:custGeom>
              <a:solidFill>
                <a:srgbClr val="9C9C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 name="Freeform 32"/>
              <p:cNvSpPr/>
              <p:nvPr/>
            </p:nvSpPr>
            <p:spPr>
              <a:xfrm>
                <a:off x="2770982" y="2606648"/>
                <a:ext cx="1107004" cy="481749"/>
              </a:xfrm>
              <a:custGeom>
                <a:avLst/>
                <a:gdLst>
                  <a:gd name="connsiteX0" fmla="*/ 0 w 684459"/>
                  <a:gd name="connsiteY0" fmla="*/ 0 h 384442"/>
                  <a:gd name="connsiteX1" fmla="*/ 43979 w 684459"/>
                  <a:gd name="connsiteY1" fmla="*/ 0 h 384442"/>
                  <a:gd name="connsiteX2" fmla="*/ 641581 w 684459"/>
                  <a:gd name="connsiteY2" fmla="*/ 0 h 384442"/>
                  <a:gd name="connsiteX3" fmla="*/ 672669 w 684459"/>
                  <a:gd name="connsiteY3" fmla="*/ 384442 h 384442"/>
                  <a:gd name="connsiteX4" fmla="*/ 0 w 684459"/>
                  <a:gd name="connsiteY4" fmla="*/ 384442 h 384442"/>
                  <a:gd name="connsiteX5" fmla="*/ 0 w 684459"/>
                  <a:gd name="connsiteY5" fmla="*/ 0 h 384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4459" h="384442">
                    <a:moveTo>
                      <a:pt x="0" y="0"/>
                    </a:moveTo>
                    <a:lnTo>
                      <a:pt x="43979" y="0"/>
                    </a:lnTo>
                    <a:cubicBezTo>
                      <a:pt x="189342" y="0"/>
                      <a:pt x="383159" y="0"/>
                      <a:pt x="641581" y="0"/>
                    </a:cubicBezTo>
                    <a:cubicBezTo>
                      <a:pt x="714120" y="154300"/>
                      <a:pt x="672669" y="384442"/>
                      <a:pt x="672669" y="384442"/>
                    </a:cubicBezTo>
                    <a:lnTo>
                      <a:pt x="0" y="384442"/>
                    </a:lnTo>
                    <a:lnTo>
                      <a:pt x="0" y="0"/>
                    </a:lnTo>
                    <a:close/>
                  </a:path>
                </a:pathLst>
              </a:custGeom>
              <a:solidFill>
                <a:srgbClr val="0EBE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 name="Freeform 33"/>
              <p:cNvSpPr/>
              <p:nvPr/>
            </p:nvSpPr>
            <p:spPr>
              <a:xfrm>
                <a:off x="2967616" y="2621615"/>
                <a:ext cx="915795" cy="466615"/>
              </a:xfrm>
              <a:custGeom>
                <a:avLst/>
                <a:gdLst>
                  <a:gd name="connsiteX0" fmla="*/ 893226 w 958349"/>
                  <a:gd name="connsiteY0" fmla="*/ 0 h 630225"/>
                  <a:gd name="connsiteX1" fmla="*/ 923287 w 958349"/>
                  <a:gd name="connsiteY1" fmla="*/ 82497 h 630225"/>
                  <a:gd name="connsiteX2" fmla="*/ 938394 w 958349"/>
                  <a:gd name="connsiteY2" fmla="*/ 630225 h 630225"/>
                  <a:gd name="connsiteX3" fmla="*/ 0 w 958349"/>
                  <a:gd name="connsiteY3" fmla="*/ 630225 h 630225"/>
                  <a:gd name="connsiteX4" fmla="*/ 82540 w 958349"/>
                  <a:gd name="connsiteY4" fmla="*/ 601572 h 630225"/>
                  <a:gd name="connsiteX5" fmla="*/ 309804 w 958349"/>
                  <a:gd name="connsiteY5" fmla="*/ 497196 h 630225"/>
                  <a:gd name="connsiteX6" fmla="*/ 857013 w 958349"/>
                  <a:gd name="connsiteY6" fmla="*/ 52791 h 630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58349" h="630225">
                    <a:moveTo>
                      <a:pt x="893226" y="0"/>
                    </a:moveTo>
                    <a:lnTo>
                      <a:pt x="923287" y="82497"/>
                    </a:lnTo>
                    <a:cubicBezTo>
                      <a:pt x="992107" y="332004"/>
                      <a:pt x="938394" y="630225"/>
                      <a:pt x="938394" y="630225"/>
                    </a:cubicBezTo>
                    <a:lnTo>
                      <a:pt x="0" y="630225"/>
                    </a:lnTo>
                    <a:lnTo>
                      <a:pt x="82540" y="601572"/>
                    </a:lnTo>
                    <a:cubicBezTo>
                      <a:pt x="158426" y="572465"/>
                      <a:pt x="234506" y="537694"/>
                      <a:pt x="309804" y="497196"/>
                    </a:cubicBezTo>
                    <a:cubicBezTo>
                      <a:pt x="535696" y="375702"/>
                      <a:pt x="722466" y="219917"/>
                      <a:pt x="857013" y="52791"/>
                    </a:cubicBezTo>
                    <a:close/>
                  </a:path>
                </a:pathLst>
              </a:custGeom>
              <a:gradFill>
                <a:gsLst>
                  <a:gs pos="0">
                    <a:schemeClr val="accent1">
                      <a:lumMod val="5000"/>
                      <a:lumOff val="95000"/>
                    </a:schemeClr>
                  </a:gs>
                  <a:gs pos="100000">
                    <a:schemeClr val="bg1">
                      <a:alpha val="11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35" name="Group 34"/>
              <p:cNvGrpSpPr/>
              <p:nvPr/>
            </p:nvGrpSpPr>
            <p:grpSpPr>
              <a:xfrm rot="10800000">
                <a:off x="1975692" y="2577826"/>
                <a:ext cx="1902293" cy="193524"/>
                <a:chOff x="4344988" y="4524376"/>
                <a:chExt cx="2200275" cy="223838"/>
              </a:xfrm>
              <a:noFill/>
            </p:grpSpPr>
            <p:sp>
              <p:nvSpPr>
                <p:cNvPr id="36" name="Freeform 11"/>
                <p:cNvSpPr>
                  <a:spLocks/>
                </p:cNvSpPr>
                <p:nvPr/>
              </p:nvSpPr>
              <p:spPr bwMode="auto">
                <a:xfrm>
                  <a:off x="4344988" y="4524376"/>
                  <a:ext cx="0" cy="223838"/>
                </a:xfrm>
                <a:custGeom>
                  <a:avLst/>
                  <a:gdLst>
                    <a:gd name="T0" fmla="*/ 141 h 141"/>
                    <a:gd name="T1" fmla="*/ 0 h 141"/>
                    <a:gd name="T2" fmla="*/ 141 h 141"/>
                  </a:gdLst>
                  <a:ahLst/>
                  <a:cxnLst>
                    <a:cxn ang="0">
                      <a:pos x="0" y="T0"/>
                    </a:cxn>
                    <a:cxn ang="0">
                      <a:pos x="0" y="T1"/>
                    </a:cxn>
                    <a:cxn ang="0">
                      <a:pos x="0" y="T2"/>
                    </a:cxn>
                  </a:cxnLst>
                  <a:rect l="0" t="0" r="r" b="b"/>
                  <a:pathLst>
                    <a:path h="141">
                      <a:moveTo>
                        <a:pt x="0" y="141"/>
                      </a:moveTo>
                      <a:lnTo>
                        <a:pt x="0" y="0"/>
                      </a:lnTo>
                      <a:lnTo>
                        <a:pt x="0" y="141"/>
                      </a:lnTo>
                      <a:close/>
                    </a:path>
                  </a:pathLst>
                </a:custGeom>
                <a:grpFill/>
                <a:ln w="9525">
                  <a:solidFill>
                    <a:schemeClr val="tx1">
                      <a:lumMod val="65000"/>
                      <a:lumOff val="35000"/>
                    </a:schemeClr>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 name="Line 12"/>
                <p:cNvSpPr>
                  <a:spLocks noChangeShapeType="1"/>
                </p:cNvSpPr>
                <p:nvPr/>
              </p:nvSpPr>
              <p:spPr bwMode="auto">
                <a:xfrm flipV="1">
                  <a:off x="4344988" y="4524376"/>
                  <a:ext cx="0" cy="223838"/>
                </a:xfrm>
                <a:prstGeom prst="line">
                  <a:avLst/>
                </a:prstGeom>
                <a:grpFill/>
                <a:ln w="14288" cap="flat">
                  <a:solidFill>
                    <a:schemeClr val="tx1">
                      <a:lumMod val="65000"/>
                      <a:lumOff val="35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 name="Freeform 13"/>
                <p:cNvSpPr>
                  <a:spLocks/>
                </p:cNvSpPr>
                <p:nvPr/>
              </p:nvSpPr>
              <p:spPr bwMode="auto">
                <a:xfrm>
                  <a:off x="4389438" y="4619626"/>
                  <a:ext cx="0" cy="128588"/>
                </a:xfrm>
                <a:custGeom>
                  <a:avLst/>
                  <a:gdLst>
                    <a:gd name="T0" fmla="*/ 81 h 81"/>
                    <a:gd name="T1" fmla="*/ 0 h 81"/>
                    <a:gd name="T2" fmla="*/ 81 h 81"/>
                  </a:gdLst>
                  <a:ahLst/>
                  <a:cxnLst>
                    <a:cxn ang="0">
                      <a:pos x="0" y="T0"/>
                    </a:cxn>
                    <a:cxn ang="0">
                      <a:pos x="0" y="T1"/>
                    </a:cxn>
                    <a:cxn ang="0">
                      <a:pos x="0" y="T2"/>
                    </a:cxn>
                  </a:cxnLst>
                  <a:rect l="0" t="0" r="r" b="b"/>
                  <a:pathLst>
                    <a:path h="81">
                      <a:moveTo>
                        <a:pt x="0" y="81"/>
                      </a:moveTo>
                      <a:lnTo>
                        <a:pt x="0" y="0"/>
                      </a:lnTo>
                      <a:lnTo>
                        <a:pt x="0" y="81"/>
                      </a:lnTo>
                      <a:close/>
                    </a:path>
                  </a:pathLst>
                </a:custGeom>
                <a:grpFill/>
                <a:ln w="9525">
                  <a:solidFill>
                    <a:schemeClr val="tx1">
                      <a:lumMod val="65000"/>
                      <a:lumOff val="35000"/>
                    </a:schemeClr>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 name="Line 14"/>
                <p:cNvSpPr>
                  <a:spLocks noChangeShapeType="1"/>
                </p:cNvSpPr>
                <p:nvPr/>
              </p:nvSpPr>
              <p:spPr bwMode="auto">
                <a:xfrm flipV="1">
                  <a:off x="4389438" y="4619626"/>
                  <a:ext cx="0" cy="128588"/>
                </a:xfrm>
                <a:prstGeom prst="line">
                  <a:avLst/>
                </a:prstGeom>
                <a:grpFill/>
                <a:ln w="14288" cap="flat">
                  <a:solidFill>
                    <a:schemeClr val="tx1">
                      <a:lumMod val="65000"/>
                      <a:lumOff val="35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 name="Freeform 15"/>
                <p:cNvSpPr>
                  <a:spLocks/>
                </p:cNvSpPr>
                <p:nvPr/>
              </p:nvSpPr>
              <p:spPr bwMode="auto">
                <a:xfrm>
                  <a:off x="4433888" y="4619626"/>
                  <a:ext cx="0" cy="128588"/>
                </a:xfrm>
                <a:custGeom>
                  <a:avLst/>
                  <a:gdLst>
                    <a:gd name="T0" fmla="*/ 81 h 81"/>
                    <a:gd name="T1" fmla="*/ 0 h 81"/>
                    <a:gd name="T2" fmla="*/ 81 h 81"/>
                  </a:gdLst>
                  <a:ahLst/>
                  <a:cxnLst>
                    <a:cxn ang="0">
                      <a:pos x="0" y="T0"/>
                    </a:cxn>
                    <a:cxn ang="0">
                      <a:pos x="0" y="T1"/>
                    </a:cxn>
                    <a:cxn ang="0">
                      <a:pos x="0" y="T2"/>
                    </a:cxn>
                  </a:cxnLst>
                  <a:rect l="0" t="0" r="r" b="b"/>
                  <a:pathLst>
                    <a:path h="81">
                      <a:moveTo>
                        <a:pt x="0" y="81"/>
                      </a:moveTo>
                      <a:lnTo>
                        <a:pt x="0" y="0"/>
                      </a:lnTo>
                      <a:lnTo>
                        <a:pt x="0" y="81"/>
                      </a:lnTo>
                      <a:close/>
                    </a:path>
                  </a:pathLst>
                </a:custGeom>
                <a:grpFill/>
                <a:ln w="9525">
                  <a:solidFill>
                    <a:schemeClr val="tx1">
                      <a:lumMod val="65000"/>
                      <a:lumOff val="35000"/>
                    </a:schemeClr>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 name="Line 16"/>
                <p:cNvSpPr>
                  <a:spLocks noChangeShapeType="1"/>
                </p:cNvSpPr>
                <p:nvPr/>
              </p:nvSpPr>
              <p:spPr bwMode="auto">
                <a:xfrm flipV="1">
                  <a:off x="4433888" y="4619626"/>
                  <a:ext cx="0" cy="128588"/>
                </a:xfrm>
                <a:prstGeom prst="line">
                  <a:avLst/>
                </a:prstGeom>
                <a:grpFill/>
                <a:ln w="14288" cap="flat">
                  <a:solidFill>
                    <a:schemeClr val="tx1">
                      <a:lumMod val="65000"/>
                      <a:lumOff val="35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5" name="Freeform 17"/>
                <p:cNvSpPr>
                  <a:spLocks/>
                </p:cNvSpPr>
                <p:nvPr/>
              </p:nvSpPr>
              <p:spPr bwMode="auto">
                <a:xfrm>
                  <a:off x="4479925" y="4619626"/>
                  <a:ext cx="0" cy="128588"/>
                </a:xfrm>
                <a:custGeom>
                  <a:avLst/>
                  <a:gdLst>
                    <a:gd name="T0" fmla="*/ 81 h 81"/>
                    <a:gd name="T1" fmla="*/ 0 h 81"/>
                    <a:gd name="T2" fmla="*/ 81 h 81"/>
                  </a:gdLst>
                  <a:ahLst/>
                  <a:cxnLst>
                    <a:cxn ang="0">
                      <a:pos x="0" y="T0"/>
                    </a:cxn>
                    <a:cxn ang="0">
                      <a:pos x="0" y="T1"/>
                    </a:cxn>
                    <a:cxn ang="0">
                      <a:pos x="0" y="T2"/>
                    </a:cxn>
                  </a:cxnLst>
                  <a:rect l="0" t="0" r="r" b="b"/>
                  <a:pathLst>
                    <a:path h="81">
                      <a:moveTo>
                        <a:pt x="0" y="81"/>
                      </a:moveTo>
                      <a:lnTo>
                        <a:pt x="0" y="0"/>
                      </a:lnTo>
                      <a:lnTo>
                        <a:pt x="0" y="81"/>
                      </a:lnTo>
                      <a:close/>
                    </a:path>
                  </a:pathLst>
                </a:custGeom>
                <a:grpFill/>
                <a:ln w="9525">
                  <a:solidFill>
                    <a:schemeClr val="tx1">
                      <a:lumMod val="65000"/>
                      <a:lumOff val="35000"/>
                    </a:schemeClr>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6" name="Line 18"/>
                <p:cNvSpPr>
                  <a:spLocks noChangeShapeType="1"/>
                </p:cNvSpPr>
                <p:nvPr/>
              </p:nvSpPr>
              <p:spPr bwMode="auto">
                <a:xfrm flipV="1">
                  <a:off x="4479925" y="4619626"/>
                  <a:ext cx="0" cy="128588"/>
                </a:xfrm>
                <a:prstGeom prst="line">
                  <a:avLst/>
                </a:prstGeom>
                <a:grpFill/>
                <a:ln w="14288" cap="flat">
                  <a:solidFill>
                    <a:schemeClr val="tx1">
                      <a:lumMod val="65000"/>
                      <a:lumOff val="35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7" name="Freeform 19"/>
                <p:cNvSpPr>
                  <a:spLocks/>
                </p:cNvSpPr>
                <p:nvPr/>
              </p:nvSpPr>
              <p:spPr bwMode="auto">
                <a:xfrm>
                  <a:off x="4521200" y="4619626"/>
                  <a:ext cx="0" cy="128588"/>
                </a:xfrm>
                <a:custGeom>
                  <a:avLst/>
                  <a:gdLst>
                    <a:gd name="T0" fmla="*/ 81 h 81"/>
                    <a:gd name="T1" fmla="*/ 0 h 81"/>
                    <a:gd name="T2" fmla="*/ 81 h 81"/>
                  </a:gdLst>
                  <a:ahLst/>
                  <a:cxnLst>
                    <a:cxn ang="0">
                      <a:pos x="0" y="T0"/>
                    </a:cxn>
                    <a:cxn ang="0">
                      <a:pos x="0" y="T1"/>
                    </a:cxn>
                    <a:cxn ang="0">
                      <a:pos x="0" y="T2"/>
                    </a:cxn>
                  </a:cxnLst>
                  <a:rect l="0" t="0" r="r" b="b"/>
                  <a:pathLst>
                    <a:path h="81">
                      <a:moveTo>
                        <a:pt x="0" y="81"/>
                      </a:moveTo>
                      <a:lnTo>
                        <a:pt x="0" y="0"/>
                      </a:lnTo>
                      <a:lnTo>
                        <a:pt x="0" y="81"/>
                      </a:lnTo>
                      <a:close/>
                    </a:path>
                  </a:pathLst>
                </a:custGeom>
                <a:grpFill/>
                <a:ln w="9525">
                  <a:solidFill>
                    <a:schemeClr val="tx1">
                      <a:lumMod val="65000"/>
                      <a:lumOff val="35000"/>
                    </a:schemeClr>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8" name="Line 20"/>
                <p:cNvSpPr>
                  <a:spLocks noChangeShapeType="1"/>
                </p:cNvSpPr>
                <p:nvPr/>
              </p:nvSpPr>
              <p:spPr bwMode="auto">
                <a:xfrm flipV="1">
                  <a:off x="4521200" y="4619626"/>
                  <a:ext cx="0" cy="128588"/>
                </a:xfrm>
                <a:prstGeom prst="line">
                  <a:avLst/>
                </a:prstGeom>
                <a:grpFill/>
                <a:ln w="14288" cap="flat">
                  <a:solidFill>
                    <a:schemeClr val="tx1">
                      <a:lumMod val="65000"/>
                      <a:lumOff val="35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9" name="Freeform 21"/>
                <p:cNvSpPr>
                  <a:spLocks/>
                </p:cNvSpPr>
                <p:nvPr/>
              </p:nvSpPr>
              <p:spPr bwMode="auto">
                <a:xfrm>
                  <a:off x="4565650" y="4524376"/>
                  <a:ext cx="0" cy="223838"/>
                </a:xfrm>
                <a:custGeom>
                  <a:avLst/>
                  <a:gdLst>
                    <a:gd name="T0" fmla="*/ 141 h 141"/>
                    <a:gd name="T1" fmla="*/ 0 h 141"/>
                    <a:gd name="T2" fmla="*/ 141 h 141"/>
                  </a:gdLst>
                  <a:ahLst/>
                  <a:cxnLst>
                    <a:cxn ang="0">
                      <a:pos x="0" y="T0"/>
                    </a:cxn>
                    <a:cxn ang="0">
                      <a:pos x="0" y="T1"/>
                    </a:cxn>
                    <a:cxn ang="0">
                      <a:pos x="0" y="T2"/>
                    </a:cxn>
                  </a:cxnLst>
                  <a:rect l="0" t="0" r="r" b="b"/>
                  <a:pathLst>
                    <a:path h="141">
                      <a:moveTo>
                        <a:pt x="0" y="141"/>
                      </a:moveTo>
                      <a:lnTo>
                        <a:pt x="0" y="0"/>
                      </a:lnTo>
                      <a:lnTo>
                        <a:pt x="0" y="141"/>
                      </a:lnTo>
                      <a:close/>
                    </a:path>
                  </a:pathLst>
                </a:custGeom>
                <a:grpFill/>
                <a:ln w="9525">
                  <a:solidFill>
                    <a:schemeClr val="tx1">
                      <a:lumMod val="65000"/>
                      <a:lumOff val="35000"/>
                    </a:schemeClr>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0" name="Line 22"/>
                <p:cNvSpPr>
                  <a:spLocks noChangeShapeType="1"/>
                </p:cNvSpPr>
                <p:nvPr/>
              </p:nvSpPr>
              <p:spPr bwMode="auto">
                <a:xfrm flipV="1">
                  <a:off x="4565650" y="4524376"/>
                  <a:ext cx="0" cy="223838"/>
                </a:xfrm>
                <a:prstGeom prst="line">
                  <a:avLst/>
                </a:prstGeom>
                <a:grpFill/>
                <a:ln w="14288" cap="flat">
                  <a:solidFill>
                    <a:schemeClr val="tx1">
                      <a:lumMod val="65000"/>
                      <a:lumOff val="35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1" name="Freeform 23"/>
                <p:cNvSpPr>
                  <a:spLocks/>
                </p:cNvSpPr>
                <p:nvPr/>
              </p:nvSpPr>
              <p:spPr bwMode="auto">
                <a:xfrm>
                  <a:off x="4611688" y="4619626"/>
                  <a:ext cx="0" cy="128588"/>
                </a:xfrm>
                <a:custGeom>
                  <a:avLst/>
                  <a:gdLst>
                    <a:gd name="T0" fmla="*/ 81 h 81"/>
                    <a:gd name="T1" fmla="*/ 0 h 81"/>
                    <a:gd name="T2" fmla="*/ 81 h 81"/>
                  </a:gdLst>
                  <a:ahLst/>
                  <a:cxnLst>
                    <a:cxn ang="0">
                      <a:pos x="0" y="T0"/>
                    </a:cxn>
                    <a:cxn ang="0">
                      <a:pos x="0" y="T1"/>
                    </a:cxn>
                    <a:cxn ang="0">
                      <a:pos x="0" y="T2"/>
                    </a:cxn>
                  </a:cxnLst>
                  <a:rect l="0" t="0" r="r" b="b"/>
                  <a:pathLst>
                    <a:path h="81">
                      <a:moveTo>
                        <a:pt x="0" y="81"/>
                      </a:moveTo>
                      <a:lnTo>
                        <a:pt x="0" y="0"/>
                      </a:lnTo>
                      <a:lnTo>
                        <a:pt x="0" y="81"/>
                      </a:lnTo>
                      <a:close/>
                    </a:path>
                  </a:pathLst>
                </a:custGeom>
                <a:grpFill/>
                <a:ln w="9525">
                  <a:solidFill>
                    <a:schemeClr val="tx1">
                      <a:lumMod val="65000"/>
                      <a:lumOff val="35000"/>
                    </a:schemeClr>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2" name="Line 24"/>
                <p:cNvSpPr>
                  <a:spLocks noChangeShapeType="1"/>
                </p:cNvSpPr>
                <p:nvPr/>
              </p:nvSpPr>
              <p:spPr bwMode="auto">
                <a:xfrm flipV="1">
                  <a:off x="4611688" y="4619626"/>
                  <a:ext cx="0" cy="128588"/>
                </a:xfrm>
                <a:prstGeom prst="line">
                  <a:avLst/>
                </a:prstGeom>
                <a:grpFill/>
                <a:ln w="14288" cap="flat">
                  <a:solidFill>
                    <a:schemeClr val="tx1">
                      <a:lumMod val="65000"/>
                      <a:lumOff val="35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3" name="Freeform 25"/>
                <p:cNvSpPr>
                  <a:spLocks/>
                </p:cNvSpPr>
                <p:nvPr/>
              </p:nvSpPr>
              <p:spPr bwMode="auto">
                <a:xfrm>
                  <a:off x="4652963" y="4619626"/>
                  <a:ext cx="0" cy="128588"/>
                </a:xfrm>
                <a:custGeom>
                  <a:avLst/>
                  <a:gdLst>
                    <a:gd name="T0" fmla="*/ 81 h 81"/>
                    <a:gd name="T1" fmla="*/ 0 h 81"/>
                    <a:gd name="T2" fmla="*/ 81 h 81"/>
                  </a:gdLst>
                  <a:ahLst/>
                  <a:cxnLst>
                    <a:cxn ang="0">
                      <a:pos x="0" y="T0"/>
                    </a:cxn>
                    <a:cxn ang="0">
                      <a:pos x="0" y="T1"/>
                    </a:cxn>
                    <a:cxn ang="0">
                      <a:pos x="0" y="T2"/>
                    </a:cxn>
                  </a:cxnLst>
                  <a:rect l="0" t="0" r="r" b="b"/>
                  <a:pathLst>
                    <a:path h="81">
                      <a:moveTo>
                        <a:pt x="0" y="81"/>
                      </a:moveTo>
                      <a:lnTo>
                        <a:pt x="0" y="0"/>
                      </a:lnTo>
                      <a:lnTo>
                        <a:pt x="0" y="81"/>
                      </a:lnTo>
                      <a:close/>
                    </a:path>
                  </a:pathLst>
                </a:custGeom>
                <a:grpFill/>
                <a:ln w="9525">
                  <a:solidFill>
                    <a:schemeClr val="tx1">
                      <a:lumMod val="65000"/>
                      <a:lumOff val="35000"/>
                    </a:schemeClr>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4" name="Line 26"/>
                <p:cNvSpPr>
                  <a:spLocks noChangeShapeType="1"/>
                </p:cNvSpPr>
                <p:nvPr/>
              </p:nvSpPr>
              <p:spPr bwMode="auto">
                <a:xfrm flipV="1">
                  <a:off x="4652963" y="4619626"/>
                  <a:ext cx="0" cy="128588"/>
                </a:xfrm>
                <a:prstGeom prst="line">
                  <a:avLst/>
                </a:prstGeom>
                <a:grpFill/>
                <a:ln w="14288" cap="flat">
                  <a:solidFill>
                    <a:schemeClr val="tx1">
                      <a:lumMod val="65000"/>
                      <a:lumOff val="35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5" name="Freeform 27"/>
                <p:cNvSpPr>
                  <a:spLocks/>
                </p:cNvSpPr>
                <p:nvPr/>
              </p:nvSpPr>
              <p:spPr bwMode="auto">
                <a:xfrm>
                  <a:off x="4697413" y="4619626"/>
                  <a:ext cx="0" cy="128588"/>
                </a:xfrm>
                <a:custGeom>
                  <a:avLst/>
                  <a:gdLst>
                    <a:gd name="T0" fmla="*/ 81 h 81"/>
                    <a:gd name="T1" fmla="*/ 0 h 81"/>
                    <a:gd name="T2" fmla="*/ 81 h 81"/>
                  </a:gdLst>
                  <a:ahLst/>
                  <a:cxnLst>
                    <a:cxn ang="0">
                      <a:pos x="0" y="T0"/>
                    </a:cxn>
                    <a:cxn ang="0">
                      <a:pos x="0" y="T1"/>
                    </a:cxn>
                    <a:cxn ang="0">
                      <a:pos x="0" y="T2"/>
                    </a:cxn>
                  </a:cxnLst>
                  <a:rect l="0" t="0" r="r" b="b"/>
                  <a:pathLst>
                    <a:path h="81">
                      <a:moveTo>
                        <a:pt x="0" y="81"/>
                      </a:moveTo>
                      <a:lnTo>
                        <a:pt x="0" y="0"/>
                      </a:lnTo>
                      <a:lnTo>
                        <a:pt x="0" y="81"/>
                      </a:lnTo>
                      <a:close/>
                    </a:path>
                  </a:pathLst>
                </a:custGeom>
                <a:grpFill/>
                <a:ln w="9525">
                  <a:solidFill>
                    <a:schemeClr val="tx1">
                      <a:lumMod val="65000"/>
                      <a:lumOff val="35000"/>
                    </a:schemeClr>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6" name="Line 28"/>
                <p:cNvSpPr>
                  <a:spLocks noChangeShapeType="1"/>
                </p:cNvSpPr>
                <p:nvPr/>
              </p:nvSpPr>
              <p:spPr bwMode="auto">
                <a:xfrm flipV="1">
                  <a:off x="4697413" y="4619626"/>
                  <a:ext cx="0" cy="128588"/>
                </a:xfrm>
                <a:prstGeom prst="line">
                  <a:avLst/>
                </a:prstGeom>
                <a:grpFill/>
                <a:ln w="14288" cap="flat">
                  <a:solidFill>
                    <a:schemeClr val="tx1">
                      <a:lumMod val="65000"/>
                      <a:lumOff val="35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7" name="Freeform 29"/>
                <p:cNvSpPr>
                  <a:spLocks/>
                </p:cNvSpPr>
                <p:nvPr/>
              </p:nvSpPr>
              <p:spPr bwMode="auto">
                <a:xfrm>
                  <a:off x="4741863" y="4619626"/>
                  <a:ext cx="0" cy="128588"/>
                </a:xfrm>
                <a:custGeom>
                  <a:avLst/>
                  <a:gdLst>
                    <a:gd name="T0" fmla="*/ 81 h 81"/>
                    <a:gd name="T1" fmla="*/ 0 h 81"/>
                    <a:gd name="T2" fmla="*/ 81 h 81"/>
                  </a:gdLst>
                  <a:ahLst/>
                  <a:cxnLst>
                    <a:cxn ang="0">
                      <a:pos x="0" y="T0"/>
                    </a:cxn>
                    <a:cxn ang="0">
                      <a:pos x="0" y="T1"/>
                    </a:cxn>
                    <a:cxn ang="0">
                      <a:pos x="0" y="T2"/>
                    </a:cxn>
                  </a:cxnLst>
                  <a:rect l="0" t="0" r="r" b="b"/>
                  <a:pathLst>
                    <a:path h="81">
                      <a:moveTo>
                        <a:pt x="0" y="81"/>
                      </a:moveTo>
                      <a:lnTo>
                        <a:pt x="0" y="0"/>
                      </a:lnTo>
                      <a:lnTo>
                        <a:pt x="0" y="81"/>
                      </a:lnTo>
                      <a:close/>
                    </a:path>
                  </a:pathLst>
                </a:custGeom>
                <a:grpFill/>
                <a:ln w="9525">
                  <a:solidFill>
                    <a:schemeClr val="tx1">
                      <a:lumMod val="65000"/>
                      <a:lumOff val="35000"/>
                    </a:schemeClr>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8" name="Line 30"/>
                <p:cNvSpPr>
                  <a:spLocks noChangeShapeType="1"/>
                </p:cNvSpPr>
                <p:nvPr/>
              </p:nvSpPr>
              <p:spPr bwMode="auto">
                <a:xfrm flipV="1">
                  <a:off x="4741863" y="4619626"/>
                  <a:ext cx="0" cy="128588"/>
                </a:xfrm>
                <a:prstGeom prst="line">
                  <a:avLst/>
                </a:prstGeom>
                <a:grpFill/>
                <a:ln w="14288" cap="flat">
                  <a:solidFill>
                    <a:schemeClr val="tx1">
                      <a:lumMod val="65000"/>
                      <a:lumOff val="35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9" name="Freeform 31"/>
                <p:cNvSpPr>
                  <a:spLocks/>
                </p:cNvSpPr>
                <p:nvPr/>
              </p:nvSpPr>
              <p:spPr bwMode="auto">
                <a:xfrm>
                  <a:off x="4787900" y="4524376"/>
                  <a:ext cx="0" cy="223838"/>
                </a:xfrm>
                <a:custGeom>
                  <a:avLst/>
                  <a:gdLst>
                    <a:gd name="T0" fmla="*/ 141 h 141"/>
                    <a:gd name="T1" fmla="*/ 0 h 141"/>
                    <a:gd name="T2" fmla="*/ 141 h 141"/>
                  </a:gdLst>
                  <a:ahLst/>
                  <a:cxnLst>
                    <a:cxn ang="0">
                      <a:pos x="0" y="T0"/>
                    </a:cxn>
                    <a:cxn ang="0">
                      <a:pos x="0" y="T1"/>
                    </a:cxn>
                    <a:cxn ang="0">
                      <a:pos x="0" y="T2"/>
                    </a:cxn>
                  </a:cxnLst>
                  <a:rect l="0" t="0" r="r" b="b"/>
                  <a:pathLst>
                    <a:path h="141">
                      <a:moveTo>
                        <a:pt x="0" y="141"/>
                      </a:moveTo>
                      <a:lnTo>
                        <a:pt x="0" y="0"/>
                      </a:lnTo>
                      <a:lnTo>
                        <a:pt x="0" y="141"/>
                      </a:lnTo>
                      <a:close/>
                    </a:path>
                  </a:pathLst>
                </a:custGeom>
                <a:grpFill/>
                <a:ln w="9525">
                  <a:solidFill>
                    <a:schemeClr val="tx1">
                      <a:lumMod val="65000"/>
                      <a:lumOff val="35000"/>
                    </a:schemeClr>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0" name="Line 32"/>
                <p:cNvSpPr>
                  <a:spLocks noChangeShapeType="1"/>
                </p:cNvSpPr>
                <p:nvPr/>
              </p:nvSpPr>
              <p:spPr bwMode="auto">
                <a:xfrm flipV="1">
                  <a:off x="4787900" y="4524376"/>
                  <a:ext cx="0" cy="223838"/>
                </a:xfrm>
                <a:prstGeom prst="line">
                  <a:avLst/>
                </a:prstGeom>
                <a:grpFill/>
                <a:ln w="14288" cap="flat">
                  <a:solidFill>
                    <a:schemeClr val="tx1">
                      <a:lumMod val="65000"/>
                      <a:lumOff val="35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1" name="Freeform 33"/>
                <p:cNvSpPr>
                  <a:spLocks/>
                </p:cNvSpPr>
                <p:nvPr/>
              </p:nvSpPr>
              <p:spPr bwMode="auto">
                <a:xfrm>
                  <a:off x="4829175" y="4619626"/>
                  <a:ext cx="0" cy="128588"/>
                </a:xfrm>
                <a:custGeom>
                  <a:avLst/>
                  <a:gdLst>
                    <a:gd name="T0" fmla="*/ 81 h 81"/>
                    <a:gd name="T1" fmla="*/ 0 h 81"/>
                    <a:gd name="T2" fmla="*/ 81 h 81"/>
                  </a:gdLst>
                  <a:ahLst/>
                  <a:cxnLst>
                    <a:cxn ang="0">
                      <a:pos x="0" y="T0"/>
                    </a:cxn>
                    <a:cxn ang="0">
                      <a:pos x="0" y="T1"/>
                    </a:cxn>
                    <a:cxn ang="0">
                      <a:pos x="0" y="T2"/>
                    </a:cxn>
                  </a:cxnLst>
                  <a:rect l="0" t="0" r="r" b="b"/>
                  <a:pathLst>
                    <a:path h="81">
                      <a:moveTo>
                        <a:pt x="0" y="81"/>
                      </a:moveTo>
                      <a:lnTo>
                        <a:pt x="0" y="0"/>
                      </a:lnTo>
                      <a:lnTo>
                        <a:pt x="0" y="81"/>
                      </a:lnTo>
                      <a:close/>
                    </a:path>
                  </a:pathLst>
                </a:custGeom>
                <a:grpFill/>
                <a:ln w="9525">
                  <a:solidFill>
                    <a:schemeClr val="tx1">
                      <a:lumMod val="65000"/>
                      <a:lumOff val="35000"/>
                    </a:schemeClr>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2" name="Line 34"/>
                <p:cNvSpPr>
                  <a:spLocks noChangeShapeType="1"/>
                </p:cNvSpPr>
                <p:nvPr/>
              </p:nvSpPr>
              <p:spPr bwMode="auto">
                <a:xfrm flipV="1">
                  <a:off x="4829175" y="4619626"/>
                  <a:ext cx="0" cy="128588"/>
                </a:xfrm>
                <a:prstGeom prst="line">
                  <a:avLst/>
                </a:prstGeom>
                <a:grpFill/>
                <a:ln w="14288" cap="flat">
                  <a:solidFill>
                    <a:schemeClr val="tx1">
                      <a:lumMod val="65000"/>
                      <a:lumOff val="35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3" name="Freeform 35"/>
                <p:cNvSpPr>
                  <a:spLocks/>
                </p:cNvSpPr>
                <p:nvPr/>
              </p:nvSpPr>
              <p:spPr bwMode="auto">
                <a:xfrm>
                  <a:off x="4873625" y="4619626"/>
                  <a:ext cx="0" cy="128588"/>
                </a:xfrm>
                <a:custGeom>
                  <a:avLst/>
                  <a:gdLst>
                    <a:gd name="T0" fmla="*/ 81 h 81"/>
                    <a:gd name="T1" fmla="*/ 0 h 81"/>
                    <a:gd name="T2" fmla="*/ 81 h 81"/>
                  </a:gdLst>
                  <a:ahLst/>
                  <a:cxnLst>
                    <a:cxn ang="0">
                      <a:pos x="0" y="T0"/>
                    </a:cxn>
                    <a:cxn ang="0">
                      <a:pos x="0" y="T1"/>
                    </a:cxn>
                    <a:cxn ang="0">
                      <a:pos x="0" y="T2"/>
                    </a:cxn>
                  </a:cxnLst>
                  <a:rect l="0" t="0" r="r" b="b"/>
                  <a:pathLst>
                    <a:path h="81">
                      <a:moveTo>
                        <a:pt x="0" y="81"/>
                      </a:moveTo>
                      <a:lnTo>
                        <a:pt x="0" y="0"/>
                      </a:lnTo>
                      <a:lnTo>
                        <a:pt x="0" y="81"/>
                      </a:lnTo>
                      <a:close/>
                    </a:path>
                  </a:pathLst>
                </a:custGeom>
                <a:grpFill/>
                <a:ln w="9525">
                  <a:solidFill>
                    <a:schemeClr val="tx1">
                      <a:lumMod val="65000"/>
                      <a:lumOff val="35000"/>
                    </a:schemeClr>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4" name="Line 36"/>
                <p:cNvSpPr>
                  <a:spLocks noChangeShapeType="1"/>
                </p:cNvSpPr>
                <p:nvPr/>
              </p:nvSpPr>
              <p:spPr bwMode="auto">
                <a:xfrm flipV="1">
                  <a:off x="4873625" y="4619626"/>
                  <a:ext cx="0" cy="128588"/>
                </a:xfrm>
                <a:prstGeom prst="line">
                  <a:avLst/>
                </a:prstGeom>
                <a:grpFill/>
                <a:ln w="14288" cap="flat">
                  <a:solidFill>
                    <a:schemeClr val="tx1">
                      <a:lumMod val="65000"/>
                      <a:lumOff val="35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5" name="Freeform 37"/>
                <p:cNvSpPr>
                  <a:spLocks/>
                </p:cNvSpPr>
                <p:nvPr/>
              </p:nvSpPr>
              <p:spPr bwMode="auto">
                <a:xfrm>
                  <a:off x="4919663" y="4619626"/>
                  <a:ext cx="0" cy="128588"/>
                </a:xfrm>
                <a:custGeom>
                  <a:avLst/>
                  <a:gdLst>
                    <a:gd name="T0" fmla="*/ 81 h 81"/>
                    <a:gd name="T1" fmla="*/ 0 h 81"/>
                    <a:gd name="T2" fmla="*/ 81 h 81"/>
                  </a:gdLst>
                  <a:ahLst/>
                  <a:cxnLst>
                    <a:cxn ang="0">
                      <a:pos x="0" y="T0"/>
                    </a:cxn>
                    <a:cxn ang="0">
                      <a:pos x="0" y="T1"/>
                    </a:cxn>
                    <a:cxn ang="0">
                      <a:pos x="0" y="T2"/>
                    </a:cxn>
                  </a:cxnLst>
                  <a:rect l="0" t="0" r="r" b="b"/>
                  <a:pathLst>
                    <a:path h="81">
                      <a:moveTo>
                        <a:pt x="0" y="81"/>
                      </a:moveTo>
                      <a:lnTo>
                        <a:pt x="0" y="0"/>
                      </a:lnTo>
                      <a:lnTo>
                        <a:pt x="0" y="81"/>
                      </a:lnTo>
                      <a:close/>
                    </a:path>
                  </a:pathLst>
                </a:custGeom>
                <a:grpFill/>
                <a:ln w="9525">
                  <a:solidFill>
                    <a:schemeClr val="tx1">
                      <a:lumMod val="65000"/>
                      <a:lumOff val="35000"/>
                    </a:schemeClr>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6" name="Line 38"/>
                <p:cNvSpPr>
                  <a:spLocks noChangeShapeType="1"/>
                </p:cNvSpPr>
                <p:nvPr/>
              </p:nvSpPr>
              <p:spPr bwMode="auto">
                <a:xfrm flipV="1">
                  <a:off x="4919663" y="4619626"/>
                  <a:ext cx="0" cy="128588"/>
                </a:xfrm>
                <a:prstGeom prst="line">
                  <a:avLst/>
                </a:prstGeom>
                <a:grpFill/>
                <a:ln w="14288" cap="flat">
                  <a:solidFill>
                    <a:schemeClr val="tx1">
                      <a:lumMod val="65000"/>
                      <a:lumOff val="35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7" name="Freeform 39"/>
                <p:cNvSpPr>
                  <a:spLocks/>
                </p:cNvSpPr>
                <p:nvPr/>
              </p:nvSpPr>
              <p:spPr bwMode="auto">
                <a:xfrm>
                  <a:off x="4960938" y="4619626"/>
                  <a:ext cx="0" cy="128588"/>
                </a:xfrm>
                <a:custGeom>
                  <a:avLst/>
                  <a:gdLst>
                    <a:gd name="T0" fmla="*/ 81 h 81"/>
                    <a:gd name="T1" fmla="*/ 0 h 81"/>
                    <a:gd name="T2" fmla="*/ 81 h 81"/>
                  </a:gdLst>
                  <a:ahLst/>
                  <a:cxnLst>
                    <a:cxn ang="0">
                      <a:pos x="0" y="T0"/>
                    </a:cxn>
                    <a:cxn ang="0">
                      <a:pos x="0" y="T1"/>
                    </a:cxn>
                    <a:cxn ang="0">
                      <a:pos x="0" y="T2"/>
                    </a:cxn>
                  </a:cxnLst>
                  <a:rect l="0" t="0" r="r" b="b"/>
                  <a:pathLst>
                    <a:path h="81">
                      <a:moveTo>
                        <a:pt x="0" y="81"/>
                      </a:moveTo>
                      <a:lnTo>
                        <a:pt x="0" y="0"/>
                      </a:lnTo>
                      <a:lnTo>
                        <a:pt x="0" y="81"/>
                      </a:lnTo>
                      <a:close/>
                    </a:path>
                  </a:pathLst>
                </a:custGeom>
                <a:grpFill/>
                <a:ln w="9525">
                  <a:solidFill>
                    <a:schemeClr val="tx1">
                      <a:lumMod val="65000"/>
                      <a:lumOff val="35000"/>
                    </a:schemeClr>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8" name="Line 40"/>
                <p:cNvSpPr>
                  <a:spLocks noChangeShapeType="1"/>
                </p:cNvSpPr>
                <p:nvPr/>
              </p:nvSpPr>
              <p:spPr bwMode="auto">
                <a:xfrm flipV="1">
                  <a:off x="4960938" y="4619626"/>
                  <a:ext cx="0" cy="128588"/>
                </a:xfrm>
                <a:prstGeom prst="line">
                  <a:avLst/>
                </a:prstGeom>
                <a:grpFill/>
                <a:ln w="14288" cap="flat">
                  <a:solidFill>
                    <a:schemeClr val="tx1">
                      <a:lumMod val="65000"/>
                      <a:lumOff val="35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9" name="Freeform 41"/>
                <p:cNvSpPr>
                  <a:spLocks/>
                </p:cNvSpPr>
                <p:nvPr/>
              </p:nvSpPr>
              <p:spPr bwMode="auto">
                <a:xfrm>
                  <a:off x="5005388" y="4524376"/>
                  <a:ext cx="0" cy="223838"/>
                </a:xfrm>
                <a:custGeom>
                  <a:avLst/>
                  <a:gdLst>
                    <a:gd name="T0" fmla="*/ 141 h 141"/>
                    <a:gd name="T1" fmla="*/ 0 h 141"/>
                    <a:gd name="T2" fmla="*/ 141 h 141"/>
                  </a:gdLst>
                  <a:ahLst/>
                  <a:cxnLst>
                    <a:cxn ang="0">
                      <a:pos x="0" y="T0"/>
                    </a:cxn>
                    <a:cxn ang="0">
                      <a:pos x="0" y="T1"/>
                    </a:cxn>
                    <a:cxn ang="0">
                      <a:pos x="0" y="T2"/>
                    </a:cxn>
                  </a:cxnLst>
                  <a:rect l="0" t="0" r="r" b="b"/>
                  <a:pathLst>
                    <a:path h="141">
                      <a:moveTo>
                        <a:pt x="0" y="141"/>
                      </a:moveTo>
                      <a:lnTo>
                        <a:pt x="0" y="0"/>
                      </a:lnTo>
                      <a:lnTo>
                        <a:pt x="0" y="141"/>
                      </a:lnTo>
                      <a:close/>
                    </a:path>
                  </a:pathLst>
                </a:custGeom>
                <a:grpFill/>
                <a:ln w="9525">
                  <a:solidFill>
                    <a:schemeClr val="tx1">
                      <a:lumMod val="65000"/>
                      <a:lumOff val="35000"/>
                    </a:schemeClr>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0" name="Line 42"/>
                <p:cNvSpPr>
                  <a:spLocks noChangeShapeType="1"/>
                </p:cNvSpPr>
                <p:nvPr/>
              </p:nvSpPr>
              <p:spPr bwMode="auto">
                <a:xfrm flipV="1">
                  <a:off x="5005388" y="4524376"/>
                  <a:ext cx="0" cy="223838"/>
                </a:xfrm>
                <a:prstGeom prst="line">
                  <a:avLst/>
                </a:prstGeom>
                <a:grpFill/>
                <a:ln w="14288" cap="flat">
                  <a:solidFill>
                    <a:schemeClr val="tx1">
                      <a:lumMod val="65000"/>
                      <a:lumOff val="35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1" name="Freeform 43"/>
                <p:cNvSpPr>
                  <a:spLocks/>
                </p:cNvSpPr>
                <p:nvPr/>
              </p:nvSpPr>
              <p:spPr bwMode="auto">
                <a:xfrm>
                  <a:off x="5049838" y="4619626"/>
                  <a:ext cx="0" cy="128588"/>
                </a:xfrm>
                <a:custGeom>
                  <a:avLst/>
                  <a:gdLst>
                    <a:gd name="T0" fmla="*/ 81 h 81"/>
                    <a:gd name="T1" fmla="*/ 0 h 81"/>
                    <a:gd name="T2" fmla="*/ 81 h 81"/>
                  </a:gdLst>
                  <a:ahLst/>
                  <a:cxnLst>
                    <a:cxn ang="0">
                      <a:pos x="0" y="T0"/>
                    </a:cxn>
                    <a:cxn ang="0">
                      <a:pos x="0" y="T1"/>
                    </a:cxn>
                    <a:cxn ang="0">
                      <a:pos x="0" y="T2"/>
                    </a:cxn>
                  </a:cxnLst>
                  <a:rect l="0" t="0" r="r" b="b"/>
                  <a:pathLst>
                    <a:path h="81">
                      <a:moveTo>
                        <a:pt x="0" y="81"/>
                      </a:moveTo>
                      <a:lnTo>
                        <a:pt x="0" y="0"/>
                      </a:lnTo>
                      <a:lnTo>
                        <a:pt x="0" y="81"/>
                      </a:lnTo>
                      <a:close/>
                    </a:path>
                  </a:pathLst>
                </a:custGeom>
                <a:grpFill/>
                <a:ln w="9525">
                  <a:solidFill>
                    <a:schemeClr val="tx1">
                      <a:lumMod val="65000"/>
                      <a:lumOff val="35000"/>
                    </a:schemeClr>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2" name="Line 44"/>
                <p:cNvSpPr>
                  <a:spLocks noChangeShapeType="1"/>
                </p:cNvSpPr>
                <p:nvPr/>
              </p:nvSpPr>
              <p:spPr bwMode="auto">
                <a:xfrm flipV="1">
                  <a:off x="5049838" y="4619626"/>
                  <a:ext cx="0" cy="128588"/>
                </a:xfrm>
                <a:prstGeom prst="line">
                  <a:avLst/>
                </a:prstGeom>
                <a:grpFill/>
                <a:ln w="14288" cap="flat">
                  <a:solidFill>
                    <a:schemeClr val="tx1">
                      <a:lumMod val="65000"/>
                      <a:lumOff val="35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3" name="Freeform 45"/>
                <p:cNvSpPr>
                  <a:spLocks/>
                </p:cNvSpPr>
                <p:nvPr/>
              </p:nvSpPr>
              <p:spPr bwMode="auto">
                <a:xfrm>
                  <a:off x="5091113" y="4619626"/>
                  <a:ext cx="0" cy="128588"/>
                </a:xfrm>
                <a:custGeom>
                  <a:avLst/>
                  <a:gdLst>
                    <a:gd name="T0" fmla="*/ 81 h 81"/>
                    <a:gd name="T1" fmla="*/ 0 h 81"/>
                    <a:gd name="T2" fmla="*/ 81 h 81"/>
                  </a:gdLst>
                  <a:ahLst/>
                  <a:cxnLst>
                    <a:cxn ang="0">
                      <a:pos x="0" y="T0"/>
                    </a:cxn>
                    <a:cxn ang="0">
                      <a:pos x="0" y="T1"/>
                    </a:cxn>
                    <a:cxn ang="0">
                      <a:pos x="0" y="T2"/>
                    </a:cxn>
                  </a:cxnLst>
                  <a:rect l="0" t="0" r="r" b="b"/>
                  <a:pathLst>
                    <a:path h="81">
                      <a:moveTo>
                        <a:pt x="0" y="81"/>
                      </a:moveTo>
                      <a:lnTo>
                        <a:pt x="0" y="0"/>
                      </a:lnTo>
                      <a:lnTo>
                        <a:pt x="0" y="81"/>
                      </a:lnTo>
                      <a:close/>
                    </a:path>
                  </a:pathLst>
                </a:custGeom>
                <a:grpFill/>
                <a:ln w="9525">
                  <a:solidFill>
                    <a:schemeClr val="tx1">
                      <a:lumMod val="65000"/>
                      <a:lumOff val="35000"/>
                    </a:schemeClr>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4" name="Line 46"/>
                <p:cNvSpPr>
                  <a:spLocks noChangeShapeType="1"/>
                </p:cNvSpPr>
                <p:nvPr/>
              </p:nvSpPr>
              <p:spPr bwMode="auto">
                <a:xfrm flipV="1">
                  <a:off x="5091113" y="4619626"/>
                  <a:ext cx="0" cy="128588"/>
                </a:xfrm>
                <a:prstGeom prst="line">
                  <a:avLst/>
                </a:prstGeom>
                <a:grpFill/>
                <a:ln w="14288" cap="flat">
                  <a:solidFill>
                    <a:schemeClr val="tx1">
                      <a:lumMod val="65000"/>
                      <a:lumOff val="35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5" name="Freeform 47"/>
                <p:cNvSpPr>
                  <a:spLocks/>
                </p:cNvSpPr>
                <p:nvPr/>
              </p:nvSpPr>
              <p:spPr bwMode="auto">
                <a:xfrm>
                  <a:off x="5137150" y="4619626"/>
                  <a:ext cx="0" cy="128588"/>
                </a:xfrm>
                <a:custGeom>
                  <a:avLst/>
                  <a:gdLst>
                    <a:gd name="T0" fmla="*/ 81 h 81"/>
                    <a:gd name="T1" fmla="*/ 0 h 81"/>
                    <a:gd name="T2" fmla="*/ 81 h 81"/>
                  </a:gdLst>
                  <a:ahLst/>
                  <a:cxnLst>
                    <a:cxn ang="0">
                      <a:pos x="0" y="T0"/>
                    </a:cxn>
                    <a:cxn ang="0">
                      <a:pos x="0" y="T1"/>
                    </a:cxn>
                    <a:cxn ang="0">
                      <a:pos x="0" y="T2"/>
                    </a:cxn>
                  </a:cxnLst>
                  <a:rect l="0" t="0" r="r" b="b"/>
                  <a:pathLst>
                    <a:path h="81">
                      <a:moveTo>
                        <a:pt x="0" y="81"/>
                      </a:moveTo>
                      <a:lnTo>
                        <a:pt x="0" y="0"/>
                      </a:lnTo>
                      <a:lnTo>
                        <a:pt x="0" y="81"/>
                      </a:lnTo>
                      <a:close/>
                    </a:path>
                  </a:pathLst>
                </a:custGeom>
                <a:grpFill/>
                <a:ln w="9525">
                  <a:solidFill>
                    <a:schemeClr val="tx1">
                      <a:lumMod val="65000"/>
                      <a:lumOff val="35000"/>
                    </a:schemeClr>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6" name="Line 48"/>
                <p:cNvSpPr>
                  <a:spLocks noChangeShapeType="1"/>
                </p:cNvSpPr>
                <p:nvPr/>
              </p:nvSpPr>
              <p:spPr bwMode="auto">
                <a:xfrm flipV="1">
                  <a:off x="5137150" y="4619626"/>
                  <a:ext cx="0" cy="128588"/>
                </a:xfrm>
                <a:prstGeom prst="line">
                  <a:avLst/>
                </a:prstGeom>
                <a:grpFill/>
                <a:ln w="14288" cap="flat">
                  <a:solidFill>
                    <a:schemeClr val="tx1">
                      <a:lumMod val="65000"/>
                      <a:lumOff val="35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7" name="Freeform 49"/>
                <p:cNvSpPr>
                  <a:spLocks/>
                </p:cNvSpPr>
                <p:nvPr/>
              </p:nvSpPr>
              <p:spPr bwMode="auto">
                <a:xfrm>
                  <a:off x="5181600" y="4619626"/>
                  <a:ext cx="0" cy="128588"/>
                </a:xfrm>
                <a:custGeom>
                  <a:avLst/>
                  <a:gdLst>
                    <a:gd name="T0" fmla="*/ 81 h 81"/>
                    <a:gd name="T1" fmla="*/ 0 h 81"/>
                    <a:gd name="T2" fmla="*/ 81 h 81"/>
                  </a:gdLst>
                  <a:ahLst/>
                  <a:cxnLst>
                    <a:cxn ang="0">
                      <a:pos x="0" y="T0"/>
                    </a:cxn>
                    <a:cxn ang="0">
                      <a:pos x="0" y="T1"/>
                    </a:cxn>
                    <a:cxn ang="0">
                      <a:pos x="0" y="T2"/>
                    </a:cxn>
                  </a:cxnLst>
                  <a:rect l="0" t="0" r="r" b="b"/>
                  <a:pathLst>
                    <a:path h="81">
                      <a:moveTo>
                        <a:pt x="0" y="81"/>
                      </a:moveTo>
                      <a:lnTo>
                        <a:pt x="0" y="0"/>
                      </a:lnTo>
                      <a:lnTo>
                        <a:pt x="0" y="81"/>
                      </a:lnTo>
                      <a:close/>
                    </a:path>
                  </a:pathLst>
                </a:custGeom>
                <a:grpFill/>
                <a:ln w="9525">
                  <a:solidFill>
                    <a:schemeClr val="tx1">
                      <a:lumMod val="65000"/>
                      <a:lumOff val="35000"/>
                    </a:schemeClr>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8" name="Line 50"/>
                <p:cNvSpPr>
                  <a:spLocks noChangeShapeType="1"/>
                </p:cNvSpPr>
                <p:nvPr/>
              </p:nvSpPr>
              <p:spPr bwMode="auto">
                <a:xfrm flipV="1">
                  <a:off x="5181600" y="4619626"/>
                  <a:ext cx="0" cy="128588"/>
                </a:xfrm>
                <a:prstGeom prst="line">
                  <a:avLst/>
                </a:prstGeom>
                <a:grpFill/>
                <a:ln w="14288" cap="flat">
                  <a:solidFill>
                    <a:schemeClr val="tx1">
                      <a:lumMod val="65000"/>
                      <a:lumOff val="35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9" name="Freeform 51"/>
                <p:cNvSpPr>
                  <a:spLocks/>
                </p:cNvSpPr>
                <p:nvPr/>
              </p:nvSpPr>
              <p:spPr bwMode="auto">
                <a:xfrm>
                  <a:off x="5227638" y="4524376"/>
                  <a:ext cx="0" cy="223838"/>
                </a:xfrm>
                <a:custGeom>
                  <a:avLst/>
                  <a:gdLst>
                    <a:gd name="T0" fmla="*/ 141 h 141"/>
                    <a:gd name="T1" fmla="*/ 0 h 141"/>
                    <a:gd name="T2" fmla="*/ 141 h 141"/>
                  </a:gdLst>
                  <a:ahLst/>
                  <a:cxnLst>
                    <a:cxn ang="0">
                      <a:pos x="0" y="T0"/>
                    </a:cxn>
                    <a:cxn ang="0">
                      <a:pos x="0" y="T1"/>
                    </a:cxn>
                    <a:cxn ang="0">
                      <a:pos x="0" y="T2"/>
                    </a:cxn>
                  </a:cxnLst>
                  <a:rect l="0" t="0" r="r" b="b"/>
                  <a:pathLst>
                    <a:path h="141">
                      <a:moveTo>
                        <a:pt x="0" y="141"/>
                      </a:moveTo>
                      <a:lnTo>
                        <a:pt x="0" y="0"/>
                      </a:lnTo>
                      <a:lnTo>
                        <a:pt x="0" y="141"/>
                      </a:lnTo>
                      <a:close/>
                    </a:path>
                  </a:pathLst>
                </a:custGeom>
                <a:grpFill/>
                <a:ln w="9525">
                  <a:solidFill>
                    <a:schemeClr val="tx1">
                      <a:lumMod val="65000"/>
                      <a:lumOff val="35000"/>
                    </a:schemeClr>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0" name="Line 52"/>
                <p:cNvSpPr>
                  <a:spLocks noChangeShapeType="1"/>
                </p:cNvSpPr>
                <p:nvPr/>
              </p:nvSpPr>
              <p:spPr bwMode="auto">
                <a:xfrm flipV="1">
                  <a:off x="5227638" y="4524376"/>
                  <a:ext cx="0" cy="223838"/>
                </a:xfrm>
                <a:prstGeom prst="line">
                  <a:avLst/>
                </a:prstGeom>
                <a:grpFill/>
                <a:ln w="14288" cap="flat">
                  <a:solidFill>
                    <a:schemeClr val="tx1">
                      <a:lumMod val="65000"/>
                      <a:lumOff val="35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1" name="Freeform 53"/>
                <p:cNvSpPr>
                  <a:spLocks/>
                </p:cNvSpPr>
                <p:nvPr/>
              </p:nvSpPr>
              <p:spPr bwMode="auto">
                <a:xfrm>
                  <a:off x="5268913" y="4619626"/>
                  <a:ext cx="0" cy="128588"/>
                </a:xfrm>
                <a:custGeom>
                  <a:avLst/>
                  <a:gdLst>
                    <a:gd name="T0" fmla="*/ 81 h 81"/>
                    <a:gd name="T1" fmla="*/ 0 h 81"/>
                    <a:gd name="T2" fmla="*/ 81 h 81"/>
                  </a:gdLst>
                  <a:ahLst/>
                  <a:cxnLst>
                    <a:cxn ang="0">
                      <a:pos x="0" y="T0"/>
                    </a:cxn>
                    <a:cxn ang="0">
                      <a:pos x="0" y="T1"/>
                    </a:cxn>
                    <a:cxn ang="0">
                      <a:pos x="0" y="T2"/>
                    </a:cxn>
                  </a:cxnLst>
                  <a:rect l="0" t="0" r="r" b="b"/>
                  <a:pathLst>
                    <a:path h="81">
                      <a:moveTo>
                        <a:pt x="0" y="81"/>
                      </a:moveTo>
                      <a:lnTo>
                        <a:pt x="0" y="0"/>
                      </a:lnTo>
                      <a:lnTo>
                        <a:pt x="0" y="81"/>
                      </a:lnTo>
                      <a:close/>
                    </a:path>
                  </a:pathLst>
                </a:custGeom>
                <a:grpFill/>
                <a:ln w="9525">
                  <a:solidFill>
                    <a:schemeClr val="tx1">
                      <a:lumMod val="65000"/>
                      <a:lumOff val="35000"/>
                    </a:schemeClr>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2" name="Line 54"/>
                <p:cNvSpPr>
                  <a:spLocks noChangeShapeType="1"/>
                </p:cNvSpPr>
                <p:nvPr/>
              </p:nvSpPr>
              <p:spPr bwMode="auto">
                <a:xfrm flipV="1">
                  <a:off x="5268913" y="4619626"/>
                  <a:ext cx="0" cy="128588"/>
                </a:xfrm>
                <a:prstGeom prst="line">
                  <a:avLst/>
                </a:prstGeom>
                <a:grpFill/>
                <a:ln w="14288" cap="flat">
                  <a:solidFill>
                    <a:schemeClr val="tx1">
                      <a:lumMod val="65000"/>
                      <a:lumOff val="35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3" name="Freeform 55"/>
                <p:cNvSpPr>
                  <a:spLocks/>
                </p:cNvSpPr>
                <p:nvPr/>
              </p:nvSpPr>
              <p:spPr bwMode="auto">
                <a:xfrm>
                  <a:off x="5313363" y="4619626"/>
                  <a:ext cx="0" cy="128588"/>
                </a:xfrm>
                <a:custGeom>
                  <a:avLst/>
                  <a:gdLst>
                    <a:gd name="T0" fmla="*/ 81 h 81"/>
                    <a:gd name="T1" fmla="*/ 0 h 81"/>
                    <a:gd name="T2" fmla="*/ 81 h 81"/>
                  </a:gdLst>
                  <a:ahLst/>
                  <a:cxnLst>
                    <a:cxn ang="0">
                      <a:pos x="0" y="T0"/>
                    </a:cxn>
                    <a:cxn ang="0">
                      <a:pos x="0" y="T1"/>
                    </a:cxn>
                    <a:cxn ang="0">
                      <a:pos x="0" y="T2"/>
                    </a:cxn>
                  </a:cxnLst>
                  <a:rect l="0" t="0" r="r" b="b"/>
                  <a:pathLst>
                    <a:path h="81">
                      <a:moveTo>
                        <a:pt x="0" y="81"/>
                      </a:moveTo>
                      <a:lnTo>
                        <a:pt x="0" y="0"/>
                      </a:lnTo>
                      <a:lnTo>
                        <a:pt x="0" y="81"/>
                      </a:lnTo>
                      <a:close/>
                    </a:path>
                  </a:pathLst>
                </a:custGeom>
                <a:grpFill/>
                <a:ln w="9525">
                  <a:solidFill>
                    <a:schemeClr val="tx1">
                      <a:lumMod val="65000"/>
                      <a:lumOff val="35000"/>
                    </a:schemeClr>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4" name="Line 56"/>
                <p:cNvSpPr>
                  <a:spLocks noChangeShapeType="1"/>
                </p:cNvSpPr>
                <p:nvPr/>
              </p:nvSpPr>
              <p:spPr bwMode="auto">
                <a:xfrm flipV="1">
                  <a:off x="5313363" y="4619626"/>
                  <a:ext cx="0" cy="128588"/>
                </a:xfrm>
                <a:prstGeom prst="line">
                  <a:avLst/>
                </a:prstGeom>
                <a:grpFill/>
                <a:ln w="14288" cap="flat">
                  <a:solidFill>
                    <a:schemeClr val="tx1">
                      <a:lumMod val="65000"/>
                      <a:lumOff val="35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5" name="Freeform 57"/>
                <p:cNvSpPr>
                  <a:spLocks/>
                </p:cNvSpPr>
                <p:nvPr/>
              </p:nvSpPr>
              <p:spPr bwMode="auto">
                <a:xfrm>
                  <a:off x="5357813" y="4619626"/>
                  <a:ext cx="0" cy="128588"/>
                </a:xfrm>
                <a:custGeom>
                  <a:avLst/>
                  <a:gdLst>
                    <a:gd name="T0" fmla="*/ 81 h 81"/>
                    <a:gd name="T1" fmla="*/ 0 h 81"/>
                    <a:gd name="T2" fmla="*/ 81 h 81"/>
                  </a:gdLst>
                  <a:ahLst/>
                  <a:cxnLst>
                    <a:cxn ang="0">
                      <a:pos x="0" y="T0"/>
                    </a:cxn>
                    <a:cxn ang="0">
                      <a:pos x="0" y="T1"/>
                    </a:cxn>
                    <a:cxn ang="0">
                      <a:pos x="0" y="T2"/>
                    </a:cxn>
                  </a:cxnLst>
                  <a:rect l="0" t="0" r="r" b="b"/>
                  <a:pathLst>
                    <a:path h="81">
                      <a:moveTo>
                        <a:pt x="0" y="81"/>
                      </a:moveTo>
                      <a:lnTo>
                        <a:pt x="0" y="0"/>
                      </a:lnTo>
                      <a:lnTo>
                        <a:pt x="0" y="81"/>
                      </a:lnTo>
                      <a:close/>
                    </a:path>
                  </a:pathLst>
                </a:custGeom>
                <a:grpFill/>
                <a:ln w="9525">
                  <a:solidFill>
                    <a:schemeClr val="tx1">
                      <a:lumMod val="65000"/>
                      <a:lumOff val="35000"/>
                    </a:schemeClr>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6" name="Line 58"/>
                <p:cNvSpPr>
                  <a:spLocks noChangeShapeType="1"/>
                </p:cNvSpPr>
                <p:nvPr/>
              </p:nvSpPr>
              <p:spPr bwMode="auto">
                <a:xfrm flipV="1">
                  <a:off x="5357813" y="4619626"/>
                  <a:ext cx="0" cy="128588"/>
                </a:xfrm>
                <a:prstGeom prst="line">
                  <a:avLst/>
                </a:prstGeom>
                <a:grpFill/>
                <a:ln w="14288" cap="flat">
                  <a:solidFill>
                    <a:schemeClr val="tx1">
                      <a:lumMod val="65000"/>
                      <a:lumOff val="35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7" name="Freeform 59"/>
                <p:cNvSpPr>
                  <a:spLocks/>
                </p:cNvSpPr>
                <p:nvPr/>
              </p:nvSpPr>
              <p:spPr bwMode="auto">
                <a:xfrm>
                  <a:off x="5399088" y="4619626"/>
                  <a:ext cx="0" cy="128588"/>
                </a:xfrm>
                <a:custGeom>
                  <a:avLst/>
                  <a:gdLst>
                    <a:gd name="T0" fmla="*/ 81 h 81"/>
                    <a:gd name="T1" fmla="*/ 0 h 81"/>
                    <a:gd name="T2" fmla="*/ 81 h 81"/>
                  </a:gdLst>
                  <a:ahLst/>
                  <a:cxnLst>
                    <a:cxn ang="0">
                      <a:pos x="0" y="T0"/>
                    </a:cxn>
                    <a:cxn ang="0">
                      <a:pos x="0" y="T1"/>
                    </a:cxn>
                    <a:cxn ang="0">
                      <a:pos x="0" y="T2"/>
                    </a:cxn>
                  </a:cxnLst>
                  <a:rect l="0" t="0" r="r" b="b"/>
                  <a:pathLst>
                    <a:path h="81">
                      <a:moveTo>
                        <a:pt x="0" y="81"/>
                      </a:moveTo>
                      <a:lnTo>
                        <a:pt x="0" y="0"/>
                      </a:lnTo>
                      <a:lnTo>
                        <a:pt x="0" y="81"/>
                      </a:lnTo>
                      <a:close/>
                    </a:path>
                  </a:pathLst>
                </a:custGeom>
                <a:grpFill/>
                <a:ln w="9525">
                  <a:solidFill>
                    <a:schemeClr val="tx1">
                      <a:lumMod val="65000"/>
                      <a:lumOff val="35000"/>
                    </a:schemeClr>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8" name="Line 60"/>
                <p:cNvSpPr>
                  <a:spLocks noChangeShapeType="1"/>
                </p:cNvSpPr>
                <p:nvPr/>
              </p:nvSpPr>
              <p:spPr bwMode="auto">
                <a:xfrm flipV="1">
                  <a:off x="5399088" y="4619626"/>
                  <a:ext cx="0" cy="128588"/>
                </a:xfrm>
                <a:prstGeom prst="line">
                  <a:avLst/>
                </a:prstGeom>
                <a:grpFill/>
                <a:ln w="14288" cap="flat">
                  <a:solidFill>
                    <a:schemeClr val="tx1">
                      <a:lumMod val="65000"/>
                      <a:lumOff val="35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9" name="Freeform 61"/>
                <p:cNvSpPr>
                  <a:spLocks/>
                </p:cNvSpPr>
                <p:nvPr/>
              </p:nvSpPr>
              <p:spPr bwMode="auto">
                <a:xfrm>
                  <a:off x="5445125" y="4524376"/>
                  <a:ext cx="0" cy="223838"/>
                </a:xfrm>
                <a:custGeom>
                  <a:avLst/>
                  <a:gdLst>
                    <a:gd name="T0" fmla="*/ 141 h 141"/>
                    <a:gd name="T1" fmla="*/ 0 h 141"/>
                    <a:gd name="T2" fmla="*/ 141 h 141"/>
                  </a:gdLst>
                  <a:ahLst/>
                  <a:cxnLst>
                    <a:cxn ang="0">
                      <a:pos x="0" y="T0"/>
                    </a:cxn>
                    <a:cxn ang="0">
                      <a:pos x="0" y="T1"/>
                    </a:cxn>
                    <a:cxn ang="0">
                      <a:pos x="0" y="T2"/>
                    </a:cxn>
                  </a:cxnLst>
                  <a:rect l="0" t="0" r="r" b="b"/>
                  <a:pathLst>
                    <a:path h="141">
                      <a:moveTo>
                        <a:pt x="0" y="141"/>
                      </a:moveTo>
                      <a:lnTo>
                        <a:pt x="0" y="0"/>
                      </a:lnTo>
                      <a:lnTo>
                        <a:pt x="0" y="141"/>
                      </a:lnTo>
                      <a:close/>
                    </a:path>
                  </a:pathLst>
                </a:custGeom>
                <a:grpFill/>
                <a:ln w="9525">
                  <a:solidFill>
                    <a:schemeClr val="tx1">
                      <a:lumMod val="65000"/>
                      <a:lumOff val="35000"/>
                    </a:schemeClr>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0" name="Line 62"/>
                <p:cNvSpPr>
                  <a:spLocks noChangeShapeType="1"/>
                </p:cNvSpPr>
                <p:nvPr/>
              </p:nvSpPr>
              <p:spPr bwMode="auto">
                <a:xfrm flipV="1">
                  <a:off x="5445125" y="4524376"/>
                  <a:ext cx="0" cy="223838"/>
                </a:xfrm>
                <a:prstGeom prst="line">
                  <a:avLst/>
                </a:prstGeom>
                <a:grpFill/>
                <a:ln w="14288" cap="flat">
                  <a:solidFill>
                    <a:schemeClr val="tx1">
                      <a:lumMod val="65000"/>
                      <a:lumOff val="35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1" name="Freeform 63"/>
                <p:cNvSpPr>
                  <a:spLocks/>
                </p:cNvSpPr>
                <p:nvPr/>
              </p:nvSpPr>
              <p:spPr bwMode="auto">
                <a:xfrm>
                  <a:off x="5489575" y="4619626"/>
                  <a:ext cx="0" cy="128588"/>
                </a:xfrm>
                <a:custGeom>
                  <a:avLst/>
                  <a:gdLst>
                    <a:gd name="T0" fmla="*/ 81 h 81"/>
                    <a:gd name="T1" fmla="*/ 0 h 81"/>
                    <a:gd name="T2" fmla="*/ 81 h 81"/>
                  </a:gdLst>
                  <a:ahLst/>
                  <a:cxnLst>
                    <a:cxn ang="0">
                      <a:pos x="0" y="T0"/>
                    </a:cxn>
                    <a:cxn ang="0">
                      <a:pos x="0" y="T1"/>
                    </a:cxn>
                    <a:cxn ang="0">
                      <a:pos x="0" y="T2"/>
                    </a:cxn>
                  </a:cxnLst>
                  <a:rect l="0" t="0" r="r" b="b"/>
                  <a:pathLst>
                    <a:path h="81">
                      <a:moveTo>
                        <a:pt x="0" y="81"/>
                      </a:moveTo>
                      <a:lnTo>
                        <a:pt x="0" y="0"/>
                      </a:lnTo>
                      <a:lnTo>
                        <a:pt x="0" y="81"/>
                      </a:lnTo>
                      <a:close/>
                    </a:path>
                  </a:pathLst>
                </a:custGeom>
                <a:grpFill/>
                <a:ln w="9525">
                  <a:solidFill>
                    <a:schemeClr val="tx1">
                      <a:lumMod val="65000"/>
                      <a:lumOff val="35000"/>
                    </a:schemeClr>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2" name="Line 64"/>
                <p:cNvSpPr>
                  <a:spLocks noChangeShapeType="1"/>
                </p:cNvSpPr>
                <p:nvPr/>
              </p:nvSpPr>
              <p:spPr bwMode="auto">
                <a:xfrm flipV="1">
                  <a:off x="5489575" y="4619626"/>
                  <a:ext cx="0" cy="128588"/>
                </a:xfrm>
                <a:prstGeom prst="line">
                  <a:avLst/>
                </a:prstGeom>
                <a:grpFill/>
                <a:ln w="14288" cap="flat">
                  <a:solidFill>
                    <a:schemeClr val="tx1">
                      <a:lumMod val="65000"/>
                      <a:lumOff val="35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3" name="Freeform 65"/>
                <p:cNvSpPr>
                  <a:spLocks/>
                </p:cNvSpPr>
                <p:nvPr/>
              </p:nvSpPr>
              <p:spPr bwMode="auto">
                <a:xfrm>
                  <a:off x="5535613" y="4619626"/>
                  <a:ext cx="0" cy="128588"/>
                </a:xfrm>
                <a:custGeom>
                  <a:avLst/>
                  <a:gdLst>
                    <a:gd name="T0" fmla="*/ 81 h 81"/>
                    <a:gd name="T1" fmla="*/ 0 h 81"/>
                    <a:gd name="T2" fmla="*/ 81 h 81"/>
                  </a:gdLst>
                  <a:ahLst/>
                  <a:cxnLst>
                    <a:cxn ang="0">
                      <a:pos x="0" y="T0"/>
                    </a:cxn>
                    <a:cxn ang="0">
                      <a:pos x="0" y="T1"/>
                    </a:cxn>
                    <a:cxn ang="0">
                      <a:pos x="0" y="T2"/>
                    </a:cxn>
                  </a:cxnLst>
                  <a:rect l="0" t="0" r="r" b="b"/>
                  <a:pathLst>
                    <a:path h="81">
                      <a:moveTo>
                        <a:pt x="0" y="81"/>
                      </a:moveTo>
                      <a:lnTo>
                        <a:pt x="0" y="0"/>
                      </a:lnTo>
                      <a:lnTo>
                        <a:pt x="0" y="81"/>
                      </a:lnTo>
                      <a:close/>
                    </a:path>
                  </a:pathLst>
                </a:custGeom>
                <a:grpFill/>
                <a:ln w="9525">
                  <a:solidFill>
                    <a:schemeClr val="tx1">
                      <a:lumMod val="65000"/>
                      <a:lumOff val="35000"/>
                    </a:schemeClr>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4" name="Line 66"/>
                <p:cNvSpPr>
                  <a:spLocks noChangeShapeType="1"/>
                </p:cNvSpPr>
                <p:nvPr/>
              </p:nvSpPr>
              <p:spPr bwMode="auto">
                <a:xfrm flipV="1">
                  <a:off x="5535613" y="4619626"/>
                  <a:ext cx="0" cy="128588"/>
                </a:xfrm>
                <a:prstGeom prst="line">
                  <a:avLst/>
                </a:prstGeom>
                <a:grpFill/>
                <a:ln w="14288" cap="flat">
                  <a:solidFill>
                    <a:schemeClr val="tx1">
                      <a:lumMod val="65000"/>
                      <a:lumOff val="35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5" name="Freeform 67"/>
                <p:cNvSpPr>
                  <a:spLocks/>
                </p:cNvSpPr>
                <p:nvPr/>
              </p:nvSpPr>
              <p:spPr bwMode="auto">
                <a:xfrm>
                  <a:off x="5576888" y="4619626"/>
                  <a:ext cx="0" cy="128588"/>
                </a:xfrm>
                <a:custGeom>
                  <a:avLst/>
                  <a:gdLst>
                    <a:gd name="T0" fmla="*/ 81 h 81"/>
                    <a:gd name="T1" fmla="*/ 0 h 81"/>
                    <a:gd name="T2" fmla="*/ 81 h 81"/>
                  </a:gdLst>
                  <a:ahLst/>
                  <a:cxnLst>
                    <a:cxn ang="0">
                      <a:pos x="0" y="T0"/>
                    </a:cxn>
                    <a:cxn ang="0">
                      <a:pos x="0" y="T1"/>
                    </a:cxn>
                    <a:cxn ang="0">
                      <a:pos x="0" y="T2"/>
                    </a:cxn>
                  </a:cxnLst>
                  <a:rect l="0" t="0" r="r" b="b"/>
                  <a:pathLst>
                    <a:path h="81">
                      <a:moveTo>
                        <a:pt x="0" y="81"/>
                      </a:moveTo>
                      <a:lnTo>
                        <a:pt x="0" y="0"/>
                      </a:lnTo>
                      <a:lnTo>
                        <a:pt x="0" y="81"/>
                      </a:lnTo>
                      <a:close/>
                    </a:path>
                  </a:pathLst>
                </a:custGeom>
                <a:grpFill/>
                <a:ln w="9525">
                  <a:solidFill>
                    <a:schemeClr val="tx1">
                      <a:lumMod val="65000"/>
                      <a:lumOff val="35000"/>
                    </a:schemeClr>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6" name="Line 68"/>
                <p:cNvSpPr>
                  <a:spLocks noChangeShapeType="1"/>
                </p:cNvSpPr>
                <p:nvPr/>
              </p:nvSpPr>
              <p:spPr bwMode="auto">
                <a:xfrm flipV="1">
                  <a:off x="5576888" y="4619626"/>
                  <a:ext cx="0" cy="128588"/>
                </a:xfrm>
                <a:prstGeom prst="line">
                  <a:avLst/>
                </a:prstGeom>
                <a:grpFill/>
                <a:ln w="14288" cap="flat">
                  <a:solidFill>
                    <a:schemeClr val="tx1">
                      <a:lumMod val="65000"/>
                      <a:lumOff val="35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7" name="Freeform 69"/>
                <p:cNvSpPr>
                  <a:spLocks/>
                </p:cNvSpPr>
                <p:nvPr/>
              </p:nvSpPr>
              <p:spPr bwMode="auto">
                <a:xfrm>
                  <a:off x="5621338" y="4619626"/>
                  <a:ext cx="0" cy="128588"/>
                </a:xfrm>
                <a:custGeom>
                  <a:avLst/>
                  <a:gdLst>
                    <a:gd name="T0" fmla="*/ 81 h 81"/>
                    <a:gd name="T1" fmla="*/ 0 h 81"/>
                    <a:gd name="T2" fmla="*/ 81 h 81"/>
                  </a:gdLst>
                  <a:ahLst/>
                  <a:cxnLst>
                    <a:cxn ang="0">
                      <a:pos x="0" y="T0"/>
                    </a:cxn>
                    <a:cxn ang="0">
                      <a:pos x="0" y="T1"/>
                    </a:cxn>
                    <a:cxn ang="0">
                      <a:pos x="0" y="T2"/>
                    </a:cxn>
                  </a:cxnLst>
                  <a:rect l="0" t="0" r="r" b="b"/>
                  <a:pathLst>
                    <a:path h="81">
                      <a:moveTo>
                        <a:pt x="0" y="81"/>
                      </a:moveTo>
                      <a:lnTo>
                        <a:pt x="0" y="0"/>
                      </a:lnTo>
                      <a:lnTo>
                        <a:pt x="0" y="81"/>
                      </a:lnTo>
                      <a:close/>
                    </a:path>
                  </a:pathLst>
                </a:custGeom>
                <a:grpFill/>
                <a:ln w="9525">
                  <a:solidFill>
                    <a:schemeClr val="tx1">
                      <a:lumMod val="65000"/>
                      <a:lumOff val="35000"/>
                    </a:schemeClr>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8" name="Line 70"/>
                <p:cNvSpPr>
                  <a:spLocks noChangeShapeType="1"/>
                </p:cNvSpPr>
                <p:nvPr/>
              </p:nvSpPr>
              <p:spPr bwMode="auto">
                <a:xfrm flipV="1">
                  <a:off x="5621338" y="4619626"/>
                  <a:ext cx="0" cy="128588"/>
                </a:xfrm>
                <a:prstGeom prst="line">
                  <a:avLst/>
                </a:prstGeom>
                <a:grpFill/>
                <a:ln w="14288" cap="flat">
                  <a:solidFill>
                    <a:schemeClr val="tx1">
                      <a:lumMod val="65000"/>
                      <a:lumOff val="35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9" name="Freeform 71"/>
                <p:cNvSpPr>
                  <a:spLocks/>
                </p:cNvSpPr>
                <p:nvPr/>
              </p:nvSpPr>
              <p:spPr bwMode="auto">
                <a:xfrm>
                  <a:off x="5665788" y="4524376"/>
                  <a:ext cx="0" cy="223838"/>
                </a:xfrm>
                <a:custGeom>
                  <a:avLst/>
                  <a:gdLst>
                    <a:gd name="T0" fmla="*/ 141 h 141"/>
                    <a:gd name="T1" fmla="*/ 0 h 141"/>
                    <a:gd name="T2" fmla="*/ 141 h 141"/>
                  </a:gdLst>
                  <a:ahLst/>
                  <a:cxnLst>
                    <a:cxn ang="0">
                      <a:pos x="0" y="T0"/>
                    </a:cxn>
                    <a:cxn ang="0">
                      <a:pos x="0" y="T1"/>
                    </a:cxn>
                    <a:cxn ang="0">
                      <a:pos x="0" y="T2"/>
                    </a:cxn>
                  </a:cxnLst>
                  <a:rect l="0" t="0" r="r" b="b"/>
                  <a:pathLst>
                    <a:path h="141">
                      <a:moveTo>
                        <a:pt x="0" y="141"/>
                      </a:moveTo>
                      <a:lnTo>
                        <a:pt x="0" y="0"/>
                      </a:lnTo>
                      <a:lnTo>
                        <a:pt x="0" y="141"/>
                      </a:lnTo>
                      <a:close/>
                    </a:path>
                  </a:pathLst>
                </a:custGeom>
                <a:grpFill/>
                <a:ln w="9525">
                  <a:solidFill>
                    <a:schemeClr val="tx1">
                      <a:lumMod val="65000"/>
                      <a:lumOff val="35000"/>
                    </a:schemeClr>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0" name="Line 72"/>
                <p:cNvSpPr>
                  <a:spLocks noChangeShapeType="1"/>
                </p:cNvSpPr>
                <p:nvPr/>
              </p:nvSpPr>
              <p:spPr bwMode="auto">
                <a:xfrm flipV="1">
                  <a:off x="5665788" y="4524376"/>
                  <a:ext cx="0" cy="223838"/>
                </a:xfrm>
                <a:prstGeom prst="line">
                  <a:avLst/>
                </a:prstGeom>
                <a:grpFill/>
                <a:ln w="14288" cap="flat">
                  <a:solidFill>
                    <a:schemeClr val="tx1">
                      <a:lumMod val="65000"/>
                      <a:lumOff val="35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1" name="Freeform 73"/>
                <p:cNvSpPr>
                  <a:spLocks/>
                </p:cNvSpPr>
                <p:nvPr/>
              </p:nvSpPr>
              <p:spPr bwMode="auto">
                <a:xfrm>
                  <a:off x="5707063" y="4619626"/>
                  <a:ext cx="0" cy="128588"/>
                </a:xfrm>
                <a:custGeom>
                  <a:avLst/>
                  <a:gdLst>
                    <a:gd name="T0" fmla="*/ 81 h 81"/>
                    <a:gd name="T1" fmla="*/ 0 h 81"/>
                    <a:gd name="T2" fmla="*/ 81 h 81"/>
                  </a:gdLst>
                  <a:ahLst/>
                  <a:cxnLst>
                    <a:cxn ang="0">
                      <a:pos x="0" y="T0"/>
                    </a:cxn>
                    <a:cxn ang="0">
                      <a:pos x="0" y="T1"/>
                    </a:cxn>
                    <a:cxn ang="0">
                      <a:pos x="0" y="T2"/>
                    </a:cxn>
                  </a:cxnLst>
                  <a:rect l="0" t="0" r="r" b="b"/>
                  <a:pathLst>
                    <a:path h="81">
                      <a:moveTo>
                        <a:pt x="0" y="81"/>
                      </a:moveTo>
                      <a:lnTo>
                        <a:pt x="0" y="0"/>
                      </a:lnTo>
                      <a:lnTo>
                        <a:pt x="0" y="81"/>
                      </a:lnTo>
                      <a:close/>
                    </a:path>
                  </a:pathLst>
                </a:custGeom>
                <a:grpFill/>
                <a:ln w="9525">
                  <a:solidFill>
                    <a:schemeClr val="tx1">
                      <a:lumMod val="65000"/>
                      <a:lumOff val="35000"/>
                    </a:schemeClr>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2" name="Line 74"/>
                <p:cNvSpPr>
                  <a:spLocks noChangeShapeType="1"/>
                </p:cNvSpPr>
                <p:nvPr/>
              </p:nvSpPr>
              <p:spPr bwMode="auto">
                <a:xfrm flipV="1">
                  <a:off x="5707063" y="4619626"/>
                  <a:ext cx="0" cy="128588"/>
                </a:xfrm>
                <a:prstGeom prst="line">
                  <a:avLst/>
                </a:prstGeom>
                <a:grpFill/>
                <a:ln w="14288" cap="flat">
                  <a:solidFill>
                    <a:schemeClr val="tx1">
                      <a:lumMod val="65000"/>
                      <a:lumOff val="35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3" name="Freeform 75"/>
                <p:cNvSpPr>
                  <a:spLocks/>
                </p:cNvSpPr>
                <p:nvPr/>
              </p:nvSpPr>
              <p:spPr bwMode="auto">
                <a:xfrm>
                  <a:off x="5753100" y="4619626"/>
                  <a:ext cx="0" cy="128588"/>
                </a:xfrm>
                <a:custGeom>
                  <a:avLst/>
                  <a:gdLst>
                    <a:gd name="T0" fmla="*/ 81 h 81"/>
                    <a:gd name="T1" fmla="*/ 0 h 81"/>
                    <a:gd name="T2" fmla="*/ 81 h 81"/>
                  </a:gdLst>
                  <a:ahLst/>
                  <a:cxnLst>
                    <a:cxn ang="0">
                      <a:pos x="0" y="T0"/>
                    </a:cxn>
                    <a:cxn ang="0">
                      <a:pos x="0" y="T1"/>
                    </a:cxn>
                    <a:cxn ang="0">
                      <a:pos x="0" y="T2"/>
                    </a:cxn>
                  </a:cxnLst>
                  <a:rect l="0" t="0" r="r" b="b"/>
                  <a:pathLst>
                    <a:path h="81">
                      <a:moveTo>
                        <a:pt x="0" y="81"/>
                      </a:moveTo>
                      <a:lnTo>
                        <a:pt x="0" y="0"/>
                      </a:lnTo>
                      <a:lnTo>
                        <a:pt x="0" y="81"/>
                      </a:lnTo>
                      <a:close/>
                    </a:path>
                  </a:pathLst>
                </a:custGeom>
                <a:grpFill/>
                <a:ln w="9525">
                  <a:solidFill>
                    <a:schemeClr val="tx1">
                      <a:lumMod val="65000"/>
                      <a:lumOff val="35000"/>
                    </a:schemeClr>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4" name="Line 76"/>
                <p:cNvSpPr>
                  <a:spLocks noChangeShapeType="1"/>
                </p:cNvSpPr>
                <p:nvPr/>
              </p:nvSpPr>
              <p:spPr bwMode="auto">
                <a:xfrm flipV="1">
                  <a:off x="5753100" y="4619626"/>
                  <a:ext cx="0" cy="128588"/>
                </a:xfrm>
                <a:prstGeom prst="line">
                  <a:avLst/>
                </a:prstGeom>
                <a:grpFill/>
                <a:ln w="14288" cap="flat">
                  <a:solidFill>
                    <a:schemeClr val="tx1">
                      <a:lumMod val="65000"/>
                      <a:lumOff val="35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5" name="Freeform 77"/>
                <p:cNvSpPr>
                  <a:spLocks/>
                </p:cNvSpPr>
                <p:nvPr/>
              </p:nvSpPr>
              <p:spPr bwMode="auto">
                <a:xfrm>
                  <a:off x="5797550" y="4619626"/>
                  <a:ext cx="0" cy="128588"/>
                </a:xfrm>
                <a:custGeom>
                  <a:avLst/>
                  <a:gdLst>
                    <a:gd name="T0" fmla="*/ 81 h 81"/>
                    <a:gd name="T1" fmla="*/ 0 h 81"/>
                    <a:gd name="T2" fmla="*/ 81 h 81"/>
                  </a:gdLst>
                  <a:ahLst/>
                  <a:cxnLst>
                    <a:cxn ang="0">
                      <a:pos x="0" y="T0"/>
                    </a:cxn>
                    <a:cxn ang="0">
                      <a:pos x="0" y="T1"/>
                    </a:cxn>
                    <a:cxn ang="0">
                      <a:pos x="0" y="T2"/>
                    </a:cxn>
                  </a:cxnLst>
                  <a:rect l="0" t="0" r="r" b="b"/>
                  <a:pathLst>
                    <a:path h="81">
                      <a:moveTo>
                        <a:pt x="0" y="81"/>
                      </a:moveTo>
                      <a:lnTo>
                        <a:pt x="0" y="0"/>
                      </a:lnTo>
                      <a:lnTo>
                        <a:pt x="0" y="81"/>
                      </a:lnTo>
                      <a:close/>
                    </a:path>
                  </a:pathLst>
                </a:custGeom>
                <a:grpFill/>
                <a:ln w="9525">
                  <a:solidFill>
                    <a:schemeClr val="tx1">
                      <a:lumMod val="65000"/>
                      <a:lumOff val="35000"/>
                    </a:schemeClr>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6" name="Line 78"/>
                <p:cNvSpPr>
                  <a:spLocks noChangeShapeType="1"/>
                </p:cNvSpPr>
                <p:nvPr/>
              </p:nvSpPr>
              <p:spPr bwMode="auto">
                <a:xfrm flipV="1">
                  <a:off x="5797550" y="4619626"/>
                  <a:ext cx="0" cy="128588"/>
                </a:xfrm>
                <a:prstGeom prst="line">
                  <a:avLst/>
                </a:prstGeom>
                <a:grpFill/>
                <a:ln w="14288" cap="flat">
                  <a:solidFill>
                    <a:schemeClr val="tx1">
                      <a:lumMod val="65000"/>
                      <a:lumOff val="35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7" name="Freeform 79"/>
                <p:cNvSpPr>
                  <a:spLocks/>
                </p:cNvSpPr>
                <p:nvPr/>
              </p:nvSpPr>
              <p:spPr bwMode="auto">
                <a:xfrm>
                  <a:off x="5838825" y="4619626"/>
                  <a:ext cx="0" cy="128588"/>
                </a:xfrm>
                <a:custGeom>
                  <a:avLst/>
                  <a:gdLst>
                    <a:gd name="T0" fmla="*/ 81 h 81"/>
                    <a:gd name="T1" fmla="*/ 0 h 81"/>
                    <a:gd name="T2" fmla="*/ 81 h 81"/>
                  </a:gdLst>
                  <a:ahLst/>
                  <a:cxnLst>
                    <a:cxn ang="0">
                      <a:pos x="0" y="T0"/>
                    </a:cxn>
                    <a:cxn ang="0">
                      <a:pos x="0" y="T1"/>
                    </a:cxn>
                    <a:cxn ang="0">
                      <a:pos x="0" y="T2"/>
                    </a:cxn>
                  </a:cxnLst>
                  <a:rect l="0" t="0" r="r" b="b"/>
                  <a:pathLst>
                    <a:path h="81">
                      <a:moveTo>
                        <a:pt x="0" y="81"/>
                      </a:moveTo>
                      <a:lnTo>
                        <a:pt x="0" y="0"/>
                      </a:lnTo>
                      <a:lnTo>
                        <a:pt x="0" y="81"/>
                      </a:lnTo>
                      <a:close/>
                    </a:path>
                  </a:pathLst>
                </a:custGeom>
                <a:grpFill/>
                <a:ln w="9525">
                  <a:solidFill>
                    <a:schemeClr val="tx1">
                      <a:lumMod val="65000"/>
                      <a:lumOff val="35000"/>
                    </a:schemeClr>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8" name="Line 80"/>
                <p:cNvSpPr>
                  <a:spLocks noChangeShapeType="1"/>
                </p:cNvSpPr>
                <p:nvPr/>
              </p:nvSpPr>
              <p:spPr bwMode="auto">
                <a:xfrm flipV="1">
                  <a:off x="5838825" y="4619626"/>
                  <a:ext cx="0" cy="128588"/>
                </a:xfrm>
                <a:prstGeom prst="line">
                  <a:avLst/>
                </a:prstGeom>
                <a:grpFill/>
                <a:ln w="14288" cap="flat">
                  <a:solidFill>
                    <a:schemeClr val="tx1">
                      <a:lumMod val="65000"/>
                      <a:lumOff val="35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9" name="Freeform 81"/>
                <p:cNvSpPr>
                  <a:spLocks/>
                </p:cNvSpPr>
                <p:nvPr/>
              </p:nvSpPr>
              <p:spPr bwMode="auto">
                <a:xfrm>
                  <a:off x="5884863" y="4524376"/>
                  <a:ext cx="0" cy="223838"/>
                </a:xfrm>
                <a:custGeom>
                  <a:avLst/>
                  <a:gdLst>
                    <a:gd name="T0" fmla="*/ 141 h 141"/>
                    <a:gd name="T1" fmla="*/ 0 h 141"/>
                    <a:gd name="T2" fmla="*/ 141 h 141"/>
                  </a:gdLst>
                  <a:ahLst/>
                  <a:cxnLst>
                    <a:cxn ang="0">
                      <a:pos x="0" y="T0"/>
                    </a:cxn>
                    <a:cxn ang="0">
                      <a:pos x="0" y="T1"/>
                    </a:cxn>
                    <a:cxn ang="0">
                      <a:pos x="0" y="T2"/>
                    </a:cxn>
                  </a:cxnLst>
                  <a:rect l="0" t="0" r="r" b="b"/>
                  <a:pathLst>
                    <a:path h="141">
                      <a:moveTo>
                        <a:pt x="0" y="141"/>
                      </a:moveTo>
                      <a:lnTo>
                        <a:pt x="0" y="0"/>
                      </a:lnTo>
                      <a:lnTo>
                        <a:pt x="0" y="141"/>
                      </a:lnTo>
                      <a:close/>
                    </a:path>
                  </a:pathLst>
                </a:custGeom>
                <a:grpFill/>
                <a:ln w="9525">
                  <a:solidFill>
                    <a:schemeClr val="tx1">
                      <a:lumMod val="65000"/>
                      <a:lumOff val="35000"/>
                    </a:schemeClr>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0" name="Line 82"/>
                <p:cNvSpPr>
                  <a:spLocks noChangeShapeType="1"/>
                </p:cNvSpPr>
                <p:nvPr/>
              </p:nvSpPr>
              <p:spPr bwMode="auto">
                <a:xfrm flipV="1">
                  <a:off x="5884863" y="4524376"/>
                  <a:ext cx="0" cy="223838"/>
                </a:xfrm>
                <a:prstGeom prst="line">
                  <a:avLst/>
                </a:prstGeom>
                <a:grpFill/>
                <a:ln w="14288" cap="flat">
                  <a:solidFill>
                    <a:schemeClr val="tx1">
                      <a:lumMod val="65000"/>
                      <a:lumOff val="35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1" name="Freeform 83"/>
                <p:cNvSpPr>
                  <a:spLocks/>
                </p:cNvSpPr>
                <p:nvPr/>
              </p:nvSpPr>
              <p:spPr bwMode="auto">
                <a:xfrm>
                  <a:off x="5929313" y="4619626"/>
                  <a:ext cx="0" cy="128588"/>
                </a:xfrm>
                <a:custGeom>
                  <a:avLst/>
                  <a:gdLst>
                    <a:gd name="T0" fmla="*/ 81 h 81"/>
                    <a:gd name="T1" fmla="*/ 0 h 81"/>
                    <a:gd name="T2" fmla="*/ 81 h 81"/>
                  </a:gdLst>
                  <a:ahLst/>
                  <a:cxnLst>
                    <a:cxn ang="0">
                      <a:pos x="0" y="T0"/>
                    </a:cxn>
                    <a:cxn ang="0">
                      <a:pos x="0" y="T1"/>
                    </a:cxn>
                    <a:cxn ang="0">
                      <a:pos x="0" y="T2"/>
                    </a:cxn>
                  </a:cxnLst>
                  <a:rect l="0" t="0" r="r" b="b"/>
                  <a:pathLst>
                    <a:path h="81">
                      <a:moveTo>
                        <a:pt x="0" y="81"/>
                      </a:moveTo>
                      <a:lnTo>
                        <a:pt x="0" y="0"/>
                      </a:lnTo>
                      <a:lnTo>
                        <a:pt x="0" y="81"/>
                      </a:lnTo>
                      <a:close/>
                    </a:path>
                  </a:pathLst>
                </a:custGeom>
                <a:grpFill/>
                <a:ln w="9525">
                  <a:solidFill>
                    <a:schemeClr val="tx1">
                      <a:lumMod val="65000"/>
                      <a:lumOff val="35000"/>
                    </a:schemeClr>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2" name="Line 84"/>
                <p:cNvSpPr>
                  <a:spLocks noChangeShapeType="1"/>
                </p:cNvSpPr>
                <p:nvPr/>
              </p:nvSpPr>
              <p:spPr bwMode="auto">
                <a:xfrm flipV="1">
                  <a:off x="5929313" y="4619626"/>
                  <a:ext cx="0" cy="128588"/>
                </a:xfrm>
                <a:prstGeom prst="line">
                  <a:avLst/>
                </a:prstGeom>
                <a:grpFill/>
                <a:ln w="14288" cap="flat">
                  <a:solidFill>
                    <a:schemeClr val="tx1">
                      <a:lumMod val="65000"/>
                      <a:lumOff val="35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3" name="Freeform 85"/>
                <p:cNvSpPr>
                  <a:spLocks/>
                </p:cNvSpPr>
                <p:nvPr/>
              </p:nvSpPr>
              <p:spPr bwMode="auto">
                <a:xfrm>
                  <a:off x="5973763" y="4619626"/>
                  <a:ext cx="0" cy="128588"/>
                </a:xfrm>
                <a:custGeom>
                  <a:avLst/>
                  <a:gdLst>
                    <a:gd name="T0" fmla="*/ 81 h 81"/>
                    <a:gd name="T1" fmla="*/ 0 h 81"/>
                    <a:gd name="T2" fmla="*/ 81 h 81"/>
                  </a:gdLst>
                  <a:ahLst/>
                  <a:cxnLst>
                    <a:cxn ang="0">
                      <a:pos x="0" y="T0"/>
                    </a:cxn>
                    <a:cxn ang="0">
                      <a:pos x="0" y="T1"/>
                    </a:cxn>
                    <a:cxn ang="0">
                      <a:pos x="0" y="T2"/>
                    </a:cxn>
                  </a:cxnLst>
                  <a:rect l="0" t="0" r="r" b="b"/>
                  <a:pathLst>
                    <a:path h="81">
                      <a:moveTo>
                        <a:pt x="0" y="81"/>
                      </a:moveTo>
                      <a:lnTo>
                        <a:pt x="0" y="0"/>
                      </a:lnTo>
                      <a:lnTo>
                        <a:pt x="0" y="81"/>
                      </a:lnTo>
                      <a:close/>
                    </a:path>
                  </a:pathLst>
                </a:custGeom>
                <a:grpFill/>
                <a:ln w="9525">
                  <a:solidFill>
                    <a:schemeClr val="tx1">
                      <a:lumMod val="65000"/>
                      <a:lumOff val="35000"/>
                    </a:schemeClr>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4" name="Line 86"/>
                <p:cNvSpPr>
                  <a:spLocks noChangeShapeType="1"/>
                </p:cNvSpPr>
                <p:nvPr/>
              </p:nvSpPr>
              <p:spPr bwMode="auto">
                <a:xfrm flipV="1">
                  <a:off x="5973763" y="4619626"/>
                  <a:ext cx="0" cy="128588"/>
                </a:xfrm>
                <a:prstGeom prst="line">
                  <a:avLst/>
                </a:prstGeom>
                <a:grpFill/>
                <a:ln w="14288" cap="flat">
                  <a:solidFill>
                    <a:schemeClr val="tx1">
                      <a:lumMod val="65000"/>
                      <a:lumOff val="35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5" name="Freeform 87"/>
                <p:cNvSpPr>
                  <a:spLocks/>
                </p:cNvSpPr>
                <p:nvPr/>
              </p:nvSpPr>
              <p:spPr bwMode="auto">
                <a:xfrm>
                  <a:off x="6015038" y="4619626"/>
                  <a:ext cx="0" cy="128588"/>
                </a:xfrm>
                <a:custGeom>
                  <a:avLst/>
                  <a:gdLst>
                    <a:gd name="T0" fmla="*/ 81 h 81"/>
                    <a:gd name="T1" fmla="*/ 0 h 81"/>
                    <a:gd name="T2" fmla="*/ 81 h 81"/>
                  </a:gdLst>
                  <a:ahLst/>
                  <a:cxnLst>
                    <a:cxn ang="0">
                      <a:pos x="0" y="T0"/>
                    </a:cxn>
                    <a:cxn ang="0">
                      <a:pos x="0" y="T1"/>
                    </a:cxn>
                    <a:cxn ang="0">
                      <a:pos x="0" y="T2"/>
                    </a:cxn>
                  </a:cxnLst>
                  <a:rect l="0" t="0" r="r" b="b"/>
                  <a:pathLst>
                    <a:path h="81">
                      <a:moveTo>
                        <a:pt x="0" y="81"/>
                      </a:moveTo>
                      <a:lnTo>
                        <a:pt x="0" y="0"/>
                      </a:lnTo>
                      <a:lnTo>
                        <a:pt x="0" y="81"/>
                      </a:lnTo>
                      <a:close/>
                    </a:path>
                  </a:pathLst>
                </a:custGeom>
                <a:grpFill/>
                <a:ln w="9525">
                  <a:solidFill>
                    <a:schemeClr val="tx1">
                      <a:lumMod val="65000"/>
                      <a:lumOff val="35000"/>
                    </a:schemeClr>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6" name="Line 88"/>
                <p:cNvSpPr>
                  <a:spLocks noChangeShapeType="1"/>
                </p:cNvSpPr>
                <p:nvPr/>
              </p:nvSpPr>
              <p:spPr bwMode="auto">
                <a:xfrm flipV="1">
                  <a:off x="6015038" y="4619626"/>
                  <a:ext cx="0" cy="128588"/>
                </a:xfrm>
                <a:prstGeom prst="line">
                  <a:avLst/>
                </a:prstGeom>
                <a:grpFill/>
                <a:ln w="14288" cap="flat">
                  <a:solidFill>
                    <a:schemeClr val="tx1">
                      <a:lumMod val="65000"/>
                      <a:lumOff val="35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7" name="Freeform 89"/>
                <p:cNvSpPr>
                  <a:spLocks/>
                </p:cNvSpPr>
                <p:nvPr/>
              </p:nvSpPr>
              <p:spPr bwMode="auto">
                <a:xfrm>
                  <a:off x="6061075" y="4619626"/>
                  <a:ext cx="0" cy="128588"/>
                </a:xfrm>
                <a:custGeom>
                  <a:avLst/>
                  <a:gdLst>
                    <a:gd name="T0" fmla="*/ 81 h 81"/>
                    <a:gd name="T1" fmla="*/ 0 h 81"/>
                    <a:gd name="T2" fmla="*/ 81 h 81"/>
                  </a:gdLst>
                  <a:ahLst/>
                  <a:cxnLst>
                    <a:cxn ang="0">
                      <a:pos x="0" y="T0"/>
                    </a:cxn>
                    <a:cxn ang="0">
                      <a:pos x="0" y="T1"/>
                    </a:cxn>
                    <a:cxn ang="0">
                      <a:pos x="0" y="T2"/>
                    </a:cxn>
                  </a:cxnLst>
                  <a:rect l="0" t="0" r="r" b="b"/>
                  <a:pathLst>
                    <a:path h="81">
                      <a:moveTo>
                        <a:pt x="0" y="81"/>
                      </a:moveTo>
                      <a:lnTo>
                        <a:pt x="0" y="0"/>
                      </a:lnTo>
                      <a:lnTo>
                        <a:pt x="0" y="81"/>
                      </a:lnTo>
                      <a:close/>
                    </a:path>
                  </a:pathLst>
                </a:custGeom>
                <a:grpFill/>
                <a:ln w="9525">
                  <a:solidFill>
                    <a:schemeClr val="tx1">
                      <a:lumMod val="65000"/>
                      <a:lumOff val="35000"/>
                    </a:schemeClr>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8" name="Line 90"/>
                <p:cNvSpPr>
                  <a:spLocks noChangeShapeType="1"/>
                </p:cNvSpPr>
                <p:nvPr/>
              </p:nvSpPr>
              <p:spPr bwMode="auto">
                <a:xfrm flipV="1">
                  <a:off x="6061075" y="4619626"/>
                  <a:ext cx="0" cy="128588"/>
                </a:xfrm>
                <a:prstGeom prst="line">
                  <a:avLst/>
                </a:prstGeom>
                <a:grpFill/>
                <a:ln w="14288" cap="flat">
                  <a:solidFill>
                    <a:schemeClr val="tx1">
                      <a:lumMod val="65000"/>
                      <a:lumOff val="35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9" name="Freeform 91"/>
                <p:cNvSpPr>
                  <a:spLocks/>
                </p:cNvSpPr>
                <p:nvPr/>
              </p:nvSpPr>
              <p:spPr bwMode="auto">
                <a:xfrm>
                  <a:off x="6105525" y="4524376"/>
                  <a:ext cx="0" cy="223838"/>
                </a:xfrm>
                <a:custGeom>
                  <a:avLst/>
                  <a:gdLst>
                    <a:gd name="T0" fmla="*/ 141 h 141"/>
                    <a:gd name="T1" fmla="*/ 0 h 141"/>
                    <a:gd name="T2" fmla="*/ 141 h 141"/>
                  </a:gdLst>
                  <a:ahLst/>
                  <a:cxnLst>
                    <a:cxn ang="0">
                      <a:pos x="0" y="T0"/>
                    </a:cxn>
                    <a:cxn ang="0">
                      <a:pos x="0" y="T1"/>
                    </a:cxn>
                    <a:cxn ang="0">
                      <a:pos x="0" y="T2"/>
                    </a:cxn>
                  </a:cxnLst>
                  <a:rect l="0" t="0" r="r" b="b"/>
                  <a:pathLst>
                    <a:path h="141">
                      <a:moveTo>
                        <a:pt x="0" y="141"/>
                      </a:moveTo>
                      <a:lnTo>
                        <a:pt x="0" y="0"/>
                      </a:lnTo>
                      <a:lnTo>
                        <a:pt x="0" y="141"/>
                      </a:lnTo>
                      <a:close/>
                    </a:path>
                  </a:pathLst>
                </a:custGeom>
                <a:grpFill/>
                <a:ln w="9525">
                  <a:solidFill>
                    <a:schemeClr val="tx1">
                      <a:lumMod val="65000"/>
                      <a:lumOff val="35000"/>
                    </a:schemeClr>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0" name="Line 92"/>
                <p:cNvSpPr>
                  <a:spLocks noChangeShapeType="1"/>
                </p:cNvSpPr>
                <p:nvPr/>
              </p:nvSpPr>
              <p:spPr bwMode="auto">
                <a:xfrm flipV="1">
                  <a:off x="6105525" y="4524376"/>
                  <a:ext cx="0" cy="223838"/>
                </a:xfrm>
                <a:prstGeom prst="line">
                  <a:avLst/>
                </a:prstGeom>
                <a:grpFill/>
                <a:ln w="14288" cap="flat">
                  <a:solidFill>
                    <a:schemeClr val="tx1">
                      <a:lumMod val="65000"/>
                      <a:lumOff val="35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1" name="Freeform 93"/>
                <p:cNvSpPr>
                  <a:spLocks/>
                </p:cNvSpPr>
                <p:nvPr/>
              </p:nvSpPr>
              <p:spPr bwMode="auto">
                <a:xfrm>
                  <a:off x="6146800" y="4619626"/>
                  <a:ext cx="0" cy="128588"/>
                </a:xfrm>
                <a:custGeom>
                  <a:avLst/>
                  <a:gdLst>
                    <a:gd name="T0" fmla="*/ 81 h 81"/>
                    <a:gd name="T1" fmla="*/ 0 h 81"/>
                    <a:gd name="T2" fmla="*/ 81 h 81"/>
                  </a:gdLst>
                  <a:ahLst/>
                  <a:cxnLst>
                    <a:cxn ang="0">
                      <a:pos x="0" y="T0"/>
                    </a:cxn>
                    <a:cxn ang="0">
                      <a:pos x="0" y="T1"/>
                    </a:cxn>
                    <a:cxn ang="0">
                      <a:pos x="0" y="T2"/>
                    </a:cxn>
                  </a:cxnLst>
                  <a:rect l="0" t="0" r="r" b="b"/>
                  <a:pathLst>
                    <a:path h="81">
                      <a:moveTo>
                        <a:pt x="0" y="81"/>
                      </a:moveTo>
                      <a:lnTo>
                        <a:pt x="0" y="0"/>
                      </a:lnTo>
                      <a:lnTo>
                        <a:pt x="0" y="81"/>
                      </a:lnTo>
                      <a:close/>
                    </a:path>
                  </a:pathLst>
                </a:custGeom>
                <a:grpFill/>
                <a:ln w="9525">
                  <a:solidFill>
                    <a:schemeClr val="tx1">
                      <a:lumMod val="65000"/>
                      <a:lumOff val="35000"/>
                    </a:schemeClr>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2" name="Line 94"/>
                <p:cNvSpPr>
                  <a:spLocks noChangeShapeType="1"/>
                </p:cNvSpPr>
                <p:nvPr/>
              </p:nvSpPr>
              <p:spPr bwMode="auto">
                <a:xfrm flipV="1">
                  <a:off x="6146800" y="4619626"/>
                  <a:ext cx="0" cy="128588"/>
                </a:xfrm>
                <a:prstGeom prst="line">
                  <a:avLst/>
                </a:prstGeom>
                <a:grpFill/>
                <a:ln w="14288" cap="flat">
                  <a:solidFill>
                    <a:schemeClr val="tx1">
                      <a:lumMod val="65000"/>
                      <a:lumOff val="35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4" name="Freeform 95"/>
                <p:cNvSpPr>
                  <a:spLocks/>
                </p:cNvSpPr>
                <p:nvPr/>
              </p:nvSpPr>
              <p:spPr bwMode="auto">
                <a:xfrm>
                  <a:off x="6192838" y="4619626"/>
                  <a:ext cx="0" cy="128588"/>
                </a:xfrm>
                <a:custGeom>
                  <a:avLst/>
                  <a:gdLst>
                    <a:gd name="T0" fmla="*/ 81 h 81"/>
                    <a:gd name="T1" fmla="*/ 0 h 81"/>
                    <a:gd name="T2" fmla="*/ 81 h 81"/>
                  </a:gdLst>
                  <a:ahLst/>
                  <a:cxnLst>
                    <a:cxn ang="0">
                      <a:pos x="0" y="T0"/>
                    </a:cxn>
                    <a:cxn ang="0">
                      <a:pos x="0" y="T1"/>
                    </a:cxn>
                    <a:cxn ang="0">
                      <a:pos x="0" y="T2"/>
                    </a:cxn>
                  </a:cxnLst>
                  <a:rect l="0" t="0" r="r" b="b"/>
                  <a:pathLst>
                    <a:path h="81">
                      <a:moveTo>
                        <a:pt x="0" y="81"/>
                      </a:moveTo>
                      <a:lnTo>
                        <a:pt x="0" y="0"/>
                      </a:lnTo>
                      <a:lnTo>
                        <a:pt x="0" y="81"/>
                      </a:lnTo>
                      <a:close/>
                    </a:path>
                  </a:pathLst>
                </a:custGeom>
                <a:grpFill/>
                <a:ln w="9525">
                  <a:solidFill>
                    <a:schemeClr val="tx1">
                      <a:lumMod val="65000"/>
                      <a:lumOff val="35000"/>
                    </a:schemeClr>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5" name="Line 96"/>
                <p:cNvSpPr>
                  <a:spLocks noChangeShapeType="1"/>
                </p:cNvSpPr>
                <p:nvPr/>
              </p:nvSpPr>
              <p:spPr bwMode="auto">
                <a:xfrm flipV="1">
                  <a:off x="6192838" y="4619626"/>
                  <a:ext cx="0" cy="128588"/>
                </a:xfrm>
                <a:prstGeom prst="line">
                  <a:avLst/>
                </a:prstGeom>
                <a:grpFill/>
                <a:ln w="14288" cap="flat">
                  <a:solidFill>
                    <a:schemeClr val="tx1">
                      <a:lumMod val="65000"/>
                      <a:lumOff val="35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6" name="Freeform 97"/>
                <p:cNvSpPr>
                  <a:spLocks/>
                </p:cNvSpPr>
                <p:nvPr/>
              </p:nvSpPr>
              <p:spPr bwMode="auto">
                <a:xfrm>
                  <a:off x="6237288" y="4619626"/>
                  <a:ext cx="0" cy="128588"/>
                </a:xfrm>
                <a:custGeom>
                  <a:avLst/>
                  <a:gdLst>
                    <a:gd name="T0" fmla="*/ 81 h 81"/>
                    <a:gd name="T1" fmla="*/ 0 h 81"/>
                    <a:gd name="T2" fmla="*/ 81 h 81"/>
                  </a:gdLst>
                  <a:ahLst/>
                  <a:cxnLst>
                    <a:cxn ang="0">
                      <a:pos x="0" y="T0"/>
                    </a:cxn>
                    <a:cxn ang="0">
                      <a:pos x="0" y="T1"/>
                    </a:cxn>
                    <a:cxn ang="0">
                      <a:pos x="0" y="T2"/>
                    </a:cxn>
                  </a:cxnLst>
                  <a:rect l="0" t="0" r="r" b="b"/>
                  <a:pathLst>
                    <a:path h="81">
                      <a:moveTo>
                        <a:pt x="0" y="81"/>
                      </a:moveTo>
                      <a:lnTo>
                        <a:pt x="0" y="0"/>
                      </a:lnTo>
                      <a:lnTo>
                        <a:pt x="0" y="81"/>
                      </a:lnTo>
                      <a:close/>
                    </a:path>
                  </a:pathLst>
                </a:custGeom>
                <a:grpFill/>
                <a:ln w="9525">
                  <a:solidFill>
                    <a:schemeClr val="tx1">
                      <a:lumMod val="65000"/>
                      <a:lumOff val="35000"/>
                    </a:schemeClr>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7" name="Line 98"/>
                <p:cNvSpPr>
                  <a:spLocks noChangeShapeType="1"/>
                </p:cNvSpPr>
                <p:nvPr/>
              </p:nvSpPr>
              <p:spPr bwMode="auto">
                <a:xfrm flipV="1">
                  <a:off x="6237288" y="4619626"/>
                  <a:ext cx="0" cy="128588"/>
                </a:xfrm>
                <a:prstGeom prst="line">
                  <a:avLst/>
                </a:prstGeom>
                <a:grpFill/>
                <a:ln w="14288" cap="flat">
                  <a:solidFill>
                    <a:schemeClr val="tx1">
                      <a:lumMod val="65000"/>
                      <a:lumOff val="35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8" name="Freeform 99"/>
                <p:cNvSpPr>
                  <a:spLocks/>
                </p:cNvSpPr>
                <p:nvPr/>
              </p:nvSpPr>
              <p:spPr bwMode="auto">
                <a:xfrm>
                  <a:off x="6278563" y="4619626"/>
                  <a:ext cx="0" cy="128588"/>
                </a:xfrm>
                <a:custGeom>
                  <a:avLst/>
                  <a:gdLst>
                    <a:gd name="T0" fmla="*/ 81 h 81"/>
                    <a:gd name="T1" fmla="*/ 0 h 81"/>
                    <a:gd name="T2" fmla="*/ 81 h 81"/>
                  </a:gdLst>
                  <a:ahLst/>
                  <a:cxnLst>
                    <a:cxn ang="0">
                      <a:pos x="0" y="T0"/>
                    </a:cxn>
                    <a:cxn ang="0">
                      <a:pos x="0" y="T1"/>
                    </a:cxn>
                    <a:cxn ang="0">
                      <a:pos x="0" y="T2"/>
                    </a:cxn>
                  </a:cxnLst>
                  <a:rect l="0" t="0" r="r" b="b"/>
                  <a:pathLst>
                    <a:path h="81">
                      <a:moveTo>
                        <a:pt x="0" y="81"/>
                      </a:moveTo>
                      <a:lnTo>
                        <a:pt x="0" y="0"/>
                      </a:lnTo>
                      <a:lnTo>
                        <a:pt x="0" y="81"/>
                      </a:lnTo>
                      <a:close/>
                    </a:path>
                  </a:pathLst>
                </a:custGeom>
                <a:grpFill/>
                <a:ln w="9525">
                  <a:solidFill>
                    <a:schemeClr val="tx1">
                      <a:lumMod val="65000"/>
                      <a:lumOff val="35000"/>
                    </a:schemeClr>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9" name="Line 100"/>
                <p:cNvSpPr>
                  <a:spLocks noChangeShapeType="1"/>
                </p:cNvSpPr>
                <p:nvPr/>
              </p:nvSpPr>
              <p:spPr bwMode="auto">
                <a:xfrm flipV="1">
                  <a:off x="6278563" y="4619626"/>
                  <a:ext cx="0" cy="128588"/>
                </a:xfrm>
                <a:prstGeom prst="line">
                  <a:avLst/>
                </a:prstGeom>
                <a:grpFill/>
                <a:ln w="14288" cap="flat">
                  <a:solidFill>
                    <a:schemeClr val="tx1">
                      <a:lumMod val="65000"/>
                      <a:lumOff val="35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0" name="Freeform 101"/>
                <p:cNvSpPr>
                  <a:spLocks/>
                </p:cNvSpPr>
                <p:nvPr/>
              </p:nvSpPr>
              <p:spPr bwMode="auto">
                <a:xfrm>
                  <a:off x="6323013" y="4524376"/>
                  <a:ext cx="0" cy="223838"/>
                </a:xfrm>
                <a:custGeom>
                  <a:avLst/>
                  <a:gdLst>
                    <a:gd name="T0" fmla="*/ 141 h 141"/>
                    <a:gd name="T1" fmla="*/ 0 h 141"/>
                    <a:gd name="T2" fmla="*/ 141 h 141"/>
                  </a:gdLst>
                  <a:ahLst/>
                  <a:cxnLst>
                    <a:cxn ang="0">
                      <a:pos x="0" y="T0"/>
                    </a:cxn>
                    <a:cxn ang="0">
                      <a:pos x="0" y="T1"/>
                    </a:cxn>
                    <a:cxn ang="0">
                      <a:pos x="0" y="T2"/>
                    </a:cxn>
                  </a:cxnLst>
                  <a:rect l="0" t="0" r="r" b="b"/>
                  <a:pathLst>
                    <a:path h="141">
                      <a:moveTo>
                        <a:pt x="0" y="141"/>
                      </a:moveTo>
                      <a:lnTo>
                        <a:pt x="0" y="0"/>
                      </a:lnTo>
                      <a:lnTo>
                        <a:pt x="0" y="141"/>
                      </a:lnTo>
                      <a:close/>
                    </a:path>
                  </a:pathLst>
                </a:custGeom>
                <a:grpFill/>
                <a:ln w="9525">
                  <a:solidFill>
                    <a:schemeClr val="tx1">
                      <a:lumMod val="65000"/>
                      <a:lumOff val="35000"/>
                    </a:schemeClr>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1" name="Line 102"/>
                <p:cNvSpPr>
                  <a:spLocks noChangeShapeType="1"/>
                </p:cNvSpPr>
                <p:nvPr/>
              </p:nvSpPr>
              <p:spPr bwMode="auto">
                <a:xfrm flipV="1">
                  <a:off x="6323013" y="4524376"/>
                  <a:ext cx="0" cy="223838"/>
                </a:xfrm>
                <a:prstGeom prst="line">
                  <a:avLst/>
                </a:prstGeom>
                <a:grpFill/>
                <a:ln w="14288" cap="flat">
                  <a:solidFill>
                    <a:schemeClr val="tx1">
                      <a:lumMod val="65000"/>
                      <a:lumOff val="35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2" name="Freeform 103"/>
                <p:cNvSpPr>
                  <a:spLocks/>
                </p:cNvSpPr>
                <p:nvPr/>
              </p:nvSpPr>
              <p:spPr bwMode="auto">
                <a:xfrm>
                  <a:off x="6369050" y="4619626"/>
                  <a:ext cx="0" cy="128588"/>
                </a:xfrm>
                <a:custGeom>
                  <a:avLst/>
                  <a:gdLst>
                    <a:gd name="T0" fmla="*/ 81 h 81"/>
                    <a:gd name="T1" fmla="*/ 0 h 81"/>
                    <a:gd name="T2" fmla="*/ 81 h 81"/>
                  </a:gdLst>
                  <a:ahLst/>
                  <a:cxnLst>
                    <a:cxn ang="0">
                      <a:pos x="0" y="T0"/>
                    </a:cxn>
                    <a:cxn ang="0">
                      <a:pos x="0" y="T1"/>
                    </a:cxn>
                    <a:cxn ang="0">
                      <a:pos x="0" y="T2"/>
                    </a:cxn>
                  </a:cxnLst>
                  <a:rect l="0" t="0" r="r" b="b"/>
                  <a:pathLst>
                    <a:path h="81">
                      <a:moveTo>
                        <a:pt x="0" y="81"/>
                      </a:moveTo>
                      <a:lnTo>
                        <a:pt x="0" y="0"/>
                      </a:lnTo>
                      <a:lnTo>
                        <a:pt x="0" y="81"/>
                      </a:lnTo>
                      <a:close/>
                    </a:path>
                  </a:pathLst>
                </a:custGeom>
                <a:grpFill/>
                <a:ln w="9525">
                  <a:solidFill>
                    <a:schemeClr val="tx1">
                      <a:lumMod val="65000"/>
                      <a:lumOff val="35000"/>
                    </a:schemeClr>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3" name="Line 104"/>
                <p:cNvSpPr>
                  <a:spLocks noChangeShapeType="1"/>
                </p:cNvSpPr>
                <p:nvPr/>
              </p:nvSpPr>
              <p:spPr bwMode="auto">
                <a:xfrm flipV="1">
                  <a:off x="6369050" y="4619626"/>
                  <a:ext cx="0" cy="128588"/>
                </a:xfrm>
                <a:prstGeom prst="line">
                  <a:avLst/>
                </a:prstGeom>
                <a:grpFill/>
                <a:ln w="14288" cap="flat">
                  <a:solidFill>
                    <a:schemeClr val="tx1">
                      <a:lumMod val="65000"/>
                      <a:lumOff val="35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4" name="Freeform 105"/>
                <p:cNvSpPr>
                  <a:spLocks/>
                </p:cNvSpPr>
                <p:nvPr/>
              </p:nvSpPr>
              <p:spPr bwMode="auto">
                <a:xfrm>
                  <a:off x="6413500" y="4619626"/>
                  <a:ext cx="0" cy="128588"/>
                </a:xfrm>
                <a:custGeom>
                  <a:avLst/>
                  <a:gdLst>
                    <a:gd name="T0" fmla="*/ 81 h 81"/>
                    <a:gd name="T1" fmla="*/ 0 h 81"/>
                    <a:gd name="T2" fmla="*/ 81 h 81"/>
                  </a:gdLst>
                  <a:ahLst/>
                  <a:cxnLst>
                    <a:cxn ang="0">
                      <a:pos x="0" y="T0"/>
                    </a:cxn>
                    <a:cxn ang="0">
                      <a:pos x="0" y="T1"/>
                    </a:cxn>
                    <a:cxn ang="0">
                      <a:pos x="0" y="T2"/>
                    </a:cxn>
                  </a:cxnLst>
                  <a:rect l="0" t="0" r="r" b="b"/>
                  <a:pathLst>
                    <a:path h="81">
                      <a:moveTo>
                        <a:pt x="0" y="81"/>
                      </a:moveTo>
                      <a:lnTo>
                        <a:pt x="0" y="0"/>
                      </a:lnTo>
                      <a:lnTo>
                        <a:pt x="0" y="81"/>
                      </a:lnTo>
                      <a:close/>
                    </a:path>
                  </a:pathLst>
                </a:custGeom>
                <a:grpFill/>
                <a:ln w="9525">
                  <a:solidFill>
                    <a:schemeClr val="tx1">
                      <a:lumMod val="65000"/>
                      <a:lumOff val="35000"/>
                    </a:schemeClr>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5" name="Line 106"/>
                <p:cNvSpPr>
                  <a:spLocks noChangeShapeType="1"/>
                </p:cNvSpPr>
                <p:nvPr/>
              </p:nvSpPr>
              <p:spPr bwMode="auto">
                <a:xfrm flipV="1">
                  <a:off x="6413500" y="4619626"/>
                  <a:ext cx="0" cy="128588"/>
                </a:xfrm>
                <a:prstGeom prst="line">
                  <a:avLst/>
                </a:prstGeom>
                <a:grpFill/>
                <a:ln w="14288" cap="flat">
                  <a:solidFill>
                    <a:schemeClr val="tx1">
                      <a:lumMod val="65000"/>
                      <a:lumOff val="35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6" name="Freeform 107"/>
                <p:cNvSpPr>
                  <a:spLocks/>
                </p:cNvSpPr>
                <p:nvPr/>
              </p:nvSpPr>
              <p:spPr bwMode="auto">
                <a:xfrm>
                  <a:off x="6454775" y="4619626"/>
                  <a:ext cx="0" cy="128588"/>
                </a:xfrm>
                <a:custGeom>
                  <a:avLst/>
                  <a:gdLst>
                    <a:gd name="T0" fmla="*/ 81 h 81"/>
                    <a:gd name="T1" fmla="*/ 0 h 81"/>
                    <a:gd name="T2" fmla="*/ 81 h 81"/>
                  </a:gdLst>
                  <a:ahLst/>
                  <a:cxnLst>
                    <a:cxn ang="0">
                      <a:pos x="0" y="T0"/>
                    </a:cxn>
                    <a:cxn ang="0">
                      <a:pos x="0" y="T1"/>
                    </a:cxn>
                    <a:cxn ang="0">
                      <a:pos x="0" y="T2"/>
                    </a:cxn>
                  </a:cxnLst>
                  <a:rect l="0" t="0" r="r" b="b"/>
                  <a:pathLst>
                    <a:path h="81">
                      <a:moveTo>
                        <a:pt x="0" y="81"/>
                      </a:moveTo>
                      <a:lnTo>
                        <a:pt x="0" y="0"/>
                      </a:lnTo>
                      <a:lnTo>
                        <a:pt x="0" y="81"/>
                      </a:lnTo>
                      <a:close/>
                    </a:path>
                  </a:pathLst>
                </a:custGeom>
                <a:grpFill/>
                <a:ln w="9525">
                  <a:solidFill>
                    <a:schemeClr val="tx1">
                      <a:lumMod val="65000"/>
                      <a:lumOff val="35000"/>
                    </a:schemeClr>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7" name="Line 108"/>
                <p:cNvSpPr>
                  <a:spLocks noChangeShapeType="1"/>
                </p:cNvSpPr>
                <p:nvPr/>
              </p:nvSpPr>
              <p:spPr bwMode="auto">
                <a:xfrm flipV="1">
                  <a:off x="6454775" y="4619626"/>
                  <a:ext cx="0" cy="128588"/>
                </a:xfrm>
                <a:prstGeom prst="line">
                  <a:avLst/>
                </a:prstGeom>
                <a:grpFill/>
                <a:ln w="14288" cap="flat">
                  <a:solidFill>
                    <a:schemeClr val="tx1">
                      <a:lumMod val="65000"/>
                      <a:lumOff val="35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8" name="Freeform 109"/>
                <p:cNvSpPr>
                  <a:spLocks/>
                </p:cNvSpPr>
                <p:nvPr/>
              </p:nvSpPr>
              <p:spPr bwMode="auto">
                <a:xfrm>
                  <a:off x="6500813" y="4619626"/>
                  <a:ext cx="0" cy="128588"/>
                </a:xfrm>
                <a:custGeom>
                  <a:avLst/>
                  <a:gdLst>
                    <a:gd name="T0" fmla="*/ 81 h 81"/>
                    <a:gd name="T1" fmla="*/ 0 h 81"/>
                    <a:gd name="T2" fmla="*/ 81 h 81"/>
                  </a:gdLst>
                  <a:ahLst/>
                  <a:cxnLst>
                    <a:cxn ang="0">
                      <a:pos x="0" y="T0"/>
                    </a:cxn>
                    <a:cxn ang="0">
                      <a:pos x="0" y="T1"/>
                    </a:cxn>
                    <a:cxn ang="0">
                      <a:pos x="0" y="T2"/>
                    </a:cxn>
                  </a:cxnLst>
                  <a:rect l="0" t="0" r="r" b="b"/>
                  <a:pathLst>
                    <a:path h="81">
                      <a:moveTo>
                        <a:pt x="0" y="81"/>
                      </a:moveTo>
                      <a:lnTo>
                        <a:pt x="0" y="0"/>
                      </a:lnTo>
                      <a:lnTo>
                        <a:pt x="0" y="81"/>
                      </a:lnTo>
                      <a:close/>
                    </a:path>
                  </a:pathLst>
                </a:custGeom>
                <a:grpFill/>
                <a:ln w="9525">
                  <a:solidFill>
                    <a:schemeClr val="tx1">
                      <a:lumMod val="65000"/>
                      <a:lumOff val="35000"/>
                    </a:schemeClr>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9" name="Line 110"/>
                <p:cNvSpPr>
                  <a:spLocks noChangeShapeType="1"/>
                </p:cNvSpPr>
                <p:nvPr/>
              </p:nvSpPr>
              <p:spPr bwMode="auto">
                <a:xfrm flipV="1">
                  <a:off x="6500813" y="4619626"/>
                  <a:ext cx="0" cy="128588"/>
                </a:xfrm>
                <a:prstGeom prst="line">
                  <a:avLst/>
                </a:prstGeom>
                <a:grpFill/>
                <a:ln w="14288" cap="flat">
                  <a:solidFill>
                    <a:schemeClr val="tx1">
                      <a:lumMod val="65000"/>
                      <a:lumOff val="35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0" name="Freeform 111"/>
                <p:cNvSpPr>
                  <a:spLocks/>
                </p:cNvSpPr>
                <p:nvPr/>
              </p:nvSpPr>
              <p:spPr bwMode="auto">
                <a:xfrm>
                  <a:off x="6545263" y="4524376"/>
                  <a:ext cx="0" cy="223838"/>
                </a:xfrm>
                <a:custGeom>
                  <a:avLst/>
                  <a:gdLst>
                    <a:gd name="T0" fmla="*/ 141 h 141"/>
                    <a:gd name="T1" fmla="*/ 0 h 141"/>
                    <a:gd name="T2" fmla="*/ 141 h 141"/>
                  </a:gdLst>
                  <a:ahLst/>
                  <a:cxnLst>
                    <a:cxn ang="0">
                      <a:pos x="0" y="T0"/>
                    </a:cxn>
                    <a:cxn ang="0">
                      <a:pos x="0" y="T1"/>
                    </a:cxn>
                    <a:cxn ang="0">
                      <a:pos x="0" y="T2"/>
                    </a:cxn>
                  </a:cxnLst>
                  <a:rect l="0" t="0" r="r" b="b"/>
                  <a:pathLst>
                    <a:path h="141">
                      <a:moveTo>
                        <a:pt x="0" y="141"/>
                      </a:moveTo>
                      <a:lnTo>
                        <a:pt x="0" y="0"/>
                      </a:lnTo>
                      <a:lnTo>
                        <a:pt x="0" y="141"/>
                      </a:lnTo>
                      <a:close/>
                    </a:path>
                  </a:pathLst>
                </a:custGeom>
                <a:grpFill/>
                <a:ln w="9525">
                  <a:solidFill>
                    <a:schemeClr val="tx1">
                      <a:lumMod val="65000"/>
                      <a:lumOff val="35000"/>
                    </a:schemeClr>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1" name="Line 112"/>
                <p:cNvSpPr>
                  <a:spLocks noChangeShapeType="1"/>
                </p:cNvSpPr>
                <p:nvPr/>
              </p:nvSpPr>
              <p:spPr bwMode="auto">
                <a:xfrm flipV="1">
                  <a:off x="6545263" y="4524376"/>
                  <a:ext cx="0" cy="223838"/>
                </a:xfrm>
                <a:prstGeom prst="line">
                  <a:avLst/>
                </a:prstGeom>
                <a:grpFill/>
                <a:ln w="14288" cap="flat">
                  <a:solidFill>
                    <a:schemeClr val="tx1">
                      <a:lumMod val="65000"/>
                      <a:lumOff val="35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grpSp>
          <p:nvGrpSpPr>
            <p:cNvPr id="21" name="Group 20"/>
            <p:cNvGrpSpPr/>
            <p:nvPr/>
          </p:nvGrpSpPr>
          <p:grpSpPr>
            <a:xfrm>
              <a:off x="5051254" y="4220451"/>
              <a:ext cx="1142512" cy="1646804"/>
              <a:chOff x="5020774" y="4207645"/>
              <a:chExt cx="1142512" cy="1646804"/>
            </a:xfrm>
          </p:grpSpPr>
          <p:sp>
            <p:nvSpPr>
              <p:cNvPr id="22" name="Freeform 20"/>
              <p:cNvSpPr>
                <a:spLocks/>
              </p:cNvSpPr>
              <p:nvPr/>
            </p:nvSpPr>
            <p:spPr bwMode="auto">
              <a:xfrm>
                <a:off x="5020774" y="4207645"/>
                <a:ext cx="1142512" cy="1646804"/>
              </a:xfrm>
              <a:custGeom>
                <a:avLst/>
                <a:gdLst>
                  <a:gd name="T0" fmla="*/ 1448 w 1448"/>
                  <a:gd name="T1" fmla="*/ 1231 h 1919"/>
                  <a:gd name="T2" fmla="*/ 724 w 1448"/>
                  <a:gd name="T3" fmla="*/ 1919 h 1919"/>
                  <a:gd name="T4" fmla="*/ 0 w 1448"/>
                  <a:gd name="T5" fmla="*/ 1231 h 1919"/>
                  <a:gd name="T6" fmla="*/ 724 w 1448"/>
                  <a:gd name="T7" fmla="*/ 0 h 1919"/>
                  <a:gd name="T8" fmla="*/ 1448 w 1448"/>
                  <a:gd name="T9" fmla="*/ 1231 h 1919"/>
                </a:gdLst>
                <a:ahLst/>
                <a:cxnLst>
                  <a:cxn ang="0">
                    <a:pos x="T0" y="T1"/>
                  </a:cxn>
                  <a:cxn ang="0">
                    <a:pos x="T2" y="T3"/>
                  </a:cxn>
                  <a:cxn ang="0">
                    <a:pos x="T4" y="T5"/>
                  </a:cxn>
                  <a:cxn ang="0">
                    <a:pos x="T6" y="T7"/>
                  </a:cxn>
                  <a:cxn ang="0">
                    <a:pos x="T8" y="T9"/>
                  </a:cxn>
                </a:cxnLst>
                <a:rect l="0" t="0" r="r" b="b"/>
                <a:pathLst>
                  <a:path w="1448" h="1919">
                    <a:moveTo>
                      <a:pt x="1448" y="1231"/>
                    </a:moveTo>
                    <a:cubicBezTo>
                      <a:pt x="1448" y="1631"/>
                      <a:pt x="1124" y="1919"/>
                      <a:pt x="724" y="1919"/>
                    </a:cubicBezTo>
                    <a:cubicBezTo>
                      <a:pt x="324" y="1919"/>
                      <a:pt x="0" y="1631"/>
                      <a:pt x="0" y="1231"/>
                    </a:cubicBezTo>
                    <a:cubicBezTo>
                      <a:pt x="0" y="560"/>
                      <a:pt x="724" y="0"/>
                      <a:pt x="724" y="0"/>
                    </a:cubicBezTo>
                    <a:cubicBezTo>
                      <a:pt x="724" y="0"/>
                      <a:pt x="1448" y="560"/>
                      <a:pt x="1448" y="1231"/>
                    </a:cubicBezTo>
                    <a:close/>
                  </a:path>
                </a:pathLst>
              </a:custGeom>
              <a:solidFill>
                <a:srgbClr val="ECBD0C"/>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23" name="Group 22"/>
              <p:cNvGrpSpPr/>
              <p:nvPr/>
            </p:nvGrpSpPr>
            <p:grpSpPr>
              <a:xfrm rot="4042088">
                <a:off x="5083882" y="4650109"/>
                <a:ext cx="1278617" cy="759376"/>
                <a:chOff x="5480050" y="3827463"/>
                <a:chExt cx="3057525" cy="1681162"/>
              </a:xfrm>
            </p:grpSpPr>
            <p:sp>
              <p:nvSpPr>
                <p:cNvPr id="24" name="Oval 5"/>
                <p:cNvSpPr>
                  <a:spLocks noChangeArrowheads="1"/>
                </p:cNvSpPr>
                <p:nvPr/>
              </p:nvSpPr>
              <p:spPr bwMode="auto">
                <a:xfrm>
                  <a:off x="5480050" y="3827463"/>
                  <a:ext cx="3057525" cy="1397000"/>
                </a:xfrm>
                <a:prstGeom prst="ellipse">
                  <a:avLst/>
                </a:prstGeom>
                <a:solidFill>
                  <a:srgbClr val="FFCC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 name="Oval 6"/>
                <p:cNvSpPr>
                  <a:spLocks noChangeArrowheads="1"/>
                </p:cNvSpPr>
                <p:nvPr/>
              </p:nvSpPr>
              <p:spPr bwMode="auto">
                <a:xfrm>
                  <a:off x="5735638" y="3944938"/>
                  <a:ext cx="2544763" cy="1038225"/>
                </a:xfrm>
                <a:prstGeom prst="ellipse">
                  <a:avLst/>
                </a:prstGeom>
                <a:solidFill>
                  <a:srgbClr val="FFD6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 name="Freeform 7"/>
                <p:cNvSpPr>
                  <a:spLocks/>
                </p:cNvSpPr>
                <p:nvPr/>
              </p:nvSpPr>
              <p:spPr bwMode="auto">
                <a:xfrm>
                  <a:off x="5480050" y="4556125"/>
                  <a:ext cx="3057525" cy="952500"/>
                </a:xfrm>
                <a:custGeom>
                  <a:avLst/>
                  <a:gdLst>
                    <a:gd name="T0" fmla="*/ 738 w 812"/>
                    <a:gd name="T1" fmla="*/ 79 h 252"/>
                    <a:gd name="T2" fmla="*/ 664 w 812"/>
                    <a:gd name="T3" fmla="*/ 114 h 252"/>
                    <a:gd name="T4" fmla="*/ 590 w 812"/>
                    <a:gd name="T5" fmla="*/ 136 h 252"/>
                    <a:gd name="T6" fmla="*/ 516 w 812"/>
                    <a:gd name="T7" fmla="*/ 148 h 252"/>
                    <a:gd name="T8" fmla="*/ 442 w 812"/>
                    <a:gd name="T9" fmla="*/ 155 h 252"/>
                    <a:gd name="T10" fmla="*/ 406 w 812"/>
                    <a:gd name="T11" fmla="*/ 155 h 252"/>
                    <a:gd name="T12" fmla="*/ 368 w 812"/>
                    <a:gd name="T13" fmla="*/ 155 h 252"/>
                    <a:gd name="T14" fmla="*/ 294 w 812"/>
                    <a:gd name="T15" fmla="*/ 148 h 252"/>
                    <a:gd name="T16" fmla="*/ 220 w 812"/>
                    <a:gd name="T17" fmla="*/ 135 h 252"/>
                    <a:gd name="T18" fmla="*/ 146 w 812"/>
                    <a:gd name="T19" fmla="*/ 113 h 252"/>
                    <a:gd name="T20" fmla="*/ 72 w 812"/>
                    <a:gd name="T21" fmla="*/ 78 h 252"/>
                    <a:gd name="T22" fmla="*/ 0 w 812"/>
                    <a:gd name="T23" fmla="*/ 0 h 252"/>
                    <a:gd name="T24" fmla="*/ 0 w 812"/>
                    <a:gd name="T25" fmla="*/ 99 h 252"/>
                    <a:gd name="T26" fmla="*/ 72 w 812"/>
                    <a:gd name="T27" fmla="*/ 173 h 252"/>
                    <a:gd name="T28" fmla="*/ 146 w 812"/>
                    <a:gd name="T29" fmla="*/ 209 h 252"/>
                    <a:gd name="T30" fmla="*/ 220 w 812"/>
                    <a:gd name="T31" fmla="*/ 231 h 252"/>
                    <a:gd name="T32" fmla="*/ 294 w 812"/>
                    <a:gd name="T33" fmla="*/ 245 h 252"/>
                    <a:gd name="T34" fmla="*/ 368 w 812"/>
                    <a:gd name="T35" fmla="*/ 252 h 252"/>
                    <a:gd name="T36" fmla="*/ 406 w 812"/>
                    <a:gd name="T37" fmla="*/ 252 h 252"/>
                    <a:gd name="T38" fmla="*/ 442 w 812"/>
                    <a:gd name="T39" fmla="*/ 252 h 252"/>
                    <a:gd name="T40" fmla="*/ 516 w 812"/>
                    <a:gd name="T41" fmla="*/ 245 h 252"/>
                    <a:gd name="T42" fmla="*/ 590 w 812"/>
                    <a:gd name="T43" fmla="*/ 232 h 252"/>
                    <a:gd name="T44" fmla="*/ 664 w 812"/>
                    <a:gd name="T45" fmla="*/ 210 h 252"/>
                    <a:gd name="T46" fmla="*/ 738 w 812"/>
                    <a:gd name="T47" fmla="*/ 174 h 252"/>
                    <a:gd name="T48" fmla="*/ 812 w 812"/>
                    <a:gd name="T49" fmla="*/ 99 h 252"/>
                    <a:gd name="T50" fmla="*/ 812 w 812"/>
                    <a:gd name="T51" fmla="*/ 0 h 252"/>
                    <a:gd name="T52" fmla="*/ 738 w 812"/>
                    <a:gd name="T53" fmla="*/ 79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12" h="252">
                      <a:moveTo>
                        <a:pt x="738" y="79"/>
                      </a:moveTo>
                      <a:cubicBezTo>
                        <a:pt x="717" y="92"/>
                        <a:pt x="692" y="104"/>
                        <a:pt x="664" y="114"/>
                      </a:cubicBezTo>
                      <a:cubicBezTo>
                        <a:pt x="641" y="122"/>
                        <a:pt x="616" y="130"/>
                        <a:pt x="590" y="136"/>
                      </a:cubicBezTo>
                      <a:cubicBezTo>
                        <a:pt x="566" y="141"/>
                        <a:pt x="542" y="145"/>
                        <a:pt x="516" y="148"/>
                      </a:cubicBezTo>
                      <a:cubicBezTo>
                        <a:pt x="492" y="151"/>
                        <a:pt x="467" y="154"/>
                        <a:pt x="442" y="155"/>
                      </a:cubicBezTo>
                      <a:cubicBezTo>
                        <a:pt x="430" y="155"/>
                        <a:pt x="418" y="155"/>
                        <a:pt x="406" y="155"/>
                      </a:cubicBezTo>
                      <a:cubicBezTo>
                        <a:pt x="393" y="155"/>
                        <a:pt x="380" y="155"/>
                        <a:pt x="368" y="155"/>
                      </a:cubicBezTo>
                      <a:cubicBezTo>
                        <a:pt x="343" y="153"/>
                        <a:pt x="318" y="151"/>
                        <a:pt x="294" y="148"/>
                      </a:cubicBezTo>
                      <a:cubicBezTo>
                        <a:pt x="268" y="145"/>
                        <a:pt x="243" y="141"/>
                        <a:pt x="220" y="135"/>
                      </a:cubicBezTo>
                      <a:cubicBezTo>
                        <a:pt x="194" y="129"/>
                        <a:pt x="169" y="122"/>
                        <a:pt x="146" y="113"/>
                      </a:cubicBezTo>
                      <a:cubicBezTo>
                        <a:pt x="118" y="103"/>
                        <a:pt x="93" y="91"/>
                        <a:pt x="72" y="78"/>
                      </a:cubicBezTo>
                      <a:cubicBezTo>
                        <a:pt x="36" y="55"/>
                        <a:pt x="10" y="29"/>
                        <a:pt x="0" y="0"/>
                      </a:cubicBezTo>
                      <a:cubicBezTo>
                        <a:pt x="0" y="25"/>
                        <a:pt x="0" y="76"/>
                        <a:pt x="0" y="99"/>
                      </a:cubicBezTo>
                      <a:cubicBezTo>
                        <a:pt x="12" y="126"/>
                        <a:pt x="37" y="151"/>
                        <a:pt x="72" y="173"/>
                      </a:cubicBezTo>
                      <a:cubicBezTo>
                        <a:pt x="93" y="187"/>
                        <a:pt x="118" y="199"/>
                        <a:pt x="146" y="209"/>
                      </a:cubicBezTo>
                      <a:cubicBezTo>
                        <a:pt x="169" y="218"/>
                        <a:pt x="194" y="225"/>
                        <a:pt x="220" y="231"/>
                      </a:cubicBezTo>
                      <a:cubicBezTo>
                        <a:pt x="243" y="237"/>
                        <a:pt x="268" y="242"/>
                        <a:pt x="294" y="245"/>
                      </a:cubicBezTo>
                      <a:cubicBezTo>
                        <a:pt x="318" y="248"/>
                        <a:pt x="343" y="250"/>
                        <a:pt x="368" y="252"/>
                      </a:cubicBezTo>
                      <a:cubicBezTo>
                        <a:pt x="380" y="252"/>
                        <a:pt x="393" y="252"/>
                        <a:pt x="406" y="252"/>
                      </a:cubicBezTo>
                      <a:cubicBezTo>
                        <a:pt x="418" y="252"/>
                        <a:pt x="430" y="252"/>
                        <a:pt x="442" y="252"/>
                      </a:cubicBezTo>
                      <a:cubicBezTo>
                        <a:pt x="467" y="251"/>
                        <a:pt x="492" y="248"/>
                        <a:pt x="516" y="245"/>
                      </a:cubicBezTo>
                      <a:cubicBezTo>
                        <a:pt x="542" y="242"/>
                        <a:pt x="566" y="237"/>
                        <a:pt x="590" y="232"/>
                      </a:cubicBezTo>
                      <a:cubicBezTo>
                        <a:pt x="616" y="226"/>
                        <a:pt x="641" y="218"/>
                        <a:pt x="664" y="210"/>
                      </a:cubicBezTo>
                      <a:cubicBezTo>
                        <a:pt x="692" y="199"/>
                        <a:pt x="716" y="187"/>
                        <a:pt x="738" y="174"/>
                      </a:cubicBezTo>
                      <a:cubicBezTo>
                        <a:pt x="774" y="152"/>
                        <a:pt x="800" y="126"/>
                        <a:pt x="812" y="99"/>
                      </a:cubicBezTo>
                      <a:cubicBezTo>
                        <a:pt x="812" y="76"/>
                        <a:pt x="812" y="25"/>
                        <a:pt x="812" y="0"/>
                      </a:cubicBezTo>
                      <a:cubicBezTo>
                        <a:pt x="801" y="29"/>
                        <a:pt x="775" y="56"/>
                        <a:pt x="738" y="79"/>
                      </a:cubicBezTo>
                      <a:close/>
                    </a:path>
                  </a:pathLst>
                </a:custGeom>
                <a:solidFill>
                  <a:srgbClr val="ECBD0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 name="Freeform 8"/>
                <p:cNvSpPr>
                  <a:spLocks noEditPoints="1"/>
                </p:cNvSpPr>
                <p:nvPr/>
              </p:nvSpPr>
              <p:spPr bwMode="auto">
                <a:xfrm>
                  <a:off x="5732463" y="3937000"/>
                  <a:ext cx="2552700" cy="1087437"/>
                </a:xfrm>
                <a:custGeom>
                  <a:avLst/>
                  <a:gdLst>
                    <a:gd name="T0" fmla="*/ 339 w 678"/>
                    <a:gd name="T1" fmla="*/ 288 h 288"/>
                    <a:gd name="T2" fmla="*/ 339 w 678"/>
                    <a:gd name="T3" fmla="*/ 288 h 288"/>
                    <a:gd name="T4" fmla="*/ 0 w 678"/>
                    <a:gd name="T5" fmla="*/ 144 h 288"/>
                    <a:gd name="T6" fmla="*/ 339 w 678"/>
                    <a:gd name="T7" fmla="*/ 0 h 288"/>
                    <a:gd name="T8" fmla="*/ 678 w 678"/>
                    <a:gd name="T9" fmla="*/ 144 h 288"/>
                    <a:gd name="T10" fmla="*/ 339 w 678"/>
                    <a:gd name="T11" fmla="*/ 288 h 288"/>
                    <a:gd name="T12" fmla="*/ 339 w 678"/>
                    <a:gd name="T13" fmla="*/ 40 h 288"/>
                    <a:gd name="T14" fmla="*/ 40 w 678"/>
                    <a:gd name="T15" fmla="*/ 144 h 288"/>
                    <a:gd name="T16" fmla="*/ 339 w 678"/>
                    <a:gd name="T17" fmla="*/ 248 h 288"/>
                    <a:gd name="T18" fmla="*/ 638 w 678"/>
                    <a:gd name="T19" fmla="*/ 144 h 288"/>
                    <a:gd name="T20" fmla="*/ 339 w 678"/>
                    <a:gd name="T21" fmla="*/ 4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8" h="288">
                      <a:moveTo>
                        <a:pt x="339" y="288"/>
                      </a:moveTo>
                      <a:cubicBezTo>
                        <a:pt x="339" y="288"/>
                        <a:pt x="339" y="288"/>
                        <a:pt x="339" y="288"/>
                      </a:cubicBezTo>
                      <a:cubicBezTo>
                        <a:pt x="175" y="288"/>
                        <a:pt x="0" y="238"/>
                        <a:pt x="0" y="144"/>
                      </a:cubicBezTo>
                      <a:cubicBezTo>
                        <a:pt x="0" y="51"/>
                        <a:pt x="175" y="0"/>
                        <a:pt x="339" y="0"/>
                      </a:cubicBezTo>
                      <a:cubicBezTo>
                        <a:pt x="504" y="0"/>
                        <a:pt x="678" y="51"/>
                        <a:pt x="678" y="144"/>
                      </a:cubicBezTo>
                      <a:cubicBezTo>
                        <a:pt x="678" y="238"/>
                        <a:pt x="504" y="288"/>
                        <a:pt x="339" y="288"/>
                      </a:cubicBezTo>
                      <a:close/>
                      <a:moveTo>
                        <a:pt x="339" y="40"/>
                      </a:moveTo>
                      <a:cubicBezTo>
                        <a:pt x="163" y="40"/>
                        <a:pt x="40" y="95"/>
                        <a:pt x="40" y="144"/>
                      </a:cubicBezTo>
                      <a:cubicBezTo>
                        <a:pt x="40" y="193"/>
                        <a:pt x="163" y="248"/>
                        <a:pt x="339" y="248"/>
                      </a:cubicBezTo>
                      <a:cubicBezTo>
                        <a:pt x="515" y="248"/>
                        <a:pt x="638" y="193"/>
                        <a:pt x="638" y="144"/>
                      </a:cubicBezTo>
                      <a:cubicBezTo>
                        <a:pt x="638" y="95"/>
                        <a:pt x="515" y="40"/>
                        <a:pt x="339" y="40"/>
                      </a:cubicBezTo>
                      <a:close/>
                    </a:path>
                  </a:pathLst>
                </a:custGeom>
                <a:solidFill>
                  <a:srgbClr val="D9A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 name="Freeform 9"/>
                <p:cNvSpPr>
                  <a:spLocks/>
                </p:cNvSpPr>
                <p:nvPr/>
              </p:nvSpPr>
              <p:spPr bwMode="auto">
                <a:xfrm>
                  <a:off x="6572250" y="4232275"/>
                  <a:ext cx="1027113" cy="479425"/>
                </a:xfrm>
                <a:custGeom>
                  <a:avLst/>
                  <a:gdLst>
                    <a:gd name="T0" fmla="*/ 244 w 273"/>
                    <a:gd name="T1" fmla="*/ 67 h 127"/>
                    <a:gd name="T2" fmla="*/ 190 w 273"/>
                    <a:gd name="T3" fmla="*/ 43 h 127"/>
                    <a:gd name="T4" fmla="*/ 198 w 273"/>
                    <a:gd name="T5" fmla="*/ 39 h 127"/>
                    <a:gd name="T6" fmla="*/ 212 w 273"/>
                    <a:gd name="T7" fmla="*/ 31 h 127"/>
                    <a:gd name="T8" fmla="*/ 208 w 273"/>
                    <a:gd name="T9" fmla="*/ 26 h 127"/>
                    <a:gd name="T10" fmla="*/ 198 w 273"/>
                    <a:gd name="T11" fmla="*/ 24 h 127"/>
                    <a:gd name="T12" fmla="*/ 186 w 273"/>
                    <a:gd name="T13" fmla="*/ 28 h 127"/>
                    <a:gd name="T14" fmla="*/ 175 w 273"/>
                    <a:gd name="T15" fmla="*/ 37 h 127"/>
                    <a:gd name="T16" fmla="*/ 185 w 273"/>
                    <a:gd name="T17" fmla="*/ 58 h 127"/>
                    <a:gd name="T18" fmla="*/ 196 w 273"/>
                    <a:gd name="T19" fmla="*/ 79 h 127"/>
                    <a:gd name="T20" fmla="*/ 191 w 273"/>
                    <a:gd name="T21" fmla="*/ 94 h 127"/>
                    <a:gd name="T22" fmla="*/ 167 w 273"/>
                    <a:gd name="T23" fmla="*/ 111 h 127"/>
                    <a:gd name="T24" fmla="*/ 108 w 273"/>
                    <a:gd name="T25" fmla="*/ 126 h 127"/>
                    <a:gd name="T26" fmla="*/ 45 w 273"/>
                    <a:gd name="T27" fmla="*/ 115 h 127"/>
                    <a:gd name="T28" fmla="*/ 23 w 273"/>
                    <a:gd name="T29" fmla="*/ 125 h 127"/>
                    <a:gd name="T30" fmla="*/ 0 w 273"/>
                    <a:gd name="T31" fmla="*/ 112 h 127"/>
                    <a:gd name="T32" fmla="*/ 22 w 273"/>
                    <a:gd name="T33" fmla="*/ 102 h 127"/>
                    <a:gd name="T34" fmla="*/ 4 w 273"/>
                    <a:gd name="T35" fmla="*/ 76 h 127"/>
                    <a:gd name="T36" fmla="*/ 40 w 273"/>
                    <a:gd name="T37" fmla="*/ 47 h 127"/>
                    <a:gd name="T38" fmla="*/ 51 w 273"/>
                    <a:gd name="T39" fmla="*/ 43 h 127"/>
                    <a:gd name="T40" fmla="*/ 100 w 273"/>
                    <a:gd name="T41" fmla="*/ 67 h 127"/>
                    <a:gd name="T42" fmla="*/ 87 w 273"/>
                    <a:gd name="T43" fmla="*/ 72 h 127"/>
                    <a:gd name="T44" fmla="*/ 62 w 273"/>
                    <a:gd name="T45" fmla="*/ 85 h 127"/>
                    <a:gd name="T46" fmla="*/ 64 w 273"/>
                    <a:gd name="T47" fmla="*/ 92 h 127"/>
                    <a:gd name="T48" fmla="*/ 76 w 273"/>
                    <a:gd name="T49" fmla="*/ 94 h 127"/>
                    <a:gd name="T50" fmla="*/ 89 w 273"/>
                    <a:gd name="T51" fmla="*/ 90 h 127"/>
                    <a:gd name="T52" fmla="*/ 113 w 273"/>
                    <a:gd name="T53" fmla="*/ 77 h 127"/>
                    <a:gd name="T54" fmla="*/ 112 w 273"/>
                    <a:gd name="T55" fmla="*/ 62 h 127"/>
                    <a:gd name="T56" fmla="*/ 103 w 273"/>
                    <a:gd name="T57" fmla="*/ 37 h 127"/>
                    <a:gd name="T58" fmla="*/ 107 w 273"/>
                    <a:gd name="T59" fmla="*/ 23 h 127"/>
                    <a:gd name="T60" fmla="*/ 128 w 273"/>
                    <a:gd name="T61" fmla="*/ 9 h 127"/>
                    <a:gd name="T62" fmla="*/ 174 w 273"/>
                    <a:gd name="T63" fmla="*/ 0 h 127"/>
                    <a:gd name="T64" fmla="*/ 226 w 273"/>
                    <a:gd name="T65" fmla="*/ 9 h 127"/>
                    <a:gd name="T66" fmla="*/ 240 w 273"/>
                    <a:gd name="T67" fmla="*/ 3 h 127"/>
                    <a:gd name="T68" fmla="*/ 264 w 273"/>
                    <a:gd name="T69" fmla="*/ 12 h 127"/>
                    <a:gd name="T70" fmla="*/ 250 w 273"/>
                    <a:gd name="T71" fmla="*/ 19 h 127"/>
                    <a:gd name="T72" fmla="*/ 273 w 273"/>
                    <a:gd name="T73" fmla="*/ 41 h 127"/>
                    <a:gd name="T74" fmla="*/ 253 w 273"/>
                    <a:gd name="T75" fmla="*/ 63 h 127"/>
                    <a:gd name="T76" fmla="*/ 244 w 273"/>
                    <a:gd name="T77" fmla="*/ 6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3" h="127">
                      <a:moveTo>
                        <a:pt x="244" y="67"/>
                      </a:moveTo>
                      <a:cubicBezTo>
                        <a:pt x="190" y="43"/>
                        <a:pt x="190" y="43"/>
                        <a:pt x="190" y="43"/>
                      </a:cubicBezTo>
                      <a:cubicBezTo>
                        <a:pt x="198" y="39"/>
                        <a:pt x="198" y="39"/>
                        <a:pt x="198" y="39"/>
                      </a:cubicBezTo>
                      <a:cubicBezTo>
                        <a:pt x="206" y="35"/>
                        <a:pt x="211" y="33"/>
                        <a:pt x="212" y="31"/>
                      </a:cubicBezTo>
                      <a:cubicBezTo>
                        <a:pt x="214" y="29"/>
                        <a:pt x="212" y="28"/>
                        <a:pt x="208" y="26"/>
                      </a:cubicBezTo>
                      <a:cubicBezTo>
                        <a:pt x="205" y="25"/>
                        <a:pt x="202" y="24"/>
                        <a:pt x="198" y="24"/>
                      </a:cubicBezTo>
                      <a:cubicBezTo>
                        <a:pt x="194" y="25"/>
                        <a:pt x="190" y="26"/>
                        <a:pt x="186" y="28"/>
                      </a:cubicBezTo>
                      <a:cubicBezTo>
                        <a:pt x="178" y="31"/>
                        <a:pt x="175" y="34"/>
                        <a:pt x="175" y="37"/>
                      </a:cubicBezTo>
                      <a:cubicBezTo>
                        <a:pt x="175" y="40"/>
                        <a:pt x="178" y="47"/>
                        <a:pt x="185" y="58"/>
                      </a:cubicBezTo>
                      <a:cubicBezTo>
                        <a:pt x="191" y="68"/>
                        <a:pt x="195" y="75"/>
                        <a:pt x="196" y="79"/>
                      </a:cubicBezTo>
                      <a:cubicBezTo>
                        <a:pt x="197" y="84"/>
                        <a:pt x="195" y="88"/>
                        <a:pt x="191" y="94"/>
                      </a:cubicBezTo>
                      <a:cubicBezTo>
                        <a:pt x="187" y="99"/>
                        <a:pt x="179" y="105"/>
                        <a:pt x="167" y="111"/>
                      </a:cubicBezTo>
                      <a:cubicBezTo>
                        <a:pt x="148" y="120"/>
                        <a:pt x="128" y="126"/>
                        <a:pt x="108" y="126"/>
                      </a:cubicBezTo>
                      <a:cubicBezTo>
                        <a:pt x="87" y="127"/>
                        <a:pt x="66" y="123"/>
                        <a:pt x="45" y="115"/>
                      </a:cubicBezTo>
                      <a:cubicBezTo>
                        <a:pt x="23" y="125"/>
                        <a:pt x="23" y="125"/>
                        <a:pt x="23" y="125"/>
                      </a:cubicBezTo>
                      <a:cubicBezTo>
                        <a:pt x="0" y="112"/>
                        <a:pt x="0" y="112"/>
                        <a:pt x="0" y="112"/>
                      </a:cubicBezTo>
                      <a:cubicBezTo>
                        <a:pt x="22" y="102"/>
                        <a:pt x="22" y="102"/>
                        <a:pt x="22" y="102"/>
                      </a:cubicBezTo>
                      <a:cubicBezTo>
                        <a:pt x="10" y="95"/>
                        <a:pt x="4" y="86"/>
                        <a:pt x="4" y="76"/>
                      </a:cubicBezTo>
                      <a:cubicBezTo>
                        <a:pt x="4" y="67"/>
                        <a:pt x="17" y="57"/>
                        <a:pt x="40" y="47"/>
                      </a:cubicBezTo>
                      <a:cubicBezTo>
                        <a:pt x="51" y="43"/>
                        <a:pt x="51" y="43"/>
                        <a:pt x="51" y="43"/>
                      </a:cubicBezTo>
                      <a:cubicBezTo>
                        <a:pt x="100" y="67"/>
                        <a:pt x="100" y="67"/>
                        <a:pt x="100" y="67"/>
                      </a:cubicBezTo>
                      <a:cubicBezTo>
                        <a:pt x="87" y="72"/>
                        <a:pt x="87" y="72"/>
                        <a:pt x="87" y="72"/>
                      </a:cubicBezTo>
                      <a:cubicBezTo>
                        <a:pt x="73" y="79"/>
                        <a:pt x="65" y="83"/>
                        <a:pt x="62" y="85"/>
                      </a:cubicBezTo>
                      <a:cubicBezTo>
                        <a:pt x="60" y="88"/>
                        <a:pt x="60" y="90"/>
                        <a:pt x="64" y="92"/>
                      </a:cubicBezTo>
                      <a:cubicBezTo>
                        <a:pt x="68" y="94"/>
                        <a:pt x="72" y="94"/>
                        <a:pt x="76" y="94"/>
                      </a:cubicBezTo>
                      <a:cubicBezTo>
                        <a:pt x="80" y="94"/>
                        <a:pt x="85" y="92"/>
                        <a:pt x="89" y="90"/>
                      </a:cubicBezTo>
                      <a:cubicBezTo>
                        <a:pt x="101" y="85"/>
                        <a:pt x="109" y="80"/>
                        <a:pt x="113" y="77"/>
                      </a:cubicBezTo>
                      <a:cubicBezTo>
                        <a:pt x="116" y="74"/>
                        <a:pt x="116" y="69"/>
                        <a:pt x="112" y="62"/>
                      </a:cubicBezTo>
                      <a:cubicBezTo>
                        <a:pt x="107" y="50"/>
                        <a:pt x="103" y="42"/>
                        <a:pt x="103" y="37"/>
                      </a:cubicBezTo>
                      <a:cubicBezTo>
                        <a:pt x="102" y="33"/>
                        <a:pt x="103" y="28"/>
                        <a:pt x="107" y="23"/>
                      </a:cubicBezTo>
                      <a:cubicBezTo>
                        <a:pt x="112" y="18"/>
                        <a:pt x="119" y="13"/>
                        <a:pt x="128" y="9"/>
                      </a:cubicBezTo>
                      <a:cubicBezTo>
                        <a:pt x="143" y="3"/>
                        <a:pt x="158" y="0"/>
                        <a:pt x="174" y="0"/>
                      </a:cubicBezTo>
                      <a:cubicBezTo>
                        <a:pt x="190" y="0"/>
                        <a:pt x="207" y="3"/>
                        <a:pt x="226" y="9"/>
                      </a:cubicBezTo>
                      <a:cubicBezTo>
                        <a:pt x="240" y="3"/>
                        <a:pt x="240" y="3"/>
                        <a:pt x="240" y="3"/>
                      </a:cubicBezTo>
                      <a:cubicBezTo>
                        <a:pt x="264" y="12"/>
                        <a:pt x="264" y="12"/>
                        <a:pt x="264" y="12"/>
                      </a:cubicBezTo>
                      <a:cubicBezTo>
                        <a:pt x="250" y="19"/>
                        <a:pt x="250" y="19"/>
                        <a:pt x="250" y="19"/>
                      </a:cubicBezTo>
                      <a:cubicBezTo>
                        <a:pt x="264" y="27"/>
                        <a:pt x="272" y="34"/>
                        <a:pt x="273" y="41"/>
                      </a:cubicBezTo>
                      <a:cubicBezTo>
                        <a:pt x="273" y="49"/>
                        <a:pt x="267" y="56"/>
                        <a:pt x="253" y="63"/>
                      </a:cubicBezTo>
                      <a:cubicBezTo>
                        <a:pt x="251" y="64"/>
                        <a:pt x="248" y="65"/>
                        <a:pt x="244" y="67"/>
                      </a:cubicBezTo>
                      <a:close/>
                    </a:path>
                  </a:pathLst>
                </a:custGeom>
                <a:solidFill>
                  <a:srgbClr val="D9A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grpSp>
      <p:grpSp>
        <p:nvGrpSpPr>
          <p:cNvPr id="165" name="Group 164"/>
          <p:cNvGrpSpPr/>
          <p:nvPr/>
        </p:nvGrpSpPr>
        <p:grpSpPr>
          <a:xfrm>
            <a:off x="4547029" y="4966035"/>
            <a:ext cx="586398" cy="386118"/>
            <a:chOff x="3672114" y="2961703"/>
            <a:chExt cx="1188615" cy="782652"/>
          </a:xfrm>
        </p:grpSpPr>
        <p:cxnSp>
          <p:nvCxnSpPr>
            <p:cNvPr id="166" name="Straight Connector 165"/>
            <p:cNvCxnSpPr/>
            <p:nvPr/>
          </p:nvCxnSpPr>
          <p:spPr>
            <a:xfrm flipH="1">
              <a:off x="4412341" y="2961703"/>
              <a:ext cx="448388" cy="773992"/>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67" name="Straight Connector 166"/>
            <p:cNvCxnSpPr/>
            <p:nvPr/>
          </p:nvCxnSpPr>
          <p:spPr>
            <a:xfrm flipH="1">
              <a:off x="3672114" y="3744355"/>
              <a:ext cx="740227" cy="0"/>
            </a:xfrm>
            <a:prstGeom prst="line">
              <a:avLst/>
            </a:prstGeom>
            <a:ln w="12700">
              <a:solidFill>
                <a:schemeClr val="bg1">
                  <a:lumMod val="65000"/>
                </a:schemeClr>
              </a:solidFill>
              <a:tailEnd type="oval" w="lg" len="lg"/>
            </a:ln>
          </p:spPr>
          <p:style>
            <a:lnRef idx="1">
              <a:schemeClr val="accent1"/>
            </a:lnRef>
            <a:fillRef idx="0">
              <a:schemeClr val="accent1"/>
            </a:fillRef>
            <a:effectRef idx="0">
              <a:schemeClr val="accent1"/>
            </a:effectRef>
            <a:fontRef idx="minor">
              <a:schemeClr val="tx1"/>
            </a:fontRef>
          </p:style>
        </p:cxnSp>
      </p:grpSp>
      <p:grpSp>
        <p:nvGrpSpPr>
          <p:cNvPr id="168" name="Group 167"/>
          <p:cNvGrpSpPr/>
          <p:nvPr/>
        </p:nvGrpSpPr>
        <p:grpSpPr>
          <a:xfrm>
            <a:off x="2261425" y="5131322"/>
            <a:ext cx="2140734" cy="985665"/>
            <a:chOff x="810008" y="2464746"/>
            <a:chExt cx="2140734" cy="985665"/>
          </a:xfrm>
        </p:grpSpPr>
        <p:sp>
          <p:nvSpPr>
            <p:cNvPr id="169" name="TextBox 168"/>
            <p:cNvSpPr txBox="1"/>
            <p:nvPr/>
          </p:nvSpPr>
          <p:spPr>
            <a:xfrm>
              <a:off x="810008" y="2896413"/>
              <a:ext cx="2062690" cy="553998"/>
            </a:xfrm>
            <a:prstGeom prst="rect">
              <a:avLst/>
            </a:prstGeom>
            <a:noFill/>
          </p:spPr>
          <p:txBody>
            <a:bodyPr wrap="squar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id-ID" sz="1200" b="0" i="0" u="none" strike="noStrike" kern="1200" cap="none" spc="0" normalizeH="0" baseline="0" noProof="0" dirty="0">
                  <a:ln>
                    <a:noFill/>
                  </a:ln>
                  <a:solidFill>
                    <a:prstClr val="black">
                      <a:lumMod val="50000"/>
                      <a:lumOff val="50000"/>
                    </a:prstClr>
                  </a:solidFill>
                  <a:effectLst/>
                  <a:uLnTx/>
                  <a:uFillTx/>
                  <a:latin typeface="Lato Light" panose="020F0302020204030203" pitchFamily="34" charset="0"/>
                  <a:ea typeface="Roboto" panose="02000000000000000000" pitchFamily="2" charset="0"/>
                  <a:cs typeface="+mn-cs"/>
                </a:rPr>
                <a:t>Lorem ipsum dolor sit amet business requires patience grea stuff hereand</a:t>
              </a:r>
              <a:endParaRPr kumimoji="0" lang="en-US" sz="1200" b="0" i="0" u="none" strike="noStrike" kern="1200" cap="none" spc="0" normalizeH="0" baseline="0" noProof="0" dirty="0">
                <a:ln>
                  <a:noFill/>
                </a:ln>
                <a:solidFill>
                  <a:prstClr val="black">
                    <a:lumMod val="50000"/>
                    <a:lumOff val="50000"/>
                  </a:prstClr>
                </a:solidFill>
                <a:effectLst/>
                <a:uLnTx/>
                <a:uFillTx/>
                <a:latin typeface="Lato Light" panose="020F0302020204030203" pitchFamily="34" charset="0"/>
                <a:ea typeface="Roboto" panose="02000000000000000000" pitchFamily="2" charset="0"/>
                <a:cs typeface="+mn-cs"/>
              </a:endParaRPr>
            </a:p>
          </p:txBody>
        </p:sp>
        <p:sp>
          <p:nvSpPr>
            <p:cNvPr id="170" name="TextBox 169"/>
            <p:cNvSpPr txBox="1"/>
            <p:nvPr/>
          </p:nvSpPr>
          <p:spPr>
            <a:xfrm>
              <a:off x="1177238" y="2464746"/>
              <a:ext cx="1773504" cy="413062"/>
            </a:xfrm>
            <a:prstGeom prst="rect">
              <a:avLst/>
            </a:prstGeom>
            <a:noFill/>
          </p:spPr>
          <p:txBody>
            <a:bodyPr wrap="square" rtlCol="0" anchor="ctr">
              <a:sp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id-ID" sz="1600" b="1" i="0" u="none" strike="noStrike" kern="1200" cap="none" spc="0" normalizeH="0" baseline="0" noProof="0" dirty="0">
                  <a:ln>
                    <a:noFill/>
                  </a:ln>
                  <a:solidFill>
                    <a:prstClr val="black">
                      <a:lumMod val="65000"/>
                      <a:lumOff val="35000"/>
                    </a:prstClr>
                  </a:solidFill>
                  <a:effectLst/>
                  <a:uLnTx/>
                  <a:uFillTx/>
                  <a:latin typeface="Lato Black" panose="020F0A02020204030203" pitchFamily="34" charset="0"/>
                  <a:ea typeface="Fira Sans Medium Italic" panose="00000600000000000000" pitchFamily="50" charset="0"/>
                  <a:cs typeface="Clear Sans" panose="020B0503030202020304" pitchFamily="34" charset="0"/>
                </a:rPr>
                <a:t>Market </a:t>
              </a:r>
              <a:r>
                <a:rPr kumimoji="0" lang="id-ID" sz="160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Fira Sans Medium Italic" panose="00000600000000000000" pitchFamily="50" charset="0"/>
                  <a:cs typeface="Clear Sans" panose="020B0503030202020304" pitchFamily="34" charset="0"/>
                </a:rPr>
                <a:t>Injection</a:t>
              </a:r>
              <a:endParaRPr kumimoji="0" lang="en-US" sz="160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Fira Sans Medium Italic" panose="00000600000000000000" pitchFamily="50" charset="0"/>
                <a:cs typeface="Clear Sans" panose="020B0503030202020304" pitchFamily="34" charset="0"/>
              </a:endParaRPr>
            </a:p>
          </p:txBody>
        </p:sp>
      </p:grpSp>
      <p:sp>
        <p:nvSpPr>
          <p:cNvPr id="191" name="TextBox 190"/>
          <p:cNvSpPr txBox="1"/>
          <p:nvPr/>
        </p:nvSpPr>
        <p:spPr>
          <a:xfrm>
            <a:off x="6639659" y="2171736"/>
            <a:ext cx="373344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800" b="1" i="0" u="none" strike="noStrike" kern="1200" cap="none" spc="0" normalizeH="0" baseline="0" noProof="0" dirty="0">
                <a:ln>
                  <a:noFill/>
                </a:ln>
                <a:solidFill>
                  <a:prstClr val="black">
                    <a:lumMod val="65000"/>
                    <a:lumOff val="35000"/>
                  </a:prstClr>
                </a:solidFill>
                <a:effectLst/>
                <a:uLnTx/>
                <a:uFillTx/>
                <a:latin typeface="Lato Black" panose="020F0A02020204030203" pitchFamily="34" charset="0"/>
                <a:ea typeface="Fira Sans SemiBold Italic" panose="00000700000000000000" pitchFamily="50" charset="0"/>
                <a:cs typeface="Clear Sans" panose="020B0503030202020304" pitchFamily="34" charset="0"/>
              </a:rPr>
              <a:t>Growth with heart</a:t>
            </a:r>
          </a:p>
        </p:txBody>
      </p:sp>
      <p:sp>
        <p:nvSpPr>
          <p:cNvPr id="192" name="TextBox 191"/>
          <p:cNvSpPr txBox="1"/>
          <p:nvPr/>
        </p:nvSpPr>
        <p:spPr>
          <a:xfrm>
            <a:off x="6642204" y="2496110"/>
            <a:ext cx="3606208" cy="923330"/>
          </a:xfrm>
          <a:prstGeom prst="rect">
            <a:avLst/>
          </a:prstGeom>
          <a:noFill/>
        </p:spPr>
        <p:txBody>
          <a:bodyPr wrap="square" numCol="1" spcCol="457200" rtlCol="0">
            <a:spAutoFit/>
          </a:bodyPr>
          <a:lstStyle/>
          <a:p>
            <a:pPr marL="0" marR="0" lvl="0" indent="0" algn="l" defTabSz="914400" rtl="0" eaLnBrk="1" fontAlgn="auto" latinLnBrk="0" hangingPunct="1">
              <a:lnSpc>
                <a:spcPct val="150000"/>
              </a:lnSpc>
              <a:spcBef>
                <a:spcPts val="0"/>
              </a:spcBef>
              <a:spcAft>
                <a:spcPts val="600"/>
              </a:spcAft>
              <a:buClrTx/>
              <a:buSzTx/>
              <a:buFontTx/>
              <a:buNone/>
              <a:tabLst/>
              <a:defRPr/>
            </a:pPr>
            <a:r>
              <a:rPr kumimoji="0" lang="id-ID"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mn-cs"/>
              </a:rPr>
              <a:t>Begin with awesome and great text  you are the  perhaps here you are the please chorend cool guys. Lorem ipsum dolor.</a:t>
            </a:r>
            <a:endParaRPr kumimoji="0" lang="en-AU"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mn-cs"/>
            </a:endParaRPr>
          </a:p>
        </p:txBody>
      </p:sp>
      <p:grpSp>
        <p:nvGrpSpPr>
          <p:cNvPr id="7" name="Group 6"/>
          <p:cNvGrpSpPr/>
          <p:nvPr/>
        </p:nvGrpSpPr>
        <p:grpSpPr>
          <a:xfrm>
            <a:off x="6764102" y="4793603"/>
            <a:ext cx="2747968" cy="369332"/>
            <a:chOff x="6764102" y="4793603"/>
            <a:chExt cx="2747968" cy="369332"/>
          </a:xfrm>
        </p:grpSpPr>
        <p:sp>
          <p:nvSpPr>
            <p:cNvPr id="177" name="Rectangle 176"/>
            <p:cNvSpPr/>
            <p:nvPr/>
          </p:nvSpPr>
          <p:spPr>
            <a:xfrm>
              <a:off x="7184533" y="4828831"/>
              <a:ext cx="1666423" cy="30551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8" name="TextBox 187"/>
            <p:cNvSpPr txBox="1"/>
            <p:nvPr/>
          </p:nvSpPr>
          <p:spPr>
            <a:xfrm>
              <a:off x="8866196" y="4793603"/>
              <a:ext cx="645874" cy="369332"/>
            </a:xfrm>
            <a:prstGeom prst="rect">
              <a:avLst/>
            </a:prstGeom>
            <a:noFill/>
          </p:spPr>
          <p:txBody>
            <a:bodyPr wrap="square" numCol="1" spcCol="457200"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lumMod val="65000"/>
                      <a:lumOff val="35000"/>
                    </a:prstClr>
                  </a:solidFill>
                  <a:effectLst/>
                  <a:uLnTx/>
                  <a:uFillTx/>
                  <a:latin typeface="Lato Black" panose="020F0A02020204030203" pitchFamily="34" charset="0"/>
                  <a:ea typeface="Montserrat" charset="0"/>
                  <a:cs typeface="Montserrat" charset="0"/>
                </a:rPr>
                <a:t>45%</a:t>
              </a:r>
            </a:p>
          </p:txBody>
        </p:sp>
        <p:sp>
          <p:nvSpPr>
            <p:cNvPr id="197" name="TextBox 196"/>
            <p:cNvSpPr txBox="1"/>
            <p:nvPr/>
          </p:nvSpPr>
          <p:spPr>
            <a:xfrm flipH="1">
              <a:off x="7185017" y="4877712"/>
              <a:ext cx="887152" cy="207749"/>
            </a:xfrm>
            <a:prstGeom prst="rect">
              <a:avLst/>
            </a:prstGeom>
            <a:noFill/>
          </p:spPr>
          <p:txBody>
            <a:bodyPr wrap="square" numCol="1" spcCol="0" rtlCol="0" anchor="ctr">
              <a:spAutoFit/>
            </a:bodyPr>
            <a:lstStyle/>
            <a:p>
              <a:pPr marL="0" marR="0" lvl="0" indent="0" algn="ctr" defTabSz="914400" rtl="0" eaLnBrk="1" fontAlgn="auto" latinLnBrk="0" hangingPunct="1">
                <a:lnSpc>
                  <a:spcPts val="900"/>
                </a:lnSpc>
                <a:spcBef>
                  <a:spcPts val="0"/>
                </a:spcBef>
                <a:spcAft>
                  <a:spcPts val="0"/>
                </a:spcAft>
                <a:buClrTx/>
                <a:buSzTx/>
                <a:buFontTx/>
                <a:buNone/>
                <a:tabLst/>
                <a:defRPr/>
              </a:pPr>
              <a:r>
                <a:rPr kumimoji="0" lang="id-ID" sz="800" b="0" i="0" u="none" strike="noStrike" kern="1200" cap="none" spc="0" normalizeH="0" baseline="0" noProof="0" dirty="0">
                  <a:ln>
                    <a:noFill/>
                  </a:ln>
                  <a:solidFill>
                    <a:prstClr val="white">
                      <a:lumMod val="95000"/>
                    </a:prstClr>
                  </a:solidFill>
                  <a:effectLst/>
                  <a:uLnTx/>
                  <a:uFillTx/>
                  <a:latin typeface="Lato Black" panose="020F0A02020204030203" pitchFamily="34" charset="0"/>
                  <a:ea typeface="Montserrat Light" charset="0"/>
                  <a:cs typeface="Montserrat Light" charset="0"/>
                </a:rPr>
                <a:t>Lorem amet</a:t>
              </a:r>
              <a:endParaRPr kumimoji="0" lang="en-US" sz="800" b="0" i="0" u="none" strike="noStrike" kern="1200" cap="none" spc="0" normalizeH="0" baseline="0" noProof="0" dirty="0">
                <a:ln>
                  <a:noFill/>
                </a:ln>
                <a:solidFill>
                  <a:prstClr val="white">
                    <a:lumMod val="95000"/>
                  </a:prstClr>
                </a:solidFill>
                <a:effectLst/>
                <a:uLnTx/>
                <a:uFillTx/>
                <a:latin typeface="Lato Black" panose="020F0A02020204030203" pitchFamily="34" charset="0"/>
                <a:ea typeface="Montserrat Light" charset="0"/>
                <a:cs typeface="Montserrat Light" charset="0"/>
              </a:endParaRPr>
            </a:p>
          </p:txBody>
        </p:sp>
        <p:grpSp>
          <p:nvGrpSpPr>
            <p:cNvPr id="184" name="Group 183"/>
            <p:cNvGrpSpPr/>
            <p:nvPr/>
          </p:nvGrpSpPr>
          <p:grpSpPr>
            <a:xfrm>
              <a:off x="6764102" y="4844071"/>
              <a:ext cx="272875" cy="271980"/>
              <a:chOff x="3959225" y="5064125"/>
              <a:chExt cx="484188" cy="482601"/>
            </a:xfrm>
            <a:solidFill>
              <a:schemeClr val="accent4"/>
            </a:solidFill>
          </p:grpSpPr>
          <p:sp>
            <p:nvSpPr>
              <p:cNvPr id="190" name="Freeform 333"/>
              <p:cNvSpPr>
                <a:spLocks noEditPoints="1"/>
              </p:cNvSpPr>
              <p:nvPr/>
            </p:nvSpPr>
            <p:spPr bwMode="auto">
              <a:xfrm>
                <a:off x="3959225" y="5110163"/>
                <a:ext cx="442913" cy="436563"/>
              </a:xfrm>
              <a:custGeom>
                <a:avLst/>
                <a:gdLst>
                  <a:gd name="T0" fmla="*/ 84 w 118"/>
                  <a:gd name="T1" fmla="*/ 3 h 116"/>
                  <a:gd name="T2" fmla="*/ 77 w 118"/>
                  <a:gd name="T3" fmla="*/ 0 h 116"/>
                  <a:gd name="T4" fmla="*/ 70 w 118"/>
                  <a:gd name="T5" fmla="*/ 3 h 116"/>
                  <a:gd name="T6" fmla="*/ 64 w 118"/>
                  <a:gd name="T7" fmla="*/ 9 h 116"/>
                  <a:gd name="T8" fmla="*/ 61 w 118"/>
                  <a:gd name="T9" fmla="*/ 16 h 116"/>
                  <a:gd name="T10" fmla="*/ 62 w 118"/>
                  <a:gd name="T11" fmla="*/ 21 h 116"/>
                  <a:gd name="T12" fmla="*/ 8 w 118"/>
                  <a:gd name="T13" fmla="*/ 43 h 116"/>
                  <a:gd name="T14" fmla="*/ 1 w 118"/>
                  <a:gd name="T15" fmla="*/ 51 h 116"/>
                  <a:gd name="T16" fmla="*/ 5 w 118"/>
                  <a:gd name="T17" fmla="*/ 62 h 116"/>
                  <a:gd name="T18" fmla="*/ 55 w 118"/>
                  <a:gd name="T19" fmla="*/ 112 h 116"/>
                  <a:gd name="T20" fmla="*/ 64 w 118"/>
                  <a:gd name="T21" fmla="*/ 116 h 116"/>
                  <a:gd name="T22" fmla="*/ 64 w 118"/>
                  <a:gd name="T23" fmla="*/ 116 h 116"/>
                  <a:gd name="T24" fmla="*/ 66 w 118"/>
                  <a:gd name="T25" fmla="*/ 116 h 116"/>
                  <a:gd name="T26" fmla="*/ 75 w 118"/>
                  <a:gd name="T27" fmla="*/ 108 h 116"/>
                  <a:gd name="T28" fmla="*/ 96 w 118"/>
                  <a:gd name="T29" fmla="*/ 55 h 116"/>
                  <a:gd name="T30" fmla="*/ 102 w 118"/>
                  <a:gd name="T31" fmla="*/ 57 h 116"/>
                  <a:gd name="T32" fmla="*/ 109 w 118"/>
                  <a:gd name="T33" fmla="*/ 54 h 116"/>
                  <a:gd name="T34" fmla="*/ 115 w 118"/>
                  <a:gd name="T35" fmla="*/ 48 h 116"/>
                  <a:gd name="T36" fmla="*/ 118 w 118"/>
                  <a:gd name="T37" fmla="*/ 41 h 116"/>
                  <a:gd name="T38" fmla="*/ 115 w 118"/>
                  <a:gd name="T39" fmla="*/ 34 h 116"/>
                  <a:gd name="T40" fmla="*/ 84 w 118"/>
                  <a:gd name="T41" fmla="*/ 3 h 116"/>
                  <a:gd name="T42" fmla="*/ 68 w 118"/>
                  <a:gd name="T43" fmla="*/ 105 h 116"/>
                  <a:gd name="T44" fmla="*/ 65 w 118"/>
                  <a:gd name="T45" fmla="*/ 108 h 116"/>
                  <a:gd name="T46" fmla="*/ 64 w 118"/>
                  <a:gd name="T47" fmla="*/ 108 h 116"/>
                  <a:gd name="T48" fmla="*/ 61 w 118"/>
                  <a:gd name="T49" fmla="*/ 107 h 116"/>
                  <a:gd name="T50" fmla="*/ 10 w 118"/>
                  <a:gd name="T51" fmla="*/ 56 h 116"/>
                  <a:gd name="T52" fmla="*/ 9 w 118"/>
                  <a:gd name="T53" fmla="*/ 53 h 116"/>
                  <a:gd name="T54" fmla="*/ 11 w 118"/>
                  <a:gd name="T55" fmla="*/ 50 h 116"/>
                  <a:gd name="T56" fmla="*/ 36 w 118"/>
                  <a:gd name="T57" fmla="*/ 40 h 116"/>
                  <a:gd name="T58" fmla="*/ 87 w 118"/>
                  <a:gd name="T59" fmla="*/ 58 h 116"/>
                  <a:gd name="T60" fmla="*/ 68 w 118"/>
                  <a:gd name="T61" fmla="*/ 105 h 116"/>
                  <a:gd name="T62" fmla="*/ 109 w 118"/>
                  <a:gd name="T63" fmla="*/ 42 h 116"/>
                  <a:gd name="T64" fmla="*/ 103 w 118"/>
                  <a:gd name="T65" fmla="*/ 48 h 116"/>
                  <a:gd name="T66" fmla="*/ 100 w 118"/>
                  <a:gd name="T67" fmla="*/ 48 h 116"/>
                  <a:gd name="T68" fmla="*/ 93 w 118"/>
                  <a:gd name="T69" fmla="*/ 41 h 116"/>
                  <a:gd name="T70" fmla="*/ 88 w 118"/>
                  <a:gd name="T71" fmla="*/ 55 h 116"/>
                  <a:gd name="T72" fmla="*/ 88 w 118"/>
                  <a:gd name="T73" fmla="*/ 54 h 116"/>
                  <a:gd name="T74" fmla="*/ 53 w 118"/>
                  <a:gd name="T75" fmla="*/ 39 h 116"/>
                  <a:gd name="T76" fmla="*/ 42 w 118"/>
                  <a:gd name="T77" fmla="*/ 38 h 116"/>
                  <a:gd name="T78" fmla="*/ 76 w 118"/>
                  <a:gd name="T79" fmla="*/ 24 h 116"/>
                  <a:gd name="T80" fmla="*/ 70 w 118"/>
                  <a:gd name="T81" fmla="*/ 17 h 116"/>
                  <a:gd name="T82" fmla="*/ 70 w 118"/>
                  <a:gd name="T83" fmla="*/ 14 h 116"/>
                  <a:gd name="T84" fmla="*/ 75 w 118"/>
                  <a:gd name="T85" fmla="*/ 9 h 116"/>
                  <a:gd name="T86" fmla="*/ 78 w 118"/>
                  <a:gd name="T87" fmla="*/ 9 h 116"/>
                  <a:gd name="T88" fmla="*/ 109 w 118"/>
                  <a:gd name="T89" fmla="*/ 39 h 116"/>
                  <a:gd name="T90" fmla="*/ 109 w 118"/>
                  <a:gd name="T91" fmla="*/ 4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8" h="116">
                    <a:moveTo>
                      <a:pt x="84" y="3"/>
                    </a:moveTo>
                    <a:cubicBezTo>
                      <a:pt x="82" y="1"/>
                      <a:pt x="79" y="0"/>
                      <a:pt x="77" y="0"/>
                    </a:cubicBezTo>
                    <a:cubicBezTo>
                      <a:pt x="74" y="0"/>
                      <a:pt x="71" y="1"/>
                      <a:pt x="70" y="3"/>
                    </a:cubicBezTo>
                    <a:cubicBezTo>
                      <a:pt x="64" y="9"/>
                      <a:pt x="64" y="9"/>
                      <a:pt x="64" y="9"/>
                    </a:cubicBezTo>
                    <a:cubicBezTo>
                      <a:pt x="62" y="10"/>
                      <a:pt x="61" y="13"/>
                      <a:pt x="61" y="16"/>
                    </a:cubicBezTo>
                    <a:cubicBezTo>
                      <a:pt x="61" y="18"/>
                      <a:pt x="62" y="19"/>
                      <a:pt x="62" y="21"/>
                    </a:cubicBezTo>
                    <a:cubicBezTo>
                      <a:pt x="8" y="43"/>
                      <a:pt x="8" y="43"/>
                      <a:pt x="8" y="43"/>
                    </a:cubicBezTo>
                    <a:cubicBezTo>
                      <a:pt x="5" y="44"/>
                      <a:pt x="2" y="48"/>
                      <a:pt x="1" y="51"/>
                    </a:cubicBezTo>
                    <a:cubicBezTo>
                      <a:pt x="0" y="55"/>
                      <a:pt x="2" y="59"/>
                      <a:pt x="5" y="62"/>
                    </a:cubicBezTo>
                    <a:cubicBezTo>
                      <a:pt x="55" y="112"/>
                      <a:pt x="55" y="112"/>
                      <a:pt x="55" y="112"/>
                    </a:cubicBezTo>
                    <a:cubicBezTo>
                      <a:pt x="58" y="115"/>
                      <a:pt x="61" y="116"/>
                      <a:pt x="64" y="116"/>
                    </a:cubicBezTo>
                    <a:cubicBezTo>
                      <a:pt x="64" y="116"/>
                      <a:pt x="64" y="116"/>
                      <a:pt x="64" y="116"/>
                    </a:cubicBezTo>
                    <a:cubicBezTo>
                      <a:pt x="65" y="116"/>
                      <a:pt x="66" y="116"/>
                      <a:pt x="66" y="116"/>
                    </a:cubicBezTo>
                    <a:cubicBezTo>
                      <a:pt x="70" y="115"/>
                      <a:pt x="74" y="112"/>
                      <a:pt x="75" y="108"/>
                    </a:cubicBezTo>
                    <a:cubicBezTo>
                      <a:pt x="96" y="55"/>
                      <a:pt x="96" y="55"/>
                      <a:pt x="96" y="55"/>
                    </a:cubicBezTo>
                    <a:cubicBezTo>
                      <a:pt x="98" y="56"/>
                      <a:pt x="100" y="57"/>
                      <a:pt x="102" y="57"/>
                    </a:cubicBezTo>
                    <a:cubicBezTo>
                      <a:pt x="105" y="57"/>
                      <a:pt x="107" y="56"/>
                      <a:pt x="109" y="54"/>
                    </a:cubicBezTo>
                    <a:cubicBezTo>
                      <a:pt x="115" y="48"/>
                      <a:pt x="115" y="48"/>
                      <a:pt x="115" y="48"/>
                    </a:cubicBezTo>
                    <a:cubicBezTo>
                      <a:pt x="117" y="46"/>
                      <a:pt x="118" y="44"/>
                      <a:pt x="118" y="41"/>
                    </a:cubicBezTo>
                    <a:cubicBezTo>
                      <a:pt x="118" y="38"/>
                      <a:pt x="117" y="36"/>
                      <a:pt x="115" y="34"/>
                    </a:cubicBezTo>
                    <a:lnTo>
                      <a:pt x="84" y="3"/>
                    </a:lnTo>
                    <a:close/>
                    <a:moveTo>
                      <a:pt x="68" y="105"/>
                    </a:moveTo>
                    <a:cubicBezTo>
                      <a:pt x="67" y="107"/>
                      <a:pt x="66" y="108"/>
                      <a:pt x="65" y="108"/>
                    </a:cubicBezTo>
                    <a:cubicBezTo>
                      <a:pt x="64" y="108"/>
                      <a:pt x="64" y="108"/>
                      <a:pt x="64" y="108"/>
                    </a:cubicBezTo>
                    <a:cubicBezTo>
                      <a:pt x="63" y="108"/>
                      <a:pt x="62" y="108"/>
                      <a:pt x="61" y="107"/>
                    </a:cubicBezTo>
                    <a:cubicBezTo>
                      <a:pt x="10" y="56"/>
                      <a:pt x="10" y="56"/>
                      <a:pt x="10" y="56"/>
                    </a:cubicBezTo>
                    <a:cubicBezTo>
                      <a:pt x="9" y="56"/>
                      <a:pt x="9" y="54"/>
                      <a:pt x="9" y="53"/>
                    </a:cubicBezTo>
                    <a:cubicBezTo>
                      <a:pt x="9" y="52"/>
                      <a:pt x="10" y="51"/>
                      <a:pt x="11" y="50"/>
                    </a:cubicBezTo>
                    <a:cubicBezTo>
                      <a:pt x="36" y="40"/>
                      <a:pt x="36" y="40"/>
                      <a:pt x="36" y="40"/>
                    </a:cubicBezTo>
                    <a:cubicBezTo>
                      <a:pt x="53" y="46"/>
                      <a:pt x="70" y="40"/>
                      <a:pt x="87" y="58"/>
                    </a:cubicBezTo>
                    <a:lnTo>
                      <a:pt x="68" y="105"/>
                    </a:lnTo>
                    <a:close/>
                    <a:moveTo>
                      <a:pt x="109" y="42"/>
                    </a:moveTo>
                    <a:cubicBezTo>
                      <a:pt x="103" y="48"/>
                      <a:pt x="103" y="48"/>
                      <a:pt x="103" y="48"/>
                    </a:cubicBezTo>
                    <a:cubicBezTo>
                      <a:pt x="103" y="49"/>
                      <a:pt x="101" y="49"/>
                      <a:pt x="100" y="48"/>
                    </a:cubicBezTo>
                    <a:cubicBezTo>
                      <a:pt x="93" y="41"/>
                      <a:pt x="93" y="41"/>
                      <a:pt x="93" y="41"/>
                    </a:cubicBezTo>
                    <a:cubicBezTo>
                      <a:pt x="88" y="55"/>
                      <a:pt x="88" y="55"/>
                      <a:pt x="88" y="55"/>
                    </a:cubicBezTo>
                    <a:cubicBezTo>
                      <a:pt x="88" y="54"/>
                      <a:pt x="88" y="54"/>
                      <a:pt x="88" y="54"/>
                    </a:cubicBezTo>
                    <a:cubicBezTo>
                      <a:pt x="76" y="42"/>
                      <a:pt x="64" y="41"/>
                      <a:pt x="53" y="39"/>
                    </a:cubicBezTo>
                    <a:cubicBezTo>
                      <a:pt x="49" y="39"/>
                      <a:pt x="46" y="38"/>
                      <a:pt x="42" y="38"/>
                    </a:cubicBezTo>
                    <a:cubicBezTo>
                      <a:pt x="76" y="24"/>
                      <a:pt x="76" y="24"/>
                      <a:pt x="76" y="24"/>
                    </a:cubicBezTo>
                    <a:cubicBezTo>
                      <a:pt x="70" y="17"/>
                      <a:pt x="70" y="17"/>
                      <a:pt x="70" y="17"/>
                    </a:cubicBezTo>
                    <a:cubicBezTo>
                      <a:pt x="69" y="16"/>
                      <a:pt x="69" y="15"/>
                      <a:pt x="70" y="14"/>
                    </a:cubicBezTo>
                    <a:cubicBezTo>
                      <a:pt x="75" y="9"/>
                      <a:pt x="75" y="9"/>
                      <a:pt x="75" y="9"/>
                    </a:cubicBezTo>
                    <a:cubicBezTo>
                      <a:pt x="76" y="8"/>
                      <a:pt x="77" y="8"/>
                      <a:pt x="78" y="9"/>
                    </a:cubicBezTo>
                    <a:cubicBezTo>
                      <a:pt x="109" y="39"/>
                      <a:pt x="109" y="39"/>
                      <a:pt x="109" y="39"/>
                    </a:cubicBezTo>
                    <a:cubicBezTo>
                      <a:pt x="110" y="40"/>
                      <a:pt x="110" y="42"/>
                      <a:pt x="109"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3" name="Freeform 334"/>
              <p:cNvSpPr>
                <a:spLocks noEditPoints="1"/>
              </p:cNvSpPr>
              <p:nvPr/>
            </p:nvSpPr>
            <p:spPr bwMode="auto">
              <a:xfrm>
                <a:off x="4173538" y="5305425"/>
                <a:ext cx="74613" cy="74613"/>
              </a:xfrm>
              <a:custGeom>
                <a:avLst/>
                <a:gdLst>
                  <a:gd name="T0" fmla="*/ 10 w 20"/>
                  <a:gd name="T1" fmla="*/ 20 h 20"/>
                  <a:gd name="T2" fmla="*/ 20 w 20"/>
                  <a:gd name="T3" fmla="*/ 10 h 20"/>
                  <a:gd name="T4" fmla="*/ 10 w 20"/>
                  <a:gd name="T5" fmla="*/ 0 h 20"/>
                  <a:gd name="T6" fmla="*/ 0 w 20"/>
                  <a:gd name="T7" fmla="*/ 10 h 20"/>
                  <a:gd name="T8" fmla="*/ 10 w 20"/>
                  <a:gd name="T9" fmla="*/ 20 h 20"/>
                  <a:gd name="T10" fmla="*/ 10 w 20"/>
                  <a:gd name="T11" fmla="*/ 4 h 20"/>
                  <a:gd name="T12" fmla="*/ 16 w 20"/>
                  <a:gd name="T13" fmla="*/ 10 h 20"/>
                  <a:gd name="T14" fmla="*/ 10 w 20"/>
                  <a:gd name="T15" fmla="*/ 16 h 20"/>
                  <a:gd name="T16" fmla="*/ 4 w 20"/>
                  <a:gd name="T17" fmla="*/ 10 h 20"/>
                  <a:gd name="T18" fmla="*/ 10 w 20"/>
                  <a:gd name="T19"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20"/>
                    </a:moveTo>
                    <a:cubicBezTo>
                      <a:pt x="16" y="20"/>
                      <a:pt x="20" y="16"/>
                      <a:pt x="20" y="10"/>
                    </a:cubicBezTo>
                    <a:cubicBezTo>
                      <a:pt x="20" y="4"/>
                      <a:pt x="16" y="0"/>
                      <a:pt x="10" y="0"/>
                    </a:cubicBezTo>
                    <a:cubicBezTo>
                      <a:pt x="4" y="0"/>
                      <a:pt x="0" y="4"/>
                      <a:pt x="0" y="10"/>
                    </a:cubicBezTo>
                    <a:cubicBezTo>
                      <a:pt x="0" y="16"/>
                      <a:pt x="4" y="20"/>
                      <a:pt x="10" y="20"/>
                    </a:cubicBezTo>
                    <a:close/>
                    <a:moveTo>
                      <a:pt x="10" y="4"/>
                    </a:moveTo>
                    <a:cubicBezTo>
                      <a:pt x="13" y="4"/>
                      <a:pt x="16" y="7"/>
                      <a:pt x="16" y="10"/>
                    </a:cubicBezTo>
                    <a:cubicBezTo>
                      <a:pt x="16" y="13"/>
                      <a:pt x="13" y="16"/>
                      <a:pt x="10" y="16"/>
                    </a:cubicBezTo>
                    <a:cubicBezTo>
                      <a:pt x="7" y="16"/>
                      <a:pt x="4" y="13"/>
                      <a:pt x="4" y="10"/>
                    </a:cubicBezTo>
                    <a:cubicBezTo>
                      <a:pt x="4" y="7"/>
                      <a:pt x="7" y="4"/>
                      <a:pt x="1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9" name="Freeform 335"/>
              <p:cNvSpPr>
                <a:spLocks noEditPoints="1"/>
              </p:cNvSpPr>
              <p:nvPr/>
            </p:nvSpPr>
            <p:spPr bwMode="auto">
              <a:xfrm>
                <a:off x="4368800" y="5064125"/>
                <a:ext cx="74613" cy="76200"/>
              </a:xfrm>
              <a:custGeom>
                <a:avLst/>
                <a:gdLst>
                  <a:gd name="T0" fmla="*/ 10 w 20"/>
                  <a:gd name="T1" fmla="*/ 0 h 20"/>
                  <a:gd name="T2" fmla="*/ 0 w 20"/>
                  <a:gd name="T3" fmla="*/ 10 h 20"/>
                  <a:gd name="T4" fmla="*/ 10 w 20"/>
                  <a:gd name="T5" fmla="*/ 20 h 20"/>
                  <a:gd name="T6" fmla="*/ 20 w 20"/>
                  <a:gd name="T7" fmla="*/ 10 h 20"/>
                  <a:gd name="T8" fmla="*/ 10 w 20"/>
                  <a:gd name="T9" fmla="*/ 0 h 20"/>
                  <a:gd name="T10" fmla="*/ 10 w 20"/>
                  <a:gd name="T11" fmla="*/ 16 h 20"/>
                  <a:gd name="T12" fmla="*/ 4 w 20"/>
                  <a:gd name="T13" fmla="*/ 10 h 20"/>
                  <a:gd name="T14" fmla="*/ 10 w 20"/>
                  <a:gd name="T15" fmla="*/ 4 h 20"/>
                  <a:gd name="T16" fmla="*/ 16 w 20"/>
                  <a:gd name="T17" fmla="*/ 10 h 20"/>
                  <a:gd name="T18" fmla="*/ 10 w 20"/>
                  <a:gd name="T19" fmla="*/ 1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0"/>
                    </a:moveTo>
                    <a:cubicBezTo>
                      <a:pt x="4" y="0"/>
                      <a:pt x="0" y="4"/>
                      <a:pt x="0" y="10"/>
                    </a:cubicBezTo>
                    <a:cubicBezTo>
                      <a:pt x="0" y="16"/>
                      <a:pt x="4" y="20"/>
                      <a:pt x="10" y="20"/>
                    </a:cubicBezTo>
                    <a:cubicBezTo>
                      <a:pt x="16" y="20"/>
                      <a:pt x="20" y="16"/>
                      <a:pt x="20" y="10"/>
                    </a:cubicBezTo>
                    <a:cubicBezTo>
                      <a:pt x="20" y="4"/>
                      <a:pt x="16" y="0"/>
                      <a:pt x="10" y="0"/>
                    </a:cubicBezTo>
                    <a:close/>
                    <a:moveTo>
                      <a:pt x="10" y="16"/>
                    </a:moveTo>
                    <a:cubicBezTo>
                      <a:pt x="7" y="16"/>
                      <a:pt x="4" y="13"/>
                      <a:pt x="4" y="10"/>
                    </a:cubicBezTo>
                    <a:cubicBezTo>
                      <a:pt x="4" y="7"/>
                      <a:pt x="7" y="4"/>
                      <a:pt x="10" y="4"/>
                    </a:cubicBezTo>
                    <a:cubicBezTo>
                      <a:pt x="13" y="4"/>
                      <a:pt x="16" y="7"/>
                      <a:pt x="16" y="10"/>
                    </a:cubicBezTo>
                    <a:cubicBezTo>
                      <a:pt x="16" y="13"/>
                      <a:pt x="13" y="16"/>
                      <a:pt x="10"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0" name="Freeform 336"/>
              <p:cNvSpPr>
                <a:spLocks noEditPoints="1"/>
              </p:cNvSpPr>
              <p:nvPr/>
            </p:nvSpPr>
            <p:spPr bwMode="auto">
              <a:xfrm>
                <a:off x="4083050" y="5289550"/>
                <a:ext cx="60325" cy="60325"/>
              </a:xfrm>
              <a:custGeom>
                <a:avLst/>
                <a:gdLst>
                  <a:gd name="T0" fmla="*/ 0 w 16"/>
                  <a:gd name="T1" fmla="*/ 8 h 16"/>
                  <a:gd name="T2" fmla="*/ 8 w 16"/>
                  <a:gd name="T3" fmla="*/ 16 h 16"/>
                  <a:gd name="T4" fmla="*/ 16 w 16"/>
                  <a:gd name="T5" fmla="*/ 8 h 16"/>
                  <a:gd name="T6" fmla="*/ 8 w 16"/>
                  <a:gd name="T7" fmla="*/ 0 h 16"/>
                  <a:gd name="T8" fmla="*/ 0 w 16"/>
                  <a:gd name="T9" fmla="*/ 8 h 16"/>
                  <a:gd name="T10" fmla="*/ 8 w 16"/>
                  <a:gd name="T11" fmla="*/ 4 h 16"/>
                  <a:gd name="T12" fmla="*/ 12 w 16"/>
                  <a:gd name="T13" fmla="*/ 8 h 16"/>
                  <a:gd name="T14" fmla="*/ 8 w 16"/>
                  <a:gd name="T15" fmla="*/ 12 h 16"/>
                  <a:gd name="T16" fmla="*/ 4 w 16"/>
                  <a:gd name="T17" fmla="*/ 8 h 16"/>
                  <a:gd name="T18" fmla="*/ 8 w 16"/>
                  <a:gd name="T1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6">
                    <a:moveTo>
                      <a:pt x="0" y="8"/>
                    </a:moveTo>
                    <a:cubicBezTo>
                      <a:pt x="0" y="12"/>
                      <a:pt x="4" y="16"/>
                      <a:pt x="8" y="16"/>
                    </a:cubicBezTo>
                    <a:cubicBezTo>
                      <a:pt x="12" y="16"/>
                      <a:pt x="16" y="12"/>
                      <a:pt x="16" y="8"/>
                    </a:cubicBezTo>
                    <a:cubicBezTo>
                      <a:pt x="16" y="4"/>
                      <a:pt x="12" y="0"/>
                      <a:pt x="8" y="0"/>
                    </a:cubicBezTo>
                    <a:cubicBezTo>
                      <a:pt x="4" y="0"/>
                      <a:pt x="0" y="4"/>
                      <a:pt x="0" y="8"/>
                    </a:cubicBezTo>
                    <a:close/>
                    <a:moveTo>
                      <a:pt x="8" y="4"/>
                    </a:moveTo>
                    <a:cubicBezTo>
                      <a:pt x="10" y="4"/>
                      <a:pt x="12" y="6"/>
                      <a:pt x="12" y="8"/>
                    </a:cubicBezTo>
                    <a:cubicBezTo>
                      <a:pt x="12" y="10"/>
                      <a:pt x="10" y="12"/>
                      <a:pt x="8" y="12"/>
                    </a:cubicBezTo>
                    <a:cubicBezTo>
                      <a:pt x="6" y="12"/>
                      <a:pt x="4" y="10"/>
                      <a:pt x="4" y="8"/>
                    </a:cubicBezTo>
                    <a:cubicBezTo>
                      <a:pt x="4" y="6"/>
                      <a:pt x="6" y="4"/>
                      <a:pt x="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1" name="Oval 337"/>
              <p:cNvSpPr>
                <a:spLocks noChangeArrowheads="1"/>
              </p:cNvSpPr>
              <p:nvPr/>
            </p:nvSpPr>
            <p:spPr bwMode="auto">
              <a:xfrm>
                <a:off x="4143375" y="5395913"/>
                <a:ext cx="30163" cy="301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2" name="Oval 338"/>
              <p:cNvSpPr>
                <a:spLocks noChangeArrowheads="1"/>
              </p:cNvSpPr>
              <p:nvPr/>
            </p:nvSpPr>
            <p:spPr bwMode="auto">
              <a:xfrm>
                <a:off x="4384675" y="5170488"/>
                <a:ext cx="30163" cy="301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grpSp>
        <p:nvGrpSpPr>
          <p:cNvPr id="6" name="Group 5"/>
          <p:cNvGrpSpPr/>
          <p:nvPr/>
        </p:nvGrpSpPr>
        <p:grpSpPr>
          <a:xfrm>
            <a:off x="6719261" y="4379709"/>
            <a:ext cx="3542571" cy="369332"/>
            <a:chOff x="6719261" y="4379709"/>
            <a:chExt cx="3542571" cy="369332"/>
          </a:xfrm>
        </p:grpSpPr>
        <p:sp>
          <p:nvSpPr>
            <p:cNvPr id="176" name="Rectangle 175"/>
            <p:cNvSpPr/>
            <p:nvPr/>
          </p:nvSpPr>
          <p:spPr>
            <a:xfrm>
              <a:off x="7184532" y="4421246"/>
              <a:ext cx="2403968" cy="30551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7" name="TextBox 186"/>
            <p:cNvSpPr txBox="1"/>
            <p:nvPr/>
          </p:nvSpPr>
          <p:spPr>
            <a:xfrm>
              <a:off x="9615958" y="4379709"/>
              <a:ext cx="645874" cy="369332"/>
            </a:xfrm>
            <a:prstGeom prst="rect">
              <a:avLst/>
            </a:prstGeom>
            <a:noFill/>
          </p:spPr>
          <p:txBody>
            <a:bodyPr wrap="square" numCol="1" spcCol="457200"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lumMod val="65000"/>
                      <a:lumOff val="35000"/>
                    </a:prstClr>
                  </a:solidFill>
                  <a:effectLst/>
                  <a:uLnTx/>
                  <a:uFillTx/>
                  <a:latin typeface="Lato Black" panose="020F0A02020204030203" pitchFamily="34" charset="0"/>
                  <a:ea typeface="Montserrat" charset="0"/>
                  <a:cs typeface="Montserrat" charset="0"/>
                </a:rPr>
                <a:t>98%</a:t>
              </a:r>
            </a:p>
          </p:txBody>
        </p:sp>
        <p:sp>
          <p:nvSpPr>
            <p:cNvPr id="196" name="TextBox 195"/>
            <p:cNvSpPr txBox="1"/>
            <p:nvPr/>
          </p:nvSpPr>
          <p:spPr>
            <a:xfrm flipH="1">
              <a:off x="7185017" y="4470127"/>
              <a:ext cx="887152" cy="207749"/>
            </a:xfrm>
            <a:prstGeom prst="rect">
              <a:avLst/>
            </a:prstGeom>
            <a:noFill/>
          </p:spPr>
          <p:txBody>
            <a:bodyPr wrap="square" numCol="1" spcCol="0" rtlCol="0" anchor="ctr">
              <a:spAutoFit/>
            </a:bodyPr>
            <a:lstStyle/>
            <a:p>
              <a:pPr marL="0" marR="0" lvl="0" indent="0" algn="ctr" defTabSz="914400" rtl="0" eaLnBrk="1" fontAlgn="auto" latinLnBrk="0" hangingPunct="1">
                <a:lnSpc>
                  <a:spcPts val="900"/>
                </a:lnSpc>
                <a:spcBef>
                  <a:spcPts val="0"/>
                </a:spcBef>
                <a:spcAft>
                  <a:spcPts val="0"/>
                </a:spcAft>
                <a:buClrTx/>
                <a:buSzTx/>
                <a:buFontTx/>
                <a:buNone/>
                <a:tabLst/>
                <a:defRPr/>
              </a:pPr>
              <a:r>
                <a:rPr kumimoji="0" lang="id-ID" sz="800" b="0" i="0" u="none" strike="noStrike" kern="1200" cap="none" spc="0" normalizeH="0" baseline="0" noProof="0" dirty="0">
                  <a:ln>
                    <a:noFill/>
                  </a:ln>
                  <a:solidFill>
                    <a:prstClr val="white">
                      <a:lumMod val="95000"/>
                    </a:prstClr>
                  </a:solidFill>
                  <a:effectLst/>
                  <a:uLnTx/>
                  <a:uFillTx/>
                  <a:latin typeface="Lato Black" panose="020F0A02020204030203" pitchFamily="34" charset="0"/>
                  <a:ea typeface="Montserrat Light" charset="0"/>
                  <a:cs typeface="Montserrat Light" charset="0"/>
                </a:rPr>
                <a:t>Lorem amet</a:t>
              </a:r>
              <a:endParaRPr kumimoji="0" lang="en-US" sz="800" b="0" i="0" u="none" strike="noStrike" kern="1200" cap="none" spc="0" normalizeH="0" baseline="0" noProof="0" dirty="0">
                <a:ln>
                  <a:noFill/>
                </a:ln>
                <a:solidFill>
                  <a:prstClr val="white">
                    <a:lumMod val="95000"/>
                  </a:prstClr>
                </a:solidFill>
                <a:effectLst/>
                <a:uLnTx/>
                <a:uFillTx/>
                <a:latin typeface="Lato Black" panose="020F0A02020204030203" pitchFamily="34" charset="0"/>
                <a:ea typeface="Montserrat Light" charset="0"/>
                <a:cs typeface="Montserrat Light" charset="0"/>
              </a:endParaRPr>
            </a:p>
          </p:txBody>
        </p:sp>
        <p:grpSp>
          <p:nvGrpSpPr>
            <p:cNvPr id="203" name="Group 202"/>
            <p:cNvGrpSpPr/>
            <p:nvPr/>
          </p:nvGrpSpPr>
          <p:grpSpPr>
            <a:xfrm>
              <a:off x="6719261" y="4458690"/>
              <a:ext cx="287571" cy="233203"/>
              <a:chOff x="3175" y="1588"/>
              <a:chExt cx="4962526" cy="4024312"/>
            </a:xfrm>
            <a:solidFill>
              <a:schemeClr val="accent3"/>
            </a:solidFill>
          </p:grpSpPr>
          <p:sp>
            <p:nvSpPr>
              <p:cNvPr id="204" name="Freeform 22"/>
              <p:cNvSpPr>
                <a:spLocks noEditPoints="1"/>
              </p:cNvSpPr>
              <p:nvPr/>
            </p:nvSpPr>
            <p:spPr bwMode="auto">
              <a:xfrm>
                <a:off x="1454150" y="2998788"/>
                <a:ext cx="1025525" cy="1027112"/>
              </a:xfrm>
              <a:custGeom>
                <a:avLst/>
                <a:gdLst>
                  <a:gd name="T0" fmla="*/ 137 w 273"/>
                  <a:gd name="T1" fmla="*/ 273 h 273"/>
                  <a:gd name="T2" fmla="*/ 0 w 273"/>
                  <a:gd name="T3" fmla="*/ 136 h 273"/>
                  <a:gd name="T4" fmla="*/ 137 w 273"/>
                  <a:gd name="T5" fmla="*/ 0 h 273"/>
                  <a:gd name="T6" fmla="*/ 273 w 273"/>
                  <a:gd name="T7" fmla="*/ 136 h 273"/>
                  <a:gd name="T8" fmla="*/ 137 w 273"/>
                  <a:gd name="T9" fmla="*/ 273 h 273"/>
                  <a:gd name="T10" fmla="*/ 137 w 273"/>
                  <a:gd name="T11" fmla="*/ 91 h 273"/>
                  <a:gd name="T12" fmla="*/ 91 w 273"/>
                  <a:gd name="T13" fmla="*/ 136 h 273"/>
                  <a:gd name="T14" fmla="*/ 137 w 273"/>
                  <a:gd name="T15" fmla="*/ 182 h 273"/>
                  <a:gd name="T16" fmla="*/ 182 w 273"/>
                  <a:gd name="T17" fmla="*/ 136 h 273"/>
                  <a:gd name="T18" fmla="*/ 137 w 273"/>
                  <a:gd name="T19" fmla="*/ 91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3" h="273">
                    <a:moveTo>
                      <a:pt x="137" y="273"/>
                    </a:moveTo>
                    <a:cubicBezTo>
                      <a:pt x="61" y="273"/>
                      <a:pt x="0" y="212"/>
                      <a:pt x="0" y="136"/>
                    </a:cubicBezTo>
                    <a:cubicBezTo>
                      <a:pt x="0" y="61"/>
                      <a:pt x="61" y="0"/>
                      <a:pt x="137" y="0"/>
                    </a:cubicBezTo>
                    <a:cubicBezTo>
                      <a:pt x="212" y="0"/>
                      <a:pt x="273" y="61"/>
                      <a:pt x="273" y="136"/>
                    </a:cubicBezTo>
                    <a:cubicBezTo>
                      <a:pt x="273" y="212"/>
                      <a:pt x="212" y="273"/>
                      <a:pt x="137" y="273"/>
                    </a:cubicBezTo>
                    <a:close/>
                    <a:moveTo>
                      <a:pt x="137" y="91"/>
                    </a:moveTo>
                    <a:cubicBezTo>
                      <a:pt x="112" y="91"/>
                      <a:pt x="91" y="111"/>
                      <a:pt x="91" y="136"/>
                    </a:cubicBezTo>
                    <a:cubicBezTo>
                      <a:pt x="91" y="161"/>
                      <a:pt x="112" y="182"/>
                      <a:pt x="137" y="182"/>
                    </a:cubicBezTo>
                    <a:cubicBezTo>
                      <a:pt x="162" y="182"/>
                      <a:pt x="182" y="161"/>
                      <a:pt x="182" y="136"/>
                    </a:cubicBezTo>
                    <a:cubicBezTo>
                      <a:pt x="182" y="111"/>
                      <a:pt x="162" y="91"/>
                      <a:pt x="137" y="9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5" name="Freeform 23"/>
              <p:cNvSpPr>
                <a:spLocks noEditPoints="1"/>
              </p:cNvSpPr>
              <p:nvPr/>
            </p:nvSpPr>
            <p:spPr bwMode="auto">
              <a:xfrm>
                <a:off x="3163888" y="2998788"/>
                <a:ext cx="1027113" cy="1027112"/>
              </a:xfrm>
              <a:custGeom>
                <a:avLst/>
                <a:gdLst>
                  <a:gd name="T0" fmla="*/ 137 w 273"/>
                  <a:gd name="T1" fmla="*/ 91 h 273"/>
                  <a:gd name="T2" fmla="*/ 182 w 273"/>
                  <a:gd name="T3" fmla="*/ 136 h 273"/>
                  <a:gd name="T4" fmla="*/ 137 w 273"/>
                  <a:gd name="T5" fmla="*/ 182 h 273"/>
                  <a:gd name="T6" fmla="*/ 91 w 273"/>
                  <a:gd name="T7" fmla="*/ 136 h 273"/>
                  <a:gd name="T8" fmla="*/ 137 w 273"/>
                  <a:gd name="T9" fmla="*/ 91 h 273"/>
                  <a:gd name="T10" fmla="*/ 137 w 273"/>
                  <a:gd name="T11" fmla="*/ 0 h 273"/>
                  <a:gd name="T12" fmla="*/ 0 w 273"/>
                  <a:gd name="T13" fmla="*/ 136 h 273"/>
                  <a:gd name="T14" fmla="*/ 137 w 273"/>
                  <a:gd name="T15" fmla="*/ 273 h 273"/>
                  <a:gd name="T16" fmla="*/ 273 w 273"/>
                  <a:gd name="T17" fmla="*/ 136 h 273"/>
                  <a:gd name="T18" fmla="*/ 137 w 273"/>
                  <a:gd name="T19" fmla="*/ 0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3" h="273">
                    <a:moveTo>
                      <a:pt x="137" y="91"/>
                    </a:moveTo>
                    <a:cubicBezTo>
                      <a:pt x="162" y="91"/>
                      <a:pt x="182" y="111"/>
                      <a:pt x="182" y="136"/>
                    </a:cubicBezTo>
                    <a:cubicBezTo>
                      <a:pt x="182" y="161"/>
                      <a:pt x="162" y="182"/>
                      <a:pt x="137" y="182"/>
                    </a:cubicBezTo>
                    <a:cubicBezTo>
                      <a:pt x="112" y="182"/>
                      <a:pt x="91" y="161"/>
                      <a:pt x="91" y="136"/>
                    </a:cubicBezTo>
                    <a:cubicBezTo>
                      <a:pt x="91" y="111"/>
                      <a:pt x="112" y="91"/>
                      <a:pt x="137" y="91"/>
                    </a:cubicBezTo>
                    <a:moveTo>
                      <a:pt x="137" y="0"/>
                    </a:moveTo>
                    <a:cubicBezTo>
                      <a:pt x="62" y="0"/>
                      <a:pt x="0" y="61"/>
                      <a:pt x="0" y="136"/>
                    </a:cubicBezTo>
                    <a:cubicBezTo>
                      <a:pt x="0" y="212"/>
                      <a:pt x="62" y="273"/>
                      <a:pt x="137" y="273"/>
                    </a:cubicBezTo>
                    <a:cubicBezTo>
                      <a:pt x="212" y="273"/>
                      <a:pt x="273" y="212"/>
                      <a:pt x="273" y="136"/>
                    </a:cubicBezTo>
                    <a:cubicBezTo>
                      <a:pt x="273" y="61"/>
                      <a:pt x="212" y="0"/>
                      <a:pt x="137"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6" name="Freeform 24"/>
              <p:cNvSpPr>
                <a:spLocks/>
              </p:cNvSpPr>
              <p:nvPr/>
            </p:nvSpPr>
            <p:spPr bwMode="auto">
              <a:xfrm>
                <a:off x="3175" y="1588"/>
                <a:ext cx="4619625" cy="2738437"/>
              </a:xfrm>
              <a:custGeom>
                <a:avLst/>
                <a:gdLst>
                  <a:gd name="T0" fmla="*/ 425 w 1229"/>
                  <a:gd name="T1" fmla="*/ 638 h 728"/>
                  <a:gd name="T2" fmla="*/ 295 w 1229"/>
                  <a:gd name="T3" fmla="*/ 0 h 728"/>
                  <a:gd name="T4" fmla="*/ 183 w 1229"/>
                  <a:gd name="T5" fmla="*/ 0 h 728"/>
                  <a:gd name="T6" fmla="*/ 45 w 1229"/>
                  <a:gd name="T7" fmla="*/ 0 h 728"/>
                  <a:gd name="T8" fmla="*/ 45 w 1229"/>
                  <a:gd name="T9" fmla="*/ 0 h 728"/>
                  <a:gd name="T10" fmla="*/ 0 w 1229"/>
                  <a:gd name="T11" fmla="*/ 46 h 728"/>
                  <a:gd name="T12" fmla="*/ 46 w 1229"/>
                  <a:gd name="T13" fmla="*/ 91 h 728"/>
                  <a:gd name="T14" fmla="*/ 48 w 1229"/>
                  <a:gd name="T15" fmla="*/ 91 h 728"/>
                  <a:gd name="T16" fmla="*/ 215 w 1229"/>
                  <a:gd name="T17" fmla="*/ 91 h 728"/>
                  <a:gd name="T18" fmla="*/ 345 w 1229"/>
                  <a:gd name="T19" fmla="*/ 728 h 728"/>
                  <a:gd name="T20" fmla="*/ 484 w 1229"/>
                  <a:gd name="T21" fmla="*/ 728 h 728"/>
                  <a:gd name="T22" fmla="*/ 1183 w 1229"/>
                  <a:gd name="T23" fmla="*/ 728 h 728"/>
                  <a:gd name="T24" fmla="*/ 1183 w 1229"/>
                  <a:gd name="T25" fmla="*/ 728 h 728"/>
                  <a:gd name="T26" fmla="*/ 1184 w 1229"/>
                  <a:gd name="T27" fmla="*/ 728 h 728"/>
                  <a:gd name="T28" fmla="*/ 1185 w 1229"/>
                  <a:gd name="T29" fmla="*/ 728 h 728"/>
                  <a:gd name="T30" fmla="*/ 1185 w 1229"/>
                  <a:gd name="T31" fmla="*/ 728 h 728"/>
                  <a:gd name="T32" fmla="*/ 1229 w 1229"/>
                  <a:gd name="T33" fmla="*/ 683 h 728"/>
                  <a:gd name="T34" fmla="*/ 1183 w 1229"/>
                  <a:gd name="T35" fmla="*/ 637 h 728"/>
                  <a:gd name="T36" fmla="*/ 425 w 1229"/>
                  <a:gd name="T37" fmla="*/ 638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29" h="728">
                    <a:moveTo>
                      <a:pt x="425" y="638"/>
                    </a:moveTo>
                    <a:cubicBezTo>
                      <a:pt x="295" y="0"/>
                      <a:pt x="295" y="0"/>
                      <a:pt x="295" y="0"/>
                    </a:cubicBezTo>
                    <a:cubicBezTo>
                      <a:pt x="183" y="0"/>
                      <a:pt x="183" y="0"/>
                      <a:pt x="183" y="0"/>
                    </a:cubicBezTo>
                    <a:cubicBezTo>
                      <a:pt x="45" y="0"/>
                      <a:pt x="45" y="0"/>
                      <a:pt x="45" y="0"/>
                    </a:cubicBezTo>
                    <a:cubicBezTo>
                      <a:pt x="45" y="0"/>
                      <a:pt x="45" y="0"/>
                      <a:pt x="45" y="0"/>
                    </a:cubicBezTo>
                    <a:cubicBezTo>
                      <a:pt x="20" y="0"/>
                      <a:pt x="0" y="21"/>
                      <a:pt x="0" y="46"/>
                    </a:cubicBezTo>
                    <a:cubicBezTo>
                      <a:pt x="0" y="71"/>
                      <a:pt x="20" y="91"/>
                      <a:pt x="46" y="91"/>
                    </a:cubicBezTo>
                    <a:cubicBezTo>
                      <a:pt x="46" y="91"/>
                      <a:pt x="47" y="91"/>
                      <a:pt x="48" y="91"/>
                    </a:cubicBezTo>
                    <a:cubicBezTo>
                      <a:pt x="215" y="91"/>
                      <a:pt x="215" y="91"/>
                      <a:pt x="215" y="91"/>
                    </a:cubicBezTo>
                    <a:cubicBezTo>
                      <a:pt x="345" y="728"/>
                      <a:pt x="345" y="728"/>
                      <a:pt x="345" y="728"/>
                    </a:cubicBezTo>
                    <a:cubicBezTo>
                      <a:pt x="484" y="728"/>
                      <a:pt x="484" y="728"/>
                      <a:pt x="484" y="728"/>
                    </a:cubicBezTo>
                    <a:cubicBezTo>
                      <a:pt x="1183" y="728"/>
                      <a:pt x="1183" y="728"/>
                      <a:pt x="1183" y="728"/>
                    </a:cubicBezTo>
                    <a:cubicBezTo>
                      <a:pt x="1183" y="728"/>
                      <a:pt x="1183" y="728"/>
                      <a:pt x="1183" y="728"/>
                    </a:cubicBezTo>
                    <a:cubicBezTo>
                      <a:pt x="1184" y="728"/>
                      <a:pt x="1184" y="728"/>
                      <a:pt x="1184" y="728"/>
                    </a:cubicBezTo>
                    <a:cubicBezTo>
                      <a:pt x="1185" y="728"/>
                      <a:pt x="1185" y="728"/>
                      <a:pt x="1185" y="728"/>
                    </a:cubicBezTo>
                    <a:cubicBezTo>
                      <a:pt x="1185" y="728"/>
                      <a:pt x="1185" y="728"/>
                      <a:pt x="1185" y="728"/>
                    </a:cubicBezTo>
                    <a:cubicBezTo>
                      <a:pt x="1209" y="727"/>
                      <a:pt x="1229" y="708"/>
                      <a:pt x="1229" y="683"/>
                    </a:cubicBezTo>
                    <a:cubicBezTo>
                      <a:pt x="1229" y="658"/>
                      <a:pt x="1209" y="637"/>
                      <a:pt x="1183" y="637"/>
                    </a:cubicBezTo>
                    <a:lnTo>
                      <a:pt x="425" y="63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7" name="Freeform 25"/>
              <p:cNvSpPr>
                <a:spLocks noEditPoints="1"/>
              </p:cNvSpPr>
              <p:nvPr/>
            </p:nvSpPr>
            <p:spPr bwMode="auto">
              <a:xfrm>
                <a:off x="1544638" y="344488"/>
                <a:ext cx="3421063" cy="1709737"/>
              </a:xfrm>
              <a:custGeom>
                <a:avLst/>
                <a:gdLst>
                  <a:gd name="T0" fmla="*/ 773 w 910"/>
                  <a:gd name="T1" fmla="*/ 364 h 455"/>
                  <a:gd name="T2" fmla="*/ 136 w 910"/>
                  <a:gd name="T3" fmla="*/ 364 h 455"/>
                  <a:gd name="T4" fmla="*/ 91 w 910"/>
                  <a:gd name="T5" fmla="*/ 410 h 455"/>
                  <a:gd name="T6" fmla="*/ 136 w 910"/>
                  <a:gd name="T7" fmla="*/ 455 h 455"/>
                  <a:gd name="T8" fmla="*/ 773 w 910"/>
                  <a:gd name="T9" fmla="*/ 455 h 455"/>
                  <a:gd name="T10" fmla="*/ 819 w 910"/>
                  <a:gd name="T11" fmla="*/ 410 h 455"/>
                  <a:gd name="T12" fmla="*/ 773 w 910"/>
                  <a:gd name="T13" fmla="*/ 364 h 455"/>
                  <a:gd name="T14" fmla="*/ 819 w 910"/>
                  <a:gd name="T15" fmla="*/ 182 h 455"/>
                  <a:gd name="T16" fmla="*/ 91 w 910"/>
                  <a:gd name="T17" fmla="*/ 182 h 455"/>
                  <a:gd name="T18" fmla="*/ 45 w 910"/>
                  <a:gd name="T19" fmla="*/ 228 h 455"/>
                  <a:gd name="T20" fmla="*/ 91 w 910"/>
                  <a:gd name="T21" fmla="*/ 273 h 455"/>
                  <a:gd name="T22" fmla="*/ 819 w 910"/>
                  <a:gd name="T23" fmla="*/ 273 h 455"/>
                  <a:gd name="T24" fmla="*/ 864 w 910"/>
                  <a:gd name="T25" fmla="*/ 228 h 455"/>
                  <a:gd name="T26" fmla="*/ 819 w 910"/>
                  <a:gd name="T27" fmla="*/ 182 h 455"/>
                  <a:gd name="T28" fmla="*/ 864 w 910"/>
                  <a:gd name="T29" fmla="*/ 0 h 455"/>
                  <a:gd name="T30" fmla="*/ 45 w 910"/>
                  <a:gd name="T31" fmla="*/ 0 h 455"/>
                  <a:gd name="T32" fmla="*/ 0 w 910"/>
                  <a:gd name="T33" fmla="*/ 46 h 455"/>
                  <a:gd name="T34" fmla="*/ 45 w 910"/>
                  <a:gd name="T35" fmla="*/ 91 h 455"/>
                  <a:gd name="T36" fmla="*/ 864 w 910"/>
                  <a:gd name="T37" fmla="*/ 91 h 455"/>
                  <a:gd name="T38" fmla="*/ 910 w 910"/>
                  <a:gd name="T39" fmla="*/ 46 h 455"/>
                  <a:gd name="T40" fmla="*/ 864 w 910"/>
                  <a:gd name="T41" fmla="*/ 0 h 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10" h="455">
                    <a:moveTo>
                      <a:pt x="773" y="364"/>
                    </a:moveTo>
                    <a:cubicBezTo>
                      <a:pt x="136" y="364"/>
                      <a:pt x="136" y="364"/>
                      <a:pt x="136" y="364"/>
                    </a:cubicBezTo>
                    <a:cubicBezTo>
                      <a:pt x="111" y="364"/>
                      <a:pt x="91" y="385"/>
                      <a:pt x="91" y="410"/>
                    </a:cubicBezTo>
                    <a:cubicBezTo>
                      <a:pt x="91" y="435"/>
                      <a:pt x="111" y="455"/>
                      <a:pt x="136" y="455"/>
                    </a:cubicBezTo>
                    <a:cubicBezTo>
                      <a:pt x="773" y="455"/>
                      <a:pt x="773" y="455"/>
                      <a:pt x="773" y="455"/>
                    </a:cubicBezTo>
                    <a:cubicBezTo>
                      <a:pt x="799" y="455"/>
                      <a:pt x="819" y="435"/>
                      <a:pt x="819" y="410"/>
                    </a:cubicBezTo>
                    <a:cubicBezTo>
                      <a:pt x="819" y="385"/>
                      <a:pt x="799" y="364"/>
                      <a:pt x="773" y="364"/>
                    </a:cubicBezTo>
                    <a:close/>
                    <a:moveTo>
                      <a:pt x="819" y="182"/>
                    </a:moveTo>
                    <a:cubicBezTo>
                      <a:pt x="91" y="182"/>
                      <a:pt x="91" y="182"/>
                      <a:pt x="91" y="182"/>
                    </a:cubicBezTo>
                    <a:cubicBezTo>
                      <a:pt x="66" y="182"/>
                      <a:pt x="45" y="203"/>
                      <a:pt x="45" y="228"/>
                    </a:cubicBezTo>
                    <a:cubicBezTo>
                      <a:pt x="45" y="253"/>
                      <a:pt x="66" y="273"/>
                      <a:pt x="91" y="273"/>
                    </a:cubicBezTo>
                    <a:cubicBezTo>
                      <a:pt x="819" y="273"/>
                      <a:pt x="819" y="273"/>
                      <a:pt x="819" y="273"/>
                    </a:cubicBezTo>
                    <a:cubicBezTo>
                      <a:pt x="844" y="273"/>
                      <a:pt x="864" y="253"/>
                      <a:pt x="864" y="228"/>
                    </a:cubicBezTo>
                    <a:cubicBezTo>
                      <a:pt x="864" y="203"/>
                      <a:pt x="844" y="182"/>
                      <a:pt x="819" y="182"/>
                    </a:cubicBezTo>
                    <a:close/>
                    <a:moveTo>
                      <a:pt x="864" y="0"/>
                    </a:moveTo>
                    <a:cubicBezTo>
                      <a:pt x="45" y="0"/>
                      <a:pt x="45" y="0"/>
                      <a:pt x="45" y="0"/>
                    </a:cubicBezTo>
                    <a:cubicBezTo>
                      <a:pt x="20" y="0"/>
                      <a:pt x="0" y="21"/>
                      <a:pt x="0" y="46"/>
                    </a:cubicBezTo>
                    <a:cubicBezTo>
                      <a:pt x="0" y="71"/>
                      <a:pt x="20" y="91"/>
                      <a:pt x="45" y="91"/>
                    </a:cubicBezTo>
                    <a:cubicBezTo>
                      <a:pt x="864" y="91"/>
                      <a:pt x="864" y="91"/>
                      <a:pt x="864" y="91"/>
                    </a:cubicBezTo>
                    <a:cubicBezTo>
                      <a:pt x="890" y="91"/>
                      <a:pt x="910" y="71"/>
                      <a:pt x="910" y="46"/>
                    </a:cubicBezTo>
                    <a:cubicBezTo>
                      <a:pt x="910" y="21"/>
                      <a:pt x="890" y="0"/>
                      <a:pt x="864"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grpSp>
        <p:nvGrpSpPr>
          <p:cNvPr id="2" name="Group 1"/>
          <p:cNvGrpSpPr/>
          <p:nvPr/>
        </p:nvGrpSpPr>
        <p:grpSpPr>
          <a:xfrm>
            <a:off x="6754616" y="3545003"/>
            <a:ext cx="3253444" cy="366585"/>
            <a:chOff x="6754616" y="3545003"/>
            <a:chExt cx="3253444" cy="366585"/>
          </a:xfrm>
        </p:grpSpPr>
        <p:sp>
          <p:nvSpPr>
            <p:cNvPr id="174" name="Rectangle 173"/>
            <p:cNvSpPr/>
            <p:nvPr/>
          </p:nvSpPr>
          <p:spPr>
            <a:xfrm>
              <a:off x="7184533" y="3606076"/>
              <a:ext cx="2129990" cy="3055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BBD6"/>
                </a:solidFill>
                <a:effectLst/>
                <a:uLnTx/>
                <a:uFillTx/>
                <a:latin typeface="Calibri" panose="020F0502020204030204"/>
                <a:ea typeface="+mn-ea"/>
                <a:cs typeface="+mn-cs"/>
              </a:endParaRPr>
            </a:p>
          </p:txBody>
        </p:sp>
        <p:sp>
          <p:nvSpPr>
            <p:cNvPr id="185" name="TextBox 184"/>
            <p:cNvSpPr txBox="1"/>
            <p:nvPr/>
          </p:nvSpPr>
          <p:spPr>
            <a:xfrm>
              <a:off x="9362186" y="3545003"/>
              <a:ext cx="645874" cy="332848"/>
            </a:xfrm>
            <a:prstGeom prst="rect">
              <a:avLst/>
            </a:prstGeom>
            <a:noFill/>
          </p:spPr>
          <p:txBody>
            <a:bodyPr wrap="square" numCol="1" spcCol="457200"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lumMod val="65000"/>
                      <a:lumOff val="35000"/>
                    </a:prstClr>
                  </a:solidFill>
                  <a:effectLst/>
                  <a:uLnTx/>
                  <a:uFillTx/>
                  <a:latin typeface="Lato Black" panose="020F0A02020204030203" pitchFamily="34" charset="0"/>
                  <a:ea typeface="Montserrat" charset="0"/>
                  <a:cs typeface="Montserrat" charset="0"/>
                </a:rPr>
                <a:t>70%</a:t>
              </a:r>
            </a:p>
          </p:txBody>
        </p:sp>
        <p:sp>
          <p:nvSpPr>
            <p:cNvPr id="194" name="TextBox 193"/>
            <p:cNvSpPr txBox="1"/>
            <p:nvPr/>
          </p:nvSpPr>
          <p:spPr>
            <a:xfrm flipH="1">
              <a:off x="7185017" y="3652678"/>
              <a:ext cx="887152" cy="207749"/>
            </a:xfrm>
            <a:prstGeom prst="rect">
              <a:avLst/>
            </a:prstGeom>
            <a:noFill/>
          </p:spPr>
          <p:txBody>
            <a:bodyPr wrap="square" numCol="1" spcCol="0" rtlCol="0" anchor="ctr">
              <a:spAutoFit/>
            </a:bodyPr>
            <a:lstStyle/>
            <a:p>
              <a:pPr marL="0" marR="0" lvl="0" indent="0" algn="ctr" defTabSz="914400" rtl="0" eaLnBrk="1" fontAlgn="auto" latinLnBrk="0" hangingPunct="1">
                <a:lnSpc>
                  <a:spcPts val="900"/>
                </a:lnSpc>
                <a:spcBef>
                  <a:spcPts val="0"/>
                </a:spcBef>
                <a:spcAft>
                  <a:spcPts val="0"/>
                </a:spcAft>
                <a:buClrTx/>
                <a:buSzTx/>
                <a:buFontTx/>
                <a:buNone/>
                <a:tabLst/>
                <a:defRPr/>
              </a:pPr>
              <a:r>
                <a:rPr kumimoji="0" lang="id-ID" sz="800" b="0" i="0" u="none" strike="noStrike" kern="1200" cap="none" spc="0" normalizeH="0" baseline="0" noProof="0" dirty="0">
                  <a:ln>
                    <a:noFill/>
                  </a:ln>
                  <a:solidFill>
                    <a:prstClr val="white">
                      <a:lumMod val="95000"/>
                    </a:prstClr>
                  </a:solidFill>
                  <a:effectLst/>
                  <a:uLnTx/>
                  <a:uFillTx/>
                  <a:latin typeface="Lato Black" panose="020F0A02020204030203" pitchFamily="34" charset="0"/>
                  <a:ea typeface="Montserrat Light" charset="0"/>
                  <a:cs typeface="Montserrat Light" charset="0"/>
                </a:rPr>
                <a:t>Lorem amet</a:t>
              </a:r>
              <a:endParaRPr kumimoji="0" lang="en-US" sz="800" b="0" i="0" u="none" strike="noStrike" kern="1200" cap="none" spc="0" normalizeH="0" baseline="0" noProof="0" dirty="0">
                <a:ln>
                  <a:noFill/>
                </a:ln>
                <a:solidFill>
                  <a:prstClr val="white">
                    <a:lumMod val="95000"/>
                  </a:prstClr>
                </a:solidFill>
                <a:effectLst/>
                <a:uLnTx/>
                <a:uFillTx/>
                <a:latin typeface="Lato Black" panose="020F0A02020204030203" pitchFamily="34" charset="0"/>
                <a:ea typeface="Montserrat Light" charset="0"/>
                <a:cs typeface="Montserrat Light" charset="0"/>
              </a:endParaRPr>
            </a:p>
          </p:txBody>
        </p:sp>
        <p:sp>
          <p:nvSpPr>
            <p:cNvPr id="208" name="Freeform 47"/>
            <p:cNvSpPr>
              <a:spLocks noEditPoints="1"/>
            </p:cNvSpPr>
            <p:nvPr/>
          </p:nvSpPr>
          <p:spPr bwMode="auto">
            <a:xfrm>
              <a:off x="6754616" y="3653406"/>
              <a:ext cx="239801" cy="239801"/>
            </a:xfrm>
            <a:custGeom>
              <a:avLst/>
              <a:gdLst>
                <a:gd name="T0" fmla="*/ 81 w 128"/>
                <a:gd name="T1" fmla="*/ 14 h 128"/>
                <a:gd name="T2" fmla="*/ 53 w 128"/>
                <a:gd name="T3" fmla="*/ 36 h 128"/>
                <a:gd name="T4" fmla="*/ 33 w 128"/>
                <a:gd name="T5" fmla="*/ 36 h 128"/>
                <a:gd name="T6" fmla="*/ 0 w 128"/>
                <a:gd name="T7" fmla="*/ 56 h 128"/>
                <a:gd name="T8" fmla="*/ 24 w 128"/>
                <a:gd name="T9" fmla="*/ 84 h 128"/>
                <a:gd name="T10" fmla="*/ 32 w 128"/>
                <a:gd name="T11" fmla="*/ 128 h 128"/>
                <a:gd name="T12" fmla="*/ 56 w 128"/>
                <a:gd name="T13" fmla="*/ 120 h 128"/>
                <a:gd name="T14" fmla="*/ 52 w 128"/>
                <a:gd name="T15" fmla="*/ 108 h 128"/>
                <a:gd name="T16" fmla="*/ 52 w 128"/>
                <a:gd name="T17" fmla="*/ 80 h 128"/>
                <a:gd name="T18" fmla="*/ 53 w 128"/>
                <a:gd name="T19" fmla="*/ 78 h 128"/>
                <a:gd name="T20" fmla="*/ 54 w 128"/>
                <a:gd name="T21" fmla="*/ 77 h 128"/>
                <a:gd name="T22" fmla="*/ 55 w 128"/>
                <a:gd name="T23" fmla="*/ 76 h 128"/>
                <a:gd name="T24" fmla="*/ 81 w 128"/>
                <a:gd name="T25" fmla="*/ 98 h 128"/>
                <a:gd name="T26" fmla="*/ 128 w 128"/>
                <a:gd name="T27" fmla="*/ 56 h 128"/>
                <a:gd name="T28" fmla="*/ 80 w 128"/>
                <a:gd name="T29" fmla="*/ 56 h 128"/>
                <a:gd name="T30" fmla="*/ 92 w 128"/>
                <a:gd name="T31" fmla="*/ 44 h 128"/>
                <a:gd name="T32" fmla="*/ 92 w 128"/>
                <a:gd name="T33" fmla="*/ 68 h 128"/>
                <a:gd name="T34" fmla="*/ 80 w 128"/>
                <a:gd name="T35" fmla="*/ 56 h 128"/>
                <a:gd name="T36" fmla="*/ 16 w 128"/>
                <a:gd name="T37" fmla="*/ 44 h 128"/>
                <a:gd name="T38" fmla="*/ 40 w 128"/>
                <a:gd name="T39" fmla="*/ 56 h 128"/>
                <a:gd name="T40" fmla="*/ 16 w 128"/>
                <a:gd name="T41" fmla="*/ 68 h 128"/>
                <a:gd name="T42" fmla="*/ 48 w 128"/>
                <a:gd name="T43" fmla="*/ 120 h 128"/>
                <a:gd name="T44" fmla="*/ 32 w 128"/>
                <a:gd name="T45" fmla="*/ 84 h 128"/>
                <a:gd name="T46" fmla="*/ 33 w 128"/>
                <a:gd name="T47" fmla="*/ 76 h 128"/>
                <a:gd name="T48" fmla="*/ 45 w 128"/>
                <a:gd name="T49" fmla="*/ 76 h 128"/>
                <a:gd name="T50" fmla="*/ 44 w 128"/>
                <a:gd name="T51" fmla="*/ 108 h 128"/>
                <a:gd name="T52" fmla="*/ 48 w 128"/>
                <a:gd name="T53" fmla="*/ 117 h 128"/>
                <a:gd name="T54" fmla="*/ 53 w 128"/>
                <a:gd name="T55" fmla="*/ 68 h 128"/>
                <a:gd name="T56" fmla="*/ 52 w 128"/>
                <a:gd name="T57" fmla="*/ 68 h 128"/>
                <a:gd name="T58" fmla="*/ 52 w 128"/>
                <a:gd name="T59" fmla="*/ 44 h 128"/>
                <a:gd name="T60" fmla="*/ 74 w 128"/>
                <a:gd name="T61" fmla="*/ 36 h 128"/>
                <a:gd name="T62" fmla="*/ 74 w 128"/>
                <a:gd name="T63" fmla="*/ 76 h 128"/>
                <a:gd name="T64" fmla="*/ 100 w 128"/>
                <a:gd name="T65" fmla="*/ 104 h 128"/>
                <a:gd name="T66" fmla="*/ 92 w 128"/>
                <a:gd name="T67" fmla="*/ 76 h 128"/>
                <a:gd name="T68" fmla="*/ 92 w 128"/>
                <a:gd name="T69" fmla="*/ 36 h 128"/>
                <a:gd name="T70" fmla="*/ 100 w 128"/>
                <a:gd name="T71" fmla="*/ 8 h 128"/>
                <a:gd name="T72" fmla="*/ 100 w 128"/>
                <a:gd name="T73" fmla="*/ 10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8" h="128">
                  <a:moveTo>
                    <a:pt x="100" y="0"/>
                  </a:moveTo>
                  <a:cubicBezTo>
                    <a:pt x="92" y="0"/>
                    <a:pt x="85" y="6"/>
                    <a:pt x="81" y="14"/>
                  </a:cubicBezTo>
                  <a:cubicBezTo>
                    <a:pt x="81" y="14"/>
                    <a:pt x="81" y="14"/>
                    <a:pt x="81" y="14"/>
                  </a:cubicBezTo>
                  <a:cubicBezTo>
                    <a:pt x="74" y="27"/>
                    <a:pt x="64" y="36"/>
                    <a:pt x="53" y="36"/>
                  </a:cubicBezTo>
                  <a:cubicBezTo>
                    <a:pt x="50" y="36"/>
                    <a:pt x="50" y="36"/>
                    <a:pt x="50" y="36"/>
                  </a:cubicBezTo>
                  <a:cubicBezTo>
                    <a:pt x="33" y="36"/>
                    <a:pt x="33" y="36"/>
                    <a:pt x="33" y="36"/>
                  </a:cubicBezTo>
                  <a:cubicBezTo>
                    <a:pt x="16" y="36"/>
                    <a:pt x="16" y="36"/>
                    <a:pt x="16" y="36"/>
                  </a:cubicBezTo>
                  <a:cubicBezTo>
                    <a:pt x="7" y="36"/>
                    <a:pt x="0" y="45"/>
                    <a:pt x="0" y="56"/>
                  </a:cubicBezTo>
                  <a:cubicBezTo>
                    <a:pt x="0" y="67"/>
                    <a:pt x="7" y="76"/>
                    <a:pt x="16" y="76"/>
                  </a:cubicBezTo>
                  <a:cubicBezTo>
                    <a:pt x="20" y="76"/>
                    <a:pt x="24" y="80"/>
                    <a:pt x="24" y="84"/>
                  </a:cubicBezTo>
                  <a:cubicBezTo>
                    <a:pt x="24" y="120"/>
                    <a:pt x="24" y="120"/>
                    <a:pt x="24" y="120"/>
                  </a:cubicBezTo>
                  <a:cubicBezTo>
                    <a:pt x="24" y="124"/>
                    <a:pt x="28" y="128"/>
                    <a:pt x="32" y="128"/>
                  </a:cubicBezTo>
                  <a:cubicBezTo>
                    <a:pt x="48" y="128"/>
                    <a:pt x="48" y="128"/>
                    <a:pt x="48" y="128"/>
                  </a:cubicBezTo>
                  <a:cubicBezTo>
                    <a:pt x="52" y="128"/>
                    <a:pt x="56" y="124"/>
                    <a:pt x="56" y="120"/>
                  </a:cubicBezTo>
                  <a:cubicBezTo>
                    <a:pt x="56" y="116"/>
                    <a:pt x="56" y="116"/>
                    <a:pt x="56" y="116"/>
                  </a:cubicBezTo>
                  <a:cubicBezTo>
                    <a:pt x="56" y="112"/>
                    <a:pt x="52" y="110"/>
                    <a:pt x="52" y="108"/>
                  </a:cubicBezTo>
                  <a:cubicBezTo>
                    <a:pt x="52" y="80"/>
                    <a:pt x="52" y="80"/>
                    <a:pt x="52" y="80"/>
                  </a:cubicBezTo>
                  <a:cubicBezTo>
                    <a:pt x="52" y="80"/>
                    <a:pt x="52" y="80"/>
                    <a:pt x="52" y="80"/>
                  </a:cubicBezTo>
                  <a:cubicBezTo>
                    <a:pt x="52" y="79"/>
                    <a:pt x="52" y="79"/>
                    <a:pt x="53" y="78"/>
                  </a:cubicBezTo>
                  <a:cubicBezTo>
                    <a:pt x="53" y="78"/>
                    <a:pt x="53" y="78"/>
                    <a:pt x="53" y="78"/>
                  </a:cubicBezTo>
                  <a:cubicBezTo>
                    <a:pt x="53" y="77"/>
                    <a:pt x="53" y="77"/>
                    <a:pt x="54" y="77"/>
                  </a:cubicBezTo>
                  <a:cubicBezTo>
                    <a:pt x="54" y="77"/>
                    <a:pt x="54" y="77"/>
                    <a:pt x="54" y="77"/>
                  </a:cubicBezTo>
                  <a:cubicBezTo>
                    <a:pt x="54" y="77"/>
                    <a:pt x="54" y="77"/>
                    <a:pt x="54" y="77"/>
                  </a:cubicBezTo>
                  <a:cubicBezTo>
                    <a:pt x="54" y="76"/>
                    <a:pt x="55" y="76"/>
                    <a:pt x="55" y="76"/>
                  </a:cubicBezTo>
                  <a:cubicBezTo>
                    <a:pt x="65" y="77"/>
                    <a:pt x="74" y="85"/>
                    <a:pt x="81" y="98"/>
                  </a:cubicBezTo>
                  <a:cubicBezTo>
                    <a:pt x="81" y="98"/>
                    <a:pt x="81" y="98"/>
                    <a:pt x="81" y="98"/>
                  </a:cubicBezTo>
                  <a:cubicBezTo>
                    <a:pt x="85" y="106"/>
                    <a:pt x="92" y="112"/>
                    <a:pt x="100" y="112"/>
                  </a:cubicBezTo>
                  <a:cubicBezTo>
                    <a:pt x="118" y="112"/>
                    <a:pt x="128" y="84"/>
                    <a:pt x="128" y="56"/>
                  </a:cubicBezTo>
                  <a:cubicBezTo>
                    <a:pt x="128" y="28"/>
                    <a:pt x="118" y="0"/>
                    <a:pt x="100" y="0"/>
                  </a:cubicBezTo>
                  <a:close/>
                  <a:moveTo>
                    <a:pt x="80" y="56"/>
                  </a:moveTo>
                  <a:cubicBezTo>
                    <a:pt x="80" y="52"/>
                    <a:pt x="80" y="48"/>
                    <a:pt x="81" y="44"/>
                  </a:cubicBezTo>
                  <a:cubicBezTo>
                    <a:pt x="92" y="44"/>
                    <a:pt x="92" y="44"/>
                    <a:pt x="92" y="44"/>
                  </a:cubicBezTo>
                  <a:cubicBezTo>
                    <a:pt x="96" y="44"/>
                    <a:pt x="100" y="49"/>
                    <a:pt x="100" y="56"/>
                  </a:cubicBezTo>
                  <a:cubicBezTo>
                    <a:pt x="100" y="63"/>
                    <a:pt x="96" y="68"/>
                    <a:pt x="92" y="68"/>
                  </a:cubicBezTo>
                  <a:cubicBezTo>
                    <a:pt x="81" y="68"/>
                    <a:pt x="81" y="68"/>
                    <a:pt x="81" y="68"/>
                  </a:cubicBezTo>
                  <a:cubicBezTo>
                    <a:pt x="80" y="64"/>
                    <a:pt x="80" y="60"/>
                    <a:pt x="80" y="56"/>
                  </a:cubicBezTo>
                  <a:close/>
                  <a:moveTo>
                    <a:pt x="8" y="56"/>
                  </a:moveTo>
                  <a:cubicBezTo>
                    <a:pt x="8" y="49"/>
                    <a:pt x="12" y="44"/>
                    <a:pt x="16" y="44"/>
                  </a:cubicBezTo>
                  <a:cubicBezTo>
                    <a:pt x="44" y="44"/>
                    <a:pt x="44" y="44"/>
                    <a:pt x="44" y="44"/>
                  </a:cubicBezTo>
                  <a:cubicBezTo>
                    <a:pt x="42" y="47"/>
                    <a:pt x="40" y="51"/>
                    <a:pt x="40" y="56"/>
                  </a:cubicBezTo>
                  <a:cubicBezTo>
                    <a:pt x="40" y="61"/>
                    <a:pt x="42" y="65"/>
                    <a:pt x="44" y="68"/>
                  </a:cubicBezTo>
                  <a:cubicBezTo>
                    <a:pt x="16" y="68"/>
                    <a:pt x="16" y="68"/>
                    <a:pt x="16" y="68"/>
                  </a:cubicBezTo>
                  <a:cubicBezTo>
                    <a:pt x="12" y="68"/>
                    <a:pt x="8" y="63"/>
                    <a:pt x="8" y="56"/>
                  </a:cubicBezTo>
                  <a:close/>
                  <a:moveTo>
                    <a:pt x="48" y="120"/>
                  </a:moveTo>
                  <a:cubicBezTo>
                    <a:pt x="32" y="120"/>
                    <a:pt x="32" y="120"/>
                    <a:pt x="32" y="120"/>
                  </a:cubicBezTo>
                  <a:cubicBezTo>
                    <a:pt x="32" y="84"/>
                    <a:pt x="32" y="84"/>
                    <a:pt x="32" y="84"/>
                  </a:cubicBezTo>
                  <a:cubicBezTo>
                    <a:pt x="32" y="81"/>
                    <a:pt x="31" y="78"/>
                    <a:pt x="30" y="76"/>
                  </a:cubicBezTo>
                  <a:cubicBezTo>
                    <a:pt x="33" y="76"/>
                    <a:pt x="33" y="76"/>
                    <a:pt x="33" y="76"/>
                  </a:cubicBezTo>
                  <a:cubicBezTo>
                    <a:pt x="33" y="76"/>
                    <a:pt x="33" y="76"/>
                    <a:pt x="33" y="76"/>
                  </a:cubicBezTo>
                  <a:cubicBezTo>
                    <a:pt x="45" y="76"/>
                    <a:pt x="45" y="76"/>
                    <a:pt x="45" y="76"/>
                  </a:cubicBezTo>
                  <a:cubicBezTo>
                    <a:pt x="44" y="77"/>
                    <a:pt x="44" y="79"/>
                    <a:pt x="44" y="80"/>
                  </a:cubicBezTo>
                  <a:cubicBezTo>
                    <a:pt x="44" y="108"/>
                    <a:pt x="44" y="108"/>
                    <a:pt x="44" y="108"/>
                  </a:cubicBezTo>
                  <a:cubicBezTo>
                    <a:pt x="44" y="112"/>
                    <a:pt x="46" y="114"/>
                    <a:pt x="47" y="116"/>
                  </a:cubicBezTo>
                  <a:cubicBezTo>
                    <a:pt x="48" y="116"/>
                    <a:pt x="48" y="116"/>
                    <a:pt x="48" y="117"/>
                  </a:cubicBezTo>
                  <a:lnTo>
                    <a:pt x="48" y="120"/>
                  </a:lnTo>
                  <a:close/>
                  <a:moveTo>
                    <a:pt x="53" y="68"/>
                  </a:moveTo>
                  <a:cubicBezTo>
                    <a:pt x="52" y="68"/>
                    <a:pt x="52" y="68"/>
                    <a:pt x="52" y="68"/>
                  </a:cubicBezTo>
                  <a:cubicBezTo>
                    <a:pt x="52" y="68"/>
                    <a:pt x="52" y="68"/>
                    <a:pt x="52" y="68"/>
                  </a:cubicBezTo>
                  <a:cubicBezTo>
                    <a:pt x="48" y="68"/>
                    <a:pt x="44" y="63"/>
                    <a:pt x="44" y="56"/>
                  </a:cubicBezTo>
                  <a:cubicBezTo>
                    <a:pt x="44" y="49"/>
                    <a:pt x="48" y="44"/>
                    <a:pt x="52" y="44"/>
                  </a:cubicBezTo>
                  <a:cubicBezTo>
                    <a:pt x="53" y="44"/>
                    <a:pt x="53" y="44"/>
                    <a:pt x="53" y="44"/>
                  </a:cubicBezTo>
                  <a:cubicBezTo>
                    <a:pt x="60" y="44"/>
                    <a:pt x="68" y="41"/>
                    <a:pt x="74" y="36"/>
                  </a:cubicBezTo>
                  <a:cubicBezTo>
                    <a:pt x="73" y="42"/>
                    <a:pt x="72" y="49"/>
                    <a:pt x="72" y="56"/>
                  </a:cubicBezTo>
                  <a:cubicBezTo>
                    <a:pt x="72" y="63"/>
                    <a:pt x="73" y="70"/>
                    <a:pt x="74" y="76"/>
                  </a:cubicBezTo>
                  <a:cubicBezTo>
                    <a:pt x="68" y="71"/>
                    <a:pt x="60" y="68"/>
                    <a:pt x="53" y="68"/>
                  </a:cubicBezTo>
                  <a:close/>
                  <a:moveTo>
                    <a:pt x="100" y="104"/>
                  </a:moveTo>
                  <a:cubicBezTo>
                    <a:pt x="92" y="104"/>
                    <a:pt x="85" y="93"/>
                    <a:pt x="82" y="76"/>
                  </a:cubicBezTo>
                  <a:cubicBezTo>
                    <a:pt x="92" y="76"/>
                    <a:pt x="92" y="76"/>
                    <a:pt x="92" y="76"/>
                  </a:cubicBezTo>
                  <a:cubicBezTo>
                    <a:pt x="101" y="76"/>
                    <a:pt x="108" y="67"/>
                    <a:pt x="108" y="56"/>
                  </a:cubicBezTo>
                  <a:cubicBezTo>
                    <a:pt x="108" y="45"/>
                    <a:pt x="101" y="36"/>
                    <a:pt x="92" y="36"/>
                  </a:cubicBezTo>
                  <a:cubicBezTo>
                    <a:pt x="82" y="36"/>
                    <a:pt x="82" y="36"/>
                    <a:pt x="82" y="36"/>
                  </a:cubicBezTo>
                  <a:cubicBezTo>
                    <a:pt x="85" y="19"/>
                    <a:pt x="92" y="8"/>
                    <a:pt x="100" y="8"/>
                  </a:cubicBezTo>
                  <a:cubicBezTo>
                    <a:pt x="111" y="8"/>
                    <a:pt x="120" y="29"/>
                    <a:pt x="120" y="56"/>
                  </a:cubicBezTo>
                  <a:cubicBezTo>
                    <a:pt x="120" y="83"/>
                    <a:pt x="111" y="104"/>
                    <a:pt x="100" y="104"/>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5" name="Group 4"/>
          <p:cNvGrpSpPr/>
          <p:nvPr/>
        </p:nvGrpSpPr>
        <p:grpSpPr>
          <a:xfrm>
            <a:off x="6830833" y="3944657"/>
            <a:ext cx="3970271" cy="374516"/>
            <a:chOff x="6830833" y="3944657"/>
            <a:chExt cx="3970271" cy="374516"/>
          </a:xfrm>
        </p:grpSpPr>
        <p:sp>
          <p:nvSpPr>
            <p:cNvPr id="175" name="Rectangle 174"/>
            <p:cNvSpPr/>
            <p:nvPr/>
          </p:nvSpPr>
          <p:spPr>
            <a:xfrm>
              <a:off x="7184532" y="4013661"/>
              <a:ext cx="2924190" cy="3055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6" name="TextBox 185"/>
            <p:cNvSpPr txBox="1"/>
            <p:nvPr/>
          </p:nvSpPr>
          <p:spPr>
            <a:xfrm>
              <a:off x="10155230" y="3944657"/>
              <a:ext cx="645874" cy="369332"/>
            </a:xfrm>
            <a:prstGeom prst="rect">
              <a:avLst/>
            </a:prstGeom>
            <a:noFill/>
          </p:spPr>
          <p:txBody>
            <a:bodyPr wrap="square" numCol="1" spcCol="457200"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lumMod val="65000"/>
                      <a:lumOff val="35000"/>
                    </a:prstClr>
                  </a:solidFill>
                  <a:effectLst/>
                  <a:uLnTx/>
                  <a:uFillTx/>
                  <a:latin typeface="Lato Black" panose="020F0A02020204030203" pitchFamily="34" charset="0"/>
                  <a:ea typeface="Montserrat" charset="0"/>
                  <a:cs typeface="Montserrat" charset="0"/>
                </a:rPr>
                <a:t>85%</a:t>
              </a:r>
            </a:p>
          </p:txBody>
        </p:sp>
        <p:sp>
          <p:nvSpPr>
            <p:cNvPr id="195" name="TextBox 194"/>
            <p:cNvSpPr txBox="1"/>
            <p:nvPr/>
          </p:nvSpPr>
          <p:spPr>
            <a:xfrm flipH="1">
              <a:off x="7185017" y="4066494"/>
              <a:ext cx="887152" cy="207749"/>
            </a:xfrm>
            <a:prstGeom prst="rect">
              <a:avLst/>
            </a:prstGeom>
            <a:noFill/>
          </p:spPr>
          <p:txBody>
            <a:bodyPr wrap="square" numCol="1" spcCol="0" rtlCol="0" anchor="ctr">
              <a:spAutoFit/>
            </a:bodyPr>
            <a:lstStyle/>
            <a:p>
              <a:pPr marL="0" marR="0" lvl="0" indent="0" algn="ctr" defTabSz="914400" rtl="0" eaLnBrk="1" fontAlgn="auto" latinLnBrk="0" hangingPunct="1">
                <a:lnSpc>
                  <a:spcPts val="900"/>
                </a:lnSpc>
                <a:spcBef>
                  <a:spcPts val="0"/>
                </a:spcBef>
                <a:spcAft>
                  <a:spcPts val="0"/>
                </a:spcAft>
                <a:buClrTx/>
                <a:buSzTx/>
                <a:buFontTx/>
                <a:buNone/>
                <a:tabLst/>
                <a:defRPr/>
              </a:pPr>
              <a:r>
                <a:rPr kumimoji="0" lang="id-ID" sz="800" b="0" i="0" u="none" strike="noStrike" kern="1200" cap="none" spc="0" normalizeH="0" baseline="0" noProof="0" dirty="0">
                  <a:ln>
                    <a:noFill/>
                  </a:ln>
                  <a:solidFill>
                    <a:prstClr val="white">
                      <a:lumMod val="95000"/>
                    </a:prstClr>
                  </a:solidFill>
                  <a:effectLst/>
                  <a:uLnTx/>
                  <a:uFillTx/>
                  <a:latin typeface="Lato Black" panose="020F0A02020204030203" pitchFamily="34" charset="0"/>
                  <a:ea typeface="Montserrat Light" charset="0"/>
                  <a:cs typeface="Montserrat Light" charset="0"/>
                </a:rPr>
                <a:t>Lorem amet</a:t>
              </a:r>
              <a:endParaRPr kumimoji="0" lang="en-US" sz="800" b="0" i="0" u="none" strike="noStrike" kern="1200" cap="none" spc="0" normalizeH="0" baseline="0" noProof="0" dirty="0">
                <a:ln>
                  <a:noFill/>
                </a:ln>
                <a:solidFill>
                  <a:prstClr val="white">
                    <a:lumMod val="95000"/>
                  </a:prstClr>
                </a:solidFill>
                <a:effectLst/>
                <a:uLnTx/>
                <a:uFillTx/>
                <a:latin typeface="Lato Black" panose="020F0A02020204030203" pitchFamily="34" charset="0"/>
                <a:ea typeface="Montserrat Light" charset="0"/>
                <a:cs typeface="Montserrat Light" charset="0"/>
              </a:endParaRPr>
            </a:p>
          </p:txBody>
        </p:sp>
        <p:sp>
          <p:nvSpPr>
            <p:cNvPr id="209" name="Freeform 136"/>
            <p:cNvSpPr>
              <a:spLocks noEditPoints="1"/>
            </p:cNvSpPr>
            <p:nvPr/>
          </p:nvSpPr>
          <p:spPr bwMode="auto">
            <a:xfrm>
              <a:off x="6830833" y="4050590"/>
              <a:ext cx="166300" cy="221334"/>
            </a:xfrm>
            <a:custGeom>
              <a:avLst/>
              <a:gdLst>
                <a:gd name="T0" fmla="*/ 30 w 59"/>
                <a:gd name="T1" fmla="*/ 0 h 75"/>
                <a:gd name="T2" fmla="*/ 0 w 59"/>
                <a:gd name="T3" fmla="*/ 11 h 75"/>
                <a:gd name="T4" fmla="*/ 54 w 59"/>
                <a:gd name="T5" fmla="*/ 75 h 75"/>
                <a:gd name="T6" fmla="*/ 54 w 59"/>
                <a:gd name="T7" fmla="*/ 5 h 75"/>
                <a:gd name="T8" fmla="*/ 49 w 59"/>
                <a:gd name="T9" fmla="*/ 16 h 75"/>
                <a:gd name="T10" fmla="*/ 50 w 59"/>
                <a:gd name="T11" fmla="*/ 14 h 75"/>
                <a:gd name="T12" fmla="*/ 53 w 59"/>
                <a:gd name="T13" fmla="*/ 15 h 75"/>
                <a:gd name="T14" fmla="*/ 9 w 59"/>
                <a:gd name="T15" fmla="*/ 66 h 75"/>
                <a:gd name="T16" fmla="*/ 9 w 59"/>
                <a:gd name="T17" fmla="*/ 12 h 75"/>
                <a:gd name="T18" fmla="*/ 10 w 59"/>
                <a:gd name="T19" fmla="*/ 16 h 75"/>
                <a:gd name="T20" fmla="*/ 34 w 59"/>
                <a:gd name="T21" fmla="*/ 6 h 75"/>
                <a:gd name="T22" fmla="*/ 12 w 59"/>
                <a:gd name="T23" fmla="*/ 14 h 75"/>
                <a:gd name="T24" fmla="*/ 56 w 59"/>
                <a:gd name="T25" fmla="*/ 67 h 75"/>
                <a:gd name="T26" fmla="*/ 3 w 59"/>
                <a:gd name="T27" fmla="*/ 67 h 75"/>
                <a:gd name="T28" fmla="*/ 20 w 59"/>
                <a:gd name="T29" fmla="*/ 8 h 75"/>
                <a:gd name="T30" fmla="*/ 4 w 59"/>
                <a:gd name="T31" fmla="*/ 15 h 75"/>
                <a:gd name="T32" fmla="*/ 50 w 59"/>
                <a:gd name="T33" fmla="*/ 68 h 75"/>
                <a:gd name="T34" fmla="*/ 50 w 59"/>
                <a:gd name="T35" fmla="*/ 10 h 75"/>
                <a:gd name="T36" fmla="*/ 54 w 59"/>
                <a:gd name="T37" fmla="*/ 8 h 75"/>
                <a:gd name="T38" fmla="*/ 9 w 59"/>
                <a:gd name="T39" fmla="*/ 20 h 75"/>
                <a:gd name="T40" fmla="*/ 14 w 59"/>
                <a:gd name="T41" fmla="*/ 25 h 75"/>
                <a:gd name="T42" fmla="*/ 14 w 59"/>
                <a:gd name="T43" fmla="*/ 19 h 75"/>
                <a:gd name="T44" fmla="*/ 11 w 59"/>
                <a:gd name="T45" fmla="*/ 21 h 75"/>
                <a:gd name="T46" fmla="*/ 11 w 59"/>
                <a:gd name="T47" fmla="*/ 23 h 75"/>
                <a:gd name="T48" fmla="*/ 10 w 59"/>
                <a:gd name="T49" fmla="*/ 28 h 75"/>
                <a:gd name="T50" fmla="*/ 10 w 59"/>
                <a:gd name="T51" fmla="*/ 34 h 75"/>
                <a:gd name="T52" fmla="*/ 15 w 59"/>
                <a:gd name="T53" fmla="*/ 29 h 75"/>
                <a:gd name="T54" fmla="*/ 11 w 59"/>
                <a:gd name="T55" fmla="*/ 32 h 75"/>
                <a:gd name="T56" fmla="*/ 13 w 59"/>
                <a:gd name="T57" fmla="*/ 32 h 75"/>
                <a:gd name="T58" fmla="*/ 9 w 59"/>
                <a:gd name="T59" fmla="*/ 39 h 75"/>
                <a:gd name="T60" fmla="*/ 14 w 59"/>
                <a:gd name="T61" fmla="*/ 44 h 75"/>
                <a:gd name="T62" fmla="*/ 14 w 59"/>
                <a:gd name="T63" fmla="*/ 38 h 75"/>
                <a:gd name="T64" fmla="*/ 11 w 59"/>
                <a:gd name="T65" fmla="*/ 40 h 75"/>
                <a:gd name="T66" fmla="*/ 14 w 59"/>
                <a:gd name="T67" fmla="*/ 47 h 75"/>
                <a:gd name="T68" fmla="*/ 9 w 59"/>
                <a:gd name="T69" fmla="*/ 52 h 75"/>
                <a:gd name="T70" fmla="*/ 15 w 59"/>
                <a:gd name="T71" fmla="*/ 52 h 75"/>
                <a:gd name="T72" fmla="*/ 13 w 59"/>
                <a:gd name="T73" fmla="*/ 51 h 75"/>
                <a:gd name="T74" fmla="*/ 13 w 59"/>
                <a:gd name="T75" fmla="*/ 49 h 75"/>
                <a:gd name="T76" fmla="*/ 10 w 59"/>
                <a:gd name="T77" fmla="*/ 57 h 75"/>
                <a:gd name="T78" fmla="*/ 10 w 59"/>
                <a:gd name="T79" fmla="*/ 63 h 75"/>
                <a:gd name="T80" fmla="*/ 15 w 59"/>
                <a:gd name="T81" fmla="*/ 58 h 75"/>
                <a:gd name="T82" fmla="*/ 11 w 59"/>
                <a:gd name="T83" fmla="*/ 61 h 75"/>
                <a:gd name="T84" fmla="*/ 13 w 59"/>
                <a:gd name="T85" fmla="*/ 61 h 75"/>
                <a:gd name="T86" fmla="*/ 49 w 59"/>
                <a:gd name="T87" fmla="*/ 23 h 75"/>
                <a:gd name="T88" fmla="*/ 17 w 59"/>
                <a:gd name="T89" fmla="*/ 25 h 75"/>
                <a:gd name="T90" fmla="*/ 17 w 59"/>
                <a:gd name="T91" fmla="*/ 32 h 75"/>
                <a:gd name="T92" fmla="*/ 49 w 59"/>
                <a:gd name="T93" fmla="*/ 34 h 75"/>
                <a:gd name="T94" fmla="*/ 16 w 59"/>
                <a:gd name="T95" fmla="*/ 43 h 75"/>
                <a:gd name="T96" fmla="*/ 50 w 59"/>
                <a:gd name="T97" fmla="*/ 43 h 75"/>
                <a:gd name="T98" fmla="*/ 16 w 59"/>
                <a:gd name="T99" fmla="*/ 43 h 75"/>
                <a:gd name="T100" fmla="*/ 49 w 59"/>
                <a:gd name="T101" fmla="*/ 51 h 75"/>
                <a:gd name="T102" fmla="*/ 17 w 59"/>
                <a:gd name="T103" fmla="*/ 53 h 75"/>
                <a:gd name="T104" fmla="*/ 17 w 59"/>
                <a:gd name="T105" fmla="*/ 61 h 75"/>
                <a:gd name="T106" fmla="*/ 49 w 59"/>
                <a:gd name="T107" fmla="*/ 63 h 75"/>
                <a:gd name="T108" fmla="*/ 27 w 59"/>
                <a:gd name="T109" fmla="*/ 6 h 75"/>
                <a:gd name="T110" fmla="*/ 30 w 59"/>
                <a:gd name="T111" fmla="*/ 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9" h="75">
                  <a:moveTo>
                    <a:pt x="54" y="5"/>
                  </a:moveTo>
                  <a:cubicBezTo>
                    <a:pt x="36" y="5"/>
                    <a:pt x="36" y="5"/>
                    <a:pt x="36" y="5"/>
                  </a:cubicBezTo>
                  <a:cubicBezTo>
                    <a:pt x="35" y="2"/>
                    <a:pt x="33" y="0"/>
                    <a:pt x="30" y="0"/>
                  </a:cubicBezTo>
                  <a:cubicBezTo>
                    <a:pt x="27" y="0"/>
                    <a:pt x="24" y="2"/>
                    <a:pt x="24" y="5"/>
                  </a:cubicBezTo>
                  <a:cubicBezTo>
                    <a:pt x="6" y="5"/>
                    <a:pt x="6" y="5"/>
                    <a:pt x="6" y="5"/>
                  </a:cubicBezTo>
                  <a:cubicBezTo>
                    <a:pt x="3" y="5"/>
                    <a:pt x="0" y="8"/>
                    <a:pt x="0" y="11"/>
                  </a:cubicBezTo>
                  <a:cubicBezTo>
                    <a:pt x="0" y="69"/>
                    <a:pt x="0" y="69"/>
                    <a:pt x="0" y="69"/>
                  </a:cubicBezTo>
                  <a:cubicBezTo>
                    <a:pt x="0" y="72"/>
                    <a:pt x="3" y="75"/>
                    <a:pt x="6" y="75"/>
                  </a:cubicBezTo>
                  <a:cubicBezTo>
                    <a:pt x="54" y="75"/>
                    <a:pt x="54" y="75"/>
                    <a:pt x="54" y="75"/>
                  </a:cubicBezTo>
                  <a:cubicBezTo>
                    <a:pt x="57" y="75"/>
                    <a:pt x="59" y="72"/>
                    <a:pt x="59" y="69"/>
                  </a:cubicBezTo>
                  <a:cubicBezTo>
                    <a:pt x="59" y="11"/>
                    <a:pt x="59" y="11"/>
                    <a:pt x="59" y="11"/>
                  </a:cubicBezTo>
                  <a:cubicBezTo>
                    <a:pt x="59" y="8"/>
                    <a:pt x="57" y="5"/>
                    <a:pt x="54" y="5"/>
                  </a:cubicBezTo>
                  <a:close/>
                  <a:moveTo>
                    <a:pt x="10" y="16"/>
                  </a:moveTo>
                  <a:cubicBezTo>
                    <a:pt x="10" y="16"/>
                    <a:pt x="10" y="16"/>
                    <a:pt x="11" y="16"/>
                  </a:cubicBezTo>
                  <a:cubicBezTo>
                    <a:pt x="49" y="16"/>
                    <a:pt x="49" y="16"/>
                    <a:pt x="49" y="16"/>
                  </a:cubicBezTo>
                  <a:cubicBezTo>
                    <a:pt x="49" y="16"/>
                    <a:pt x="49" y="16"/>
                    <a:pt x="49" y="16"/>
                  </a:cubicBezTo>
                  <a:cubicBezTo>
                    <a:pt x="49" y="16"/>
                    <a:pt x="50" y="15"/>
                    <a:pt x="50" y="15"/>
                  </a:cubicBezTo>
                  <a:cubicBezTo>
                    <a:pt x="50" y="15"/>
                    <a:pt x="50" y="15"/>
                    <a:pt x="50" y="14"/>
                  </a:cubicBezTo>
                  <a:cubicBezTo>
                    <a:pt x="50" y="14"/>
                    <a:pt x="49" y="13"/>
                    <a:pt x="48" y="12"/>
                  </a:cubicBezTo>
                  <a:cubicBezTo>
                    <a:pt x="50" y="12"/>
                    <a:pt x="50" y="12"/>
                    <a:pt x="50" y="12"/>
                  </a:cubicBezTo>
                  <a:cubicBezTo>
                    <a:pt x="52" y="12"/>
                    <a:pt x="53" y="13"/>
                    <a:pt x="53" y="15"/>
                  </a:cubicBezTo>
                  <a:cubicBezTo>
                    <a:pt x="53" y="63"/>
                    <a:pt x="53" y="63"/>
                    <a:pt x="53" y="63"/>
                  </a:cubicBezTo>
                  <a:cubicBezTo>
                    <a:pt x="53" y="65"/>
                    <a:pt x="52" y="66"/>
                    <a:pt x="50" y="66"/>
                  </a:cubicBezTo>
                  <a:cubicBezTo>
                    <a:pt x="9" y="66"/>
                    <a:pt x="9" y="66"/>
                    <a:pt x="9" y="66"/>
                  </a:cubicBezTo>
                  <a:cubicBezTo>
                    <a:pt x="8" y="66"/>
                    <a:pt x="6" y="65"/>
                    <a:pt x="6" y="63"/>
                  </a:cubicBezTo>
                  <a:cubicBezTo>
                    <a:pt x="6" y="15"/>
                    <a:pt x="6" y="15"/>
                    <a:pt x="6" y="15"/>
                  </a:cubicBezTo>
                  <a:cubicBezTo>
                    <a:pt x="6" y="13"/>
                    <a:pt x="8" y="12"/>
                    <a:pt x="9" y="12"/>
                  </a:cubicBezTo>
                  <a:cubicBezTo>
                    <a:pt x="12" y="12"/>
                    <a:pt x="12" y="12"/>
                    <a:pt x="12" y="12"/>
                  </a:cubicBezTo>
                  <a:cubicBezTo>
                    <a:pt x="10" y="13"/>
                    <a:pt x="10" y="15"/>
                    <a:pt x="10" y="15"/>
                  </a:cubicBezTo>
                  <a:cubicBezTo>
                    <a:pt x="10" y="15"/>
                    <a:pt x="10" y="15"/>
                    <a:pt x="10" y="16"/>
                  </a:cubicBezTo>
                  <a:close/>
                  <a:moveTo>
                    <a:pt x="26" y="6"/>
                  </a:moveTo>
                  <a:cubicBezTo>
                    <a:pt x="26" y="4"/>
                    <a:pt x="27" y="2"/>
                    <a:pt x="30" y="2"/>
                  </a:cubicBezTo>
                  <a:cubicBezTo>
                    <a:pt x="32" y="2"/>
                    <a:pt x="34" y="4"/>
                    <a:pt x="34" y="6"/>
                  </a:cubicBezTo>
                  <a:cubicBezTo>
                    <a:pt x="34" y="8"/>
                    <a:pt x="36" y="9"/>
                    <a:pt x="44" y="12"/>
                  </a:cubicBezTo>
                  <a:cubicBezTo>
                    <a:pt x="46" y="12"/>
                    <a:pt x="47" y="13"/>
                    <a:pt x="47" y="14"/>
                  </a:cubicBezTo>
                  <a:cubicBezTo>
                    <a:pt x="12" y="14"/>
                    <a:pt x="12" y="14"/>
                    <a:pt x="12" y="14"/>
                  </a:cubicBezTo>
                  <a:cubicBezTo>
                    <a:pt x="12" y="13"/>
                    <a:pt x="14" y="12"/>
                    <a:pt x="16" y="12"/>
                  </a:cubicBezTo>
                  <a:cubicBezTo>
                    <a:pt x="23" y="9"/>
                    <a:pt x="26" y="8"/>
                    <a:pt x="26" y="6"/>
                  </a:cubicBezTo>
                  <a:close/>
                  <a:moveTo>
                    <a:pt x="56" y="67"/>
                  </a:moveTo>
                  <a:cubicBezTo>
                    <a:pt x="56" y="68"/>
                    <a:pt x="55" y="69"/>
                    <a:pt x="54" y="69"/>
                  </a:cubicBezTo>
                  <a:cubicBezTo>
                    <a:pt x="6" y="69"/>
                    <a:pt x="6" y="69"/>
                    <a:pt x="6" y="69"/>
                  </a:cubicBezTo>
                  <a:cubicBezTo>
                    <a:pt x="4" y="69"/>
                    <a:pt x="3" y="68"/>
                    <a:pt x="3" y="67"/>
                  </a:cubicBezTo>
                  <a:cubicBezTo>
                    <a:pt x="3" y="11"/>
                    <a:pt x="3" y="11"/>
                    <a:pt x="3" y="11"/>
                  </a:cubicBezTo>
                  <a:cubicBezTo>
                    <a:pt x="3" y="9"/>
                    <a:pt x="4" y="8"/>
                    <a:pt x="6" y="8"/>
                  </a:cubicBezTo>
                  <a:cubicBezTo>
                    <a:pt x="20" y="8"/>
                    <a:pt x="20" y="8"/>
                    <a:pt x="20" y="8"/>
                  </a:cubicBezTo>
                  <a:cubicBezTo>
                    <a:pt x="19" y="9"/>
                    <a:pt x="17" y="9"/>
                    <a:pt x="16" y="10"/>
                  </a:cubicBezTo>
                  <a:cubicBezTo>
                    <a:pt x="9" y="10"/>
                    <a:pt x="9" y="10"/>
                    <a:pt x="9" y="10"/>
                  </a:cubicBezTo>
                  <a:cubicBezTo>
                    <a:pt x="7" y="10"/>
                    <a:pt x="4" y="12"/>
                    <a:pt x="4" y="15"/>
                  </a:cubicBezTo>
                  <a:cubicBezTo>
                    <a:pt x="4" y="63"/>
                    <a:pt x="4" y="63"/>
                    <a:pt x="4" y="63"/>
                  </a:cubicBezTo>
                  <a:cubicBezTo>
                    <a:pt x="4" y="66"/>
                    <a:pt x="7" y="68"/>
                    <a:pt x="9" y="68"/>
                  </a:cubicBezTo>
                  <a:cubicBezTo>
                    <a:pt x="50" y="68"/>
                    <a:pt x="50" y="68"/>
                    <a:pt x="50" y="68"/>
                  </a:cubicBezTo>
                  <a:cubicBezTo>
                    <a:pt x="53" y="68"/>
                    <a:pt x="55" y="66"/>
                    <a:pt x="55" y="63"/>
                  </a:cubicBezTo>
                  <a:cubicBezTo>
                    <a:pt x="55" y="15"/>
                    <a:pt x="55" y="15"/>
                    <a:pt x="55" y="15"/>
                  </a:cubicBezTo>
                  <a:cubicBezTo>
                    <a:pt x="55" y="12"/>
                    <a:pt x="53" y="10"/>
                    <a:pt x="50" y="10"/>
                  </a:cubicBezTo>
                  <a:cubicBezTo>
                    <a:pt x="44" y="10"/>
                    <a:pt x="44" y="10"/>
                    <a:pt x="44" y="10"/>
                  </a:cubicBezTo>
                  <a:cubicBezTo>
                    <a:pt x="42" y="9"/>
                    <a:pt x="41" y="9"/>
                    <a:pt x="40" y="8"/>
                  </a:cubicBezTo>
                  <a:cubicBezTo>
                    <a:pt x="54" y="8"/>
                    <a:pt x="54" y="8"/>
                    <a:pt x="54" y="8"/>
                  </a:cubicBezTo>
                  <a:cubicBezTo>
                    <a:pt x="55" y="8"/>
                    <a:pt x="56" y="9"/>
                    <a:pt x="56" y="11"/>
                  </a:cubicBezTo>
                  <a:lnTo>
                    <a:pt x="56" y="67"/>
                  </a:lnTo>
                  <a:close/>
                  <a:moveTo>
                    <a:pt x="9" y="20"/>
                  </a:moveTo>
                  <a:cubicBezTo>
                    <a:pt x="9" y="24"/>
                    <a:pt x="9" y="24"/>
                    <a:pt x="9" y="24"/>
                  </a:cubicBezTo>
                  <a:cubicBezTo>
                    <a:pt x="9" y="24"/>
                    <a:pt x="9" y="25"/>
                    <a:pt x="10" y="25"/>
                  </a:cubicBezTo>
                  <a:cubicBezTo>
                    <a:pt x="14" y="25"/>
                    <a:pt x="14" y="25"/>
                    <a:pt x="14" y="25"/>
                  </a:cubicBezTo>
                  <a:cubicBezTo>
                    <a:pt x="14" y="25"/>
                    <a:pt x="15" y="24"/>
                    <a:pt x="15" y="24"/>
                  </a:cubicBezTo>
                  <a:cubicBezTo>
                    <a:pt x="15" y="20"/>
                    <a:pt x="15" y="20"/>
                    <a:pt x="15" y="20"/>
                  </a:cubicBezTo>
                  <a:cubicBezTo>
                    <a:pt x="15" y="19"/>
                    <a:pt x="14" y="19"/>
                    <a:pt x="14" y="19"/>
                  </a:cubicBezTo>
                  <a:cubicBezTo>
                    <a:pt x="10" y="19"/>
                    <a:pt x="10" y="19"/>
                    <a:pt x="10" y="19"/>
                  </a:cubicBezTo>
                  <a:cubicBezTo>
                    <a:pt x="9" y="19"/>
                    <a:pt x="9" y="19"/>
                    <a:pt x="9" y="20"/>
                  </a:cubicBezTo>
                  <a:close/>
                  <a:moveTo>
                    <a:pt x="11" y="21"/>
                  </a:moveTo>
                  <a:cubicBezTo>
                    <a:pt x="13" y="21"/>
                    <a:pt x="13" y="21"/>
                    <a:pt x="13" y="21"/>
                  </a:cubicBezTo>
                  <a:cubicBezTo>
                    <a:pt x="13" y="23"/>
                    <a:pt x="13" y="23"/>
                    <a:pt x="13" y="23"/>
                  </a:cubicBezTo>
                  <a:cubicBezTo>
                    <a:pt x="11" y="23"/>
                    <a:pt x="11" y="23"/>
                    <a:pt x="11" y="23"/>
                  </a:cubicBezTo>
                  <a:lnTo>
                    <a:pt x="11" y="21"/>
                  </a:lnTo>
                  <a:close/>
                  <a:moveTo>
                    <a:pt x="14" y="28"/>
                  </a:moveTo>
                  <a:cubicBezTo>
                    <a:pt x="10" y="28"/>
                    <a:pt x="10" y="28"/>
                    <a:pt x="10" y="28"/>
                  </a:cubicBezTo>
                  <a:cubicBezTo>
                    <a:pt x="9" y="28"/>
                    <a:pt x="9" y="29"/>
                    <a:pt x="9" y="29"/>
                  </a:cubicBezTo>
                  <a:cubicBezTo>
                    <a:pt x="9" y="33"/>
                    <a:pt x="9" y="33"/>
                    <a:pt x="9" y="33"/>
                  </a:cubicBezTo>
                  <a:cubicBezTo>
                    <a:pt x="9" y="34"/>
                    <a:pt x="9" y="34"/>
                    <a:pt x="10" y="34"/>
                  </a:cubicBezTo>
                  <a:cubicBezTo>
                    <a:pt x="14" y="34"/>
                    <a:pt x="14" y="34"/>
                    <a:pt x="14" y="34"/>
                  </a:cubicBezTo>
                  <a:cubicBezTo>
                    <a:pt x="14" y="34"/>
                    <a:pt x="15" y="34"/>
                    <a:pt x="15" y="33"/>
                  </a:cubicBezTo>
                  <a:cubicBezTo>
                    <a:pt x="15" y="29"/>
                    <a:pt x="15" y="29"/>
                    <a:pt x="15" y="29"/>
                  </a:cubicBezTo>
                  <a:cubicBezTo>
                    <a:pt x="15" y="29"/>
                    <a:pt x="14" y="28"/>
                    <a:pt x="14" y="28"/>
                  </a:cubicBezTo>
                  <a:close/>
                  <a:moveTo>
                    <a:pt x="13" y="32"/>
                  </a:moveTo>
                  <a:cubicBezTo>
                    <a:pt x="11" y="32"/>
                    <a:pt x="11" y="32"/>
                    <a:pt x="11" y="32"/>
                  </a:cubicBezTo>
                  <a:cubicBezTo>
                    <a:pt x="11" y="30"/>
                    <a:pt x="11" y="30"/>
                    <a:pt x="11" y="30"/>
                  </a:cubicBezTo>
                  <a:cubicBezTo>
                    <a:pt x="13" y="30"/>
                    <a:pt x="13" y="30"/>
                    <a:pt x="13" y="30"/>
                  </a:cubicBezTo>
                  <a:lnTo>
                    <a:pt x="13" y="32"/>
                  </a:lnTo>
                  <a:close/>
                  <a:moveTo>
                    <a:pt x="14" y="38"/>
                  </a:moveTo>
                  <a:cubicBezTo>
                    <a:pt x="10" y="38"/>
                    <a:pt x="10" y="38"/>
                    <a:pt x="10" y="38"/>
                  </a:cubicBezTo>
                  <a:cubicBezTo>
                    <a:pt x="9" y="38"/>
                    <a:pt x="9" y="38"/>
                    <a:pt x="9" y="39"/>
                  </a:cubicBezTo>
                  <a:cubicBezTo>
                    <a:pt x="9" y="43"/>
                    <a:pt x="9" y="43"/>
                    <a:pt x="9" y="43"/>
                  </a:cubicBezTo>
                  <a:cubicBezTo>
                    <a:pt x="9" y="43"/>
                    <a:pt x="9" y="44"/>
                    <a:pt x="10" y="44"/>
                  </a:cubicBezTo>
                  <a:cubicBezTo>
                    <a:pt x="14" y="44"/>
                    <a:pt x="14" y="44"/>
                    <a:pt x="14" y="44"/>
                  </a:cubicBezTo>
                  <a:cubicBezTo>
                    <a:pt x="14" y="44"/>
                    <a:pt x="15" y="43"/>
                    <a:pt x="15" y="43"/>
                  </a:cubicBezTo>
                  <a:cubicBezTo>
                    <a:pt x="15" y="39"/>
                    <a:pt x="15" y="39"/>
                    <a:pt x="15" y="39"/>
                  </a:cubicBezTo>
                  <a:cubicBezTo>
                    <a:pt x="15" y="38"/>
                    <a:pt x="14" y="38"/>
                    <a:pt x="14" y="38"/>
                  </a:cubicBezTo>
                  <a:close/>
                  <a:moveTo>
                    <a:pt x="13" y="42"/>
                  </a:moveTo>
                  <a:cubicBezTo>
                    <a:pt x="11" y="42"/>
                    <a:pt x="11" y="42"/>
                    <a:pt x="11" y="42"/>
                  </a:cubicBezTo>
                  <a:cubicBezTo>
                    <a:pt x="11" y="40"/>
                    <a:pt x="11" y="40"/>
                    <a:pt x="11" y="40"/>
                  </a:cubicBezTo>
                  <a:cubicBezTo>
                    <a:pt x="13" y="40"/>
                    <a:pt x="13" y="40"/>
                    <a:pt x="13" y="40"/>
                  </a:cubicBezTo>
                  <a:lnTo>
                    <a:pt x="13" y="42"/>
                  </a:lnTo>
                  <a:close/>
                  <a:moveTo>
                    <a:pt x="14" y="47"/>
                  </a:moveTo>
                  <a:cubicBezTo>
                    <a:pt x="10" y="47"/>
                    <a:pt x="10" y="47"/>
                    <a:pt x="10" y="47"/>
                  </a:cubicBezTo>
                  <a:cubicBezTo>
                    <a:pt x="9" y="47"/>
                    <a:pt x="9" y="48"/>
                    <a:pt x="9" y="48"/>
                  </a:cubicBezTo>
                  <a:cubicBezTo>
                    <a:pt x="9" y="52"/>
                    <a:pt x="9" y="52"/>
                    <a:pt x="9" y="52"/>
                  </a:cubicBezTo>
                  <a:cubicBezTo>
                    <a:pt x="9" y="53"/>
                    <a:pt x="9" y="53"/>
                    <a:pt x="10" y="53"/>
                  </a:cubicBezTo>
                  <a:cubicBezTo>
                    <a:pt x="14" y="53"/>
                    <a:pt x="14" y="53"/>
                    <a:pt x="14" y="53"/>
                  </a:cubicBezTo>
                  <a:cubicBezTo>
                    <a:pt x="14" y="53"/>
                    <a:pt x="15" y="53"/>
                    <a:pt x="15" y="52"/>
                  </a:cubicBezTo>
                  <a:cubicBezTo>
                    <a:pt x="15" y="48"/>
                    <a:pt x="15" y="48"/>
                    <a:pt x="15" y="48"/>
                  </a:cubicBezTo>
                  <a:cubicBezTo>
                    <a:pt x="15" y="48"/>
                    <a:pt x="14" y="47"/>
                    <a:pt x="14" y="47"/>
                  </a:cubicBezTo>
                  <a:close/>
                  <a:moveTo>
                    <a:pt x="13" y="51"/>
                  </a:moveTo>
                  <a:cubicBezTo>
                    <a:pt x="11" y="51"/>
                    <a:pt x="11" y="51"/>
                    <a:pt x="11" y="51"/>
                  </a:cubicBezTo>
                  <a:cubicBezTo>
                    <a:pt x="11" y="49"/>
                    <a:pt x="11" y="49"/>
                    <a:pt x="11" y="49"/>
                  </a:cubicBezTo>
                  <a:cubicBezTo>
                    <a:pt x="13" y="49"/>
                    <a:pt x="13" y="49"/>
                    <a:pt x="13" y="49"/>
                  </a:cubicBezTo>
                  <a:lnTo>
                    <a:pt x="13" y="51"/>
                  </a:lnTo>
                  <a:close/>
                  <a:moveTo>
                    <a:pt x="14" y="57"/>
                  </a:moveTo>
                  <a:cubicBezTo>
                    <a:pt x="10" y="57"/>
                    <a:pt x="10" y="57"/>
                    <a:pt x="10" y="57"/>
                  </a:cubicBezTo>
                  <a:cubicBezTo>
                    <a:pt x="9" y="57"/>
                    <a:pt x="9" y="57"/>
                    <a:pt x="9" y="58"/>
                  </a:cubicBezTo>
                  <a:cubicBezTo>
                    <a:pt x="9" y="62"/>
                    <a:pt x="9" y="62"/>
                    <a:pt x="9" y="62"/>
                  </a:cubicBezTo>
                  <a:cubicBezTo>
                    <a:pt x="9" y="62"/>
                    <a:pt x="9" y="63"/>
                    <a:pt x="10" y="63"/>
                  </a:cubicBezTo>
                  <a:cubicBezTo>
                    <a:pt x="14" y="63"/>
                    <a:pt x="14" y="63"/>
                    <a:pt x="14" y="63"/>
                  </a:cubicBezTo>
                  <a:cubicBezTo>
                    <a:pt x="14" y="63"/>
                    <a:pt x="15" y="62"/>
                    <a:pt x="15" y="62"/>
                  </a:cubicBezTo>
                  <a:cubicBezTo>
                    <a:pt x="15" y="58"/>
                    <a:pt x="15" y="58"/>
                    <a:pt x="15" y="58"/>
                  </a:cubicBezTo>
                  <a:cubicBezTo>
                    <a:pt x="15" y="57"/>
                    <a:pt x="14" y="57"/>
                    <a:pt x="14" y="57"/>
                  </a:cubicBezTo>
                  <a:close/>
                  <a:moveTo>
                    <a:pt x="13" y="61"/>
                  </a:moveTo>
                  <a:cubicBezTo>
                    <a:pt x="11" y="61"/>
                    <a:pt x="11" y="61"/>
                    <a:pt x="11" y="61"/>
                  </a:cubicBezTo>
                  <a:cubicBezTo>
                    <a:pt x="11" y="59"/>
                    <a:pt x="11" y="59"/>
                    <a:pt x="11" y="59"/>
                  </a:cubicBezTo>
                  <a:cubicBezTo>
                    <a:pt x="13" y="59"/>
                    <a:pt x="13" y="59"/>
                    <a:pt x="13" y="59"/>
                  </a:cubicBezTo>
                  <a:lnTo>
                    <a:pt x="13" y="61"/>
                  </a:lnTo>
                  <a:close/>
                  <a:moveTo>
                    <a:pt x="16" y="24"/>
                  </a:moveTo>
                  <a:cubicBezTo>
                    <a:pt x="16" y="23"/>
                    <a:pt x="16" y="23"/>
                    <a:pt x="17" y="23"/>
                  </a:cubicBezTo>
                  <a:cubicBezTo>
                    <a:pt x="49" y="23"/>
                    <a:pt x="49" y="23"/>
                    <a:pt x="49" y="23"/>
                  </a:cubicBezTo>
                  <a:cubicBezTo>
                    <a:pt x="49" y="23"/>
                    <a:pt x="50" y="23"/>
                    <a:pt x="50" y="24"/>
                  </a:cubicBezTo>
                  <a:cubicBezTo>
                    <a:pt x="50" y="24"/>
                    <a:pt x="49" y="25"/>
                    <a:pt x="49" y="25"/>
                  </a:cubicBezTo>
                  <a:cubicBezTo>
                    <a:pt x="17" y="25"/>
                    <a:pt x="17" y="25"/>
                    <a:pt x="17" y="25"/>
                  </a:cubicBezTo>
                  <a:cubicBezTo>
                    <a:pt x="16" y="25"/>
                    <a:pt x="16" y="24"/>
                    <a:pt x="16" y="24"/>
                  </a:cubicBezTo>
                  <a:close/>
                  <a:moveTo>
                    <a:pt x="16" y="33"/>
                  </a:moveTo>
                  <a:cubicBezTo>
                    <a:pt x="16" y="33"/>
                    <a:pt x="16" y="32"/>
                    <a:pt x="17" y="32"/>
                  </a:cubicBezTo>
                  <a:cubicBezTo>
                    <a:pt x="49" y="32"/>
                    <a:pt x="49" y="32"/>
                    <a:pt x="49" y="32"/>
                  </a:cubicBezTo>
                  <a:cubicBezTo>
                    <a:pt x="49" y="32"/>
                    <a:pt x="50" y="33"/>
                    <a:pt x="50" y="33"/>
                  </a:cubicBezTo>
                  <a:cubicBezTo>
                    <a:pt x="50" y="34"/>
                    <a:pt x="49" y="34"/>
                    <a:pt x="49" y="34"/>
                  </a:cubicBezTo>
                  <a:cubicBezTo>
                    <a:pt x="17" y="34"/>
                    <a:pt x="17" y="34"/>
                    <a:pt x="17" y="34"/>
                  </a:cubicBezTo>
                  <a:cubicBezTo>
                    <a:pt x="16" y="34"/>
                    <a:pt x="16" y="34"/>
                    <a:pt x="16" y="33"/>
                  </a:cubicBezTo>
                  <a:close/>
                  <a:moveTo>
                    <a:pt x="16" y="43"/>
                  </a:moveTo>
                  <a:cubicBezTo>
                    <a:pt x="16" y="42"/>
                    <a:pt x="16" y="42"/>
                    <a:pt x="17" y="42"/>
                  </a:cubicBezTo>
                  <a:cubicBezTo>
                    <a:pt x="49" y="42"/>
                    <a:pt x="49" y="42"/>
                    <a:pt x="49" y="42"/>
                  </a:cubicBezTo>
                  <a:cubicBezTo>
                    <a:pt x="49" y="42"/>
                    <a:pt x="50" y="42"/>
                    <a:pt x="50" y="43"/>
                  </a:cubicBezTo>
                  <a:cubicBezTo>
                    <a:pt x="50" y="43"/>
                    <a:pt x="49" y="44"/>
                    <a:pt x="49" y="44"/>
                  </a:cubicBezTo>
                  <a:cubicBezTo>
                    <a:pt x="17" y="44"/>
                    <a:pt x="17" y="44"/>
                    <a:pt x="17" y="44"/>
                  </a:cubicBezTo>
                  <a:cubicBezTo>
                    <a:pt x="16" y="44"/>
                    <a:pt x="16" y="43"/>
                    <a:pt x="16" y="43"/>
                  </a:cubicBezTo>
                  <a:close/>
                  <a:moveTo>
                    <a:pt x="16" y="52"/>
                  </a:moveTo>
                  <a:cubicBezTo>
                    <a:pt x="16" y="52"/>
                    <a:pt x="16" y="51"/>
                    <a:pt x="17" y="51"/>
                  </a:cubicBezTo>
                  <a:cubicBezTo>
                    <a:pt x="49" y="51"/>
                    <a:pt x="49" y="51"/>
                    <a:pt x="49" y="51"/>
                  </a:cubicBezTo>
                  <a:cubicBezTo>
                    <a:pt x="49" y="51"/>
                    <a:pt x="50" y="52"/>
                    <a:pt x="50" y="52"/>
                  </a:cubicBezTo>
                  <a:cubicBezTo>
                    <a:pt x="50" y="53"/>
                    <a:pt x="49" y="53"/>
                    <a:pt x="49" y="53"/>
                  </a:cubicBezTo>
                  <a:cubicBezTo>
                    <a:pt x="17" y="53"/>
                    <a:pt x="17" y="53"/>
                    <a:pt x="17" y="53"/>
                  </a:cubicBezTo>
                  <a:cubicBezTo>
                    <a:pt x="16" y="53"/>
                    <a:pt x="16" y="53"/>
                    <a:pt x="16" y="52"/>
                  </a:cubicBezTo>
                  <a:close/>
                  <a:moveTo>
                    <a:pt x="16" y="62"/>
                  </a:moveTo>
                  <a:cubicBezTo>
                    <a:pt x="16" y="61"/>
                    <a:pt x="16" y="61"/>
                    <a:pt x="17" y="61"/>
                  </a:cubicBezTo>
                  <a:cubicBezTo>
                    <a:pt x="49" y="61"/>
                    <a:pt x="49" y="61"/>
                    <a:pt x="49" y="61"/>
                  </a:cubicBezTo>
                  <a:cubicBezTo>
                    <a:pt x="49" y="61"/>
                    <a:pt x="50" y="61"/>
                    <a:pt x="50" y="62"/>
                  </a:cubicBezTo>
                  <a:cubicBezTo>
                    <a:pt x="50" y="62"/>
                    <a:pt x="49" y="63"/>
                    <a:pt x="49" y="63"/>
                  </a:cubicBezTo>
                  <a:cubicBezTo>
                    <a:pt x="17" y="63"/>
                    <a:pt x="17" y="63"/>
                    <a:pt x="17" y="63"/>
                  </a:cubicBezTo>
                  <a:cubicBezTo>
                    <a:pt x="16" y="63"/>
                    <a:pt x="16" y="62"/>
                    <a:pt x="16" y="62"/>
                  </a:cubicBezTo>
                  <a:close/>
                  <a:moveTo>
                    <a:pt x="27" y="6"/>
                  </a:moveTo>
                  <a:cubicBezTo>
                    <a:pt x="27" y="5"/>
                    <a:pt x="28" y="4"/>
                    <a:pt x="30" y="4"/>
                  </a:cubicBezTo>
                  <a:cubicBezTo>
                    <a:pt x="31" y="4"/>
                    <a:pt x="32" y="5"/>
                    <a:pt x="32" y="6"/>
                  </a:cubicBezTo>
                  <a:cubicBezTo>
                    <a:pt x="32" y="7"/>
                    <a:pt x="31" y="8"/>
                    <a:pt x="30" y="8"/>
                  </a:cubicBezTo>
                  <a:cubicBezTo>
                    <a:pt x="28" y="8"/>
                    <a:pt x="27" y="7"/>
                    <a:pt x="27" y="6"/>
                  </a:cubicBez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8" name="Group 7"/>
          <p:cNvGrpSpPr/>
          <p:nvPr/>
        </p:nvGrpSpPr>
        <p:grpSpPr>
          <a:xfrm>
            <a:off x="6808068" y="5197417"/>
            <a:ext cx="2230654" cy="369332"/>
            <a:chOff x="6808068" y="5197417"/>
            <a:chExt cx="2230654" cy="369332"/>
          </a:xfrm>
        </p:grpSpPr>
        <p:sp>
          <p:nvSpPr>
            <p:cNvPr id="178" name="Rectangle 177"/>
            <p:cNvSpPr/>
            <p:nvPr/>
          </p:nvSpPr>
          <p:spPr>
            <a:xfrm>
              <a:off x="7184532" y="5236416"/>
              <a:ext cx="1180727" cy="30551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9" name="TextBox 188"/>
            <p:cNvSpPr txBox="1"/>
            <p:nvPr/>
          </p:nvSpPr>
          <p:spPr>
            <a:xfrm>
              <a:off x="8392848" y="5197417"/>
              <a:ext cx="645874" cy="369332"/>
            </a:xfrm>
            <a:prstGeom prst="rect">
              <a:avLst/>
            </a:prstGeom>
            <a:noFill/>
          </p:spPr>
          <p:txBody>
            <a:bodyPr wrap="square" numCol="1" spcCol="457200"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lumMod val="65000"/>
                      <a:lumOff val="35000"/>
                    </a:prstClr>
                  </a:solidFill>
                  <a:effectLst/>
                  <a:uLnTx/>
                  <a:uFillTx/>
                  <a:latin typeface="Lato Black" panose="020F0A02020204030203" pitchFamily="34" charset="0"/>
                  <a:ea typeface="Montserrat" charset="0"/>
                  <a:cs typeface="Montserrat" charset="0"/>
                </a:rPr>
                <a:t>55%</a:t>
              </a:r>
            </a:p>
          </p:txBody>
        </p:sp>
        <p:sp>
          <p:nvSpPr>
            <p:cNvPr id="198" name="TextBox 197"/>
            <p:cNvSpPr txBox="1"/>
            <p:nvPr/>
          </p:nvSpPr>
          <p:spPr>
            <a:xfrm flipH="1">
              <a:off x="7185017" y="5285298"/>
              <a:ext cx="887152" cy="207749"/>
            </a:xfrm>
            <a:prstGeom prst="rect">
              <a:avLst/>
            </a:prstGeom>
            <a:noFill/>
          </p:spPr>
          <p:txBody>
            <a:bodyPr wrap="square" numCol="1" spcCol="0" rtlCol="0" anchor="ctr">
              <a:spAutoFit/>
            </a:bodyPr>
            <a:lstStyle/>
            <a:p>
              <a:pPr marL="0" marR="0" lvl="0" indent="0" algn="ctr" defTabSz="914400" rtl="0" eaLnBrk="1" fontAlgn="auto" latinLnBrk="0" hangingPunct="1">
                <a:lnSpc>
                  <a:spcPts val="900"/>
                </a:lnSpc>
                <a:spcBef>
                  <a:spcPts val="0"/>
                </a:spcBef>
                <a:spcAft>
                  <a:spcPts val="0"/>
                </a:spcAft>
                <a:buClrTx/>
                <a:buSzTx/>
                <a:buFontTx/>
                <a:buNone/>
                <a:tabLst/>
                <a:defRPr/>
              </a:pPr>
              <a:r>
                <a:rPr kumimoji="0" lang="id-ID" sz="800" b="0" i="0" u="none" strike="noStrike" kern="1200" cap="none" spc="0" normalizeH="0" baseline="0" noProof="0" dirty="0">
                  <a:ln>
                    <a:noFill/>
                  </a:ln>
                  <a:solidFill>
                    <a:prstClr val="white">
                      <a:lumMod val="95000"/>
                    </a:prstClr>
                  </a:solidFill>
                  <a:effectLst/>
                  <a:uLnTx/>
                  <a:uFillTx/>
                  <a:latin typeface="Lato Black" panose="020F0A02020204030203" pitchFamily="34" charset="0"/>
                  <a:ea typeface="Montserrat Light" charset="0"/>
                  <a:cs typeface="Montserrat Light" charset="0"/>
                </a:rPr>
                <a:t>Lorem amet</a:t>
              </a:r>
              <a:endParaRPr kumimoji="0" lang="en-US" sz="800" b="0" i="0" u="none" strike="noStrike" kern="1200" cap="none" spc="0" normalizeH="0" baseline="0" noProof="0" dirty="0">
                <a:ln>
                  <a:noFill/>
                </a:ln>
                <a:solidFill>
                  <a:prstClr val="white">
                    <a:lumMod val="95000"/>
                  </a:prstClr>
                </a:solidFill>
                <a:effectLst/>
                <a:uLnTx/>
                <a:uFillTx/>
                <a:latin typeface="Lato Black" panose="020F0A02020204030203" pitchFamily="34" charset="0"/>
                <a:ea typeface="Montserrat Light" charset="0"/>
                <a:cs typeface="Montserrat Light" charset="0"/>
              </a:endParaRPr>
            </a:p>
          </p:txBody>
        </p:sp>
        <p:sp>
          <p:nvSpPr>
            <p:cNvPr id="211" name="Freeform 267"/>
            <p:cNvSpPr>
              <a:spLocks noEditPoints="1"/>
            </p:cNvSpPr>
            <p:nvPr/>
          </p:nvSpPr>
          <p:spPr bwMode="auto">
            <a:xfrm>
              <a:off x="6808068" y="5293251"/>
              <a:ext cx="212805" cy="236304"/>
            </a:xfrm>
            <a:custGeom>
              <a:avLst/>
              <a:gdLst>
                <a:gd name="T0" fmla="*/ 48 w 69"/>
                <a:gd name="T1" fmla="*/ 43 h 73"/>
                <a:gd name="T2" fmla="*/ 55 w 69"/>
                <a:gd name="T3" fmla="*/ 42 h 73"/>
                <a:gd name="T4" fmla="*/ 46 w 69"/>
                <a:gd name="T5" fmla="*/ 27 h 73"/>
                <a:gd name="T6" fmla="*/ 48 w 69"/>
                <a:gd name="T7" fmla="*/ 20 h 73"/>
                <a:gd name="T8" fmla="*/ 42 w 69"/>
                <a:gd name="T9" fmla="*/ 11 h 73"/>
                <a:gd name="T10" fmla="*/ 27 w 69"/>
                <a:gd name="T11" fmla="*/ 11 h 73"/>
                <a:gd name="T12" fmla="*/ 20 w 69"/>
                <a:gd name="T13" fmla="*/ 20 h 73"/>
                <a:gd name="T14" fmla="*/ 23 w 69"/>
                <a:gd name="T15" fmla="*/ 27 h 73"/>
                <a:gd name="T16" fmla="*/ 13 w 69"/>
                <a:gd name="T17" fmla="*/ 42 h 73"/>
                <a:gd name="T18" fmla="*/ 19 w 69"/>
                <a:gd name="T19" fmla="*/ 43 h 73"/>
                <a:gd name="T20" fmla="*/ 20 w 69"/>
                <a:gd name="T21" fmla="*/ 49 h 73"/>
                <a:gd name="T22" fmla="*/ 47 w 69"/>
                <a:gd name="T23" fmla="*/ 29 h 73"/>
                <a:gd name="T24" fmla="*/ 48 w 69"/>
                <a:gd name="T25" fmla="*/ 41 h 73"/>
                <a:gd name="T26" fmla="*/ 38 w 69"/>
                <a:gd name="T27" fmla="*/ 31 h 73"/>
                <a:gd name="T28" fmla="*/ 44 w 69"/>
                <a:gd name="T29" fmla="*/ 27 h 73"/>
                <a:gd name="T30" fmla="*/ 42 w 69"/>
                <a:gd name="T31" fmla="*/ 13 h 73"/>
                <a:gd name="T32" fmla="*/ 46 w 69"/>
                <a:gd name="T33" fmla="*/ 19 h 73"/>
                <a:gd name="T34" fmla="*/ 45 w 69"/>
                <a:gd name="T35" fmla="*/ 21 h 73"/>
                <a:gd name="T36" fmla="*/ 40 w 69"/>
                <a:gd name="T37" fmla="*/ 21 h 73"/>
                <a:gd name="T38" fmla="*/ 42 w 69"/>
                <a:gd name="T39" fmla="*/ 13 h 73"/>
                <a:gd name="T40" fmla="*/ 38 w 69"/>
                <a:gd name="T41" fmla="*/ 22 h 73"/>
                <a:gd name="T42" fmla="*/ 38 w 69"/>
                <a:gd name="T43" fmla="*/ 24 h 73"/>
                <a:gd name="T44" fmla="*/ 30 w 69"/>
                <a:gd name="T45" fmla="*/ 25 h 73"/>
                <a:gd name="T46" fmla="*/ 29 w 69"/>
                <a:gd name="T47" fmla="*/ 23 h 73"/>
                <a:gd name="T48" fmla="*/ 34 w 69"/>
                <a:gd name="T49" fmla="*/ 16 h 73"/>
                <a:gd name="T50" fmla="*/ 23 w 69"/>
                <a:gd name="T51" fmla="*/ 18 h 73"/>
                <a:gd name="T52" fmla="*/ 30 w 69"/>
                <a:gd name="T53" fmla="*/ 15 h 73"/>
                <a:gd name="T54" fmla="*/ 26 w 69"/>
                <a:gd name="T55" fmla="*/ 24 h 73"/>
                <a:gd name="T56" fmla="*/ 23 w 69"/>
                <a:gd name="T57" fmla="*/ 20 h 73"/>
                <a:gd name="T58" fmla="*/ 16 w 69"/>
                <a:gd name="T59" fmla="*/ 41 h 73"/>
                <a:gd name="T60" fmla="*/ 24 w 69"/>
                <a:gd name="T61" fmla="*/ 28 h 73"/>
                <a:gd name="T62" fmla="*/ 29 w 69"/>
                <a:gd name="T63" fmla="*/ 29 h 73"/>
                <a:gd name="T64" fmla="*/ 27 w 69"/>
                <a:gd name="T65" fmla="*/ 32 h 73"/>
                <a:gd name="T66" fmla="*/ 21 w 69"/>
                <a:gd name="T67" fmla="*/ 47 h 73"/>
                <a:gd name="T68" fmla="*/ 31 w 69"/>
                <a:gd name="T69" fmla="*/ 33 h 73"/>
                <a:gd name="T70" fmla="*/ 37 w 69"/>
                <a:gd name="T71" fmla="*/ 33 h 73"/>
                <a:gd name="T72" fmla="*/ 46 w 69"/>
                <a:gd name="T73" fmla="*/ 47 h 73"/>
                <a:gd name="T74" fmla="*/ 7 w 69"/>
                <a:gd name="T75" fmla="*/ 0 h 73"/>
                <a:gd name="T76" fmla="*/ 7 w 69"/>
                <a:gd name="T77" fmla="*/ 59 h 73"/>
                <a:gd name="T78" fmla="*/ 7 w 69"/>
                <a:gd name="T79" fmla="*/ 73 h 73"/>
                <a:gd name="T80" fmla="*/ 25 w 69"/>
                <a:gd name="T81" fmla="*/ 59 h 73"/>
                <a:gd name="T82" fmla="*/ 69 w 69"/>
                <a:gd name="T83" fmla="*/ 7 h 73"/>
                <a:gd name="T84" fmla="*/ 15 w 69"/>
                <a:gd name="T85" fmla="*/ 56 h 73"/>
                <a:gd name="T86" fmla="*/ 3 w 69"/>
                <a:gd name="T87" fmla="*/ 52 h 73"/>
                <a:gd name="T88" fmla="*/ 62 w 69"/>
                <a:gd name="T89" fmla="*/ 4 h 73"/>
                <a:gd name="T90" fmla="*/ 62 w 69"/>
                <a:gd name="T91" fmla="*/ 56 h 73"/>
                <a:gd name="T92" fmla="*/ 11 w 69"/>
                <a:gd name="T93" fmla="*/ 67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9" h="73">
                  <a:moveTo>
                    <a:pt x="49" y="49"/>
                  </a:moveTo>
                  <a:cubicBezTo>
                    <a:pt x="49" y="48"/>
                    <a:pt x="49" y="48"/>
                    <a:pt x="49" y="48"/>
                  </a:cubicBezTo>
                  <a:cubicBezTo>
                    <a:pt x="49" y="47"/>
                    <a:pt x="49" y="45"/>
                    <a:pt x="48" y="43"/>
                  </a:cubicBezTo>
                  <a:cubicBezTo>
                    <a:pt x="54" y="43"/>
                    <a:pt x="54" y="43"/>
                    <a:pt x="54" y="43"/>
                  </a:cubicBezTo>
                  <a:cubicBezTo>
                    <a:pt x="54" y="43"/>
                    <a:pt x="55" y="43"/>
                    <a:pt x="55" y="43"/>
                  </a:cubicBezTo>
                  <a:cubicBezTo>
                    <a:pt x="55" y="43"/>
                    <a:pt x="55" y="42"/>
                    <a:pt x="55" y="42"/>
                  </a:cubicBezTo>
                  <a:cubicBezTo>
                    <a:pt x="55" y="39"/>
                    <a:pt x="54" y="31"/>
                    <a:pt x="53" y="30"/>
                  </a:cubicBezTo>
                  <a:cubicBezTo>
                    <a:pt x="52" y="28"/>
                    <a:pt x="50" y="28"/>
                    <a:pt x="48" y="27"/>
                  </a:cubicBezTo>
                  <a:cubicBezTo>
                    <a:pt x="47" y="27"/>
                    <a:pt x="46" y="27"/>
                    <a:pt x="46" y="27"/>
                  </a:cubicBezTo>
                  <a:cubicBezTo>
                    <a:pt x="46" y="26"/>
                    <a:pt x="46" y="26"/>
                    <a:pt x="46" y="25"/>
                  </a:cubicBezTo>
                  <a:cubicBezTo>
                    <a:pt x="46" y="24"/>
                    <a:pt x="47" y="23"/>
                    <a:pt x="47" y="22"/>
                  </a:cubicBezTo>
                  <a:cubicBezTo>
                    <a:pt x="48" y="22"/>
                    <a:pt x="48" y="21"/>
                    <a:pt x="48" y="20"/>
                  </a:cubicBezTo>
                  <a:cubicBezTo>
                    <a:pt x="48" y="19"/>
                    <a:pt x="48" y="18"/>
                    <a:pt x="48" y="18"/>
                  </a:cubicBezTo>
                  <a:cubicBezTo>
                    <a:pt x="48" y="18"/>
                    <a:pt x="48" y="18"/>
                    <a:pt x="48" y="18"/>
                  </a:cubicBezTo>
                  <a:cubicBezTo>
                    <a:pt x="48" y="14"/>
                    <a:pt x="45" y="11"/>
                    <a:pt x="42" y="11"/>
                  </a:cubicBezTo>
                  <a:cubicBezTo>
                    <a:pt x="39" y="11"/>
                    <a:pt x="38" y="12"/>
                    <a:pt x="36" y="14"/>
                  </a:cubicBezTo>
                  <a:cubicBezTo>
                    <a:pt x="35" y="13"/>
                    <a:pt x="34" y="13"/>
                    <a:pt x="32" y="14"/>
                  </a:cubicBezTo>
                  <a:cubicBezTo>
                    <a:pt x="31" y="12"/>
                    <a:pt x="29" y="11"/>
                    <a:pt x="27" y="11"/>
                  </a:cubicBezTo>
                  <a:cubicBezTo>
                    <a:pt x="23" y="11"/>
                    <a:pt x="21" y="14"/>
                    <a:pt x="21" y="18"/>
                  </a:cubicBezTo>
                  <a:cubicBezTo>
                    <a:pt x="21" y="18"/>
                    <a:pt x="21" y="18"/>
                    <a:pt x="21" y="18"/>
                  </a:cubicBezTo>
                  <a:cubicBezTo>
                    <a:pt x="21" y="18"/>
                    <a:pt x="20" y="19"/>
                    <a:pt x="20" y="20"/>
                  </a:cubicBezTo>
                  <a:cubicBezTo>
                    <a:pt x="21" y="21"/>
                    <a:pt x="21" y="22"/>
                    <a:pt x="22" y="22"/>
                  </a:cubicBezTo>
                  <a:cubicBezTo>
                    <a:pt x="22" y="23"/>
                    <a:pt x="22" y="24"/>
                    <a:pt x="23" y="25"/>
                  </a:cubicBezTo>
                  <a:cubicBezTo>
                    <a:pt x="23" y="26"/>
                    <a:pt x="23" y="26"/>
                    <a:pt x="23" y="27"/>
                  </a:cubicBezTo>
                  <a:cubicBezTo>
                    <a:pt x="22" y="27"/>
                    <a:pt x="21" y="27"/>
                    <a:pt x="21" y="27"/>
                  </a:cubicBezTo>
                  <a:cubicBezTo>
                    <a:pt x="19" y="28"/>
                    <a:pt x="17" y="28"/>
                    <a:pt x="16" y="30"/>
                  </a:cubicBezTo>
                  <a:cubicBezTo>
                    <a:pt x="14" y="31"/>
                    <a:pt x="14" y="39"/>
                    <a:pt x="13" y="42"/>
                  </a:cubicBezTo>
                  <a:cubicBezTo>
                    <a:pt x="13" y="42"/>
                    <a:pt x="14" y="43"/>
                    <a:pt x="14" y="43"/>
                  </a:cubicBezTo>
                  <a:cubicBezTo>
                    <a:pt x="14" y="43"/>
                    <a:pt x="14" y="43"/>
                    <a:pt x="15" y="43"/>
                  </a:cubicBezTo>
                  <a:cubicBezTo>
                    <a:pt x="19" y="43"/>
                    <a:pt x="19" y="43"/>
                    <a:pt x="19" y="43"/>
                  </a:cubicBezTo>
                  <a:cubicBezTo>
                    <a:pt x="19" y="45"/>
                    <a:pt x="19" y="47"/>
                    <a:pt x="18" y="48"/>
                  </a:cubicBezTo>
                  <a:cubicBezTo>
                    <a:pt x="18" y="48"/>
                    <a:pt x="19" y="48"/>
                    <a:pt x="19" y="49"/>
                  </a:cubicBezTo>
                  <a:cubicBezTo>
                    <a:pt x="19" y="49"/>
                    <a:pt x="19" y="49"/>
                    <a:pt x="20" y="49"/>
                  </a:cubicBezTo>
                  <a:cubicBezTo>
                    <a:pt x="48" y="49"/>
                    <a:pt x="48" y="49"/>
                    <a:pt x="48" y="49"/>
                  </a:cubicBezTo>
                  <a:cubicBezTo>
                    <a:pt x="48" y="49"/>
                    <a:pt x="48" y="49"/>
                    <a:pt x="49" y="49"/>
                  </a:cubicBezTo>
                  <a:close/>
                  <a:moveTo>
                    <a:pt x="47" y="29"/>
                  </a:moveTo>
                  <a:cubicBezTo>
                    <a:pt x="48" y="30"/>
                    <a:pt x="51" y="30"/>
                    <a:pt x="51" y="31"/>
                  </a:cubicBezTo>
                  <a:cubicBezTo>
                    <a:pt x="52" y="32"/>
                    <a:pt x="52" y="36"/>
                    <a:pt x="53" y="41"/>
                  </a:cubicBezTo>
                  <a:cubicBezTo>
                    <a:pt x="48" y="41"/>
                    <a:pt x="48" y="41"/>
                    <a:pt x="48" y="41"/>
                  </a:cubicBezTo>
                  <a:cubicBezTo>
                    <a:pt x="47" y="36"/>
                    <a:pt x="47" y="35"/>
                    <a:pt x="46" y="35"/>
                  </a:cubicBezTo>
                  <a:cubicBezTo>
                    <a:pt x="45" y="33"/>
                    <a:pt x="43" y="33"/>
                    <a:pt x="41" y="32"/>
                  </a:cubicBezTo>
                  <a:cubicBezTo>
                    <a:pt x="40" y="32"/>
                    <a:pt x="39" y="31"/>
                    <a:pt x="38" y="31"/>
                  </a:cubicBezTo>
                  <a:cubicBezTo>
                    <a:pt x="38" y="31"/>
                    <a:pt x="38" y="30"/>
                    <a:pt x="38" y="29"/>
                  </a:cubicBezTo>
                  <a:cubicBezTo>
                    <a:pt x="39" y="28"/>
                    <a:pt x="39" y="27"/>
                    <a:pt x="39" y="26"/>
                  </a:cubicBezTo>
                  <a:cubicBezTo>
                    <a:pt x="41" y="27"/>
                    <a:pt x="42" y="27"/>
                    <a:pt x="44" y="27"/>
                  </a:cubicBezTo>
                  <a:cubicBezTo>
                    <a:pt x="44" y="27"/>
                    <a:pt x="44" y="28"/>
                    <a:pt x="44" y="28"/>
                  </a:cubicBezTo>
                  <a:cubicBezTo>
                    <a:pt x="45" y="29"/>
                    <a:pt x="46" y="29"/>
                    <a:pt x="47" y="29"/>
                  </a:cubicBezTo>
                  <a:close/>
                  <a:moveTo>
                    <a:pt x="42" y="13"/>
                  </a:moveTo>
                  <a:cubicBezTo>
                    <a:pt x="44" y="13"/>
                    <a:pt x="46" y="15"/>
                    <a:pt x="46" y="18"/>
                  </a:cubicBezTo>
                  <a:cubicBezTo>
                    <a:pt x="46" y="18"/>
                    <a:pt x="46" y="18"/>
                    <a:pt x="46" y="18"/>
                  </a:cubicBezTo>
                  <a:cubicBezTo>
                    <a:pt x="46" y="19"/>
                    <a:pt x="46" y="19"/>
                    <a:pt x="46" y="19"/>
                  </a:cubicBezTo>
                  <a:cubicBezTo>
                    <a:pt x="46" y="19"/>
                    <a:pt x="46" y="20"/>
                    <a:pt x="46" y="20"/>
                  </a:cubicBezTo>
                  <a:cubicBezTo>
                    <a:pt x="46" y="20"/>
                    <a:pt x="46" y="20"/>
                    <a:pt x="46" y="20"/>
                  </a:cubicBezTo>
                  <a:cubicBezTo>
                    <a:pt x="45" y="20"/>
                    <a:pt x="45" y="21"/>
                    <a:pt x="45" y="21"/>
                  </a:cubicBezTo>
                  <a:cubicBezTo>
                    <a:pt x="44" y="23"/>
                    <a:pt x="43" y="26"/>
                    <a:pt x="41" y="24"/>
                  </a:cubicBezTo>
                  <a:cubicBezTo>
                    <a:pt x="41" y="24"/>
                    <a:pt x="41" y="24"/>
                    <a:pt x="41" y="24"/>
                  </a:cubicBezTo>
                  <a:cubicBezTo>
                    <a:pt x="41" y="23"/>
                    <a:pt x="41" y="22"/>
                    <a:pt x="40" y="21"/>
                  </a:cubicBezTo>
                  <a:cubicBezTo>
                    <a:pt x="40" y="21"/>
                    <a:pt x="41" y="21"/>
                    <a:pt x="41" y="21"/>
                  </a:cubicBezTo>
                  <a:cubicBezTo>
                    <a:pt x="41" y="19"/>
                    <a:pt x="40" y="17"/>
                    <a:pt x="38" y="15"/>
                  </a:cubicBezTo>
                  <a:cubicBezTo>
                    <a:pt x="39" y="14"/>
                    <a:pt x="40" y="13"/>
                    <a:pt x="42" y="13"/>
                  </a:cubicBezTo>
                  <a:close/>
                  <a:moveTo>
                    <a:pt x="34" y="16"/>
                  </a:moveTo>
                  <a:cubicBezTo>
                    <a:pt x="36" y="16"/>
                    <a:pt x="38" y="18"/>
                    <a:pt x="38" y="21"/>
                  </a:cubicBezTo>
                  <a:cubicBezTo>
                    <a:pt x="38" y="21"/>
                    <a:pt x="38" y="22"/>
                    <a:pt x="38" y="22"/>
                  </a:cubicBezTo>
                  <a:cubicBezTo>
                    <a:pt x="38" y="22"/>
                    <a:pt x="38" y="23"/>
                    <a:pt x="39" y="23"/>
                  </a:cubicBezTo>
                  <a:cubicBezTo>
                    <a:pt x="39" y="23"/>
                    <a:pt x="39" y="23"/>
                    <a:pt x="39" y="23"/>
                  </a:cubicBezTo>
                  <a:cubicBezTo>
                    <a:pt x="39" y="24"/>
                    <a:pt x="38" y="24"/>
                    <a:pt x="38" y="24"/>
                  </a:cubicBezTo>
                  <a:cubicBezTo>
                    <a:pt x="38" y="24"/>
                    <a:pt x="38" y="25"/>
                    <a:pt x="38" y="25"/>
                  </a:cubicBezTo>
                  <a:cubicBezTo>
                    <a:pt x="37" y="27"/>
                    <a:pt x="35" y="29"/>
                    <a:pt x="34" y="29"/>
                  </a:cubicBezTo>
                  <a:cubicBezTo>
                    <a:pt x="32" y="29"/>
                    <a:pt x="30" y="27"/>
                    <a:pt x="30" y="25"/>
                  </a:cubicBezTo>
                  <a:cubicBezTo>
                    <a:pt x="30" y="25"/>
                    <a:pt x="29" y="24"/>
                    <a:pt x="29" y="24"/>
                  </a:cubicBezTo>
                  <a:cubicBezTo>
                    <a:pt x="29" y="24"/>
                    <a:pt x="29" y="24"/>
                    <a:pt x="29" y="23"/>
                  </a:cubicBezTo>
                  <a:cubicBezTo>
                    <a:pt x="29" y="23"/>
                    <a:pt x="29" y="23"/>
                    <a:pt x="29" y="23"/>
                  </a:cubicBezTo>
                  <a:cubicBezTo>
                    <a:pt x="29" y="23"/>
                    <a:pt x="29" y="22"/>
                    <a:pt x="29" y="22"/>
                  </a:cubicBezTo>
                  <a:cubicBezTo>
                    <a:pt x="29" y="22"/>
                    <a:pt x="29" y="21"/>
                    <a:pt x="29" y="21"/>
                  </a:cubicBezTo>
                  <a:cubicBezTo>
                    <a:pt x="29" y="18"/>
                    <a:pt x="31" y="16"/>
                    <a:pt x="34" y="16"/>
                  </a:cubicBezTo>
                  <a:close/>
                  <a:moveTo>
                    <a:pt x="23" y="20"/>
                  </a:moveTo>
                  <a:cubicBezTo>
                    <a:pt x="23" y="20"/>
                    <a:pt x="23" y="19"/>
                    <a:pt x="23" y="19"/>
                  </a:cubicBezTo>
                  <a:cubicBezTo>
                    <a:pt x="23" y="19"/>
                    <a:pt x="23" y="19"/>
                    <a:pt x="23" y="18"/>
                  </a:cubicBezTo>
                  <a:cubicBezTo>
                    <a:pt x="23" y="18"/>
                    <a:pt x="23" y="18"/>
                    <a:pt x="23" y="18"/>
                  </a:cubicBezTo>
                  <a:cubicBezTo>
                    <a:pt x="23" y="15"/>
                    <a:pt x="25" y="13"/>
                    <a:pt x="27" y="13"/>
                  </a:cubicBezTo>
                  <a:cubicBezTo>
                    <a:pt x="28" y="13"/>
                    <a:pt x="29" y="14"/>
                    <a:pt x="30" y="15"/>
                  </a:cubicBezTo>
                  <a:cubicBezTo>
                    <a:pt x="28" y="16"/>
                    <a:pt x="27" y="18"/>
                    <a:pt x="27" y="21"/>
                  </a:cubicBezTo>
                  <a:cubicBezTo>
                    <a:pt x="27" y="21"/>
                    <a:pt x="27" y="21"/>
                    <a:pt x="27" y="21"/>
                  </a:cubicBezTo>
                  <a:cubicBezTo>
                    <a:pt x="27" y="22"/>
                    <a:pt x="26" y="23"/>
                    <a:pt x="26" y="24"/>
                  </a:cubicBezTo>
                  <a:cubicBezTo>
                    <a:pt x="26" y="24"/>
                    <a:pt x="27" y="24"/>
                    <a:pt x="27" y="25"/>
                  </a:cubicBezTo>
                  <a:cubicBezTo>
                    <a:pt x="25" y="25"/>
                    <a:pt x="24" y="23"/>
                    <a:pt x="24" y="21"/>
                  </a:cubicBezTo>
                  <a:cubicBezTo>
                    <a:pt x="23" y="21"/>
                    <a:pt x="23" y="20"/>
                    <a:pt x="23" y="20"/>
                  </a:cubicBezTo>
                  <a:cubicBezTo>
                    <a:pt x="23" y="20"/>
                    <a:pt x="23" y="20"/>
                    <a:pt x="23" y="20"/>
                  </a:cubicBezTo>
                  <a:close/>
                  <a:moveTo>
                    <a:pt x="19" y="41"/>
                  </a:moveTo>
                  <a:cubicBezTo>
                    <a:pt x="16" y="41"/>
                    <a:pt x="16" y="41"/>
                    <a:pt x="16" y="41"/>
                  </a:cubicBezTo>
                  <a:cubicBezTo>
                    <a:pt x="16" y="36"/>
                    <a:pt x="17" y="32"/>
                    <a:pt x="17" y="31"/>
                  </a:cubicBezTo>
                  <a:cubicBezTo>
                    <a:pt x="18" y="30"/>
                    <a:pt x="20" y="30"/>
                    <a:pt x="21" y="29"/>
                  </a:cubicBezTo>
                  <a:cubicBezTo>
                    <a:pt x="23" y="29"/>
                    <a:pt x="24" y="29"/>
                    <a:pt x="24" y="28"/>
                  </a:cubicBezTo>
                  <a:cubicBezTo>
                    <a:pt x="25" y="28"/>
                    <a:pt x="25" y="27"/>
                    <a:pt x="25" y="27"/>
                  </a:cubicBezTo>
                  <a:cubicBezTo>
                    <a:pt x="26" y="27"/>
                    <a:pt x="27" y="27"/>
                    <a:pt x="28" y="27"/>
                  </a:cubicBezTo>
                  <a:cubicBezTo>
                    <a:pt x="28" y="28"/>
                    <a:pt x="29" y="28"/>
                    <a:pt x="29" y="29"/>
                  </a:cubicBezTo>
                  <a:cubicBezTo>
                    <a:pt x="29" y="30"/>
                    <a:pt x="29" y="31"/>
                    <a:pt x="29" y="31"/>
                  </a:cubicBezTo>
                  <a:cubicBezTo>
                    <a:pt x="29" y="31"/>
                    <a:pt x="27" y="32"/>
                    <a:pt x="27" y="32"/>
                  </a:cubicBezTo>
                  <a:cubicBezTo>
                    <a:pt x="27" y="32"/>
                    <a:pt x="27" y="32"/>
                    <a:pt x="27" y="32"/>
                  </a:cubicBezTo>
                  <a:cubicBezTo>
                    <a:pt x="24" y="33"/>
                    <a:pt x="22" y="33"/>
                    <a:pt x="21" y="35"/>
                  </a:cubicBezTo>
                  <a:cubicBezTo>
                    <a:pt x="21" y="35"/>
                    <a:pt x="20" y="36"/>
                    <a:pt x="19" y="41"/>
                  </a:cubicBezTo>
                  <a:close/>
                  <a:moveTo>
                    <a:pt x="21" y="47"/>
                  </a:moveTo>
                  <a:cubicBezTo>
                    <a:pt x="21" y="41"/>
                    <a:pt x="22" y="37"/>
                    <a:pt x="23" y="36"/>
                  </a:cubicBezTo>
                  <a:cubicBezTo>
                    <a:pt x="23" y="35"/>
                    <a:pt x="26" y="35"/>
                    <a:pt x="27" y="34"/>
                  </a:cubicBezTo>
                  <a:cubicBezTo>
                    <a:pt x="29" y="34"/>
                    <a:pt x="30" y="33"/>
                    <a:pt x="31" y="33"/>
                  </a:cubicBezTo>
                  <a:cubicBezTo>
                    <a:pt x="31" y="32"/>
                    <a:pt x="31" y="32"/>
                    <a:pt x="31" y="31"/>
                  </a:cubicBezTo>
                  <a:cubicBezTo>
                    <a:pt x="33" y="32"/>
                    <a:pt x="34" y="32"/>
                    <a:pt x="36" y="31"/>
                  </a:cubicBezTo>
                  <a:cubicBezTo>
                    <a:pt x="36" y="32"/>
                    <a:pt x="36" y="32"/>
                    <a:pt x="37" y="33"/>
                  </a:cubicBezTo>
                  <a:cubicBezTo>
                    <a:pt x="37" y="33"/>
                    <a:pt x="38" y="34"/>
                    <a:pt x="40" y="34"/>
                  </a:cubicBezTo>
                  <a:cubicBezTo>
                    <a:pt x="42" y="35"/>
                    <a:pt x="44" y="35"/>
                    <a:pt x="45" y="36"/>
                  </a:cubicBezTo>
                  <a:cubicBezTo>
                    <a:pt x="45" y="37"/>
                    <a:pt x="46" y="41"/>
                    <a:pt x="46" y="47"/>
                  </a:cubicBezTo>
                  <a:lnTo>
                    <a:pt x="21" y="47"/>
                  </a:lnTo>
                  <a:close/>
                  <a:moveTo>
                    <a:pt x="62" y="0"/>
                  </a:moveTo>
                  <a:cubicBezTo>
                    <a:pt x="7" y="0"/>
                    <a:pt x="7" y="0"/>
                    <a:pt x="7" y="0"/>
                  </a:cubicBezTo>
                  <a:cubicBezTo>
                    <a:pt x="3" y="0"/>
                    <a:pt x="0" y="3"/>
                    <a:pt x="0" y="7"/>
                  </a:cubicBezTo>
                  <a:cubicBezTo>
                    <a:pt x="0" y="52"/>
                    <a:pt x="0" y="52"/>
                    <a:pt x="0" y="52"/>
                  </a:cubicBezTo>
                  <a:cubicBezTo>
                    <a:pt x="0" y="56"/>
                    <a:pt x="3" y="59"/>
                    <a:pt x="7" y="59"/>
                  </a:cubicBezTo>
                  <a:cubicBezTo>
                    <a:pt x="11" y="59"/>
                    <a:pt x="11" y="59"/>
                    <a:pt x="11" y="59"/>
                  </a:cubicBezTo>
                  <a:cubicBezTo>
                    <a:pt x="6" y="70"/>
                    <a:pt x="6" y="70"/>
                    <a:pt x="6" y="70"/>
                  </a:cubicBezTo>
                  <a:cubicBezTo>
                    <a:pt x="6" y="71"/>
                    <a:pt x="6" y="72"/>
                    <a:pt x="7" y="73"/>
                  </a:cubicBezTo>
                  <a:cubicBezTo>
                    <a:pt x="7" y="73"/>
                    <a:pt x="8" y="73"/>
                    <a:pt x="8" y="73"/>
                  </a:cubicBezTo>
                  <a:cubicBezTo>
                    <a:pt x="9" y="73"/>
                    <a:pt x="9" y="73"/>
                    <a:pt x="10" y="73"/>
                  </a:cubicBezTo>
                  <a:cubicBezTo>
                    <a:pt x="25" y="59"/>
                    <a:pt x="25" y="59"/>
                    <a:pt x="25" y="59"/>
                  </a:cubicBezTo>
                  <a:cubicBezTo>
                    <a:pt x="62" y="59"/>
                    <a:pt x="62" y="59"/>
                    <a:pt x="62" y="59"/>
                  </a:cubicBezTo>
                  <a:cubicBezTo>
                    <a:pt x="65" y="59"/>
                    <a:pt x="69" y="56"/>
                    <a:pt x="69" y="52"/>
                  </a:cubicBezTo>
                  <a:cubicBezTo>
                    <a:pt x="69" y="7"/>
                    <a:pt x="69" y="7"/>
                    <a:pt x="69" y="7"/>
                  </a:cubicBezTo>
                  <a:cubicBezTo>
                    <a:pt x="69" y="3"/>
                    <a:pt x="65" y="0"/>
                    <a:pt x="62" y="0"/>
                  </a:cubicBezTo>
                  <a:close/>
                  <a:moveTo>
                    <a:pt x="15" y="57"/>
                  </a:moveTo>
                  <a:cubicBezTo>
                    <a:pt x="15" y="57"/>
                    <a:pt x="15" y="56"/>
                    <a:pt x="15" y="56"/>
                  </a:cubicBezTo>
                  <a:cubicBezTo>
                    <a:pt x="15" y="56"/>
                    <a:pt x="14" y="56"/>
                    <a:pt x="14" y="56"/>
                  </a:cubicBezTo>
                  <a:cubicBezTo>
                    <a:pt x="7" y="56"/>
                    <a:pt x="7" y="56"/>
                    <a:pt x="7" y="56"/>
                  </a:cubicBezTo>
                  <a:cubicBezTo>
                    <a:pt x="5" y="56"/>
                    <a:pt x="3" y="54"/>
                    <a:pt x="3" y="52"/>
                  </a:cubicBezTo>
                  <a:cubicBezTo>
                    <a:pt x="3" y="7"/>
                    <a:pt x="3" y="7"/>
                    <a:pt x="3" y="7"/>
                  </a:cubicBezTo>
                  <a:cubicBezTo>
                    <a:pt x="3" y="5"/>
                    <a:pt x="5" y="4"/>
                    <a:pt x="7" y="4"/>
                  </a:cubicBezTo>
                  <a:cubicBezTo>
                    <a:pt x="62" y="4"/>
                    <a:pt x="62" y="4"/>
                    <a:pt x="62" y="4"/>
                  </a:cubicBezTo>
                  <a:cubicBezTo>
                    <a:pt x="64" y="4"/>
                    <a:pt x="65" y="5"/>
                    <a:pt x="65" y="7"/>
                  </a:cubicBezTo>
                  <a:cubicBezTo>
                    <a:pt x="65" y="52"/>
                    <a:pt x="65" y="52"/>
                    <a:pt x="65" y="52"/>
                  </a:cubicBezTo>
                  <a:cubicBezTo>
                    <a:pt x="65" y="54"/>
                    <a:pt x="64" y="56"/>
                    <a:pt x="62" y="56"/>
                  </a:cubicBezTo>
                  <a:cubicBezTo>
                    <a:pt x="24" y="56"/>
                    <a:pt x="24" y="56"/>
                    <a:pt x="24" y="56"/>
                  </a:cubicBezTo>
                  <a:cubicBezTo>
                    <a:pt x="24" y="56"/>
                    <a:pt x="24" y="56"/>
                    <a:pt x="24" y="56"/>
                  </a:cubicBezTo>
                  <a:cubicBezTo>
                    <a:pt x="11" y="67"/>
                    <a:pt x="11" y="67"/>
                    <a:pt x="11" y="67"/>
                  </a:cubicBezTo>
                  <a:lnTo>
                    <a:pt x="15" y="57"/>
                  </a:lnTo>
                  <a:close/>
                </a:path>
              </a:pathLst>
            </a:custGeom>
            <a:solidFill>
              <a:schemeClr val="tx1">
                <a:lumMod val="85000"/>
                <a:lumOff val="15000"/>
              </a:schemeClr>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Tree>
    <p:extLst>
      <p:ext uri="{BB962C8B-B14F-4D97-AF65-F5344CB8AC3E}">
        <p14:creationId xmlns:p14="http://schemas.microsoft.com/office/powerpoint/2010/main" val="2477220848"/>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750"/>
                                        <p:tgtEl>
                                          <p:spTgt spid="3"/>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250"/>
                            </p:stCondLst>
                            <p:childTnLst>
                              <p:par>
                                <p:cTn id="13" presetID="22" presetClass="entr" presetSubtype="8"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left)">
                                      <p:cBhvr>
                                        <p:cTn id="15" dur="500"/>
                                        <p:tgtEl>
                                          <p:spTgt spid="19"/>
                                        </p:tgtEl>
                                      </p:cBhvr>
                                    </p:animEffect>
                                  </p:childTnLst>
                                </p:cTn>
                              </p:par>
                            </p:childTnLst>
                          </p:cTn>
                        </p:par>
                        <p:par>
                          <p:cTn id="16" fill="hold">
                            <p:stCondLst>
                              <p:cond delay="1750"/>
                            </p:stCondLst>
                            <p:childTnLst>
                              <p:par>
                                <p:cTn id="17" presetID="22" presetClass="entr" presetSubtype="2" fill="hold" nodeType="afterEffect">
                                  <p:stCondLst>
                                    <p:cond delay="0"/>
                                  </p:stCondLst>
                                  <p:childTnLst>
                                    <p:set>
                                      <p:cBhvr>
                                        <p:cTn id="18" dur="1" fill="hold">
                                          <p:stCondLst>
                                            <p:cond delay="0"/>
                                          </p:stCondLst>
                                        </p:cTn>
                                        <p:tgtEl>
                                          <p:spTgt spid="165"/>
                                        </p:tgtEl>
                                        <p:attrNameLst>
                                          <p:attrName>style.visibility</p:attrName>
                                        </p:attrNameLst>
                                      </p:cBhvr>
                                      <p:to>
                                        <p:strVal val="visible"/>
                                      </p:to>
                                    </p:set>
                                    <p:animEffect transition="in" filter="wipe(right)">
                                      <p:cBhvr>
                                        <p:cTn id="19" dur="500"/>
                                        <p:tgtEl>
                                          <p:spTgt spid="165"/>
                                        </p:tgtEl>
                                      </p:cBhvr>
                                    </p:animEffect>
                                  </p:childTnLst>
                                </p:cTn>
                              </p:par>
                            </p:childTnLst>
                          </p:cTn>
                        </p:par>
                        <p:par>
                          <p:cTn id="20" fill="hold">
                            <p:stCondLst>
                              <p:cond delay="2250"/>
                            </p:stCondLst>
                            <p:childTnLst>
                              <p:par>
                                <p:cTn id="21" presetID="10" presetClass="entr" presetSubtype="0" fill="hold" nodeType="afterEffect">
                                  <p:stCondLst>
                                    <p:cond delay="0"/>
                                  </p:stCondLst>
                                  <p:childTnLst>
                                    <p:set>
                                      <p:cBhvr>
                                        <p:cTn id="22" dur="1" fill="hold">
                                          <p:stCondLst>
                                            <p:cond delay="0"/>
                                          </p:stCondLst>
                                        </p:cTn>
                                        <p:tgtEl>
                                          <p:spTgt spid="168"/>
                                        </p:tgtEl>
                                        <p:attrNameLst>
                                          <p:attrName>style.visibility</p:attrName>
                                        </p:attrNameLst>
                                      </p:cBhvr>
                                      <p:to>
                                        <p:strVal val="visible"/>
                                      </p:to>
                                    </p:set>
                                    <p:animEffect transition="in" filter="fade">
                                      <p:cBhvr>
                                        <p:cTn id="23" dur="500"/>
                                        <p:tgtEl>
                                          <p:spTgt spid="168"/>
                                        </p:tgtEl>
                                      </p:cBhvr>
                                    </p:animEffect>
                                  </p:childTnLst>
                                </p:cTn>
                              </p:par>
                            </p:childTnLst>
                          </p:cTn>
                        </p:par>
                        <p:par>
                          <p:cTn id="24" fill="hold">
                            <p:stCondLst>
                              <p:cond delay="2750"/>
                            </p:stCondLst>
                            <p:childTnLst>
                              <p:par>
                                <p:cTn id="25" presetID="42" presetClass="entr" presetSubtype="0" fill="hold" grpId="0" nodeType="afterEffect">
                                  <p:stCondLst>
                                    <p:cond delay="0"/>
                                  </p:stCondLst>
                                  <p:childTnLst>
                                    <p:set>
                                      <p:cBhvr>
                                        <p:cTn id="26" dur="1" fill="hold">
                                          <p:stCondLst>
                                            <p:cond delay="0"/>
                                          </p:stCondLst>
                                        </p:cTn>
                                        <p:tgtEl>
                                          <p:spTgt spid="191"/>
                                        </p:tgtEl>
                                        <p:attrNameLst>
                                          <p:attrName>style.visibility</p:attrName>
                                        </p:attrNameLst>
                                      </p:cBhvr>
                                      <p:to>
                                        <p:strVal val="visible"/>
                                      </p:to>
                                    </p:set>
                                    <p:animEffect transition="in" filter="fade">
                                      <p:cBhvr>
                                        <p:cTn id="27" dur="250"/>
                                        <p:tgtEl>
                                          <p:spTgt spid="191"/>
                                        </p:tgtEl>
                                      </p:cBhvr>
                                    </p:animEffect>
                                    <p:anim calcmode="lin" valueType="num">
                                      <p:cBhvr>
                                        <p:cTn id="28" dur="250" fill="hold"/>
                                        <p:tgtEl>
                                          <p:spTgt spid="191"/>
                                        </p:tgtEl>
                                        <p:attrNameLst>
                                          <p:attrName>ppt_x</p:attrName>
                                        </p:attrNameLst>
                                      </p:cBhvr>
                                      <p:tavLst>
                                        <p:tav tm="0">
                                          <p:val>
                                            <p:strVal val="#ppt_x"/>
                                          </p:val>
                                        </p:tav>
                                        <p:tav tm="100000">
                                          <p:val>
                                            <p:strVal val="#ppt_x"/>
                                          </p:val>
                                        </p:tav>
                                      </p:tavLst>
                                    </p:anim>
                                    <p:anim calcmode="lin" valueType="num">
                                      <p:cBhvr>
                                        <p:cTn id="29" dur="250" fill="hold"/>
                                        <p:tgtEl>
                                          <p:spTgt spid="191"/>
                                        </p:tgtEl>
                                        <p:attrNameLst>
                                          <p:attrName>ppt_y</p:attrName>
                                        </p:attrNameLst>
                                      </p:cBhvr>
                                      <p:tavLst>
                                        <p:tav tm="0">
                                          <p:val>
                                            <p:strVal val="#ppt_y+.1"/>
                                          </p:val>
                                        </p:tav>
                                        <p:tav tm="100000">
                                          <p:val>
                                            <p:strVal val="#ppt_y"/>
                                          </p:val>
                                        </p:tav>
                                      </p:tavLst>
                                    </p:anim>
                                  </p:childTnLst>
                                </p:cTn>
                              </p:par>
                            </p:childTnLst>
                          </p:cTn>
                        </p:par>
                        <p:par>
                          <p:cTn id="30" fill="hold">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192"/>
                                        </p:tgtEl>
                                        <p:attrNameLst>
                                          <p:attrName>style.visibility</p:attrName>
                                        </p:attrNameLst>
                                      </p:cBhvr>
                                      <p:to>
                                        <p:strVal val="visible"/>
                                      </p:to>
                                    </p:set>
                                    <p:animEffect transition="in" filter="wipe(left)">
                                      <p:cBhvr>
                                        <p:cTn id="33" dur="500"/>
                                        <p:tgtEl>
                                          <p:spTgt spid="192"/>
                                        </p:tgtEl>
                                      </p:cBhvr>
                                    </p:animEffect>
                                  </p:childTnLst>
                                </p:cTn>
                              </p:par>
                            </p:childTnLst>
                          </p:cTn>
                        </p:par>
                        <p:par>
                          <p:cTn id="34" fill="hold">
                            <p:stCondLst>
                              <p:cond delay="3500"/>
                            </p:stCondLst>
                            <p:childTnLst>
                              <p:par>
                                <p:cTn id="35" presetID="22" presetClass="entr" presetSubtype="8" fill="hold" nodeType="after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wipe(left)">
                                      <p:cBhvr>
                                        <p:cTn id="37" dur="500"/>
                                        <p:tgtEl>
                                          <p:spTgt spid="2"/>
                                        </p:tgtEl>
                                      </p:cBhvr>
                                    </p:animEffect>
                                  </p:childTnLst>
                                </p:cTn>
                              </p:par>
                            </p:childTnLst>
                          </p:cTn>
                        </p:par>
                        <p:par>
                          <p:cTn id="38" fill="hold">
                            <p:stCondLst>
                              <p:cond delay="4000"/>
                            </p:stCondLst>
                            <p:childTnLst>
                              <p:par>
                                <p:cTn id="39" presetID="22" presetClass="entr" presetSubtype="8" fill="hold" nodeType="after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wipe(left)">
                                      <p:cBhvr>
                                        <p:cTn id="41" dur="500"/>
                                        <p:tgtEl>
                                          <p:spTgt spid="5"/>
                                        </p:tgtEl>
                                      </p:cBhvr>
                                    </p:animEffect>
                                  </p:childTnLst>
                                </p:cTn>
                              </p:par>
                            </p:childTnLst>
                          </p:cTn>
                        </p:par>
                        <p:par>
                          <p:cTn id="42" fill="hold">
                            <p:stCondLst>
                              <p:cond delay="4500"/>
                            </p:stCondLst>
                            <p:childTnLst>
                              <p:par>
                                <p:cTn id="43" presetID="22" presetClass="entr" presetSubtype="8" fill="hold" nodeType="afterEffect">
                                  <p:stCondLst>
                                    <p:cond delay="0"/>
                                  </p:stCondLst>
                                  <p:childTnLst>
                                    <p:set>
                                      <p:cBhvr>
                                        <p:cTn id="44" dur="1" fill="hold">
                                          <p:stCondLst>
                                            <p:cond delay="0"/>
                                          </p:stCondLst>
                                        </p:cTn>
                                        <p:tgtEl>
                                          <p:spTgt spid="6"/>
                                        </p:tgtEl>
                                        <p:attrNameLst>
                                          <p:attrName>style.visibility</p:attrName>
                                        </p:attrNameLst>
                                      </p:cBhvr>
                                      <p:to>
                                        <p:strVal val="visible"/>
                                      </p:to>
                                    </p:set>
                                    <p:animEffect transition="in" filter="wipe(left)">
                                      <p:cBhvr>
                                        <p:cTn id="45" dur="500"/>
                                        <p:tgtEl>
                                          <p:spTgt spid="6"/>
                                        </p:tgtEl>
                                      </p:cBhvr>
                                    </p:animEffect>
                                  </p:childTnLst>
                                </p:cTn>
                              </p:par>
                            </p:childTnLst>
                          </p:cTn>
                        </p:par>
                        <p:par>
                          <p:cTn id="46" fill="hold">
                            <p:stCondLst>
                              <p:cond delay="5000"/>
                            </p:stCondLst>
                            <p:childTnLst>
                              <p:par>
                                <p:cTn id="47" presetID="22" presetClass="entr" presetSubtype="8" fill="hold" nodeType="afterEffect">
                                  <p:stCondLst>
                                    <p:cond delay="0"/>
                                  </p:stCondLst>
                                  <p:childTnLst>
                                    <p:set>
                                      <p:cBhvr>
                                        <p:cTn id="48" dur="1" fill="hold">
                                          <p:stCondLst>
                                            <p:cond delay="0"/>
                                          </p:stCondLst>
                                        </p:cTn>
                                        <p:tgtEl>
                                          <p:spTgt spid="7"/>
                                        </p:tgtEl>
                                        <p:attrNameLst>
                                          <p:attrName>style.visibility</p:attrName>
                                        </p:attrNameLst>
                                      </p:cBhvr>
                                      <p:to>
                                        <p:strVal val="visible"/>
                                      </p:to>
                                    </p:set>
                                    <p:animEffect transition="in" filter="wipe(left)">
                                      <p:cBhvr>
                                        <p:cTn id="49" dur="500"/>
                                        <p:tgtEl>
                                          <p:spTgt spid="7"/>
                                        </p:tgtEl>
                                      </p:cBhvr>
                                    </p:animEffect>
                                  </p:childTnLst>
                                </p:cTn>
                              </p:par>
                            </p:childTnLst>
                          </p:cTn>
                        </p:par>
                        <p:par>
                          <p:cTn id="50" fill="hold">
                            <p:stCondLst>
                              <p:cond delay="5500"/>
                            </p:stCondLst>
                            <p:childTnLst>
                              <p:par>
                                <p:cTn id="51" presetID="22" presetClass="entr" presetSubtype="8" fill="hold" nodeType="afterEffect">
                                  <p:stCondLst>
                                    <p:cond delay="0"/>
                                  </p:stCondLst>
                                  <p:childTnLst>
                                    <p:set>
                                      <p:cBhvr>
                                        <p:cTn id="52" dur="1" fill="hold">
                                          <p:stCondLst>
                                            <p:cond delay="0"/>
                                          </p:stCondLst>
                                        </p:cTn>
                                        <p:tgtEl>
                                          <p:spTgt spid="8"/>
                                        </p:tgtEl>
                                        <p:attrNameLst>
                                          <p:attrName>style.visibility</p:attrName>
                                        </p:attrNameLst>
                                      </p:cBhvr>
                                      <p:to>
                                        <p:strVal val="visible"/>
                                      </p:to>
                                    </p:set>
                                    <p:animEffect transition="in" filter="wipe(left)">
                                      <p:cBhvr>
                                        <p:cTn id="5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191" grpId="0"/>
      <p:bldP spid="19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 name="Group 54"/>
          <p:cNvGrpSpPr/>
          <p:nvPr/>
        </p:nvGrpSpPr>
        <p:grpSpPr>
          <a:xfrm>
            <a:off x="1330921" y="2342975"/>
            <a:ext cx="3444949" cy="3444949"/>
            <a:chOff x="4373526" y="2008171"/>
            <a:chExt cx="3444949" cy="3444949"/>
          </a:xfrm>
        </p:grpSpPr>
        <p:sp>
          <p:nvSpPr>
            <p:cNvPr id="56" name="Oval 55"/>
            <p:cNvSpPr/>
            <p:nvPr/>
          </p:nvSpPr>
          <p:spPr>
            <a:xfrm>
              <a:off x="4373526" y="2008171"/>
              <a:ext cx="3444949" cy="3444949"/>
            </a:xfrm>
            <a:prstGeom prst="ellipse">
              <a:avLst/>
            </a:prstGeom>
            <a:noFill/>
            <a:ln w="1270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7" name="Oval 56"/>
            <p:cNvSpPr/>
            <p:nvPr/>
          </p:nvSpPr>
          <p:spPr>
            <a:xfrm>
              <a:off x="4523749" y="2158394"/>
              <a:ext cx="3144503" cy="3144503"/>
            </a:xfrm>
            <a:prstGeom prst="ellipse">
              <a:avLst/>
            </a:prstGeom>
            <a:noFill/>
            <a:ln w="1270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8" name="Oval 57"/>
            <p:cNvSpPr/>
            <p:nvPr/>
          </p:nvSpPr>
          <p:spPr>
            <a:xfrm>
              <a:off x="4674108" y="2308753"/>
              <a:ext cx="2843784" cy="2843784"/>
            </a:xfrm>
            <a:prstGeom prst="ellipse">
              <a:avLst/>
            </a:prstGeom>
            <a:noFill/>
            <a:ln w="1270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9" name="Oval 58"/>
            <p:cNvSpPr/>
            <p:nvPr/>
          </p:nvSpPr>
          <p:spPr>
            <a:xfrm>
              <a:off x="4824984" y="2459629"/>
              <a:ext cx="2542032" cy="2542032"/>
            </a:xfrm>
            <a:prstGeom prst="ellipse">
              <a:avLst/>
            </a:prstGeom>
            <a:noFill/>
            <a:ln w="1270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3" name="Title 1"/>
          <p:cNvSpPr txBox="1">
            <a:spLocks/>
          </p:cNvSpPr>
          <p:nvPr/>
        </p:nvSpPr>
        <p:spPr>
          <a:xfrm>
            <a:off x="622414" y="416906"/>
            <a:ext cx="9144000" cy="74627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id-ID" sz="3800" b="1"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Fira Sans ExtraBold Italic" panose="00000900000000000000" pitchFamily="50" charset="0"/>
                <a:cs typeface="Clear Sans Light" panose="020B0303030202020304" pitchFamily="34" charset="0"/>
              </a:rPr>
              <a:t>Money Sirclus </a:t>
            </a:r>
            <a:r>
              <a:rPr kumimoji="0" lang="id-ID" sz="380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Fira Sans ExtraBold Italic" panose="00000900000000000000" pitchFamily="50" charset="0"/>
                <a:cs typeface="Clear Sans Light" panose="020B0303030202020304" pitchFamily="34" charset="0"/>
              </a:rPr>
              <a:t>Overview</a:t>
            </a:r>
            <a:endParaRPr kumimoji="0" lang="en-GB" sz="380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Fira Sans ExtraBold Italic" panose="00000900000000000000" pitchFamily="50" charset="0"/>
              <a:cs typeface="Clear Sans Light" panose="020B0303030202020304" pitchFamily="34" charset="0"/>
            </a:endParaRPr>
          </a:p>
        </p:txBody>
      </p:sp>
      <p:sp>
        <p:nvSpPr>
          <p:cNvPr id="4" name="Subtitle 2"/>
          <p:cNvSpPr txBox="1">
            <a:spLocks/>
          </p:cNvSpPr>
          <p:nvPr/>
        </p:nvSpPr>
        <p:spPr>
          <a:xfrm>
            <a:off x="650565" y="1065898"/>
            <a:ext cx="7308850" cy="369332"/>
          </a:xfrm>
          <a:prstGeom prst="rect">
            <a:avLst/>
          </a:prstGeom>
        </p:spPr>
        <p:txBody>
          <a:bodyPr vert="horz" wrap="square" lIns="121920" tIns="60960" rIns="121920" bIns="60960" rtlCol="0">
            <a:spAutoFit/>
          </a:bodyPr>
          <a:lstStyle/>
          <a:p>
            <a:pPr marL="0" marR="0" lvl="0" indent="0" algn="l" defTabSz="1219050" rtl="0" eaLnBrk="1" fontAlgn="auto" latinLnBrk="0" hangingPunct="1">
              <a:lnSpc>
                <a:spcPct val="100000"/>
              </a:lnSpc>
              <a:spcBef>
                <a:spcPct val="20000"/>
              </a:spcBef>
              <a:spcAft>
                <a:spcPts val="0"/>
              </a:spcAft>
              <a:buClrTx/>
              <a:buSzTx/>
              <a:buFontTx/>
              <a:buNone/>
              <a:tabLst/>
              <a:defRPr/>
            </a:pPr>
            <a:r>
              <a:rPr kumimoji="0" lang="id-ID" sz="1600" b="0" i="0" u="none" strike="noStrike" kern="1200" cap="none" spc="0" normalizeH="0" baseline="0" noProof="0" dirty="0">
                <a:ln>
                  <a:noFill/>
                </a:ln>
                <a:solidFill>
                  <a:prstClr val="black">
                    <a:lumMod val="75000"/>
                    <a:lumOff val="25000"/>
                  </a:prstClr>
                </a:solidFill>
                <a:effectLst/>
                <a:uLnTx/>
                <a:uFillTx/>
                <a:latin typeface="Lato Light" panose="020F0302020204030203" pitchFamily="34" charset="0"/>
                <a:ea typeface="+mn-ea"/>
                <a:cs typeface="+mn-cs"/>
              </a:rPr>
              <a:t>Put your best word here.</a:t>
            </a:r>
            <a:endParaRPr kumimoji="0" lang="en-US" sz="1400" b="0" i="0" u="none" strike="noStrike" kern="1200" cap="none" spc="0" normalizeH="0" baseline="0" noProof="0" dirty="0">
              <a:ln>
                <a:noFill/>
              </a:ln>
              <a:solidFill>
                <a:prstClr val="black">
                  <a:lumMod val="75000"/>
                  <a:lumOff val="25000"/>
                </a:prstClr>
              </a:solidFill>
              <a:effectLst/>
              <a:uLnTx/>
              <a:uFillTx/>
              <a:latin typeface="Lato Light" panose="020F0302020204030203" pitchFamily="34" charset="0"/>
              <a:ea typeface="+mn-ea"/>
              <a:cs typeface="Clear Sans Light" panose="020B0303030202020304" pitchFamily="34" charset="0"/>
            </a:endParaRPr>
          </a:p>
        </p:txBody>
      </p:sp>
      <p:grpSp>
        <p:nvGrpSpPr>
          <p:cNvPr id="5" name="Group 4"/>
          <p:cNvGrpSpPr/>
          <p:nvPr/>
        </p:nvGrpSpPr>
        <p:grpSpPr>
          <a:xfrm>
            <a:off x="1172952" y="2132430"/>
            <a:ext cx="1142799" cy="1475341"/>
            <a:chOff x="1172952" y="2132430"/>
            <a:chExt cx="1142799" cy="1475341"/>
          </a:xfrm>
        </p:grpSpPr>
        <p:sp>
          <p:nvSpPr>
            <p:cNvPr id="26" name="Pentagon 25"/>
            <p:cNvSpPr/>
            <p:nvPr/>
          </p:nvSpPr>
          <p:spPr>
            <a:xfrm rot="2700000">
              <a:off x="1229137" y="2521156"/>
              <a:ext cx="1424338" cy="748891"/>
            </a:xfrm>
            <a:prstGeom prst="homePlate">
              <a:avLst>
                <a:gd name="adj" fmla="val 4204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64" name="Oval 63"/>
            <p:cNvSpPr/>
            <p:nvPr/>
          </p:nvSpPr>
          <p:spPr>
            <a:xfrm>
              <a:off x="1172952" y="2132430"/>
              <a:ext cx="501103" cy="501103"/>
            </a:xfrm>
            <a:prstGeom prst="ellipse">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5" name="Text Placeholder 33"/>
            <p:cNvSpPr txBox="1">
              <a:spLocks/>
            </p:cNvSpPr>
            <p:nvPr/>
          </p:nvSpPr>
          <p:spPr>
            <a:xfrm>
              <a:off x="1251545" y="2265649"/>
              <a:ext cx="343913" cy="258700"/>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Tx/>
                <a:buNone/>
                <a:defRPr sz="2000" kern="1200">
                  <a:solidFill>
                    <a:schemeClr val="tx1">
                      <a:lumMod val="75000"/>
                      <a:lumOff val="25000"/>
                    </a:schemeClr>
                  </a:solidFill>
                  <a:latin typeface="+mj-lt"/>
                  <a:ea typeface="+mn-ea"/>
                  <a:cs typeface="+mn-cs"/>
                </a:defRPr>
              </a:lvl1pPr>
              <a:lvl2pPr marL="457200" indent="0" algn="l" defTabSz="914400" rtl="0" eaLnBrk="1" latinLnBrk="0" hangingPunct="1">
                <a:lnSpc>
                  <a:spcPct val="90000"/>
                </a:lnSpc>
                <a:spcBef>
                  <a:spcPts val="500"/>
                </a:spcBef>
                <a:buFontTx/>
                <a:buNone/>
                <a:defRPr sz="2400" kern="1200">
                  <a:solidFill>
                    <a:schemeClr val="tx1">
                      <a:lumMod val="75000"/>
                      <a:lumOff val="25000"/>
                    </a:schemeClr>
                  </a:solidFill>
                  <a:latin typeface="+mn-lt"/>
                  <a:ea typeface="+mn-ea"/>
                  <a:cs typeface="+mn-cs"/>
                </a:defRPr>
              </a:lvl2pPr>
              <a:lvl3pPr marL="914400" indent="0" algn="l" defTabSz="914400" rtl="0" eaLnBrk="1" latinLnBrk="0" hangingPunct="1">
                <a:lnSpc>
                  <a:spcPct val="90000"/>
                </a:lnSpc>
                <a:spcBef>
                  <a:spcPts val="500"/>
                </a:spcBef>
                <a:buFontTx/>
                <a:buNone/>
                <a:defRPr sz="2000" kern="1200">
                  <a:solidFill>
                    <a:schemeClr val="tx1">
                      <a:lumMod val="75000"/>
                      <a:lumOff val="25000"/>
                    </a:schemeClr>
                  </a:solidFill>
                  <a:latin typeface="+mn-lt"/>
                  <a:ea typeface="+mn-ea"/>
                  <a:cs typeface="+mn-cs"/>
                </a:defRPr>
              </a:lvl3pPr>
              <a:lvl4pPr marL="1371600" indent="0" algn="l" defTabSz="914400" rtl="0" eaLnBrk="1" latinLnBrk="0" hangingPunct="1">
                <a:lnSpc>
                  <a:spcPct val="90000"/>
                </a:lnSpc>
                <a:spcBef>
                  <a:spcPts val="500"/>
                </a:spcBef>
                <a:buFontTx/>
                <a:buNone/>
                <a:defRPr sz="1800" kern="1200">
                  <a:solidFill>
                    <a:schemeClr val="tx1">
                      <a:lumMod val="75000"/>
                      <a:lumOff val="25000"/>
                    </a:schemeClr>
                  </a:solidFill>
                  <a:latin typeface="+mn-lt"/>
                  <a:ea typeface="+mn-ea"/>
                  <a:cs typeface="+mn-cs"/>
                </a:defRPr>
              </a:lvl4pPr>
              <a:lvl5pPr marL="1828800" indent="0" algn="l" defTabSz="914400" rtl="0" eaLnBrk="1" latinLnBrk="0" hangingPunct="1">
                <a:lnSpc>
                  <a:spcPct val="90000"/>
                </a:lnSpc>
                <a:spcBef>
                  <a:spcPts val="500"/>
                </a:spcBef>
                <a:buFontTx/>
                <a:buNone/>
                <a:defRPr sz="18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Tx/>
                <a:buNone/>
                <a:tabLst/>
                <a:defRPr/>
              </a:pPr>
              <a:r>
                <a:rPr kumimoji="0" lang="id-ID" sz="1600" b="1" i="0" u="none" strike="noStrike" kern="1200" cap="none" spc="0" normalizeH="0" baseline="0" noProof="0" dirty="0">
                  <a:ln>
                    <a:noFill/>
                  </a:ln>
                  <a:solidFill>
                    <a:prstClr val="white"/>
                  </a:solidFill>
                  <a:effectLst/>
                  <a:uLnTx/>
                  <a:uFillTx/>
                  <a:latin typeface="Lato Black" panose="020F0A02020204030203" pitchFamily="34" charset="0"/>
                  <a:ea typeface="+mn-ea"/>
                  <a:cs typeface="+mn-cs"/>
                </a:rPr>
                <a:t>A</a:t>
              </a:r>
              <a:endParaRPr kumimoji="0" lang="en-AU" sz="1600" b="1" i="0" u="none" strike="noStrike" kern="1200" cap="none" spc="0" normalizeH="0" baseline="0" noProof="0" dirty="0">
                <a:ln>
                  <a:noFill/>
                </a:ln>
                <a:solidFill>
                  <a:prstClr val="white"/>
                </a:solidFill>
                <a:effectLst/>
                <a:uLnTx/>
                <a:uFillTx/>
                <a:latin typeface="Lato Black" panose="020F0A02020204030203" pitchFamily="34" charset="0"/>
                <a:ea typeface="+mn-ea"/>
                <a:cs typeface="+mn-cs"/>
              </a:endParaRPr>
            </a:p>
          </p:txBody>
        </p:sp>
      </p:grpSp>
      <p:grpSp>
        <p:nvGrpSpPr>
          <p:cNvPr id="6" name="Group 5"/>
          <p:cNvGrpSpPr/>
          <p:nvPr/>
        </p:nvGrpSpPr>
        <p:grpSpPr>
          <a:xfrm>
            <a:off x="3428030" y="2125055"/>
            <a:ext cx="1465656" cy="1111652"/>
            <a:chOff x="3428030" y="2125055"/>
            <a:chExt cx="1465656" cy="1111652"/>
          </a:xfrm>
        </p:grpSpPr>
        <p:sp>
          <p:nvSpPr>
            <p:cNvPr id="35" name="Pentagon 34"/>
            <p:cNvSpPr/>
            <p:nvPr/>
          </p:nvSpPr>
          <p:spPr>
            <a:xfrm rot="8100000">
              <a:off x="3428030" y="2487816"/>
              <a:ext cx="1424338" cy="748891"/>
            </a:xfrm>
            <a:prstGeom prst="homePlate">
              <a:avLst>
                <a:gd name="adj" fmla="val 42042"/>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66" name="Oval 65"/>
            <p:cNvSpPr/>
            <p:nvPr/>
          </p:nvSpPr>
          <p:spPr>
            <a:xfrm>
              <a:off x="4392583" y="2125055"/>
              <a:ext cx="501103" cy="501103"/>
            </a:xfrm>
            <a:prstGeom prst="ellipse">
              <a:avLst/>
            </a:prstGeom>
            <a:solidFill>
              <a:schemeClr val="accent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7" name="Text Placeholder 33"/>
            <p:cNvSpPr txBox="1">
              <a:spLocks/>
            </p:cNvSpPr>
            <p:nvPr/>
          </p:nvSpPr>
          <p:spPr>
            <a:xfrm>
              <a:off x="4471177" y="2253631"/>
              <a:ext cx="343913" cy="258700"/>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Tx/>
                <a:buNone/>
                <a:defRPr sz="2000" kern="1200">
                  <a:solidFill>
                    <a:schemeClr val="tx1">
                      <a:lumMod val="75000"/>
                      <a:lumOff val="25000"/>
                    </a:schemeClr>
                  </a:solidFill>
                  <a:latin typeface="+mj-lt"/>
                  <a:ea typeface="+mn-ea"/>
                  <a:cs typeface="+mn-cs"/>
                </a:defRPr>
              </a:lvl1pPr>
              <a:lvl2pPr marL="457200" indent="0" algn="l" defTabSz="914400" rtl="0" eaLnBrk="1" latinLnBrk="0" hangingPunct="1">
                <a:lnSpc>
                  <a:spcPct val="90000"/>
                </a:lnSpc>
                <a:spcBef>
                  <a:spcPts val="500"/>
                </a:spcBef>
                <a:buFontTx/>
                <a:buNone/>
                <a:defRPr sz="2400" kern="1200">
                  <a:solidFill>
                    <a:schemeClr val="tx1">
                      <a:lumMod val="75000"/>
                      <a:lumOff val="25000"/>
                    </a:schemeClr>
                  </a:solidFill>
                  <a:latin typeface="+mn-lt"/>
                  <a:ea typeface="+mn-ea"/>
                  <a:cs typeface="+mn-cs"/>
                </a:defRPr>
              </a:lvl2pPr>
              <a:lvl3pPr marL="914400" indent="0" algn="l" defTabSz="914400" rtl="0" eaLnBrk="1" latinLnBrk="0" hangingPunct="1">
                <a:lnSpc>
                  <a:spcPct val="90000"/>
                </a:lnSpc>
                <a:spcBef>
                  <a:spcPts val="500"/>
                </a:spcBef>
                <a:buFontTx/>
                <a:buNone/>
                <a:defRPr sz="2000" kern="1200">
                  <a:solidFill>
                    <a:schemeClr val="tx1">
                      <a:lumMod val="75000"/>
                      <a:lumOff val="25000"/>
                    </a:schemeClr>
                  </a:solidFill>
                  <a:latin typeface="+mn-lt"/>
                  <a:ea typeface="+mn-ea"/>
                  <a:cs typeface="+mn-cs"/>
                </a:defRPr>
              </a:lvl3pPr>
              <a:lvl4pPr marL="1371600" indent="0" algn="l" defTabSz="914400" rtl="0" eaLnBrk="1" latinLnBrk="0" hangingPunct="1">
                <a:lnSpc>
                  <a:spcPct val="90000"/>
                </a:lnSpc>
                <a:spcBef>
                  <a:spcPts val="500"/>
                </a:spcBef>
                <a:buFontTx/>
                <a:buNone/>
                <a:defRPr sz="1800" kern="1200">
                  <a:solidFill>
                    <a:schemeClr val="tx1">
                      <a:lumMod val="75000"/>
                      <a:lumOff val="25000"/>
                    </a:schemeClr>
                  </a:solidFill>
                  <a:latin typeface="+mn-lt"/>
                  <a:ea typeface="+mn-ea"/>
                  <a:cs typeface="+mn-cs"/>
                </a:defRPr>
              </a:lvl4pPr>
              <a:lvl5pPr marL="1828800" indent="0" algn="l" defTabSz="914400" rtl="0" eaLnBrk="1" latinLnBrk="0" hangingPunct="1">
                <a:lnSpc>
                  <a:spcPct val="90000"/>
                </a:lnSpc>
                <a:spcBef>
                  <a:spcPts val="500"/>
                </a:spcBef>
                <a:buFontTx/>
                <a:buNone/>
                <a:defRPr sz="18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Tx/>
                <a:buNone/>
                <a:tabLst/>
                <a:defRPr/>
              </a:pPr>
              <a:r>
                <a:rPr kumimoji="0" lang="id-ID" sz="1600" b="1" i="0" u="none" strike="noStrike" kern="1200" cap="none" spc="0" normalizeH="0" baseline="0" noProof="0" dirty="0">
                  <a:ln>
                    <a:noFill/>
                  </a:ln>
                  <a:solidFill>
                    <a:prstClr val="white"/>
                  </a:solidFill>
                  <a:effectLst/>
                  <a:uLnTx/>
                  <a:uFillTx/>
                  <a:latin typeface="Lato Black" panose="020F0A02020204030203" pitchFamily="34" charset="0"/>
                  <a:ea typeface="+mn-ea"/>
                  <a:cs typeface="+mn-cs"/>
                </a:rPr>
                <a:t>B</a:t>
              </a:r>
              <a:endParaRPr kumimoji="0" lang="en-AU" sz="1600" b="1" i="0" u="none" strike="noStrike" kern="1200" cap="none" spc="0" normalizeH="0" baseline="0" noProof="0" dirty="0">
                <a:ln>
                  <a:noFill/>
                </a:ln>
                <a:solidFill>
                  <a:prstClr val="white"/>
                </a:solidFill>
                <a:effectLst/>
                <a:uLnTx/>
                <a:uFillTx/>
                <a:latin typeface="Lato Black" panose="020F0A02020204030203" pitchFamily="34" charset="0"/>
                <a:ea typeface="+mn-ea"/>
                <a:cs typeface="+mn-cs"/>
              </a:endParaRPr>
            </a:p>
          </p:txBody>
        </p:sp>
      </p:grpSp>
      <p:grpSp>
        <p:nvGrpSpPr>
          <p:cNvPr id="7" name="Group 6"/>
          <p:cNvGrpSpPr/>
          <p:nvPr/>
        </p:nvGrpSpPr>
        <p:grpSpPr>
          <a:xfrm>
            <a:off x="1178527" y="4724493"/>
            <a:ext cx="1481269" cy="1116836"/>
            <a:chOff x="1178527" y="4724493"/>
            <a:chExt cx="1481269" cy="1116836"/>
          </a:xfrm>
        </p:grpSpPr>
        <p:sp>
          <p:nvSpPr>
            <p:cNvPr id="29" name="Pentagon 28"/>
            <p:cNvSpPr/>
            <p:nvPr/>
          </p:nvSpPr>
          <p:spPr>
            <a:xfrm rot="18995262">
              <a:off x="1235458" y="4724493"/>
              <a:ext cx="1424338" cy="748891"/>
            </a:xfrm>
            <a:prstGeom prst="homePlate">
              <a:avLst>
                <a:gd name="adj" fmla="val 42042"/>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68" name="Oval 67"/>
            <p:cNvSpPr/>
            <p:nvPr/>
          </p:nvSpPr>
          <p:spPr>
            <a:xfrm>
              <a:off x="1178527" y="5340226"/>
              <a:ext cx="501103" cy="501103"/>
            </a:xfrm>
            <a:prstGeom prst="ellipse">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9" name="Text Placeholder 33"/>
            <p:cNvSpPr txBox="1">
              <a:spLocks/>
            </p:cNvSpPr>
            <p:nvPr/>
          </p:nvSpPr>
          <p:spPr>
            <a:xfrm>
              <a:off x="1251545" y="5465222"/>
              <a:ext cx="343913" cy="258700"/>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Tx/>
                <a:buNone/>
                <a:defRPr sz="2000" kern="1200">
                  <a:solidFill>
                    <a:schemeClr val="tx1">
                      <a:lumMod val="75000"/>
                      <a:lumOff val="25000"/>
                    </a:schemeClr>
                  </a:solidFill>
                  <a:latin typeface="+mj-lt"/>
                  <a:ea typeface="+mn-ea"/>
                  <a:cs typeface="+mn-cs"/>
                </a:defRPr>
              </a:lvl1pPr>
              <a:lvl2pPr marL="457200" indent="0" algn="l" defTabSz="914400" rtl="0" eaLnBrk="1" latinLnBrk="0" hangingPunct="1">
                <a:lnSpc>
                  <a:spcPct val="90000"/>
                </a:lnSpc>
                <a:spcBef>
                  <a:spcPts val="500"/>
                </a:spcBef>
                <a:buFontTx/>
                <a:buNone/>
                <a:defRPr sz="2400" kern="1200">
                  <a:solidFill>
                    <a:schemeClr val="tx1">
                      <a:lumMod val="75000"/>
                      <a:lumOff val="25000"/>
                    </a:schemeClr>
                  </a:solidFill>
                  <a:latin typeface="+mn-lt"/>
                  <a:ea typeface="+mn-ea"/>
                  <a:cs typeface="+mn-cs"/>
                </a:defRPr>
              </a:lvl2pPr>
              <a:lvl3pPr marL="914400" indent="0" algn="l" defTabSz="914400" rtl="0" eaLnBrk="1" latinLnBrk="0" hangingPunct="1">
                <a:lnSpc>
                  <a:spcPct val="90000"/>
                </a:lnSpc>
                <a:spcBef>
                  <a:spcPts val="500"/>
                </a:spcBef>
                <a:buFontTx/>
                <a:buNone/>
                <a:defRPr sz="2000" kern="1200">
                  <a:solidFill>
                    <a:schemeClr val="tx1">
                      <a:lumMod val="75000"/>
                      <a:lumOff val="25000"/>
                    </a:schemeClr>
                  </a:solidFill>
                  <a:latin typeface="+mn-lt"/>
                  <a:ea typeface="+mn-ea"/>
                  <a:cs typeface="+mn-cs"/>
                </a:defRPr>
              </a:lvl3pPr>
              <a:lvl4pPr marL="1371600" indent="0" algn="l" defTabSz="914400" rtl="0" eaLnBrk="1" latinLnBrk="0" hangingPunct="1">
                <a:lnSpc>
                  <a:spcPct val="90000"/>
                </a:lnSpc>
                <a:spcBef>
                  <a:spcPts val="500"/>
                </a:spcBef>
                <a:buFontTx/>
                <a:buNone/>
                <a:defRPr sz="1800" kern="1200">
                  <a:solidFill>
                    <a:schemeClr val="tx1">
                      <a:lumMod val="75000"/>
                      <a:lumOff val="25000"/>
                    </a:schemeClr>
                  </a:solidFill>
                  <a:latin typeface="+mn-lt"/>
                  <a:ea typeface="+mn-ea"/>
                  <a:cs typeface="+mn-cs"/>
                </a:defRPr>
              </a:lvl4pPr>
              <a:lvl5pPr marL="1828800" indent="0" algn="l" defTabSz="914400" rtl="0" eaLnBrk="1" latinLnBrk="0" hangingPunct="1">
                <a:lnSpc>
                  <a:spcPct val="90000"/>
                </a:lnSpc>
                <a:spcBef>
                  <a:spcPts val="500"/>
                </a:spcBef>
                <a:buFontTx/>
                <a:buNone/>
                <a:defRPr sz="18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Tx/>
                <a:buNone/>
                <a:tabLst/>
                <a:defRPr/>
              </a:pPr>
              <a:r>
                <a:rPr kumimoji="0" lang="id-ID" sz="1600" b="1" i="0" u="none" strike="noStrike" kern="1200" cap="none" spc="0" normalizeH="0" baseline="0" noProof="0" dirty="0">
                  <a:ln>
                    <a:noFill/>
                  </a:ln>
                  <a:solidFill>
                    <a:prstClr val="white"/>
                  </a:solidFill>
                  <a:effectLst/>
                  <a:uLnTx/>
                  <a:uFillTx/>
                  <a:latin typeface="Lato Black" panose="020F0A02020204030203" pitchFamily="34" charset="0"/>
                  <a:ea typeface="+mn-ea"/>
                  <a:cs typeface="+mn-cs"/>
                </a:rPr>
                <a:t>C</a:t>
              </a:r>
              <a:endParaRPr kumimoji="0" lang="en-AU" sz="1600" b="1" i="0" u="none" strike="noStrike" kern="1200" cap="none" spc="0" normalizeH="0" baseline="0" noProof="0" dirty="0">
                <a:ln>
                  <a:noFill/>
                </a:ln>
                <a:solidFill>
                  <a:prstClr val="white"/>
                </a:solidFill>
                <a:effectLst/>
                <a:uLnTx/>
                <a:uFillTx/>
                <a:latin typeface="Lato Black" panose="020F0A02020204030203" pitchFamily="34" charset="0"/>
                <a:ea typeface="+mn-ea"/>
                <a:cs typeface="+mn-cs"/>
              </a:endParaRPr>
            </a:p>
          </p:txBody>
        </p:sp>
      </p:grpSp>
      <p:grpSp>
        <p:nvGrpSpPr>
          <p:cNvPr id="8" name="Group 7"/>
          <p:cNvGrpSpPr/>
          <p:nvPr/>
        </p:nvGrpSpPr>
        <p:grpSpPr>
          <a:xfrm>
            <a:off x="3430087" y="4719696"/>
            <a:ext cx="1471273" cy="1121633"/>
            <a:chOff x="3430087" y="4719696"/>
            <a:chExt cx="1471273" cy="1121633"/>
          </a:xfrm>
        </p:grpSpPr>
        <p:sp>
          <p:nvSpPr>
            <p:cNvPr id="32" name="Pentagon 31"/>
            <p:cNvSpPr/>
            <p:nvPr/>
          </p:nvSpPr>
          <p:spPr>
            <a:xfrm rot="13469965">
              <a:off x="3430087" y="4719696"/>
              <a:ext cx="1424338" cy="748891"/>
            </a:xfrm>
            <a:prstGeom prst="homePlate">
              <a:avLst>
                <a:gd name="adj" fmla="val 42042"/>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0" name="Oval 69"/>
            <p:cNvSpPr/>
            <p:nvPr/>
          </p:nvSpPr>
          <p:spPr>
            <a:xfrm>
              <a:off x="4400257" y="5340226"/>
              <a:ext cx="501103" cy="501103"/>
            </a:xfrm>
            <a:prstGeom prst="ellipse">
              <a:avLst/>
            </a:prstGeom>
            <a:solidFill>
              <a:schemeClr val="accent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1" name="Text Placeholder 33"/>
            <p:cNvSpPr txBox="1">
              <a:spLocks/>
            </p:cNvSpPr>
            <p:nvPr/>
          </p:nvSpPr>
          <p:spPr>
            <a:xfrm>
              <a:off x="4478851" y="5465222"/>
              <a:ext cx="343913" cy="258700"/>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Tx/>
                <a:buNone/>
                <a:defRPr sz="2000" kern="1200">
                  <a:solidFill>
                    <a:schemeClr val="tx1">
                      <a:lumMod val="75000"/>
                      <a:lumOff val="25000"/>
                    </a:schemeClr>
                  </a:solidFill>
                  <a:latin typeface="+mj-lt"/>
                  <a:ea typeface="+mn-ea"/>
                  <a:cs typeface="+mn-cs"/>
                </a:defRPr>
              </a:lvl1pPr>
              <a:lvl2pPr marL="457200" indent="0" algn="l" defTabSz="914400" rtl="0" eaLnBrk="1" latinLnBrk="0" hangingPunct="1">
                <a:lnSpc>
                  <a:spcPct val="90000"/>
                </a:lnSpc>
                <a:spcBef>
                  <a:spcPts val="500"/>
                </a:spcBef>
                <a:buFontTx/>
                <a:buNone/>
                <a:defRPr sz="2400" kern="1200">
                  <a:solidFill>
                    <a:schemeClr val="tx1">
                      <a:lumMod val="75000"/>
                      <a:lumOff val="25000"/>
                    </a:schemeClr>
                  </a:solidFill>
                  <a:latin typeface="+mn-lt"/>
                  <a:ea typeface="+mn-ea"/>
                  <a:cs typeface="+mn-cs"/>
                </a:defRPr>
              </a:lvl2pPr>
              <a:lvl3pPr marL="914400" indent="0" algn="l" defTabSz="914400" rtl="0" eaLnBrk="1" latinLnBrk="0" hangingPunct="1">
                <a:lnSpc>
                  <a:spcPct val="90000"/>
                </a:lnSpc>
                <a:spcBef>
                  <a:spcPts val="500"/>
                </a:spcBef>
                <a:buFontTx/>
                <a:buNone/>
                <a:defRPr sz="2000" kern="1200">
                  <a:solidFill>
                    <a:schemeClr val="tx1">
                      <a:lumMod val="75000"/>
                      <a:lumOff val="25000"/>
                    </a:schemeClr>
                  </a:solidFill>
                  <a:latin typeface="+mn-lt"/>
                  <a:ea typeface="+mn-ea"/>
                  <a:cs typeface="+mn-cs"/>
                </a:defRPr>
              </a:lvl3pPr>
              <a:lvl4pPr marL="1371600" indent="0" algn="l" defTabSz="914400" rtl="0" eaLnBrk="1" latinLnBrk="0" hangingPunct="1">
                <a:lnSpc>
                  <a:spcPct val="90000"/>
                </a:lnSpc>
                <a:spcBef>
                  <a:spcPts val="500"/>
                </a:spcBef>
                <a:buFontTx/>
                <a:buNone/>
                <a:defRPr sz="1800" kern="1200">
                  <a:solidFill>
                    <a:schemeClr val="tx1">
                      <a:lumMod val="75000"/>
                      <a:lumOff val="25000"/>
                    </a:schemeClr>
                  </a:solidFill>
                  <a:latin typeface="+mn-lt"/>
                  <a:ea typeface="+mn-ea"/>
                  <a:cs typeface="+mn-cs"/>
                </a:defRPr>
              </a:lvl4pPr>
              <a:lvl5pPr marL="1828800" indent="0" algn="l" defTabSz="914400" rtl="0" eaLnBrk="1" latinLnBrk="0" hangingPunct="1">
                <a:lnSpc>
                  <a:spcPct val="90000"/>
                </a:lnSpc>
                <a:spcBef>
                  <a:spcPts val="500"/>
                </a:spcBef>
                <a:buFontTx/>
                <a:buNone/>
                <a:defRPr sz="18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Tx/>
                <a:buNone/>
                <a:tabLst/>
                <a:defRPr/>
              </a:pPr>
              <a:r>
                <a:rPr kumimoji="0" lang="id-ID" sz="1600" b="1" i="0" u="none" strike="noStrike" kern="1200" cap="none" spc="0" normalizeH="0" baseline="0" noProof="0" dirty="0">
                  <a:ln>
                    <a:noFill/>
                  </a:ln>
                  <a:solidFill>
                    <a:prstClr val="white"/>
                  </a:solidFill>
                  <a:effectLst/>
                  <a:uLnTx/>
                  <a:uFillTx/>
                  <a:latin typeface="Lato Black" panose="020F0A02020204030203" pitchFamily="34" charset="0"/>
                  <a:ea typeface="+mn-ea"/>
                  <a:cs typeface="+mn-cs"/>
                </a:rPr>
                <a:t>D</a:t>
              </a:r>
              <a:endParaRPr kumimoji="0" lang="en-AU" sz="1600" b="1" i="0" u="none" strike="noStrike" kern="1200" cap="none" spc="0" normalizeH="0" baseline="0" noProof="0" dirty="0">
                <a:ln>
                  <a:noFill/>
                </a:ln>
                <a:solidFill>
                  <a:prstClr val="white"/>
                </a:solidFill>
                <a:effectLst/>
                <a:uLnTx/>
                <a:uFillTx/>
                <a:latin typeface="Lato Black" panose="020F0A02020204030203" pitchFamily="34" charset="0"/>
                <a:ea typeface="+mn-ea"/>
                <a:cs typeface="+mn-cs"/>
              </a:endParaRPr>
            </a:p>
          </p:txBody>
        </p:sp>
      </p:grpSp>
      <p:grpSp>
        <p:nvGrpSpPr>
          <p:cNvPr id="60" name="Group 59"/>
          <p:cNvGrpSpPr/>
          <p:nvPr/>
        </p:nvGrpSpPr>
        <p:grpSpPr>
          <a:xfrm>
            <a:off x="2482326" y="3516801"/>
            <a:ext cx="1047352" cy="1054898"/>
            <a:chOff x="3831621" y="744133"/>
            <a:chExt cx="1309605" cy="1319041"/>
          </a:xfrm>
        </p:grpSpPr>
        <p:grpSp>
          <p:nvGrpSpPr>
            <p:cNvPr id="61" name="Group 60"/>
            <p:cNvGrpSpPr/>
            <p:nvPr/>
          </p:nvGrpSpPr>
          <p:grpSpPr>
            <a:xfrm>
              <a:off x="4267629" y="744133"/>
              <a:ext cx="873597" cy="1176377"/>
              <a:chOff x="6797675" y="3333750"/>
              <a:chExt cx="1117600" cy="1504950"/>
            </a:xfrm>
          </p:grpSpPr>
          <p:sp>
            <p:nvSpPr>
              <p:cNvPr id="139" name="Freeform 25"/>
              <p:cNvSpPr>
                <a:spLocks/>
              </p:cNvSpPr>
              <p:nvPr/>
            </p:nvSpPr>
            <p:spPr bwMode="auto">
              <a:xfrm>
                <a:off x="6797675" y="3667125"/>
                <a:ext cx="1117600" cy="1171575"/>
              </a:xfrm>
              <a:custGeom>
                <a:avLst/>
                <a:gdLst>
                  <a:gd name="T0" fmla="*/ 266 w 704"/>
                  <a:gd name="T1" fmla="*/ 0 h 738"/>
                  <a:gd name="T2" fmla="*/ 230 w 704"/>
                  <a:gd name="T3" fmla="*/ 22 h 738"/>
                  <a:gd name="T4" fmla="*/ 164 w 704"/>
                  <a:gd name="T5" fmla="*/ 76 h 738"/>
                  <a:gd name="T6" fmla="*/ 108 w 704"/>
                  <a:gd name="T7" fmla="*/ 140 h 738"/>
                  <a:gd name="T8" fmla="*/ 64 w 704"/>
                  <a:gd name="T9" fmla="*/ 214 h 738"/>
                  <a:gd name="T10" fmla="*/ 30 w 704"/>
                  <a:gd name="T11" fmla="*/ 292 h 738"/>
                  <a:gd name="T12" fmla="*/ 10 w 704"/>
                  <a:gd name="T13" fmla="*/ 376 h 738"/>
                  <a:gd name="T14" fmla="*/ 0 w 704"/>
                  <a:gd name="T15" fmla="*/ 460 h 738"/>
                  <a:gd name="T16" fmla="*/ 4 w 704"/>
                  <a:gd name="T17" fmla="*/ 544 h 738"/>
                  <a:gd name="T18" fmla="*/ 12 w 704"/>
                  <a:gd name="T19" fmla="*/ 586 h 738"/>
                  <a:gd name="T20" fmla="*/ 20 w 704"/>
                  <a:gd name="T21" fmla="*/ 614 h 738"/>
                  <a:gd name="T22" fmla="*/ 34 w 704"/>
                  <a:gd name="T23" fmla="*/ 636 h 738"/>
                  <a:gd name="T24" fmla="*/ 54 w 704"/>
                  <a:gd name="T25" fmla="*/ 660 h 738"/>
                  <a:gd name="T26" fmla="*/ 88 w 704"/>
                  <a:gd name="T27" fmla="*/ 684 h 738"/>
                  <a:gd name="T28" fmla="*/ 136 w 704"/>
                  <a:gd name="T29" fmla="*/ 704 h 738"/>
                  <a:gd name="T30" fmla="*/ 204 w 704"/>
                  <a:gd name="T31" fmla="*/ 722 h 738"/>
                  <a:gd name="T32" fmla="*/ 290 w 704"/>
                  <a:gd name="T33" fmla="*/ 734 h 738"/>
                  <a:gd name="T34" fmla="*/ 342 w 704"/>
                  <a:gd name="T35" fmla="*/ 736 h 738"/>
                  <a:gd name="T36" fmla="*/ 440 w 704"/>
                  <a:gd name="T37" fmla="*/ 736 h 738"/>
                  <a:gd name="T38" fmla="*/ 518 w 704"/>
                  <a:gd name="T39" fmla="*/ 728 h 738"/>
                  <a:gd name="T40" fmla="*/ 576 w 704"/>
                  <a:gd name="T41" fmla="*/ 712 h 738"/>
                  <a:gd name="T42" fmla="*/ 618 w 704"/>
                  <a:gd name="T43" fmla="*/ 694 h 738"/>
                  <a:gd name="T44" fmla="*/ 648 w 704"/>
                  <a:gd name="T45" fmla="*/ 672 h 738"/>
                  <a:gd name="T46" fmla="*/ 666 w 704"/>
                  <a:gd name="T47" fmla="*/ 650 h 738"/>
                  <a:gd name="T48" fmla="*/ 676 w 704"/>
                  <a:gd name="T49" fmla="*/ 628 h 738"/>
                  <a:gd name="T50" fmla="*/ 682 w 704"/>
                  <a:gd name="T51" fmla="*/ 612 h 738"/>
                  <a:gd name="T52" fmla="*/ 700 w 704"/>
                  <a:gd name="T53" fmla="*/ 530 h 738"/>
                  <a:gd name="T54" fmla="*/ 704 w 704"/>
                  <a:gd name="T55" fmla="*/ 444 h 738"/>
                  <a:gd name="T56" fmla="*/ 696 w 704"/>
                  <a:gd name="T57" fmla="*/ 360 h 738"/>
                  <a:gd name="T58" fmla="*/ 676 w 704"/>
                  <a:gd name="T59" fmla="*/ 276 h 738"/>
                  <a:gd name="T60" fmla="*/ 642 w 704"/>
                  <a:gd name="T61" fmla="*/ 198 h 738"/>
                  <a:gd name="T62" fmla="*/ 598 w 704"/>
                  <a:gd name="T63" fmla="*/ 126 h 738"/>
                  <a:gd name="T64" fmla="*/ 542 w 704"/>
                  <a:gd name="T65" fmla="*/ 60 h 738"/>
                  <a:gd name="T66" fmla="*/ 474 w 704"/>
                  <a:gd name="T67" fmla="*/ 8 h 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04" h="738">
                    <a:moveTo>
                      <a:pt x="370" y="4"/>
                    </a:moveTo>
                    <a:lnTo>
                      <a:pt x="266" y="0"/>
                    </a:lnTo>
                    <a:lnTo>
                      <a:pt x="266" y="0"/>
                    </a:lnTo>
                    <a:lnTo>
                      <a:pt x="230" y="22"/>
                    </a:lnTo>
                    <a:lnTo>
                      <a:pt x="196" y="48"/>
                    </a:lnTo>
                    <a:lnTo>
                      <a:pt x="164" y="76"/>
                    </a:lnTo>
                    <a:lnTo>
                      <a:pt x="134" y="108"/>
                    </a:lnTo>
                    <a:lnTo>
                      <a:pt x="108" y="140"/>
                    </a:lnTo>
                    <a:lnTo>
                      <a:pt x="84" y="176"/>
                    </a:lnTo>
                    <a:lnTo>
                      <a:pt x="64" y="214"/>
                    </a:lnTo>
                    <a:lnTo>
                      <a:pt x="46" y="252"/>
                    </a:lnTo>
                    <a:lnTo>
                      <a:pt x="30" y="292"/>
                    </a:lnTo>
                    <a:lnTo>
                      <a:pt x="18" y="334"/>
                    </a:lnTo>
                    <a:lnTo>
                      <a:pt x="10" y="376"/>
                    </a:lnTo>
                    <a:lnTo>
                      <a:pt x="4" y="418"/>
                    </a:lnTo>
                    <a:lnTo>
                      <a:pt x="0" y="460"/>
                    </a:lnTo>
                    <a:lnTo>
                      <a:pt x="2" y="502"/>
                    </a:lnTo>
                    <a:lnTo>
                      <a:pt x="4" y="544"/>
                    </a:lnTo>
                    <a:lnTo>
                      <a:pt x="12" y="586"/>
                    </a:lnTo>
                    <a:lnTo>
                      <a:pt x="12" y="586"/>
                    </a:lnTo>
                    <a:lnTo>
                      <a:pt x="16" y="604"/>
                    </a:lnTo>
                    <a:lnTo>
                      <a:pt x="20" y="614"/>
                    </a:lnTo>
                    <a:lnTo>
                      <a:pt x="26" y="624"/>
                    </a:lnTo>
                    <a:lnTo>
                      <a:pt x="34" y="636"/>
                    </a:lnTo>
                    <a:lnTo>
                      <a:pt x="42" y="648"/>
                    </a:lnTo>
                    <a:lnTo>
                      <a:pt x="54" y="660"/>
                    </a:lnTo>
                    <a:lnTo>
                      <a:pt x="70" y="672"/>
                    </a:lnTo>
                    <a:lnTo>
                      <a:pt x="88" y="684"/>
                    </a:lnTo>
                    <a:lnTo>
                      <a:pt x="110" y="694"/>
                    </a:lnTo>
                    <a:lnTo>
                      <a:pt x="136" y="704"/>
                    </a:lnTo>
                    <a:lnTo>
                      <a:pt x="168" y="714"/>
                    </a:lnTo>
                    <a:lnTo>
                      <a:pt x="204" y="722"/>
                    </a:lnTo>
                    <a:lnTo>
                      <a:pt x="244" y="728"/>
                    </a:lnTo>
                    <a:lnTo>
                      <a:pt x="290" y="734"/>
                    </a:lnTo>
                    <a:lnTo>
                      <a:pt x="342" y="736"/>
                    </a:lnTo>
                    <a:lnTo>
                      <a:pt x="342" y="736"/>
                    </a:lnTo>
                    <a:lnTo>
                      <a:pt x="394" y="738"/>
                    </a:lnTo>
                    <a:lnTo>
                      <a:pt x="440" y="736"/>
                    </a:lnTo>
                    <a:lnTo>
                      <a:pt x="482" y="732"/>
                    </a:lnTo>
                    <a:lnTo>
                      <a:pt x="518" y="728"/>
                    </a:lnTo>
                    <a:lnTo>
                      <a:pt x="548" y="720"/>
                    </a:lnTo>
                    <a:lnTo>
                      <a:pt x="576" y="712"/>
                    </a:lnTo>
                    <a:lnTo>
                      <a:pt x="598" y="704"/>
                    </a:lnTo>
                    <a:lnTo>
                      <a:pt x="618" y="694"/>
                    </a:lnTo>
                    <a:lnTo>
                      <a:pt x="634" y="684"/>
                    </a:lnTo>
                    <a:lnTo>
                      <a:pt x="648" y="672"/>
                    </a:lnTo>
                    <a:lnTo>
                      <a:pt x="658" y="660"/>
                    </a:lnTo>
                    <a:lnTo>
                      <a:pt x="666" y="650"/>
                    </a:lnTo>
                    <a:lnTo>
                      <a:pt x="672" y="640"/>
                    </a:lnTo>
                    <a:lnTo>
                      <a:pt x="676" y="628"/>
                    </a:lnTo>
                    <a:lnTo>
                      <a:pt x="682" y="612"/>
                    </a:lnTo>
                    <a:lnTo>
                      <a:pt x="682" y="612"/>
                    </a:lnTo>
                    <a:lnTo>
                      <a:pt x="694" y="570"/>
                    </a:lnTo>
                    <a:lnTo>
                      <a:pt x="700" y="530"/>
                    </a:lnTo>
                    <a:lnTo>
                      <a:pt x="704" y="488"/>
                    </a:lnTo>
                    <a:lnTo>
                      <a:pt x="704" y="444"/>
                    </a:lnTo>
                    <a:lnTo>
                      <a:pt x="702" y="402"/>
                    </a:lnTo>
                    <a:lnTo>
                      <a:pt x="696" y="360"/>
                    </a:lnTo>
                    <a:lnTo>
                      <a:pt x="688" y="318"/>
                    </a:lnTo>
                    <a:lnTo>
                      <a:pt x="676" y="276"/>
                    </a:lnTo>
                    <a:lnTo>
                      <a:pt x="660" y="236"/>
                    </a:lnTo>
                    <a:lnTo>
                      <a:pt x="642" y="198"/>
                    </a:lnTo>
                    <a:lnTo>
                      <a:pt x="622" y="160"/>
                    </a:lnTo>
                    <a:lnTo>
                      <a:pt x="598" y="126"/>
                    </a:lnTo>
                    <a:lnTo>
                      <a:pt x="572" y="92"/>
                    </a:lnTo>
                    <a:lnTo>
                      <a:pt x="542" y="60"/>
                    </a:lnTo>
                    <a:lnTo>
                      <a:pt x="510" y="32"/>
                    </a:lnTo>
                    <a:lnTo>
                      <a:pt x="474" y="8"/>
                    </a:lnTo>
                    <a:lnTo>
                      <a:pt x="370" y="4"/>
                    </a:lnTo>
                    <a:close/>
                  </a:path>
                </a:pathLst>
              </a:custGeom>
              <a:solidFill>
                <a:srgbClr val="FECF9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0" name="Freeform 26"/>
              <p:cNvSpPr>
                <a:spLocks noEditPoints="1"/>
              </p:cNvSpPr>
              <p:nvPr/>
            </p:nvSpPr>
            <p:spPr bwMode="auto">
              <a:xfrm>
                <a:off x="7175500" y="3898900"/>
                <a:ext cx="355600" cy="650875"/>
              </a:xfrm>
              <a:custGeom>
                <a:avLst/>
                <a:gdLst>
                  <a:gd name="T0" fmla="*/ 98 w 224"/>
                  <a:gd name="T1" fmla="*/ 216 h 410"/>
                  <a:gd name="T2" fmla="*/ 78 w 224"/>
                  <a:gd name="T3" fmla="*/ 208 h 410"/>
                  <a:gd name="T4" fmla="*/ 46 w 224"/>
                  <a:gd name="T5" fmla="*/ 188 h 410"/>
                  <a:gd name="T6" fmla="*/ 34 w 224"/>
                  <a:gd name="T7" fmla="*/ 176 h 410"/>
                  <a:gd name="T8" fmla="*/ 20 w 224"/>
                  <a:gd name="T9" fmla="*/ 146 h 410"/>
                  <a:gd name="T10" fmla="*/ 16 w 224"/>
                  <a:gd name="T11" fmla="*/ 112 h 410"/>
                  <a:gd name="T12" fmla="*/ 18 w 224"/>
                  <a:gd name="T13" fmla="*/ 94 h 410"/>
                  <a:gd name="T14" fmla="*/ 30 w 224"/>
                  <a:gd name="T15" fmla="*/ 62 h 410"/>
                  <a:gd name="T16" fmla="*/ 42 w 224"/>
                  <a:gd name="T17" fmla="*/ 50 h 410"/>
                  <a:gd name="T18" fmla="*/ 70 w 224"/>
                  <a:gd name="T19" fmla="*/ 30 h 410"/>
                  <a:gd name="T20" fmla="*/ 106 w 224"/>
                  <a:gd name="T21" fmla="*/ 22 h 410"/>
                  <a:gd name="T22" fmla="*/ 140 w 224"/>
                  <a:gd name="T23" fmla="*/ 0 h 410"/>
                  <a:gd name="T24" fmla="*/ 138 w 224"/>
                  <a:gd name="T25" fmla="*/ 24 h 410"/>
                  <a:gd name="T26" fmla="*/ 172 w 224"/>
                  <a:gd name="T27" fmla="*/ 34 h 410"/>
                  <a:gd name="T28" fmla="*/ 196 w 224"/>
                  <a:gd name="T29" fmla="*/ 50 h 410"/>
                  <a:gd name="T30" fmla="*/ 206 w 224"/>
                  <a:gd name="T31" fmla="*/ 62 h 410"/>
                  <a:gd name="T32" fmla="*/ 218 w 224"/>
                  <a:gd name="T33" fmla="*/ 90 h 410"/>
                  <a:gd name="T34" fmla="*/ 162 w 224"/>
                  <a:gd name="T35" fmla="*/ 112 h 410"/>
                  <a:gd name="T36" fmla="*/ 160 w 224"/>
                  <a:gd name="T37" fmla="*/ 100 h 410"/>
                  <a:gd name="T38" fmla="*/ 146 w 224"/>
                  <a:gd name="T39" fmla="*/ 80 h 410"/>
                  <a:gd name="T40" fmla="*/ 134 w 224"/>
                  <a:gd name="T41" fmla="*/ 164 h 410"/>
                  <a:gd name="T42" fmla="*/ 158 w 224"/>
                  <a:gd name="T43" fmla="*/ 172 h 410"/>
                  <a:gd name="T44" fmla="*/ 196 w 224"/>
                  <a:gd name="T45" fmla="*/ 194 h 410"/>
                  <a:gd name="T46" fmla="*/ 206 w 224"/>
                  <a:gd name="T47" fmla="*/ 206 h 410"/>
                  <a:gd name="T48" fmla="*/ 220 w 224"/>
                  <a:gd name="T49" fmla="*/ 232 h 410"/>
                  <a:gd name="T50" fmla="*/ 224 w 224"/>
                  <a:gd name="T51" fmla="*/ 266 h 410"/>
                  <a:gd name="T52" fmla="*/ 222 w 224"/>
                  <a:gd name="T53" fmla="*/ 286 h 410"/>
                  <a:gd name="T54" fmla="*/ 208 w 224"/>
                  <a:gd name="T55" fmla="*/ 320 h 410"/>
                  <a:gd name="T56" fmla="*/ 196 w 224"/>
                  <a:gd name="T57" fmla="*/ 336 h 410"/>
                  <a:gd name="T58" fmla="*/ 166 w 224"/>
                  <a:gd name="T59" fmla="*/ 358 h 410"/>
                  <a:gd name="T60" fmla="*/ 126 w 224"/>
                  <a:gd name="T61" fmla="*/ 368 h 410"/>
                  <a:gd name="T62" fmla="*/ 90 w 224"/>
                  <a:gd name="T63" fmla="*/ 410 h 410"/>
                  <a:gd name="T64" fmla="*/ 92 w 224"/>
                  <a:gd name="T65" fmla="*/ 368 h 410"/>
                  <a:gd name="T66" fmla="*/ 56 w 224"/>
                  <a:gd name="T67" fmla="*/ 356 h 410"/>
                  <a:gd name="T68" fmla="*/ 28 w 224"/>
                  <a:gd name="T69" fmla="*/ 336 h 410"/>
                  <a:gd name="T70" fmla="*/ 18 w 224"/>
                  <a:gd name="T71" fmla="*/ 322 h 410"/>
                  <a:gd name="T72" fmla="*/ 4 w 224"/>
                  <a:gd name="T73" fmla="*/ 286 h 410"/>
                  <a:gd name="T74" fmla="*/ 60 w 224"/>
                  <a:gd name="T75" fmla="*/ 260 h 410"/>
                  <a:gd name="T76" fmla="*/ 64 w 224"/>
                  <a:gd name="T77" fmla="*/ 278 h 410"/>
                  <a:gd name="T78" fmla="*/ 72 w 224"/>
                  <a:gd name="T79" fmla="*/ 292 h 410"/>
                  <a:gd name="T80" fmla="*/ 94 w 224"/>
                  <a:gd name="T81" fmla="*/ 312 h 410"/>
                  <a:gd name="T82" fmla="*/ 104 w 224"/>
                  <a:gd name="T83" fmla="*/ 72 h 410"/>
                  <a:gd name="T84" fmla="*/ 104 w 224"/>
                  <a:gd name="T85" fmla="*/ 72 h 410"/>
                  <a:gd name="T86" fmla="*/ 82 w 224"/>
                  <a:gd name="T87" fmla="*/ 86 h 410"/>
                  <a:gd name="T88" fmla="*/ 76 w 224"/>
                  <a:gd name="T89" fmla="*/ 98 h 410"/>
                  <a:gd name="T90" fmla="*/ 72 w 224"/>
                  <a:gd name="T91" fmla="*/ 110 h 410"/>
                  <a:gd name="T92" fmla="*/ 78 w 224"/>
                  <a:gd name="T93" fmla="*/ 134 h 410"/>
                  <a:gd name="T94" fmla="*/ 88 w 224"/>
                  <a:gd name="T95" fmla="*/ 144 h 410"/>
                  <a:gd name="T96" fmla="*/ 104 w 224"/>
                  <a:gd name="T97" fmla="*/ 72 h 410"/>
                  <a:gd name="T98" fmla="*/ 128 w 224"/>
                  <a:gd name="T99" fmla="*/ 318 h 410"/>
                  <a:gd name="T100" fmla="*/ 136 w 224"/>
                  <a:gd name="T101" fmla="*/ 316 h 410"/>
                  <a:gd name="T102" fmla="*/ 150 w 224"/>
                  <a:gd name="T103" fmla="*/ 308 h 410"/>
                  <a:gd name="T104" fmla="*/ 156 w 224"/>
                  <a:gd name="T105" fmla="*/ 302 h 410"/>
                  <a:gd name="T106" fmla="*/ 164 w 224"/>
                  <a:gd name="T107" fmla="*/ 288 h 410"/>
                  <a:gd name="T108" fmla="*/ 168 w 224"/>
                  <a:gd name="T109" fmla="*/ 272 h 410"/>
                  <a:gd name="T110" fmla="*/ 168 w 224"/>
                  <a:gd name="T111" fmla="*/ 266 h 410"/>
                  <a:gd name="T112" fmla="*/ 164 w 224"/>
                  <a:gd name="T113" fmla="*/ 252 h 410"/>
                  <a:gd name="T114" fmla="*/ 160 w 224"/>
                  <a:gd name="T115" fmla="*/ 246 h 410"/>
                  <a:gd name="T116" fmla="*/ 148 w 224"/>
                  <a:gd name="T117" fmla="*/ 236 h 410"/>
                  <a:gd name="T118" fmla="*/ 128 w 224"/>
                  <a:gd name="T119" fmla="*/ 318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24" h="410">
                    <a:moveTo>
                      <a:pt x="94" y="312"/>
                    </a:moveTo>
                    <a:lnTo>
                      <a:pt x="98" y="216"/>
                    </a:lnTo>
                    <a:lnTo>
                      <a:pt x="98" y="216"/>
                    </a:lnTo>
                    <a:lnTo>
                      <a:pt x="78" y="208"/>
                    </a:lnTo>
                    <a:lnTo>
                      <a:pt x="60" y="198"/>
                    </a:lnTo>
                    <a:lnTo>
                      <a:pt x="46" y="188"/>
                    </a:lnTo>
                    <a:lnTo>
                      <a:pt x="34" y="176"/>
                    </a:lnTo>
                    <a:lnTo>
                      <a:pt x="34" y="176"/>
                    </a:lnTo>
                    <a:lnTo>
                      <a:pt x="26" y="162"/>
                    </a:lnTo>
                    <a:lnTo>
                      <a:pt x="20" y="146"/>
                    </a:lnTo>
                    <a:lnTo>
                      <a:pt x="16" y="130"/>
                    </a:lnTo>
                    <a:lnTo>
                      <a:pt x="16" y="112"/>
                    </a:lnTo>
                    <a:lnTo>
                      <a:pt x="16" y="112"/>
                    </a:lnTo>
                    <a:lnTo>
                      <a:pt x="18" y="94"/>
                    </a:lnTo>
                    <a:lnTo>
                      <a:pt x="22" y="76"/>
                    </a:lnTo>
                    <a:lnTo>
                      <a:pt x="30" y="62"/>
                    </a:lnTo>
                    <a:lnTo>
                      <a:pt x="42" y="50"/>
                    </a:lnTo>
                    <a:lnTo>
                      <a:pt x="42" y="50"/>
                    </a:lnTo>
                    <a:lnTo>
                      <a:pt x="54" y="38"/>
                    </a:lnTo>
                    <a:lnTo>
                      <a:pt x="70" y="30"/>
                    </a:lnTo>
                    <a:lnTo>
                      <a:pt x="86" y="24"/>
                    </a:lnTo>
                    <a:lnTo>
                      <a:pt x="106" y="22"/>
                    </a:lnTo>
                    <a:lnTo>
                      <a:pt x="106" y="0"/>
                    </a:lnTo>
                    <a:lnTo>
                      <a:pt x="140" y="0"/>
                    </a:lnTo>
                    <a:lnTo>
                      <a:pt x="138" y="24"/>
                    </a:lnTo>
                    <a:lnTo>
                      <a:pt x="138" y="24"/>
                    </a:lnTo>
                    <a:lnTo>
                      <a:pt x="156" y="28"/>
                    </a:lnTo>
                    <a:lnTo>
                      <a:pt x="172" y="34"/>
                    </a:lnTo>
                    <a:lnTo>
                      <a:pt x="184" y="40"/>
                    </a:lnTo>
                    <a:lnTo>
                      <a:pt x="196" y="50"/>
                    </a:lnTo>
                    <a:lnTo>
                      <a:pt x="196" y="50"/>
                    </a:lnTo>
                    <a:lnTo>
                      <a:pt x="206" y="62"/>
                    </a:lnTo>
                    <a:lnTo>
                      <a:pt x="212" y="76"/>
                    </a:lnTo>
                    <a:lnTo>
                      <a:pt x="218" y="90"/>
                    </a:lnTo>
                    <a:lnTo>
                      <a:pt x="222" y="106"/>
                    </a:lnTo>
                    <a:lnTo>
                      <a:pt x="162" y="112"/>
                    </a:lnTo>
                    <a:lnTo>
                      <a:pt x="162" y="112"/>
                    </a:lnTo>
                    <a:lnTo>
                      <a:pt x="160" y="100"/>
                    </a:lnTo>
                    <a:lnTo>
                      <a:pt x="154" y="88"/>
                    </a:lnTo>
                    <a:lnTo>
                      <a:pt x="146" y="80"/>
                    </a:lnTo>
                    <a:lnTo>
                      <a:pt x="136" y="74"/>
                    </a:lnTo>
                    <a:lnTo>
                      <a:pt x="134" y="164"/>
                    </a:lnTo>
                    <a:lnTo>
                      <a:pt x="134" y="164"/>
                    </a:lnTo>
                    <a:lnTo>
                      <a:pt x="158" y="172"/>
                    </a:lnTo>
                    <a:lnTo>
                      <a:pt x="178" y="182"/>
                    </a:lnTo>
                    <a:lnTo>
                      <a:pt x="196" y="194"/>
                    </a:lnTo>
                    <a:lnTo>
                      <a:pt x="206" y="206"/>
                    </a:lnTo>
                    <a:lnTo>
                      <a:pt x="206" y="206"/>
                    </a:lnTo>
                    <a:lnTo>
                      <a:pt x="216" y="218"/>
                    </a:lnTo>
                    <a:lnTo>
                      <a:pt x="220" y="232"/>
                    </a:lnTo>
                    <a:lnTo>
                      <a:pt x="224" y="248"/>
                    </a:lnTo>
                    <a:lnTo>
                      <a:pt x="224" y="266"/>
                    </a:lnTo>
                    <a:lnTo>
                      <a:pt x="224" y="266"/>
                    </a:lnTo>
                    <a:lnTo>
                      <a:pt x="222" y="286"/>
                    </a:lnTo>
                    <a:lnTo>
                      <a:pt x="216" y="304"/>
                    </a:lnTo>
                    <a:lnTo>
                      <a:pt x="208" y="320"/>
                    </a:lnTo>
                    <a:lnTo>
                      <a:pt x="196" y="336"/>
                    </a:lnTo>
                    <a:lnTo>
                      <a:pt x="196" y="336"/>
                    </a:lnTo>
                    <a:lnTo>
                      <a:pt x="182" y="348"/>
                    </a:lnTo>
                    <a:lnTo>
                      <a:pt x="166" y="358"/>
                    </a:lnTo>
                    <a:lnTo>
                      <a:pt x="146" y="364"/>
                    </a:lnTo>
                    <a:lnTo>
                      <a:pt x="126" y="368"/>
                    </a:lnTo>
                    <a:lnTo>
                      <a:pt x="124" y="410"/>
                    </a:lnTo>
                    <a:lnTo>
                      <a:pt x="90" y="410"/>
                    </a:lnTo>
                    <a:lnTo>
                      <a:pt x="92" y="368"/>
                    </a:lnTo>
                    <a:lnTo>
                      <a:pt x="92" y="368"/>
                    </a:lnTo>
                    <a:lnTo>
                      <a:pt x="74" y="362"/>
                    </a:lnTo>
                    <a:lnTo>
                      <a:pt x="56" y="356"/>
                    </a:lnTo>
                    <a:lnTo>
                      <a:pt x="42" y="348"/>
                    </a:lnTo>
                    <a:lnTo>
                      <a:pt x="28" y="336"/>
                    </a:lnTo>
                    <a:lnTo>
                      <a:pt x="28" y="336"/>
                    </a:lnTo>
                    <a:lnTo>
                      <a:pt x="18" y="322"/>
                    </a:lnTo>
                    <a:lnTo>
                      <a:pt x="10" y="306"/>
                    </a:lnTo>
                    <a:lnTo>
                      <a:pt x="4" y="286"/>
                    </a:lnTo>
                    <a:lnTo>
                      <a:pt x="0" y="264"/>
                    </a:lnTo>
                    <a:lnTo>
                      <a:pt x="60" y="260"/>
                    </a:lnTo>
                    <a:lnTo>
                      <a:pt x="60" y="260"/>
                    </a:lnTo>
                    <a:lnTo>
                      <a:pt x="64" y="278"/>
                    </a:lnTo>
                    <a:lnTo>
                      <a:pt x="72" y="292"/>
                    </a:lnTo>
                    <a:lnTo>
                      <a:pt x="72" y="292"/>
                    </a:lnTo>
                    <a:lnTo>
                      <a:pt x="82" y="304"/>
                    </a:lnTo>
                    <a:lnTo>
                      <a:pt x="94" y="312"/>
                    </a:lnTo>
                    <a:lnTo>
                      <a:pt x="94" y="312"/>
                    </a:lnTo>
                    <a:close/>
                    <a:moveTo>
                      <a:pt x="104" y="72"/>
                    </a:moveTo>
                    <a:lnTo>
                      <a:pt x="104" y="72"/>
                    </a:lnTo>
                    <a:lnTo>
                      <a:pt x="104" y="72"/>
                    </a:lnTo>
                    <a:lnTo>
                      <a:pt x="92" y="78"/>
                    </a:lnTo>
                    <a:lnTo>
                      <a:pt x="82" y="86"/>
                    </a:lnTo>
                    <a:lnTo>
                      <a:pt x="82" y="86"/>
                    </a:lnTo>
                    <a:lnTo>
                      <a:pt x="76" y="98"/>
                    </a:lnTo>
                    <a:lnTo>
                      <a:pt x="72" y="110"/>
                    </a:lnTo>
                    <a:lnTo>
                      <a:pt x="72" y="110"/>
                    </a:lnTo>
                    <a:lnTo>
                      <a:pt x="74" y="122"/>
                    </a:lnTo>
                    <a:lnTo>
                      <a:pt x="78" y="134"/>
                    </a:lnTo>
                    <a:lnTo>
                      <a:pt x="78" y="134"/>
                    </a:lnTo>
                    <a:lnTo>
                      <a:pt x="88" y="144"/>
                    </a:lnTo>
                    <a:lnTo>
                      <a:pt x="100" y="152"/>
                    </a:lnTo>
                    <a:lnTo>
                      <a:pt x="104" y="72"/>
                    </a:lnTo>
                    <a:close/>
                    <a:moveTo>
                      <a:pt x="128" y="318"/>
                    </a:moveTo>
                    <a:lnTo>
                      <a:pt x="128" y="318"/>
                    </a:lnTo>
                    <a:lnTo>
                      <a:pt x="128" y="318"/>
                    </a:lnTo>
                    <a:lnTo>
                      <a:pt x="136" y="316"/>
                    </a:lnTo>
                    <a:lnTo>
                      <a:pt x="144" y="312"/>
                    </a:lnTo>
                    <a:lnTo>
                      <a:pt x="150" y="308"/>
                    </a:lnTo>
                    <a:lnTo>
                      <a:pt x="156" y="302"/>
                    </a:lnTo>
                    <a:lnTo>
                      <a:pt x="156" y="302"/>
                    </a:lnTo>
                    <a:lnTo>
                      <a:pt x="160" y="296"/>
                    </a:lnTo>
                    <a:lnTo>
                      <a:pt x="164" y="288"/>
                    </a:lnTo>
                    <a:lnTo>
                      <a:pt x="166" y="280"/>
                    </a:lnTo>
                    <a:lnTo>
                      <a:pt x="168" y="272"/>
                    </a:lnTo>
                    <a:lnTo>
                      <a:pt x="168" y="272"/>
                    </a:lnTo>
                    <a:lnTo>
                      <a:pt x="168" y="266"/>
                    </a:lnTo>
                    <a:lnTo>
                      <a:pt x="166" y="258"/>
                    </a:lnTo>
                    <a:lnTo>
                      <a:pt x="164" y="252"/>
                    </a:lnTo>
                    <a:lnTo>
                      <a:pt x="160" y="246"/>
                    </a:lnTo>
                    <a:lnTo>
                      <a:pt x="160" y="246"/>
                    </a:lnTo>
                    <a:lnTo>
                      <a:pt x="154" y="240"/>
                    </a:lnTo>
                    <a:lnTo>
                      <a:pt x="148" y="236"/>
                    </a:lnTo>
                    <a:lnTo>
                      <a:pt x="130" y="228"/>
                    </a:lnTo>
                    <a:lnTo>
                      <a:pt x="128" y="318"/>
                    </a:lnTo>
                    <a:close/>
                  </a:path>
                </a:pathLst>
              </a:custGeom>
              <a:solidFill>
                <a:srgbClr val="8057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1" name="Freeform 27"/>
              <p:cNvSpPr>
                <a:spLocks/>
              </p:cNvSpPr>
              <p:nvPr/>
            </p:nvSpPr>
            <p:spPr bwMode="auto">
              <a:xfrm>
                <a:off x="7051675" y="3333750"/>
                <a:ext cx="333375" cy="311150"/>
              </a:xfrm>
              <a:custGeom>
                <a:avLst/>
                <a:gdLst>
                  <a:gd name="T0" fmla="*/ 210 w 210"/>
                  <a:gd name="T1" fmla="*/ 196 h 196"/>
                  <a:gd name="T2" fmla="*/ 162 w 210"/>
                  <a:gd name="T3" fmla="*/ 0 h 196"/>
                  <a:gd name="T4" fmla="*/ 162 w 210"/>
                  <a:gd name="T5" fmla="*/ 0 h 196"/>
                  <a:gd name="T6" fmla="*/ 128 w 210"/>
                  <a:gd name="T7" fmla="*/ 8 h 196"/>
                  <a:gd name="T8" fmla="*/ 94 w 210"/>
                  <a:gd name="T9" fmla="*/ 20 h 196"/>
                  <a:gd name="T10" fmla="*/ 62 w 210"/>
                  <a:gd name="T11" fmla="*/ 34 h 196"/>
                  <a:gd name="T12" fmla="*/ 62 w 210"/>
                  <a:gd name="T13" fmla="*/ 34 h 196"/>
                  <a:gd name="T14" fmla="*/ 34 w 210"/>
                  <a:gd name="T15" fmla="*/ 48 h 196"/>
                  <a:gd name="T16" fmla="*/ 14 w 210"/>
                  <a:gd name="T17" fmla="*/ 60 h 196"/>
                  <a:gd name="T18" fmla="*/ 0 w 210"/>
                  <a:gd name="T19" fmla="*/ 70 h 196"/>
                  <a:gd name="T20" fmla="*/ 110 w 210"/>
                  <a:gd name="T21" fmla="*/ 190 h 196"/>
                  <a:gd name="T22" fmla="*/ 152 w 210"/>
                  <a:gd name="T23" fmla="*/ 192 h 196"/>
                  <a:gd name="T24" fmla="*/ 210 w 210"/>
                  <a:gd name="T25" fmla="*/ 196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0" h="196">
                    <a:moveTo>
                      <a:pt x="210" y="196"/>
                    </a:moveTo>
                    <a:lnTo>
                      <a:pt x="162" y="0"/>
                    </a:lnTo>
                    <a:lnTo>
                      <a:pt x="162" y="0"/>
                    </a:lnTo>
                    <a:lnTo>
                      <a:pt x="128" y="8"/>
                    </a:lnTo>
                    <a:lnTo>
                      <a:pt x="94" y="20"/>
                    </a:lnTo>
                    <a:lnTo>
                      <a:pt x="62" y="34"/>
                    </a:lnTo>
                    <a:lnTo>
                      <a:pt x="62" y="34"/>
                    </a:lnTo>
                    <a:lnTo>
                      <a:pt x="34" y="48"/>
                    </a:lnTo>
                    <a:lnTo>
                      <a:pt x="14" y="60"/>
                    </a:lnTo>
                    <a:lnTo>
                      <a:pt x="0" y="70"/>
                    </a:lnTo>
                    <a:lnTo>
                      <a:pt x="110" y="190"/>
                    </a:lnTo>
                    <a:lnTo>
                      <a:pt x="152" y="192"/>
                    </a:lnTo>
                    <a:lnTo>
                      <a:pt x="210" y="196"/>
                    </a:lnTo>
                    <a:close/>
                  </a:path>
                </a:pathLst>
              </a:custGeom>
              <a:solidFill>
                <a:srgbClr val="FECF9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2" name="Freeform 28"/>
              <p:cNvSpPr>
                <a:spLocks/>
              </p:cNvSpPr>
              <p:nvPr/>
            </p:nvSpPr>
            <p:spPr bwMode="auto">
              <a:xfrm>
                <a:off x="7242175" y="3333750"/>
                <a:ext cx="82550" cy="127000"/>
              </a:xfrm>
              <a:custGeom>
                <a:avLst/>
                <a:gdLst>
                  <a:gd name="T0" fmla="*/ 52 w 52"/>
                  <a:gd name="T1" fmla="*/ 46 h 80"/>
                  <a:gd name="T2" fmla="*/ 52 w 52"/>
                  <a:gd name="T3" fmla="*/ 46 h 80"/>
                  <a:gd name="T4" fmla="*/ 52 w 52"/>
                  <a:gd name="T5" fmla="*/ 38 h 80"/>
                  <a:gd name="T6" fmla="*/ 48 w 52"/>
                  <a:gd name="T7" fmla="*/ 22 h 80"/>
                  <a:gd name="T8" fmla="*/ 42 w 52"/>
                  <a:gd name="T9" fmla="*/ 0 h 80"/>
                  <a:gd name="T10" fmla="*/ 0 w 52"/>
                  <a:gd name="T11" fmla="*/ 38 h 80"/>
                  <a:gd name="T12" fmla="*/ 10 w 52"/>
                  <a:gd name="T13" fmla="*/ 80 h 80"/>
                  <a:gd name="T14" fmla="*/ 52 w 52"/>
                  <a:gd name="T15" fmla="*/ 46 h 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80">
                    <a:moveTo>
                      <a:pt x="52" y="46"/>
                    </a:moveTo>
                    <a:lnTo>
                      <a:pt x="52" y="46"/>
                    </a:lnTo>
                    <a:lnTo>
                      <a:pt x="52" y="38"/>
                    </a:lnTo>
                    <a:lnTo>
                      <a:pt x="48" y="22"/>
                    </a:lnTo>
                    <a:lnTo>
                      <a:pt x="42" y="0"/>
                    </a:lnTo>
                    <a:lnTo>
                      <a:pt x="0" y="38"/>
                    </a:lnTo>
                    <a:lnTo>
                      <a:pt x="10" y="80"/>
                    </a:lnTo>
                    <a:lnTo>
                      <a:pt x="52" y="46"/>
                    </a:lnTo>
                    <a:close/>
                  </a:path>
                </a:pathLst>
              </a:custGeom>
              <a:solidFill>
                <a:srgbClr val="B995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3" name="Freeform 29"/>
              <p:cNvSpPr>
                <a:spLocks/>
              </p:cNvSpPr>
              <p:nvPr/>
            </p:nvSpPr>
            <p:spPr bwMode="auto">
              <a:xfrm>
                <a:off x="7242175" y="3343275"/>
                <a:ext cx="228600" cy="327025"/>
              </a:xfrm>
              <a:custGeom>
                <a:avLst/>
                <a:gdLst>
                  <a:gd name="T0" fmla="*/ 0 w 144"/>
                  <a:gd name="T1" fmla="*/ 32 h 206"/>
                  <a:gd name="T2" fmla="*/ 0 w 144"/>
                  <a:gd name="T3" fmla="*/ 32 h 206"/>
                  <a:gd name="T4" fmla="*/ 0 w 144"/>
                  <a:gd name="T5" fmla="*/ 30 h 206"/>
                  <a:gd name="T6" fmla="*/ 6 w 144"/>
                  <a:gd name="T7" fmla="*/ 28 h 206"/>
                  <a:gd name="T8" fmla="*/ 22 w 144"/>
                  <a:gd name="T9" fmla="*/ 22 h 206"/>
                  <a:gd name="T10" fmla="*/ 72 w 144"/>
                  <a:gd name="T11" fmla="*/ 10 h 206"/>
                  <a:gd name="T12" fmla="*/ 122 w 144"/>
                  <a:gd name="T13" fmla="*/ 2 h 206"/>
                  <a:gd name="T14" fmla="*/ 138 w 144"/>
                  <a:gd name="T15" fmla="*/ 0 h 206"/>
                  <a:gd name="T16" fmla="*/ 142 w 144"/>
                  <a:gd name="T17" fmla="*/ 0 h 206"/>
                  <a:gd name="T18" fmla="*/ 144 w 144"/>
                  <a:gd name="T19" fmla="*/ 2 h 206"/>
                  <a:gd name="T20" fmla="*/ 144 w 144"/>
                  <a:gd name="T21" fmla="*/ 2 h 206"/>
                  <a:gd name="T22" fmla="*/ 140 w 144"/>
                  <a:gd name="T23" fmla="*/ 102 h 206"/>
                  <a:gd name="T24" fmla="*/ 136 w 144"/>
                  <a:gd name="T25" fmla="*/ 166 h 206"/>
                  <a:gd name="T26" fmla="*/ 134 w 144"/>
                  <a:gd name="T27" fmla="*/ 188 h 206"/>
                  <a:gd name="T28" fmla="*/ 132 w 144"/>
                  <a:gd name="T29" fmla="*/ 196 h 206"/>
                  <a:gd name="T30" fmla="*/ 132 w 144"/>
                  <a:gd name="T31" fmla="*/ 196 h 206"/>
                  <a:gd name="T32" fmla="*/ 114 w 144"/>
                  <a:gd name="T33" fmla="*/ 198 h 206"/>
                  <a:gd name="T34" fmla="*/ 82 w 144"/>
                  <a:gd name="T35" fmla="*/ 202 h 206"/>
                  <a:gd name="T36" fmla="*/ 52 w 144"/>
                  <a:gd name="T37" fmla="*/ 206 h 206"/>
                  <a:gd name="T38" fmla="*/ 42 w 144"/>
                  <a:gd name="T39" fmla="*/ 206 h 206"/>
                  <a:gd name="T40" fmla="*/ 40 w 144"/>
                  <a:gd name="T41" fmla="*/ 206 h 206"/>
                  <a:gd name="T42" fmla="*/ 38 w 144"/>
                  <a:gd name="T43" fmla="*/ 206 h 206"/>
                  <a:gd name="T44" fmla="*/ 38 w 144"/>
                  <a:gd name="T45" fmla="*/ 206 h 206"/>
                  <a:gd name="T46" fmla="*/ 38 w 144"/>
                  <a:gd name="T47" fmla="*/ 196 h 206"/>
                  <a:gd name="T48" fmla="*/ 34 w 144"/>
                  <a:gd name="T49" fmla="*/ 176 h 206"/>
                  <a:gd name="T50" fmla="*/ 20 w 144"/>
                  <a:gd name="T51" fmla="*/ 116 h 206"/>
                  <a:gd name="T52" fmla="*/ 0 w 144"/>
                  <a:gd name="T53" fmla="*/ 32 h 206"/>
                  <a:gd name="T54" fmla="*/ 0 w 144"/>
                  <a:gd name="T55" fmla="*/ 32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4" h="206">
                    <a:moveTo>
                      <a:pt x="0" y="32"/>
                    </a:moveTo>
                    <a:lnTo>
                      <a:pt x="0" y="32"/>
                    </a:lnTo>
                    <a:lnTo>
                      <a:pt x="0" y="30"/>
                    </a:lnTo>
                    <a:lnTo>
                      <a:pt x="6" y="28"/>
                    </a:lnTo>
                    <a:lnTo>
                      <a:pt x="22" y="22"/>
                    </a:lnTo>
                    <a:lnTo>
                      <a:pt x="72" y="10"/>
                    </a:lnTo>
                    <a:lnTo>
                      <a:pt x="122" y="2"/>
                    </a:lnTo>
                    <a:lnTo>
                      <a:pt x="138" y="0"/>
                    </a:lnTo>
                    <a:lnTo>
                      <a:pt x="142" y="0"/>
                    </a:lnTo>
                    <a:lnTo>
                      <a:pt x="144" y="2"/>
                    </a:lnTo>
                    <a:lnTo>
                      <a:pt x="144" y="2"/>
                    </a:lnTo>
                    <a:lnTo>
                      <a:pt x="140" y="102"/>
                    </a:lnTo>
                    <a:lnTo>
                      <a:pt x="136" y="166"/>
                    </a:lnTo>
                    <a:lnTo>
                      <a:pt x="134" y="188"/>
                    </a:lnTo>
                    <a:lnTo>
                      <a:pt x="132" y="196"/>
                    </a:lnTo>
                    <a:lnTo>
                      <a:pt x="132" y="196"/>
                    </a:lnTo>
                    <a:lnTo>
                      <a:pt x="114" y="198"/>
                    </a:lnTo>
                    <a:lnTo>
                      <a:pt x="82" y="202"/>
                    </a:lnTo>
                    <a:lnTo>
                      <a:pt x="52" y="206"/>
                    </a:lnTo>
                    <a:lnTo>
                      <a:pt x="42" y="206"/>
                    </a:lnTo>
                    <a:lnTo>
                      <a:pt x="40" y="206"/>
                    </a:lnTo>
                    <a:lnTo>
                      <a:pt x="38" y="206"/>
                    </a:lnTo>
                    <a:lnTo>
                      <a:pt x="38" y="206"/>
                    </a:lnTo>
                    <a:lnTo>
                      <a:pt x="38" y="196"/>
                    </a:lnTo>
                    <a:lnTo>
                      <a:pt x="34" y="176"/>
                    </a:lnTo>
                    <a:lnTo>
                      <a:pt x="20" y="116"/>
                    </a:lnTo>
                    <a:lnTo>
                      <a:pt x="0" y="32"/>
                    </a:lnTo>
                    <a:lnTo>
                      <a:pt x="0" y="32"/>
                    </a:lnTo>
                    <a:close/>
                  </a:path>
                </a:pathLst>
              </a:custGeom>
              <a:solidFill>
                <a:srgbClr val="E2B6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4" name="Freeform 30"/>
              <p:cNvSpPr>
                <a:spLocks/>
              </p:cNvSpPr>
              <p:nvPr/>
            </p:nvSpPr>
            <p:spPr bwMode="auto">
              <a:xfrm>
                <a:off x="7404100" y="3346450"/>
                <a:ext cx="66675" cy="123825"/>
              </a:xfrm>
              <a:custGeom>
                <a:avLst/>
                <a:gdLst>
                  <a:gd name="T0" fmla="*/ 0 w 42"/>
                  <a:gd name="T1" fmla="*/ 78 h 78"/>
                  <a:gd name="T2" fmla="*/ 2 w 42"/>
                  <a:gd name="T3" fmla="*/ 12 h 78"/>
                  <a:gd name="T4" fmla="*/ 42 w 42"/>
                  <a:gd name="T5" fmla="*/ 0 h 78"/>
                  <a:gd name="T6" fmla="*/ 40 w 42"/>
                  <a:gd name="T7" fmla="*/ 48 h 78"/>
                  <a:gd name="T8" fmla="*/ 0 w 42"/>
                  <a:gd name="T9" fmla="*/ 78 h 78"/>
                </a:gdLst>
                <a:ahLst/>
                <a:cxnLst>
                  <a:cxn ang="0">
                    <a:pos x="T0" y="T1"/>
                  </a:cxn>
                  <a:cxn ang="0">
                    <a:pos x="T2" y="T3"/>
                  </a:cxn>
                  <a:cxn ang="0">
                    <a:pos x="T4" y="T5"/>
                  </a:cxn>
                  <a:cxn ang="0">
                    <a:pos x="T6" y="T7"/>
                  </a:cxn>
                  <a:cxn ang="0">
                    <a:pos x="T8" y="T9"/>
                  </a:cxn>
                </a:cxnLst>
                <a:rect l="0" t="0" r="r" b="b"/>
                <a:pathLst>
                  <a:path w="42" h="78">
                    <a:moveTo>
                      <a:pt x="0" y="78"/>
                    </a:moveTo>
                    <a:lnTo>
                      <a:pt x="2" y="12"/>
                    </a:lnTo>
                    <a:lnTo>
                      <a:pt x="42" y="0"/>
                    </a:lnTo>
                    <a:lnTo>
                      <a:pt x="40" y="48"/>
                    </a:lnTo>
                    <a:lnTo>
                      <a:pt x="0" y="78"/>
                    </a:lnTo>
                    <a:close/>
                  </a:path>
                </a:pathLst>
              </a:custGeom>
              <a:solidFill>
                <a:srgbClr val="B995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5" name="Freeform 31"/>
              <p:cNvSpPr>
                <a:spLocks/>
              </p:cNvSpPr>
              <p:nvPr/>
            </p:nvSpPr>
            <p:spPr bwMode="auto">
              <a:xfrm>
                <a:off x="7400925" y="3365500"/>
                <a:ext cx="295275" cy="298450"/>
              </a:xfrm>
              <a:custGeom>
                <a:avLst/>
                <a:gdLst>
                  <a:gd name="T0" fmla="*/ 4 w 186"/>
                  <a:gd name="T1" fmla="*/ 0 h 188"/>
                  <a:gd name="T2" fmla="*/ 4 w 186"/>
                  <a:gd name="T3" fmla="*/ 0 h 188"/>
                  <a:gd name="T4" fmla="*/ 40 w 186"/>
                  <a:gd name="T5" fmla="*/ 4 h 188"/>
                  <a:gd name="T6" fmla="*/ 104 w 186"/>
                  <a:gd name="T7" fmla="*/ 14 h 188"/>
                  <a:gd name="T8" fmla="*/ 162 w 186"/>
                  <a:gd name="T9" fmla="*/ 22 h 188"/>
                  <a:gd name="T10" fmla="*/ 180 w 186"/>
                  <a:gd name="T11" fmla="*/ 26 h 188"/>
                  <a:gd name="T12" fmla="*/ 186 w 186"/>
                  <a:gd name="T13" fmla="*/ 28 h 188"/>
                  <a:gd name="T14" fmla="*/ 186 w 186"/>
                  <a:gd name="T15" fmla="*/ 28 h 188"/>
                  <a:gd name="T16" fmla="*/ 180 w 186"/>
                  <a:gd name="T17" fmla="*/ 36 h 188"/>
                  <a:gd name="T18" fmla="*/ 168 w 186"/>
                  <a:gd name="T19" fmla="*/ 52 h 188"/>
                  <a:gd name="T20" fmla="*/ 132 w 186"/>
                  <a:gd name="T21" fmla="*/ 104 h 188"/>
                  <a:gd name="T22" fmla="*/ 98 w 186"/>
                  <a:gd name="T23" fmla="*/ 158 h 188"/>
                  <a:gd name="T24" fmla="*/ 86 w 186"/>
                  <a:gd name="T25" fmla="*/ 176 h 188"/>
                  <a:gd name="T26" fmla="*/ 82 w 186"/>
                  <a:gd name="T27" fmla="*/ 186 h 188"/>
                  <a:gd name="T28" fmla="*/ 82 w 186"/>
                  <a:gd name="T29" fmla="*/ 186 h 188"/>
                  <a:gd name="T30" fmla="*/ 82 w 186"/>
                  <a:gd name="T31" fmla="*/ 188 h 188"/>
                  <a:gd name="T32" fmla="*/ 78 w 186"/>
                  <a:gd name="T33" fmla="*/ 188 h 188"/>
                  <a:gd name="T34" fmla="*/ 70 w 186"/>
                  <a:gd name="T35" fmla="*/ 188 h 188"/>
                  <a:gd name="T36" fmla="*/ 40 w 186"/>
                  <a:gd name="T37" fmla="*/ 184 h 188"/>
                  <a:gd name="T38" fmla="*/ 0 w 186"/>
                  <a:gd name="T39" fmla="*/ 174 h 188"/>
                  <a:gd name="T40" fmla="*/ 4 w 186"/>
                  <a:gd name="T41" fmla="*/ 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6" h="188">
                    <a:moveTo>
                      <a:pt x="4" y="0"/>
                    </a:moveTo>
                    <a:lnTo>
                      <a:pt x="4" y="0"/>
                    </a:lnTo>
                    <a:lnTo>
                      <a:pt x="40" y="4"/>
                    </a:lnTo>
                    <a:lnTo>
                      <a:pt x="104" y="14"/>
                    </a:lnTo>
                    <a:lnTo>
                      <a:pt x="162" y="22"/>
                    </a:lnTo>
                    <a:lnTo>
                      <a:pt x="180" y="26"/>
                    </a:lnTo>
                    <a:lnTo>
                      <a:pt x="186" y="28"/>
                    </a:lnTo>
                    <a:lnTo>
                      <a:pt x="186" y="28"/>
                    </a:lnTo>
                    <a:lnTo>
                      <a:pt x="180" y="36"/>
                    </a:lnTo>
                    <a:lnTo>
                      <a:pt x="168" y="52"/>
                    </a:lnTo>
                    <a:lnTo>
                      <a:pt x="132" y="104"/>
                    </a:lnTo>
                    <a:lnTo>
                      <a:pt x="98" y="158"/>
                    </a:lnTo>
                    <a:lnTo>
                      <a:pt x="86" y="176"/>
                    </a:lnTo>
                    <a:lnTo>
                      <a:pt x="82" y="186"/>
                    </a:lnTo>
                    <a:lnTo>
                      <a:pt x="82" y="186"/>
                    </a:lnTo>
                    <a:lnTo>
                      <a:pt x="82" y="188"/>
                    </a:lnTo>
                    <a:lnTo>
                      <a:pt x="78" y="188"/>
                    </a:lnTo>
                    <a:lnTo>
                      <a:pt x="70" y="188"/>
                    </a:lnTo>
                    <a:lnTo>
                      <a:pt x="40" y="184"/>
                    </a:lnTo>
                    <a:lnTo>
                      <a:pt x="0" y="174"/>
                    </a:lnTo>
                    <a:lnTo>
                      <a:pt x="4" y="0"/>
                    </a:lnTo>
                    <a:close/>
                  </a:path>
                </a:pathLst>
              </a:custGeom>
              <a:solidFill>
                <a:srgbClr val="FECF9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6" name="Freeform 32"/>
              <p:cNvSpPr>
                <a:spLocks/>
              </p:cNvSpPr>
              <p:nvPr/>
            </p:nvSpPr>
            <p:spPr bwMode="auto">
              <a:xfrm>
                <a:off x="7185025" y="3600450"/>
                <a:ext cx="381000" cy="85725"/>
              </a:xfrm>
              <a:custGeom>
                <a:avLst/>
                <a:gdLst>
                  <a:gd name="T0" fmla="*/ 0 w 240"/>
                  <a:gd name="T1" fmla="*/ 44 h 54"/>
                  <a:gd name="T2" fmla="*/ 238 w 240"/>
                  <a:gd name="T3" fmla="*/ 54 h 54"/>
                  <a:gd name="T4" fmla="*/ 240 w 240"/>
                  <a:gd name="T5" fmla="*/ 10 h 54"/>
                  <a:gd name="T6" fmla="*/ 2 w 240"/>
                  <a:gd name="T7" fmla="*/ 0 h 54"/>
                  <a:gd name="T8" fmla="*/ 0 w 240"/>
                  <a:gd name="T9" fmla="*/ 44 h 54"/>
                </a:gdLst>
                <a:ahLst/>
                <a:cxnLst>
                  <a:cxn ang="0">
                    <a:pos x="T0" y="T1"/>
                  </a:cxn>
                  <a:cxn ang="0">
                    <a:pos x="T2" y="T3"/>
                  </a:cxn>
                  <a:cxn ang="0">
                    <a:pos x="T4" y="T5"/>
                  </a:cxn>
                  <a:cxn ang="0">
                    <a:pos x="T6" y="T7"/>
                  </a:cxn>
                  <a:cxn ang="0">
                    <a:pos x="T8" y="T9"/>
                  </a:cxn>
                </a:cxnLst>
                <a:rect l="0" t="0" r="r" b="b"/>
                <a:pathLst>
                  <a:path w="240" h="54">
                    <a:moveTo>
                      <a:pt x="0" y="44"/>
                    </a:moveTo>
                    <a:lnTo>
                      <a:pt x="238" y="54"/>
                    </a:lnTo>
                    <a:lnTo>
                      <a:pt x="240" y="10"/>
                    </a:lnTo>
                    <a:lnTo>
                      <a:pt x="2" y="0"/>
                    </a:lnTo>
                    <a:lnTo>
                      <a:pt x="0" y="44"/>
                    </a:lnTo>
                    <a:close/>
                  </a:path>
                </a:pathLst>
              </a:custGeom>
              <a:solidFill>
                <a:srgbClr val="9D4C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62" name="Group 61"/>
            <p:cNvGrpSpPr/>
            <p:nvPr/>
          </p:nvGrpSpPr>
          <p:grpSpPr>
            <a:xfrm>
              <a:off x="3831621" y="1507869"/>
              <a:ext cx="918390" cy="555305"/>
              <a:chOff x="5511889" y="3367697"/>
              <a:chExt cx="1341357" cy="811052"/>
            </a:xfrm>
          </p:grpSpPr>
          <p:sp>
            <p:nvSpPr>
              <p:cNvPr id="63" name="Freeform 33"/>
              <p:cNvSpPr>
                <a:spLocks/>
              </p:cNvSpPr>
              <p:nvPr/>
            </p:nvSpPr>
            <p:spPr bwMode="auto">
              <a:xfrm>
                <a:off x="5938212" y="3776689"/>
                <a:ext cx="499110" cy="246088"/>
              </a:xfrm>
              <a:custGeom>
                <a:avLst/>
                <a:gdLst>
                  <a:gd name="T0" fmla="*/ 132 w 288"/>
                  <a:gd name="T1" fmla="*/ 4 h 142"/>
                  <a:gd name="T2" fmla="*/ 132 w 288"/>
                  <a:gd name="T3" fmla="*/ 4 h 142"/>
                  <a:gd name="T4" fmla="*/ 102 w 288"/>
                  <a:gd name="T5" fmla="*/ 12 h 142"/>
                  <a:gd name="T6" fmla="*/ 76 w 288"/>
                  <a:gd name="T7" fmla="*/ 20 h 142"/>
                  <a:gd name="T8" fmla="*/ 52 w 288"/>
                  <a:gd name="T9" fmla="*/ 32 h 142"/>
                  <a:gd name="T10" fmla="*/ 34 w 288"/>
                  <a:gd name="T11" fmla="*/ 44 h 142"/>
                  <a:gd name="T12" fmla="*/ 18 w 288"/>
                  <a:gd name="T13" fmla="*/ 56 h 142"/>
                  <a:gd name="T14" fmla="*/ 6 w 288"/>
                  <a:gd name="T15" fmla="*/ 70 h 142"/>
                  <a:gd name="T16" fmla="*/ 2 w 288"/>
                  <a:gd name="T17" fmla="*/ 76 h 142"/>
                  <a:gd name="T18" fmla="*/ 0 w 288"/>
                  <a:gd name="T19" fmla="*/ 84 h 142"/>
                  <a:gd name="T20" fmla="*/ 0 w 288"/>
                  <a:gd name="T21" fmla="*/ 90 h 142"/>
                  <a:gd name="T22" fmla="*/ 0 w 288"/>
                  <a:gd name="T23" fmla="*/ 98 h 142"/>
                  <a:gd name="T24" fmla="*/ 0 w 288"/>
                  <a:gd name="T25" fmla="*/ 98 h 142"/>
                  <a:gd name="T26" fmla="*/ 2 w 288"/>
                  <a:gd name="T27" fmla="*/ 104 h 142"/>
                  <a:gd name="T28" fmla="*/ 4 w 288"/>
                  <a:gd name="T29" fmla="*/ 110 h 142"/>
                  <a:gd name="T30" fmla="*/ 10 w 288"/>
                  <a:gd name="T31" fmla="*/ 116 h 142"/>
                  <a:gd name="T32" fmla="*/ 16 w 288"/>
                  <a:gd name="T33" fmla="*/ 120 h 142"/>
                  <a:gd name="T34" fmla="*/ 30 w 288"/>
                  <a:gd name="T35" fmla="*/ 130 h 142"/>
                  <a:gd name="T36" fmla="*/ 50 w 288"/>
                  <a:gd name="T37" fmla="*/ 136 h 142"/>
                  <a:gd name="T38" fmla="*/ 74 w 288"/>
                  <a:gd name="T39" fmla="*/ 140 h 142"/>
                  <a:gd name="T40" fmla="*/ 98 w 288"/>
                  <a:gd name="T41" fmla="*/ 142 h 142"/>
                  <a:gd name="T42" fmla="*/ 126 w 288"/>
                  <a:gd name="T43" fmla="*/ 140 h 142"/>
                  <a:gd name="T44" fmla="*/ 156 w 288"/>
                  <a:gd name="T45" fmla="*/ 136 h 142"/>
                  <a:gd name="T46" fmla="*/ 156 w 288"/>
                  <a:gd name="T47" fmla="*/ 136 h 142"/>
                  <a:gd name="T48" fmla="*/ 184 w 288"/>
                  <a:gd name="T49" fmla="*/ 130 h 142"/>
                  <a:gd name="T50" fmla="*/ 210 w 288"/>
                  <a:gd name="T51" fmla="*/ 120 h 142"/>
                  <a:gd name="T52" fmla="*/ 234 w 288"/>
                  <a:gd name="T53" fmla="*/ 110 h 142"/>
                  <a:gd name="T54" fmla="*/ 254 w 288"/>
                  <a:gd name="T55" fmla="*/ 98 h 142"/>
                  <a:gd name="T56" fmla="*/ 270 w 288"/>
                  <a:gd name="T57" fmla="*/ 84 h 142"/>
                  <a:gd name="T58" fmla="*/ 280 w 288"/>
                  <a:gd name="T59" fmla="*/ 72 h 142"/>
                  <a:gd name="T60" fmla="*/ 284 w 288"/>
                  <a:gd name="T61" fmla="*/ 64 h 142"/>
                  <a:gd name="T62" fmla="*/ 286 w 288"/>
                  <a:gd name="T63" fmla="*/ 58 h 142"/>
                  <a:gd name="T64" fmla="*/ 288 w 288"/>
                  <a:gd name="T65" fmla="*/ 50 h 142"/>
                  <a:gd name="T66" fmla="*/ 288 w 288"/>
                  <a:gd name="T67" fmla="*/ 44 h 142"/>
                  <a:gd name="T68" fmla="*/ 288 w 288"/>
                  <a:gd name="T69" fmla="*/ 44 h 142"/>
                  <a:gd name="T70" fmla="*/ 286 w 288"/>
                  <a:gd name="T71" fmla="*/ 38 h 142"/>
                  <a:gd name="T72" fmla="*/ 282 w 288"/>
                  <a:gd name="T73" fmla="*/ 32 h 142"/>
                  <a:gd name="T74" fmla="*/ 278 w 288"/>
                  <a:gd name="T75" fmla="*/ 26 h 142"/>
                  <a:gd name="T76" fmla="*/ 272 w 288"/>
                  <a:gd name="T77" fmla="*/ 20 h 142"/>
                  <a:gd name="T78" fmla="*/ 256 w 288"/>
                  <a:gd name="T79" fmla="*/ 12 h 142"/>
                  <a:gd name="T80" fmla="*/ 236 w 288"/>
                  <a:gd name="T81" fmla="*/ 6 h 142"/>
                  <a:gd name="T82" fmla="*/ 214 w 288"/>
                  <a:gd name="T83" fmla="*/ 2 h 142"/>
                  <a:gd name="T84" fmla="*/ 188 w 288"/>
                  <a:gd name="T85" fmla="*/ 0 h 142"/>
                  <a:gd name="T86" fmla="*/ 160 w 288"/>
                  <a:gd name="T87" fmla="*/ 0 h 142"/>
                  <a:gd name="T88" fmla="*/ 132 w 288"/>
                  <a:gd name="T89" fmla="*/ 4 h 142"/>
                  <a:gd name="T90" fmla="*/ 132 w 288"/>
                  <a:gd name="T91" fmla="*/ 4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88" h="142">
                    <a:moveTo>
                      <a:pt x="132" y="4"/>
                    </a:moveTo>
                    <a:lnTo>
                      <a:pt x="132" y="4"/>
                    </a:lnTo>
                    <a:lnTo>
                      <a:pt x="102" y="12"/>
                    </a:lnTo>
                    <a:lnTo>
                      <a:pt x="76" y="20"/>
                    </a:lnTo>
                    <a:lnTo>
                      <a:pt x="52" y="32"/>
                    </a:lnTo>
                    <a:lnTo>
                      <a:pt x="34" y="44"/>
                    </a:lnTo>
                    <a:lnTo>
                      <a:pt x="18" y="56"/>
                    </a:lnTo>
                    <a:lnTo>
                      <a:pt x="6" y="70"/>
                    </a:lnTo>
                    <a:lnTo>
                      <a:pt x="2" y="76"/>
                    </a:lnTo>
                    <a:lnTo>
                      <a:pt x="0" y="84"/>
                    </a:lnTo>
                    <a:lnTo>
                      <a:pt x="0" y="90"/>
                    </a:lnTo>
                    <a:lnTo>
                      <a:pt x="0" y="98"/>
                    </a:lnTo>
                    <a:lnTo>
                      <a:pt x="0" y="98"/>
                    </a:lnTo>
                    <a:lnTo>
                      <a:pt x="2" y="104"/>
                    </a:lnTo>
                    <a:lnTo>
                      <a:pt x="4" y="110"/>
                    </a:lnTo>
                    <a:lnTo>
                      <a:pt x="10" y="116"/>
                    </a:lnTo>
                    <a:lnTo>
                      <a:pt x="16" y="120"/>
                    </a:lnTo>
                    <a:lnTo>
                      <a:pt x="30" y="130"/>
                    </a:lnTo>
                    <a:lnTo>
                      <a:pt x="50" y="136"/>
                    </a:lnTo>
                    <a:lnTo>
                      <a:pt x="74" y="140"/>
                    </a:lnTo>
                    <a:lnTo>
                      <a:pt x="98" y="142"/>
                    </a:lnTo>
                    <a:lnTo>
                      <a:pt x="126" y="140"/>
                    </a:lnTo>
                    <a:lnTo>
                      <a:pt x="156" y="136"/>
                    </a:lnTo>
                    <a:lnTo>
                      <a:pt x="156" y="136"/>
                    </a:lnTo>
                    <a:lnTo>
                      <a:pt x="184" y="130"/>
                    </a:lnTo>
                    <a:lnTo>
                      <a:pt x="210" y="120"/>
                    </a:lnTo>
                    <a:lnTo>
                      <a:pt x="234" y="110"/>
                    </a:lnTo>
                    <a:lnTo>
                      <a:pt x="254" y="98"/>
                    </a:lnTo>
                    <a:lnTo>
                      <a:pt x="270" y="84"/>
                    </a:lnTo>
                    <a:lnTo>
                      <a:pt x="280" y="72"/>
                    </a:lnTo>
                    <a:lnTo>
                      <a:pt x="284" y="64"/>
                    </a:lnTo>
                    <a:lnTo>
                      <a:pt x="286" y="58"/>
                    </a:lnTo>
                    <a:lnTo>
                      <a:pt x="288" y="50"/>
                    </a:lnTo>
                    <a:lnTo>
                      <a:pt x="288" y="44"/>
                    </a:lnTo>
                    <a:lnTo>
                      <a:pt x="288" y="44"/>
                    </a:lnTo>
                    <a:lnTo>
                      <a:pt x="286" y="38"/>
                    </a:lnTo>
                    <a:lnTo>
                      <a:pt x="282" y="32"/>
                    </a:lnTo>
                    <a:lnTo>
                      <a:pt x="278" y="26"/>
                    </a:lnTo>
                    <a:lnTo>
                      <a:pt x="272" y="20"/>
                    </a:lnTo>
                    <a:lnTo>
                      <a:pt x="256" y="12"/>
                    </a:lnTo>
                    <a:lnTo>
                      <a:pt x="236" y="6"/>
                    </a:lnTo>
                    <a:lnTo>
                      <a:pt x="214" y="2"/>
                    </a:lnTo>
                    <a:lnTo>
                      <a:pt x="188" y="0"/>
                    </a:lnTo>
                    <a:lnTo>
                      <a:pt x="160" y="0"/>
                    </a:lnTo>
                    <a:lnTo>
                      <a:pt x="132" y="4"/>
                    </a:lnTo>
                    <a:lnTo>
                      <a:pt x="132" y="4"/>
                    </a:lnTo>
                    <a:close/>
                  </a:path>
                </a:pathLst>
              </a:custGeom>
              <a:solidFill>
                <a:srgbClr val="ED9C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2" name="Freeform 34"/>
              <p:cNvSpPr>
                <a:spLocks/>
              </p:cNvSpPr>
              <p:nvPr/>
            </p:nvSpPr>
            <p:spPr bwMode="auto">
              <a:xfrm>
                <a:off x="5969406" y="3797485"/>
                <a:ext cx="433255" cy="180234"/>
              </a:xfrm>
              <a:custGeom>
                <a:avLst/>
                <a:gdLst>
                  <a:gd name="T0" fmla="*/ 116 w 250"/>
                  <a:gd name="T1" fmla="*/ 4 h 104"/>
                  <a:gd name="T2" fmla="*/ 116 w 250"/>
                  <a:gd name="T3" fmla="*/ 4 h 104"/>
                  <a:gd name="T4" fmla="*/ 92 w 250"/>
                  <a:gd name="T5" fmla="*/ 10 h 104"/>
                  <a:gd name="T6" fmla="*/ 68 w 250"/>
                  <a:gd name="T7" fmla="*/ 18 h 104"/>
                  <a:gd name="T8" fmla="*/ 46 w 250"/>
                  <a:gd name="T9" fmla="*/ 28 h 104"/>
                  <a:gd name="T10" fmla="*/ 26 w 250"/>
                  <a:gd name="T11" fmla="*/ 40 h 104"/>
                  <a:gd name="T12" fmla="*/ 26 w 250"/>
                  <a:gd name="T13" fmla="*/ 40 h 104"/>
                  <a:gd name="T14" fmla="*/ 16 w 250"/>
                  <a:gd name="T15" fmla="*/ 46 h 104"/>
                  <a:gd name="T16" fmla="*/ 8 w 250"/>
                  <a:gd name="T17" fmla="*/ 56 h 104"/>
                  <a:gd name="T18" fmla="*/ 0 w 250"/>
                  <a:gd name="T19" fmla="*/ 66 h 104"/>
                  <a:gd name="T20" fmla="*/ 0 w 250"/>
                  <a:gd name="T21" fmla="*/ 70 h 104"/>
                  <a:gd name="T22" fmla="*/ 0 w 250"/>
                  <a:gd name="T23" fmla="*/ 76 h 104"/>
                  <a:gd name="T24" fmla="*/ 0 w 250"/>
                  <a:gd name="T25" fmla="*/ 76 h 104"/>
                  <a:gd name="T26" fmla="*/ 0 w 250"/>
                  <a:gd name="T27" fmla="*/ 80 h 104"/>
                  <a:gd name="T28" fmla="*/ 4 w 250"/>
                  <a:gd name="T29" fmla="*/ 84 h 104"/>
                  <a:gd name="T30" fmla="*/ 14 w 250"/>
                  <a:gd name="T31" fmla="*/ 92 h 104"/>
                  <a:gd name="T32" fmla="*/ 26 w 250"/>
                  <a:gd name="T33" fmla="*/ 96 h 104"/>
                  <a:gd name="T34" fmla="*/ 36 w 250"/>
                  <a:gd name="T35" fmla="*/ 100 h 104"/>
                  <a:gd name="T36" fmla="*/ 36 w 250"/>
                  <a:gd name="T37" fmla="*/ 100 h 104"/>
                  <a:gd name="T38" fmla="*/ 60 w 250"/>
                  <a:gd name="T39" fmla="*/ 104 h 104"/>
                  <a:gd name="T40" fmla="*/ 84 w 250"/>
                  <a:gd name="T41" fmla="*/ 104 h 104"/>
                  <a:gd name="T42" fmla="*/ 110 w 250"/>
                  <a:gd name="T43" fmla="*/ 104 h 104"/>
                  <a:gd name="T44" fmla="*/ 134 w 250"/>
                  <a:gd name="T45" fmla="*/ 100 h 104"/>
                  <a:gd name="T46" fmla="*/ 134 w 250"/>
                  <a:gd name="T47" fmla="*/ 100 h 104"/>
                  <a:gd name="T48" fmla="*/ 158 w 250"/>
                  <a:gd name="T49" fmla="*/ 94 h 104"/>
                  <a:gd name="T50" fmla="*/ 182 w 250"/>
                  <a:gd name="T51" fmla="*/ 88 h 104"/>
                  <a:gd name="T52" fmla="*/ 204 w 250"/>
                  <a:gd name="T53" fmla="*/ 78 h 104"/>
                  <a:gd name="T54" fmla="*/ 224 w 250"/>
                  <a:gd name="T55" fmla="*/ 64 h 104"/>
                  <a:gd name="T56" fmla="*/ 224 w 250"/>
                  <a:gd name="T57" fmla="*/ 64 h 104"/>
                  <a:gd name="T58" fmla="*/ 234 w 250"/>
                  <a:gd name="T59" fmla="*/ 58 h 104"/>
                  <a:gd name="T60" fmla="*/ 242 w 250"/>
                  <a:gd name="T61" fmla="*/ 50 h 104"/>
                  <a:gd name="T62" fmla="*/ 250 w 250"/>
                  <a:gd name="T63" fmla="*/ 40 h 104"/>
                  <a:gd name="T64" fmla="*/ 250 w 250"/>
                  <a:gd name="T65" fmla="*/ 34 h 104"/>
                  <a:gd name="T66" fmla="*/ 250 w 250"/>
                  <a:gd name="T67" fmla="*/ 28 h 104"/>
                  <a:gd name="T68" fmla="*/ 250 w 250"/>
                  <a:gd name="T69" fmla="*/ 28 h 104"/>
                  <a:gd name="T70" fmla="*/ 248 w 250"/>
                  <a:gd name="T71" fmla="*/ 24 h 104"/>
                  <a:gd name="T72" fmla="*/ 246 w 250"/>
                  <a:gd name="T73" fmla="*/ 20 h 104"/>
                  <a:gd name="T74" fmla="*/ 236 w 250"/>
                  <a:gd name="T75" fmla="*/ 12 h 104"/>
                  <a:gd name="T76" fmla="*/ 224 w 250"/>
                  <a:gd name="T77" fmla="*/ 8 h 104"/>
                  <a:gd name="T78" fmla="*/ 214 w 250"/>
                  <a:gd name="T79" fmla="*/ 4 h 104"/>
                  <a:gd name="T80" fmla="*/ 214 w 250"/>
                  <a:gd name="T81" fmla="*/ 4 h 104"/>
                  <a:gd name="T82" fmla="*/ 190 w 250"/>
                  <a:gd name="T83" fmla="*/ 0 h 104"/>
                  <a:gd name="T84" fmla="*/ 164 w 250"/>
                  <a:gd name="T85" fmla="*/ 0 h 104"/>
                  <a:gd name="T86" fmla="*/ 140 w 250"/>
                  <a:gd name="T87" fmla="*/ 2 h 104"/>
                  <a:gd name="T88" fmla="*/ 116 w 250"/>
                  <a:gd name="T89" fmla="*/ 4 h 104"/>
                  <a:gd name="T90" fmla="*/ 116 w 250"/>
                  <a:gd name="T91" fmla="*/ 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50" h="104">
                    <a:moveTo>
                      <a:pt x="116" y="4"/>
                    </a:moveTo>
                    <a:lnTo>
                      <a:pt x="116" y="4"/>
                    </a:lnTo>
                    <a:lnTo>
                      <a:pt x="92" y="10"/>
                    </a:lnTo>
                    <a:lnTo>
                      <a:pt x="68" y="18"/>
                    </a:lnTo>
                    <a:lnTo>
                      <a:pt x="46" y="28"/>
                    </a:lnTo>
                    <a:lnTo>
                      <a:pt x="26" y="40"/>
                    </a:lnTo>
                    <a:lnTo>
                      <a:pt x="26" y="40"/>
                    </a:lnTo>
                    <a:lnTo>
                      <a:pt x="16" y="46"/>
                    </a:lnTo>
                    <a:lnTo>
                      <a:pt x="8" y="56"/>
                    </a:lnTo>
                    <a:lnTo>
                      <a:pt x="0" y="66"/>
                    </a:lnTo>
                    <a:lnTo>
                      <a:pt x="0" y="70"/>
                    </a:lnTo>
                    <a:lnTo>
                      <a:pt x="0" y="76"/>
                    </a:lnTo>
                    <a:lnTo>
                      <a:pt x="0" y="76"/>
                    </a:lnTo>
                    <a:lnTo>
                      <a:pt x="0" y="80"/>
                    </a:lnTo>
                    <a:lnTo>
                      <a:pt x="4" y="84"/>
                    </a:lnTo>
                    <a:lnTo>
                      <a:pt x="14" y="92"/>
                    </a:lnTo>
                    <a:lnTo>
                      <a:pt x="26" y="96"/>
                    </a:lnTo>
                    <a:lnTo>
                      <a:pt x="36" y="100"/>
                    </a:lnTo>
                    <a:lnTo>
                      <a:pt x="36" y="100"/>
                    </a:lnTo>
                    <a:lnTo>
                      <a:pt x="60" y="104"/>
                    </a:lnTo>
                    <a:lnTo>
                      <a:pt x="84" y="104"/>
                    </a:lnTo>
                    <a:lnTo>
                      <a:pt x="110" y="104"/>
                    </a:lnTo>
                    <a:lnTo>
                      <a:pt x="134" y="100"/>
                    </a:lnTo>
                    <a:lnTo>
                      <a:pt x="134" y="100"/>
                    </a:lnTo>
                    <a:lnTo>
                      <a:pt x="158" y="94"/>
                    </a:lnTo>
                    <a:lnTo>
                      <a:pt x="182" y="88"/>
                    </a:lnTo>
                    <a:lnTo>
                      <a:pt x="204" y="78"/>
                    </a:lnTo>
                    <a:lnTo>
                      <a:pt x="224" y="64"/>
                    </a:lnTo>
                    <a:lnTo>
                      <a:pt x="224" y="64"/>
                    </a:lnTo>
                    <a:lnTo>
                      <a:pt x="234" y="58"/>
                    </a:lnTo>
                    <a:lnTo>
                      <a:pt x="242" y="50"/>
                    </a:lnTo>
                    <a:lnTo>
                      <a:pt x="250" y="40"/>
                    </a:lnTo>
                    <a:lnTo>
                      <a:pt x="250" y="34"/>
                    </a:lnTo>
                    <a:lnTo>
                      <a:pt x="250" y="28"/>
                    </a:lnTo>
                    <a:lnTo>
                      <a:pt x="250" y="28"/>
                    </a:lnTo>
                    <a:lnTo>
                      <a:pt x="248" y="24"/>
                    </a:lnTo>
                    <a:lnTo>
                      <a:pt x="246" y="20"/>
                    </a:lnTo>
                    <a:lnTo>
                      <a:pt x="236" y="12"/>
                    </a:lnTo>
                    <a:lnTo>
                      <a:pt x="224" y="8"/>
                    </a:lnTo>
                    <a:lnTo>
                      <a:pt x="214" y="4"/>
                    </a:lnTo>
                    <a:lnTo>
                      <a:pt x="214" y="4"/>
                    </a:lnTo>
                    <a:lnTo>
                      <a:pt x="190" y="0"/>
                    </a:lnTo>
                    <a:lnTo>
                      <a:pt x="164" y="0"/>
                    </a:lnTo>
                    <a:lnTo>
                      <a:pt x="140" y="2"/>
                    </a:lnTo>
                    <a:lnTo>
                      <a:pt x="116" y="4"/>
                    </a:lnTo>
                    <a:lnTo>
                      <a:pt x="116" y="4"/>
                    </a:lnTo>
                    <a:close/>
                  </a:path>
                </a:pathLst>
              </a:custGeom>
              <a:solidFill>
                <a:srgbClr val="D48B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3" name="Freeform 35"/>
              <p:cNvSpPr>
                <a:spLocks/>
              </p:cNvSpPr>
              <p:nvPr/>
            </p:nvSpPr>
            <p:spPr bwMode="auto">
              <a:xfrm>
                <a:off x="5938212" y="3856408"/>
                <a:ext cx="509508" cy="211428"/>
              </a:xfrm>
              <a:custGeom>
                <a:avLst/>
                <a:gdLst>
                  <a:gd name="T0" fmla="*/ 266 w 294"/>
                  <a:gd name="T1" fmla="*/ 34 h 122"/>
                  <a:gd name="T2" fmla="*/ 244 w 294"/>
                  <a:gd name="T3" fmla="*/ 50 h 122"/>
                  <a:gd name="T4" fmla="*/ 218 w 294"/>
                  <a:gd name="T5" fmla="*/ 64 h 122"/>
                  <a:gd name="T6" fmla="*/ 192 w 294"/>
                  <a:gd name="T7" fmla="*/ 72 h 122"/>
                  <a:gd name="T8" fmla="*/ 168 w 294"/>
                  <a:gd name="T9" fmla="*/ 80 h 122"/>
                  <a:gd name="T10" fmla="*/ 154 w 294"/>
                  <a:gd name="T11" fmla="*/ 82 h 122"/>
                  <a:gd name="T12" fmla="*/ 140 w 294"/>
                  <a:gd name="T13" fmla="*/ 84 h 122"/>
                  <a:gd name="T14" fmla="*/ 114 w 294"/>
                  <a:gd name="T15" fmla="*/ 88 h 122"/>
                  <a:gd name="T16" fmla="*/ 88 w 294"/>
                  <a:gd name="T17" fmla="*/ 88 h 122"/>
                  <a:gd name="T18" fmla="*/ 60 w 294"/>
                  <a:gd name="T19" fmla="*/ 84 h 122"/>
                  <a:gd name="T20" fmla="*/ 44 w 294"/>
                  <a:gd name="T21" fmla="*/ 82 h 122"/>
                  <a:gd name="T22" fmla="*/ 30 w 294"/>
                  <a:gd name="T23" fmla="*/ 78 h 122"/>
                  <a:gd name="T24" fmla="*/ 12 w 294"/>
                  <a:gd name="T25" fmla="*/ 68 h 122"/>
                  <a:gd name="T26" fmla="*/ 0 w 294"/>
                  <a:gd name="T27" fmla="*/ 54 h 122"/>
                  <a:gd name="T28" fmla="*/ 6 w 294"/>
                  <a:gd name="T29" fmla="*/ 90 h 122"/>
                  <a:gd name="T30" fmla="*/ 12 w 294"/>
                  <a:gd name="T31" fmla="*/ 96 h 122"/>
                  <a:gd name="T32" fmla="*/ 28 w 294"/>
                  <a:gd name="T33" fmla="*/ 106 h 122"/>
                  <a:gd name="T34" fmla="*/ 38 w 294"/>
                  <a:gd name="T35" fmla="*/ 110 h 122"/>
                  <a:gd name="T36" fmla="*/ 66 w 294"/>
                  <a:gd name="T37" fmla="*/ 118 h 122"/>
                  <a:gd name="T38" fmla="*/ 94 w 294"/>
                  <a:gd name="T39" fmla="*/ 122 h 122"/>
                  <a:gd name="T40" fmla="*/ 120 w 294"/>
                  <a:gd name="T41" fmla="*/ 122 h 122"/>
                  <a:gd name="T42" fmla="*/ 148 w 294"/>
                  <a:gd name="T43" fmla="*/ 120 h 122"/>
                  <a:gd name="T44" fmla="*/ 160 w 294"/>
                  <a:gd name="T45" fmla="*/ 116 h 122"/>
                  <a:gd name="T46" fmla="*/ 174 w 294"/>
                  <a:gd name="T47" fmla="*/ 114 h 122"/>
                  <a:gd name="T48" fmla="*/ 200 w 294"/>
                  <a:gd name="T49" fmla="*/ 106 h 122"/>
                  <a:gd name="T50" fmla="*/ 224 w 294"/>
                  <a:gd name="T51" fmla="*/ 98 h 122"/>
                  <a:gd name="T52" fmla="*/ 250 w 294"/>
                  <a:gd name="T53" fmla="*/ 84 h 122"/>
                  <a:gd name="T54" fmla="*/ 262 w 294"/>
                  <a:gd name="T55" fmla="*/ 76 h 122"/>
                  <a:gd name="T56" fmla="*/ 274 w 294"/>
                  <a:gd name="T57" fmla="*/ 68 h 122"/>
                  <a:gd name="T58" fmla="*/ 288 w 294"/>
                  <a:gd name="T59" fmla="*/ 52 h 122"/>
                  <a:gd name="T60" fmla="*/ 294 w 294"/>
                  <a:gd name="T61" fmla="*/ 36 h 122"/>
                  <a:gd name="T62" fmla="*/ 288 w 294"/>
                  <a:gd name="T63" fmla="*/ 0 h 122"/>
                  <a:gd name="T64" fmla="*/ 286 w 294"/>
                  <a:gd name="T65" fmla="*/ 8 h 122"/>
                  <a:gd name="T66" fmla="*/ 274 w 294"/>
                  <a:gd name="T67" fmla="*/ 26 h 122"/>
                  <a:gd name="T68" fmla="*/ 266 w 294"/>
                  <a:gd name="T69" fmla="*/ 3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4" h="122">
                    <a:moveTo>
                      <a:pt x="266" y="34"/>
                    </a:moveTo>
                    <a:lnTo>
                      <a:pt x="266" y="34"/>
                    </a:lnTo>
                    <a:lnTo>
                      <a:pt x="256" y="42"/>
                    </a:lnTo>
                    <a:lnTo>
                      <a:pt x="244" y="50"/>
                    </a:lnTo>
                    <a:lnTo>
                      <a:pt x="244" y="50"/>
                    </a:lnTo>
                    <a:lnTo>
                      <a:pt x="218" y="64"/>
                    </a:lnTo>
                    <a:lnTo>
                      <a:pt x="218" y="64"/>
                    </a:lnTo>
                    <a:lnTo>
                      <a:pt x="192" y="72"/>
                    </a:lnTo>
                    <a:lnTo>
                      <a:pt x="192" y="72"/>
                    </a:lnTo>
                    <a:lnTo>
                      <a:pt x="168" y="80"/>
                    </a:lnTo>
                    <a:lnTo>
                      <a:pt x="168" y="80"/>
                    </a:lnTo>
                    <a:lnTo>
                      <a:pt x="154" y="82"/>
                    </a:lnTo>
                    <a:lnTo>
                      <a:pt x="154" y="82"/>
                    </a:lnTo>
                    <a:lnTo>
                      <a:pt x="140" y="84"/>
                    </a:lnTo>
                    <a:lnTo>
                      <a:pt x="140" y="84"/>
                    </a:lnTo>
                    <a:lnTo>
                      <a:pt x="114" y="88"/>
                    </a:lnTo>
                    <a:lnTo>
                      <a:pt x="114" y="88"/>
                    </a:lnTo>
                    <a:lnTo>
                      <a:pt x="88" y="88"/>
                    </a:lnTo>
                    <a:lnTo>
                      <a:pt x="88" y="88"/>
                    </a:lnTo>
                    <a:lnTo>
                      <a:pt x="60" y="84"/>
                    </a:lnTo>
                    <a:lnTo>
                      <a:pt x="60" y="84"/>
                    </a:lnTo>
                    <a:lnTo>
                      <a:pt x="44" y="82"/>
                    </a:lnTo>
                    <a:lnTo>
                      <a:pt x="30" y="78"/>
                    </a:lnTo>
                    <a:lnTo>
                      <a:pt x="30" y="78"/>
                    </a:lnTo>
                    <a:lnTo>
                      <a:pt x="20" y="72"/>
                    </a:lnTo>
                    <a:lnTo>
                      <a:pt x="12" y="68"/>
                    </a:lnTo>
                    <a:lnTo>
                      <a:pt x="6" y="62"/>
                    </a:lnTo>
                    <a:lnTo>
                      <a:pt x="0" y="54"/>
                    </a:lnTo>
                    <a:lnTo>
                      <a:pt x="0" y="54"/>
                    </a:lnTo>
                    <a:lnTo>
                      <a:pt x="6" y="90"/>
                    </a:lnTo>
                    <a:lnTo>
                      <a:pt x="6" y="90"/>
                    </a:lnTo>
                    <a:lnTo>
                      <a:pt x="12" y="96"/>
                    </a:lnTo>
                    <a:lnTo>
                      <a:pt x="18" y="102"/>
                    </a:lnTo>
                    <a:lnTo>
                      <a:pt x="28" y="106"/>
                    </a:lnTo>
                    <a:lnTo>
                      <a:pt x="38" y="110"/>
                    </a:lnTo>
                    <a:lnTo>
                      <a:pt x="38" y="110"/>
                    </a:lnTo>
                    <a:lnTo>
                      <a:pt x="50" y="116"/>
                    </a:lnTo>
                    <a:lnTo>
                      <a:pt x="66" y="118"/>
                    </a:lnTo>
                    <a:lnTo>
                      <a:pt x="66" y="118"/>
                    </a:lnTo>
                    <a:lnTo>
                      <a:pt x="94" y="122"/>
                    </a:lnTo>
                    <a:lnTo>
                      <a:pt x="94" y="122"/>
                    </a:lnTo>
                    <a:lnTo>
                      <a:pt x="120" y="122"/>
                    </a:lnTo>
                    <a:lnTo>
                      <a:pt x="120" y="122"/>
                    </a:lnTo>
                    <a:lnTo>
                      <a:pt x="148" y="120"/>
                    </a:lnTo>
                    <a:lnTo>
                      <a:pt x="148" y="120"/>
                    </a:lnTo>
                    <a:lnTo>
                      <a:pt x="160" y="116"/>
                    </a:lnTo>
                    <a:lnTo>
                      <a:pt x="160" y="116"/>
                    </a:lnTo>
                    <a:lnTo>
                      <a:pt x="174" y="114"/>
                    </a:lnTo>
                    <a:lnTo>
                      <a:pt x="174" y="114"/>
                    </a:lnTo>
                    <a:lnTo>
                      <a:pt x="200" y="106"/>
                    </a:lnTo>
                    <a:lnTo>
                      <a:pt x="200" y="106"/>
                    </a:lnTo>
                    <a:lnTo>
                      <a:pt x="224" y="98"/>
                    </a:lnTo>
                    <a:lnTo>
                      <a:pt x="224" y="98"/>
                    </a:lnTo>
                    <a:lnTo>
                      <a:pt x="250" y="84"/>
                    </a:lnTo>
                    <a:lnTo>
                      <a:pt x="250" y="84"/>
                    </a:lnTo>
                    <a:lnTo>
                      <a:pt x="262" y="76"/>
                    </a:lnTo>
                    <a:lnTo>
                      <a:pt x="274" y="68"/>
                    </a:lnTo>
                    <a:lnTo>
                      <a:pt x="274" y="68"/>
                    </a:lnTo>
                    <a:lnTo>
                      <a:pt x="280" y="60"/>
                    </a:lnTo>
                    <a:lnTo>
                      <a:pt x="288" y="52"/>
                    </a:lnTo>
                    <a:lnTo>
                      <a:pt x="292" y="44"/>
                    </a:lnTo>
                    <a:lnTo>
                      <a:pt x="294" y="36"/>
                    </a:lnTo>
                    <a:lnTo>
                      <a:pt x="294" y="36"/>
                    </a:lnTo>
                    <a:lnTo>
                      <a:pt x="288" y="0"/>
                    </a:lnTo>
                    <a:lnTo>
                      <a:pt x="288" y="0"/>
                    </a:lnTo>
                    <a:lnTo>
                      <a:pt x="286" y="8"/>
                    </a:lnTo>
                    <a:lnTo>
                      <a:pt x="282" y="18"/>
                    </a:lnTo>
                    <a:lnTo>
                      <a:pt x="274" y="26"/>
                    </a:lnTo>
                    <a:lnTo>
                      <a:pt x="266" y="34"/>
                    </a:lnTo>
                    <a:lnTo>
                      <a:pt x="266" y="34"/>
                    </a:lnTo>
                    <a:close/>
                  </a:path>
                </a:pathLst>
              </a:custGeom>
              <a:solidFill>
                <a:srgbClr val="C081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4" name="Freeform 36"/>
              <p:cNvSpPr>
                <a:spLocks noEditPoints="1"/>
              </p:cNvSpPr>
              <p:nvPr/>
            </p:nvSpPr>
            <p:spPr bwMode="auto">
              <a:xfrm>
                <a:off x="6076853" y="3818281"/>
                <a:ext cx="201030" cy="128243"/>
              </a:xfrm>
              <a:custGeom>
                <a:avLst/>
                <a:gdLst>
                  <a:gd name="T0" fmla="*/ 110 w 116"/>
                  <a:gd name="T1" fmla="*/ 66 h 74"/>
                  <a:gd name="T2" fmla="*/ 98 w 116"/>
                  <a:gd name="T3" fmla="*/ 60 h 74"/>
                  <a:gd name="T4" fmla="*/ 82 w 116"/>
                  <a:gd name="T5" fmla="*/ 70 h 74"/>
                  <a:gd name="T6" fmla="*/ 72 w 116"/>
                  <a:gd name="T7" fmla="*/ 72 h 74"/>
                  <a:gd name="T8" fmla="*/ 62 w 116"/>
                  <a:gd name="T9" fmla="*/ 74 h 74"/>
                  <a:gd name="T10" fmla="*/ 44 w 116"/>
                  <a:gd name="T11" fmla="*/ 68 h 74"/>
                  <a:gd name="T12" fmla="*/ 54 w 116"/>
                  <a:gd name="T13" fmla="*/ 58 h 74"/>
                  <a:gd name="T14" fmla="*/ 64 w 116"/>
                  <a:gd name="T15" fmla="*/ 60 h 74"/>
                  <a:gd name="T16" fmla="*/ 72 w 116"/>
                  <a:gd name="T17" fmla="*/ 62 h 74"/>
                  <a:gd name="T18" fmla="*/ 90 w 116"/>
                  <a:gd name="T19" fmla="*/ 56 h 74"/>
                  <a:gd name="T20" fmla="*/ 74 w 116"/>
                  <a:gd name="T21" fmla="*/ 46 h 74"/>
                  <a:gd name="T22" fmla="*/ 58 w 116"/>
                  <a:gd name="T23" fmla="*/ 36 h 74"/>
                  <a:gd name="T24" fmla="*/ 38 w 116"/>
                  <a:gd name="T25" fmla="*/ 44 h 74"/>
                  <a:gd name="T26" fmla="*/ 30 w 116"/>
                  <a:gd name="T27" fmla="*/ 46 h 74"/>
                  <a:gd name="T28" fmla="*/ 22 w 116"/>
                  <a:gd name="T29" fmla="*/ 46 h 74"/>
                  <a:gd name="T30" fmla="*/ 8 w 116"/>
                  <a:gd name="T31" fmla="*/ 42 h 74"/>
                  <a:gd name="T32" fmla="*/ 4 w 116"/>
                  <a:gd name="T33" fmla="*/ 40 h 74"/>
                  <a:gd name="T34" fmla="*/ 0 w 116"/>
                  <a:gd name="T35" fmla="*/ 30 h 74"/>
                  <a:gd name="T36" fmla="*/ 2 w 116"/>
                  <a:gd name="T37" fmla="*/ 26 h 74"/>
                  <a:gd name="T38" fmla="*/ 16 w 116"/>
                  <a:gd name="T39" fmla="*/ 12 h 74"/>
                  <a:gd name="T40" fmla="*/ 12 w 116"/>
                  <a:gd name="T41" fmla="*/ 10 h 74"/>
                  <a:gd name="T42" fmla="*/ 20 w 116"/>
                  <a:gd name="T43" fmla="*/ 6 h 74"/>
                  <a:gd name="T44" fmla="*/ 24 w 116"/>
                  <a:gd name="T45" fmla="*/ 8 h 74"/>
                  <a:gd name="T46" fmla="*/ 34 w 116"/>
                  <a:gd name="T47" fmla="*/ 4 h 74"/>
                  <a:gd name="T48" fmla="*/ 44 w 116"/>
                  <a:gd name="T49" fmla="*/ 2 h 74"/>
                  <a:gd name="T50" fmla="*/ 64 w 116"/>
                  <a:gd name="T51" fmla="*/ 4 h 74"/>
                  <a:gd name="T52" fmla="*/ 56 w 116"/>
                  <a:gd name="T53" fmla="*/ 10 h 74"/>
                  <a:gd name="T54" fmla="*/ 50 w 116"/>
                  <a:gd name="T55" fmla="*/ 10 h 74"/>
                  <a:gd name="T56" fmla="*/ 44 w 116"/>
                  <a:gd name="T57" fmla="*/ 8 h 74"/>
                  <a:gd name="T58" fmla="*/ 30 w 116"/>
                  <a:gd name="T59" fmla="*/ 12 h 74"/>
                  <a:gd name="T60" fmla="*/ 44 w 116"/>
                  <a:gd name="T61" fmla="*/ 20 h 74"/>
                  <a:gd name="T62" fmla="*/ 56 w 116"/>
                  <a:gd name="T63" fmla="*/ 28 h 74"/>
                  <a:gd name="T64" fmla="*/ 70 w 116"/>
                  <a:gd name="T65" fmla="*/ 22 h 74"/>
                  <a:gd name="T66" fmla="*/ 84 w 116"/>
                  <a:gd name="T67" fmla="*/ 18 h 74"/>
                  <a:gd name="T68" fmla="*/ 94 w 116"/>
                  <a:gd name="T69" fmla="*/ 18 h 74"/>
                  <a:gd name="T70" fmla="*/ 104 w 116"/>
                  <a:gd name="T71" fmla="*/ 22 h 74"/>
                  <a:gd name="T72" fmla="*/ 114 w 116"/>
                  <a:gd name="T73" fmla="*/ 32 h 74"/>
                  <a:gd name="T74" fmla="*/ 114 w 116"/>
                  <a:gd name="T75" fmla="*/ 36 h 74"/>
                  <a:gd name="T76" fmla="*/ 112 w 116"/>
                  <a:gd name="T77" fmla="*/ 46 h 74"/>
                  <a:gd name="T78" fmla="*/ 106 w 116"/>
                  <a:gd name="T79" fmla="*/ 54 h 74"/>
                  <a:gd name="T80" fmla="*/ 116 w 116"/>
                  <a:gd name="T81" fmla="*/ 62 h 74"/>
                  <a:gd name="T82" fmla="*/ 110 w 116"/>
                  <a:gd name="T83" fmla="*/ 66 h 74"/>
                  <a:gd name="T84" fmla="*/ 24 w 116"/>
                  <a:gd name="T85" fmla="*/ 16 h 74"/>
                  <a:gd name="T86" fmla="*/ 18 w 116"/>
                  <a:gd name="T87" fmla="*/ 22 h 74"/>
                  <a:gd name="T88" fmla="*/ 16 w 116"/>
                  <a:gd name="T89" fmla="*/ 26 h 74"/>
                  <a:gd name="T90" fmla="*/ 20 w 116"/>
                  <a:gd name="T91" fmla="*/ 34 h 74"/>
                  <a:gd name="T92" fmla="*/ 26 w 116"/>
                  <a:gd name="T93" fmla="*/ 36 h 74"/>
                  <a:gd name="T94" fmla="*/ 32 w 116"/>
                  <a:gd name="T95" fmla="*/ 36 h 74"/>
                  <a:gd name="T96" fmla="*/ 48 w 116"/>
                  <a:gd name="T97" fmla="*/ 30 h 74"/>
                  <a:gd name="T98" fmla="*/ 36 w 116"/>
                  <a:gd name="T99" fmla="*/ 24 h 74"/>
                  <a:gd name="T100" fmla="*/ 24 w 116"/>
                  <a:gd name="T101" fmla="*/ 16 h 74"/>
                  <a:gd name="T102" fmla="*/ 96 w 116"/>
                  <a:gd name="T103" fmla="*/ 50 h 74"/>
                  <a:gd name="T104" fmla="*/ 96 w 116"/>
                  <a:gd name="T105" fmla="*/ 50 h 74"/>
                  <a:gd name="T106" fmla="*/ 102 w 116"/>
                  <a:gd name="T107" fmla="*/ 38 h 74"/>
                  <a:gd name="T108" fmla="*/ 100 w 116"/>
                  <a:gd name="T109" fmla="*/ 34 h 74"/>
                  <a:gd name="T110" fmla="*/ 94 w 116"/>
                  <a:gd name="T111" fmla="*/ 30 h 74"/>
                  <a:gd name="T112" fmla="*/ 84 w 116"/>
                  <a:gd name="T113" fmla="*/ 28 h 74"/>
                  <a:gd name="T114" fmla="*/ 76 w 116"/>
                  <a:gd name="T115" fmla="*/ 28 h 74"/>
                  <a:gd name="T116" fmla="*/ 66 w 116"/>
                  <a:gd name="T117" fmla="*/ 32 h 74"/>
                  <a:gd name="T118" fmla="*/ 82 w 116"/>
                  <a:gd name="T119" fmla="*/ 42 h 74"/>
                  <a:gd name="T120" fmla="*/ 96 w 116"/>
                  <a:gd name="T121" fmla="*/ 5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6" h="74">
                    <a:moveTo>
                      <a:pt x="110" y="66"/>
                    </a:moveTo>
                    <a:lnTo>
                      <a:pt x="110" y="66"/>
                    </a:lnTo>
                    <a:lnTo>
                      <a:pt x="98" y="60"/>
                    </a:lnTo>
                    <a:lnTo>
                      <a:pt x="98" y="60"/>
                    </a:lnTo>
                    <a:lnTo>
                      <a:pt x="90" y="66"/>
                    </a:lnTo>
                    <a:lnTo>
                      <a:pt x="82" y="70"/>
                    </a:lnTo>
                    <a:lnTo>
                      <a:pt x="82" y="70"/>
                    </a:lnTo>
                    <a:lnTo>
                      <a:pt x="72" y="72"/>
                    </a:lnTo>
                    <a:lnTo>
                      <a:pt x="62" y="74"/>
                    </a:lnTo>
                    <a:lnTo>
                      <a:pt x="62" y="74"/>
                    </a:lnTo>
                    <a:lnTo>
                      <a:pt x="52" y="72"/>
                    </a:lnTo>
                    <a:lnTo>
                      <a:pt x="44" y="68"/>
                    </a:lnTo>
                    <a:lnTo>
                      <a:pt x="44" y="68"/>
                    </a:lnTo>
                    <a:lnTo>
                      <a:pt x="54" y="58"/>
                    </a:lnTo>
                    <a:lnTo>
                      <a:pt x="54" y="58"/>
                    </a:lnTo>
                    <a:lnTo>
                      <a:pt x="64" y="60"/>
                    </a:lnTo>
                    <a:lnTo>
                      <a:pt x="72" y="62"/>
                    </a:lnTo>
                    <a:lnTo>
                      <a:pt x="72" y="62"/>
                    </a:lnTo>
                    <a:lnTo>
                      <a:pt x="82" y="60"/>
                    </a:lnTo>
                    <a:lnTo>
                      <a:pt x="90" y="56"/>
                    </a:lnTo>
                    <a:lnTo>
                      <a:pt x="90" y="56"/>
                    </a:lnTo>
                    <a:lnTo>
                      <a:pt x="74" y="46"/>
                    </a:lnTo>
                    <a:lnTo>
                      <a:pt x="74" y="46"/>
                    </a:lnTo>
                    <a:lnTo>
                      <a:pt x="58" y="36"/>
                    </a:lnTo>
                    <a:lnTo>
                      <a:pt x="58" y="36"/>
                    </a:lnTo>
                    <a:lnTo>
                      <a:pt x="38" y="44"/>
                    </a:lnTo>
                    <a:lnTo>
                      <a:pt x="38" y="44"/>
                    </a:lnTo>
                    <a:lnTo>
                      <a:pt x="30" y="46"/>
                    </a:lnTo>
                    <a:lnTo>
                      <a:pt x="22" y="46"/>
                    </a:lnTo>
                    <a:lnTo>
                      <a:pt x="22" y="46"/>
                    </a:lnTo>
                    <a:lnTo>
                      <a:pt x="14" y="46"/>
                    </a:lnTo>
                    <a:lnTo>
                      <a:pt x="8" y="42"/>
                    </a:lnTo>
                    <a:lnTo>
                      <a:pt x="8" y="42"/>
                    </a:lnTo>
                    <a:lnTo>
                      <a:pt x="4" y="40"/>
                    </a:lnTo>
                    <a:lnTo>
                      <a:pt x="0" y="36"/>
                    </a:lnTo>
                    <a:lnTo>
                      <a:pt x="0" y="30"/>
                    </a:lnTo>
                    <a:lnTo>
                      <a:pt x="2" y="26"/>
                    </a:lnTo>
                    <a:lnTo>
                      <a:pt x="2" y="26"/>
                    </a:lnTo>
                    <a:lnTo>
                      <a:pt x="6" y="20"/>
                    </a:lnTo>
                    <a:lnTo>
                      <a:pt x="16" y="12"/>
                    </a:lnTo>
                    <a:lnTo>
                      <a:pt x="16" y="12"/>
                    </a:lnTo>
                    <a:lnTo>
                      <a:pt x="12" y="10"/>
                    </a:lnTo>
                    <a:lnTo>
                      <a:pt x="12" y="10"/>
                    </a:lnTo>
                    <a:lnTo>
                      <a:pt x="20" y="6"/>
                    </a:lnTo>
                    <a:lnTo>
                      <a:pt x="20" y="6"/>
                    </a:lnTo>
                    <a:lnTo>
                      <a:pt x="24" y="8"/>
                    </a:lnTo>
                    <a:lnTo>
                      <a:pt x="24" y="8"/>
                    </a:lnTo>
                    <a:lnTo>
                      <a:pt x="34" y="4"/>
                    </a:lnTo>
                    <a:lnTo>
                      <a:pt x="44" y="2"/>
                    </a:lnTo>
                    <a:lnTo>
                      <a:pt x="44" y="2"/>
                    </a:lnTo>
                    <a:lnTo>
                      <a:pt x="54" y="0"/>
                    </a:lnTo>
                    <a:lnTo>
                      <a:pt x="64" y="4"/>
                    </a:lnTo>
                    <a:lnTo>
                      <a:pt x="64" y="4"/>
                    </a:lnTo>
                    <a:lnTo>
                      <a:pt x="56" y="10"/>
                    </a:lnTo>
                    <a:lnTo>
                      <a:pt x="56" y="10"/>
                    </a:lnTo>
                    <a:lnTo>
                      <a:pt x="50" y="10"/>
                    </a:lnTo>
                    <a:lnTo>
                      <a:pt x="44" y="8"/>
                    </a:lnTo>
                    <a:lnTo>
                      <a:pt x="44" y="8"/>
                    </a:lnTo>
                    <a:lnTo>
                      <a:pt x="30" y="12"/>
                    </a:lnTo>
                    <a:lnTo>
                      <a:pt x="30" y="12"/>
                    </a:lnTo>
                    <a:lnTo>
                      <a:pt x="44" y="20"/>
                    </a:lnTo>
                    <a:lnTo>
                      <a:pt x="44" y="20"/>
                    </a:lnTo>
                    <a:lnTo>
                      <a:pt x="56" y="28"/>
                    </a:lnTo>
                    <a:lnTo>
                      <a:pt x="56" y="28"/>
                    </a:lnTo>
                    <a:lnTo>
                      <a:pt x="70" y="22"/>
                    </a:lnTo>
                    <a:lnTo>
                      <a:pt x="70" y="22"/>
                    </a:lnTo>
                    <a:lnTo>
                      <a:pt x="84" y="18"/>
                    </a:lnTo>
                    <a:lnTo>
                      <a:pt x="84" y="18"/>
                    </a:lnTo>
                    <a:lnTo>
                      <a:pt x="94" y="18"/>
                    </a:lnTo>
                    <a:lnTo>
                      <a:pt x="94" y="18"/>
                    </a:lnTo>
                    <a:lnTo>
                      <a:pt x="104" y="22"/>
                    </a:lnTo>
                    <a:lnTo>
                      <a:pt x="104" y="22"/>
                    </a:lnTo>
                    <a:lnTo>
                      <a:pt x="112" y="28"/>
                    </a:lnTo>
                    <a:lnTo>
                      <a:pt x="114" y="32"/>
                    </a:lnTo>
                    <a:lnTo>
                      <a:pt x="114" y="36"/>
                    </a:lnTo>
                    <a:lnTo>
                      <a:pt x="114" y="36"/>
                    </a:lnTo>
                    <a:lnTo>
                      <a:pt x="114" y="40"/>
                    </a:lnTo>
                    <a:lnTo>
                      <a:pt x="112" y="46"/>
                    </a:lnTo>
                    <a:lnTo>
                      <a:pt x="106" y="54"/>
                    </a:lnTo>
                    <a:lnTo>
                      <a:pt x="106" y="54"/>
                    </a:lnTo>
                    <a:lnTo>
                      <a:pt x="116" y="62"/>
                    </a:lnTo>
                    <a:lnTo>
                      <a:pt x="116" y="62"/>
                    </a:lnTo>
                    <a:lnTo>
                      <a:pt x="110" y="66"/>
                    </a:lnTo>
                    <a:lnTo>
                      <a:pt x="110" y="66"/>
                    </a:lnTo>
                    <a:close/>
                    <a:moveTo>
                      <a:pt x="24" y="16"/>
                    </a:moveTo>
                    <a:lnTo>
                      <a:pt x="24" y="16"/>
                    </a:lnTo>
                    <a:lnTo>
                      <a:pt x="24" y="16"/>
                    </a:lnTo>
                    <a:lnTo>
                      <a:pt x="18" y="22"/>
                    </a:lnTo>
                    <a:lnTo>
                      <a:pt x="16" y="26"/>
                    </a:lnTo>
                    <a:lnTo>
                      <a:pt x="16" y="26"/>
                    </a:lnTo>
                    <a:lnTo>
                      <a:pt x="16" y="30"/>
                    </a:lnTo>
                    <a:lnTo>
                      <a:pt x="20" y="34"/>
                    </a:lnTo>
                    <a:lnTo>
                      <a:pt x="20" y="34"/>
                    </a:lnTo>
                    <a:lnTo>
                      <a:pt x="26" y="36"/>
                    </a:lnTo>
                    <a:lnTo>
                      <a:pt x="32" y="36"/>
                    </a:lnTo>
                    <a:lnTo>
                      <a:pt x="32" y="36"/>
                    </a:lnTo>
                    <a:lnTo>
                      <a:pt x="40" y="34"/>
                    </a:lnTo>
                    <a:lnTo>
                      <a:pt x="48" y="30"/>
                    </a:lnTo>
                    <a:lnTo>
                      <a:pt x="48" y="30"/>
                    </a:lnTo>
                    <a:lnTo>
                      <a:pt x="36" y="24"/>
                    </a:lnTo>
                    <a:lnTo>
                      <a:pt x="36" y="24"/>
                    </a:lnTo>
                    <a:lnTo>
                      <a:pt x="24" y="16"/>
                    </a:lnTo>
                    <a:lnTo>
                      <a:pt x="24" y="16"/>
                    </a:lnTo>
                    <a:close/>
                    <a:moveTo>
                      <a:pt x="96" y="50"/>
                    </a:moveTo>
                    <a:lnTo>
                      <a:pt x="96" y="50"/>
                    </a:lnTo>
                    <a:lnTo>
                      <a:pt x="96" y="50"/>
                    </a:lnTo>
                    <a:lnTo>
                      <a:pt x="100" y="44"/>
                    </a:lnTo>
                    <a:lnTo>
                      <a:pt x="102" y="38"/>
                    </a:lnTo>
                    <a:lnTo>
                      <a:pt x="102" y="38"/>
                    </a:lnTo>
                    <a:lnTo>
                      <a:pt x="100" y="34"/>
                    </a:lnTo>
                    <a:lnTo>
                      <a:pt x="94" y="30"/>
                    </a:lnTo>
                    <a:lnTo>
                      <a:pt x="94" y="30"/>
                    </a:lnTo>
                    <a:lnTo>
                      <a:pt x="90" y="28"/>
                    </a:lnTo>
                    <a:lnTo>
                      <a:pt x="84" y="28"/>
                    </a:lnTo>
                    <a:lnTo>
                      <a:pt x="84" y="28"/>
                    </a:lnTo>
                    <a:lnTo>
                      <a:pt x="76" y="28"/>
                    </a:lnTo>
                    <a:lnTo>
                      <a:pt x="66" y="32"/>
                    </a:lnTo>
                    <a:lnTo>
                      <a:pt x="66" y="32"/>
                    </a:lnTo>
                    <a:lnTo>
                      <a:pt x="82" y="42"/>
                    </a:lnTo>
                    <a:lnTo>
                      <a:pt x="82" y="42"/>
                    </a:lnTo>
                    <a:lnTo>
                      <a:pt x="96" y="50"/>
                    </a:lnTo>
                    <a:lnTo>
                      <a:pt x="96" y="50"/>
                    </a:lnTo>
                    <a:close/>
                  </a:path>
                </a:pathLst>
              </a:custGeom>
              <a:solidFill>
                <a:srgbClr val="8057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5" name="Freeform 37"/>
              <p:cNvSpPr>
                <a:spLocks/>
              </p:cNvSpPr>
              <p:nvPr/>
            </p:nvSpPr>
            <p:spPr bwMode="auto">
              <a:xfrm>
                <a:off x="6045659" y="3679640"/>
                <a:ext cx="502576" cy="246088"/>
              </a:xfrm>
              <a:custGeom>
                <a:avLst/>
                <a:gdLst>
                  <a:gd name="T0" fmla="*/ 132 w 290"/>
                  <a:gd name="T1" fmla="*/ 6 h 142"/>
                  <a:gd name="T2" fmla="*/ 132 w 290"/>
                  <a:gd name="T3" fmla="*/ 6 h 142"/>
                  <a:gd name="T4" fmla="*/ 104 w 290"/>
                  <a:gd name="T5" fmla="*/ 12 h 142"/>
                  <a:gd name="T6" fmla="*/ 78 w 290"/>
                  <a:gd name="T7" fmla="*/ 22 h 142"/>
                  <a:gd name="T8" fmla="*/ 54 w 290"/>
                  <a:gd name="T9" fmla="*/ 32 h 142"/>
                  <a:gd name="T10" fmla="*/ 34 w 290"/>
                  <a:gd name="T11" fmla="*/ 44 h 142"/>
                  <a:gd name="T12" fmla="*/ 18 w 290"/>
                  <a:gd name="T13" fmla="*/ 56 h 142"/>
                  <a:gd name="T14" fmla="*/ 8 w 290"/>
                  <a:gd name="T15" fmla="*/ 70 h 142"/>
                  <a:gd name="T16" fmla="*/ 4 w 290"/>
                  <a:gd name="T17" fmla="*/ 78 h 142"/>
                  <a:gd name="T18" fmla="*/ 2 w 290"/>
                  <a:gd name="T19" fmla="*/ 84 h 142"/>
                  <a:gd name="T20" fmla="*/ 0 w 290"/>
                  <a:gd name="T21" fmla="*/ 92 h 142"/>
                  <a:gd name="T22" fmla="*/ 2 w 290"/>
                  <a:gd name="T23" fmla="*/ 98 h 142"/>
                  <a:gd name="T24" fmla="*/ 2 w 290"/>
                  <a:gd name="T25" fmla="*/ 98 h 142"/>
                  <a:gd name="T26" fmla="*/ 4 w 290"/>
                  <a:gd name="T27" fmla="*/ 104 h 142"/>
                  <a:gd name="T28" fmla="*/ 6 w 290"/>
                  <a:gd name="T29" fmla="*/ 110 h 142"/>
                  <a:gd name="T30" fmla="*/ 12 w 290"/>
                  <a:gd name="T31" fmla="*/ 116 h 142"/>
                  <a:gd name="T32" fmla="*/ 18 w 290"/>
                  <a:gd name="T33" fmla="*/ 122 h 142"/>
                  <a:gd name="T34" fmla="*/ 32 w 290"/>
                  <a:gd name="T35" fmla="*/ 130 h 142"/>
                  <a:gd name="T36" fmla="*/ 52 w 290"/>
                  <a:gd name="T37" fmla="*/ 136 h 142"/>
                  <a:gd name="T38" fmla="*/ 74 w 290"/>
                  <a:gd name="T39" fmla="*/ 140 h 142"/>
                  <a:gd name="T40" fmla="*/ 100 w 290"/>
                  <a:gd name="T41" fmla="*/ 142 h 142"/>
                  <a:gd name="T42" fmla="*/ 128 w 290"/>
                  <a:gd name="T43" fmla="*/ 140 h 142"/>
                  <a:gd name="T44" fmla="*/ 158 w 290"/>
                  <a:gd name="T45" fmla="*/ 136 h 142"/>
                  <a:gd name="T46" fmla="*/ 158 w 290"/>
                  <a:gd name="T47" fmla="*/ 136 h 142"/>
                  <a:gd name="T48" fmla="*/ 186 w 290"/>
                  <a:gd name="T49" fmla="*/ 130 h 142"/>
                  <a:gd name="T50" fmla="*/ 212 w 290"/>
                  <a:gd name="T51" fmla="*/ 122 h 142"/>
                  <a:gd name="T52" fmla="*/ 236 w 290"/>
                  <a:gd name="T53" fmla="*/ 110 h 142"/>
                  <a:gd name="T54" fmla="*/ 256 w 290"/>
                  <a:gd name="T55" fmla="*/ 98 h 142"/>
                  <a:gd name="T56" fmla="*/ 272 w 290"/>
                  <a:gd name="T57" fmla="*/ 86 h 142"/>
                  <a:gd name="T58" fmla="*/ 282 w 290"/>
                  <a:gd name="T59" fmla="*/ 72 h 142"/>
                  <a:gd name="T60" fmla="*/ 286 w 290"/>
                  <a:gd name="T61" fmla="*/ 64 h 142"/>
                  <a:gd name="T62" fmla="*/ 288 w 290"/>
                  <a:gd name="T63" fmla="*/ 58 h 142"/>
                  <a:gd name="T64" fmla="*/ 290 w 290"/>
                  <a:gd name="T65" fmla="*/ 52 h 142"/>
                  <a:gd name="T66" fmla="*/ 288 w 290"/>
                  <a:gd name="T67" fmla="*/ 44 h 142"/>
                  <a:gd name="T68" fmla="*/ 288 w 290"/>
                  <a:gd name="T69" fmla="*/ 44 h 142"/>
                  <a:gd name="T70" fmla="*/ 286 w 290"/>
                  <a:gd name="T71" fmla="*/ 38 h 142"/>
                  <a:gd name="T72" fmla="*/ 284 w 290"/>
                  <a:gd name="T73" fmla="*/ 32 h 142"/>
                  <a:gd name="T74" fmla="*/ 278 w 290"/>
                  <a:gd name="T75" fmla="*/ 26 h 142"/>
                  <a:gd name="T76" fmla="*/ 272 w 290"/>
                  <a:gd name="T77" fmla="*/ 20 h 142"/>
                  <a:gd name="T78" fmla="*/ 258 w 290"/>
                  <a:gd name="T79" fmla="*/ 12 h 142"/>
                  <a:gd name="T80" fmla="*/ 238 w 290"/>
                  <a:gd name="T81" fmla="*/ 6 h 142"/>
                  <a:gd name="T82" fmla="*/ 216 w 290"/>
                  <a:gd name="T83" fmla="*/ 2 h 142"/>
                  <a:gd name="T84" fmla="*/ 190 w 290"/>
                  <a:gd name="T85" fmla="*/ 0 h 142"/>
                  <a:gd name="T86" fmla="*/ 162 w 290"/>
                  <a:gd name="T87" fmla="*/ 2 h 142"/>
                  <a:gd name="T88" fmla="*/ 132 w 290"/>
                  <a:gd name="T89" fmla="*/ 6 h 142"/>
                  <a:gd name="T90" fmla="*/ 132 w 290"/>
                  <a:gd name="T91" fmla="*/ 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90" h="142">
                    <a:moveTo>
                      <a:pt x="132" y="6"/>
                    </a:moveTo>
                    <a:lnTo>
                      <a:pt x="132" y="6"/>
                    </a:lnTo>
                    <a:lnTo>
                      <a:pt x="104" y="12"/>
                    </a:lnTo>
                    <a:lnTo>
                      <a:pt x="78" y="22"/>
                    </a:lnTo>
                    <a:lnTo>
                      <a:pt x="54" y="32"/>
                    </a:lnTo>
                    <a:lnTo>
                      <a:pt x="34" y="44"/>
                    </a:lnTo>
                    <a:lnTo>
                      <a:pt x="18" y="56"/>
                    </a:lnTo>
                    <a:lnTo>
                      <a:pt x="8" y="70"/>
                    </a:lnTo>
                    <a:lnTo>
                      <a:pt x="4" y="78"/>
                    </a:lnTo>
                    <a:lnTo>
                      <a:pt x="2" y="84"/>
                    </a:lnTo>
                    <a:lnTo>
                      <a:pt x="0" y="92"/>
                    </a:lnTo>
                    <a:lnTo>
                      <a:pt x="2" y="98"/>
                    </a:lnTo>
                    <a:lnTo>
                      <a:pt x="2" y="98"/>
                    </a:lnTo>
                    <a:lnTo>
                      <a:pt x="4" y="104"/>
                    </a:lnTo>
                    <a:lnTo>
                      <a:pt x="6" y="110"/>
                    </a:lnTo>
                    <a:lnTo>
                      <a:pt x="12" y="116"/>
                    </a:lnTo>
                    <a:lnTo>
                      <a:pt x="18" y="122"/>
                    </a:lnTo>
                    <a:lnTo>
                      <a:pt x="32" y="130"/>
                    </a:lnTo>
                    <a:lnTo>
                      <a:pt x="52" y="136"/>
                    </a:lnTo>
                    <a:lnTo>
                      <a:pt x="74" y="140"/>
                    </a:lnTo>
                    <a:lnTo>
                      <a:pt x="100" y="142"/>
                    </a:lnTo>
                    <a:lnTo>
                      <a:pt x="128" y="140"/>
                    </a:lnTo>
                    <a:lnTo>
                      <a:pt x="158" y="136"/>
                    </a:lnTo>
                    <a:lnTo>
                      <a:pt x="158" y="136"/>
                    </a:lnTo>
                    <a:lnTo>
                      <a:pt x="186" y="130"/>
                    </a:lnTo>
                    <a:lnTo>
                      <a:pt x="212" y="122"/>
                    </a:lnTo>
                    <a:lnTo>
                      <a:pt x="236" y="110"/>
                    </a:lnTo>
                    <a:lnTo>
                      <a:pt x="256" y="98"/>
                    </a:lnTo>
                    <a:lnTo>
                      <a:pt x="272" y="86"/>
                    </a:lnTo>
                    <a:lnTo>
                      <a:pt x="282" y="72"/>
                    </a:lnTo>
                    <a:lnTo>
                      <a:pt x="286" y="64"/>
                    </a:lnTo>
                    <a:lnTo>
                      <a:pt x="288" y="58"/>
                    </a:lnTo>
                    <a:lnTo>
                      <a:pt x="290" y="52"/>
                    </a:lnTo>
                    <a:lnTo>
                      <a:pt x="288" y="44"/>
                    </a:lnTo>
                    <a:lnTo>
                      <a:pt x="288" y="44"/>
                    </a:lnTo>
                    <a:lnTo>
                      <a:pt x="286" y="38"/>
                    </a:lnTo>
                    <a:lnTo>
                      <a:pt x="284" y="32"/>
                    </a:lnTo>
                    <a:lnTo>
                      <a:pt x="278" y="26"/>
                    </a:lnTo>
                    <a:lnTo>
                      <a:pt x="272" y="20"/>
                    </a:lnTo>
                    <a:lnTo>
                      <a:pt x="258" y="12"/>
                    </a:lnTo>
                    <a:lnTo>
                      <a:pt x="238" y="6"/>
                    </a:lnTo>
                    <a:lnTo>
                      <a:pt x="216" y="2"/>
                    </a:lnTo>
                    <a:lnTo>
                      <a:pt x="190" y="0"/>
                    </a:lnTo>
                    <a:lnTo>
                      <a:pt x="162" y="2"/>
                    </a:lnTo>
                    <a:lnTo>
                      <a:pt x="132" y="6"/>
                    </a:lnTo>
                    <a:lnTo>
                      <a:pt x="132" y="6"/>
                    </a:lnTo>
                    <a:close/>
                  </a:path>
                </a:pathLst>
              </a:custGeom>
              <a:solidFill>
                <a:srgbClr val="ED9C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6" name="Freeform 38"/>
              <p:cNvSpPr>
                <a:spLocks/>
              </p:cNvSpPr>
              <p:nvPr/>
            </p:nvSpPr>
            <p:spPr bwMode="auto">
              <a:xfrm>
                <a:off x="6076853" y="3700436"/>
                <a:ext cx="436721" cy="183700"/>
              </a:xfrm>
              <a:custGeom>
                <a:avLst/>
                <a:gdLst>
                  <a:gd name="T0" fmla="*/ 118 w 252"/>
                  <a:gd name="T1" fmla="*/ 6 h 106"/>
                  <a:gd name="T2" fmla="*/ 118 w 252"/>
                  <a:gd name="T3" fmla="*/ 6 h 106"/>
                  <a:gd name="T4" fmla="*/ 94 w 252"/>
                  <a:gd name="T5" fmla="*/ 10 h 106"/>
                  <a:gd name="T6" fmla="*/ 70 w 252"/>
                  <a:gd name="T7" fmla="*/ 18 h 106"/>
                  <a:gd name="T8" fmla="*/ 48 w 252"/>
                  <a:gd name="T9" fmla="*/ 28 h 106"/>
                  <a:gd name="T10" fmla="*/ 26 w 252"/>
                  <a:gd name="T11" fmla="*/ 40 h 106"/>
                  <a:gd name="T12" fmla="*/ 26 w 252"/>
                  <a:gd name="T13" fmla="*/ 40 h 106"/>
                  <a:gd name="T14" fmla="*/ 18 w 252"/>
                  <a:gd name="T15" fmla="*/ 48 h 106"/>
                  <a:gd name="T16" fmla="*/ 10 w 252"/>
                  <a:gd name="T17" fmla="*/ 56 h 106"/>
                  <a:gd name="T18" fmla="*/ 2 w 252"/>
                  <a:gd name="T19" fmla="*/ 66 h 106"/>
                  <a:gd name="T20" fmla="*/ 0 w 252"/>
                  <a:gd name="T21" fmla="*/ 72 h 106"/>
                  <a:gd name="T22" fmla="*/ 0 w 252"/>
                  <a:gd name="T23" fmla="*/ 76 h 106"/>
                  <a:gd name="T24" fmla="*/ 0 w 252"/>
                  <a:gd name="T25" fmla="*/ 76 h 106"/>
                  <a:gd name="T26" fmla="*/ 2 w 252"/>
                  <a:gd name="T27" fmla="*/ 82 h 106"/>
                  <a:gd name="T28" fmla="*/ 6 w 252"/>
                  <a:gd name="T29" fmla="*/ 86 h 106"/>
                  <a:gd name="T30" fmla="*/ 16 w 252"/>
                  <a:gd name="T31" fmla="*/ 92 h 106"/>
                  <a:gd name="T32" fmla="*/ 28 w 252"/>
                  <a:gd name="T33" fmla="*/ 98 h 106"/>
                  <a:gd name="T34" fmla="*/ 38 w 252"/>
                  <a:gd name="T35" fmla="*/ 100 h 106"/>
                  <a:gd name="T36" fmla="*/ 38 w 252"/>
                  <a:gd name="T37" fmla="*/ 100 h 106"/>
                  <a:gd name="T38" fmla="*/ 62 w 252"/>
                  <a:gd name="T39" fmla="*/ 104 h 106"/>
                  <a:gd name="T40" fmla="*/ 86 w 252"/>
                  <a:gd name="T41" fmla="*/ 106 h 106"/>
                  <a:gd name="T42" fmla="*/ 112 w 252"/>
                  <a:gd name="T43" fmla="*/ 104 h 106"/>
                  <a:gd name="T44" fmla="*/ 136 w 252"/>
                  <a:gd name="T45" fmla="*/ 100 h 106"/>
                  <a:gd name="T46" fmla="*/ 136 w 252"/>
                  <a:gd name="T47" fmla="*/ 100 h 106"/>
                  <a:gd name="T48" fmla="*/ 158 w 252"/>
                  <a:gd name="T49" fmla="*/ 96 h 106"/>
                  <a:gd name="T50" fmla="*/ 182 w 252"/>
                  <a:gd name="T51" fmla="*/ 88 h 106"/>
                  <a:gd name="T52" fmla="*/ 206 w 252"/>
                  <a:gd name="T53" fmla="*/ 78 h 106"/>
                  <a:gd name="T54" fmla="*/ 226 w 252"/>
                  <a:gd name="T55" fmla="*/ 66 h 106"/>
                  <a:gd name="T56" fmla="*/ 226 w 252"/>
                  <a:gd name="T57" fmla="*/ 66 h 106"/>
                  <a:gd name="T58" fmla="*/ 234 w 252"/>
                  <a:gd name="T59" fmla="*/ 58 h 106"/>
                  <a:gd name="T60" fmla="*/ 244 w 252"/>
                  <a:gd name="T61" fmla="*/ 50 h 106"/>
                  <a:gd name="T62" fmla="*/ 250 w 252"/>
                  <a:gd name="T63" fmla="*/ 40 h 106"/>
                  <a:gd name="T64" fmla="*/ 252 w 252"/>
                  <a:gd name="T65" fmla="*/ 34 h 106"/>
                  <a:gd name="T66" fmla="*/ 252 w 252"/>
                  <a:gd name="T67" fmla="*/ 30 h 106"/>
                  <a:gd name="T68" fmla="*/ 252 w 252"/>
                  <a:gd name="T69" fmla="*/ 30 h 106"/>
                  <a:gd name="T70" fmla="*/ 250 w 252"/>
                  <a:gd name="T71" fmla="*/ 24 h 106"/>
                  <a:gd name="T72" fmla="*/ 248 w 252"/>
                  <a:gd name="T73" fmla="*/ 20 h 106"/>
                  <a:gd name="T74" fmla="*/ 236 w 252"/>
                  <a:gd name="T75" fmla="*/ 14 h 106"/>
                  <a:gd name="T76" fmla="*/ 226 w 252"/>
                  <a:gd name="T77" fmla="*/ 8 h 106"/>
                  <a:gd name="T78" fmla="*/ 216 w 252"/>
                  <a:gd name="T79" fmla="*/ 6 h 106"/>
                  <a:gd name="T80" fmla="*/ 216 w 252"/>
                  <a:gd name="T81" fmla="*/ 6 h 106"/>
                  <a:gd name="T82" fmla="*/ 192 w 252"/>
                  <a:gd name="T83" fmla="*/ 2 h 106"/>
                  <a:gd name="T84" fmla="*/ 166 w 252"/>
                  <a:gd name="T85" fmla="*/ 0 h 106"/>
                  <a:gd name="T86" fmla="*/ 142 w 252"/>
                  <a:gd name="T87" fmla="*/ 2 h 106"/>
                  <a:gd name="T88" fmla="*/ 118 w 252"/>
                  <a:gd name="T89" fmla="*/ 6 h 106"/>
                  <a:gd name="T90" fmla="*/ 118 w 252"/>
                  <a:gd name="T91" fmla="*/ 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52" h="106">
                    <a:moveTo>
                      <a:pt x="118" y="6"/>
                    </a:moveTo>
                    <a:lnTo>
                      <a:pt x="118" y="6"/>
                    </a:lnTo>
                    <a:lnTo>
                      <a:pt x="94" y="10"/>
                    </a:lnTo>
                    <a:lnTo>
                      <a:pt x="70" y="18"/>
                    </a:lnTo>
                    <a:lnTo>
                      <a:pt x="48" y="28"/>
                    </a:lnTo>
                    <a:lnTo>
                      <a:pt x="26" y="40"/>
                    </a:lnTo>
                    <a:lnTo>
                      <a:pt x="26" y="40"/>
                    </a:lnTo>
                    <a:lnTo>
                      <a:pt x="18" y="48"/>
                    </a:lnTo>
                    <a:lnTo>
                      <a:pt x="10" y="56"/>
                    </a:lnTo>
                    <a:lnTo>
                      <a:pt x="2" y="66"/>
                    </a:lnTo>
                    <a:lnTo>
                      <a:pt x="0" y="72"/>
                    </a:lnTo>
                    <a:lnTo>
                      <a:pt x="0" y="76"/>
                    </a:lnTo>
                    <a:lnTo>
                      <a:pt x="0" y="76"/>
                    </a:lnTo>
                    <a:lnTo>
                      <a:pt x="2" y="82"/>
                    </a:lnTo>
                    <a:lnTo>
                      <a:pt x="6" y="86"/>
                    </a:lnTo>
                    <a:lnTo>
                      <a:pt x="16" y="92"/>
                    </a:lnTo>
                    <a:lnTo>
                      <a:pt x="28" y="98"/>
                    </a:lnTo>
                    <a:lnTo>
                      <a:pt x="38" y="100"/>
                    </a:lnTo>
                    <a:lnTo>
                      <a:pt x="38" y="100"/>
                    </a:lnTo>
                    <a:lnTo>
                      <a:pt x="62" y="104"/>
                    </a:lnTo>
                    <a:lnTo>
                      <a:pt x="86" y="106"/>
                    </a:lnTo>
                    <a:lnTo>
                      <a:pt x="112" y="104"/>
                    </a:lnTo>
                    <a:lnTo>
                      <a:pt x="136" y="100"/>
                    </a:lnTo>
                    <a:lnTo>
                      <a:pt x="136" y="100"/>
                    </a:lnTo>
                    <a:lnTo>
                      <a:pt x="158" y="96"/>
                    </a:lnTo>
                    <a:lnTo>
                      <a:pt x="182" y="88"/>
                    </a:lnTo>
                    <a:lnTo>
                      <a:pt x="206" y="78"/>
                    </a:lnTo>
                    <a:lnTo>
                      <a:pt x="226" y="66"/>
                    </a:lnTo>
                    <a:lnTo>
                      <a:pt x="226" y="66"/>
                    </a:lnTo>
                    <a:lnTo>
                      <a:pt x="234" y="58"/>
                    </a:lnTo>
                    <a:lnTo>
                      <a:pt x="244" y="50"/>
                    </a:lnTo>
                    <a:lnTo>
                      <a:pt x="250" y="40"/>
                    </a:lnTo>
                    <a:lnTo>
                      <a:pt x="252" y="34"/>
                    </a:lnTo>
                    <a:lnTo>
                      <a:pt x="252" y="30"/>
                    </a:lnTo>
                    <a:lnTo>
                      <a:pt x="252" y="30"/>
                    </a:lnTo>
                    <a:lnTo>
                      <a:pt x="250" y="24"/>
                    </a:lnTo>
                    <a:lnTo>
                      <a:pt x="248" y="20"/>
                    </a:lnTo>
                    <a:lnTo>
                      <a:pt x="236" y="14"/>
                    </a:lnTo>
                    <a:lnTo>
                      <a:pt x="226" y="8"/>
                    </a:lnTo>
                    <a:lnTo>
                      <a:pt x="216" y="6"/>
                    </a:lnTo>
                    <a:lnTo>
                      <a:pt x="216" y="6"/>
                    </a:lnTo>
                    <a:lnTo>
                      <a:pt x="192" y="2"/>
                    </a:lnTo>
                    <a:lnTo>
                      <a:pt x="166" y="0"/>
                    </a:lnTo>
                    <a:lnTo>
                      <a:pt x="142" y="2"/>
                    </a:lnTo>
                    <a:lnTo>
                      <a:pt x="118" y="6"/>
                    </a:lnTo>
                    <a:lnTo>
                      <a:pt x="118" y="6"/>
                    </a:lnTo>
                    <a:close/>
                  </a:path>
                </a:pathLst>
              </a:custGeom>
              <a:solidFill>
                <a:srgbClr val="D48B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7" name="Freeform 39"/>
              <p:cNvSpPr>
                <a:spLocks/>
              </p:cNvSpPr>
              <p:nvPr/>
            </p:nvSpPr>
            <p:spPr bwMode="auto">
              <a:xfrm>
                <a:off x="6049125" y="3759359"/>
                <a:ext cx="509508" cy="211428"/>
              </a:xfrm>
              <a:custGeom>
                <a:avLst/>
                <a:gdLst>
                  <a:gd name="T0" fmla="*/ 266 w 294"/>
                  <a:gd name="T1" fmla="*/ 34 h 122"/>
                  <a:gd name="T2" fmla="*/ 242 w 294"/>
                  <a:gd name="T3" fmla="*/ 52 h 122"/>
                  <a:gd name="T4" fmla="*/ 218 w 294"/>
                  <a:gd name="T5" fmla="*/ 64 h 122"/>
                  <a:gd name="T6" fmla="*/ 192 w 294"/>
                  <a:gd name="T7" fmla="*/ 74 h 122"/>
                  <a:gd name="T8" fmla="*/ 166 w 294"/>
                  <a:gd name="T9" fmla="*/ 80 h 122"/>
                  <a:gd name="T10" fmla="*/ 154 w 294"/>
                  <a:gd name="T11" fmla="*/ 82 h 122"/>
                  <a:gd name="T12" fmla="*/ 140 w 294"/>
                  <a:gd name="T13" fmla="*/ 86 h 122"/>
                  <a:gd name="T14" fmla="*/ 114 w 294"/>
                  <a:gd name="T15" fmla="*/ 88 h 122"/>
                  <a:gd name="T16" fmla="*/ 86 w 294"/>
                  <a:gd name="T17" fmla="*/ 88 h 122"/>
                  <a:gd name="T18" fmla="*/ 60 w 294"/>
                  <a:gd name="T19" fmla="*/ 86 h 122"/>
                  <a:gd name="T20" fmla="*/ 44 w 294"/>
                  <a:gd name="T21" fmla="*/ 82 h 122"/>
                  <a:gd name="T22" fmla="*/ 30 w 294"/>
                  <a:gd name="T23" fmla="*/ 78 h 122"/>
                  <a:gd name="T24" fmla="*/ 12 w 294"/>
                  <a:gd name="T25" fmla="*/ 68 h 122"/>
                  <a:gd name="T26" fmla="*/ 0 w 294"/>
                  <a:gd name="T27" fmla="*/ 54 h 122"/>
                  <a:gd name="T28" fmla="*/ 6 w 294"/>
                  <a:gd name="T29" fmla="*/ 90 h 122"/>
                  <a:gd name="T30" fmla="*/ 12 w 294"/>
                  <a:gd name="T31" fmla="*/ 96 h 122"/>
                  <a:gd name="T32" fmla="*/ 26 w 294"/>
                  <a:gd name="T33" fmla="*/ 106 h 122"/>
                  <a:gd name="T34" fmla="*/ 36 w 294"/>
                  <a:gd name="T35" fmla="*/ 112 h 122"/>
                  <a:gd name="T36" fmla="*/ 66 w 294"/>
                  <a:gd name="T37" fmla="*/ 120 h 122"/>
                  <a:gd name="T38" fmla="*/ 94 w 294"/>
                  <a:gd name="T39" fmla="*/ 122 h 122"/>
                  <a:gd name="T40" fmla="*/ 120 w 294"/>
                  <a:gd name="T41" fmla="*/ 122 h 122"/>
                  <a:gd name="T42" fmla="*/ 146 w 294"/>
                  <a:gd name="T43" fmla="*/ 120 h 122"/>
                  <a:gd name="T44" fmla="*/ 160 w 294"/>
                  <a:gd name="T45" fmla="*/ 118 h 122"/>
                  <a:gd name="T46" fmla="*/ 174 w 294"/>
                  <a:gd name="T47" fmla="*/ 114 h 122"/>
                  <a:gd name="T48" fmla="*/ 198 w 294"/>
                  <a:gd name="T49" fmla="*/ 108 h 122"/>
                  <a:gd name="T50" fmla="*/ 224 w 294"/>
                  <a:gd name="T51" fmla="*/ 98 h 122"/>
                  <a:gd name="T52" fmla="*/ 248 w 294"/>
                  <a:gd name="T53" fmla="*/ 86 h 122"/>
                  <a:gd name="T54" fmla="*/ 262 w 294"/>
                  <a:gd name="T55" fmla="*/ 76 h 122"/>
                  <a:gd name="T56" fmla="*/ 272 w 294"/>
                  <a:gd name="T57" fmla="*/ 68 h 122"/>
                  <a:gd name="T58" fmla="*/ 286 w 294"/>
                  <a:gd name="T59" fmla="*/ 52 h 122"/>
                  <a:gd name="T60" fmla="*/ 294 w 294"/>
                  <a:gd name="T61" fmla="*/ 36 h 122"/>
                  <a:gd name="T62" fmla="*/ 288 w 294"/>
                  <a:gd name="T63" fmla="*/ 0 h 122"/>
                  <a:gd name="T64" fmla="*/ 286 w 294"/>
                  <a:gd name="T65" fmla="*/ 10 h 122"/>
                  <a:gd name="T66" fmla="*/ 274 w 294"/>
                  <a:gd name="T67" fmla="*/ 26 h 122"/>
                  <a:gd name="T68" fmla="*/ 266 w 294"/>
                  <a:gd name="T69" fmla="*/ 3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4" h="122">
                    <a:moveTo>
                      <a:pt x="266" y="34"/>
                    </a:moveTo>
                    <a:lnTo>
                      <a:pt x="266" y="34"/>
                    </a:lnTo>
                    <a:lnTo>
                      <a:pt x="256" y="42"/>
                    </a:lnTo>
                    <a:lnTo>
                      <a:pt x="242" y="52"/>
                    </a:lnTo>
                    <a:lnTo>
                      <a:pt x="242" y="52"/>
                    </a:lnTo>
                    <a:lnTo>
                      <a:pt x="218" y="64"/>
                    </a:lnTo>
                    <a:lnTo>
                      <a:pt x="218" y="64"/>
                    </a:lnTo>
                    <a:lnTo>
                      <a:pt x="192" y="74"/>
                    </a:lnTo>
                    <a:lnTo>
                      <a:pt x="192" y="74"/>
                    </a:lnTo>
                    <a:lnTo>
                      <a:pt x="166" y="80"/>
                    </a:lnTo>
                    <a:lnTo>
                      <a:pt x="166" y="80"/>
                    </a:lnTo>
                    <a:lnTo>
                      <a:pt x="154" y="82"/>
                    </a:lnTo>
                    <a:lnTo>
                      <a:pt x="154" y="82"/>
                    </a:lnTo>
                    <a:lnTo>
                      <a:pt x="140" y="86"/>
                    </a:lnTo>
                    <a:lnTo>
                      <a:pt x="140" y="86"/>
                    </a:lnTo>
                    <a:lnTo>
                      <a:pt x="114" y="88"/>
                    </a:lnTo>
                    <a:lnTo>
                      <a:pt x="114" y="88"/>
                    </a:lnTo>
                    <a:lnTo>
                      <a:pt x="86" y="88"/>
                    </a:lnTo>
                    <a:lnTo>
                      <a:pt x="86" y="88"/>
                    </a:lnTo>
                    <a:lnTo>
                      <a:pt x="60" y="86"/>
                    </a:lnTo>
                    <a:lnTo>
                      <a:pt x="60" y="86"/>
                    </a:lnTo>
                    <a:lnTo>
                      <a:pt x="44" y="82"/>
                    </a:lnTo>
                    <a:lnTo>
                      <a:pt x="30" y="78"/>
                    </a:lnTo>
                    <a:lnTo>
                      <a:pt x="30" y="78"/>
                    </a:lnTo>
                    <a:lnTo>
                      <a:pt x="20" y="74"/>
                    </a:lnTo>
                    <a:lnTo>
                      <a:pt x="12" y="68"/>
                    </a:lnTo>
                    <a:lnTo>
                      <a:pt x="4" y="62"/>
                    </a:lnTo>
                    <a:lnTo>
                      <a:pt x="0" y="54"/>
                    </a:lnTo>
                    <a:lnTo>
                      <a:pt x="0" y="54"/>
                    </a:lnTo>
                    <a:lnTo>
                      <a:pt x="6" y="90"/>
                    </a:lnTo>
                    <a:lnTo>
                      <a:pt x="6" y="90"/>
                    </a:lnTo>
                    <a:lnTo>
                      <a:pt x="12" y="96"/>
                    </a:lnTo>
                    <a:lnTo>
                      <a:pt x="18" y="102"/>
                    </a:lnTo>
                    <a:lnTo>
                      <a:pt x="26" y="106"/>
                    </a:lnTo>
                    <a:lnTo>
                      <a:pt x="36" y="112"/>
                    </a:lnTo>
                    <a:lnTo>
                      <a:pt x="36" y="112"/>
                    </a:lnTo>
                    <a:lnTo>
                      <a:pt x="50" y="116"/>
                    </a:lnTo>
                    <a:lnTo>
                      <a:pt x="66" y="120"/>
                    </a:lnTo>
                    <a:lnTo>
                      <a:pt x="66" y="120"/>
                    </a:lnTo>
                    <a:lnTo>
                      <a:pt x="94" y="122"/>
                    </a:lnTo>
                    <a:lnTo>
                      <a:pt x="94" y="122"/>
                    </a:lnTo>
                    <a:lnTo>
                      <a:pt x="120" y="122"/>
                    </a:lnTo>
                    <a:lnTo>
                      <a:pt x="120" y="122"/>
                    </a:lnTo>
                    <a:lnTo>
                      <a:pt x="146" y="120"/>
                    </a:lnTo>
                    <a:lnTo>
                      <a:pt x="146" y="120"/>
                    </a:lnTo>
                    <a:lnTo>
                      <a:pt x="160" y="118"/>
                    </a:lnTo>
                    <a:lnTo>
                      <a:pt x="160" y="118"/>
                    </a:lnTo>
                    <a:lnTo>
                      <a:pt x="174" y="114"/>
                    </a:lnTo>
                    <a:lnTo>
                      <a:pt x="174" y="114"/>
                    </a:lnTo>
                    <a:lnTo>
                      <a:pt x="198" y="108"/>
                    </a:lnTo>
                    <a:lnTo>
                      <a:pt x="198" y="108"/>
                    </a:lnTo>
                    <a:lnTo>
                      <a:pt x="224" y="98"/>
                    </a:lnTo>
                    <a:lnTo>
                      <a:pt x="224" y="98"/>
                    </a:lnTo>
                    <a:lnTo>
                      <a:pt x="248" y="86"/>
                    </a:lnTo>
                    <a:lnTo>
                      <a:pt x="248" y="86"/>
                    </a:lnTo>
                    <a:lnTo>
                      <a:pt x="262" y="76"/>
                    </a:lnTo>
                    <a:lnTo>
                      <a:pt x="272" y="68"/>
                    </a:lnTo>
                    <a:lnTo>
                      <a:pt x="272" y="68"/>
                    </a:lnTo>
                    <a:lnTo>
                      <a:pt x="280" y="60"/>
                    </a:lnTo>
                    <a:lnTo>
                      <a:pt x="286" y="52"/>
                    </a:lnTo>
                    <a:lnTo>
                      <a:pt x="292" y="44"/>
                    </a:lnTo>
                    <a:lnTo>
                      <a:pt x="294" y="36"/>
                    </a:lnTo>
                    <a:lnTo>
                      <a:pt x="294" y="36"/>
                    </a:lnTo>
                    <a:lnTo>
                      <a:pt x="288" y="0"/>
                    </a:lnTo>
                    <a:lnTo>
                      <a:pt x="288" y="0"/>
                    </a:lnTo>
                    <a:lnTo>
                      <a:pt x="286" y="10"/>
                    </a:lnTo>
                    <a:lnTo>
                      <a:pt x="280" y="18"/>
                    </a:lnTo>
                    <a:lnTo>
                      <a:pt x="274" y="26"/>
                    </a:lnTo>
                    <a:lnTo>
                      <a:pt x="266" y="34"/>
                    </a:lnTo>
                    <a:lnTo>
                      <a:pt x="266" y="34"/>
                    </a:lnTo>
                    <a:close/>
                  </a:path>
                </a:pathLst>
              </a:custGeom>
              <a:solidFill>
                <a:srgbClr val="C081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8" name="Freeform 40"/>
              <p:cNvSpPr>
                <a:spLocks noEditPoints="1"/>
              </p:cNvSpPr>
              <p:nvPr/>
            </p:nvSpPr>
            <p:spPr bwMode="auto">
              <a:xfrm>
                <a:off x="6187767" y="3724699"/>
                <a:ext cx="201030" cy="124777"/>
              </a:xfrm>
              <a:custGeom>
                <a:avLst/>
                <a:gdLst>
                  <a:gd name="T0" fmla="*/ 110 w 116"/>
                  <a:gd name="T1" fmla="*/ 66 h 72"/>
                  <a:gd name="T2" fmla="*/ 98 w 116"/>
                  <a:gd name="T3" fmla="*/ 60 h 72"/>
                  <a:gd name="T4" fmla="*/ 82 w 116"/>
                  <a:gd name="T5" fmla="*/ 68 h 72"/>
                  <a:gd name="T6" fmla="*/ 72 w 116"/>
                  <a:gd name="T7" fmla="*/ 72 h 72"/>
                  <a:gd name="T8" fmla="*/ 62 w 116"/>
                  <a:gd name="T9" fmla="*/ 72 h 72"/>
                  <a:gd name="T10" fmla="*/ 44 w 116"/>
                  <a:gd name="T11" fmla="*/ 68 h 72"/>
                  <a:gd name="T12" fmla="*/ 54 w 116"/>
                  <a:gd name="T13" fmla="*/ 56 h 72"/>
                  <a:gd name="T14" fmla="*/ 64 w 116"/>
                  <a:gd name="T15" fmla="*/ 58 h 72"/>
                  <a:gd name="T16" fmla="*/ 72 w 116"/>
                  <a:gd name="T17" fmla="*/ 60 h 72"/>
                  <a:gd name="T18" fmla="*/ 90 w 116"/>
                  <a:gd name="T19" fmla="*/ 54 h 72"/>
                  <a:gd name="T20" fmla="*/ 74 w 116"/>
                  <a:gd name="T21" fmla="*/ 44 h 72"/>
                  <a:gd name="T22" fmla="*/ 58 w 116"/>
                  <a:gd name="T23" fmla="*/ 36 h 72"/>
                  <a:gd name="T24" fmla="*/ 38 w 116"/>
                  <a:gd name="T25" fmla="*/ 44 h 72"/>
                  <a:gd name="T26" fmla="*/ 28 w 116"/>
                  <a:gd name="T27" fmla="*/ 44 h 72"/>
                  <a:gd name="T28" fmla="*/ 20 w 116"/>
                  <a:gd name="T29" fmla="*/ 46 h 72"/>
                  <a:gd name="T30" fmla="*/ 6 w 116"/>
                  <a:gd name="T31" fmla="*/ 42 h 72"/>
                  <a:gd name="T32" fmla="*/ 2 w 116"/>
                  <a:gd name="T33" fmla="*/ 38 h 72"/>
                  <a:gd name="T34" fmla="*/ 0 w 116"/>
                  <a:gd name="T35" fmla="*/ 30 h 72"/>
                  <a:gd name="T36" fmla="*/ 2 w 116"/>
                  <a:gd name="T37" fmla="*/ 24 h 72"/>
                  <a:gd name="T38" fmla="*/ 16 w 116"/>
                  <a:gd name="T39" fmla="*/ 10 h 72"/>
                  <a:gd name="T40" fmla="*/ 12 w 116"/>
                  <a:gd name="T41" fmla="*/ 8 h 72"/>
                  <a:gd name="T42" fmla="*/ 18 w 116"/>
                  <a:gd name="T43" fmla="*/ 4 h 72"/>
                  <a:gd name="T44" fmla="*/ 24 w 116"/>
                  <a:gd name="T45" fmla="*/ 6 h 72"/>
                  <a:gd name="T46" fmla="*/ 34 w 116"/>
                  <a:gd name="T47" fmla="*/ 2 h 72"/>
                  <a:gd name="T48" fmla="*/ 44 w 116"/>
                  <a:gd name="T49" fmla="*/ 0 h 72"/>
                  <a:gd name="T50" fmla="*/ 64 w 116"/>
                  <a:gd name="T51" fmla="*/ 2 h 72"/>
                  <a:gd name="T52" fmla="*/ 56 w 116"/>
                  <a:gd name="T53" fmla="*/ 10 h 72"/>
                  <a:gd name="T54" fmla="*/ 48 w 116"/>
                  <a:gd name="T55" fmla="*/ 8 h 72"/>
                  <a:gd name="T56" fmla="*/ 42 w 116"/>
                  <a:gd name="T57" fmla="*/ 8 h 72"/>
                  <a:gd name="T58" fmla="*/ 30 w 116"/>
                  <a:gd name="T59" fmla="*/ 10 h 72"/>
                  <a:gd name="T60" fmla="*/ 44 w 116"/>
                  <a:gd name="T61" fmla="*/ 18 h 72"/>
                  <a:gd name="T62" fmla="*/ 56 w 116"/>
                  <a:gd name="T63" fmla="*/ 26 h 72"/>
                  <a:gd name="T64" fmla="*/ 70 w 116"/>
                  <a:gd name="T65" fmla="*/ 20 h 72"/>
                  <a:gd name="T66" fmla="*/ 82 w 116"/>
                  <a:gd name="T67" fmla="*/ 16 h 72"/>
                  <a:gd name="T68" fmla="*/ 94 w 116"/>
                  <a:gd name="T69" fmla="*/ 18 h 72"/>
                  <a:gd name="T70" fmla="*/ 104 w 116"/>
                  <a:gd name="T71" fmla="*/ 20 h 72"/>
                  <a:gd name="T72" fmla="*/ 114 w 116"/>
                  <a:gd name="T73" fmla="*/ 30 h 72"/>
                  <a:gd name="T74" fmla="*/ 114 w 116"/>
                  <a:gd name="T75" fmla="*/ 34 h 72"/>
                  <a:gd name="T76" fmla="*/ 112 w 116"/>
                  <a:gd name="T77" fmla="*/ 44 h 72"/>
                  <a:gd name="T78" fmla="*/ 104 w 116"/>
                  <a:gd name="T79" fmla="*/ 54 h 72"/>
                  <a:gd name="T80" fmla="*/ 116 w 116"/>
                  <a:gd name="T81" fmla="*/ 60 h 72"/>
                  <a:gd name="T82" fmla="*/ 110 w 116"/>
                  <a:gd name="T83" fmla="*/ 66 h 72"/>
                  <a:gd name="T84" fmla="*/ 24 w 116"/>
                  <a:gd name="T85" fmla="*/ 14 h 72"/>
                  <a:gd name="T86" fmla="*/ 18 w 116"/>
                  <a:gd name="T87" fmla="*/ 20 h 72"/>
                  <a:gd name="T88" fmla="*/ 16 w 116"/>
                  <a:gd name="T89" fmla="*/ 24 h 72"/>
                  <a:gd name="T90" fmla="*/ 20 w 116"/>
                  <a:gd name="T91" fmla="*/ 32 h 72"/>
                  <a:gd name="T92" fmla="*/ 26 w 116"/>
                  <a:gd name="T93" fmla="*/ 34 h 72"/>
                  <a:gd name="T94" fmla="*/ 32 w 116"/>
                  <a:gd name="T95" fmla="*/ 34 h 72"/>
                  <a:gd name="T96" fmla="*/ 48 w 116"/>
                  <a:gd name="T97" fmla="*/ 30 h 72"/>
                  <a:gd name="T98" fmla="*/ 36 w 116"/>
                  <a:gd name="T99" fmla="*/ 22 h 72"/>
                  <a:gd name="T100" fmla="*/ 24 w 116"/>
                  <a:gd name="T101" fmla="*/ 14 h 72"/>
                  <a:gd name="T102" fmla="*/ 96 w 116"/>
                  <a:gd name="T103" fmla="*/ 48 h 72"/>
                  <a:gd name="T104" fmla="*/ 96 w 116"/>
                  <a:gd name="T105" fmla="*/ 48 h 72"/>
                  <a:gd name="T106" fmla="*/ 102 w 116"/>
                  <a:gd name="T107" fmla="*/ 38 h 72"/>
                  <a:gd name="T108" fmla="*/ 100 w 116"/>
                  <a:gd name="T109" fmla="*/ 32 h 72"/>
                  <a:gd name="T110" fmla="*/ 94 w 116"/>
                  <a:gd name="T111" fmla="*/ 28 h 72"/>
                  <a:gd name="T112" fmla="*/ 84 w 116"/>
                  <a:gd name="T113" fmla="*/ 26 h 72"/>
                  <a:gd name="T114" fmla="*/ 76 w 116"/>
                  <a:gd name="T115" fmla="*/ 28 h 72"/>
                  <a:gd name="T116" fmla="*/ 66 w 116"/>
                  <a:gd name="T117" fmla="*/ 32 h 72"/>
                  <a:gd name="T118" fmla="*/ 80 w 116"/>
                  <a:gd name="T119" fmla="*/ 40 h 72"/>
                  <a:gd name="T120" fmla="*/ 96 w 116"/>
                  <a:gd name="T121" fmla="*/ 4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6" h="72">
                    <a:moveTo>
                      <a:pt x="110" y="66"/>
                    </a:moveTo>
                    <a:lnTo>
                      <a:pt x="110" y="66"/>
                    </a:lnTo>
                    <a:lnTo>
                      <a:pt x="98" y="60"/>
                    </a:lnTo>
                    <a:lnTo>
                      <a:pt x="98" y="60"/>
                    </a:lnTo>
                    <a:lnTo>
                      <a:pt x="90" y="64"/>
                    </a:lnTo>
                    <a:lnTo>
                      <a:pt x="82" y="68"/>
                    </a:lnTo>
                    <a:lnTo>
                      <a:pt x="82" y="68"/>
                    </a:lnTo>
                    <a:lnTo>
                      <a:pt x="72" y="72"/>
                    </a:lnTo>
                    <a:lnTo>
                      <a:pt x="62" y="72"/>
                    </a:lnTo>
                    <a:lnTo>
                      <a:pt x="62" y="72"/>
                    </a:lnTo>
                    <a:lnTo>
                      <a:pt x="52" y="70"/>
                    </a:lnTo>
                    <a:lnTo>
                      <a:pt x="44" y="68"/>
                    </a:lnTo>
                    <a:lnTo>
                      <a:pt x="44" y="68"/>
                    </a:lnTo>
                    <a:lnTo>
                      <a:pt x="54" y="56"/>
                    </a:lnTo>
                    <a:lnTo>
                      <a:pt x="54" y="56"/>
                    </a:lnTo>
                    <a:lnTo>
                      <a:pt x="64" y="58"/>
                    </a:lnTo>
                    <a:lnTo>
                      <a:pt x="72" y="60"/>
                    </a:lnTo>
                    <a:lnTo>
                      <a:pt x="72" y="60"/>
                    </a:lnTo>
                    <a:lnTo>
                      <a:pt x="82" y="58"/>
                    </a:lnTo>
                    <a:lnTo>
                      <a:pt x="90" y="54"/>
                    </a:lnTo>
                    <a:lnTo>
                      <a:pt x="90" y="54"/>
                    </a:lnTo>
                    <a:lnTo>
                      <a:pt x="74" y="44"/>
                    </a:lnTo>
                    <a:lnTo>
                      <a:pt x="74" y="44"/>
                    </a:lnTo>
                    <a:lnTo>
                      <a:pt x="58" y="36"/>
                    </a:lnTo>
                    <a:lnTo>
                      <a:pt x="58" y="36"/>
                    </a:lnTo>
                    <a:lnTo>
                      <a:pt x="38" y="44"/>
                    </a:lnTo>
                    <a:lnTo>
                      <a:pt x="38" y="44"/>
                    </a:lnTo>
                    <a:lnTo>
                      <a:pt x="28" y="44"/>
                    </a:lnTo>
                    <a:lnTo>
                      <a:pt x="20" y="46"/>
                    </a:lnTo>
                    <a:lnTo>
                      <a:pt x="20" y="46"/>
                    </a:lnTo>
                    <a:lnTo>
                      <a:pt x="14" y="44"/>
                    </a:lnTo>
                    <a:lnTo>
                      <a:pt x="6" y="42"/>
                    </a:lnTo>
                    <a:lnTo>
                      <a:pt x="6" y="42"/>
                    </a:lnTo>
                    <a:lnTo>
                      <a:pt x="2" y="38"/>
                    </a:lnTo>
                    <a:lnTo>
                      <a:pt x="0" y="34"/>
                    </a:lnTo>
                    <a:lnTo>
                      <a:pt x="0" y="30"/>
                    </a:lnTo>
                    <a:lnTo>
                      <a:pt x="2" y="24"/>
                    </a:lnTo>
                    <a:lnTo>
                      <a:pt x="2" y="24"/>
                    </a:lnTo>
                    <a:lnTo>
                      <a:pt x="6" y="18"/>
                    </a:lnTo>
                    <a:lnTo>
                      <a:pt x="16" y="10"/>
                    </a:lnTo>
                    <a:lnTo>
                      <a:pt x="16" y="10"/>
                    </a:lnTo>
                    <a:lnTo>
                      <a:pt x="12" y="8"/>
                    </a:lnTo>
                    <a:lnTo>
                      <a:pt x="12" y="8"/>
                    </a:lnTo>
                    <a:lnTo>
                      <a:pt x="18" y="4"/>
                    </a:lnTo>
                    <a:lnTo>
                      <a:pt x="18" y="4"/>
                    </a:lnTo>
                    <a:lnTo>
                      <a:pt x="24" y="6"/>
                    </a:lnTo>
                    <a:lnTo>
                      <a:pt x="24" y="6"/>
                    </a:lnTo>
                    <a:lnTo>
                      <a:pt x="34" y="2"/>
                    </a:lnTo>
                    <a:lnTo>
                      <a:pt x="44" y="0"/>
                    </a:lnTo>
                    <a:lnTo>
                      <a:pt x="44" y="0"/>
                    </a:lnTo>
                    <a:lnTo>
                      <a:pt x="54" y="0"/>
                    </a:lnTo>
                    <a:lnTo>
                      <a:pt x="64" y="2"/>
                    </a:lnTo>
                    <a:lnTo>
                      <a:pt x="64" y="2"/>
                    </a:lnTo>
                    <a:lnTo>
                      <a:pt x="56" y="10"/>
                    </a:lnTo>
                    <a:lnTo>
                      <a:pt x="56" y="10"/>
                    </a:lnTo>
                    <a:lnTo>
                      <a:pt x="48" y="8"/>
                    </a:lnTo>
                    <a:lnTo>
                      <a:pt x="42" y="8"/>
                    </a:lnTo>
                    <a:lnTo>
                      <a:pt x="42" y="8"/>
                    </a:lnTo>
                    <a:lnTo>
                      <a:pt x="30" y="10"/>
                    </a:lnTo>
                    <a:lnTo>
                      <a:pt x="30" y="10"/>
                    </a:lnTo>
                    <a:lnTo>
                      <a:pt x="44" y="18"/>
                    </a:lnTo>
                    <a:lnTo>
                      <a:pt x="44" y="18"/>
                    </a:lnTo>
                    <a:lnTo>
                      <a:pt x="56" y="26"/>
                    </a:lnTo>
                    <a:lnTo>
                      <a:pt x="56" y="26"/>
                    </a:lnTo>
                    <a:lnTo>
                      <a:pt x="70" y="20"/>
                    </a:lnTo>
                    <a:lnTo>
                      <a:pt x="70" y="20"/>
                    </a:lnTo>
                    <a:lnTo>
                      <a:pt x="82" y="16"/>
                    </a:lnTo>
                    <a:lnTo>
                      <a:pt x="82" y="16"/>
                    </a:lnTo>
                    <a:lnTo>
                      <a:pt x="94" y="18"/>
                    </a:lnTo>
                    <a:lnTo>
                      <a:pt x="94" y="18"/>
                    </a:lnTo>
                    <a:lnTo>
                      <a:pt x="104" y="20"/>
                    </a:lnTo>
                    <a:lnTo>
                      <a:pt x="104" y="20"/>
                    </a:lnTo>
                    <a:lnTo>
                      <a:pt x="112" y="26"/>
                    </a:lnTo>
                    <a:lnTo>
                      <a:pt x="114" y="30"/>
                    </a:lnTo>
                    <a:lnTo>
                      <a:pt x="114" y="34"/>
                    </a:lnTo>
                    <a:lnTo>
                      <a:pt x="114" y="34"/>
                    </a:lnTo>
                    <a:lnTo>
                      <a:pt x="114" y="40"/>
                    </a:lnTo>
                    <a:lnTo>
                      <a:pt x="112" y="44"/>
                    </a:lnTo>
                    <a:lnTo>
                      <a:pt x="104" y="54"/>
                    </a:lnTo>
                    <a:lnTo>
                      <a:pt x="104" y="54"/>
                    </a:lnTo>
                    <a:lnTo>
                      <a:pt x="116" y="60"/>
                    </a:lnTo>
                    <a:lnTo>
                      <a:pt x="116" y="60"/>
                    </a:lnTo>
                    <a:lnTo>
                      <a:pt x="110" y="66"/>
                    </a:lnTo>
                    <a:lnTo>
                      <a:pt x="110" y="66"/>
                    </a:lnTo>
                    <a:close/>
                    <a:moveTo>
                      <a:pt x="24" y="14"/>
                    </a:moveTo>
                    <a:lnTo>
                      <a:pt x="24" y="14"/>
                    </a:lnTo>
                    <a:lnTo>
                      <a:pt x="24" y="14"/>
                    </a:lnTo>
                    <a:lnTo>
                      <a:pt x="18" y="20"/>
                    </a:lnTo>
                    <a:lnTo>
                      <a:pt x="16" y="24"/>
                    </a:lnTo>
                    <a:lnTo>
                      <a:pt x="16" y="24"/>
                    </a:lnTo>
                    <a:lnTo>
                      <a:pt x="16" y="28"/>
                    </a:lnTo>
                    <a:lnTo>
                      <a:pt x="20" y="32"/>
                    </a:lnTo>
                    <a:lnTo>
                      <a:pt x="20" y="32"/>
                    </a:lnTo>
                    <a:lnTo>
                      <a:pt x="26" y="34"/>
                    </a:lnTo>
                    <a:lnTo>
                      <a:pt x="32" y="34"/>
                    </a:lnTo>
                    <a:lnTo>
                      <a:pt x="32" y="34"/>
                    </a:lnTo>
                    <a:lnTo>
                      <a:pt x="40" y="34"/>
                    </a:lnTo>
                    <a:lnTo>
                      <a:pt x="48" y="30"/>
                    </a:lnTo>
                    <a:lnTo>
                      <a:pt x="48" y="30"/>
                    </a:lnTo>
                    <a:lnTo>
                      <a:pt x="36" y="22"/>
                    </a:lnTo>
                    <a:lnTo>
                      <a:pt x="36" y="22"/>
                    </a:lnTo>
                    <a:lnTo>
                      <a:pt x="24" y="14"/>
                    </a:lnTo>
                    <a:lnTo>
                      <a:pt x="24" y="14"/>
                    </a:lnTo>
                    <a:close/>
                    <a:moveTo>
                      <a:pt x="96" y="48"/>
                    </a:moveTo>
                    <a:lnTo>
                      <a:pt x="96" y="48"/>
                    </a:lnTo>
                    <a:lnTo>
                      <a:pt x="96" y="48"/>
                    </a:lnTo>
                    <a:lnTo>
                      <a:pt x="100" y="42"/>
                    </a:lnTo>
                    <a:lnTo>
                      <a:pt x="102" y="38"/>
                    </a:lnTo>
                    <a:lnTo>
                      <a:pt x="102" y="38"/>
                    </a:lnTo>
                    <a:lnTo>
                      <a:pt x="100" y="32"/>
                    </a:lnTo>
                    <a:lnTo>
                      <a:pt x="94" y="28"/>
                    </a:lnTo>
                    <a:lnTo>
                      <a:pt x="94" y="28"/>
                    </a:lnTo>
                    <a:lnTo>
                      <a:pt x="88" y="26"/>
                    </a:lnTo>
                    <a:lnTo>
                      <a:pt x="84" y="26"/>
                    </a:lnTo>
                    <a:lnTo>
                      <a:pt x="84" y="26"/>
                    </a:lnTo>
                    <a:lnTo>
                      <a:pt x="76" y="28"/>
                    </a:lnTo>
                    <a:lnTo>
                      <a:pt x="66" y="32"/>
                    </a:lnTo>
                    <a:lnTo>
                      <a:pt x="66" y="32"/>
                    </a:lnTo>
                    <a:lnTo>
                      <a:pt x="80" y="40"/>
                    </a:lnTo>
                    <a:lnTo>
                      <a:pt x="80" y="40"/>
                    </a:lnTo>
                    <a:lnTo>
                      <a:pt x="96" y="48"/>
                    </a:lnTo>
                    <a:lnTo>
                      <a:pt x="96" y="48"/>
                    </a:lnTo>
                    <a:close/>
                  </a:path>
                </a:pathLst>
              </a:custGeom>
              <a:solidFill>
                <a:srgbClr val="8057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9" name="Freeform 41"/>
              <p:cNvSpPr>
                <a:spLocks/>
              </p:cNvSpPr>
              <p:nvPr/>
            </p:nvSpPr>
            <p:spPr bwMode="auto">
              <a:xfrm>
                <a:off x="6000600" y="3606853"/>
                <a:ext cx="499110" cy="246088"/>
              </a:xfrm>
              <a:custGeom>
                <a:avLst/>
                <a:gdLst>
                  <a:gd name="T0" fmla="*/ 132 w 288"/>
                  <a:gd name="T1" fmla="*/ 6 h 142"/>
                  <a:gd name="T2" fmla="*/ 132 w 288"/>
                  <a:gd name="T3" fmla="*/ 6 h 142"/>
                  <a:gd name="T4" fmla="*/ 104 w 288"/>
                  <a:gd name="T5" fmla="*/ 12 h 142"/>
                  <a:gd name="T6" fmla="*/ 78 w 288"/>
                  <a:gd name="T7" fmla="*/ 22 h 142"/>
                  <a:gd name="T8" fmla="*/ 54 w 288"/>
                  <a:gd name="T9" fmla="*/ 32 h 142"/>
                  <a:gd name="T10" fmla="*/ 34 w 288"/>
                  <a:gd name="T11" fmla="*/ 44 h 142"/>
                  <a:gd name="T12" fmla="*/ 18 w 288"/>
                  <a:gd name="T13" fmla="*/ 56 h 142"/>
                  <a:gd name="T14" fmla="*/ 8 w 288"/>
                  <a:gd name="T15" fmla="*/ 70 h 142"/>
                  <a:gd name="T16" fmla="*/ 4 w 288"/>
                  <a:gd name="T17" fmla="*/ 78 h 142"/>
                  <a:gd name="T18" fmla="*/ 2 w 288"/>
                  <a:gd name="T19" fmla="*/ 84 h 142"/>
                  <a:gd name="T20" fmla="*/ 0 w 288"/>
                  <a:gd name="T21" fmla="*/ 92 h 142"/>
                  <a:gd name="T22" fmla="*/ 0 w 288"/>
                  <a:gd name="T23" fmla="*/ 98 h 142"/>
                  <a:gd name="T24" fmla="*/ 0 w 288"/>
                  <a:gd name="T25" fmla="*/ 98 h 142"/>
                  <a:gd name="T26" fmla="*/ 2 w 288"/>
                  <a:gd name="T27" fmla="*/ 104 h 142"/>
                  <a:gd name="T28" fmla="*/ 6 w 288"/>
                  <a:gd name="T29" fmla="*/ 110 h 142"/>
                  <a:gd name="T30" fmla="*/ 10 w 288"/>
                  <a:gd name="T31" fmla="*/ 116 h 142"/>
                  <a:gd name="T32" fmla="*/ 16 w 288"/>
                  <a:gd name="T33" fmla="*/ 122 h 142"/>
                  <a:gd name="T34" fmla="*/ 32 w 288"/>
                  <a:gd name="T35" fmla="*/ 130 h 142"/>
                  <a:gd name="T36" fmla="*/ 52 w 288"/>
                  <a:gd name="T37" fmla="*/ 136 h 142"/>
                  <a:gd name="T38" fmla="*/ 74 w 288"/>
                  <a:gd name="T39" fmla="*/ 140 h 142"/>
                  <a:gd name="T40" fmla="*/ 100 w 288"/>
                  <a:gd name="T41" fmla="*/ 142 h 142"/>
                  <a:gd name="T42" fmla="*/ 128 w 288"/>
                  <a:gd name="T43" fmla="*/ 140 h 142"/>
                  <a:gd name="T44" fmla="*/ 156 w 288"/>
                  <a:gd name="T45" fmla="*/ 136 h 142"/>
                  <a:gd name="T46" fmla="*/ 156 w 288"/>
                  <a:gd name="T47" fmla="*/ 136 h 142"/>
                  <a:gd name="T48" fmla="*/ 186 w 288"/>
                  <a:gd name="T49" fmla="*/ 130 h 142"/>
                  <a:gd name="T50" fmla="*/ 212 w 288"/>
                  <a:gd name="T51" fmla="*/ 120 h 142"/>
                  <a:gd name="T52" fmla="*/ 236 w 288"/>
                  <a:gd name="T53" fmla="*/ 110 h 142"/>
                  <a:gd name="T54" fmla="*/ 254 w 288"/>
                  <a:gd name="T55" fmla="*/ 98 h 142"/>
                  <a:gd name="T56" fmla="*/ 270 w 288"/>
                  <a:gd name="T57" fmla="*/ 86 h 142"/>
                  <a:gd name="T58" fmla="*/ 282 w 288"/>
                  <a:gd name="T59" fmla="*/ 72 h 142"/>
                  <a:gd name="T60" fmla="*/ 286 w 288"/>
                  <a:gd name="T61" fmla="*/ 64 h 142"/>
                  <a:gd name="T62" fmla="*/ 288 w 288"/>
                  <a:gd name="T63" fmla="*/ 58 h 142"/>
                  <a:gd name="T64" fmla="*/ 288 w 288"/>
                  <a:gd name="T65" fmla="*/ 50 h 142"/>
                  <a:gd name="T66" fmla="*/ 288 w 288"/>
                  <a:gd name="T67" fmla="*/ 44 h 142"/>
                  <a:gd name="T68" fmla="*/ 288 w 288"/>
                  <a:gd name="T69" fmla="*/ 44 h 142"/>
                  <a:gd name="T70" fmla="*/ 286 w 288"/>
                  <a:gd name="T71" fmla="*/ 38 h 142"/>
                  <a:gd name="T72" fmla="*/ 284 w 288"/>
                  <a:gd name="T73" fmla="*/ 32 h 142"/>
                  <a:gd name="T74" fmla="*/ 278 w 288"/>
                  <a:gd name="T75" fmla="*/ 26 h 142"/>
                  <a:gd name="T76" fmla="*/ 272 w 288"/>
                  <a:gd name="T77" fmla="*/ 20 h 142"/>
                  <a:gd name="T78" fmla="*/ 256 w 288"/>
                  <a:gd name="T79" fmla="*/ 12 h 142"/>
                  <a:gd name="T80" fmla="*/ 238 w 288"/>
                  <a:gd name="T81" fmla="*/ 6 h 142"/>
                  <a:gd name="T82" fmla="*/ 214 w 288"/>
                  <a:gd name="T83" fmla="*/ 2 h 142"/>
                  <a:gd name="T84" fmla="*/ 190 w 288"/>
                  <a:gd name="T85" fmla="*/ 0 h 142"/>
                  <a:gd name="T86" fmla="*/ 162 w 288"/>
                  <a:gd name="T87" fmla="*/ 2 h 142"/>
                  <a:gd name="T88" fmla="*/ 132 w 288"/>
                  <a:gd name="T89" fmla="*/ 6 h 142"/>
                  <a:gd name="T90" fmla="*/ 132 w 288"/>
                  <a:gd name="T91" fmla="*/ 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88" h="142">
                    <a:moveTo>
                      <a:pt x="132" y="6"/>
                    </a:moveTo>
                    <a:lnTo>
                      <a:pt x="132" y="6"/>
                    </a:lnTo>
                    <a:lnTo>
                      <a:pt x="104" y="12"/>
                    </a:lnTo>
                    <a:lnTo>
                      <a:pt x="78" y="22"/>
                    </a:lnTo>
                    <a:lnTo>
                      <a:pt x="54" y="32"/>
                    </a:lnTo>
                    <a:lnTo>
                      <a:pt x="34" y="44"/>
                    </a:lnTo>
                    <a:lnTo>
                      <a:pt x="18" y="56"/>
                    </a:lnTo>
                    <a:lnTo>
                      <a:pt x="8" y="70"/>
                    </a:lnTo>
                    <a:lnTo>
                      <a:pt x="4" y="78"/>
                    </a:lnTo>
                    <a:lnTo>
                      <a:pt x="2" y="84"/>
                    </a:lnTo>
                    <a:lnTo>
                      <a:pt x="0" y="92"/>
                    </a:lnTo>
                    <a:lnTo>
                      <a:pt x="0" y="98"/>
                    </a:lnTo>
                    <a:lnTo>
                      <a:pt x="0" y="98"/>
                    </a:lnTo>
                    <a:lnTo>
                      <a:pt x="2" y="104"/>
                    </a:lnTo>
                    <a:lnTo>
                      <a:pt x="6" y="110"/>
                    </a:lnTo>
                    <a:lnTo>
                      <a:pt x="10" y="116"/>
                    </a:lnTo>
                    <a:lnTo>
                      <a:pt x="16" y="122"/>
                    </a:lnTo>
                    <a:lnTo>
                      <a:pt x="32" y="130"/>
                    </a:lnTo>
                    <a:lnTo>
                      <a:pt x="52" y="136"/>
                    </a:lnTo>
                    <a:lnTo>
                      <a:pt x="74" y="140"/>
                    </a:lnTo>
                    <a:lnTo>
                      <a:pt x="100" y="142"/>
                    </a:lnTo>
                    <a:lnTo>
                      <a:pt x="128" y="140"/>
                    </a:lnTo>
                    <a:lnTo>
                      <a:pt x="156" y="136"/>
                    </a:lnTo>
                    <a:lnTo>
                      <a:pt x="156" y="136"/>
                    </a:lnTo>
                    <a:lnTo>
                      <a:pt x="186" y="130"/>
                    </a:lnTo>
                    <a:lnTo>
                      <a:pt x="212" y="120"/>
                    </a:lnTo>
                    <a:lnTo>
                      <a:pt x="236" y="110"/>
                    </a:lnTo>
                    <a:lnTo>
                      <a:pt x="254" y="98"/>
                    </a:lnTo>
                    <a:lnTo>
                      <a:pt x="270" y="86"/>
                    </a:lnTo>
                    <a:lnTo>
                      <a:pt x="282" y="72"/>
                    </a:lnTo>
                    <a:lnTo>
                      <a:pt x="286" y="64"/>
                    </a:lnTo>
                    <a:lnTo>
                      <a:pt x="288" y="58"/>
                    </a:lnTo>
                    <a:lnTo>
                      <a:pt x="288" y="50"/>
                    </a:lnTo>
                    <a:lnTo>
                      <a:pt x="288" y="44"/>
                    </a:lnTo>
                    <a:lnTo>
                      <a:pt x="288" y="44"/>
                    </a:lnTo>
                    <a:lnTo>
                      <a:pt x="286" y="38"/>
                    </a:lnTo>
                    <a:lnTo>
                      <a:pt x="284" y="32"/>
                    </a:lnTo>
                    <a:lnTo>
                      <a:pt x="278" y="26"/>
                    </a:lnTo>
                    <a:lnTo>
                      <a:pt x="272" y="20"/>
                    </a:lnTo>
                    <a:lnTo>
                      <a:pt x="256" y="12"/>
                    </a:lnTo>
                    <a:lnTo>
                      <a:pt x="238" y="6"/>
                    </a:lnTo>
                    <a:lnTo>
                      <a:pt x="214" y="2"/>
                    </a:lnTo>
                    <a:lnTo>
                      <a:pt x="190" y="0"/>
                    </a:lnTo>
                    <a:lnTo>
                      <a:pt x="162" y="2"/>
                    </a:lnTo>
                    <a:lnTo>
                      <a:pt x="132" y="6"/>
                    </a:lnTo>
                    <a:lnTo>
                      <a:pt x="132" y="6"/>
                    </a:lnTo>
                    <a:close/>
                  </a:path>
                </a:pathLst>
              </a:custGeom>
              <a:solidFill>
                <a:srgbClr val="ED9C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0" name="Freeform 42"/>
              <p:cNvSpPr>
                <a:spLocks/>
              </p:cNvSpPr>
              <p:nvPr/>
            </p:nvSpPr>
            <p:spPr bwMode="auto">
              <a:xfrm>
                <a:off x="6031795" y="3627650"/>
                <a:ext cx="436721" cy="183700"/>
              </a:xfrm>
              <a:custGeom>
                <a:avLst/>
                <a:gdLst>
                  <a:gd name="T0" fmla="*/ 118 w 252"/>
                  <a:gd name="T1" fmla="*/ 6 h 106"/>
                  <a:gd name="T2" fmla="*/ 118 w 252"/>
                  <a:gd name="T3" fmla="*/ 6 h 106"/>
                  <a:gd name="T4" fmla="*/ 94 w 252"/>
                  <a:gd name="T5" fmla="*/ 10 h 106"/>
                  <a:gd name="T6" fmla="*/ 70 w 252"/>
                  <a:gd name="T7" fmla="*/ 18 h 106"/>
                  <a:gd name="T8" fmla="*/ 46 w 252"/>
                  <a:gd name="T9" fmla="*/ 28 h 106"/>
                  <a:gd name="T10" fmla="*/ 26 w 252"/>
                  <a:gd name="T11" fmla="*/ 40 h 106"/>
                  <a:gd name="T12" fmla="*/ 26 w 252"/>
                  <a:gd name="T13" fmla="*/ 40 h 106"/>
                  <a:gd name="T14" fmla="*/ 18 w 252"/>
                  <a:gd name="T15" fmla="*/ 46 h 106"/>
                  <a:gd name="T16" fmla="*/ 8 w 252"/>
                  <a:gd name="T17" fmla="*/ 56 h 106"/>
                  <a:gd name="T18" fmla="*/ 2 w 252"/>
                  <a:gd name="T19" fmla="*/ 66 h 106"/>
                  <a:gd name="T20" fmla="*/ 0 w 252"/>
                  <a:gd name="T21" fmla="*/ 72 h 106"/>
                  <a:gd name="T22" fmla="*/ 0 w 252"/>
                  <a:gd name="T23" fmla="*/ 76 h 106"/>
                  <a:gd name="T24" fmla="*/ 0 w 252"/>
                  <a:gd name="T25" fmla="*/ 76 h 106"/>
                  <a:gd name="T26" fmla="*/ 2 w 252"/>
                  <a:gd name="T27" fmla="*/ 82 h 106"/>
                  <a:gd name="T28" fmla="*/ 6 w 252"/>
                  <a:gd name="T29" fmla="*/ 86 h 106"/>
                  <a:gd name="T30" fmla="*/ 16 w 252"/>
                  <a:gd name="T31" fmla="*/ 92 h 106"/>
                  <a:gd name="T32" fmla="*/ 28 w 252"/>
                  <a:gd name="T33" fmla="*/ 98 h 106"/>
                  <a:gd name="T34" fmla="*/ 38 w 252"/>
                  <a:gd name="T35" fmla="*/ 100 h 106"/>
                  <a:gd name="T36" fmla="*/ 38 w 252"/>
                  <a:gd name="T37" fmla="*/ 100 h 106"/>
                  <a:gd name="T38" fmla="*/ 62 w 252"/>
                  <a:gd name="T39" fmla="*/ 104 h 106"/>
                  <a:gd name="T40" fmla="*/ 86 w 252"/>
                  <a:gd name="T41" fmla="*/ 106 h 106"/>
                  <a:gd name="T42" fmla="*/ 110 w 252"/>
                  <a:gd name="T43" fmla="*/ 104 h 106"/>
                  <a:gd name="T44" fmla="*/ 134 w 252"/>
                  <a:gd name="T45" fmla="*/ 100 h 106"/>
                  <a:gd name="T46" fmla="*/ 134 w 252"/>
                  <a:gd name="T47" fmla="*/ 100 h 106"/>
                  <a:gd name="T48" fmla="*/ 158 w 252"/>
                  <a:gd name="T49" fmla="*/ 96 h 106"/>
                  <a:gd name="T50" fmla="*/ 182 w 252"/>
                  <a:gd name="T51" fmla="*/ 88 h 106"/>
                  <a:gd name="T52" fmla="*/ 206 w 252"/>
                  <a:gd name="T53" fmla="*/ 78 h 106"/>
                  <a:gd name="T54" fmla="*/ 226 w 252"/>
                  <a:gd name="T55" fmla="*/ 66 h 106"/>
                  <a:gd name="T56" fmla="*/ 226 w 252"/>
                  <a:gd name="T57" fmla="*/ 66 h 106"/>
                  <a:gd name="T58" fmla="*/ 234 w 252"/>
                  <a:gd name="T59" fmla="*/ 58 h 106"/>
                  <a:gd name="T60" fmla="*/ 244 w 252"/>
                  <a:gd name="T61" fmla="*/ 50 h 106"/>
                  <a:gd name="T62" fmla="*/ 250 w 252"/>
                  <a:gd name="T63" fmla="*/ 40 h 106"/>
                  <a:gd name="T64" fmla="*/ 252 w 252"/>
                  <a:gd name="T65" fmla="*/ 34 h 106"/>
                  <a:gd name="T66" fmla="*/ 252 w 252"/>
                  <a:gd name="T67" fmla="*/ 30 h 106"/>
                  <a:gd name="T68" fmla="*/ 252 w 252"/>
                  <a:gd name="T69" fmla="*/ 30 h 106"/>
                  <a:gd name="T70" fmla="*/ 250 w 252"/>
                  <a:gd name="T71" fmla="*/ 24 h 106"/>
                  <a:gd name="T72" fmla="*/ 246 w 252"/>
                  <a:gd name="T73" fmla="*/ 20 h 106"/>
                  <a:gd name="T74" fmla="*/ 236 w 252"/>
                  <a:gd name="T75" fmla="*/ 14 h 106"/>
                  <a:gd name="T76" fmla="*/ 224 w 252"/>
                  <a:gd name="T77" fmla="*/ 8 h 106"/>
                  <a:gd name="T78" fmla="*/ 214 w 252"/>
                  <a:gd name="T79" fmla="*/ 6 h 106"/>
                  <a:gd name="T80" fmla="*/ 214 w 252"/>
                  <a:gd name="T81" fmla="*/ 6 h 106"/>
                  <a:gd name="T82" fmla="*/ 190 w 252"/>
                  <a:gd name="T83" fmla="*/ 2 h 106"/>
                  <a:gd name="T84" fmla="*/ 166 w 252"/>
                  <a:gd name="T85" fmla="*/ 0 h 106"/>
                  <a:gd name="T86" fmla="*/ 140 w 252"/>
                  <a:gd name="T87" fmla="*/ 2 h 106"/>
                  <a:gd name="T88" fmla="*/ 118 w 252"/>
                  <a:gd name="T89" fmla="*/ 6 h 106"/>
                  <a:gd name="T90" fmla="*/ 118 w 252"/>
                  <a:gd name="T91" fmla="*/ 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52" h="106">
                    <a:moveTo>
                      <a:pt x="118" y="6"/>
                    </a:moveTo>
                    <a:lnTo>
                      <a:pt x="118" y="6"/>
                    </a:lnTo>
                    <a:lnTo>
                      <a:pt x="94" y="10"/>
                    </a:lnTo>
                    <a:lnTo>
                      <a:pt x="70" y="18"/>
                    </a:lnTo>
                    <a:lnTo>
                      <a:pt x="46" y="28"/>
                    </a:lnTo>
                    <a:lnTo>
                      <a:pt x="26" y="40"/>
                    </a:lnTo>
                    <a:lnTo>
                      <a:pt x="26" y="40"/>
                    </a:lnTo>
                    <a:lnTo>
                      <a:pt x="18" y="46"/>
                    </a:lnTo>
                    <a:lnTo>
                      <a:pt x="8" y="56"/>
                    </a:lnTo>
                    <a:lnTo>
                      <a:pt x="2" y="66"/>
                    </a:lnTo>
                    <a:lnTo>
                      <a:pt x="0" y="72"/>
                    </a:lnTo>
                    <a:lnTo>
                      <a:pt x="0" y="76"/>
                    </a:lnTo>
                    <a:lnTo>
                      <a:pt x="0" y="76"/>
                    </a:lnTo>
                    <a:lnTo>
                      <a:pt x="2" y="82"/>
                    </a:lnTo>
                    <a:lnTo>
                      <a:pt x="6" y="86"/>
                    </a:lnTo>
                    <a:lnTo>
                      <a:pt x="16" y="92"/>
                    </a:lnTo>
                    <a:lnTo>
                      <a:pt x="28" y="98"/>
                    </a:lnTo>
                    <a:lnTo>
                      <a:pt x="38" y="100"/>
                    </a:lnTo>
                    <a:lnTo>
                      <a:pt x="38" y="100"/>
                    </a:lnTo>
                    <a:lnTo>
                      <a:pt x="62" y="104"/>
                    </a:lnTo>
                    <a:lnTo>
                      <a:pt x="86" y="106"/>
                    </a:lnTo>
                    <a:lnTo>
                      <a:pt x="110" y="104"/>
                    </a:lnTo>
                    <a:lnTo>
                      <a:pt x="134" y="100"/>
                    </a:lnTo>
                    <a:lnTo>
                      <a:pt x="134" y="100"/>
                    </a:lnTo>
                    <a:lnTo>
                      <a:pt x="158" y="96"/>
                    </a:lnTo>
                    <a:lnTo>
                      <a:pt x="182" y="88"/>
                    </a:lnTo>
                    <a:lnTo>
                      <a:pt x="206" y="78"/>
                    </a:lnTo>
                    <a:lnTo>
                      <a:pt x="226" y="66"/>
                    </a:lnTo>
                    <a:lnTo>
                      <a:pt x="226" y="66"/>
                    </a:lnTo>
                    <a:lnTo>
                      <a:pt x="234" y="58"/>
                    </a:lnTo>
                    <a:lnTo>
                      <a:pt x="244" y="50"/>
                    </a:lnTo>
                    <a:lnTo>
                      <a:pt x="250" y="40"/>
                    </a:lnTo>
                    <a:lnTo>
                      <a:pt x="252" y="34"/>
                    </a:lnTo>
                    <a:lnTo>
                      <a:pt x="252" y="30"/>
                    </a:lnTo>
                    <a:lnTo>
                      <a:pt x="252" y="30"/>
                    </a:lnTo>
                    <a:lnTo>
                      <a:pt x="250" y="24"/>
                    </a:lnTo>
                    <a:lnTo>
                      <a:pt x="246" y="20"/>
                    </a:lnTo>
                    <a:lnTo>
                      <a:pt x="236" y="14"/>
                    </a:lnTo>
                    <a:lnTo>
                      <a:pt x="224" y="8"/>
                    </a:lnTo>
                    <a:lnTo>
                      <a:pt x="214" y="6"/>
                    </a:lnTo>
                    <a:lnTo>
                      <a:pt x="214" y="6"/>
                    </a:lnTo>
                    <a:lnTo>
                      <a:pt x="190" y="2"/>
                    </a:lnTo>
                    <a:lnTo>
                      <a:pt x="166" y="0"/>
                    </a:lnTo>
                    <a:lnTo>
                      <a:pt x="140" y="2"/>
                    </a:lnTo>
                    <a:lnTo>
                      <a:pt x="118" y="6"/>
                    </a:lnTo>
                    <a:lnTo>
                      <a:pt x="118" y="6"/>
                    </a:lnTo>
                    <a:close/>
                  </a:path>
                </a:pathLst>
              </a:custGeom>
              <a:solidFill>
                <a:srgbClr val="D48B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1" name="Freeform 43"/>
              <p:cNvSpPr>
                <a:spLocks/>
              </p:cNvSpPr>
              <p:nvPr/>
            </p:nvSpPr>
            <p:spPr bwMode="auto">
              <a:xfrm>
                <a:off x="6004067" y="3686572"/>
                <a:ext cx="509508" cy="211428"/>
              </a:xfrm>
              <a:custGeom>
                <a:avLst/>
                <a:gdLst>
                  <a:gd name="T0" fmla="*/ 266 w 294"/>
                  <a:gd name="T1" fmla="*/ 34 h 122"/>
                  <a:gd name="T2" fmla="*/ 242 w 294"/>
                  <a:gd name="T3" fmla="*/ 52 h 122"/>
                  <a:gd name="T4" fmla="*/ 218 w 294"/>
                  <a:gd name="T5" fmla="*/ 64 h 122"/>
                  <a:gd name="T6" fmla="*/ 192 w 294"/>
                  <a:gd name="T7" fmla="*/ 74 h 122"/>
                  <a:gd name="T8" fmla="*/ 166 w 294"/>
                  <a:gd name="T9" fmla="*/ 80 h 122"/>
                  <a:gd name="T10" fmla="*/ 154 w 294"/>
                  <a:gd name="T11" fmla="*/ 82 h 122"/>
                  <a:gd name="T12" fmla="*/ 140 w 294"/>
                  <a:gd name="T13" fmla="*/ 86 h 122"/>
                  <a:gd name="T14" fmla="*/ 114 w 294"/>
                  <a:gd name="T15" fmla="*/ 88 h 122"/>
                  <a:gd name="T16" fmla="*/ 86 w 294"/>
                  <a:gd name="T17" fmla="*/ 88 h 122"/>
                  <a:gd name="T18" fmla="*/ 58 w 294"/>
                  <a:gd name="T19" fmla="*/ 86 h 122"/>
                  <a:gd name="T20" fmla="*/ 44 w 294"/>
                  <a:gd name="T21" fmla="*/ 82 h 122"/>
                  <a:gd name="T22" fmla="*/ 30 w 294"/>
                  <a:gd name="T23" fmla="*/ 78 h 122"/>
                  <a:gd name="T24" fmla="*/ 12 w 294"/>
                  <a:gd name="T25" fmla="*/ 68 h 122"/>
                  <a:gd name="T26" fmla="*/ 0 w 294"/>
                  <a:gd name="T27" fmla="*/ 54 h 122"/>
                  <a:gd name="T28" fmla="*/ 6 w 294"/>
                  <a:gd name="T29" fmla="*/ 90 h 122"/>
                  <a:gd name="T30" fmla="*/ 10 w 294"/>
                  <a:gd name="T31" fmla="*/ 96 h 122"/>
                  <a:gd name="T32" fmla="*/ 26 w 294"/>
                  <a:gd name="T33" fmla="*/ 106 h 122"/>
                  <a:gd name="T34" fmla="*/ 36 w 294"/>
                  <a:gd name="T35" fmla="*/ 112 h 122"/>
                  <a:gd name="T36" fmla="*/ 64 w 294"/>
                  <a:gd name="T37" fmla="*/ 120 h 122"/>
                  <a:gd name="T38" fmla="*/ 92 w 294"/>
                  <a:gd name="T39" fmla="*/ 122 h 122"/>
                  <a:gd name="T40" fmla="*/ 120 w 294"/>
                  <a:gd name="T41" fmla="*/ 122 h 122"/>
                  <a:gd name="T42" fmla="*/ 146 w 294"/>
                  <a:gd name="T43" fmla="*/ 120 h 122"/>
                  <a:gd name="T44" fmla="*/ 160 w 294"/>
                  <a:gd name="T45" fmla="*/ 118 h 122"/>
                  <a:gd name="T46" fmla="*/ 172 w 294"/>
                  <a:gd name="T47" fmla="*/ 114 h 122"/>
                  <a:gd name="T48" fmla="*/ 198 w 294"/>
                  <a:gd name="T49" fmla="*/ 108 h 122"/>
                  <a:gd name="T50" fmla="*/ 224 w 294"/>
                  <a:gd name="T51" fmla="*/ 98 h 122"/>
                  <a:gd name="T52" fmla="*/ 248 w 294"/>
                  <a:gd name="T53" fmla="*/ 86 h 122"/>
                  <a:gd name="T54" fmla="*/ 262 w 294"/>
                  <a:gd name="T55" fmla="*/ 76 h 122"/>
                  <a:gd name="T56" fmla="*/ 272 w 294"/>
                  <a:gd name="T57" fmla="*/ 68 h 122"/>
                  <a:gd name="T58" fmla="*/ 286 w 294"/>
                  <a:gd name="T59" fmla="*/ 52 h 122"/>
                  <a:gd name="T60" fmla="*/ 294 w 294"/>
                  <a:gd name="T61" fmla="*/ 36 h 122"/>
                  <a:gd name="T62" fmla="*/ 286 w 294"/>
                  <a:gd name="T63" fmla="*/ 0 h 122"/>
                  <a:gd name="T64" fmla="*/ 284 w 294"/>
                  <a:gd name="T65" fmla="*/ 10 h 122"/>
                  <a:gd name="T66" fmla="*/ 274 w 294"/>
                  <a:gd name="T67" fmla="*/ 26 h 122"/>
                  <a:gd name="T68" fmla="*/ 266 w 294"/>
                  <a:gd name="T69" fmla="*/ 3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4" h="122">
                    <a:moveTo>
                      <a:pt x="266" y="34"/>
                    </a:moveTo>
                    <a:lnTo>
                      <a:pt x="266" y="34"/>
                    </a:lnTo>
                    <a:lnTo>
                      <a:pt x="254" y="42"/>
                    </a:lnTo>
                    <a:lnTo>
                      <a:pt x="242" y="52"/>
                    </a:lnTo>
                    <a:lnTo>
                      <a:pt x="242" y="52"/>
                    </a:lnTo>
                    <a:lnTo>
                      <a:pt x="218" y="64"/>
                    </a:lnTo>
                    <a:lnTo>
                      <a:pt x="218" y="64"/>
                    </a:lnTo>
                    <a:lnTo>
                      <a:pt x="192" y="74"/>
                    </a:lnTo>
                    <a:lnTo>
                      <a:pt x="192" y="74"/>
                    </a:lnTo>
                    <a:lnTo>
                      <a:pt x="166" y="80"/>
                    </a:lnTo>
                    <a:lnTo>
                      <a:pt x="166" y="80"/>
                    </a:lnTo>
                    <a:lnTo>
                      <a:pt x="154" y="82"/>
                    </a:lnTo>
                    <a:lnTo>
                      <a:pt x="154" y="82"/>
                    </a:lnTo>
                    <a:lnTo>
                      <a:pt x="140" y="86"/>
                    </a:lnTo>
                    <a:lnTo>
                      <a:pt x="140" y="86"/>
                    </a:lnTo>
                    <a:lnTo>
                      <a:pt x="114" y="88"/>
                    </a:lnTo>
                    <a:lnTo>
                      <a:pt x="114" y="88"/>
                    </a:lnTo>
                    <a:lnTo>
                      <a:pt x="86" y="88"/>
                    </a:lnTo>
                    <a:lnTo>
                      <a:pt x="86" y="88"/>
                    </a:lnTo>
                    <a:lnTo>
                      <a:pt x="58" y="86"/>
                    </a:lnTo>
                    <a:lnTo>
                      <a:pt x="58" y="86"/>
                    </a:lnTo>
                    <a:lnTo>
                      <a:pt x="44" y="82"/>
                    </a:lnTo>
                    <a:lnTo>
                      <a:pt x="30" y="78"/>
                    </a:lnTo>
                    <a:lnTo>
                      <a:pt x="30" y="78"/>
                    </a:lnTo>
                    <a:lnTo>
                      <a:pt x="20" y="72"/>
                    </a:lnTo>
                    <a:lnTo>
                      <a:pt x="12" y="68"/>
                    </a:lnTo>
                    <a:lnTo>
                      <a:pt x="4" y="62"/>
                    </a:lnTo>
                    <a:lnTo>
                      <a:pt x="0" y="54"/>
                    </a:lnTo>
                    <a:lnTo>
                      <a:pt x="0" y="54"/>
                    </a:lnTo>
                    <a:lnTo>
                      <a:pt x="6" y="90"/>
                    </a:lnTo>
                    <a:lnTo>
                      <a:pt x="6" y="90"/>
                    </a:lnTo>
                    <a:lnTo>
                      <a:pt x="10" y="96"/>
                    </a:lnTo>
                    <a:lnTo>
                      <a:pt x="18" y="102"/>
                    </a:lnTo>
                    <a:lnTo>
                      <a:pt x="26" y="106"/>
                    </a:lnTo>
                    <a:lnTo>
                      <a:pt x="36" y="112"/>
                    </a:lnTo>
                    <a:lnTo>
                      <a:pt x="36" y="112"/>
                    </a:lnTo>
                    <a:lnTo>
                      <a:pt x="50" y="116"/>
                    </a:lnTo>
                    <a:lnTo>
                      <a:pt x="64" y="120"/>
                    </a:lnTo>
                    <a:lnTo>
                      <a:pt x="64" y="120"/>
                    </a:lnTo>
                    <a:lnTo>
                      <a:pt x="92" y="122"/>
                    </a:lnTo>
                    <a:lnTo>
                      <a:pt x="92" y="122"/>
                    </a:lnTo>
                    <a:lnTo>
                      <a:pt x="120" y="122"/>
                    </a:lnTo>
                    <a:lnTo>
                      <a:pt x="120" y="122"/>
                    </a:lnTo>
                    <a:lnTo>
                      <a:pt x="146" y="120"/>
                    </a:lnTo>
                    <a:lnTo>
                      <a:pt x="146" y="120"/>
                    </a:lnTo>
                    <a:lnTo>
                      <a:pt x="160" y="118"/>
                    </a:lnTo>
                    <a:lnTo>
                      <a:pt x="160" y="118"/>
                    </a:lnTo>
                    <a:lnTo>
                      <a:pt x="172" y="114"/>
                    </a:lnTo>
                    <a:lnTo>
                      <a:pt x="172" y="114"/>
                    </a:lnTo>
                    <a:lnTo>
                      <a:pt x="198" y="108"/>
                    </a:lnTo>
                    <a:lnTo>
                      <a:pt x="198" y="108"/>
                    </a:lnTo>
                    <a:lnTo>
                      <a:pt x="224" y="98"/>
                    </a:lnTo>
                    <a:lnTo>
                      <a:pt x="224" y="98"/>
                    </a:lnTo>
                    <a:lnTo>
                      <a:pt x="248" y="86"/>
                    </a:lnTo>
                    <a:lnTo>
                      <a:pt x="248" y="86"/>
                    </a:lnTo>
                    <a:lnTo>
                      <a:pt x="262" y="76"/>
                    </a:lnTo>
                    <a:lnTo>
                      <a:pt x="272" y="68"/>
                    </a:lnTo>
                    <a:lnTo>
                      <a:pt x="272" y="68"/>
                    </a:lnTo>
                    <a:lnTo>
                      <a:pt x="280" y="60"/>
                    </a:lnTo>
                    <a:lnTo>
                      <a:pt x="286" y="52"/>
                    </a:lnTo>
                    <a:lnTo>
                      <a:pt x="290" y="44"/>
                    </a:lnTo>
                    <a:lnTo>
                      <a:pt x="294" y="36"/>
                    </a:lnTo>
                    <a:lnTo>
                      <a:pt x="294" y="36"/>
                    </a:lnTo>
                    <a:lnTo>
                      <a:pt x="286" y="0"/>
                    </a:lnTo>
                    <a:lnTo>
                      <a:pt x="286" y="0"/>
                    </a:lnTo>
                    <a:lnTo>
                      <a:pt x="284" y="10"/>
                    </a:lnTo>
                    <a:lnTo>
                      <a:pt x="280" y="18"/>
                    </a:lnTo>
                    <a:lnTo>
                      <a:pt x="274" y="26"/>
                    </a:lnTo>
                    <a:lnTo>
                      <a:pt x="266" y="34"/>
                    </a:lnTo>
                    <a:lnTo>
                      <a:pt x="266" y="34"/>
                    </a:lnTo>
                    <a:close/>
                  </a:path>
                </a:pathLst>
              </a:custGeom>
              <a:solidFill>
                <a:srgbClr val="C081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2" name="Freeform 44"/>
              <p:cNvSpPr>
                <a:spLocks noEditPoints="1"/>
              </p:cNvSpPr>
              <p:nvPr/>
            </p:nvSpPr>
            <p:spPr bwMode="auto">
              <a:xfrm>
                <a:off x="6142708" y="3651912"/>
                <a:ext cx="197564" cy="124777"/>
              </a:xfrm>
              <a:custGeom>
                <a:avLst/>
                <a:gdLst>
                  <a:gd name="T0" fmla="*/ 108 w 114"/>
                  <a:gd name="T1" fmla="*/ 66 h 72"/>
                  <a:gd name="T2" fmla="*/ 98 w 114"/>
                  <a:gd name="T3" fmla="*/ 58 h 72"/>
                  <a:gd name="T4" fmla="*/ 80 w 114"/>
                  <a:gd name="T5" fmla="*/ 68 h 72"/>
                  <a:gd name="T6" fmla="*/ 72 w 114"/>
                  <a:gd name="T7" fmla="*/ 72 h 72"/>
                  <a:gd name="T8" fmla="*/ 62 w 114"/>
                  <a:gd name="T9" fmla="*/ 72 h 72"/>
                  <a:gd name="T10" fmla="*/ 42 w 114"/>
                  <a:gd name="T11" fmla="*/ 68 h 72"/>
                  <a:gd name="T12" fmla="*/ 54 w 114"/>
                  <a:gd name="T13" fmla="*/ 56 h 72"/>
                  <a:gd name="T14" fmla="*/ 64 w 114"/>
                  <a:gd name="T15" fmla="*/ 58 h 72"/>
                  <a:gd name="T16" fmla="*/ 72 w 114"/>
                  <a:gd name="T17" fmla="*/ 60 h 72"/>
                  <a:gd name="T18" fmla="*/ 90 w 114"/>
                  <a:gd name="T19" fmla="*/ 54 h 72"/>
                  <a:gd name="T20" fmla="*/ 74 w 114"/>
                  <a:gd name="T21" fmla="*/ 44 h 72"/>
                  <a:gd name="T22" fmla="*/ 58 w 114"/>
                  <a:gd name="T23" fmla="*/ 36 h 72"/>
                  <a:gd name="T24" fmla="*/ 38 w 114"/>
                  <a:gd name="T25" fmla="*/ 42 h 72"/>
                  <a:gd name="T26" fmla="*/ 28 w 114"/>
                  <a:gd name="T27" fmla="*/ 44 h 72"/>
                  <a:gd name="T28" fmla="*/ 20 w 114"/>
                  <a:gd name="T29" fmla="*/ 46 h 72"/>
                  <a:gd name="T30" fmla="*/ 6 w 114"/>
                  <a:gd name="T31" fmla="*/ 40 h 72"/>
                  <a:gd name="T32" fmla="*/ 2 w 114"/>
                  <a:gd name="T33" fmla="*/ 38 h 72"/>
                  <a:gd name="T34" fmla="*/ 0 w 114"/>
                  <a:gd name="T35" fmla="*/ 30 h 72"/>
                  <a:gd name="T36" fmla="*/ 0 w 114"/>
                  <a:gd name="T37" fmla="*/ 24 h 72"/>
                  <a:gd name="T38" fmla="*/ 16 w 114"/>
                  <a:gd name="T39" fmla="*/ 10 h 72"/>
                  <a:gd name="T40" fmla="*/ 12 w 114"/>
                  <a:gd name="T41" fmla="*/ 8 h 72"/>
                  <a:gd name="T42" fmla="*/ 18 w 114"/>
                  <a:gd name="T43" fmla="*/ 4 h 72"/>
                  <a:gd name="T44" fmla="*/ 22 w 114"/>
                  <a:gd name="T45" fmla="*/ 6 h 72"/>
                  <a:gd name="T46" fmla="*/ 32 w 114"/>
                  <a:gd name="T47" fmla="*/ 2 h 72"/>
                  <a:gd name="T48" fmla="*/ 42 w 114"/>
                  <a:gd name="T49" fmla="*/ 0 h 72"/>
                  <a:gd name="T50" fmla="*/ 64 w 114"/>
                  <a:gd name="T51" fmla="*/ 2 h 72"/>
                  <a:gd name="T52" fmla="*/ 54 w 114"/>
                  <a:gd name="T53" fmla="*/ 10 h 72"/>
                  <a:gd name="T54" fmla="*/ 48 w 114"/>
                  <a:gd name="T55" fmla="*/ 8 h 72"/>
                  <a:gd name="T56" fmla="*/ 42 w 114"/>
                  <a:gd name="T57" fmla="*/ 8 h 72"/>
                  <a:gd name="T58" fmla="*/ 30 w 114"/>
                  <a:gd name="T59" fmla="*/ 10 h 72"/>
                  <a:gd name="T60" fmla="*/ 42 w 114"/>
                  <a:gd name="T61" fmla="*/ 18 h 72"/>
                  <a:gd name="T62" fmla="*/ 56 w 114"/>
                  <a:gd name="T63" fmla="*/ 26 h 72"/>
                  <a:gd name="T64" fmla="*/ 70 w 114"/>
                  <a:gd name="T65" fmla="*/ 20 h 72"/>
                  <a:gd name="T66" fmla="*/ 82 w 114"/>
                  <a:gd name="T67" fmla="*/ 16 h 72"/>
                  <a:gd name="T68" fmla="*/ 94 w 114"/>
                  <a:gd name="T69" fmla="*/ 18 h 72"/>
                  <a:gd name="T70" fmla="*/ 104 w 114"/>
                  <a:gd name="T71" fmla="*/ 20 h 72"/>
                  <a:gd name="T72" fmla="*/ 110 w 114"/>
                  <a:gd name="T73" fmla="*/ 26 h 72"/>
                  <a:gd name="T74" fmla="*/ 114 w 114"/>
                  <a:gd name="T75" fmla="*/ 34 h 72"/>
                  <a:gd name="T76" fmla="*/ 114 w 114"/>
                  <a:gd name="T77" fmla="*/ 40 h 72"/>
                  <a:gd name="T78" fmla="*/ 104 w 114"/>
                  <a:gd name="T79" fmla="*/ 54 h 72"/>
                  <a:gd name="T80" fmla="*/ 114 w 114"/>
                  <a:gd name="T81" fmla="*/ 60 h 72"/>
                  <a:gd name="T82" fmla="*/ 108 w 114"/>
                  <a:gd name="T83" fmla="*/ 66 h 72"/>
                  <a:gd name="T84" fmla="*/ 22 w 114"/>
                  <a:gd name="T85" fmla="*/ 14 h 72"/>
                  <a:gd name="T86" fmla="*/ 22 w 114"/>
                  <a:gd name="T87" fmla="*/ 14 h 72"/>
                  <a:gd name="T88" fmla="*/ 16 w 114"/>
                  <a:gd name="T89" fmla="*/ 24 h 72"/>
                  <a:gd name="T90" fmla="*/ 16 w 114"/>
                  <a:gd name="T91" fmla="*/ 28 h 72"/>
                  <a:gd name="T92" fmla="*/ 20 w 114"/>
                  <a:gd name="T93" fmla="*/ 32 h 72"/>
                  <a:gd name="T94" fmla="*/ 30 w 114"/>
                  <a:gd name="T95" fmla="*/ 34 h 72"/>
                  <a:gd name="T96" fmla="*/ 38 w 114"/>
                  <a:gd name="T97" fmla="*/ 32 h 72"/>
                  <a:gd name="T98" fmla="*/ 48 w 114"/>
                  <a:gd name="T99" fmla="*/ 30 h 72"/>
                  <a:gd name="T100" fmla="*/ 34 w 114"/>
                  <a:gd name="T101" fmla="*/ 22 h 72"/>
                  <a:gd name="T102" fmla="*/ 22 w 114"/>
                  <a:gd name="T103" fmla="*/ 14 h 72"/>
                  <a:gd name="T104" fmla="*/ 96 w 114"/>
                  <a:gd name="T105" fmla="*/ 48 h 72"/>
                  <a:gd name="T106" fmla="*/ 100 w 114"/>
                  <a:gd name="T107" fmla="*/ 42 h 72"/>
                  <a:gd name="T108" fmla="*/ 100 w 114"/>
                  <a:gd name="T109" fmla="*/ 38 h 72"/>
                  <a:gd name="T110" fmla="*/ 94 w 114"/>
                  <a:gd name="T111" fmla="*/ 28 h 72"/>
                  <a:gd name="T112" fmla="*/ 88 w 114"/>
                  <a:gd name="T113" fmla="*/ 26 h 72"/>
                  <a:gd name="T114" fmla="*/ 82 w 114"/>
                  <a:gd name="T115" fmla="*/ 26 h 72"/>
                  <a:gd name="T116" fmla="*/ 66 w 114"/>
                  <a:gd name="T117" fmla="*/ 32 h 72"/>
                  <a:gd name="T118" fmla="*/ 80 w 114"/>
                  <a:gd name="T119" fmla="*/ 40 h 72"/>
                  <a:gd name="T120" fmla="*/ 96 w 114"/>
                  <a:gd name="T121" fmla="*/ 4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4" h="72">
                    <a:moveTo>
                      <a:pt x="108" y="66"/>
                    </a:moveTo>
                    <a:lnTo>
                      <a:pt x="108" y="66"/>
                    </a:lnTo>
                    <a:lnTo>
                      <a:pt x="98" y="58"/>
                    </a:lnTo>
                    <a:lnTo>
                      <a:pt x="98" y="58"/>
                    </a:lnTo>
                    <a:lnTo>
                      <a:pt x="88" y="64"/>
                    </a:lnTo>
                    <a:lnTo>
                      <a:pt x="80" y="68"/>
                    </a:lnTo>
                    <a:lnTo>
                      <a:pt x="80" y="68"/>
                    </a:lnTo>
                    <a:lnTo>
                      <a:pt x="72" y="72"/>
                    </a:lnTo>
                    <a:lnTo>
                      <a:pt x="62" y="72"/>
                    </a:lnTo>
                    <a:lnTo>
                      <a:pt x="62" y="72"/>
                    </a:lnTo>
                    <a:lnTo>
                      <a:pt x="52" y="70"/>
                    </a:lnTo>
                    <a:lnTo>
                      <a:pt x="42" y="68"/>
                    </a:lnTo>
                    <a:lnTo>
                      <a:pt x="42" y="68"/>
                    </a:lnTo>
                    <a:lnTo>
                      <a:pt x="54" y="56"/>
                    </a:lnTo>
                    <a:lnTo>
                      <a:pt x="54" y="56"/>
                    </a:lnTo>
                    <a:lnTo>
                      <a:pt x="64" y="58"/>
                    </a:lnTo>
                    <a:lnTo>
                      <a:pt x="72" y="60"/>
                    </a:lnTo>
                    <a:lnTo>
                      <a:pt x="72" y="60"/>
                    </a:lnTo>
                    <a:lnTo>
                      <a:pt x="80" y="58"/>
                    </a:lnTo>
                    <a:lnTo>
                      <a:pt x="90" y="54"/>
                    </a:lnTo>
                    <a:lnTo>
                      <a:pt x="90" y="54"/>
                    </a:lnTo>
                    <a:lnTo>
                      <a:pt x="74" y="44"/>
                    </a:lnTo>
                    <a:lnTo>
                      <a:pt x="74" y="44"/>
                    </a:lnTo>
                    <a:lnTo>
                      <a:pt x="58" y="36"/>
                    </a:lnTo>
                    <a:lnTo>
                      <a:pt x="58" y="36"/>
                    </a:lnTo>
                    <a:lnTo>
                      <a:pt x="38" y="42"/>
                    </a:lnTo>
                    <a:lnTo>
                      <a:pt x="38" y="42"/>
                    </a:lnTo>
                    <a:lnTo>
                      <a:pt x="28" y="44"/>
                    </a:lnTo>
                    <a:lnTo>
                      <a:pt x="20" y="46"/>
                    </a:lnTo>
                    <a:lnTo>
                      <a:pt x="20" y="46"/>
                    </a:lnTo>
                    <a:lnTo>
                      <a:pt x="12" y="44"/>
                    </a:lnTo>
                    <a:lnTo>
                      <a:pt x="6" y="40"/>
                    </a:lnTo>
                    <a:lnTo>
                      <a:pt x="6" y="40"/>
                    </a:lnTo>
                    <a:lnTo>
                      <a:pt x="2" y="38"/>
                    </a:lnTo>
                    <a:lnTo>
                      <a:pt x="0" y="34"/>
                    </a:lnTo>
                    <a:lnTo>
                      <a:pt x="0" y="30"/>
                    </a:lnTo>
                    <a:lnTo>
                      <a:pt x="0" y="24"/>
                    </a:lnTo>
                    <a:lnTo>
                      <a:pt x="0" y="24"/>
                    </a:lnTo>
                    <a:lnTo>
                      <a:pt x="6" y="18"/>
                    </a:lnTo>
                    <a:lnTo>
                      <a:pt x="16" y="10"/>
                    </a:lnTo>
                    <a:lnTo>
                      <a:pt x="16" y="10"/>
                    </a:lnTo>
                    <a:lnTo>
                      <a:pt x="12" y="8"/>
                    </a:lnTo>
                    <a:lnTo>
                      <a:pt x="12" y="8"/>
                    </a:lnTo>
                    <a:lnTo>
                      <a:pt x="18" y="4"/>
                    </a:lnTo>
                    <a:lnTo>
                      <a:pt x="18" y="4"/>
                    </a:lnTo>
                    <a:lnTo>
                      <a:pt x="22" y="6"/>
                    </a:lnTo>
                    <a:lnTo>
                      <a:pt x="22" y="6"/>
                    </a:lnTo>
                    <a:lnTo>
                      <a:pt x="32" y="2"/>
                    </a:lnTo>
                    <a:lnTo>
                      <a:pt x="42" y="0"/>
                    </a:lnTo>
                    <a:lnTo>
                      <a:pt x="42" y="0"/>
                    </a:lnTo>
                    <a:lnTo>
                      <a:pt x="54" y="0"/>
                    </a:lnTo>
                    <a:lnTo>
                      <a:pt x="64" y="2"/>
                    </a:lnTo>
                    <a:lnTo>
                      <a:pt x="64" y="2"/>
                    </a:lnTo>
                    <a:lnTo>
                      <a:pt x="54" y="10"/>
                    </a:lnTo>
                    <a:lnTo>
                      <a:pt x="54" y="10"/>
                    </a:lnTo>
                    <a:lnTo>
                      <a:pt x="48" y="8"/>
                    </a:lnTo>
                    <a:lnTo>
                      <a:pt x="42" y="8"/>
                    </a:lnTo>
                    <a:lnTo>
                      <a:pt x="42" y="8"/>
                    </a:lnTo>
                    <a:lnTo>
                      <a:pt x="36" y="8"/>
                    </a:lnTo>
                    <a:lnTo>
                      <a:pt x="30" y="10"/>
                    </a:lnTo>
                    <a:lnTo>
                      <a:pt x="30" y="10"/>
                    </a:lnTo>
                    <a:lnTo>
                      <a:pt x="42" y="18"/>
                    </a:lnTo>
                    <a:lnTo>
                      <a:pt x="42" y="18"/>
                    </a:lnTo>
                    <a:lnTo>
                      <a:pt x="56" y="26"/>
                    </a:lnTo>
                    <a:lnTo>
                      <a:pt x="56" y="26"/>
                    </a:lnTo>
                    <a:lnTo>
                      <a:pt x="70" y="20"/>
                    </a:lnTo>
                    <a:lnTo>
                      <a:pt x="70" y="20"/>
                    </a:lnTo>
                    <a:lnTo>
                      <a:pt x="82" y="16"/>
                    </a:lnTo>
                    <a:lnTo>
                      <a:pt x="82" y="16"/>
                    </a:lnTo>
                    <a:lnTo>
                      <a:pt x="94" y="18"/>
                    </a:lnTo>
                    <a:lnTo>
                      <a:pt x="94" y="18"/>
                    </a:lnTo>
                    <a:lnTo>
                      <a:pt x="104" y="20"/>
                    </a:lnTo>
                    <a:lnTo>
                      <a:pt x="104" y="20"/>
                    </a:lnTo>
                    <a:lnTo>
                      <a:pt x="110" y="26"/>
                    </a:lnTo>
                    <a:lnTo>
                      <a:pt x="112" y="30"/>
                    </a:lnTo>
                    <a:lnTo>
                      <a:pt x="114" y="34"/>
                    </a:lnTo>
                    <a:lnTo>
                      <a:pt x="114" y="34"/>
                    </a:lnTo>
                    <a:lnTo>
                      <a:pt x="114" y="40"/>
                    </a:lnTo>
                    <a:lnTo>
                      <a:pt x="112" y="44"/>
                    </a:lnTo>
                    <a:lnTo>
                      <a:pt x="104" y="54"/>
                    </a:lnTo>
                    <a:lnTo>
                      <a:pt x="104" y="54"/>
                    </a:lnTo>
                    <a:lnTo>
                      <a:pt x="114" y="60"/>
                    </a:lnTo>
                    <a:lnTo>
                      <a:pt x="114" y="60"/>
                    </a:lnTo>
                    <a:lnTo>
                      <a:pt x="108" y="66"/>
                    </a:lnTo>
                    <a:lnTo>
                      <a:pt x="108" y="66"/>
                    </a:lnTo>
                    <a:close/>
                    <a:moveTo>
                      <a:pt x="22" y="14"/>
                    </a:moveTo>
                    <a:lnTo>
                      <a:pt x="22" y="14"/>
                    </a:lnTo>
                    <a:lnTo>
                      <a:pt x="22" y="14"/>
                    </a:lnTo>
                    <a:lnTo>
                      <a:pt x="18" y="20"/>
                    </a:lnTo>
                    <a:lnTo>
                      <a:pt x="16" y="24"/>
                    </a:lnTo>
                    <a:lnTo>
                      <a:pt x="16" y="24"/>
                    </a:lnTo>
                    <a:lnTo>
                      <a:pt x="16" y="28"/>
                    </a:lnTo>
                    <a:lnTo>
                      <a:pt x="20" y="32"/>
                    </a:lnTo>
                    <a:lnTo>
                      <a:pt x="20" y="32"/>
                    </a:lnTo>
                    <a:lnTo>
                      <a:pt x="24" y="34"/>
                    </a:lnTo>
                    <a:lnTo>
                      <a:pt x="30" y="34"/>
                    </a:lnTo>
                    <a:lnTo>
                      <a:pt x="30" y="34"/>
                    </a:lnTo>
                    <a:lnTo>
                      <a:pt x="38" y="32"/>
                    </a:lnTo>
                    <a:lnTo>
                      <a:pt x="48" y="30"/>
                    </a:lnTo>
                    <a:lnTo>
                      <a:pt x="48" y="30"/>
                    </a:lnTo>
                    <a:lnTo>
                      <a:pt x="34" y="22"/>
                    </a:lnTo>
                    <a:lnTo>
                      <a:pt x="34" y="22"/>
                    </a:lnTo>
                    <a:lnTo>
                      <a:pt x="22" y="14"/>
                    </a:lnTo>
                    <a:lnTo>
                      <a:pt x="22" y="14"/>
                    </a:lnTo>
                    <a:close/>
                    <a:moveTo>
                      <a:pt x="96" y="48"/>
                    </a:moveTo>
                    <a:lnTo>
                      <a:pt x="96" y="48"/>
                    </a:lnTo>
                    <a:lnTo>
                      <a:pt x="96" y="48"/>
                    </a:lnTo>
                    <a:lnTo>
                      <a:pt x="100" y="42"/>
                    </a:lnTo>
                    <a:lnTo>
                      <a:pt x="100" y="38"/>
                    </a:lnTo>
                    <a:lnTo>
                      <a:pt x="100" y="38"/>
                    </a:lnTo>
                    <a:lnTo>
                      <a:pt x="98" y="32"/>
                    </a:lnTo>
                    <a:lnTo>
                      <a:pt x="94" y="28"/>
                    </a:lnTo>
                    <a:lnTo>
                      <a:pt x="94" y="28"/>
                    </a:lnTo>
                    <a:lnTo>
                      <a:pt x="88" y="26"/>
                    </a:lnTo>
                    <a:lnTo>
                      <a:pt x="82" y="26"/>
                    </a:lnTo>
                    <a:lnTo>
                      <a:pt x="82" y="26"/>
                    </a:lnTo>
                    <a:lnTo>
                      <a:pt x="76" y="28"/>
                    </a:lnTo>
                    <a:lnTo>
                      <a:pt x="66" y="32"/>
                    </a:lnTo>
                    <a:lnTo>
                      <a:pt x="66" y="32"/>
                    </a:lnTo>
                    <a:lnTo>
                      <a:pt x="80" y="40"/>
                    </a:lnTo>
                    <a:lnTo>
                      <a:pt x="80" y="40"/>
                    </a:lnTo>
                    <a:lnTo>
                      <a:pt x="96" y="48"/>
                    </a:lnTo>
                    <a:lnTo>
                      <a:pt x="96" y="48"/>
                    </a:lnTo>
                    <a:close/>
                  </a:path>
                </a:pathLst>
              </a:custGeom>
              <a:solidFill>
                <a:srgbClr val="8057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3" name="Freeform 45"/>
              <p:cNvSpPr>
                <a:spLocks/>
              </p:cNvSpPr>
              <p:nvPr/>
            </p:nvSpPr>
            <p:spPr bwMode="auto">
              <a:xfrm>
                <a:off x="6028329" y="3492474"/>
                <a:ext cx="499110" cy="246088"/>
              </a:xfrm>
              <a:custGeom>
                <a:avLst/>
                <a:gdLst>
                  <a:gd name="T0" fmla="*/ 132 w 288"/>
                  <a:gd name="T1" fmla="*/ 6 h 142"/>
                  <a:gd name="T2" fmla="*/ 132 w 288"/>
                  <a:gd name="T3" fmla="*/ 6 h 142"/>
                  <a:gd name="T4" fmla="*/ 102 w 288"/>
                  <a:gd name="T5" fmla="*/ 12 h 142"/>
                  <a:gd name="T6" fmla="*/ 76 w 288"/>
                  <a:gd name="T7" fmla="*/ 22 h 142"/>
                  <a:gd name="T8" fmla="*/ 52 w 288"/>
                  <a:gd name="T9" fmla="*/ 32 h 142"/>
                  <a:gd name="T10" fmla="*/ 34 w 288"/>
                  <a:gd name="T11" fmla="*/ 44 h 142"/>
                  <a:gd name="T12" fmla="*/ 18 w 288"/>
                  <a:gd name="T13" fmla="*/ 56 h 142"/>
                  <a:gd name="T14" fmla="*/ 6 w 288"/>
                  <a:gd name="T15" fmla="*/ 70 h 142"/>
                  <a:gd name="T16" fmla="*/ 2 w 288"/>
                  <a:gd name="T17" fmla="*/ 78 h 142"/>
                  <a:gd name="T18" fmla="*/ 0 w 288"/>
                  <a:gd name="T19" fmla="*/ 84 h 142"/>
                  <a:gd name="T20" fmla="*/ 0 w 288"/>
                  <a:gd name="T21" fmla="*/ 92 h 142"/>
                  <a:gd name="T22" fmla="*/ 0 w 288"/>
                  <a:gd name="T23" fmla="*/ 98 h 142"/>
                  <a:gd name="T24" fmla="*/ 0 w 288"/>
                  <a:gd name="T25" fmla="*/ 98 h 142"/>
                  <a:gd name="T26" fmla="*/ 2 w 288"/>
                  <a:gd name="T27" fmla="*/ 104 h 142"/>
                  <a:gd name="T28" fmla="*/ 6 w 288"/>
                  <a:gd name="T29" fmla="*/ 110 h 142"/>
                  <a:gd name="T30" fmla="*/ 10 w 288"/>
                  <a:gd name="T31" fmla="*/ 116 h 142"/>
                  <a:gd name="T32" fmla="*/ 16 w 288"/>
                  <a:gd name="T33" fmla="*/ 122 h 142"/>
                  <a:gd name="T34" fmla="*/ 32 w 288"/>
                  <a:gd name="T35" fmla="*/ 130 h 142"/>
                  <a:gd name="T36" fmla="*/ 50 w 288"/>
                  <a:gd name="T37" fmla="*/ 136 h 142"/>
                  <a:gd name="T38" fmla="*/ 74 w 288"/>
                  <a:gd name="T39" fmla="*/ 140 h 142"/>
                  <a:gd name="T40" fmla="*/ 98 w 288"/>
                  <a:gd name="T41" fmla="*/ 142 h 142"/>
                  <a:gd name="T42" fmla="*/ 126 w 288"/>
                  <a:gd name="T43" fmla="*/ 140 h 142"/>
                  <a:gd name="T44" fmla="*/ 156 w 288"/>
                  <a:gd name="T45" fmla="*/ 136 h 142"/>
                  <a:gd name="T46" fmla="*/ 156 w 288"/>
                  <a:gd name="T47" fmla="*/ 136 h 142"/>
                  <a:gd name="T48" fmla="*/ 184 w 288"/>
                  <a:gd name="T49" fmla="*/ 130 h 142"/>
                  <a:gd name="T50" fmla="*/ 210 w 288"/>
                  <a:gd name="T51" fmla="*/ 120 h 142"/>
                  <a:gd name="T52" fmla="*/ 234 w 288"/>
                  <a:gd name="T53" fmla="*/ 110 h 142"/>
                  <a:gd name="T54" fmla="*/ 254 w 288"/>
                  <a:gd name="T55" fmla="*/ 98 h 142"/>
                  <a:gd name="T56" fmla="*/ 270 w 288"/>
                  <a:gd name="T57" fmla="*/ 86 h 142"/>
                  <a:gd name="T58" fmla="*/ 280 w 288"/>
                  <a:gd name="T59" fmla="*/ 72 h 142"/>
                  <a:gd name="T60" fmla="*/ 284 w 288"/>
                  <a:gd name="T61" fmla="*/ 64 h 142"/>
                  <a:gd name="T62" fmla="*/ 288 w 288"/>
                  <a:gd name="T63" fmla="*/ 58 h 142"/>
                  <a:gd name="T64" fmla="*/ 288 w 288"/>
                  <a:gd name="T65" fmla="*/ 50 h 142"/>
                  <a:gd name="T66" fmla="*/ 288 w 288"/>
                  <a:gd name="T67" fmla="*/ 44 h 142"/>
                  <a:gd name="T68" fmla="*/ 288 w 288"/>
                  <a:gd name="T69" fmla="*/ 44 h 142"/>
                  <a:gd name="T70" fmla="*/ 286 w 288"/>
                  <a:gd name="T71" fmla="*/ 38 h 142"/>
                  <a:gd name="T72" fmla="*/ 282 w 288"/>
                  <a:gd name="T73" fmla="*/ 32 h 142"/>
                  <a:gd name="T74" fmla="*/ 278 w 288"/>
                  <a:gd name="T75" fmla="*/ 26 h 142"/>
                  <a:gd name="T76" fmla="*/ 272 w 288"/>
                  <a:gd name="T77" fmla="*/ 20 h 142"/>
                  <a:gd name="T78" fmla="*/ 256 w 288"/>
                  <a:gd name="T79" fmla="*/ 12 h 142"/>
                  <a:gd name="T80" fmla="*/ 236 w 288"/>
                  <a:gd name="T81" fmla="*/ 6 h 142"/>
                  <a:gd name="T82" fmla="*/ 214 w 288"/>
                  <a:gd name="T83" fmla="*/ 2 h 142"/>
                  <a:gd name="T84" fmla="*/ 188 w 288"/>
                  <a:gd name="T85" fmla="*/ 0 h 142"/>
                  <a:gd name="T86" fmla="*/ 160 w 288"/>
                  <a:gd name="T87" fmla="*/ 2 h 142"/>
                  <a:gd name="T88" fmla="*/ 132 w 288"/>
                  <a:gd name="T89" fmla="*/ 6 h 142"/>
                  <a:gd name="T90" fmla="*/ 132 w 288"/>
                  <a:gd name="T91" fmla="*/ 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88" h="142">
                    <a:moveTo>
                      <a:pt x="132" y="6"/>
                    </a:moveTo>
                    <a:lnTo>
                      <a:pt x="132" y="6"/>
                    </a:lnTo>
                    <a:lnTo>
                      <a:pt x="102" y="12"/>
                    </a:lnTo>
                    <a:lnTo>
                      <a:pt x="76" y="22"/>
                    </a:lnTo>
                    <a:lnTo>
                      <a:pt x="52" y="32"/>
                    </a:lnTo>
                    <a:lnTo>
                      <a:pt x="34" y="44"/>
                    </a:lnTo>
                    <a:lnTo>
                      <a:pt x="18" y="56"/>
                    </a:lnTo>
                    <a:lnTo>
                      <a:pt x="6" y="70"/>
                    </a:lnTo>
                    <a:lnTo>
                      <a:pt x="2" y="78"/>
                    </a:lnTo>
                    <a:lnTo>
                      <a:pt x="0" y="84"/>
                    </a:lnTo>
                    <a:lnTo>
                      <a:pt x="0" y="92"/>
                    </a:lnTo>
                    <a:lnTo>
                      <a:pt x="0" y="98"/>
                    </a:lnTo>
                    <a:lnTo>
                      <a:pt x="0" y="98"/>
                    </a:lnTo>
                    <a:lnTo>
                      <a:pt x="2" y="104"/>
                    </a:lnTo>
                    <a:lnTo>
                      <a:pt x="6" y="110"/>
                    </a:lnTo>
                    <a:lnTo>
                      <a:pt x="10" y="116"/>
                    </a:lnTo>
                    <a:lnTo>
                      <a:pt x="16" y="122"/>
                    </a:lnTo>
                    <a:lnTo>
                      <a:pt x="32" y="130"/>
                    </a:lnTo>
                    <a:lnTo>
                      <a:pt x="50" y="136"/>
                    </a:lnTo>
                    <a:lnTo>
                      <a:pt x="74" y="140"/>
                    </a:lnTo>
                    <a:lnTo>
                      <a:pt x="98" y="142"/>
                    </a:lnTo>
                    <a:lnTo>
                      <a:pt x="126" y="140"/>
                    </a:lnTo>
                    <a:lnTo>
                      <a:pt x="156" y="136"/>
                    </a:lnTo>
                    <a:lnTo>
                      <a:pt x="156" y="136"/>
                    </a:lnTo>
                    <a:lnTo>
                      <a:pt x="184" y="130"/>
                    </a:lnTo>
                    <a:lnTo>
                      <a:pt x="210" y="120"/>
                    </a:lnTo>
                    <a:lnTo>
                      <a:pt x="234" y="110"/>
                    </a:lnTo>
                    <a:lnTo>
                      <a:pt x="254" y="98"/>
                    </a:lnTo>
                    <a:lnTo>
                      <a:pt x="270" y="86"/>
                    </a:lnTo>
                    <a:lnTo>
                      <a:pt x="280" y="72"/>
                    </a:lnTo>
                    <a:lnTo>
                      <a:pt x="284" y="64"/>
                    </a:lnTo>
                    <a:lnTo>
                      <a:pt x="288" y="58"/>
                    </a:lnTo>
                    <a:lnTo>
                      <a:pt x="288" y="50"/>
                    </a:lnTo>
                    <a:lnTo>
                      <a:pt x="288" y="44"/>
                    </a:lnTo>
                    <a:lnTo>
                      <a:pt x="288" y="44"/>
                    </a:lnTo>
                    <a:lnTo>
                      <a:pt x="286" y="38"/>
                    </a:lnTo>
                    <a:lnTo>
                      <a:pt x="282" y="32"/>
                    </a:lnTo>
                    <a:lnTo>
                      <a:pt x="278" y="26"/>
                    </a:lnTo>
                    <a:lnTo>
                      <a:pt x="272" y="20"/>
                    </a:lnTo>
                    <a:lnTo>
                      <a:pt x="256" y="12"/>
                    </a:lnTo>
                    <a:lnTo>
                      <a:pt x="236" y="6"/>
                    </a:lnTo>
                    <a:lnTo>
                      <a:pt x="214" y="2"/>
                    </a:lnTo>
                    <a:lnTo>
                      <a:pt x="188" y="0"/>
                    </a:lnTo>
                    <a:lnTo>
                      <a:pt x="160" y="2"/>
                    </a:lnTo>
                    <a:lnTo>
                      <a:pt x="132" y="6"/>
                    </a:lnTo>
                    <a:lnTo>
                      <a:pt x="132" y="6"/>
                    </a:lnTo>
                    <a:close/>
                  </a:path>
                </a:pathLst>
              </a:custGeom>
              <a:solidFill>
                <a:srgbClr val="ED9C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4" name="Freeform 46"/>
              <p:cNvSpPr>
                <a:spLocks/>
              </p:cNvSpPr>
              <p:nvPr/>
            </p:nvSpPr>
            <p:spPr bwMode="auto">
              <a:xfrm>
                <a:off x="6059523" y="3513270"/>
                <a:ext cx="433255" cy="183700"/>
              </a:xfrm>
              <a:custGeom>
                <a:avLst/>
                <a:gdLst>
                  <a:gd name="T0" fmla="*/ 116 w 250"/>
                  <a:gd name="T1" fmla="*/ 6 h 106"/>
                  <a:gd name="T2" fmla="*/ 116 w 250"/>
                  <a:gd name="T3" fmla="*/ 6 h 106"/>
                  <a:gd name="T4" fmla="*/ 92 w 250"/>
                  <a:gd name="T5" fmla="*/ 10 h 106"/>
                  <a:gd name="T6" fmla="*/ 68 w 250"/>
                  <a:gd name="T7" fmla="*/ 18 h 106"/>
                  <a:gd name="T8" fmla="*/ 46 w 250"/>
                  <a:gd name="T9" fmla="*/ 28 h 106"/>
                  <a:gd name="T10" fmla="*/ 26 w 250"/>
                  <a:gd name="T11" fmla="*/ 40 h 106"/>
                  <a:gd name="T12" fmla="*/ 26 w 250"/>
                  <a:gd name="T13" fmla="*/ 40 h 106"/>
                  <a:gd name="T14" fmla="*/ 16 w 250"/>
                  <a:gd name="T15" fmla="*/ 46 h 106"/>
                  <a:gd name="T16" fmla="*/ 8 w 250"/>
                  <a:gd name="T17" fmla="*/ 56 h 106"/>
                  <a:gd name="T18" fmla="*/ 0 w 250"/>
                  <a:gd name="T19" fmla="*/ 66 h 106"/>
                  <a:gd name="T20" fmla="*/ 0 w 250"/>
                  <a:gd name="T21" fmla="*/ 72 h 106"/>
                  <a:gd name="T22" fmla="*/ 0 w 250"/>
                  <a:gd name="T23" fmla="*/ 76 h 106"/>
                  <a:gd name="T24" fmla="*/ 0 w 250"/>
                  <a:gd name="T25" fmla="*/ 76 h 106"/>
                  <a:gd name="T26" fmla="*/ 2 w 250"/>
                  <a:gd name="T27" fmla="*/ 82 h 106"/>
                  <a:gd name="T28" fmla="*/ 4 w 250"/>
                  <a:gd name="T29" fmla="*/ 86 h 106"/>
                  <a:gd name="T30" fmla="*/ 14 w 250"/>
                  <a:gd name="T31" fmla="*/ 92 h 106"/>
                  <a:gd name="T32" fmla="*/ 26 w 250"/>
                  <a:gd name="T33" fmla="*/ 98 h 106"/>
                  <a:gd name="T34" fmla="*/ 36 w 250"/>
                  <a:gd name="T35" fmla="*/ 100 h 106"/>
                  <a:gd name="T36" fmla="*/ 36 w 250"/>
                  <a:gd name="T37" fmla="*/ 100 h 106"/>
                  <a:gd name="T38" fmla="*/ 60 w 250"/>
                  <a:gd name="T39" fmla="*/ 104 h 106"/>
                  <a:gd name="T40" fmla="*/ 86 w 250"/>
                  <a:gd name="T41" fmla="*/ 106 h 106"/>
                  <a:gd name="T42" fmla="*/ 110 w 250"/>
                  <a:gd name="T43" fmla="*/ 104 h 106"/>
                  <a:gd name="T44" fmla="*/ 134 w 250"/>
                  <a:gd name="T45" fmla="*/ 100 h 106"/>
                  <a:gd name="T46" fmla="*/ 134 w 250"/>
                  <a:gd name="T47" fmla="*/ 100 h 106"/>
                  <a:gd name="T48" fmla="*/ 158 w 250"/>
                  <a:gd name="T49" fmla="*/ 94 h 106"/>
                  <a:gd name="T50" fmla="*/ 182 w 250"/>
                  <a:gd name="T51" fmla="*/ 88 h 106"/>
                  <a:gd name="T52" fmla="*/ 204 w 250"/>
                  <a:gd name="T53" fmla="*/ 78 h 106"/>
                  <a:gd name="T54" fmla="*/ 224 w 250"/>
                  <a:gd name="T55" fmla="*/ 66 h 106"/>
                  <a:gd name="T56" fmla="*/ 224 w 250"/>
                  <a:gd name="T57" fmla="*/ 66 h 106"/>
                  <a:gd name="T58" fmla="*/ 234 w 250"/>
                  <a:gd name="T59" fmla="*/ 58 h 106"/>
                  <a:gd name="T60" fmla="*/ 242 w 250"/>
                  <a:gd name="T61" fmla="*/ 50 h 106"/>
                  <a:gd name="T62" fmla="*/ 250 w 250"/>
                  <a:gd name="T63" fmla="*/ 40 h 106"/>
                  <a:gd name="T64" fmla="*/ 250 w 250"/>
                  <a:gd name="T65" fmla="*/ 34 h 106"/>
                  <a:gd name="T66" fmla="*/ 250 w 250"/>
                  <a:gd name="T67" fmla="*/ 30 h 106"/>
                  <a:gd name="T68" fmla="*/ 250 w 250"/>
                  <a:gd name="T69" fmla="*/ 30 h 106"/>
                  <a:gd name="T70" fmla="*/ 250 w 250"/>
                  <a:gd name="T71" fmla="*/ 24 h 106"/>
                  <a:gd name="T72" fmla="*/ 246 w 250"/>
                  <a:gd name="T73" fmla="*/ 20 h 106"/>
                  <a:gd name="T74" fmla="*/ 236 w 250"/>
                  <a:gd name="T75" fmla="*/ 14 h 106"/>
                  <a:gd name="T76" fmla="*/ 224 w 250"/>
                  <a:gd name="T77" fmla="*/ 8 h 106"/>
                  <a:gd name="T78" fmla="*/ 214 w 250"/>
                  <a:gd name="T79" fmla="*/ 6 h 106"/>
                  <a:gd name="T80" fmla="*/ 214 w 250"/>
                  <a:gd name="T81" fmla="*/ 6 h 106"/>
                  <a:gd name="T82" fmla="*/ 190 w 250"/>
                  <a:gd name="T83" fmla="*/ 2 h 106"/>
                  <a:gd name="T84" fmla="*/ 166 w 250"/>
                  <a:gd name="T85" fmla="*/ 0 h 106"/>
                  <a:gd name="T86" fmla="*/ 140 w 250"/>
                  <a:gd name="T87" fmla="*/ 2 h 106"/>
                  <a:gd name="T88" fmla="*/ 116 w 250"/>
                  <a:gd name="T89" fmla="*/ 6 h 106"/>
                  <a:gd name="T90" fmla="*/ 116 w 250"/>
                  <a:gd name="T91" fmla="*/ 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50" h="106">
                    <a:moveTo>
                      <a:pt x="116" y="6"/>
                    </a:moveTo>
                    <a:lnTo>
                      <a:pt x="116" y="6"/>
                    </a:lnTo>
                    <a:lnTo>
                      <a:pt x="92" y="10"/>
                    </a:lnTo>
                    <a:lnTo>
                      <a:pt x="68" y="18"/>
                    </a:lnTo>
                    <a:lnTo>
                      <a:pt x="46" y="28"/>
                    </a:lnTo>
                    <a:lnTo>
                      <a:pt x="26" y="40"/>
                    </a:lnTo>
                    <a:lnTo>
                      <a:pt x="26" y="40"/>
                    </a:lnTo>
                    <a:lnTo>
                      <a:pt x="16" y="46"/>
                    </a:lnTo>
                    <a:lnTo>
                      <a:pt x="8" y="56"/>
                    </a:lnTo>
                    <a:lnTo>
                      <a:pt x="0" y="66"/>
                    </a:lnTo>
                    <a:lnTo>
                      <a:pt x="0" y="72"/>
                    </a:lnTo>
                    <a:lnTo>
                      <a:pt x="0" y="76"/>
                    </a:lnTo>
                    <a:lnTo>
                      <a:pt x="0" y="76"/>
                    </a:lnTo>
                    <a:lnTo>
                      <a:pt x="2" y="82"/>
                    </a:lnTo>
                    <a:lnTo>
                      <a:pt x="4" y="86"/>
                    </a:lnTo>
                    <a:lnTo>
                      <a:pt x="14" y="92"/>
                    </a:lnTo>
                    <a:lnTo>
                      <a:pt x="26" y="98"/>
                    </a:lnTo>
                    <a:lnTo>
                      <a:pt x="36" y="100"/>
                    </a:lnTo>
                    <a:lnTo>
                      <a:pt x="36" y="100"/>
                    </a:lnTo>
                    <a:lnTo>
                      <a:pt x="60" y="104"/>
                    </a:lnTo>
                    <a:lnTo>
                      <a:pt x="86" y="106"/>
                    </a:lnTo>
                    <a:lnTo>
                      <a:pt x="110" y="104"/>
                    </a:lnTo>
                    <a:lnTo>
                      <a:pt x="134" y="100"/>
                    </a:lnTo>
                    <a:lnTo>
                      <a:pt x="134" y="100"/>
                    </a:lnTo>
                    <a:lnTo>
                      <a:pt x="158" y="94"/>
                    </a:lnTo>
                    <a:lnTo>
                      <a:pt x="182" y="88"/>
                    </a:lnTo>
                    <a:lnTo>
                      <a:pt x="204" y="78"/>
                    </a:lnTo>
                    <a:lnTo>
                      <a:pt x="224" y="66"/>
                    </a:lnTo>
                    <a:lnTo>
                      <a:pt x="224" y="66"/>
                    </a:lnTo>
                    <a:lnTo>
                      <a:pt x="234" y="58"/>
                    </a:lnTo>
                    <a:lnTo>
                      <a:pt x="242" y="50"/>
                    </a:lnTo>
                    <a:lnTo>
                      <a:pt x="250" y="40"/>
                    </a:lnTo>
                    <a:lnTo>
                      <a:pt x="250" y="34"/>
                    </a:lnTo>
                    <a:lnTo>
                      <a:pt x="250" y="30"/>
                    </a:lnTo>
                    <a:lnTo>
                      <a:pt x="250" y="30"/>
                    </a:lnTo>
                    <a:lnTo>
                      <a:pt x="250" y="24"/>
                    </a:lnTo>
                    <a:lnTo>
                      <a:pt x="246" y="20"/>
                    </a:lnTo>
                    <a:lnTo>
                      <a:pt x="236" y="14"/>
                    </a:lnTo>
                    <a:lnTo>
                      <a:pt x="224" y="8"/>
                    </a:lnTo>
                    <a:lnTo>
                      <a:pt x="214" y="6"/>
                    </a:lnTo>
                    <a:lnTo>
                      <a:pt x="214" y="6"/>
                    </a:lnTo>
                    <a:lnTo>
                      <a:pt x="190" y="2"/>
                    </a:lnTo>
                    <a:lnTo>
                      <a:pt x="166" y="0"/>
                    </a:lnTo>
                    <a:lnTo>
                      <a:pt x="140" y="2"/>
                    </a:lnTo>
                    <a:lnTo>
                      <a:pt x="116" y="6"/>
                    </a:lnTo>
                    <a:lnTo>
                      <a:pt x="116" y="6"/>
                    </a:lnTo>
                    <a:close/>
                  </a:path>
                </a:pathLst>
              </a:custGeom>
              <a:solidFill>
                <a:srgbClr val="D48B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5" name="Freeform 47"/>
              <p:cNvSpPr>
                <a:spLocks/>
              </p:cNvSpPr>
              <p:nvPr/>
            </p:nvSpPr>
            <p:spPr bwMode="auto">
              <a:xfrm>
                <a:off x="6028329" y="3572193"/>
                <a:ext cx="509508" cy="211428"/>
              </a:xfrm>
              <a:custGeom>
                <a:avLst/>
                <a:gdLst>
                  <a:gd name="T0" fmla="*/ 268 w 294"/>
                  <a:gd name="T1" fmla="*/ 34 h 122"/>
                  <a:gd name="T2" fmla="*/ 244 w 294"/>
                  <a:gd name="T3" fmla="*/ 52 h 122"/>
                  <a:gd name="T4" fmla="*/ 218 w 294"/>
                  <a:gd name="T5" fmla="*/ 64 h 122"/>
                  <a:gd name="T6" fmla="*/ 194 w 294"/>
                  <a:gd name="T7" fmla="*/ 74 h 122"/>
                  <a:gd name="T8" fmla="*/ 168 w 294"/>
                  <a:gd name="T9" fmla="*/ 80 h 122"/>
                  <a:gd name="T10" fmla="*/ 154 w 294"/>
                  <a:gd name="T11" fmla="*/ 82 h 122"/>
                  <a:gd name="T12" fmla="*/ 140 w 294"/>
                  <a:gd name="T13" fmla="*/ 86 h 122"/>
                  <a:gd name="T14" fmla="*/ 114 w 294"/>
                  <a:gd name="T15" fmla="*/ 88 h 122"/>
                  <a:gd name="T16" fmla="*/ 88 w 294"/>
                  <a:gd name="T17" fmla="*/ 88 h 122"/>
                  <a:gd name="T18" fmla="*/ 60 w 294"/>
                  <a:gd name="T19" fmla="*/ 86 h 122"/>
                  <a:gd name="T20" fmla="*/ 44 w 294"/>
                  <a:gd name="T21" fmla="*/ 82 h 122"/>
                  <a:gd name="T22" fmla="*/ 32 w 294"/>
                  <a:gd name="T23" fmla="*/ 78 h 122"/>
                  <a:gd name="T24" fmla="*/ 12 w 294"/>
                  <a:gd name="T25" fmla="*/ 68 h 122"/>
                  <a:gd name="T26" fmla="*/ 0 w 294"/>
                  <a:gd name="T27" fmla="*/ 54 h 122"/>
                  <a:gd name="T28" fmla="*/ 6 w 294"/>
                  <a:gd name="T29" fmla="*/ 90 h 122"/>
                  <a:gd name="T30" fmla="*/ 12 w 294"/>
                  <a:gd name="T31" fmla="*/ 96 h 122"/>
                  <a:gd name="T32" fmla="*/ 28 w 294"/>
                  <a:gd name="T33" fmla="*/ 106 h 122"/>
                  <a:gd name="T34" fmla="*/ 38 w 294"/>
                  <a:gd name="T35" fmla="*/ 112 h 122"/>
                  <a:gd name="T36" fmla="*/ 66 w 294"/>
                  <a:gd name="T37" fmla="*/ 120 h 122"/>
                  <a:gd name="T38" fmla="*/ 94 w 294"/>
                  <a:gd name="T39" fmla="*/ 122 h 122"/>
                  <a:gd name="T40" fmla="*/ 120 w 294"/>
                  <a:gd name="T41" fmla="*/ 122 h 122"/>
                  <a:gd name="T42" fmla="*/ 148 w 294"/>
                  <a:gd name="T43" fmla="*/ 120 h 122"/>
                  <a:gd name="T44" fmla="*/ 160 w 294"/>
                  <a:gd name="T45" fmla="*/ 118 h 122"/>
                  <a:gd name="T46" fmla="*/ 174 w 294"/>
                  <a:gd name="T47" fmla="*/ 114 h 122"/>
                  <a:gd name="T48" fmla="*/ 200 w 294"/>
                  <a:gd name="T49" fmla="*/ 108 h 122"/>
                  <a:gd name="T50" fmla="*/ 224 w 294"/>
                  <a:gd name="T51" fmla="*/ 98 h 122"/>
                  <a:gd name="T52" fmla="*/ 250 w 294"/>
                  <a:gd name="T53" fmla="*/ 84 h 122"/>
                  <a:gd name="T54" fmla="*/ 262 w 294"/>
                  <a:gd name="T55" fmla="*/ 76 h 122"/>
                  <a:gd name="T56" fmla="*/ 274 w 294"/>
                  <a:gd name="T57" fmla="*/ 68 h 122"/>
                  <a:gd name="T58" fmla="*/ 288 w 294"/>
                  <a:gd name="T59" fmla="*/ 52 h 122"/>
                  <a:gd name="T60" fmla="*/ 294 w 294"/>
                  <a:gd name="T61" fmla="*/ 36 h 122"/>
                  <a:gd name="T62" fmla="*/ 288 w 294"/>
                  <a:gd name="T63" fmla="*/ 0 h 122"/>
                  <a:gd name="T64" fmla="*/ 286 w 294"/>
                  <a:gd name="T65" fmla="*/ 10 h 122"/>
                  <a:gd name="T66" fmla="*/ 276 w 294"/>
                  <a:gd name="T67" fmla="*/ 26 h 122"/>
                  <a:gd name="T68" fmla="*/ 268 w 294"/>
                  <a:gd name="T69" fmla="*/ 3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4" h="122">
                    <a:moveTo>
                      <a:pt x="268" y="34"/>
                    </a:moveTo>
                    <a:lnTo>
                      <a:pt x="268" y="34"/>
                    </a:lnTo>
                    <a:lnTo>
                      <a:pt x="256" y="42"/>
                    </a:lnTo>
                    <a:lnTo>
                      <a:pt x="244" y="52"/>
                    </a:lnTo>
                    <a:lnTo>
                      <a:pt x="244" y="52"/>
                    </a:lnTo>
                    <a:lnTo>
                      <a:pt x="218" y="64"/>
                    </a:lnTo>
                    <a:lnTo>
                      <a:pt x="218" y="64"/>
                    </a:lnTo>
                    <a:lnTo>
                      <a:pt x="194" y="74"/>
                    </a:lnTo>
                    <a:lnTo>
                      <a:pt x="194" y="74"/>
                    </a:lnTo>
                    <a:lnTo>
                      <a:pt x="168" y="80"/>
                    </a:lnTo>
                    <a:lnTo>
                      <a:pt x="168" y="80"/>
                    </a:lnTo>
                    <a:lnTo>
                      <a:pt x="154" y="82"/>
                    </a:lnTo>
                    <a:lnTo>
                      <a:pt x="154" y="82"/>
                    </a:lnTo>
                    <a:lnTo>
                      <a:pt x="140" y="86"/>
                    </a:lnTo>
                    <a:lnTo>
                      <a:pt x="140" y="86"/>
                    </a:lnTo>
                    <a:lnTo>
                      <a:pt x="114" y="88"/>
                    </a:lnTo>
                    <a:lnTo>
                      <a:pt x="114" y="88"/>
                    </a:lnTo>
                    <a:lnTo>
                      <a:pt x="88" y="88"/>
                    </a:lnTo>
                    <a:lnTo>
                      <a:pt x="88" y="88"/>
                    </a:lnTo>
                    <a:lnTo>
                      <a:pt x="60" y="86"/>
                    </a:lnTo>
                    <a:lnTo>
                      <a:pt x="60" y="86"/>
                    </a:lnTo>
                    <a:lnTo>
                      <a:pt x="44" y="82"/>
                    </a:lnTo>
                    <a:lnTo>
                      <a:pt x="32" y="78"/>
                    </a:lnTo>
                    <a:lnTo>
                      <a:pt x="32" y="78"/>
                    </a:lnTo>
                    <a:lnTo>
                      <a:pt x="20" y="72"/>
                    </a:lnTo>
                    <a:lnTo>
                      <a:pt x="12" y="68"/>
                    </a:lnTo>
                    <a:lnTo>
                      <a:pt x="6" y="62"/>
                    </a:lnTo>
                    <a:lnTo>
                      <a:pt x="0" y="54"/>
                    </a:lnTo>
                    <a:lnTo>
                      <a:pt x="0" y="54"/>
                    </a:lnTo>
                    <a:lnTo>
                      <a:pt x="6" y="90"/>
                    </a:lnTo>
                    <a:lnTo>
                      <a:pt x="6" y="90"/>
                    </a:lnTo>
                    <a:lnTo>
                      <a:pt x="12" y="96"/>
                    </a:lnTo>
                    <a:lnTo>
                      <a:pt x="20" y="102"/>
                    </a:lnTo>
                    <a:lnTo>
                      <a:pt x="28" y="106"/>
                    </a:lnTo>
                    <a:lnTo>
                      <a:pt x="38" y="112"/>
                    </a:lnTo>
                    <a:lnTo>
                      <a:pt x="38" y="112"/>
                    </a:lnTo>
                    <a:lnTo>
                      <a:pt x="50" y="116"/>
                    </a:lnTo>
                    <a:lnTo>
                      <a:pt x="66" y="120"/>
                    </a:lnTo>
                    <a:lnTo>
                      <a:pt x="66" y="120"/>
                    </a:lnTo>
                    <a:lnTo>
                      <a:pt x="94" y="122"/>
                    </a:lnTo>
                    <a:lnTo>
                      <a:pt x="94" y="122"/>
                    </a:lnTo>
                    <a:lnTo>
                      <a:pt x="120" y="122"/>
                    </a:lnTo>
                    <a:lnTo>
                      <a:pt x="120" y="122"/>
                    </a:lnTo>
                    <a:lnTo>
                      <a:pt x="148" y="120"/>
                    </a:lnTo>
                    <a:lnTo>
                      <a:pt x="148" y="120"/>
                    </a:lnTo>
                    <a:lnTo>
                      <a:pt x="160" y="118"/>
                    </a:lnTo>
                    <a:lnTo>
                      <a:pt x="160" y="118"/>
                    </a:lnTo>
                    <a:lnTo>
                      <a:pt x="174" y="114"/>
                    </a:lnTo>
                    <a:lnTo>
                      <a:pt x="174" y="114"/>
                    </a:lnTo>
                    <a:lnTo>
                      <a:pt x="200" y="108"/>
                    </a:lnTo>
                    <a:lnTo>
                      <a:pt x="200" y="108"/>
                    </a:lnTo>
                    <a:lnTo>
                      <a:pt x="224" y="98"/>
                    </a:lnTo>
                    <a:lnTo>
                      <a:pt x="224" y="98"/>
                    </a:lnTo>
                    <a:lnTo>
                      <a:pt x="250" y="84"/>
                    </a:lnTo>
                    <a:lnTo>
                      <a:pt x="250" y="84"/>
                    </a:lnTo>
                    <a:lnTo>
                      <a:pt x="262" y="76"/>
                    </a:lnTo>
                    <a:lnTo>
                      <a:pt x="274" y="68"/>
                    </a:lnTo>
                    <a:lnTo>
                      <a:pt x="274" y="68"/>
                    </a:lnTo>
                    <a:lnTo>
                      <a:pt x="282" y="60"/>
                    </a:lnTo>
                    <a:lnTo>
                      <a:pt x="288" y="52"/>
                    </a:lnTo>
                    <a:lnTo>
                      <a:pt x="292" y="44"/>
                    </a:lnTo>
                    <a:lnTo>
                      <a:pt x="294" y="36"/>
                    </a:lnTo>
                    <a:lnTo>
                      <a:pt x="294" y="36"/>
                    </a:lnTo>
                    <a:lnTo>
                      <a:pt x="288" y="0"/>
                    </a:lnTo>
                    <a:lnTo>
                      <a:pt x="288" y="0"/>
                    </a:lnTo>
                    <a:lnTo>
                      <a:pt x="286" y="10"/>
                    </a:lnTo>
                    <a:lnTo>
                      <a:pt x="282" y="18"/>
                    </a:lnTo>
                    <a:lnTo>
                      <a:pt x="276" y="26"/>
                    </a:lnTo>
                    <a:lnTo>
                      <a:pt x="268" y="34"/>
                    </a:lnTo>
                    <a:lnTo>
                      <a:pt x="268" y="34"/>
                    </a:lnTo>
                    <a:close/>
                  </a:path>
                </a:pathLst>
              </a:custGeom>
              <a:solidFill>
                <a:srgbClr val="C081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6" name="Freeform 48"/>
              <p:cNvSpPr>
                <a:spLocks noEditPoints="1"/>
              </p:cNvSpPr>
              <p:nvPr/>
            </p:nvSpPr>
            <p:spPr bwMode="auto">
              <a:xfrm>
                <a:off x="6166970" y="3537533"/>
                <a:ext cx="201030" cy="124777"/>
              </a:xfrm>
              <a:custGeom>
                <a:avLst/>
                <a:gdLst>
                  <a:gd name="T0" fmla="*/ 110 w 116"/>
                  <a:gd name="T1" fmla="*/ 66 h 72"/>
                  <a:gd name="T2" fmla="*/ 100 w 116"/>
                  <a:gd name="T3" fmla="*/ 58 h 72"/>
                  <a:gd name="T4" fmla="*/ 82 w 116"/>
                  <a:gd name="T5" fmla="*/ 68 h 72"/>
                  <a:gd name="T6" fmla="*/ 72 w 116"/>
                  <a:gd name="T7" fmla="*/ 72 h 72"/>
                  <a:gd name="T8" fmla="*/ 64 w 116"/>
                  <a:gd name="T9" fmla="*/ 72 h 72"/>
                  <a:gd name="T10" fmla="*/ 44 w 116"/>
                  <a:gd name="T11" fmla="*/ 68 h 72"/>
                  <a:gd name="T12" fmla="*/ 54 w 116"/>
                  <a:gd name="T13" fmla="*/ 56 h 72"/>
                  <a:gd name="T14" fmla="*/ 64 w 116"/>
                  <a:gd name="T15" fmla="*/ 58 h 72"/>
                  <a:gd name="T16" fmla="*/ 72 w 116"/>
                  <a:gd name="T17" fmla="*/ 60 h 72"/>
                  <a:gd name="T18" fmla="*/ 90 w 116"/>
                  <a:gd name="T19" fmla="*/ 54 h 72"/>
                  <a:gd name="T20" fmla="*/ 74 w 116"/>
                  <a:gd name="T21" fmla="*/ 44 h 72"/>
                  <a:gd name="T22" fmla="*/ 58 w 116"/>
                  <a:gd name="T23" fmla="*/ 36 h 72"/>
                  <a:gd name="T24" fmla="*/ 38 w 116"/>
                  <a:gd name="T25" fmla="*/ 42 h 72"/>
                  <a:gd name="T26" fmla="*/ 30 w 116"/>
                  <a:gd name="T27" fmla="*/ 44 h 72"/>
                  <a:gd name="T28" fmla="*/ 22 w 116"/>
                  <a:gd name="T29" fmla="*/ 46 h 72"/>
                  <a:gd name="T30" fmla="*/ 8 w 116"/>
                  <a:gd name="T31" fmla="*/ 40 h 72"/>
                  <a:gd name="T32" fmla="*/ 4 w 116"/>
                  <a:gd name="T33" fmla="*/ 38 h 72"/>
                  <a:gd name="T34" fmla="*/ 0 w 116"/>
                  <a:gd name="T35" fmla="*/ 30 h 72"/>
                  <a:gd name="T36" fmla="*/ 2 w 116"/>
                  <a:gd name="T37" fmla="*/ 24 h 72"/>
                  <a:gd name="T38" fmla="*/ 16 w 116"/>
                  <a:gd name="T39" fmla="*/ 10 h 72"/>
                  <a:gd name="T40" fmla="*/ 12 w 116"/>
                  <a:gd name="T41" fmla="*/ 8 h 72"/>
                  <a:gd name="T42" fmla="*/ 20 w 116"/>
                  <a:gd name="T43" fmla="*/ 4 h 72"/>
                  <a:gd name="T44" fmla="*/ 24 w 116"/>
                  <a:gd name="T45" fmla="*/ 6 h 72"/>
                  <a:gd name="T46" fmla="*/ 34 w 116"/>
                  <a:gd name="T47" fmla="*/ 2 h 72"/>
                  <a:gd name="T48" fmla="*/ 44 w 116"/>
                  <a:gd name="T49" fmla="*/ 0 h 72"/>
                  <a:gd name="T50" fmla="*/ 66 w 116"/>
                  <a:gd name="T51" fmla="*/ 2 h 72"/>
                  <a:gd name="T52" fmla="*/ 56 w 116"/>
                  <a:gd name="T53" fmla="*/ 10 h 72"/>
                  <a:gd name="T54" fmla="*/ 50 w 116"/>
                  <a:gd name="T55" fmla="*/ 8 h 72"/>
                  <a:gd name="T56" fmla="*/ 44 w 116"/>
                  <a:gd name="T57" fmla="*/ 8 h 72"/>
                  <a:gd name="T58" fmla="*/ 30 w 116"/>
                  <a:gd name="T59" fmla="*/ 10 h 72"/>
                  <a:gd name="T60" fmla="*/ 44 w 116"/>
                  <a:gd name="T61" fmla="*/ 18 h 72"/>
                  <a:gd name="T62" fmla="*/ 58 w 116"/>
                  <a:gd name="T63" fmla="*/ 26 h 72"/>
                  <a:gd name="T64" fmla="*/ 70 w 116"/>
                  <a:gd name="T65" fmla="*/ 20 h 72"/>
                  <a:gd name="T66" fmla="*/ 84 w 116"/>
                  <a:gd name="T67" fmla="*/ 16 h 72"/>
                  <a:gd name="T68" fmla="*/ 94 w 116"/>
                  <a:gd name="T69" fmla="*/ 16 h 72"/>
                  <a:gd name="T70" fmla="*/ 104 w 116"/>
                  <a:gd name="T71" fmla="*/ 20 h 72"/>
                  <a:gd name="T72" fmla="*/ 114 w 116"/>
                  <a:gd name="T73" fmla="*/ 30 h 72"/>
                  <a:gd name="T74" fmla="*/ 114 w 116"/>
                  <a:gd name="T75" fmla="*/ 34 h 72"/>
                  <a:gd name="T76" fmla="*/ 112 w 116"/>
                  <a:gd name="T77" fmla="*/ 44 h 72"/>
                  <a:gd name="T78" fmla="*/ 106 w 116"/>
                  <a:gd name="T79" fmla="*/ 54 h 72"/>
                  <a:gd name="T80" fmla="*/ 116 w 116"/>
                  <a:gd name="T81" fmla="*/ 60 h 72"/>
                  <a:gd name="T82" fmla="*/ 110 w 116"/>
                  <a:gd name="T83" fmla="*/ 66 h 72"/>
                  <a:gd name="T84" fmla="*/ 24 w 116"/>
                  <a:gd name="T85" fmla="*/ 14 h 72"/>
                  <a:gd name="T86" fmla="*/ 18 w 116"/>
                  <a:gd name="T87" fmla="*/ 20 h 72"/>
                  <a:gd name="T88" fmla="*/ 16 w 116"/>
                  <a:gd name="T89" fmla="*/ 24 h 72"/>
                  <a:gd name="T90" fmla="*/ 20 w 116"/>
                  <a:gd name="T91" fmla="*/ 32 h 72"/>
                  <a:gd name="T92" fmla="*/ 26 w 116"/>
                  <a:gd name="T93" fmla="*/ 34 h 72"/>
                  <a:gd name="T94" fmla="*/ 32 w 116"/>
                  <a:gd name="T95" fmla="*/ 34 h 72"/>
                  <a:gd name="T96" fmla="*/ 48 w 116"/>
                  <a:gd name="T97" fmla="*/ 30 h 72"/>
                  <a:gd name="T98" fmla="*/ 36 w 116"/>
                  <a:gd name="T99" fmla="*/ 22 h 72"/>
                  <a:gd name="T100" fmla="*/ 24 w 116"/>
                  <a:gd name="T101" fmla="*/ 14 h 72"/>
                  <a:gd name="T102" fmla="*/ 96 w 116"/>
                  <a:gd name="T103" fmla="*/ 48 h 72"/>
                  <a:gd name="T104" fmla="*/ 96 w 116"/>
                  <a:gd name="T105" fmla="*/ 48 h 72"/>
                  <a:gd name="T106" fmla="*/ 102 w 116"/>
                  <a:gd name="T107" fmla="*/ 38 h 72"/>
                  <a:gd name="T108" fmla="*/ 100 w 116"/>
                  <a:gd name="T109" fmla="*/ 32 h 72"/>
                  <a:gd name="T110" fmla="*/ 94 w 116"/>
                  <a:gd name="T111" fmla="*/ 28 h 72"/>
                  <a:gd name="T112" fmla="*/ 84 w 116"/>
                  <a:gd name="T113" fmla="*/ 26 h 72"/>
                  <a:gd name="T114" fmla="*/ 76 w 116"/>
                  <a:gd name="T115" fmla="*/ 28 h 72"/>
                  <a:gd name="T116" fmla="*/ 66 w 116"/>
                  <a:gd name="T117" fmla="*/ 32 h 72"/>
                  <a:gd name="T118" fmla="*/ 82 w 116"/>
                  <a:gd name="T119" fmla="*/ 40 h 72"/>
                  <a:gd name="T120" fmla="*/ 96 w 116"/>
                  <a:gd name="T121" fmla="*/ 4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6" h="72">
                    <a:moveTo>
                      <a:pt x="110" y="66"/>
                    </a:moveTo>
                    <a:lnTo>
                      <a:pt x="110" y="66"/>
                    </a:lnTo>
                    <a:lnTo>
                      <a:pt x="100" y="58"/>
                    </a:lnTo>
                    <a:lnTo>
                      <a:pt x="100" y="58"/>
                    </a:lnTo>
                    <a:lnTo>
                      <a:pt x="90" y="64"/>
                    </a:lnTo>
                    <a:lnTo>
                      <a:pt x="82" y="68"/>
                    </a:lnTo>
                    <a:lnTo>
                      <a:pt x="82" y="68"/>
                    </a:lnTo>
                    <a:lnTo>
                      <a:pt x="72" y="72"/>
                    </a:lnTo>
                    <a:lnTo>
                      <a:pt x="64" y="72"/>
                    </a:lnTo>
                    <a:lnTo>
                      <a:pt x="64" y="72"/>
                    </a:lnTo>
                    <a:lnTo>
                      <a:pt x="54" y="70"/>
                    </a:lnTo>
                    <a:lnTo>
                      <a:pt x="44" y="68"/>
                    </a:lnTo>
                    <a:lnTo>
                      <a:pt x="44" y="68"/>
                    </a:lnTo>
                    <a:lnTo>
                      <a:pt x="54" y="56"/>
                    </a:lnTo>
                    <a:lnTo>
                      <a:pt x="54" y="56"/>
                    </a:lnTo>
                    <a:lnTo>
                      <a:pt x="64" y="58"/>
                    </a:lnTo>
                    <a:lnTo>
                      <a:pt x="72" y="60"/>
                    </a:lnTo>
                    <a:lnTo>
                      <a:pt x="72" y="60"/>
                    </a:lnTo>
                    <a:lnTo>
                      <a:pt x="82" y="58"/>
                    </a:lnTo>
                    <a:lnTo>
                      <a:pt x="90" y="54"/>
                    </a:lnTo>
                    <a:lnTo>
                      <a:pt x="90" y="54"/>
                    </a:lnTo>
                    <a:lnTo>
                      <a:pt x="74" y="44"/>
                    </a:lnTo>
                    <a:lnTo>
                      <a:pt x="74" y="44"/>
                    </a:lnTo>
                    <a:lnTo>
                      <a:pt x="58" y="36"/>
                    </a:lnTo>
                    <a:lnTo>
                      <a:pt x="58" y="36"/>
                    </a:lnTo>
                    <a:lnTo>
                      <a:pt x="38" y="42"/>
                    </a:lnTo>
                    <a:lnTo>
                      <a:pt x="38" y="42"/>
                    </a:lnTo>
                    <a:lnTo>
                      <a:pt x="30" y="44"/>
                    </a:lnTo>
                    <a:lnTo>
                      <a:pt x="22" y="46"/>
                    </a:lnTo>
                    <a:lnTo>
                      <a:pt x="22" y="46"/>
                    </a:lnTo>
                    <a:lnTo>
                      <a:pt x="14" y="44"/>
                    </a:lnTo>
                    <a:lnTo>
                      <a:pt x="8" y="40"/>
                    </a:lnTo>
                    <a:lnTo>
                      <a:pt x="8" y="40"/>
                    </a:lnTo>
                    <a:lnTo>
                      <a:pt x="4" y="38"/>
                    </a:lnTo>
                    <a:lnTo>
                      <a:pt x="2" y="34"/>
                    </a:lnTo>
                    <a:lnTo>
                      <a:pt x="0" y="30"/>
                    </a:lnTo>
                    <a:lnTo>
                      <a:pt x="2" y="24"/>
                    </a:lnTo>
                    <a:lnTo>
                      <a:pt x="2" y="24"/>
                    </a:lnTo>
                    <a:lnTo>
                      <a:pt x="6" y="18"/>
                    </a:lnTo>
                    <a:lnTo>
                      <a:pt x="16" y="10"/>
                    </a:lnTo>
                    <a:lnTo>
                      <a:pt x="16" y="10"/>
                    </a:lnTo>
                    <a:lnTo>
                      <a:pt x="12" y="8"/>
                    </a:lnTo>
                    <a:lnTo>
                      <a:pt x="12" y="8"/>
                    </a:lnTo>
                    <a:lnTo>
                      <a:pt x="20" y="4"/>
                    </a:lnTo>
                    <a:lnTo>
                      <a:pt x="20" y="4"/>
                    </a:lnTo>
                    <a:lnTo>
                      <a:pt x="24" y="6"/>
                    </a:lnTo>
                    <a:lnTo>
                      <a:pt x="24" y="6"/>
                    </a:lnTo>
                    <a:lnTo>
                      <a:pt x="34" y="2"/>
                    </a:lnTo>
                    <a:lnTo>
                      <a:pt x="44" y="0"/>
                    </a:lnTo>
                    <a:lnTo>
                      <a:pt x="44" y="0"/>
                    </a:lnTo>
                    <a:lnTo>
                      <a:pt x="54" y="0"/>
                    </a:lnTo>
                    <a:lnTo>
                      <a:pt x="66" y="2"/>
                    </a:lnTo>
                    <a:lnTo>
                      <a:pt x="66" y="2"/>
                    </a:lnTo>
                    <a:lnTo>
                      <a:pt x="56" y="10"/>
                    </a:lnTo>
                    <a:lnTo>
                      <a:pt x="56" y="10"/>
                    </a:lnTo>
                    <a:lnTo>
                      <a:pt x="50" y="8"/>
                    </a:lnTo>
                    <a:lnTo>
                      <a:pt x="44" y="8"/>
                    </a:lnTo>
                    <a:lnTo>
                      <a:pt x="44" y="8"/>
                    </a:lnTo>
                    <a:lnTo>
                      <a:pt x="30" y="10"/>
                    </a:lnTo>
                    <a:lnTo>
                      <a:pt x="30" y="10"/>
                    </a:lnTo>
                    <a:lnTo>
                      <a:pt x="44" y="18"/>
                    </a:lnTo>
                    <a:lnTo>
                      <a:pt x="44" y="18"/>
                    </a:lnTo>
                    <a:lnTo>
                      <a:pt x="58" y="26"/>
                    </a:lnTo>
                    <a:lnTo>
                      <a:pt x="58" y="26"/>
                    </a:lnTo>
                    <a:lnTo>
                      <a:pt x="70" y="20"/>
                    </a:lnTo>
                    <a:lnTo>
                      <a:pt x="70" y="20"/>
                    </a:lnTo>
                    <a:lnTo>
                      <a:pt x="84" y="16"/>
                    </a:lnTo>
                    <a:lnTo>
                      <a:pt x="84" y="16"/>
                    </a:lnTo>
                    <a:lnTo>
                      <a:pt x="94" y="16"/>
                    </a:lnTo>
                    <a:lnTo>
                      <a:pt x="94" y="16"/>
                    </a:lnTo>
                    <a:lnTo>
                      <a:pt x="104" y="20"/>
                    </a:lnTo>
                    <a:lnTo>
                      <a:pt x="104" y="20"/>
                    </a:lnTo>
                    <a:lnTo>
                      <a:pt x="112" y="26"/>
                    </a:lnTo>
                    <a:lnTo>
                      <a:pt x="114" y="30"/>
                    </a:lnTo>
                    <a:lnTo>
                      <a:pt x="114" y="34"/>
                    </a:lnTo>
                    <a:lnTo>
                      <a:pt x="114" y="34"/>
                    </a:lnTo>
                    <a:lnTo>
                      <a:pt x="114" y="40"/>
                    </a:lnTo>
                    <a:lnTo>
                      <a:pt x="112" y="44"/>
                    </a:lnTo>
                    <a:lnTo>
                      <a:pt x="106" y="54"/>
                    </a:lnTo>
                    <a:lnTo>
                      <a:pt x="106" y="54"/>
                    </a:lnTo>
                    <a:lnTo>
                      <a:pt x="116" y="60"/>
                    </a:lnTo>
                    <a:lnTo>
                      <a:pt x="116" y="60"/>
                    </a:lnTo>
                    <a:lnTo>
                      <a:pt x="110" y="66"/>
                    </a:lnTo>
                    <a:lnTo>
                      <a:pt x="110" y="66"/>
                    </a:lnTo>
                    <a:close/>
                    <a:moveTo>
                      <a:pt x="24" y="14"/>
                    </a:moveTo>
                    <a:lnTo>
                      <a:pt x="24" y="14"/>
                    </a:lnTo>
                    <a:lnTo>
                      <a:pt x="24" y="14"/>
                    </a:lnTo>
                    <a:lnTo>
                      <a:pt x="18" y="20"/>
                    </a:lnTo>
                    <a:lnTo>
                      <a:pt x="16" y="24"/>
                    </a:lnTo>
                    <a:lnTo>
                      <a:pt x="16" y="24"/>
                    </a:lnTo>
                    <a:lnTo>
                      <a:pt x="16" y="28"/>
                    </a:lnTo>
                    <a:lnTo>
                      <a:pt x="20" y="32"/>
                    </a:lnTo>
                    <a:lnTo>
                      <a:pt x="20" y="32"/>
                    </a:lnTo>
                    <a:lnTo>
                      <a:pt x="26" y="34"/>
                    </a:lnTo>
                    <a:lnTo>
                      <a:pt x="32" y="34"/>
                    </a:lnTo>
                    <a:lnTo>
                      <a:pt x="32" y="34"/>
                    </a:lnTo>
                    <a:lnTo>
                      <a:pt x="40" y="32"/>
                    </a:lnTo>
                    <a:lnTo>
                      <a:pt x="48" y="30"/>
                    </a:lnTo>
                    <a:lnTo>
                      <a:pt x="48" y="30"/>
                    </a:lnTo>
                    <a:lnTo>
                      <a:pt x="36" y="22"/>
                    </a:lnTo>
                    <a:lnTo>
                      <a:pt x="36" y="22"/>
                    </a:lnTo>
                    <a:lnTo>
                      <a:pt x="24" y="14"/>
                    </a:lnTo>
                    <a:lnTo>
                      <a:pt x="24" y="14"/>
                    </a:lnTo>
                    <a:close/>
                    <a:moveTo>
                      <a:pt x="96" y="48"/>
                    </a:moveTo>
                    <a:lnTo>
                      <a:pt x="96" y="48"/>
                    </a:lnTo>
                    <a:lnTo>
                      <a:pt x="96" y="48"/>
                    </a:lnTo>
                    <a:lnTo>
                      <a:pt x="100" y="42"/>
                    </a:lnTo>
                    <a:lnTo>
                      <a:pt x="102" y="38"/>
                    </a:lnTo>
                    <a:lnTo>
                      <a:pt x="102" y="38"/>
                    </a:lnTo>
                    <a:lnTo>
                      <a:pt x="100" y="32"/>
                    </a:lnTo>
                    <a:lnTo>
                      <a:pt x="94" y="28"/>
                    </a:lnTo>
                    <a:lnTo>
                      <a:pt x="94" y="28"/>
                    </a:lnTo>
                    <a:lnTo>
                      <a:pt x="90" y="26"/>
                    </a:lnTo>
                    <a:lnTo>
                      <a:pt x="84" y="26"/>
                    </a:lnTo>
                    <a:lnTo>
                      <a:pt x="84" y="26"/>
                    </a:lnTo>
                    <a:lnTo>
                      <a:pt x="76" y="28"/>
                    </a:lnTo>
                    <a:lnTo>
                      <a:pt x="66" y="32"/>
                    </a:lnTo>
                    <a:lnTo>
                      <a:pt x="66" y="32"/>
                    </a:lnTo>
                    <a:lnTo>
                      <a:pt x="82" y="40"/>
                    </a:lnTo>
                    <a:lnTo>
                      <a:pt x="82" y="40"/>
                    </a:lnTo>
                    <a:lnTo>
                      <a:pt x="96" y="48"/>
                    </a:lnTo>
                    <a:lnTo>
                      <a:pt x="96" y="48"/>
                    </a:lnTo>
                    <a:close/>
                  </a:path>
                </a:pathLst>
              </a:custGeom>
              <a:solidFill>
                <a:srgbClr val="8057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7" name="Freeform 49"/>
              <p:cNvSpPr>
                <a:spLocks/>
              </p:cNvSpPr>
              <p:nvPr/>
            </p:nvSpPr>
            <p:spPr bwMode="auto">
              <a:xfrm>
                <a:off x="5938212" y="3437018"/>
                <a:ext cx="499110" cy="242622"/>
              </a:xfrm>
              <a:custGeom>
                <a:avLst/>
                <a:gdLst>
                  <a:gd name="T0" fmla="*/ 132 w 288"/>
                  <a:gd name="T1" fmla="*/ 4 h 140"/>
                  <a:gd name="T2" fmla="*/ 132 w 288"/>
                  <a:gd name="T3" fmla="*/ 4 h 140"/>
                  <a:gd name="T4" fmla="*/ 104 w 288"/>
                  <a:gd name="T5" fmla="*/ 12 h 140"/>
                  <a:gd name="T6" fmla="*/ 76 w 288"/>
                  <a:gd name="T7" fmla="*/ 20 h 140"/>
                  <a:gd name="T8" fmla="*/ 54 w 288"/>
                  <a:gd name="T9" fmla="*/ 30 h 140"/>
                  <a:gd name="T10" fmla="*/ 34 w 288"/>
                  <a:gd name="T11" fmla="*/ 42 h 140"/>
                  <a:gd name="T12" fmla="*/ 18 w 288"/>
                  <a:gd name="T13" fmla="*/ 56 h 140"/>
                  <a:gd name="T14" fmla="*/ 6 w 288"/>
                  <a:gd name="T15" fmla="*/ 70 h 140"/>
                  <a:gd name="T16" fmla="*/ 2 w 288"/>
                  <a:gd name="T17" fmla="*/ 76 h 140"/>
                  <a:gd name="T18" fmla="*/ 0 w 288"/>
                  <a:gd name="T19" fmla="*/ 84 h 140"/>
                  <a:gd name="T20" fmla="*/ 0 w 288"/>
                  <a:gd name="T21" fmla="*/ 90 h 140"/>
                  <a:gd name="T22" fmla="*/ 0 w 288"/>
                  <a:gd name="T23" fmla="*/ 96 h 140"/>
                  <a:gd name="T24" fmla="*/ 0 w 288"/>
                  <a:gd name="T25" fmla="*/ 96 h 140"/>
                  <a:gd name="T26" fmla="*/ 2 w 288"/>
                  <a:gd name="T27" fmla="*/ 104 h 140"/>
                  <a:gd name="T28" fmla="*/ 6 w 288"/>
                  <a:gd name="T29" fmla="*/ 110 h 140"/>
                  <a:gd name="T30" fmla="*/ 10 w 288"/>
                  <a:gd name="T31" fmla="*/ 116 h 140"/>
                  <a:gd name="T32" fmla="*/ 16 w 288"/>
                  <a:gd name="T33" fmla="*/ 120 h 140"/>
                  <a:gd name="T34" fmla="*/ 32 w 288"/>
                  <a:gd name="T35" fmla="*/ 128 h 140"/>
                  <a:gd name="T36" fmla="*/ 50 w 288"/>
                  <a:gd name="T37" fmla="*/ 136 h 140"/>
                  <a:gd name="T38" fmla="*/ 74 w 288"/>
                  <a:gd name="T39" fmla="*/ 140 h 140"/>
                  <a:gd name="T40" fmla="*/ 100 w 288"/>
                  <a:gd name="T41" fmla="*/ 140 h 140"/>
                  <a:gd name="T42" fmla="*/ 128 w 288"/>
                  <a:gd name="T43" fmla="*/ 140 h 140"/>
                  <a:gd name="T44" fmla="*/ 156 w 288"/>
                  <a:gd name="T45" fmla="*/ 136 h 140"/>
                  <a:gd name="T46" fmla="*/ 156 w 288"/>
                  <a:gd name="T47" fmla="*/ 136 h 140"/>
                  <a:gd name="T48" fmla="*/ 186 w 288"/>
                  <a:gd name="T49" fmla="*/ 128 h 140"/>
                  <a:gd name="T50" fmla="*/ 212 w 288"/>
                  <a:gd name="T51" fmla="*/ 120 h 140"/>
                  <a:gd name="T52" fmla="*/ 234 w 288"/>
                  <a:gd name="T53" fmla="*/ 110 h 140"/>
                  <a:gd name="T54" fmla="*/ 254 w 288"/>
                  <a:gd name="T55" fmla="*/ 98 h 140"/>
                  <a:gd name="T56" fmla="*/ 270 w 288"/>
                  <a:gd name="T57" fmla="*/ 84 h 140"/>
                  <a:gd name="T58" fmla="*/ 282 w 288"/>
                  <a:gd name="T59" fmla="*/ 70 h 140"/>
                  <a:gd name="T60" fmla="*/ 286 w 288"/>
                  <a:gd name="T61" fmla="*/ 64 h 140"/>
                  <a:gd name="T62" fmla="*/ 288 w 288"/>
                  <a:gd name="T63" fmla="*/ 56 h 140"/>
                  <a:gd name="T64" fmla="*/ 288 w 288"/>
                  <a:gd name="T65" fmla="*/ 50 h 140"/>
                  <a:gd name="T66" fmla="*/ 288 w 288"/>
                  <a:gd name="T67" fmla="*/ 44 h 140"/>
                  <a:gd name="T68" fmla="*/ 288 w 288"/>
                  <a:gd name="T69" fmla="*/ 44 h 140"/>
                  <a:gd name="T70" fmla="*/ 286 w 288"/>
                  <a:gd name="T71" fmla="*/ 36 h 140"/>
                  <a:gd name="T72" fmla="*/ 282 w 288"/>
                  <a:gd name="T73" fmla="*/ 30 h 140"/>
                  <a:gd name="T74" fmla="*/ 278 w 288"/>
                  <a:gd name="T75" fmla="*/ 24 h 140"/>
                  <a:gd name="T76" fmla="*/ 272 w 288"/>
                  <a:gd name="T77" fmla="*/ 20 h 140"/>
                  <a:gd name="T78" fmla="*/ 256 w 288"/>
                  <a:gd name="T79" fmla="*/ 10 h 140"/>
                  <a:gd name="T80" fmla="*/ 238 w 288"/>
                  <a:gd name="T81" fmla="*/ 4 h 140"/>
                  <a:gd name="T82" fmla="*/ 214 w 288"/>
                  <a:gd name="T83" fmla="*/ 0 h 140"/>
                  <a:gd name="T84" fmla="*/ 188 w 288"/>
                  <a:gd name="T85" fmla="*/ 0 h 140"/>
                  <a:gd name="T86" fmla="*/ 162 w 288"/>
                  <a:gd name="T87" fmla="*/ 0 h 140"/>
                  <a:gd name="T88" fmla="*/ 132 w 288"/>
                  <a:gd name="T89" fmla="*/ 4 h 140"/>
                  <a:gd name="T90" fmla="*/ 132 w 288"/>
                  <a:gd name="T91" fmla="*/ 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88" h="140">
                    <a:moveTo>
                      <a:pt x="132" y="4"/>
                    </a:moveTo>
                    <a:lnTo>
                      <a:pt x="132" y="4"/>
                    </a:lnTo>
                    <a:lnTo>
                      <a:pt x="104" y="12"/>
                    </a:lnTo>
                    <a:lnTo>
                      <a:pt x="76" y="20"/>
                    </a:lnTo>
                    <a:lnTo>
                      <a:pt x="54" y="30"/>
                    </a:lnTo>
                    <a:lnTo>
                      <a:pt x="34" y="42"/>
                    </a:lnTo>
                    <a:lnTo>
                      <a:pt x="18" y="56"/>
                    </a:lnTo>
                    <a:lnTo>
                      <a:pt x="6" y="70"/>
                    </a:lnTo>
                    <a:lnTo>
                      <a:pt x="2" y="76"/>
                    </a:lnTo>
                    <a:lnTo>
                      <a:pt x="0" y="84"/>
                    </a:lnTo>
                    <a:lnTo>
                      <a:pt x="0" y="90"/>
                    </a:lnTo>
                    <a:lnTo>
                      <a:pt x="0" y="96"/>
                    </a:lnTo>
                    <a:lnTo>
                      <a:pt x="0" y="96"/>
                    </a:lnTo>
                    <a:lnTo>
                      <a:pt x="2" y="104"/>
                    </a:lnTo>
                    <a:lnTo>
                      <a:pt x="6" y="110"/>
                    </a:lnTo>
                    <a:lnTo>
                      <a:pt x="10" y="116"/>
                    </a:lnTo>
                    <a:lnTo>
                      <a:pt x="16" y="120"/>
                    </a:lnTo>
                    <a:lnTo>
                      <a:pt x="32" y="128"/>
                    </a:lnTo>
                    <a:lnTo>
                      <a:pt x="50" y="136"/>
                    </a:lnTo>
                    <a:lnTo>
                      <a:pt x="74" y="140"/>
                    </a:lnTo>
                    <a:lnTo>
                      <a:pt x="100" y="140"/>
                    </a:lnTo>
                    <a:lnTo>
                      <a:pt x="128" y="140"/>
                    </a:lnTo>
                    <a:lnTo>
                      <a:pt x="156" y="136"/>
                    </a:lnTo>
                    <a:lnTo>
                      <a:pt x="156" y="136"/>
                    </a:lnTo>
                    <a:lnTo>
                      <a:pt x="186" y="128"/>
                    </a:lnTo>
                    <a:lnTo>
                      <a:pt x="212" y="120"/>
                    </a:lnTo>
                    <a:lnTo>
                      <a:pt x="234" y="110"/>
                    </a:lnTo>
                    <a:lnTo>
                      <a:pt x="254" y="98"/>
                    </a:lnTo>
                    <a:lnTo>
                      <a:pt x="270" y="84"/>
                    </a:lnTo>
                    <a:lnTo>
                      <a:pt x="282" y="70"/>
                    </a:lnTo>
                    <a:lnTo>
                      <a:pt x="286" y="64"/>
                    </a:lnTo>
                    <a:lnTo>
                      <a:pt x="288" y="56"/>
                    </a:lnTo>
                    <a:lnTo>
                      <a:pt x="288" y="50"/>
                    </a:lnTo>
                    <a:lnTo>
                      <a:pt x="288" y="44"/>
                    </a:lnTo>
                    <a:lnTo>
                      <a:pt x="288" y="44"/>
                    </a:lnTo>
                    <a:lnTo>
                      <a:pt x="286" y="36"/>
                    </a:lnTo>
                    <a:lnTo>
                      <a:pt x="282" y="30"/>
                    </a:lnTo>
                    <a:lnTo>
                      <a:pt x="278" y="24"/>
                    </a:lnTo>
                    <a:lnTo>
                      <a:pt x="272" y="20"/>
                    </a:lnTo>
                    <a:lnTo>
                      <a:pt x="256" y="10"/>
                    </a:lnTo>
                    <a:lnTo>
                      <a:pt x="238" y="4"/>
                    </a:lnTo>
                    <a:lnTo>
                      <a:pt x="214" y="0"/>
                    </a:lnTo>
                    <a:lnTo>
                      <a:pt x="188" y="0"/>
                    </a:lnTo>
                    <a:lnTo>
                      <a:pt x="162" y="0"/>
                    </a:lnTo>
                    <a:lnTo>
                      <a:pt x="132" y="4"/>
                    </a:lnTo>
                    <a:lnTo>
                      <a:pt x="132" y="4"/>
                    </a:lnTo>
                    <a:close/>
                  </a:path>
                </a:pathLst>
              </a:custGeom>
              <a:solidFill>
                <a:srgbClr val="ED9C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8" name="Freeform 50"/>
              <p:cNvSpPr>
                <a:spLocks/>
              </p:cNvSpPr>
              <p:nvPr/>
            </p:nvSpPr>
            <p:spPr bwMode="auto">
              <a:xfrm>
                <a:off x="5969406" y="3457814"/>
                <a:ext cx="436721" cy="180234"/>
              </a:xfrm>
              <a:custGeom>
                <a:avLst/>
                <a:gdLst>
                  <a:gd name="T0" fmla="*/ 116 w 252"/>
                  <a:gd name="T1" fmla="*/ 4 h 104"/>
                  <a:gd name="T2" fmla="*/ 116 w 252"/>
                  <a:gd name="T3" fmla="*/ 4 h 104"/>
                  <a:gd name="T4" fmla="*/ 94 w 252"/>
                  <a:gd name="T5" fmla="*/ 10 h 104"/>
                  <a:gd name="T6" fmla="*/ 70 w 252"/>
                  <a:gd name="T7" fmla="*/ 18 h 104"/>
                  <a:gd name="T8" fmla="*/ 46 w 252"/>
                  <a:gd name="T9" fmla="*/ 28 h 104"/>
                  <a:gd name="T10" fmla="*/ 26 w 252"/>
                  <a:gd name="T11" fmla="*/ 40 h 104"/>
                  <a:gd name="T12" fmla="*/ 26 w 252"/>
                  <a:gd name="T13" fmla="*/ 40 h 104"/>
                  <a:gd name="T14" fmla="*/ 18 w 252"/>
                  <a:gd name="T15" fmla="*/ 46 h 104"/>
                  <a:gd name="T16" fmla="*/ 8 w 252"/>
                  <a:gd name="T17" fmla="*/ 54 h 104"/>
                  <a:gd name="T18" fmla="*/ 2 w 252"/>
                  <a:gd name="T19" fmla="*/ 64 h 104"/>
                  <a:gd name="T20" fmla="*/ 0 w 252"/>
                  <a:gd name="T21" fmla="*/ 70 h 104"/>
                  <a:gd name="T22" fmla="*/ 0 w 252"/>
                  <a:gd name="T23" fmla="*/ 76 h 104"/>
                  <a:gd name="T24" fmla="*/ 0 w 252"/>
                  <a:gd name="T25" fmla="*/ 76 h 104"/>
                  <a:gd name="T26" fmla="*/ 2 w 252"/>
                  <a:gd name="T27" fmla="*/ 80 h 104"/>
                  <a:gd name="T28" fmla="*/ 4 w 252"/>
                  <a:gd name="T29" fmla="*/ 84 h 104"/>
                  <a:gd name="T30" fmla="*/ 16 w 252"/>
                  <a:gd name="T31" fmla="*/ 92 h 104"/>
                  <a:gd name="T32" fmla="*/ 26 w 252"/>
                  <a:gd name="T33" fmla="*/ 96 h 104"/>
                  <a:gd name="T34" fmla="*/ 36 w 252"/>
                  <a:gd name="T35" fmla="*/ 100 h 104"/>
                  <a:gd name="T36" fmla="*/ 36 w 252"/>
                  <a:gd name="T37" fmla="*/ 100 h 104"/>
                  <a:gd name="T38" fmla="*/ 60 w 252"/>
                  <a:gd name="T39" fmla="*/ 104 h 104"/>
                  <a:gd name="T40" fmla="*/ 86 w 252"/>
                  <a:gd name="T41" fmla="*/ 104 h 104"/>
                  <a:gd name="T42" fmla="*/ 110 w 252"/>
                  <a:gd name="T43" fmla="*/ 102 h 104"/>
                  <a:gd name="T44" fmla="*/ 134 w 252"/>
                  <a:gd name="T45" fmla="*/ 100 h 104"/>
                  <a:gd name="T46" fmla="*/ 134 w 252"/>
                  <a:gd name="T47" fmla="*/ 100 h 104"/>
                  <a:gd name="T48" fmla="*/ 158 w 252"/>
                  <a:gd name="T49" fmla="*/ 94 h 104"/>
                  <a:gd name="T50" fmla="*/ 182 w 252"/>
                  <a:gd name="T51" fmla="*/ 86 h 104"/>
                  <a:gd name="T52" fmla="*/ 204 w 252"/>
                  <a:gd name="T53" fmla="*/ 76 h 104"/>
                  <a:gd name="T54" fmla="*/ 226 w 252"/>
                  <a:gd name="T55" fmla="*/ 64 h 104"/>
                  <a:gd name="T56" fmla="*/ 226 w 252"/>
                  <a:gd name="T57" fmla="*/ 64 h 104"/>
                  <a:gd name="T58" fmla="*/ 234 w 252"/>
                  <a:gd name="T59" fmla="*/ 58 h 104"/>
                  <a:gd name="T60" fmla="*/ 242 w 252"/>
                  <a:gd name="T61" fmla="*/ 48 h 104"/>
                  <a:gd name="T62" fmla="*/ 250 w 252"/>
                  <a:gd name="T63" fmla="*/ 38 h 104"/>
                  <a:gd name="T64" fmla="*/ 252 w 252"/>
                  <a:gd name="T65" fmla="*/ 34 h 104"/>
                  <a:gd name="T66" fmla="*/ 252 w 252"/>
                  <a:gd name="T67" fmla="*/ 28 h 104"/>
                  <a:gd name="T68" fmla="*/ 252 w 252"/>
                  <a:gd name="T69" fmla="*/ 28 h 104"/>
                  <a:gd name="T70" fmla="*/ 250 w 252"/>
                  <a:gd name="T71" fmla="*/ 24 h 104"/>
                  <a:gd name="T72" fmla="*/ 246 w 252"/>
                  <a:gd name="T73" fmla="*/ 20 h 104"/>
                  <a:gd name="T74" fmla="*/ 236 w 252"/>
                  <a:gd name="T75" fmla="*/ 12 h 104"/>
                  <a:gd name="T76" fmla="*/ 224 w 252"/>
                  <a:gd name="T77" fmla="*/ 8 h 104"/>
                  <a:gd name="T78" fmla="*/ 214 w 252"/>
                  <a:gd name="T79" fmla="*/ 4 h 104"/>
                  <a:gd name="T80" fmla="*/ 214 w 252"/>
                  <a:gd name="T81" fmla="*/ 4 h 104"/>
                  <a:gd name="T82" fmla="*/ 190 w 252"/>
                  <a:gd name="T83" fmla="*/ 0 h 104"/>
                  <a:gd name="T84" fmla="*/ 166 w 252"/>
                  <a:gd name="T85" fmla="*/ 0 h 104"/>
                  <a:gd name="T86" fmla="*/ 140 w 252"/>
                  <a:gd name="T87" fmla="*/ 0 h 104"/>
                  <a:gd name="T88" fmla="*/ 116 w 252"/>
                  <a:gd name="T89" fmla="*/ 4 h 104"/>
                  <a:gd name="T90" fmla="*/ 116 w 252"/>
                  <a:gd name="T91" fmla="*/ 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52" h="104">
                    <a:moveTo>
                      <a:pt x="116" y="4"/>
                    </a:moveTo>
                    <a:lnTo>
                      <a:pt x="116" y="4"/>
                    </a:lnTo>
                    <a:lnTo>
                      <a:pt x="94" y="10"/>
                    </a:lnTo>
                    <a:lnTo>
                      <a:pt x="70" y="18"/>
                    </a:lnTo>
                    <a:lnTo>
                      <a:pt x="46" y="28"/>
                    </a:lnTo>
                    <a:lnTo>
                      <a:pt x="26" y="40"/>
                    </a:lnTo>
                    <a:lnTo>
                      <a:pt x="26" y="40"/>
                    </a:lnTo>
                    <a:lnTo>
                      <a:pt x="18" y="46"/>
                    </a:lnTo>
                    <a:lnTo>
                      <a:pt x="8" y="54"/>
                    </a:lnTo>
                    <a:lnTo>
                      <a:pt x="2" y="64"/>
                    </a:lnTo>
                    <a:lnTo>
                      <a:pt x="0" y="70"/>
                    </a:lnTo>
                    <a:lnTo>
                      <a:pt x="0" y="76"/>
                    </a:lnTo>
                    <a:lnTo>
                      <a:pt x="0" y="76"/>
                    </a:lnTo>
                    <a:lnTo>
                      <a:pt x="2" y="80"/>
                    </a:lnTo>
                    <a:lnTo>
                      <a:pt x="4" y="84"/>
                    </a:lnTo>
                    <a:lnTo>
                      <a:pt x="16" y="92"/>
                    </a:lnTo>
                    <a:lnTo>
                      <a:pt x="26" y="96"/>
                    </a:lnTo>
                    <a:lnTo>
                      <a:pt x="36" y="100"/>
                    </a:lnTo>
                    <a:lnTo>
                      <a:pt x="36" y="100"/>
                    </a:lnTo>
                    <a:lnTo>
                      <a:pt x="60" y="104"/>
                    </a:lnTo>
                    <a:lnTo>
                      <a:pt x="86" y="104"/>
                    </a:lnTo>
                    <a:lnTo>
                      <a:pt x="110" y="102"/>
                    </a:lnTo>
                    <a:lnTo>
                      <a:pt x="134" y="100"/>
                    </a:lnTo>
                    <a:lnTo>
                      <a:pt x="134" y="100"/>
                    </a:lnTo>
                    <a:lnTo>
                      <a:pt x="158" y="94"/>
                    </a:lnTo>
                    <a:lnTo>
                      <a:pt x="182" y="86"/>
                    </a:lnTo>
                    <a:lnTo>
                      <a:pt x="204" y="76"/>
                    </a:lnTo>
                    <a:lnTo>
                      <a:pt x="226" y="64"/>
                    </a:lnTo>
                    <a:lnTo>
                      <a:pt x="226" y="64"/>
                    </a:lnTo>
                    <a:lnTo>
                      <a:pt x="234" y="58"/>
                    </a:lnTo>
                    <a:lnTo>
                      <a:pt x="242" y="48"/>
                    </a:lnTo>
                    <a:lnTo>
                      <a:pt x="250" y="38"/>
                    </a:lnTo>
                    <a:lnTo>
                      <a:pt x="252" y="34"/>
                    </a:lnTo>
                    <a:lnTo>
                      <a:pt x="252" y="28"/>
                    </a:lnTo>
                    <a:lnTo>
                      <a:pt x="252" y="28"/>
                    </a:lnTo>
                    <a:lnTo>
                      <a:pt x="250" y="24"/>
                    </a:lnTo>
                    <a:lnTo>
                      <a:pt x="246" y="20"/>
                    </a:lnTo>
                    <a:lnTo>
                      <a:pt x="236" y="12"/>
                    </a:lnTo>
                    <a:lnTo>
                      <a:pt x="224" y="8"/>
                    </a:lnTo>
                    <a:lnTo>
                      <a:pt x="214" y="4"/>
                    </a:lnTo>
                    <a:lnTo>
                      <a:pt x="214" y="4"/>
                    </a:lnTo>
                    <a:lnTo>
                      <a:pt x="190" y="0"/>
                    </a:lnTo>
                    <a:lnTo>
                      <a:pt x="166" y="0"/>
                    </a:lnTo>
                    <a:lnTo>
                      <a:pt x="140" y="0"/>
                    </a:lnTo>
                    <a:lnTo>
                      <a:pt x="116" y="4"/>
                    </a:lnTo>
                    <a:lnTo>
                      <a:pt x="116" y="4"/>
                    </a:lnTo>
                    <a:close/>
                  </a:path>
                </a:pathLst>
              </a:custGeom>
              <a:solidFill>
                <a:srgbClr val="D48B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9" name="Freeform 51"/>
              <p:cNvSpPr>
                <a:spLocks/>
              </p:cNvSpPr>
              <p:nvPr/>
            </p:nvSpPr>
            <p:spPr bwMode="auto">
              <a:xfrm>
                <a:off x="5938212" y="3516736"/>
                <a:ext cx="512974" cy="207962"/>
              </a:xfrm>
              <a:custGeom>
                <a:avLst/>
                <a:gdLst>
                  <a:gd name="T0" fmla="*/ 268 w 296"/>
                  <a:gd name="T1" fmla="*/ 32 h 120"/>
                  <a:gd name="T2" fmla="*/ 244 w 296"/>
                  <a:gd name="T3" fmla="*/ 50 h 120"/>
                  <a:gd name="T4" fmla="*/ 218 w 296"/>
                  <a:gd name="T5" fmla="*/ 62 h 120"/>
                  <a:gd name="T6" fmla="*/ 194 w 296"/>
                  <a:gd name="T7" fmla="*/ 72 h 120"/>
                  <a:gd name="T8" fmla="*/ 168 w 296"/>
                  <a:gd name="T9" fmla="*/ 80 h 120"/>
                  <a:gd name="T10" fmla="*/ 154 w 296"/>
                  <a:gd name="T11" fmla="*/ 82 h 120"/>
                  <a:gd name="T12" fmla="*/ 142 w 296"/>
                  <a:gd name="T13" fmla="*/ 84 h 120"/>
                  <a:gd name="T14" fmla="*/ 114 w 296"/>
                  <a:gd name="T15" fmla="*/ 86 h 120"/>
                  <a:gd name="T16" fmla="*/ 88 w 296"/>
                  <a:gd name="T17" fmla="*/ 86 h 120"/>
                  <a:gd name="T18" fmla="*/ 60 w 296"/>
                  <a:gd name="T19" fmla="*/ 84 h 120"/>
                  <a:gd name="T20" fmla="*/ 44 w 296"/>
                  <a:gd name="T21" fmla="*/ 80 h 120"/>
                  <a:gd name="T22" fmla="*/ 32 w 296"/>
                  <a:gd name="T23" fmla="*/ 76 h 120"/>
                  <a:gd name="T24" fmla="*/ 12 w 296"/>
                  <a:gd name="T25" fmla="*/ 66 h 120"/>
                  <a:gd name="T26" fmla="*/ 0 w 296"/>
                  <a:gd name="T27" fmla="*/ 54 h 120"/>
                  <a:gd name="T28" fmla="*/ 8 w 296"/>
                  <a:gd name="T29" fmla="*/ 88 h 120"/>
                  <a:gd name="T30" fmla="*/ 12 w 296"/>
                  <a:gd name="T31" fmla="*/ 94 h 120"/>
                  <a:gd name="T32" fmla="*/ 28 w 296"/>
                  <a:gd name="T33" fmla="*/ 106 h 120"/>
                  <a:gd name="T34" fmla="*/ 38 w 296"/>
                  <a:gd name="T35" fmla="*/ 110 h 120"/>
                  <a:gd name="T36" fmla="*/ 66 w 296"/>
                  <a:gd name="T37" fmla="*/ 118 h 120"/>
                  <a:gd name="T38" fmla="*/ 94 w 296"/>
                  <a:gd name="T39" fmla="*/ 120 h 120"/>
                  <a:gd name="T40" fmla="*/ 122 w 296"/>
                  <a:gd name="T41" fmla="*/ 120 h 120"/>
                  <a:gd name="T42" fmla="*/ 148 w 296"/>
                  <a:gd name="T43" fmla="*/ 118 h 120"/>
                  <a:gd name="T44" fmla="*/ 162 w 296"/>
                  <a:gd name="T45" fmla="*/ 116 h 120"/>
                  <a:gd name="T46" fmla="*/ 174 w 296"/>
                  <a:gd name="T47" fmla="*/ 114 h 120"/>
                  <a:gd name="T48" fmla="*/ 200 w 296"/>
                  <a:gd name="T49" fmla="*/ 106 h 120"/>
                  <a:gd name="T50" fmla="*/ 226 w 296"/>
                  <a:gd name="T51" fmla="*/ 96 h 120"/>
                  <a:gd name="T52" fmla="*/ 250 w 296"/>
                  <a:gd name="T53" fmla="*/ 84 h 120"/>
                  <a:gd name="T54" fmla="*/ 262 w 296"/>
                  <a:gd name="T55" fmla="*/ 76 h 120"/>
                  <a:gd name="T56" fmla="*/ 274 w 296"/>
                  <a:gd name="T57" fmla="*/ 66 h 120"/>
                  <a:gd name="T58" fmla="*/ 288 w 296"/>
                  <a:gd name="T59" fmla="*/ 50 h 120"/>
                  <a:gd name="T60" fmla="*/ 296 w 296"/>
                  <a:gd name="T61" fmla="*/ 34 h 120"/>
                  <a:gd name="T62" fmla="*/ 288 w 296"/>
                  <a:gd name="T63" fmla="*/ 0 h 120"/>
                  <a:gd name="T64" fmla="*/ 286 w 296"/>
                  <a:gd name="T65" fmla="*/ 8 h 120"/>
                  <a:gd name="T66" fmla="*/ 276 w 296"/>
                  <a:gd name="T67" fmla="*/ 24 h 120"/>
                  <a:gd name="T68" fmla="*/ 268 w 296"/>
                  <a:gd name="T69" fmla="*/ 3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6" h="120">
                    <a:moveTo>
                      <a:pt x="268" y="32"/>
                    </a:moveTo>
                    <a:lnTo>
                      <a:pt x="268" y="32"/>
                    </a:lnTo>
                    <a:lnTo>
                      <a:pt x="256" y="42"/>
                    </a:lnTo>
                    <a:lnTo>
                      <a:pt x="244" y="50"/>
                    </a:lnTo>
                    <a:lnTo>
                      <a:pt x="244" y="50"/>
                    </a:lnTo>
                    <a:lnTo>
                      <a:pt x="218" y="62"/>
                    </a:lnTo>
                    <a:lnTo>
                      <a:pt x="218" y="62"/>
                    </a:lnTo>
                    <a:lnTo>
                      <a:pt x="194" y="72"/>
                    </a:lnTo>
                    <a:lnTo>
                      <a:pt x="194" y="72"/>
                    </a:lnTo>
                    <a:lnTo>
                      <a:pt x="168" y="80"/>
                    </a:lnTo>
                    <a:lnTo>
                      <a:pt x="168" y="80"/>
                    </a:lnTo>
                    <a:lnTo>
                      <a:pt x="154" y="82"/>
                    </a:lnTo>
                    <a:lnTo>
                      <a:pt x="154" y="82"/>
                    </a:lnTo>
                    <a:lnTo>
                      <a:pt x="142" y="84"/>
                    </a:lnTo>
                    <a:lnTo>
                      <a:pt x="142" y="84"/>
                    </a:lnTo>
                    <a:lnTo>
                      <a:pt x="114" y="86"/>
                    </a:lnTo>
                    <a:lnTo>
                      <a:pt x="114" y="86"/>
                    </a:lnTo>
                    <a:lnTo>
                      <a:pt x="88" y="86"/>
                    </a:lnTo>
                    <a:lnTo>
                      <a:pt x="88" y="86"/>
                    </a:lnTo>
                    <a:lnTo>
                      <a:pt x="60" y="84"/>
                    </a:lnTo>
                    <a:lnTo>
                      <a:pt x="60" y="84"/>
                    </a:lnTo>
                    <a:lnTo>
                      <a:pt x="44" y="80"/>
                    </a:lnTo>
                    <a:lnTo>
                      <a:pt x="32" y="76"/>
                    </a:lnTo>
                    <a:lnTo>
                      <a:pt x="32" y="76"/>
                    </a:lnTo>
                    <a:lnTo>
                      <a:pt x="22" y="72"/>
                    </a:lnTo>
                    <a:lnTo>
                      <a:pt x="12" y="66"/>
                    </a:lnTo>
                    <a:lnTo>
                      <a:pt x="6" y="60"/>
                    </a:lnTo>
                    <a:lnTo>
                      <a:pt x="0" y="54"/>
                    </a:lnTo>
                    <a:lnTo>
                      <a:pt x="0" y="54"/>
                    </a:lnTo>
                    <a:lnTo>
                      <a:pt x="8" y="88"/>
                    </a:lnTo>
                    <a:lnTo>
                      <a:pt x="8" y="88"/>
                    </a:lnTo>
                    <a:lnTo>
                      <a:pt x="12" y="94"/>
                    </a:lnTo>
                    <a:lnTo>
                      <a:pt x="20" y="100"/>
                    </a:lnTo>
                    <a:lnTo>
                      <a:pt x="28" y="106"/>
                    </a:lnTo>
                    <a:lnTo>
                      <a:pt x="38" y="110"/>
                    </a:lnTo>
                    <a:lnTo>
                      <a:pt x="38" y="110"/>
                    </a:lnTo>
                    <a:lnTo>
                      <a:pt x="52" y="114"/>
                    </a:lnTo>
                    <a:lnTo>
                      <a:pt x="66" y="118"/>
                    </a:lnTo>
                    <a:lnTo>
                      <a:pt x="66" y="118"/>
                    </a:lnTo>
                    <a:lnTo>
                      <a:pt x="94" y="120"/>
                    </a:lnTo>
                    <a:lnTo>
                      <a:pt x="94" y="120"/>
                    </a:lnTo>
                    <a:lnTo>
                      <a:pt x="122" y="120"/>
                    </a:lnTo>
                    <a:lnTo>
                      <a:pt x="122" y="120"/>
                    </a:lnTo>
                    <a:lnTo>
                      <a:pt x="148" y="118"/>
                    </a:lnTo>
                    <a:lnTo>
                      <a:pt x="148" y="118"/>
                    </a:lnTo>
                    <a:lnTo>
                      <a:pt x="162" y="116"/>
                    </a:lnTo>
                    <a:lnTo>
                      <a:pt x="162" y="116"/>
                    </a:lnTo>
                    <a:lnTo>
                      <a:pt x="174" y="114"/>
                    </a:lnTo>
                    <a:lnTo>
                      <a:pt x="174" y="114"/>
                    </a:lnTo>
                    <a:lnTo>
                      <a:pt x="200" y="106"/>
                    </a:lnTo>
                    <a:lnTo>
                      <a:pt x="200" y="106"/>
                    </a:lnTo>
                    <a:lnTo>
                      <a:pt x="226" y="96"/>
                    </a:lnTo>
                    <a:lnTo>
                      <a:pt x="226" y="96"/>
                    </a:lnTo>
                    <a:lnTo>
                      <a:pt x="250" y="84"/>
                    </a:lnTo>
                    <a:lnTo>
                      <a:pt x="250" y="84"/>
                    </a:lnTo>
                    <a:lnTo>
                      <a:pt x="262" y="76"/>
                    </a:lnTo>
                    <a:lnTo>
                      <a:pt x="274" y="66"/>
                    </a:lnTo>
                    <a:lnTo>
                      <a:pt x="274" y="66"/>
                    </a:lnTo>
                    <a:lnTo>
                      <a:pt x="282" y="58"/>
                    </a:lnTo>
                    <a:lnTo>
                      <a:pt x="288" y="50"/>
                    </a:lnTo>
                    <a:lnTo>
                      <a:pt x="292" y="42"/>
                    </a:lnTo>
                    <a:lnTo>
                      <a:pt x="296" y="34"/>
                    </a:lnTo>
                    <a:lnTo>
                      <a:pt x="296" y="34"/>
                    </a:lnTo>
                    <a:lnTo>
                      <a:pt x="288" y="0"/>
                    </a:lnTo>
                    <a:lnTo>
                      <a:pt x="288" y="0"/>
                    </a:lnTo>
                    <a:lnTo>
                      <a:pt x="286" y="8"/>
                    </a:lnTo>
                    <a:lnTo>
                      <a:pt x="282" y="16"/>
                    </a:lnTo>
                    <a:lnTo>
                      <a:pt x="276" y="24"/>
                    </a:lnTo>
                    <a:lnTo>
                      <a:pt x="268" y="32"/>
                    </a:lnTo>
                    <a:lnTo>
                      <a:pt x="268" y="32"/>
                    </a:lnTo>
                    <a:close/>
                  </a:path>
                </a:pathLst>
              </a:custGeom>
              <a:solidFill>
                <a:srgbClr val="C081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0" name="Freeform 52"/>
              <p:cNvSpPr>
                <a:spLocks noEditPoints="1"/>
              </p:cNvSpPr>
              <p:nvPr/>
            </p:nvSpPr>
            <p:spPr bwMode="auto">
              <a:xfrm>
                <a:off x="6076853" y="3478610"/>
                <a:ext cx="201030" cy="124777"/>
              </a:xfrm>
              <a:custGeom>
                <a:avLst/>
                <a:gdLst>
                  <a:gd name="T0" fmla="*/ 110 w 116"/>
                  <a:gd name="T1" fmla="*/ 66 h 72"/>
                  <a:gd name="T2" fmla="*/ 100 w 116"/>
                  <a:gd name="T3" fmla="*/ 60 h 72"/>
                  <a:gd name="T4" fmla="*/ 82 w 116"/>
                  <a:gd name="T5" fmla="*/ 70 h 72"/>
                  <a:gd name="T6" fmla="*/ 74 w 116"/>
                  <a:gd name="T7" fmla="*/ 72 h 72"/>
                  <a:gd name="T8" fmla="*/ 64 w 116"/>
                  <a:gd name="T9" fmla="*/ 72 h 72"/>
                  <a:gd name="T10" fmla="*/ 44 w 116"/>
                  <a:gd name="T11" fmla="*/ 68 h 72"/>
                  <a:gd name="T12" fmla="*/ 56 w 116"/>
                  <a:gd name="T13" fmla="*/ 56 h 72"/>
                  <a:gd name="T14" fmla="*/ 64 w 116"/>
                  <a:gd name="T15" fmla="*/ 60 h 72"/>
                  <a:gd name="T16" fmla="*/ 72 w 116"/>
                  <a:gd name="T17" fmla="*/ 60 h 72"/>
                  <a:gd name="T18" fmla="*/ 90 w 116"/>
                  <a:gd name="T19" fmla="*/ 54 h 72"/>
                  <a:gd name="T20" fmla="*/ 74 w 116"/>
                  <a:gd name="T21" fmla="*/ 46 h 72"/>
                  <a:gd name="T22" fmla="*/ 60 w 116"/>
                  <a:gd name="T23" fmla="*/ 36 h 72"/>
                  <a:gd name="T24" fmla="*/ 38 w 116"/>
                  <a:gd name="T25" fmla="*/ 44 h 72"/>
                  <a:gd name="T26" fmla="*/ 30 w 116"/>
                  <a:gd name="T27" fmla="*/ 46 h 72"/>
                  <a:gd name="T28" fmla="*/ 22 w 116"/>
                  <a:gd name="T29" fmla="*/ 46 h 72"/>
                  <a:gd name="T30" fmla="*/ 8 w 116"/>
                  <a:gd name="T31" fmla="*/ 42 h 72"/>
                  <a:gd name="T32" fmla="*/ 4 w 116"/>
                  <a:gd name="T33" fmla="*/ 38 h 72"/>
                  <a:gd name="T34" fmla="*/ 0 w 116"/>
                  <a:gd name="T35" fmla="*/ 30 h 72"/>
                  <a:gd name="T36" fmla="*/ 2 w 116"/>
                  <a:gd name="T37" fmla="*/ 26 h 72"/>
                  <a:gd name="T38" fmla="*/ 16 w 116"/>
                  <a:gd name="T39" fmla="*/ 12 h 72"/>
                  <a:gd name="T40" fmla="*/ 12 w 116"/>
                  <a:gd name="T41" fmla="*/ 8 h 72"/>
                  <a:gd name="T42" fmla="*/ 20 w 116"/>
                  <a:gd name="T43" fmla="*/ 4 h 72"/>
                  <a:gd name="T44" fmla="*/ 24 w 116"/>
                  <a:gd name="T45" fmla="*/ 8 h 72"/>
                  <a:gd name="T46" fmla="*/ 34 w 116"/>
                  <a:gd name="T47" fmla="*/ 2 h 72"/>
                  <a:gd name="T48" fmla="*/ 44 w 116"/>
                  <a:gd name="T49" fmla="*/ 0 h 72"/>
                  <a:gd name="T50" fmla="*/ 66 w 116"/>
                  <a:gd name="T51" fmla="*/ 2 h 72"/>
                  <a:gd name="T52" fmla="*/ 56 w 116"/>
                  <a:gd name="T53" fmla="*/ 10 h 72"/>
                  <a:gd name="T54" fmla="*/ 50 w 116"/>
                  <a:gd name="T55" fmla="*/ 8 h 72"/>
                  <a:gd name="T56" fmla="*/ 44 w 116"/>
                  <a:gd name="T57" fmla="*/ 8 h 72"/>
                  <a:gd name="T58" fmla="*/ 32 w 116"/>
                  <a:gd name="T59" fmla="*/ 12 h 72"/>
                  <a:gd name="T60" fmla="*/ 44 w 116"/>
                  <a:gd name="T61" fmla="*/ 18 h 72"/>
                  <a:gd name="T62" fmla="*/ 58 w 116"/>
                  <a:gd name="T63" fmla="*/ 26 h 72"/>
                  <a:gd name="T64" fmla="*/ 72 w 116"/>
                  <a:gd name="T65" fmla="*/ 20 h 72"/>
                  <a:gd name="T66" fmla="*/ 84 w 116"/>
                  <a:gd name="T67" fmla="*/ 18 h 72"/>
                  <a:gd name="T68" fmla="*/ 94 w 116"/>
                  <a:gd name="T69" fmla="*/ 18 h 72"/>
                  <a:gd name="T70" fmla="*/ 104 w 116"/>
                  <a:gd name="T71" fmla="*/ 22 h 72"/>
                  <a:gd name="T72" fmla="*/ 114 w 116"/>
                  <a:gd name="T73" fmla="*/ 32 h 72"/>
                  <a:gd name="T74" fmla="*/ 116 w 116"/>
                  <a:gd name="T75" fmla="*/ 36 h 72"/>
                  <a:gd name="T76" fmla="*/ 114 w 116"/>
                  <a:gd name="T77" fmla="*/ 44 h 72"/>
                  <a:gd name="T78" fmla="*/ 106 w 116"/>
                  <a:gd name="T79" fmla="*/ 54 h 72"/>
                  <a:gd name="T80" fmla="*/ 116 w 116"/>
                  <a:gd name="T81" fmla="*/ 60 h 72"/>
                  <a:gd name="T82" fmla="*/ 110 w 116"/>
                  <a:gd name="T83" fmla="*/ 66 h 72"/>
                  <a:gd name="T84" fmla="*/ 24 w 116"/>
                  <a:gd name="T85" fmla="*/ 16 h 72"/>
                  <a:gd name="T86" fmla="*/ 20 w 116"/>
                  <a:gd name="T87" fmla="*/ 20 h 72"/>
                  <a:gd name="T88" fmla="*/ 16 w 116"/>
                  <a:gd name="T89" fmla="*/ 26 h 72"/>
                  <a:gd name="T90" fmla="*/ 20 w 116"/>
                  <a:gd name="T91" fmla="*/ 32 h 72"/>
                  <a:gd name="T92" fmla="*/ 26 w 116"/>
                  <a:gd name="T93" fmla="*/ 34 h 72"/>
                  <a:gd name="T94" fmla="*/ 32 w 116"/>
                  <a:gd name="T95" fmla="*/ 36 h 72"/>
                  <a:gd name="T96" fmla="*/ 50 w 116"/>
                  <a:gd name="T97" fmla="*/ 30 h 72"/>
                  <a:gd name="T98" fmla="*/ 36 w 116"/>
                  <a:gd name="T99" fmla="*/ 22 h 72"/>
                  <a:gd name="T100" fmla="*/ 24 w 116"/>
                  <a:gd name="T101" fmla="*/ 16 h 72"/>
                  <a:gd name="T102" fmla="*/ 98 w 116"/>
                  <a:gd name="T103" fmla="*/ 50 h 72"/>
                  <a:gd name="T104" fmla="*/ 98 w 116"/>
                  <a:gd name="T105" fmla="*/ 50 h 72"/>
                  <a:gd name="T106" fmla="*/ 102 w 116"/>
                  <a:gd name="T107" fmla="*/ 38 h 72"/>
                  <a:gd name="T108" fmla="*/ 100 w 116"/>
                  <a:gd name="T109" fmla="*/ 34 h 72"/>
                  <a:gd name="T110" fmla="*/ 96 w 116"/>
                  <a:gd name="T111" fmla="*/ 30 h 72"/>
                  <a:gd name="T112" fmla="*/ 84 w 116"/>
                  <a:gd name="T113" fmla="*/ 26 h 72"/>
                  <a:gd name="T114" fmla="*/ 76 w 116"/>
                  <a:gd name="T115" fmla="*/ 28 h 72"/>
                  <a:gd name="T116" fmla="*/ 68 w 116"/>
                  <a:gd name="T117" fmla="*/ 32 h 72"/>
                  <a:gd name="T118" fmla="*/ 82 w 116"/>
                  <a:gd name="T119" fmla="*/ 40 h 72"/>
                  <a:gd name="T120" fmla="*/ 98 w 116"/>
                  <a:gd name="T121" fmla="*/ 5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6" h="72">
                    <a:moveTo>
                      <a:pt x="110" y="66"/>
                    </a:moveTo>
                    <a:lnTo>
                      <a:pt x="110" y="66"/>
                    </a:lnTo>
                    <a:lnTo>
                      <a:pt x="100" y="60"/>
                    </a:lnTo>
                    <a:lnTo>
                      <a:pt x="100" y="60"/>
                    </a:lnTo>
                    <a:lnTo>
                      <a:pt x="90" y="66"/>
                    </a:lnTo>
                    <a:lnTo>
                      <a:pt x="82" y="70"/>
                    </a:lnTo>
                    <a:lnTo>
                      <a:pt x="82" y="70"/>
                    </a:lnTo>
                    <a:lnTo>
                      <a:pt x="74" y="72"/>
                    </a:lnTo>
                    <a:lnTo>
                      <a:pt x="64" y="72"/>
                    </a:lnTo>
                    <a:lnTo>
                      <a:pt x="64" y="72"/>
                    </a:lnTo>
                    <a:lnTo>
                      <a:pt x="54" y="72"/>
                    </a:lnTo>
                    <a:lnTo>
                      <a:pt x="44" y="68"/>
                    </a:lnTo>
                    <a:lnTo>
                      <a:pt x="44" y="68"/>
                    </a:lnTo>
                    <a:lnTo>
                      <a:pt x="56" y="56"/>
                    </a:lnTo>
                    <a:lnTo>
                      <a:pt x="56" y="56"/>
                    </a:lnTo>
                    <a:lnTo>
                      <a:pt x="64" y="60"/>
                    </a:lnTo>
                    <a:lnTo>
                      <a:pt x="72" y="60"/>
                    </a:lnTo>
                    <a:lnTo>
                      <a:pt x="72" y="60"/>
                    </a:lnTo>
                    <a:lnTo>
                      <a:pt x="82" y="58"/>
                    </a:lnTo>
                    <a:lnTo>
                      <a:pt x="90" y="54"/>
                    </a:lnTo>
                    <a:lnTo>
                      <a:pt x="90" y="54"/>
                    </a:lnTo>
                    <a:lnTo>
                      <a:pt x="74" y="46"/>
                    </a:lnTo>
                    <a:lnTo>
                      <a:pt x="74" y="46"/>
                    </a:lnTo>
                    <a:lnTo>
                      <a:pt x="60" y="36"/>
                    </a:lnTo>
                    <a:lnTo>
                      <a:pt x="60" y="36"/>
                    </a:lnTo>
                    <a:lnTo>
                      <a:pt x="38" y="44"/>
                    </a:lnTo>
                    <a:lnTo>
                      <a:pt x="38" y="44"/>
                    </a:lnTo>
                    <a:lnTo>
                      <a:pt x="30" y="46"/>
                    </a:lnTo>
                    <a:lnTo>
                      <a:pt x="22" y="46"/>
                    </a:lnTo>
                    <a:lnTo>
                      <a:pt x="22" y="46"/>
                    </a:lnTo>
                    <a:lnTo>
                      <a:pt x="14" y="44"/>
                    </a:lnTo>
                    <a:lnTo>
                      <a:pt x="8" y="42"/>
                    </a:lnTo>
                    <a:lnTo>
                      <a:pt x="8" y="42"/>
                    </a:lnTo>
                    <a:lnTo>
                      <a:pt x="4" y="38"/>
                    </a:lnTo>
                    <a:lnTo>
                      <a:pt x="2" y="34"/>
                    </a:lnTo>
                    <a:lnTo>
                      <a:pt x="0" y="30"/>
                    </a:lnTo>
                    <a:lnTo>
                      <a:pt x="2" y="26"/>
                    </a:lnTo>
                    <a:lnTo>
                      <a:pt x="2" y="26"/>
                    </a:lnTo>
                    <a:lnTo>
                      <a:pt x="8" y="18"/>
                    </a:lnTo>
                    <a:lnTo>
                      <a:pt x="16" y="12"/>
                    </a:lnTo>
                    <a:lnTo>
                      <a:pt x="16" y="12"/>
                    </a:lnTo>
                    <a:lnTo>
                      <a:pt x="12" y="8"/>
                    </a:lnTo>
                    <a:lnTo>
                      <a:pt x="12" y="8"/>
                    </a:lnTo>
                    <a:lnTo>
                      <a:pt x="20" y="4"/>
                    </a:lnTo>
                    <a:lnTo>
                      <a:pt x="20" y="4"/>
                    </a:lnTo>
                    <a:lnTo>
                      <a:pt x="24" y="8"/>
                    </a:lnTo>
                    <a:lnTo>
                      <a:pt x="24" y="8"/>
                    </a:lnTo>
                    <a:lnTo>
                      <a:pt x="34" y="2"/>
                    </a:lnTo>
                    <a:lnTo>
                      <a:pt x="44" y="0"/>
                    </a:lnTo>
                    <a:lnTo>
                      <a:pt x="44" y="0"/>
                    </a:lnTo>
                    <a:lnTo>
                      <a:pt x="56" y="0"/>
                    </a:lnTo>
                    <a:lnTo>
                      <a:pt x="66" y="2"/>
                    </a:lnTo>
                    <a:lnTo>
                      <a:pt x="66" y="2"/>
                    </a:lnTo>
                    <a:lnTo>
                      <a:pt x="56" y="10"/>
                    </a:lnTo>
                    <a:lnTo>
                      <a:pt x="56" y="10"/>
                    </a:lnTo>
                    <a:lnTo>
                      <a:pt x="50" y="8"/>
                    </a:lnTo>
                    <a:lnTo>
                      <a:pt x="44" y="8"/>
                    </a:lnTo>
                    <a:lnTo>
                      <a:pt x="44" y="8"/>
                    </a:lnTo>
                    <a:lnTo>
                      <a:pt x="32" y="12"/>
                    </a:lnTo>
                    <a:lnTo>
                      <a:pt x="32" y="12"/>
                    </a:lnTo>
                    <a:lnTo>
                      <a:pt x="44" y="18"/>
                    </a:lnTo>
                    <a:lnTo>
                      <a:pt x="44" y="18"/>
                    </a:lnTo>
                    <a:lnTo>
                      <a:pt x="58" y="26"/>
                    </a:lnTo>
                    <a:lnTo>
                      <a:pt x="58" y="26"/>
                    </a:lnTo>
                    <a:lnTo>
                      <a:pt x="72" y="20"/>
                    </a:lnTo>
                    <a:lnTo>
                      <a:pt x="72" y="20"/>
                    </a:lnTo>
                    <a:lnTo>
                      <a:pt x="84" y="18"/>
                    </a:lnTo>
                    <a:lnTo>
                      <a:pt x="84" y="18"/>
                    </a:lnTo>
                    <a:lnTo>
                      <a:pt x="94" y="18"/>
                    </a:lnTo>
                    <a:lnTo>
                      <a:pt x="94" y="18"/>
                    </a:lnTo>
                    <a:lnTo>
                      <a:pt x="104" y="22"/>
                    </a:lnTo>
                    <a:lnTo>
                      <a:pt x="104" y="22"/>
                    </a:lnTo>
                    <a:lnTo>
                      <a:pt x="112" y="28"/>
                    </a:lnTo>
                    <a:lnTo>
                      <a:pt x="114" y="32"/>
                    </a:lnTo>
                    <a:lnTo>
                      <a:pt x="116" y="36"/>
                    </a:lnTo>
                    <a:lnTo>
                      <a:pt x="116" y="36"/>
                    </a:lnTo>
                    <a:lnTo>
                      <a:pt x="114" y="40"/>
                    </a:lnTo>
                    <a:lnTo>
                      <a:pt x="114" y="44"/>
                    </a:lnTo>
                    <a:lnTo>
                      <a:pt x="106" y="54"/>
                    </a:lnTo>
                    <a:lnTo>
                      <a:pt x="106" y="54"/>
                    </a:lnTo>
                    <a:lnTo>
                      <a:pt x="116" y="60"/>
                    </a:lnTo>
                    <a:lnTo>
                      <a:pt x="116" y="60"/>
                    </a:lnTo>
                    <a:lnTo>
                      <a:pt x="110" y="66"/>
                    </a:lnTo>
                    <a:lnTo>
                      <a:pt x="110" y="66"/>
                    </a:lnTo>
                    <a:close/>
                    <a:moveTo>
                      <a:pt x="24" y="16"/>
                    </a:moveTo>
                    <a:lnTo>
                      <a:pt x="24" y="16"/>
                    </a:lnTo>
                    <a:lnTo>
                      <a:pt x="24" y="16"/>
                    </a:lnTo>
                    <a:lnTo>
                      <a:pt x="20" y="20"/>
                    </a:lnTo>
                    <a:lnTo>
                      <a:pt x="16" y="26"/>
                    </a:lnTo>
                    <a:lnTo>
                      <a:pt x="16" y="26"/>
                    </a:lnTo>
                    <a:lnTo>
                      <a:pt x="18" y="30"/>
                    </a:lnTo>
                    <a:lnTo>
                      <a:pt x="20" y="32"/>
                    </a:lnTo>
                    <a:lnTo>
                      <a:pt x="20" y="32"/>
                    </a:lnTo>
                    <a:lnTo>
                      <a:pt x="26" y="34"/>
                    </a:lnTo>
                    <a:lnTo>
                      <a:pt x="32" y="36"/>
                    </a:lnTo>
                    <a:lnTo>
                      <a:pt x="32" y="36"/>
                    </a:lnTo>
                    <a:lnTo>
                      <a:pt x="40" y="34"/>
                    </a:lnTo>
                    <a:lnTo>
                      <a:pt x="50" y="30"/>
                    </a:lnTo>
                    <a:lnTo>
                      <a:pt x="50" y="30"/>
                    </a:lnTo>
                    <a:lnTo>
                      <a:pt x="36" y="22"/>
                    </a:lnTo>
                    <a:lnTo>
                      <a:pt x="36" y="22"/>
                    </a:lnTo>
                    <a:lnTo>
                      <a:pt x="24" y="16"/>
                    </a:lnTo>
                    <a:lnTo>
                      <a:pt x="24" y="16"/>
                    </a:lnTo>
                    <a:close/>
                    <a:moveTo>
                      <a:pt x="98" y="50"/>
                    </a:moveTo>
                    <a:lnTo>
                      <a:pt x="98" y="50"/>
                    </a:lnTo>
                    <a:lnTo>
                      <a:pt x="98" y="50"/>
                    </a:lnTo>
                    <a:lnTo>
                      <a:pt x="100" y="44"/>
                    </a:lnTo>
                    <a:lnTo>
                      <a:pt x="102" y="38"/>
                    </a:lnTo>
                    <a:lnTo>
                      <a:pt x="102" y="38"/>
                    </a:lnTo>
                    <a:lnTo>
                      <a:pt x="100" y="34"/>
                    </a:lnTo>
                    <a:lnTo>
                      <a:pt x="96" y="30"/>
                    </a:lnTo>
                    <a:lnTo>
                      <a:pt x="96" y="30"/>
                    </a:lnTo>
                    <a:lnTo>
                      <a:pt x="90" y="28"/>
                    </a:lnTo>
                    <a:lnTo>
                      <a:pt x="84" y="26"/>
                    </a:lnTo>
                    <a:lnTo>
                      <a:pt x="84" y="26"/>
                    </a:lnTo>
                    <a:lnTo>
                      <a:pt x="76" y="28"/>
                    </a:lnTo>
                    <a:lnTo>
                      <a:pt x="68" y="32"/>
                    </a:lnTo>
                    <a:lnTo>
                      <a:pt x="68" y="32"/>
                    </a:lnTo>
                    <a:lnTo>
                      <a:pt x="82" y="40"/>
                    </a:lnTo>
                    <a:lnTo>
                      <a:pt x="82" y="40"/>
                    </a:lnTo>
                    <a:lnTo>
                      <a:pt x="98" y="50"/>
                    </a:lnTo>
                    <a:lnTo>
                      <a:pt x="98" y="50"/>
                    </a:lnTo>
                    <a:close/>
                  </a:path>
                </a:pathLst>
              </a:custGeom>
              <a:solidFill>
                <a:srgbClr val="8057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1" name="Freeform 53"/>
              <p:cNvSpPr>
                <a:spLocks/>
              </p:cNvSpPr>
              <p:nvPr/>
            </p:nvSpPr>
            <p:spPr bwMode="auto">
              <a:xfrm>
                <a:off x="5546549" y="3887602"/>
                <a:ext cx="502576" cy="246088"/>
              </a:xfrm>
              <a:custGeom>
                <a:avLst/>
                <a:gdLst>
                  <a:gd name="T0" fmla="*/ 132 w 290"/>
                  <a:gd name="T1" fmla="*/ 6 h 142"/>
                  <a:gd name="T2" fmla="*/ 132 w 290"/>
                  <a:gd name="T3" fmla="*/ 6 h 142"/>
                  <a:gd name="T4" fmla="*/ 104 w 290"/>
                  <a:gd name="T5" fmla="*/ 14 h 142"/>
                  <a:gd name="T6" fmla="*/ 78 w 290"/>
                  <a:gd name="T7" fmla="*/ 22 h 142"/>
                  <a:gd name="T8" fmla="*/ 54 w 290"/>
                  <a:gd name="T9" fmla="*/ 32 h 142"/>
                  <a:gd name="T10" fmla="*/ 34 w 290"/>
                  <a:gd name="T11" fmla="*/ 44 h 142"/>
                  <a:gd name="T12" fmla="*/ 20 w 290"/>
                  <a:gd name="T13" fmla="*/ 58 h 142"/>
                  <a:gd name="T14" fmla="*/ 8 w 290"/>
                  <a:gd name="T15" fmla="*/ 72 h 142"/>
                  <a:gd name="T16" fmla="*/ 4 w 290"/>
                  <a:gd name="T17" fmla="*/ 78 h 142"/>
                  <a:gd name="T18" fmla="*/ 2 w 290"/>
                  <a:gd name="T19" fmla="*/ 86 h 142"/>
                  <a:gd name="T20" fmla="*/ 0 w 290"/>
                  <a:gd name="T21" fmla="*/ 92 h 142"/>
                  <a:gd name="T22" fmla="*/ 2 w 290"/>
                  <a:gd name="T23" fmla="*/ 98 h 142"/>
                  <a:gd name="T24" fmla="*/ 2 w 290"/>
                  <a:gd name="T25" fmla="*/ 98 h 142"/>
                  <a:gd name="T26" fmla="*/ 4 w 290"/>
                  <a:gd name="T27" fmla="*/ 106 h 142"/>
                  <a:gd name="T28" fmla="*/ 6 w 290"/>
                  <a:gd name="T29" fmla="*/ 112 h 142"/>
                  <a:gd name="T30" fmla="*/ 12 w 290"/>
                  <a:gd name="T31" fmla="*/ 118 h 142"/>
                  <a:gd name="T32" fmla="*/ 18 w 290"/>
                  <a:gd name="T33" fmla="*/ 122 h 142"/>
                  <a:gd name="T34" fmla="*/ 32 w 290"/>
                  <a:gd name="T35" fmla="*/ 130 h 142"/>
                  <a:gd name="T36" fmla="*/ 52 w 290"/>
                  <a:gd name="T37" fmla="*/ 138 h 142"/>
                  <a:gd name="T38" fmla="*/ 74 w 290"/>
                  <a:gd name="T39" fmla="*/ 142 h 142"/>
                  <a:gd name="T40" fmla="*/ 100 w 290"/>
                  <a:gd name="T41" fmla="*/ 142 h 142"/>
                  <a:gd name="T42" fmla="*/ 128 w 290"/>
                  <a:gd name="T43" fmla="*/ 142 h 142"/>
                  <a:gd name="T44" fmla="*/ 158 w 290"/>
                  <a:gd name="T45" fmla="*/ 138 h 142"/>
                  <a:gd name="T46" fmla="*/ 158 w 290"/>
                  <a:gd name="T47" fmla="*/ 138 h 142"/>
                  <a:gd name="T48" fmla="*/ 186 w 290"/>
                  <a:gd name="T49" fmla="*/ 130 h 142"/>
                  <a:gd name="T50" fmla="*/ 212 w 290"/>
                  <a:gd name="T51" fmla="*/ 122 h 142"/>
                  <a:gd name="T52" fmla="*/ 236 w 290"/>
                  <a:gd name="T53" fmla="*/ 112 h 142"/>
                  <a:gd name="T54" fmla="*/ 256 w 290"/>
                  <a:gd name="T55" fmla="*/ 100 h 142"/>
                  <a:gd name="T56" fmla="*/ 272 w 290"/>
                  <a:gd name="T57" fmla="*/ 86 h 142"/>
                  <a:gd name="T58" fmla="*/ 282 w 290"/>
                  <a:gd name="T59" fmla="*/ 72 h 142"/>
                  <a:gd name="T60" fmla="*/ 286 w 290"/>
                  <a:gd name="T61" fmla="*/ 66 h 142"/>
                  <a:gd name="T62" fmla="*/ 288 w 290"/>
                  <a:gd name="T63" fmla="*/ 58 h 142"/>
                  <a:gd name="T64" fmla="*/ 290 w 290"/>
                  <a:gd name="T65" fmla="*/ 52 h 142"/>
                  <a:gd name="T66" fmla="*/ 290 w 290"/>
                  <a:gd name="T67" fmla="*/ 46 h 142"/>
                  <a:gd name="T68" fmla="*/ 290 w 290"/>
                  <a:gd name="T69" fmla="*/ 46 h 142"/>
                  <a:gd name="T70" fmla="*/ 288 w 290"/>
                  <a:gd name="T71" fmla="*/ 38 h 142"/>
                  <a:gd name="T72" fmla="*/ 284 w 290"/>
                  <a:gd name="T73" fmla="*/ 32 h 142"/>
                  <a:gd name="T74" fmla="*/ 280 w 290"/>
                  <a:gd name="T75" fmla="*/ 26 h 142"/>
                  <a:gd name="T76" fmla="*/ 274 w 290"/>
                  <a:gd name="T77" fmla="*/ 22 h 142"/>
                  <a:gd name="T78" fmla="*/ 258 w 290"/>
                  <a:gd name="T79" fmla="*/ 12 h 142"/>
                  <a:gd name="T80" fmla="*/ 238 w 290"/>
                  <a:gd name="T81" fmla="*/ 6 h 142"/>
                  <a:gd name="T82" fmla="*/ 216 w 290"/>
                  <a:gd name="T83" fmla="*/ 2 h 142"/>
                  <a:gd name="T84" fmla="*/ 190 w 290"/>
                  <a:gd name="T85" fmla="*/ 0 h 142"/>
                  <a:gd name="T86" fmla="*/ 162 w 290"/>
                  <a:gd name="T87" fmla="*/ 2 h 142"/>
                  <a:gd name="T88" fmla="*/ 132 w 290"/>
                  <a:gd name="T89" fmla="*/ 6 h 142"/>
                  <a:gd name="T90" fmla="*/ 132 w 290"/>
                  <a:gd name="T91" fmla="*/ 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90" h="142">
                    <a:moveTo>
                      <a:pt x="132" y="6"/>
                    </a:moveTo>
                    <a:lnTo>
                      <a:pt x="132" y="6"/>
                    </a:lnTo>
                    <a:lnTo>
                      <a:pt x="104" y="14"/>
                    </a:lnTo>
                    <a:lnTo>
                      <a:pt x="78" y="22"/>
                    </a:lnTo>
                    <a:lnTo>
                      <a:pt x="54" y="32"/>
                    </a:lnTo>
                    <a:lnTo>
                      <a:pt x="34" y="44"/>
                    </a:lnTo>
                    <a:lnTo>
                      <a:pt x="20" y="58"/>
                    </a:lnTo>
                    <a:lnTo>
                      <a:pt x="8" y="72"/>
                    </a:lnTo>
                    <a:lnTo>
                      <a:pt x="4" y="78"/>
                    </a:lnTo>
                    <a:lnTo>
                      <a:pt x="2" y="86"/>
                    </a:lnTo>
                    <a:lnTo>
                      <a:pt x="0" y="92"/>
                    </a:lnTo>
                    <a:lnTo>
                      <a:pt x="2" y="98"/>
                    </a:lnTo>
                    <a:lnTo>
                      <a:pt x="2" y="98"/>
                    </a:lnTo>
                    <a:lnTo>
                      <a:pt x="4" y="106"/>
                    </a:lnTo>
                    <a:lnTo>
                      <a:pt x="6" y="112"/>
                    </a:lnTo>
                    <a:lnTo>
                      <a:pt x="12" y="118"/>
                    </a:lnTo>
                    <a:lnTo>
                      <a:pt x="18" y="122"/>
                    </a:lnTo>
                    <a:lnTo>
                      <a:pt x="32" y="130"/>
                    </a:lnTo>
                    <a:lnTo>
                      <a:pt x="52" y="138"/>
                    </a:lnTo>
                    <a:lnTo>
                      <a:pt x="74" y="142"/>
                    </a:lnTo>
                    <a:lnTo>
                      <a:pt x="100" y="142"/>
                    </a:lnTo>
                    <a:lnTo>
                      <a:pt x="128" y="142"/>
                    </a:lnTo>
                    <a:lnTo>
                      <a:pt x="158" y="138"/>
                    </a:lnTo>
                    <a:lnTo>
                      <a:pt x="158" y="138"/>
                    </a:lnTo>
                    <a:lnTo>
                      <a:pt x="186" y="130"/>
                    </a:lnTo>
                    <a:lnTo>
                      <a:pt x="212" y="122"/>
                    </a:lnTo>
                    <a:lnTo>
                      <a:pt x="236" y="112"/>
                    </a:lnTo>
                    <a:lnTo>
                      <a:pt x="256" y="100"/>
                    </a:lnTo>
                    <a:lnTo>
                      <a:pt x="272" y="86"/>
                    </a:lnTo>
                    <a:lnTo>
                      <a:pt x="282" y="72"/>
                    </a:lnTo>
                    <a:lnTo>
                      <a:pt x="286" y="66"/>
                    </a:lnTo>
                    <a:lnTo>
                      <a:pt x="288" y="58"/>
                    </a:lnTo>
                    <a:lnTo>
                      <a:pt x="290" y="52"/>
                    </a:lnTo>
                    <a:lnTo>
                      <a:pt x="290" y="46"/>
                    </a:lnTo>
                    <a:lnTo>
                      <a:pt x="290" y="46"/>
                    </a:lnTo>
                    <a:lnTo>
                      <a:pt x="288" y="38"/>
                    </a:lnTo>
                    <a:lnTo>
                      <a:pt x="284" y="32"/>
                    </a:lnTo>
                    <a:lnTo>
                      <a:pt x="280" y="26"/>
                    </a:lnTo>
                    <a:lnTo>
                      <a:pt x="274" y="22"/>
                    </a:lnTo>
                    <a:lnTo>
                      <a:pt x="258" y="12"/>
                    </a:lnTo>
                    <a:lnTo>
                      <a:pt x="238" y="6"/>
                    </a:lnTo>
                    <a:lnTo>
                      <a:pt x="216" y="2"/>
                    </a:lnTo>
                    <a:lnTo>
                      <a:pt x="190" y="0"/>
                    </a:lnTo>
                    <a:lnTo>
                      <a:pt x="162" y="2"/>
                    </a:lnTo>
                    <a:lnTo>
                      <a:pt x="132" y="6"/>
                    </a:lnTo>
                    <a:lnTo>
                      <a:pt x="132" y="6"/>
                    </a:lnTo>
                    <a:close/>
                  </a:path>
                </a:pathLst>
              </a:custGeom>
              <a:solidFill>
                <a:srgbClr val="ED9C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2" name="Freeform 54"/>
              <p:cNvSpPr>
                <a:spLocks/>
              </p:cNvSpPr>
              <p:nvPr/>
            </p:nvSpPr>
            <p:spPr bwMode="auto">
              <a:xfrm>
                <a:off x="5577744" y="3911864"/>
                <a:ext cx="436721" cy="180234"/>
              </a:xfrm>
              <a:custGeom>
                <a:avLst/>
                <a:gdLst>
                  <a:gd name="T0" fmla="*/ 118 w 252"/>
                  <a:gd name="T1" fmla="*/ 4 h 104"/>
                  <a:gd name="T2" fmla="*/ 118 w 252"/>
                  <a:gd name="T3" fmla="*/ 4 h 104"/>
                  <a:gd name="T4" fmla="*/ 94 w 252"/>
                  <a:gd name="T5" fmla="*/ 10 h 104"/>
                  <a:gd name="T6" fmla="*/ 70 w 252"/>
                  <a:gd name="T7" fmla="*/ 18 h 104"/>
                  <a:gd name="T8" fmla="*/ 48 w 252"/>
                  <a:gd name="T9" fmla="*/ 28 h 104"/>
                  <a:gd name="T10" fmla="*/ 26 w 252"/>
                  <a:gd name="T11" fmla="*/ 40 h 104"/>
                  <a:gd name="T12" fmla="*/ 26 w 252"/>
                  <a:gd name="T13" fmla="*/ 40 h 104"/>
                  <a:gd name="T14" fmla="*/ 18 w 252"/>
                  <a:gd name="T15" fmla="*/ 46 h 104"/>
                  <a:gd name="T16" fmla="*/ 10 w 252"/>
                  <a:gd name="T17" fmla="*/ 54 h 104"/>
                  <a:gd name="T18" fmla="*/ 2 w 252"/>
                  <a:gd name="T19" fmla="*/ 64 h 104"/>
                  <a:gd name="T20" fmla="*/ 0 w 252"/>
                  <a:gd name="T21" fmla="*/ 70 h 104"/>
                  <a:gd name="T22" fmla="*/ 0 w 252"/>
                  <a:gd name="T23" fmla="*/ 76 h 104"/>
                  <a:gd name="T24" fmla="*/ 0 w 252"/>
                  <a:gd name="T25" fmla="*/ 76 h 104"/>
                  <a:gd name="T26" fmla="*/ 2 w 252"/>
                  <a:gd name="T27" fmla="*/ 80 h 104"/>
                  <a:gd name="T28" fmla="*/ 6 w 252"/>
                  <a:gd name="T29" fmla="*/ 84 h 104"/>
                  <a:gd name="T30" fmla="*/ 16 w 252"/>
                  <a:gd name="T31" fmla="*/ 92 h 104"/>
                  <a:gd name="T32" fmla="*/ 28 w 252"/>
                  <a:gd name="T33" fmla="*/ 96 h 104"/>
                  <a:gd name="T34" fmla="*/ 38 w 252"/>
                  <a:gd name="T35" fmla="*/ 100 h 104"/>
                  <a:gd name="T36" fmla="*/ 38 w 252"/>
                  <a:gd name="T37" fmla="*/ 100 h 104"/>
                  <a:gd name="T38" fmla="*/ 62 w 252"/>
                  <a:gd name="T39" fmla="*/ 104 h 104"/>
                  <a:gd name="T40" fmla="*/ 86 w 252"/>
                  <a:gd name="T41" fmla="*/ 104 h 104"/>
                  <a:gd name="T42" fmla="*/ 112 w 252"/>
                  <a:gd name="T43" fmla="*/ 102 h 104"/>
                  <a:gd name="T44" fmla="*/ 136 w 252"/>
                  <a:gd name="T45" fmla="*/ 100 h 104"/>
                  <a:gd name="T46" fmla="*/ 136 w 252"/>
                  <a:gd name="T47" fmla="*/ 100 h 104"/>
                  <a:gd name="T48" fmla="*/ 160 w 252"/>
                  <a:gd name="T49" fmla="*/ 94 h 104"/>
                  <a:gd name="T50" fmla="*/ 182 w 252"/>
                  <a:gd name="T51" fmla="*/ 86 h 104"/>
                  <a:gd name="T52" fmla="*/ 206 w 252"/>
                  <a:gd name="T53" fmla="*/ 76 h 104"/>
                  <a:gd name="T54" fmla="*/ 226 w 252"/>
                  <a:gd name="T55" fmla="*/ 64 h 104"/>
                  <a:gd name="T56" fmla="*/ 226 w 252"/>
                  <a:gd name="T57" fmla="*/ 64 h 104"/>
                  <a:gd name="T58" fmla="*/ 234 w 252"/>
                  <a:gd name="T59" fmla="*/ 58 h 104"/>
                  <a:gd name="T60" fmla="*/ 244 w 252"/>
                  <a:gd name="T61" fmla="*/ 48 h 104"/>
                  <a:gd name="T62" fmla="*/ 250 w 252"/>
                  <a:gd name="T63" fmla="*/ 38 h 104"/>
                  <a:gd name="T64" fmla="*/ 252 w 252"/>
                  <a:gd name="T65" fmla="*/ 34 h 104"/>
                  <a:gd name="T66" fmla="*/ 252 w 252"/>
                  <a:gd name="T67" fmla="*/ 28 h 104"/>
                  <a:gd name="T68" fmla="*/ 252 w 252"/>
                  <a:gd name="T69" fmla="*/ 28 h 104"/>
                  <a:gd name="T70" fmla="*/ 250 w 252"/>
                  <a:gd name="T71" fmla="*/ 24 h 104"/>
                  <a:gd name="T72" fmla="*/ 248 w 252"/>
                  <a:gd name="T73" fmla="*/ 20 h 104"/>
                  <a:gd name="T74" fmla="*/ 238 w 252"/>
                  <a:gd name="T75" fmla="*/ 12 h 104"/>
                  <a:gd name="T76" fmla="*/ 226 w 252"/>
                  <a:gd name="T77" fmla="*/ 8 h 104"/>
                  <a:gd name="T78" fmla="*/ 216 w 252"/>
                  <a:gd name="T79" fmla="*/ 4 h 104"/>
                  <a:gd name="T80" fmla="*/ 216 w 252"/>
                  <a:gd name="T81" fmla="*/ 4 h 104"/>
                  <a:gd name="T82" fmla="*/ 192 w 252"/>
                  <a:gd name="T83" fmla="*/ 0 h 104"/>
                  <a:gd name="T84" fmla="*/ 166 w 252"/>
                  <a:gd name="T85" fmla="*/ 0 h 104"/>
                  <a:gd name="T86" fmla="*/ 142 w 252"/>
                  <a:gd name="T87" fmla="*/ 0 h 104"/>
                  <a:gd name="T88" fmla="*/ 118 w 252"/>
                  <a:gd name="T89" fmla="*/ 4 h 104"/>
                  <a:gd name="T90" fmla="*/ 118 w 252"/>
                  <a:gd name="T91" fmla="*/ 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52" h="104">
                    <a:moveTo>
                      <a:pt x="118" y="4"/>
                    </a:moveTo>
                    <a:lnTo>
                      <a:pt x="118" y="4"/>
                    </a:lnTo>
                    <a:lnTo>
                      <a:pt x="94" y="10"/>
                    </a:lnTo>
                    <a:lnTo>
                      <a:pt x="70" y="18"/>
                    </a:lnTo>
                    <a:lnTo>
                      <a:pt x="48" y="28"/>
                    </a:lnTo>
                    <a:lnTo>
                      <a:pt x="26" y="40"/>
                    </a:lnTo>
                    <a:lnTo>
                      <a:pt x="26" y="40"/>
                    </a:lnTo>
                    <a:lnTo>
                      <a:pt x="18" y="46"/>
                    </a:lnTo>
                    <a:lnTo>
                      <a:pt x="10" y="54"/>
                    </a:lnTo>
                    <a:lnTo>
                      <a:pt x="2" y="64"/>
                    </a:lnTo>
                    <a:lnTo>
                      <a:pt x="0" y="70"/>
                    </a:lnTo>
                    <a:lnTo>
                      <a:pt x="0" y="76"/>
                    </a:lnTo>
                    <a:lnTo>
                      <a:pt x="0" y="76"/>
                    </a:lnTo>
                    <a:lnTo>
                      <a:pt x="2" y="80"/>
                    </a:lnTo>
                    <a:lnTo>
                      <a:pt x="6" y="84"/>
                    </a:lnTo>
                    <a:lnTo>
                      <a:pt x="16" y="92"/>
                    </a:lnTo>
                    <a:lnTo>
                      <a:pt x="28" y="96"/>
                    </a:lnTo>
                    <a:lnTo>
                      <a:pt x="38" y="100"/>
                    </a:lnTo>
                    <a:lnTo>
                      <a:pt x="38" y="100"/>
                    </a:lnTo>
                    <a:lnTo>
                      <a:pt x="62" y="104"/>
                    </a:lnTo>
                    <a:lnTo>
                      <a:pt x="86" y="104"/>
                    </a:lnTo>
                    <a:lnTo>
                      <a:pt x="112" y="102"/>
                    </a:lnTo>
                    <a:lnTo>
                      <a:pt x="136" y="100"/>
                    </a:lnTo>
                    <a:lnTo>
                      <a:pt x="136" y="100"/>
                    </a:lnTo>
                    <a:lnTo>
                      <a:pt x="160" y="94"/>
                    </a:lnTo>
                    <a:lnTo>
                      <a:pt x="182" y="86"/>
                    </a:lnTo>
                    <a:lnTo>
                      <a:pt x="206" y="76"/>
                    </a:lnTo>
                    <a:lnTo>
                      <a:pt x="226" y="64"/>
                    </a:lnTo>
                    <a:lnTo>
                      <a:pt x="226" y="64"/>
                    </a:lnTo>
                    <a:lnTo>
                      <a:pt x="234" y="58"/>
                    </a:lnTo>
                    <a:lnTo>
                      <a:pt x="244" y="48"/>
                    </a:lnTo>
                    <a:lnTo>
                      <a:pt x="250" y="38"/>
                    </a:lnTo>
                    <a:lnTo>
                      <a:pt x="252" y="34"/>
                    </a:lnTo>
                    <a:lnTo>
                      <a:pt x="252" y="28"/>
                    </a:lnTo>
                    <a:lnTo>
                      <a:pt x="252" y="28"/>
                    </a:lnTo>
                    <a:lnTo>
                      <a:pt x="250" y="24"/>
                    </a:lnTo>
                    <a:lnTo>
                      <a:pt x="248" y="20"/>
                    </a:lnTo>
                    <a:lnTo>
                      <a:pt x="238" y="12"/>
                    </a:lnTo>
                    <a:lnTo>
                      <a:pt x="226" y="8"/>
                    </a:lnTo>
                    <a:lnTo>
                      <a:pt x="216" y="4"/>
                    </a:lnTo>
                    <a:lnTo>
                      <a:pt x="216" y="4"/>
                    </a:lnTo>
                    <a:lnTo>
                      <a:pt x="192" y="0"/>
                    </a:lnTo>
                    <a:lnTo>
                      <a:pt x="166" y="0"/>
                    </a:lnTo>
                    <a:lnTo>
                      <a:pt x="142" y="0"/>
                    </a:lnTo>
                    <a:lnTo>
                      <a:pt x="118" y="4"/>
                    </a:lnTo>
                    <a:lnTo>
                      <a:pt x="118" y="4"/>
                    </a:lnTo>
                    <a:close/>
                  </a:path>
                </a:pathLst>
              </a:custGeom>
              <a:solidFill>
                <a:srgbClr val="D48B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3" name="Freeform 55"/>
              <p:cNvSpPr>
                <a:spLocks/>
              </p:cNvSpPr>
              <p:nvPr/>
            </p:nvSpPr>
            <p:spPr bwMode="auto">
              <a:xfrm>
                <a:off x="5550015" y="3970787"/>
                <a:ext cx="509508" cy="207962"/>
              </a:xfrm>
              <a:custGeom>
                <a:avLst/>
                <a:gdLst>
                  <a:gd name="T0" fmla="*/ 266 w 294"/>
                  <a:gd name="T1" fmla="*/ 32 h 120"/>
                  <a:gd name="T2" fmla="*/ 242 w 294"/>
                  <a:gd name="T3" fmla="*/ 50 h 120"/>
                  <a:gd name="T4" fmla="*/ 218 w 294"/>
                  <a:gd name="T5" fmla="*/ 62 h 120"/>
                  <a:gd name="T6" fmla="*/ 192 w 294"/>
                  <a:gd name="T7" fmla="*/ 72 h 120"/>
                  <a:gd name="T8" fmla="*/ 166 w 294"/>
                  <a:gd name="T9" fmla="*/ 80 h 120"/>
                  <a:gd name="T10" fmla="*/ 154 w 294"/>
                  <a:gd name="T11" fmla="*/ 82 h 120"/>
                  <a:gd name="T12" fmla="*/ 140 w 294"/>
                  <a:gd name="T13" fmla="*/ 84 h 120"/>
                  <a:gd name="T14" fmla="*/ 114 w 294"/>
                  <a:gd name="T15" fmla="*/ 86 h 120"/>
                  <a:gd name="T16" fmla="*/ 86 w 294"/>
                  <a:gd name="T17" fmla="*/ 86 h 120"/>
                  <a:gd name="T18" fmla="*/ 60 w 294"/>
                  <a:gd name="T19" fmla="*/ 84 h 120"/>
                  <a:gd name="T20" fmla="*/ 44 w 294"/>
                  <a:gd name="T21" fmla="*/ 80 h 120"/>
                  <a:gd name="T22" fmla="*/ 30 w 294"/>
                  <a:gd name="T23" fmla="*/ 76 h 120"/>
                  <a:gd name="T24" fmla="*/ 12 w 294"/>
                  <a:gd name="T25" fmla="*/ 66 h 120"/>
                  <a:gd name="T26" fmla="*/ 0 w 294"/>
                  <a:gd name="T27" fmla="*/ 54 h 120"/>
                  <a:gd name="T28" fmla="*/ 6 w 294"/>
                  <a:gd name="T29" fmla="*/ 88 h 120"/>
                  <a:gd name="T30" fmla="*/ 12 w 294"/>
                  <a:gd name="T31" fmla="*/ 94 h 120"/>
                  <a:gd name="T32" fmla="*/ 28 w 294"/>
                  <a:gd name="T33" fmla="*/ 106 h 120"/>
                  <a:gd name="T34" fmla="*/ 36 w 294"/>
                  <a:gd name="T35" fmla="*/ 110 h 120"/>
                  <a:gd name="T36" fmla="*/ 66 w 294"/>
                  <a:gd name="T37" fmla="*/ 118 h 120"/>
                  <a:gd name="T38" fmla="*/ 94 w 294"/>
                  <a:gd name="T39" fmla="*/ 120 h 120"/>
                  <a:gd name="T40" fmla="*/ 120 w 294"/>
                  <a:gd name="T41" fmla="*/ 120 h 120"/>
                  <a:gd name="T42" fmla="*/ 148 w 294"/>
                  <a:gd name="T43" fmla="*/ 118 h 120"/>
                  <a:gd name="T44" fmla="*/ 160 w 294"/>
                  <a:gd name="T45" fmla="*/ 116 h 120"/>
                  <a:gd name="T46" fmla="*/ 174 w 294"/>
                  <a:gd name="T47" fmla="*/ 114 h 120"/>
                  <a:gd name="T48" fmla="*/ 200 w 294"/>
                  <a:gd name="T49" fmla="*/ 106 h 120"/>
                  <a:gd name="T50" fmla="*/ 224 w 294"/>
                  <a:gd name="T51" fmla="*/ 96 h 120"/>
                  <a:gd name="T52" fmla="*/ 250 w 294"/>
                  <a:gd name="T53" fmla="*/ 84 h 120"/>
                  <a:gd name="T54" fmla="*/ 262 w 294"/>
                  <a:gd name="T55" fmla="*/ 76 h 120"/>
                  <a:gd name="T56" fmla="*/ 272 w 294"/>
                  <a:gd name="T57" fmla="*/ 66 h 120"/>
                  <a:gd name="T58" fmla="*/ 286 w 294"/>
                  <a:gd name="T59" fmla="*/ 50 h 120"/>
                  <a:gd name="T60" fmla="*/ 294 w 294"/>
                  <a:gd name="T61" fmla="*/ 34 h 120"/>
                  <a:gd name="T62" fmla="*/ 288 w 294"/>
                  <a:gd name="T63" fmla="*/ 0 h 120"/>
                  <a:gd name="T64" fmla="*/ 286 w 294"/>
                  <a:gd name="T65" fmla="*/ 8 h 120"/>
                  <a:gd name="T66" fmla="*/ 274 w 294"/>
                  <a:gd name="T67" fmla="*/ 24 h 120"/>
                  <a:gd name="T68" fmla="*/ 266 w 294"/>
                  <a:gd name="T69" fmla="*/ 3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4" h="120">
                    <a:moveTo>
                      <a:pt x="266" y="32"/>
                    </a:moveTo>
                    <a:lnTo>
                      <a:pt x="266" y="32"/>
                    </a:lnTo>
                    <a:lnTo>
                      <a:pt x="256" y="42"/>
                    </a:lnTo>
                    <a:lnTo>
                      <a:pt x="242" y="50"/>
                    </a:lnTo>
                    <a:lnTo>
                      <a:pt x="242" y="50"/>
                    </a:lnTo>
                    <a:lnTo>
                      <a:pt x="218" y="62"/>
                    </a:lnTo>
                    <a:lnTo>
                      <a:pt x="218" y="62"/>
                    </a:lnTo>
                    <a:lnTo>
                      <a:pt x="192" y="72"/>
                    </a:lnTo>
                    <a:lnTo>
                      <a:pt x="192" y="72"/>
                    </a:lnTo>
                    <a:lnTo>
                      <a:pt x="166" y="80"/>
                    </a:lnTo>
                    <a:lnTo>
                      <a:pt x="166" y="80"/>
                    </a:lnTo>
                    <a:lnTo>
                      <a:pt x="154" y="82"/>
                    </a:lnTo>
                    <a:lnTo>
                      <a:pt x="154" y="82"/>
                    </a:lnTo>
                    <a:lnTo>
                      <a:pt x="140" y="84"/>
                    </a:lnTo>
                    <a:lnTo>
                      <a:pt x="140" y="84"/>
                    </a:lnTo>
                    <a:lnTo>
                      <a:pt x="114" y="86"/>
                    </a:lnTo>
                    <a:lnTo>
                      <a:pt x="114" y="86"/>
                    </a:lnTo>
                    <a:lnTo>
                      <a:pt x="86" y="86"/>
                    </a:lnTo>
                    <a:lnTo>
                      <a:pt x="86" y="86"/>
                    </a:lnTo>
                    <a:lnTo>
                      <a:pt x="60" y="84"/>
                    </a:lnTo>
                    <a:lnTo>
                      <a:pt x="60" y="84"/>
                    </a:lnTo>
                    <a:lnTo>
                      <a:pt x="44" y="80"/>
                    </a:lnTo>
                    <a:lnTo>
                      <a:pt x="30" y="76"/>
                    </a:lnTo>
                    <a:lnTo>
                      <a:pt x="30" y="76"/>
                    </a:lnTo>
                    <a:lnTo>
                      <a:pt x="20" y="72"/>
                    </a:lnTo>
                    <a:lnTo>
                      <a:pt x="12" y="66"/>
                    </a:lnTo>
                    <a:lnTo>
                      <a:pt x="4" y="60"/>
                    </a:lnTo>
                    <a:lnTo>
                      <a:pt x="0" y="54"/>
                    </a:lnTo>
                    <a:lnTo>
                      <a:pt x="0" y="54"/>
                    </a:lnTo>
                    <a:lnTo>
                      <a:pt x="6" y="88"/>
                    </a:lnTo>
                    <a:lnTo>
                      <a:pt x="6" y="88"/>
                    </a:lnTo>
                    <a:lnTo>
                      <a:pt x="12" y="94"/>
                    </a:lnTo>
                    <a:lnTo>
                      <a:pt x="18" y="100"/>
                    </a:lnTo>
                    <a:lnTo>
                      <a:pt x="28" y="106"/>
                    </a:lnTo>
                    <a:lnTo>
                      <a:pt x="36" y="110"/>
                    </a:lnTo>
                    <a:lnTo>
                      <a:pt x="36" y="110"/>
                    </a:lnTo>
                    <a:lnTo>
                      <a:pt x="50" y="114"/>
                    </a:lnTo>
                    <a:lnTo>
                      <a:pt x="66" y="118"/>
                    </a:lnTo>
                    <a:lnTo>
                      <a:pt x="66" y="118"/>
                    </a:lnTo>
                    <a:lnTo>
                      <a:pt x="94" y="120"/>
                    </a:lnTo>
                    <a:lnTo>
                      <a:pt x="94" y="120"/>
                    </a:lnTo>
                    <a:lnTo>
                      <a:pt x="120" y="120"/>
                    </a:lnTo>
                    <a:lnTo>
                      <a:pt x="120" y="120"/>
                    </a:lnTo>
                    <a:lnTo>
                      <a:pt x="148" y="118"/>
                    </a:lnTo>
                    <a:lnTo>
                      <a:pt x="148" y="118"/>
                    </a:lnTo>
                    <a:lnTo>
                      <a:pt x="160" y="116"/>
                    </a:lnTo>
                    <a:lnTo>
                      <a:pt x="160" y="116"/>
                    </a:lnTo>
                    <a:lnTo>
                      <a:pt x="174" y="114"/>
                    </a:lnTo>
                    <a:lnTo>
                      <a:pt x="174" y="114"/>
                    </a:lnTo>
                    <a:lnTo>
                      <a:pt x="200" y="106"/>
                    </a:lnTo>
                    <a:lnTo>
                      <a:pt x="200" y="106"/>
                    </a:lnTo>
                    <a:lnTo>
                      <a:pt x="224" y="96"/>
                    </a:lnTo>
                    <a:lnTo>
                      <a:pt x="224" y="96"/>
                    </a:lnTo>
                    <a:lnTo>
                      <a:pt x="250" y="84"/>
                    </a:lnTo>
                    <a:lnTo>
                      <a:pt x="250" y="84"/>
                    </a:lnTo>
                    <a:lnTo>
                      <a:pt x="262" y="76"/>
                    </a:lnTo>
                    <a:lnTo>
                      <a:pt x="272" y="66"/>
                    </a:lnTo>
                    <a:lnTo>
                      <a:pt x="272" y="66"/>
                    </a:lnTo>
                    <a:lnTo>
                      <a:pt x="280" y="58"/>
                    </a:lnTo>
                    <a:lnTo>
                      <a:pt x="286" y="50"/>
                    </a:lnTo>
                    <a:lnTo>
                      <a:pt x="292" y="42"/>
                    </a:lnTo>
                    <a:lnTo>
                      <a:pt x="294" y="34"/>
                    </a:lnTo>
                    <a:lnTo>
                      <a:pt x="294" y="34"/>
                    </a:lnTo>
                    <a:lnTo>
                      <a:pt x="288" y="0"/>
                    </a:lnTo>
                    <a:lnTo>
                      <a:pt x="288" y="0"/>
                    </a:lnTo>
                    <a:lnTo>
                      <a:pt x="286" y="8"/>
                    </a:lnTo>
                    <a:lnTo>
                      <a:pt x="280" y="16"/>
                    </a:lnTo>
                    <a:lnTo>
                      <a:pt x="274" y="24"/>
                    </a:lnTo>
                    <a:lnTo>
                      <a:pt x="266" y="32"/>
                    </a:lnTo>
                    <a:lnTo>
                      <a:pt x="266" y="32"/>
                    </a:lnTo>
                    <a:close/>
                  </a:path>
                </a:pathLst>
              </a:custGeom>
              <a:solidFill>
                <a:srgbClr val="C081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4" name="Freeform 56"/>
              <p:cNvSpPr>
                <a:spLocks noEditPoints="1"/>
              </p:cNvSpPr>
              <p:nvPr/>
            </p:nvSpPr>
            <p:spPr bwMode="auto">
              <a:xfrm>
                <a:off x="5688657" y="3932661"/>
                <a:ext cx="201030" cy="124777"/>
              </a:xfrm>
              <a:custGeom>
                <a:avLst/>
                <a:gdLst>
                  <a:gd name="T0" fmla="*/ 110 w 116"/>
                  <a:gd name="T1" fmla="*/ 66 h 72"/>
                  <a:gd name="T2" fmla="*/ 98 w 116"/>
                  <a:gd name="T3" fmla="*/ 60 h 72"/>
                  <a:gd name="T4" fmla="*/ 82 w 116"/>
                  <a:gd name="T5" fmla="*/ 70 h 72"/>
                  <a:gd name="T6" fmla="*/ 72 w 116"/>
                  <a:gd name="T7" fmla="*/ 72 h 72"/>
                  <a:gd name="T8" fmla="*/ 62 w 116"/>
                  <a:gd name="T9" fmla="*/ 72 h 72"/>
                  <a:gd name="T10" fmla="*/ 44 w 116"/>
                  <a:gd name="T11" fmla="*/ 68 h 72"/>
                  <a:gd name="T12" fmla="*/ 54 w 116"/>
                  <a:gd name="T13" fmla="*/ 56 h 72"/>
                  <a:gd name="T14" fmla="*/ 64 w 116"/>
                  <a:gd name="T15" fmla="*/ 60 h 72"/>
                  <a:gd name="T16" fmla="*/ 72 w 116"/>
                  <a:gd name="T17" fmla="*/ 60 h 72"/>
                  <a:gd name="T18" fmla="*/ 90 w 116"/>
                  <a:gd name="T19" fmla="*/ 54 h 72"/>
                  <a:gd name="T20" fmla="*/ 74 w 116"/>
                  <a:gd name="T21" fmla="*/ 46 h 72"/>
                  <a:gd name="T22" fmla="*/ 58 w 116"/>
                  <a:gd name="T23" fmla="*/ 36 h 72"/>
                  <a:gd name="T24" fmla="*/ 38 w 116"/>
                  <a:gd name="T25" fmla="*/ 44 h 72"/>
                  <a:gd name="T26" fmla="*/ 30 w 116"/>
                  <a:gd name="T27" fmla="*/ 46 h 72"/>
                  <a:gd name="T28" fmla="*/ 20 w 116"/>
                  <a:gd name="T29" fmla="*/ 46 h 72"/>
                  <a:gd name="T30" fmla="*/ 8 w 116"/>
                  <a:gd name="T31" fmla="*/ 42 h 72"/>
                  <a:gd name="T32" fmla="*/ 2 w 116"/>
                  <a:gd name="T33" fmla="*/ 38 h 72"/>
                  <a:gd name="T34" fmla="*/ 0 w 116"/>
                  <a:gd name="T35" fmla="*/ 30 h 72"/>
                  <a:gd name="T36" fmla="*/ 2 w 116"/>
                  <a:gd name="T37" fmla="*/ 26 h 72"/>
                  <a:gd name="T38" fmla="*/ 16 w 116"/>
                  <a:gd name="T39" fmla="*/ 12 h 72"/>
                  <a:gd name="T40" fmla="*/ 12 w 116"/>
                  <a:gd name="T41" fmla="*/ 8 h 72"/>
                  <a:gd name="T42" fmla="*/ 20 w 116"/>
                  <a:gd name="T43" fmla="*/ 4 h 72"/>
                  <a:gd name="T44" fmla="*/ 24 w 116"/>
                  <a:gd name="T45" fmla="*/ 8 h 72"/>
                  <a:gd name="T46" fmla="*/ 34 w 116"/>
                  <a:gd name="T47" fmla="*/ 2 h 72"/>
                  <a:gd name="T48" fmla="*/ 44 w 116"/>
                  <a:gd name="T49" fmla="*/ 0 h 72"/>
                  <a:gd name="T50" fmla="*/ 64 w 116"/>
                  <a:gd name="T51" fmla="*/ 2 h 72"/>
                  <a:gd name="T52" fmla="*/ 56 w 116"/>
                  <a:gd name="T53" fmla="*/ 10 h 72"/>
                  <a:gd name="T54" fmla="*/ 50 w 116"/>
                  <a:gd name="T55" fmla="*/ 8 h 72"/>
                  <a:gd name="T56" fmla="*/ 44 w 116"/>
                  <a:gd name="T57" fmla="*/ 8 h 72"/>
                  <a:gd name="T58" fmla="*/ 30 w 116"/>
                  <a:gd name="T59" fmla="*/ 12 h 72"/>
                  <a:gd name="T60" fmla="*/ 44 w 116"/>
                  <a:gd name="T61" fmla="*/ 18 h 72"/>
                  <a:gd name="T62" fmla="*/ 56 w 116"/>
                  <a:gd name="T63" fmla="*/ 26 h 72"/>
                  <a:gd name="T64" fmla="*/ 70 w 116"/>
                  <a:gd name="T65" fmla="*/ 20 h 72"/>
                  <a:gd name="T66" fmla="*/ 84 w 116"/>
                  <a:gd name="T67" fmla="*/ 18 h 72"/>
                  <a:gd name="T68" fmla="*/ 94 w 116"/>
                  <a:gd name="T69" fmla="*/ 18 h 72"/>
                  <a:gd name="T70" fmla="*/ 104 w 116"/>
                  <a:gd name="T71" fmla="*/ 22 h 72"/>
                  <a:gd name="T72" fmla="*/ 114 w 116"/>
                  <a:gd name="T73" fmla="*/ 32 h 72"/>
                  <a:gd name="T74" fmla="*/ 114 w 116"/>
                  <a:gd name="T75" fmla="*/ 36 h 72"/>
                  <a:gd name="T76" fmla="*/ 112 w 116"/>
                  <a:gd name="T77" fmla="*/ 44 h 72"/>
                  <a:gd name="T78" fmla="*/ 104 w 116"/>
                  <a:gd name="T79" fmla="*/ 54 h 72"/>
                  <a:gd name="T80" fmla="*/ 116 w 116"/>
                  <a:gd name="T81" fmla="*/ 60 h 72"/>
                  <a:gd name="T82" fmla="*/ 110 w 116"/>
                  <a:gd name="T83" fmla="*/ 66 h 72"/>
                  <a:gd name="T84" fmla="*/ 24 w 116"/>
                  <a:gd name="T85" fmla="*/ 16 h 72"/>
                  <a:gd name="T86" fmla="*/ 18 w 116"/>
                  <a:gd name="T87" fmla="*/ 20 h 72"/>
                  <a:gd name="T88" fmla="*/ 16 w 116"/>
                  <a:gd name="T89" fmla="*/ 26 h 72"/>
                  <a:gd name="T90" fmla="*/ 20 w 116"/>
                  <a:gd name="T91" fmla="*/ 32 h 72"/>
                  <a:gd name="T92" fmla="*/ 26 w 116"/>
                  <a:gd name="T93" fmla="*/ 34 h 72"/>
                  <a:gd name="T94" fmla="*/ 32 w 116"/>
                  <a:gd name="T95" fmla="*/ 36 h 72"/>
                  <a:gd name="T96" fmla="*/ 48 w 116"/>
                  <a:gd name="T97" fmla="*/ 30 h 72"/>
                  <a:gd name="T98" fmla="*/ 36 w 116"/>
                  <a:gd name="T99" fmla="*/ 22 h 72"/>
                  <a:gd name="T100" fmla="*/ 24 w 116"/>
                  <a:gd name="T101" fmla="*/ 16 h 72"/>
                  <a:gd name="T102" fmla="*/ 96 w 116"/>
                  <a:gd name="T103" fmla="*/ 50 h 72"/>
                  <a:gd name="T104" fmla="*/ 96 w 116"/>
                  <a:gd name="T105" fmla="*/ 50 h 72"/>
                  <a:gd name="T106" fmla="*/ 102 w 116"/>
                  <a:gd name="T107" fmla="*/ 38 h 72"/>
                  <a:gd name="T108" fmla="*/ 100 w 116"/>
                  <a:gd name="T109" fmla="*/ 34 h 72"/>
                  <a:gd name="T110" fmla="*/ 94 w 116"/>
                  <a:gd name="T111" fmla="*/ 30 h 72"/>
                  <a:gd name="T112" fmla="*/ 84 w 116"/>
                  <a:gd name="T113" fmla="*/ 26 h 72"/>
                  <a:gd name="T114" fmla="*/ 76 w 116"/>
                  <a:gd name="T115" fmla="*/ 28 h 72"/>
                  <a:gd name="T116" fmla="*/ 66 w 116"/>
                  <a:gd name="T117" fmla="*/ 32 h 72"/>
                  <a:gd name="T118" fmla="*/ 82 w 116"/>
                  <a:gd name="T119" fmla="*/ 40 h 72"/>
                  <a:gd name="T120" fmla="*/ 96 w 116"/>
                  <a:gd name="T121" fmla="*/ 5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6" h="72">
                    <a:moveTo>
                      <a:pt x="110" y="66"/>
                    </a:moveTo>
                    <a:lnTo>
                      <a:pt x="110" y="66"/>
                    </a:lnTo>
                    <a:lnTo>
                      <a:pt x="98" y="60"/>
                    </a:lnTo>
                    <a:lnTo>
                      <a:pt x="98" y="60"/>
                    </a:lnTo>
                    <a:lnTo>
                      <a:pt x="90" y="66"/>
                    </a:lnTo>
                    <a:lnTo>
                      <a:pt x="82" y="70"/>
                    </a:lnTo>
                    <a:lnTo>
                      <a:pt x="82" y="70"/>
                    </a:lnTo>
                    <a:lnTo>
                      <a:pt x="72" y="72"/>
                    </a:lnTo>
                    <a:lnTo>
                      <a:pt x="62" y="72"/>
                    </a:lnTo>
                    <a:lnTo>
                      <a:pt x="62" y="72"/>
                    </a:lnTo>
                    <a:lnTo>
                      <a:pt x="52" y="72"/>
                    </a:lnTo>
                    <a:lnTo>
                      <a:pt x="44" y="68"/>
                    </a:lnTo>
                    <a:lnTo>
                      <a:pt x="44" y="68"/>
                    </a:lnTo>
                    <a:lnTo>
                      <a:pt x="54" y="56"/>
                    </a:lnTo>
                    <a:lnTo>
                      <a:pt x="54" y="56"/>
                    </a:lnTo>
                    <a:lnTo>
                      <a:pt x="64" y="60"/>
                    </a:lnTo>
                    <a:lnTo>
                      <a:pt x="72" y="60"/>
                    </a:lnTo>
                    <a:lnTo>
                      <a:pt x="72" y="60"/>
                    </a:lnTo>
                    <a:lnTo>
                      <a:pt x="82" y="58"/>
                    </a:lnTo>
                    <a:lnTo>
                      <a:pt x="90" y="54"/>
                    </a:lnTo>
                    <a:lnTo>
                      <a:pt x="90" y="54"/>
                    </a:lnTo>
                    <a:lnTo>
                      <a:pt x="74" y="46"/>
                    </a:lnTo>
                    <a:lnTo>
                      <a:pt x="74" y="46"/>
                    </a:lnTo>
                    <a:lnTo>
                      <a:pt x="58" y="36"/>
                    </a:lnTo>
                    <a:lnTo>
                      <a:pt x="58" y="36"/>
                    </a:lnTo>
                    <a:lnTo>
                      <a:pt x="38" y="44"/>
                    </a:lnTo>
                    <a:lnTo>
                      <a:pt x="38" y="44"/>
                    </a:lnTo>
                    <a:lnTo>
                      <a:pt x="30" y="46"/>
                    </a:lnTo>
                    <a:lnTo>
                      <a:pt x="20" y="46"/>
                    </a:lnTo>
                    <a:lnTo>
                      <a:pt x="20" y="46"/>
                    </a:lnTo>
                    <a:lnTo>
                      <a:pt x="14" y="44"/>
                    </a:lnTo>
                    <a:lnTo>
                      <a:pt x="8" y="42"/>
                    </a:lnTo>
                    <a:lnTo>
                      <a:pt x="8" y="42"/>
                    </a:lnTo>
                    <a:lnTo>
                      <a:pt x="2" y="38"/>
                    </a:lnTo>
                    <a:lnTo>
                      <a:pt x="0" y="34"/>
                    </a:lnTo>
                    <a:lnTo>
                      <a:pt x="0" y="30"/>
                    </a:lnTo>
                    <a:lnTo>
                      <a:pt x="2" y="26"/>
                    </a:lnTo>
                    <a:lnTo>
                      <a:pt x="2" y="26"/>
                    </a:lnTo>
                    <a:lnTo>
                      <a:pt x="6" y="18"/>
                    </a:lnTo>
                    <a:lnTo>
                      <a:pt x="16" y="12"/>
                    </a:lnTo>
                    <a:lnTo>
                      <a:pt x="16" y="12"/>
                    </a:lnTo>
                    <a:lnTo>
                      <a:pt x="12" y="8"/>
                    </a:lnTo>
                    <a:lnTo>
                      <a:pt x="12" y="8"/>
                    </a:lnTo>
                    <a:lnTo>
                      <a:pt x="20" y="4"/>
                    </a:lnTo>
                    <a:lnTo>
                      <a:pt x="20" y="4"/>
                    </a:lnTo>
                    <a:lnTo>
                      <a:pt x="24" y="8"/>
                    </a:lnTo>
                    <a:lnTo>
                      <a:pt x="24" y="8"/>
                    </a:lnTo>
                    <a:lnTo>
                      <a:pt x="34" y="2"/>
                    </a:lnTo>
                    <a:lnTo>
                      <a:pt x="44" y="0"/>
                    </a:lnTo>
                    <a:lnTo>
                      <a:pt x="44" y="0"/>
                    </a:lnTo>
                    <a:lnTo>
                      <a:pt x="54" y="0"/>
                    </a:lnTo>
                    <a:lnTo>
                      <a:pt x="64" y="2"/>
                    </a:lnTo>
                    <a:lnTo>
                      <a:pt x="64" y="2"/>
                    </a:lnTo>
                    <a:lnTo>
                      <a:pt x="56" y="10"/>
                    </a:lnTo>
                    <a:lnTo>
                      <a:pt x="56" y="10"/>
                    </a:lnTo>
                    <a:lnTo>
                      <a:pt x="50" y="8"/>
                    </a:lnTo>
                    <a:lnTo>
                      <a:pt x="44" y="8"/>
                    </a:lnTo>
                    <a:lnTo>
                      <a:pt x="44" y="8"/>
                    </a:lnTo>
                    <a:lnTo>
                      <a:pt x="30" y="12"/>
                    </a:lnTo>
                    <a:lnTo>
                      <a:pt x="30" y="12"/>
                    </a:lnTo>
                    <a:lnTo>
                      <a:pt x="44" y="18"/>
                    </a:lnTo>
                    <a:lnTo>
                      <a:pt x="44" y="18"/>
                    </a:lnTo>
                    <a:lnTo>
                      <a:pt x="56" y="26"/>
                    </a:lnTo>
                    <a:lnTo>
                      <a:pt x="56" y="26"/>
                    </a:lnTo>
                    <a:lnTo>
                      <a:pt x="70" y="20"/>
                    </a:lnTo>
                    <a:lnTo>
                      <a:pt x="70" y="20"/>
                    </a:lnTo>
                    <a:lnTo>
                      <a:pt x="84" y="18"/>
                    </a:lnTo>
                    <a:lnTo>
                      <a:pt x="84" y="18"/>
                    </a:lnTo>
                    <a:lnTo>
                      <a:pt x="94" y="18"/>
                    </a:lnTo>
                    <a:lnTo>
                      <a:pt x="94" y="18"/>
                    </a:lnTo>
                    <a:lnTo>
                      <a:pt x="104" y="22"/>
                    </a:lnTo>
                    <a:lnTo>
                      <a:pt x="104" y="22"/>
                    </a:lnTo>
                    <a:lnTo>
                      <a:pt x="112" y="28"/>
                    </a:lnTo>
                    <a:lnTo>
                      <a:pt x="114" y="32"/>
                    </a:lnTo>
                    <a:lnTo>
                      <a:pt x="114" y="36"/>
                    </a:lnTo>
                    <a:lnTo>
                      <a:pt x="114" y="36"/>
                    </a:lnTo>
                    <a:lnTo>
                      <a:pt x="114" y="40"/>
                    </a:lnTo>
                    <a:lnTo>
                      <a:pt x="112" y="44"/>
                    </a:lnTo>
                    <a:lnTo>
                      <a:pt x="104" y="54"/>
                    </a:lnTo>
                    <a:lnTo>
                      <a:pt x="104" y="54"/>
                    </a:lnTo>
                    <a:lnTo>
                      <a:pt x="116" y="60"/>
                    </a:lnTo>
                    <a:lnTo>
                      <a:pt x="116" y="60"/>
                    </a:lnTo>
                    <a:lnTo>
                      <a:pt x="110" y="66"/>
                    </a:lnTo>
                    <a:lnTo>
                      <a:pt x="110" y="66"/>
                    </a:lnTo>
                    <a:close/>
                    <a:moveTo>
                      <a:pt x="24" y="16"/>
                    </a:moveTo>
                    <a:lnTo>
                      <a:pt x="24" y="16"/>
                    </a:lnTo>
                    <a:lnTo>
                      <a:pt x="24" y="16"/>
                    </a:lnTo>
                    <a:lnTo>
                      <a:pt x="18" y="20"/>
                    </a:lnTo>
                    <a:lnTo>
                      <a:pt x="16" y="26"/>
                    </a:lnTo>
                    <a:lnTo>
                      <a:pt x="16" y="26"/>
                    </a:lnTo>
                    <a:lnTo>
                      <a:pt x="16" y="30"/>
                    </a:lnTo>
                    <a:lnTo>
                      <a:pt x="20" y="32"/>
                    </a:lnTo>
                    <a:lnTo>
                      <a:pt x="20" y="32"/>
                    </a:lnTo>
                    <a:lnTo>
                      <a:pt x="26" y="34"/>
                    </a:lnTo>
                    <a:lnTo>
                      <a:pt x="32" y="36"/>
                    </a:lnTo>
                    <a:lnTo>
                      <a:pt x="32" y="36"/>
                    </a:lnTo>
                    <a:lnTo>
                      <a:pt x="40" y="34"/>
                    </a:lnTo>
                    <a:lnTo>
                      <a:pt x="48" y="30"/>
                    </a:lnTo>
                    <a:lnTo>
                      <a:pt x="48" y="30"/>
                    </a:lnTo>
                    <a:lnTo>
                      <a:pt x="36" y="22"/>
                    </a:lnTo>
                    <a:lnTo>
                      <a:pt x="36" y="22"/>
                    </a:lnTo>
                    <a:lnTo>
                      <a:pt x="24" y="16"/>
                    </a:lnTo>
                    <a:lnTo>
                      <a:pt x="24" y="16"/>
                    </a:lnTo>
                    <a:close/>
                    <a:moveTo>
                      <a:pt x="96" y="50"/>
                    </a:moveTo>
                    <a:lnTo>
                      <a:pt x="96" y="50"/>
                    </a:lnTo>
                    <a:lnTo>
                      <a:pt x="96" y="50"/>
                    </a:lnTo>
                    <a:lnTo>
                      <a:pt x="100" y="44"/>
                    </a:lnTo>
                    <a:lnTo>
                      <a:pt x="102" y="38"/>
                    </a:lnTo>
                    <a:lnTo>
                      <a:pt x="102" y="38"/>
                    </a:lnTo>
                    <a:lnTo>
                      <a:pt x="100" y="34"/>
                    </a:lnTo>
                    <a:lnTo>
                      <a:pt x="94" y="30"/>
                    </a:lnTo>
                    <a:lnTo>
                      <a:pt x="94" y="30"/>
                    </a:lnTo>
                    <a:lnTo>
                      <a:pt x="90" y="28"/>
                    </a:lnTo>
                    <a:lnTo>
                      <a:pt x="84" y="26"/>
                    </a:lnTo>
                    <a:lnTo>
                      <a:pt x="84" y="26"/>
                    </a:lnTo>
                    <a:lnTo>
                      <a:pt x="76" y="28"/>
                    </a:lnTo>
                    <a:lnTo>
                      <a:pt x="66" y="32"/>
                    </a:lnTo>
                    <a:lnTo>
                      <a:pt x="66" y="32"/>
                    </a:lnTo>
                    <a:lnTo>
                      <a:pt x="82" y="40"/>
                    </a:lnTo>
                    <a:lnTo>
                      <a:pt x="82" y="40"/>
                    </a:lnTo>
                    <a:lnTo>
                      <a:pt x="96" y="50"/>
                    </a:lnTo>
                    <a:lnTo>
                      <a:pt x="96" y="50"/>
                    </a:lnTo>
                    <a:close/>
                  </a:path>
                </a:pathLst>
              </a:custGeom>
              <a:solidFill>
                <a:srgbClr val="8057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5" name="Freeform 57"/>
              <p:cNvSpPr>
                <a:spLocks/>
              </p:cNvSpPr>
              <p:nvPr/>
            </p:nvSpPr>
            <p:spPr bwMode="auto">
              <a:xfrm>
                <a:off x="5522287" y="3769757"/>
                <a:ext cx="502576" cy="246088"/>
              </a:xfrm>
              <a:custGeom>
                <a:avLst/>
                <a:gdLst>
                  <a:gd name="T0" fmla="*/ 132 w 290"/>
                  <a:gd name="T1" fmla="*/ 6 h 142"/>
                  <a:gd name="T2" fmla="*/ 132 w 290"/>
                  <a:gd name="T3" fmla="*/ 6 h 142"/>
                  <a:gd name="T4" fmla="*/ 104 w 290"/>
                  <a:gd name="T5" fmla="*/ 12 h 142"/>
                  <a:gd name="T6" fmla="*/ 78 w 290"/>
                  <a:gd name="T7" fmla="*/ 20 h 142"/>
                  <a:gd name="T8" fmla="*/ 54 w 290"/>
                  <a:gd name="T9" fmla="*/ 32 h 142"/>
                  <a:gd name="T10" fmla="*/ 34 w 290"/>
                  <a:gd name="T11" fmla="*/ 44 h 142"/>
                  <a:gd name="T12" fmla="*/ 18 w 290"/>
                  <a:gd name="T13" fmla="*/ 56 h 142"/>
                  <a:gd name="T14" fmla="*/ 8 w 290"/>
                  <a:gd name="T15" fmla="*/ 70 h 142"/>
                  <a:gd name="T16" fmla="*/ 4 w 290"/>
                  <a:gd name="T17" fmla="*/ 76 h 142"/>
                  <a:gd name="T18" fmla="*/ 2 w 290"/>
                  <a:gd name="T19" fmla="*/ 84 h 142"/>
                  <a:gd name="T20" fmla="*/ 0 w 290"/>
                  <a:gd name="T21" fmla="*/ 90 h 142"/>
                  <a:gd name="T22" fmla="*/ 2 w 290"/>
                  <a:gd name="T23" fmla="*/ 98 h 142"/>
                  <a:gd name="T24" fmla="*/ 2 w 290"/>
                  <a:gd name="T25" fmla="*/ 98 h 142"/>
                  <a:gd name="T26" fmla="*/ 4 w 290"/>
                  <a:gd name="T27" fmla="*/ 104 h 142"/>
                  <a:gd name="T28" fmla="*/ 6 w 290"/>
                  <a:gd name="T29" fmla="*/ 110 h 142"/>
                  <a:gd name="T30" fmla="*/ 12 w 290"/>
                  <a:gd name="T31" fmla="*/ 116 h 142"/>
                  <a:gd name="T32" fmla="*/ 18 w 290"/>
                  <a:gd name="T33" fmla="*/ 122 h 142"/>
                  <a:gd name="T34" fmla="*/ 32 w 290"/>
                  <a:gd name="T35" fmla="*/ 130 h 142"/>
                  <a:gd name="T36" fmla="*/ 52 w 290"/>
                  <a:gd name="T37" fmla="*/ 136 h 142"/>
                  <a:gd name="T38" fmla="*/ 74 w 290"/>
                  <a:gd name="T39" fmla="*/ 140 h 142"/>
                  <a:gd name="T40" fmla="*/ 100 w 290"/>
                  <a:gd name="T41" fmla="*/ 142 h 142"/>
                  <a:gd name="T42" fmla="*/ 128 w 290"/>
                  <a:gd name="T43" fmla="*/ 140 h 142"/>
                  <a:gd name="T44" fmla="*/ 158 w 290"/>
                  <a:gd name="T45" fmla="*/ 136 h 142"/>
                  <a:gd name="T46" fmla="*/ 158 w 290"/>
                  <a:gd name="T47" fmla="*/ 136 h 142"/>
                  <a:gd name="T48" fmla="*/ 186 w 290"/>
                  <a:gd name="T49" fmla="*/ 130 h 142"/>
                  <a:gd name="T50" fmla="*/ 212 w 290"/>
                  <a:gd name="T51" fmla="*/ 120 h 142"/>
                  <a:gd name="T52" fmla="*/ 236 w 290"/>
                  <a:gd name="T53" fmla="*/ 110 h 142"/>
                  <a:gd name="T54" fmla="*/ 256 w 290"/>
                  <a:gd name="T55" fmla="*/ 98 h 142"/>
                  <a:gd name="T56" fmla="*/ 272 w 290"/>
                  <a:gd name="T57" fmla="*/ 86 h 142"/>
                  <a:gd name="T58" fmla="*/ 282 w 290"/>
                  <a:gd name="T59" fmla="*/ 72 h 142"/>
                  <a:gd name="T60" fmla="*/ 286 w 290"/>
                  <a:gd name="T61" fmla="*/ 64 h 142"/>
                  <a:gd name="T62" fmla="*/ 288 w 290"/>
                  <a:gd name="T63" fmla="*/ 58 h 142"/>
                  <a:gd name="T64" fmla="*/ 290 w 290"/>
                  <a:gd name="T65" fmla="*/ 50 h 142"/>
                  <a:gd name="T66" fmla="*/ 288 w 290"/>
                  <a:gd name="T67" fmla="*/ 44 h 142"/>
                  <a:gd name="T68" fmla="*/ 288 w 290"/>
                  <a:gd name="T69" fmla="*/ 44 h 142"/>
                  <a:gd name="T70" fmla="*/ 286 w 290"/>
                  <a:gd name="T71" fmla="*/ 38 h 142"/>
                  <a:gd name="T72" fmla="*/ 284 w 290"/>
                  <a:gd name="T73" fmla="*/ 32 h 142"/>
                  <a:gd name="T74" fmla="*/ 278 w 290"/>
                  <a:gd name="T75" fmla="*/ 26 h 142"/>
                  <a:gd name="T76" fmla="*/ 272 w 290"/>
                  <a:gd name="T77" fmla="*/ 20 h 142"/>
                  <a:gd name="T78" fmla="*/ 258 w 290"/>
                  <a:gd name="T79" fmla="*/ 12 h 142"/>
                  <a:gd name="T80" fmla="*/ 238 w 290"/>
                  <a:gd name="T81" fmla="*/ 6 h 142"/>
                  <a:gd name="T82" fmla="*/ 216 w 290"/>
                  <a:gd name="T83" fmla="*/ 2 h 142"/>
                  <a:gd name="T84" fmla="*/ 190 w 290"/>
                  <a:gd name="T85" fmla="*/ 0 h 142"/>
                  <a:gd name="T86" fmla="*/ 162 w 290"/>
                  <a:gd name="T87" fmla="*/ 2 h 142"/>
                  <a:gd name="T88" fmla="*/ 132 w 290"/>
                  <a:gd name="T89" fmla="*/ 6 h 142"/>
                  <a:gd name="T90" fmla="*/ 132 w 290"/>
                  <a:gd name="T91" fmla="*/ 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90" h="142">
                    <a:moveTo>
                      <a:pt x="132" y="6"/>
                    </a:moveTo>
                    <a:lnTo>
                      <a:pt x="132" y="6"/>
                    </a:lnTo>
                    <a:lnTo>
                      <a:pt x="104" y="12"/>
                    </a:lnTo>
                    <a:lnTo>
                      <a:pt x="78" y="20"/>
                    </a:lnTo>
                    <a:lnTo>
                      <a:pt x="54" y="32"/>
                    </a:lnTo>
                    <a:lnTo>
                      <a:pt x="34" y="44"/>
                    </a:lnTo>
                    <a:lnTo>
                      <a:pt x="18" y="56"/>
                    </a:lnTo>
                    <a:lnTo>
                      <a:pt x="8" y="70"/>
                    </a:lnTo>
                    <a:lnTo>
                      <a:pt x="4" y="76"/>
                    </a:lnTo>
                    <a:lnTo>
                      <a:pt x="2" y="84"/>
                    </a:lnTo>
                    <a:lnTo>
                      <a:pt x="0" y="90"/>
                    </a:lnTo>
                    <a:lnTo>
                      <a:pt x="2" y="98"/>
                    </a:lnTo>
                    <a:lnTo>
                      <a:pt x="2" y="98"/>
                    </a:lnTo>
                    <a:lnTo>
                      <a:pt x="4" y="104"/>
                    </a:lnTo>
                    <a:lnTo>
                      <a:pt x="6" y="110"/>
                    </a:lnTo>
                    <a:lnTo>
                      <a:pt x="12" y="116"/>
                    </a:lnTo>
                    <a:lnTo>
                      <a:pt x="18" y="122"/>
                    </a:lnTo>
                    <a:lnTo>
                      <a:pt x="32" y="130"/>
                    </a:lnTo>
                    <a:lnTo>
                      <a:pt x="52" y="136"/>
                    </a:lnTo>
                    <a:lnTo>
                      <a:pt x="74" y="140"/>
                    </a:lnTo>
                    <a:lnTo>
                      <a:pt x="100" y="142"/>
                    </a:lnTo>
                    <a:lnTo>
                      <a:pt x="128" y="140"/>
                    </a:lnTo>
                    <a:lnTo>
                      <a:pt x="158" y="136"/>
                    </a:lnTo>
                    <a:lnTo>
                      <a:pt x="158" y="136"/>
                    </a:lnTo>
                    <a:lnTo>
                      <a:pt x="186" y="130"/>
                    </a:lnTo>
                    <a:lnTo>
                      <a:pt x="212" y="120"/>
                    </a:lnTo>
                    <a:lnTo>
                      <a:pt x="236" y="110"/>
                    </a:lnTo>
                    <a:lnTo>
                      <a:pt x="256" y="98"/>
                    </a:lnTo>
                    <a:lnTo>
                      <a:pt x="272" y="86"/>
                    </a:lnTo>
                    <a:lnTo>
                      <a:pt x="282" y="72"/>
                    </a:lnTo>
                    <a:lnTo>
                      <a:pt x="286" y="64"/>
                    </a:lnTo>
                    <a:lnTo>
                      <a:pt x="288" y="58"/>
                    </a:lnTo>
                    <a:lnTo>
                      <a:pt x="290" y="50"/>
                    </a:lnTo>
                    <a:lnTo>
                      <a:pt x="288" y="44"/>
                    </a:lnTo>
                    <a:lnTo>
                      <a:pt x="288" y="44"/>
                    </a:lnTo>
                    <a:lnTo>
                      <a:pt x="286" y="38"/>
                    </a:lnTo>
                    <a:lnTo>
                      <a:pt x="284" y="32"/>
                    </a:lnTo>
                    <a:lnTo>
                      <a:pt x="278" y="26"/>
                    </a:lnTo>
                    <a:lnTo>
                      <a:pt x="272" y="20"/>
                    </a:lnTo>
                    <a:lnTo>
                      <a:pt x="258" y="12"/>
                    </a:lnTo>
                    <a:lnTo>
                      <a:pt x="238" y="6"/>
                    </a:lnTo>
                    <a:lnTo>
                      <a:pt x="216" y="2"/>
                    </a:lnTo>
                    <a:lnTo>
                      <a:pt x="190" y="0"/>
                    </a:lnTo>
                    <a:lnTo>
                      <a:pt x="162" y="2"/>
                    </a:lnTo>
                    <a:lnTo>
                      <a:pt x="132" y="6"/>
                    </a:lnTo>
                    <a:lnTo>
                      <a:pt x="132" y="6"/>
                    </a:lnTo>
                    <a:close/>
                  </a:path>
                </a:pathLst>
              </a:custGeom>
              <a:solidFill>
                <a:srgbClr val="ED9C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6" name="Freeform 58"/>
              <p:cNvSpPr>
                <a:spLocks/>
              </p:cNvSpPr>
              <p:nvPr/>
            </p:nvSpPr>
            <p:spPr bwMode="auto">
              <a:xfrm>
                <a:off x="5553481" y="3790553"/>
                <a:ext cx="436721" cy="183700"/>
              </a:xfrm>
              <a:custGeom>
                <a:avLst/>
                <a:gdLst>
                  <a:gd name="T0" fmla="*/ 118 w 252"/>
                  <a:gd name="T1" fmla="*/ 4 h 106"/>
                  <a:gd name="T2" fmla="*/ 118 w 252"/>
                  <a:gd name="T3" fmla="*/ 4 h 106"/>
                  <a:gd name="T4" fmla="*/ 94 w 252"/>
                  <a:gd name="T5" fmla="*/ 10 h 106"/>
                  <a:gd name="T6" fmla="*/ 70 w 252"/>
                  <a:gd name="T7" fmla="*/ 18 h 106"/>
                  <a:gd name="T8" fmla="*/ 48 w 252"/>
                  <a:gd name="T9" fmla="*/ 28 h 106"/>
                  <a:gd name="T10" fmla="*/ 26 w 252"/>
                  <a:gd name="T11" fmla="*/ 40 h 106"/>
                  <a:gd name="T12" fmla="*/ 26 w 252"/>
                  <a:gd name="T13" fmla="*/ 40 h 106"/>
                  <a:gd name="T14" fmla="*/ 18 w 252"/>
                  <a:gd name="T15" fmla="*/ 46 h 106"/>
                  <a:gd name="T16" fmla="*/ 10 w 252"/>
                  <a:gd name="T17" fmla="*/ 56 h 106"/>
                  <a:gd name="T18" fmla="*/ 2 w 252"/>
                  <a:gd name="T19" fmla="*/ 66 h 106"/>
                  <a:gd name="T20" fmla="*/ 0 w 252"/>
                  <a:gd name="T21" fmla="*/ 70 h 106"/>
                  <a:gd name="T22" fmla="*/ 0 w 252"/>
                  <a:gd name="T23" fmla="*/ 76 h 106"/>
                  <a:gd name="T24" fmla="*/ 0 w 252"/>
                  <a:gd name="T25" fmla="*/ 76 h 106"/>
                  <a:gd name="T26" fmla="*/ 2 w 252"/>
                  <a:gd name="T27" fmla="*/ 80 h 106"/>
                  <a:gd name="T28" fmla="*/ 6 w 252"/>
                  <a:gd name="T29" fmla="*/ 86 h 106"/>
                  <a:gd name="T30" fmla="*/ 16 w 252"/>
                  <a:gd name="T31" fmla="*/ 92 h 106"/>
                  <a:gd name="T32" fmla="*/ 28 w 252"/>
                  <a:gd name="T33" fmla="*/ 98 h 106"/>
                  <a:gd name="T34" fmla="*/ 38 w 252"/>
                  <a:gd name="T35" fmla="*/ 100 h 106"/>
                  <a:gd name="T36" fmla="*/ 38 w 252"/>
                  <a:gd name="T37" fmla="*/ 100 h 106"/>
                  <a:gd name="T38" fmla="*/ 62 w 252"/>
                  <a:gd name="T39" fmla="*/ 104 h 106"/>
                  <a:gd name="T40" fmla="*/ 86 w 252"/>
                  <a:gd name="T41" fmla="*/ 106 h 106"/>
                  <a:gd name="T42" fmla="*/ 112 w 252"/>
                  <a:gd name="T43" fmla="*/ 104 h 106"/>
                  <a:gd name="T44" fmla="*/ 136 w 252"/>
                  <a:gd name="T45" fmla="*/ 100 h 106"/>
                  <a:gd name="T46" fmla="*/ 136 w 252"/>
                  <a:gd name="T47" fmla="*/ 100 h 106"/>
                  <a:gd name="T48" fmla="*/ 158 w 252"/>
                  <a:gd name="T49" fmla="*/ 94 h 106"/>
                  <a:gd name="T50" fmla="*/ 182 w 252"/>
                  <a:gd name="T51" fmla="*/ 88 h 106"/>
                  <a:gd name="T52" fmla="*/ 206 w 252"/>
                  <a:gd name="T53" fmla="*/ 78 h 106"/>
                  <a:gd name="T54" fmla="*/ 226 w 252"/>
                  <a:gd name="T55" fmla="*/ 64 h 106"/>
                  <a:gd name="T56" fmla="*/ 226 w 252"/>
                  <a:gd name="T57" fmla="*/ 64 h 106"/>
                  <a:gd name="T58" fmla="*/ 234 w 252"/>
                  <a:gd name="T59" fmla="*/ 58 h 106"/>
                  <a:gd name="T60" fmla="*/ 244 w 252"/>
                  <a:gd name="T61" fmla="*/ 50 h 106"/>
                  <a:gd name="T62" fmla="*/ 250 w 252"/>
                  <a:gd name="T63" fmla="*/ 40 h 106"/>
                  <a:gd name="T64" fmla="*/ 252 w 252"/>
                  <a:gd name="T65" fmla="*/ 34 h 106"/>
                  <a:gd name="T66" fmla="*/ 252 w 252"/>
                  <a:gd name="T67" fmla="*/ 30 h 106"/>
                  <a:gd name="T68" fmla="*/ 252 w 252"/>
                  <a:gd name="T69" fmla="*/ 30 h 106"/>
                  <a:gd name="T70" fmla="*/ 250 w 252"/>
                  <a:gd name="T71" fmla="*/ 24 h 106"/>
                  <a:gd name="T72" fmla="*/ 246 w 252"/>
                  <a:gd name="T73" fmla="*/ 20 h 106"/>
                  <a:gd name="T74" fmla="*/ 236 w 252"/>
                  <a:gd name="T75" fmla="*/ 14 h 106"/>
                  <a:gd name="T76" fmla="*/ 226 w 252"/>
                  <a:gd name="T77" fmla="*/ 8 h 106"/>
                  <a:gd name="T78" fmla="*/ 216 w 252"/>
                  <a:gd name="T79" fmla="*/ 4 h 106"/>
                  <a:gd name="T80" fmla="*/ 216 w 252"/>
                  <a:gd name="T81" fmla="*/ 4 h 106"/>
                  <a:gd name="T82" fmla="*/ 192 w 252"/>
                  <a:gd name="T83" fmla="*/ 0 h 106"/>
                  <a:gd name="T84" fmla="*/ 166 w 252"/>
                  <a:gd name="T85" fmla="*/ 0 h 106"/>
                  <a:gd name="T86" fmla="*/ 142 w 252"/>
                  <a:gd name="T87" fmla="*/ 2 h 106"/>
                  <a:gd name="T88" fmla="*/ 118 w 252"/>
                  <a:gd name="T89" fmla="*/ 4 h 106"/>
                  <a:gd name="T90" fmla="*/ 118 w 252"/>
                  <a:gd name="T91" fmla="*/ 4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52" h="106">
                    <a:moveTo>
                      <a:pt x="118" y="4"/>
                    </a:moveTo>
                    <a:lnTo>
                      <a:pt x="118" y="4"/>
                    </a:lnTo>
                    <a:lnTo>
                      <a:pt x="94" y="10"/>
                    </a:lnTo>
                    <a:lnTo>
                      <a:pt x="70" y="18"/>
                    </a:lnTo>
                    <a:lnTo>
                      <a:pt x="48" y="28"/>
                    </a:lnTo>
                    <a:lnTo>
                      <a:pt x="26" y="40"/>
                    </a:lnTo>
                    <a:lnTo>
                      <a:pt x="26" y="40"/>
                    </a:lnTo>
                    <a:lnTo>
                      <a:pt x="18" y="46"/>
                    </a:lnTo>
                    <a:lnTo>
                      <a:pt x="10" y="56"/>
                    </a:lnTo>
                    <a:lnTo>
                      <a:pt x="2" y="66"/>
                    </a:lnTo>
                    <a:lnTo>
                      <a:pt x="0" y="70"/>
                    </a:lnTo>
                    <a:lnTo>
                      <a:pt x="0" y="76"/>
                    </a:lnTo>
                    <a:lnTo>
                      <a:pt x="0" y="76"/>
                    </a:lnTo>
                    <a:lnTo>
                      <a:pt x="2" y="80"/>
                    </a:lnTo>
                    <a:lnTo>
                      <a:pt x="6" y="86"/>
                    </a:lnTo>
                    <a:lnTo>
                      <a:pt x="16" y="92"/>
                    </a:lnTo>
                    <a:lnTo>
                      <a:pt x="28" y="98"/>
                    </a:lnTo>
                    <a:lnTo>
                      <a:pt x="38" y="100"/>
                    </a:lnTo>
                    <a:lnTo>
                      <a:pt x="38" y="100"/>
                    </a:lnTo>
                    <a:lnTo>
                      <a:pt x="62" y="104"/>
                    </a:lnTo>
                    <a:lnTo>
                      <a:pt x="86" y="106"/>
                    </a:lnTo>
                    <a:lnTo>
                      <a:pt x="112" y="104"/>
                    </a:lnTo>
                    <a:lnTo>
                      <a:pt x="136" y="100"/>
                    </a:lnTo>
                    <a:lnTo>
                      <a:pt x="136" y="100"/>
                    </a:lnTo>
                    <a:lnTo>
                      <a:pt x="158" y="94"/>
                    </a:lnTo>
                    <a:lnTo>
                      <a:pt x="182" y="88"/>
                    </a:lnTo>
                    <a:lnTo>
                      <a:pt x="206" y="78"/>
                    </a:lnTo>
                    <a:lnTo>
                      <a:pt x="226" y="64"/>
                    </a:lnTo>
                    <a:lnTo>
                      <a:pt x="226" y="64"/>
                    </a:lnTo>
                    <a:lnTo>
                      <a:pt x="234" y="58"/>
                    </a:lnTo>
                    <a:lnTo>
                      <a:pt x="244" y="50"/>
                    </a:lnTo>
                    <a:lnTo>
                      <a:pt x="250" y="40"/>
                    </a:lnTo>
                    <a:lnTo>
                      <a:pt x="252" y="34"/>
                    </a:lnTo>
                    <a:lnTo>
                      <a:pt x="252" y="30"/>
                    </a:lnTo>
                    <a:lnTo>
                      <a:pt x="252" y="30"/>
                    </a:lnTo>
                    <a:lnTo>
                      <a:pt x="250" y="24"/>
                    </a:lnTo>
                    <a:lnTo>
                      <a:pt x="246" y="20"/>
                    </a:lnTo>
                    <a:lnTo>
                      <a:pt x="236" y="14"/>
                    </a:lnTo>
                    <a:lnTo>
                      <a:pt x="226" y="8"/>
                    </a:lnTo>
                    <a:lnTo>
                      <a:pt x="216" y="4"/>
                    </a:lnTo>
                    <a:lnTo>
                      <a:pt x="216" y="4"/>
                    </a:lnTo>
                    <a:lnTo>
                      <a:pt x="192" y="0"/>
                    </a:lnTo>
                    <a:lnTo>
                      <a:pt x="166" y="0"/>
                    </a:lnTo>
                    <a:lnTo>
                      <a:pt x="142" y="2"/>
                    </a:lnTo>
                    <a:lnTo>
                      <a:pt x="118" y="4"/>
                    </a:lnTo>
                    <a:lnTo>
                      <a:pt x="118" y="4"/>
                    </a:lnTo>
                    <a:close/>
                  </a:path>
                </a:pathLst>
              </a:custGeom>
              <a:solidFill>
                <a:srgbClr val="D48B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7" name="Freeform 59"/>
              <p:cNvSpPr>
                <a:spLocks/>
              </p:cNvSpPr>
              <p:nvPr/>
            </p:nvSpPr>
            <p:spPr bwMode="auto">
              <a:xfrm>
                <a:off x="5525753" y="3849476"/>
                <a:ext cx="509508" cy="211428"/>
              </a:xfrm>
              <a:custGeom>
                <a:avLst/>
                <a:gdLst>
                  <a:gd name="T0" fmla="*/ 266 w 294"/>
                  <a:gd name="T1" fmla="*/ 34 h 122"/>
                  <a:gd name="T2" fmla="*/ 242 w 294"/>
                  <a:gd name="T3" fmla="*/ 50 h 122"/>
                  <a:gd name="T4" fmla="*/ 218 w 294"/>
                  <a:gd name="T5" fmla="*/ 64 h 122"/>
                  <a:gd name="T6" fmla="*/ 192 w 294"/>
                  <a:gd name="T7" fmla="*/ 72 h 122"/>
                  <a:gd name="T8" fmla="*/ 166 w 294"/>
                  <a:gd name="T9" fmla="*/ 80 h 122"/>
                  <a:gd name="T10" fmla="*/ 154 w 294"/>
                  <a:gd name="T11" fmla="*/ 82 h 122"/>
                  <a:gd name="T12" fmla="*/ 140 w 294"/>
                  <a:gd name="T13" fmla="*/ 84 h 122"/>
                  <a:gd name="T14" fmla="*/ 114 w 294"/>
                  <a:gd name="T15" fmla="*/ 88 h 122"/>
                  <a:gd name="T16" fmla="*/ 86 w 294"/>
                  <a:gd name="T17" fmla="*/ 88 h 122"/>
                  <a:gd name="T18" fmla="*/ 58 w 294"/>
                  <a:gd name="T19" fmla="*/ 84 h 122"/>
                  <a:gd name="T20" fmla="*/ 44 w 294"/>
                  <a:gd name="T21" fmla="*/ 82 h 122"/>
                  <a:gd name="T22" fmla="*/ 30 w 294"/>
                  <a:gd name="T23" fmla="*/ 78 h 122"/>
                  <a:gd name="T24" fmla="*/ 12 w 294"/>
                  <a:gd name="T25" fmla="*/ 68 h 122"/>
                  <a:gd name="T26" fmla="*/ 0 w 294"/>
                  <a:gd name="T27" fmla="*/ 54 h 122"/>
                  <a:gd name="T28" fmla="*/ 6 w 294"/>
                  <a:gd name="T29" fmla="*/ 90 h 122"/>
                  <a:gd name="T30" fmla="*/ 12 w 294"/>
                  <a:gd name="T31" fmla="*/ 96 h 122"/>
                  <a:gd name="T32" fmla="*/ 26 w 294"/>
                  <a:gd name="T33" fmla="*/ 106 h 122"/>
                  <a:gd name="T34" fmla="*/ 36 w 294"/>
                  <a:gd name="T35" fmla="*/ 112 h 122"/>
                  <a:gd name="T36" fmla="*/ 66 w 294"/>
                  <a:gd name="T37" fmla="*/ 118 h 122"/>
                  <a:gd name="T38" fmla="*/ 92 w 294"/>
                  <a:gd name="T39" fmla="*/ 122 h 122"/>
                  <a:gd name="T40" fmla="*/ 120 w 294"/>
                  <a:gd name="T41" fmla="*/ 122 h 122"/>
                  <a:gd name="T42" fmla="*/ 146 w 294"/>
                  <a:gd name="T43" fmla="*/ 120 h 122"/>
                  <a:gd name="T44" fmla="*/ 160 w 294"/>
                  <a:gd name="T45" fmla="*/ 118 h 122"/>
                  <a:gd name="T46" fmla="*/ 172 w 294"/>
                  <a:gd name="T47" fmla="*/ 114 h 122"/>
                  <a:gd name="T48" fmla="*/ 198 w 294"/>
                  <a:gd name="T49" fmla="*/ 108 h 122"/>
                  <a:gd name="T50" fmla="*/ 224 w 294"/>
                  <a:gd name="T51" fmla="*/ 98 h 122"/>
                  <a:gd name="T52" fmla="*/ 248 w 294"/>
                  <a:gd name="T53" fmla="*/ 84 h 122"/>
                  <a:gd name="T54" fmla="*/ 262 w 294"/>
                  <a:gd name="T55" fmla="*/ 76 h 122"/>
                  <a:gd name="T56" fmla="*/ 272 w 294"/>
                  <a:gd name="T57" fmla="*/ 68 h 122"/>
                  <a:gd name="T58" fmla="*/ 286 w 294"/>
                  <a:gd name="T59" fmla="*/ 52 h 122"/>
                  <a:gd name="T60" fmla="*/ 294 w 294"/>
                  <a:gd name="T61" fmla="*/ 36 h 122"/>
                  <a:gd name="T62" fmla="*/ 288 w 294"/>
                  <a:gd name="T63" fmla="*/ 0 h 122"/>
                  <a:gd name="T64" fmla="*/ 284 w 294"/>
                  <a:gd name="T65" fmla="*/ 8 h 122"/>
                  <a:gd name="T66" fmla="*/ 274 w 294"/>
                  <a:gd name="T67" fmla="*/ 26 h 122"/>
                  <a:gd name="T68" fmla="*/ 266 w 294"/>
                  <a:gd name="T69" fmla="*/ 3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4" h="122">
                    <a:moveTo>
                      <a:pt x="266" y="34"/>
                    </a:moveTo>
                    <a:lnTo>
                      <a:pt x="266" y="34"/>
                    </a:lnTo>
                    <a:lnTo>
                      <a:pt x="256" y="42"/>
                    </a:lnTo>
                    <a:lnTo>
                      <a:pt x="242" y="50"/>
                    </a:lnTo>
                    <a:lnTo>
                      <a:pt x="242" y="50"/>
                    </a:lnTo>
                    <a:lnTo>
                      <a:pt x="218" y="64"/>
                    </a:lnTo>
                    <a:lnTo>
                      <a:pt x="218" y="64"/>
                    </a:lnTo>
                    <a:lnTo>
                      <a:pt x="192" y="72"/>
                    </a:lnTo>
                    <a:lnTo>
                      <a:pt x="192" y="72"/>
                    </a:lnTo>
                    <a:lnTo>
                      <a:pt x="166" y="80"/>
                    </a:lnTo>
                    <a:lnTo>
                      <a:pt x="166" y="80"/>
                    </a:lnTo>
                    <a:lnTo>
                      <a:pt x="154" y="82"/>
                    </a:lnTo>
                    <a:lnTo>
                      <a:pt x="154" y="82"/>
                    </a:lnTo>
                    <a:lnTo>
                      <a:pt x="140" y="84"/>
                    </a:lnTo>
                    <a:lnTo>
                      <a:pt x="140" y="84"/>
                    </a:lnTo>
                    <a:lnTo>
                      <a:pt x="114" y="88"/>
                    </a:lnTo>
                    <a:lnTo>
                      <a:pt x="114" y="88"/>
                    </a:lnTo>
                    <a:lnTo>
                      <a:pt x="86" y="88"/>
                    </a:lnTo>
                    <a:lnTo>
                      <a:pt x="86" y="88"/>
                    </a:lnTo>
                    <a:lnTo>
                      <a:pt x="58" y="84"/>
                    </a:lnTo>
                    <a:lnTo>
                      <a:pt x="58" y="84"/>
                    </a:lnTo>
                    <a:lnTo>
                      <a:pt x="44" y="82"/>
                    </a:lnTo>
                    <a:lnTo>
                      <a:pt x="30" y="78"/>
                    </a:lnTo>
                    <a:lnTo>
                      <a:pt x="30" y="78"/>
                    </a:lnTo>
                    <a:lnTo>
                      <a:pt x="20" y="72"/>
                    </a:lnTo>
                    <a:lnTo>
                      <a:pt x="12" y="68"/>
                    </a:lnTo>
                    <a:lnTo>
                      <a:pt x="4" y="62"/>
                    </a:lnTo>
                    <a:lnTo>
                      <a:pt x="0" y="54"/>
                    </a:lnTo>
                    <a:lnTo>
                      <a:pt x="0" y="54"/>
                    </a:lnTo>
                    <a:lnTo>
                      <a:pt x="6" y="90"/>
                    </a:lnTo>
                    <a:lnTo>
                      <a:pt x="6" y="90"/>
                    </a:lnTo>
                    <a:lnTo>
                      <a:pt x="12" y="96"/>
                    </a:lnTo>
                    <a:lnTo>
                      <a:pt x="18" y="102"/>
                    </a:lnTo>
                    <a:lnTo>
                      <a:pt x="26" y="106"/>
                    </a:lnTo>
                    <a:lnTo>
                      <a:pt x="36" y="112"/>
                    </a:lnTo>
                    <a:lnTo>
                      <a:pt x="36" y="112"/>
                    </a:lnTo>
                    <a:lnTo>
                      <a:pt x="50" y="116"/>
                    </a:lnTo>
                    <a:lnTo>
                      <a:pt x="66" y="118"/>
                    </a:lnTo>
                    <a:lnTo>
                      <a:pt x="66" y="118"/>
                    </a:lnTo>
                    <a:lnTo>
                      <a:pt x="92" y="122"/>
                    </a:lnTo>
                    <a:lnTo>
                      <a:pt x="92" y="122"/>
                    </a:lnTo>
                    <a:lnTo>
                      <a:pt x="120" y="122"/>
                    </a:lnTo>
                    <a:lnTo>
                      <a:pt x="120" y="122"/>
                    </a:lnTo>
                    <a:lnTo>
                      <a:pt x="146" y="120"/>
                    </a:lnTo>
                    <a:lnTo>
                      <a:pt x="146" y="120"/>
                    </a:lnTo>
                    <a:lnTo>
                      <a:pt x="160" y="118"/>
                    </a:lnTo>
                    <a:lnTo>
                      <a:pt x="160" y="118"/>
                    </a:lnTo>
                    <a:lnTo>
                      <a:pt x="172" y="114"/>
                    </a:lnTo>
                    <a:lnTo>
                      <a:pt x="172" y="114"/>
                    </a:lnTo>
                    <a:lnTo>
                      <a:pt x="198" y="108"/>
                    </a:lnTo>
                    <a:lnTo>
                      <a:pt x="198" y="108"/>
                    </a:lnTo>
                    <a:lnTo>
                      <a:pt x="224" y="98"/>
                    </a:lnTo>
                    <a:lnTo>
                      <a:pt x="224" y="98"/>
                    </a:lnTo>
                    <a:lnTo>
                      <a:pt x="248" y="84"/>
                    </a:lnTo>
                    <a:lnTo>
                      <a:pt x="248" y="84"/>
                    </a:lnTo>
                    <a:lnTo>
                      <a:pt x="262" y="76"/>
                    </a:lnTo>
                    <a:lnTo>
                      <a:pt x="272" y="68"/>
                    </a:lnTo>
                    <a:lnTo>
                      <a:pt x="272" y="68"/>
                    </a:lnTo>
                    <a:lnTo>
                      <a:pt x="280" y="60"/>
                    </a:lnTo>
                    <a:lnTo>
                      <a:pt x="286" y="52"/>
                    </a:lnTo>
                    <a:lnTo>
                      <a:pt x="292" y="44"/>
                    </a:lnTo>
                    <a:lnTo>
                      <a:pt x="294" y="36"/>
                    </a:lnTo>
                    <a:lnTo>
                      <a:pt x="294" y="36"/>
                    </a:lnTo>
                    <a:lnTo>
                      <a:pt x="288" y="0"/>
                    </a:lnTo>
                    <a:lnTo>
                      <a:pt x="288" y="0"/>
                    </a:lnTo>
                    <a:lnTo>
                      <a:pt x="284" y="8"/>
                    </a:lnTo>
                    <a:lnTo>
                      <a:pt x="280" y="18"/>
                    </a:lnTo>
                    <a:lnTo>
                      <a:pt x="274" y="26"/>
                    </a:lnTo>
                    <a:lnTo>
                      <a:pt x="266" y="34"/>
                    </a:lnTo>
                    <a:lnTo>
                      <a:pt x="266" y="34"/>
                    </a:lnTo>
                    <a:close/>
                  </a:path>
                </a:pathLst>
              </a:custGeom>
              <a:solidFill>
                <a:srgbClr val="C081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8" name="Freeform 60"/>
              <p:cNvSpPr>
                <a:spLocks noEditPoints="1"/>
              </p:cNvSpPr>
              <p:nvPr/>
            </p:nvSpPr>
            <p:spPr bwMode="auto">
              <a:xfrm>
                <a:off x="5664395" y="3814815"/>
                <a:ext cx="201030" cy="124777"/>
              </a:xfrm>
              <a:custGeom>
                <a:avLst/>
                <a:gdLst>
                  <a:gd name="T0" fmla="*/ 110 w 116"/>
                  <a:gd name="T1" fmla="*/ 66 h 72"/>
                  <a:gd name="T2" fmla="*/ 98 w 116"/>
                  <a:gd name="T3" fmla="*/ 58 h 72"/>
                  <a:gd name="T4" fmla="*/ 80 w 116"/>
                  <a:gd name="T5" fmla="*/ 68 h 72"/>
                  <a:gd name="T6" fmla="*/ 72 w 116"/>
                  <a:gd name="T7" fmla="*/ 70 h 72"/>
                  <a:gd name="T8" fmla="*/ 62 w 116"/>
                  <a:gd name="T9" fmla="*/ 72 h 72"/>
                  <a:gd name="T10" fmla="*/ 44 w 116"/>
                  <a:gd name="T11" fmla="*/ 66 h 72"/>
                  <a:gd name="T12" fmla="*/ 54 w 116"/>
                  <a:gd name="T13" fmla="*/ 56 h 72"/>
                  <a:gd name="T14" fmla="*/ 64 w 116"/>
                  <a:gd name="T15" fmla="*/ 58 h 72"/>
                  <a:gd name="T16" fmla="*/ 72 w 116"/>
                  <a:gd name="T17" fmla="*/ 60 h 72"/>
                  <a:gd name="T18" fmla="*/ 90 w 116"/>
                  <a:gd name="T19" fmla="*/ 54 h 72"/>
                  <a:gd name="T20" fmla="*/ 74 w 116"/>
                  <a:gd name="T21" fmla="*/ 44 h 72"/>
                  <a:gd name="T22" fmla="*/ 58 w 116"/>
                  <a:gd name="T23" fmla="*/ 34 h 72"/>
                  <a:gd name="T24" fmla="*/ 38 w 116"/>
                  <a:gd name="T25" fmla="*/ 42 h 72"/>
                  <a:gd name="T26" fmla="*/ 28 w 116"/>
                  <a:gd name="T27" fmla="*/ 44 h 72"/>
                  <a:gd name="T28" fmla="*/ 20 w 116"/>
                  <a:gd name="T29" fmla="*/ 44 h 72"/>
                  <a:gd name="T30" fmla="*/ 6 w 116"/>
                  <a:gd name="T31" fmla="*/ 40 h 72"/>
                  <a:gd name="T32" fmla="*/ 2 w 116"/>
                  <a:gd name="T33" fmla="*/ 38 h 72"/>
                  <a:gd name="T34" fmla="*/ 0 w 116"/>
                  <a:gd name="T35" fmla="*/ 30 h 72"/>
                  <a:gd name="T36" fmla="*/ 2 w 116"/>
                  <a:gd name="T37" fmla="*/ 24 h 72"/>
                  <a:gd name="T38" fmla="*/ 16 w 116"/>
                  <a:gd name="T39" fmla="*/ 10 h 72"/>
                  <a:gd name="T40" fmla="*/ 12 w 116"/>
                  <a:gd name="T41" fmla="*/ 8 h 72"/>
                  <a:gd name="T42" fmla="*/ 18 w 116"/>
                  <a:gd name="T43" fmla="*/ 4 h 72"/>
                  <a:gd name="T44" fmla="*/ 22 w 116"/>
                  <a:gd name="T45" fmla="*/ 6 h 72"/>
                  <a:gd name="T46" fmla="*/ 34 w 116"/>
                  <a:gd name="T47" fmla="*/ 2 h 72"/>
                  <a:gd name="T48" fmla="*/ 44 w 116"/>
                  <a:gd name="T49" fmla="*/ 0 h 72"/>
                  <a:gd name="T50" fmla="*/ 64 w 116"/>
                  <a:gd name="T51" fmla="*/ 2 h 72"/>
                  <a:gd name="T52" fmla="*/ 54 w 116"/>
                  <a:gd name="T53" fmla="*/ 10 h 72"/>
                  <a:gd name="T54" fmla="*/ 48 w 116"/>
                  <a:gd name="T55" fmla="*/ 8 h 72"/>
                  <a:gd name="T56" fmla="*/ 42 w 116"/>
                  <a:gd name="T57" fmla="*/ 8 h 72"/>
                  <a:gd name="T58" fmla="*/ 30 w 116"/>
                  <a:gd name="T59" fmla="*/ 10 h 72"/>
                  <a:gd name="T60" fmla="*/ 44 w 116"/>
                  <a:gd name="T61" fmla="*/ 18 h 72"/>
                  <a:gd name="T62" fmla="*/ 56 w 116"/>
                  <a:gd name="T63" fmla="*/ 26 h 72"/>
                  <a:gd name="T64" fmla="*/ 70 w 116"/>
                  <a:gd name="T65" fmla="*/ 20 h 72"/>
                  <a:gd name="T66" fmla="*/ 82 w 116"/>
                  <a:gd name="T67" fmla="*/ 16 h 72"/>
                  <a:gd name="T68" fmla="*/ 94 w 116"/>
                  <a:gd name="T69" fmla="*/ 16 h 72"/>
                  <a:gd name="T70" fmla="*/ 104 w 116"/>
                  <a:gd name="T71" fmla="*/ 20 h 72"/>
                  <a:gd name="T72" fmla="*/ 114 w 116"/>
                  <a:gd name="T73" fmla="*/ 30 h 72"/>
                  <a:gd name="T74" fmla="*/ 114 w 116"/>
                  <a:gd name="T75" fmla="*/ 34 h 72"/>
                  <a:gd name="T76" fmla="*/ 112 w 116"/>
                  <a:gd name="T77" fmla="*/ 44 h 72"/>
                  <a:gd name="T78" fmla="*/ 104 w 116"/>
                  <a:gd name="T79" fmla="*/ 54 h 72"/>
                  <a:gd name="T80" fmla="*/ 116 w 116"/>
                  <a:gd name="T81" fmla="*/ 60 h 72"/>
                  <a:gd name="T82" fmla="*/ 110 w 116"/>
                  <a:gd name="T83" fmla="*/ 66 h 72"/>
                  <a:gd name="T84" fmla="*/ 24 w 116"/>
                  <a:gd name="T85" fmla="*/ 14 h 72"/>
                  <a:gd name="T86" fmla="*/ 18 w 116"/>
                  <a:gd name="T87" fmla="*/ 20 h 72"/>
                  <a:gd name="T88" fmla="*/ 16 w 116"/>
                  <a:gd name="T89" fmla="*/ 24 h 72"/>
                  <a:gd name="T90" fmla="*/ 20 w 116"/>
                  <a:gd name="T91" fmla="*/ 32 h 72"/>
                  <a:gd name="T92" fmla="*/ 24 w 116"/>
                  <a:gd name="T93" fmla="*/ 34 h 72"/>
                  <a:gd name="T94" fmla="*/ 32 w 116"/>
                  <a:gd name="T95" fmla="*/ 34 h 72"/>
                  <a:gd name="T96" fmla="*/ 48 w 116"/>
                  <a:gd name="T97" fmla="*/ 30 h 72"/>
                  <a:gd name="T98" fmla="*/ 36 w 116"/>
                  <a:gd name="T99" fmla="*/ 22 h 72"/>
                  <a:gd name="T100" fmla="*/ 24 w 116"/>
                  <a:gd name="T101" fmla="*/ 14 h 72"/>
                  <a:gd name="T102" fmla="*/ 96 w 116"/>
                  <a:gd name="T103" fmla="*/ 48 h 72"/>
                  <a:gd name="T104" fmla="*/ 96 w 116"/>
                  <a:gd name="T105" fmla="*/ 48 h 72"/>
                  <a:gd name="T106" fmla="*/ 100 w 116"/>
                  <a:gd name="T107" fmla="*/ 36 h 72"/>
                  <a:gd name="T108" fmla="*/ 98 w 116"/>
                  <a:gd name="T109" fmla="*/ 32 h 72"/>
                  <a:gd name="T110" fmla="*/ 94 w 116"/>
                  <a:gd name="T111" fmla="*/ 28 h 72"/>
                  <a:gd name="T112" fmla="*/ 82 w 116"/>
                  <a:gd name="T113" fmla="*/ 26 h 72"/>
                  <a:gd name="T114" fmla="*/ 76 w 116"/>
                  <a:gd name="T115" fmla="*/ 28 h 72"/>
                  <a:gd name="T116" fmla="*/ 66 w 116"/>
                  <a:gd name="T117" fmla="*/ 30 h 72"/>
                  <a:gd name="T118" fmla="*/ 80 w 116"/>
                  <a:gd name="T119" fmla="*/ 40 h 72"/>
                  <a:gd name="T120" fmla="*/ 96 w 116"/>
                  <a:gd name="T121" fmla="*/ 4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6" h="72">
                    <a:moveTo>
                      <a:pt x="110" y="66"/>
                    </a:moveTo>
                    <a:lnTo>
                      <a:pt x="110" y="66"/>
                    </a:lnTo>
                    <a:lnTo>
                      <a:pt x="98" y="58"/>
                    </a:lnTo>
                    <a:lnTo>
                      <a:pt x="98" y="58"/>
                    </a:lnTo>
                    <a:lnTo>
                      <a:pt x="90" y="64"/>
                    </a:lnTo>
                    <a:lnTo>
                      <a:pt x="80" y="68"/>
                    </a:lnTo>
                    <a:lnTo>
                      <a:pt x="80" y="68"/>
                    </a:lnTo>
                    <a:lnTo>
                      <a:pt x="72" y="70"/>
                    </a:lnTo>
                    <a:lnTo>
                      <a:pt x="62" y="72"/>
                    </a:lnTo>
                    <a:lnTo>
                      <a:pt x="62" y="72"/>
                    </a:lnTo>
                    <a:lnTo>
                      <a:pt x="52" y="70"/>
                    </a:lnTo>
                    <a:lnTo>
                      <a:pt x="44" y="66"/>
                    </a:lnTo>
                    <a:lnTo>
                      <a:pt x="44" y="66"/>
                    </a:lnTo>
                    <a:lnTo>
                      <a:pt x="54" y="56"/>
                    </a:lnTo>
                    <a:lnTo>
                      <a:pt x="54" y="56"/>
                    </a:lnTo>
                    <a:lnTo>
                      <a:pt x="64" y="58"/>
                    </a:lnTo>
                    <a:lnTo>
                      <a:pt x="72" y="60"/>
                    </a:lnTo>
                    <a:lnTo>
                      <a:pt x="72" y="60"/>
                    </a:lnTo>
                    <a:lnTo>
                      <a:pt x="82" y="58"/>
                    </a:lnTo>
                    <a:lnTo>
                      <a:pt x="90" y="54"/>
                    </a:lnTo>
                    <a:lnTo>
                      <a:pt x="90" y="54"/>
                    </a:lnTo>
                    <a:lnTo>
                      <a:pt x="74" y="44"/>
                    </a:lnTo>
                    <a:lnTo>
                      <a:pt x="74" y="44"/>
                    </a:lnTo>
                    <a:lnTo>
                      <a:pt x="58" y="34"/>
                    </a:lnTo>
                    <a:lnTo>
                      <a:pt x="58" y="34"/>
                    </a:lnTo>
                    <a:lnTo>
                      <a:pt x="38" y="42"/>
                    </a:lnTo>
                    <a:lnTo>
                      <a:pt x="38" y="42"/>
                    </a:lnTo>
                    <a:lnTo>
                      <a:pt x="28" y="44"/>
                    </a:lnTo>
                    <a:lnTo>
                      <a:pt x="20" y="44"/>
                    </a:lnTo>
                    <a:lnTo>
                      <a:pt x="20" y="44"/>
                    </a:lnTo>
                    <a:lnTo>
                      <a:pt x="14" y="44"/>
                    </a:lnTo>
                    <a:lnTo>
                      <a:pt x="6" y="40"/>
                    </a:lnTo>
                    <a:lnTo>
                      <a:pt x="6" y="40"/>
                    </a:lnTo>
                    <a:lnTo>
                      <a:pt x="2" y="38"/>
                    </a:lnTo>
                    <a:lnTo>
                      <a:pt x="0" y="34"/>
                    </a:lnTo>
                    <a:lnTo>
                      <a:pt x="0" y="30"/>
                    </a:lnTo>
                    <a:lnTo>
                      <a:pt x="2" y="24"/>
                    </a:lnTo>
                    <a:lnTo>
                      <a:pt x="2" y="24"/>
                    </a:lnTo>
                    <a:lnTo>
                      <a:pt x="6" y="18"/>
                    </a:lnTo>
                    <a:lnTo>
                      <a:pt x="16" y="10"/>
                    </a:lnTo>
                    <a:lnTo>
                      <a:pt x="16" y="10"/>
                    </a:lnTo>
                    <a:lnTo>
                      <a:pt x="12" y="8"/>
                    </a:lnTo>
                    <a:lnTo>
                      <a:pt x="12" y="8"/>
                    </a:lnTo>
                    <a:lnTo>
                      <a:pt x="18" y="4"/>
                    </a:lnTo>
                    <a:lnTo>
                      <a:pt x="18" y="4"/>
                    </a:lnTo>
                    <a:lnTo>
                      <a:pt x="22" y="6"/>
                    </a:lnTo>
                    <a:lnTo>
                      <a:pt x="22" y="6"/>
                    </a:lnTo>
                    <a:lnTo>
                      <a:pt x="34" y="2"/>
                    </a:lnTo>
                    <a:lnTo>
                      <a:pt x="44" y="0"/>
                    </a:lnTo>
                    <a:lnTo>
                      <a:pt x="44" y="0"/>
                    </a:lnTo>
                    <a:lnTo>
                      <a:pt x="54" y="0"/>
                    </a:lnTo>
                    <a:lnTo>
                      <a:pt x="64" y="2"/>
                    </a:lnTo>
                    <a:lnTo>
                      <a:pt x="64" y="2"/>
                    </a:lnTo>
                    <a:lnTo>
                      <a:pt x="54" y="10"/>
                    </a:lnTo>
                    <a:lnTo>
                      <a:pt x="54" y="10"/>
                    </a:lnTo>
                    <a:lnTo>
                      <a:pt x="48" y="8"/>
                    </a:lnTo>
                    <a:lnTo>
                      <a:pt x="42" y="8"/>
                    </a:lnTo>
                    <a:lnTo>
                      <a:pt x="42" y="8"/>
                    </a:lnTo>
                    <a:lnTo>
                      <a:pt x="30" y="10"/>
                    </a:lnTo>
                    <a:lnTo>
                      <a:pt x="30" y="10"/>
                    </a:lnTo>
                    <a:lnTo>
                      <a:pt x="44" y="18"/>
                    </a:lnTo>
                    <a:lnTo>
                      <a:pt x="44" y="18"/>
                    </a:lnTo>
                    <a:lnTo>
                      <a:pt x="56" y="26"/>
                    </a:lnTo>
                    <a:lnTo>
                      <a:pt x="56" y="26"/>
                    </a:lnTo>
                    <a:lnTo>
                      <a:pt x="70" y="20"/>
                    </a:lnTo>
                    <a:lnTo>
                      <a:pt x="70" y="20"/>
                    </a:lnTo>
                    <a:lnTo>
                      <a:pt x="82" y="16"/>
                    </a:lnTo>
                    <a:lnTo>
                      <a:pt x="82" y="16"/>
                    </a:lnTo>
                    <a:lnTo>
                      <a:pt x="94" y="16"/>
                    </a:lnTo>
                    <a:lnTo>
                      <a:pt x="94" y="16"/>
                    </a:lnTo>
                    <a:lnTo>
                      <a:pt x="104" y="20"/>
                    </a:lnTo>
                    <a:lnTo>
                      <a:pt x="104" y="20"/>
                    </a:lnTo>
                    <a:lnTo>
                      <a:pt x="112" y="26"/>
                    </a:lnTo>
                    <a:lnTo>
                      <a:pt x="114" y="30"/>
                    </a:lnTo>
                    <a:lnTo>
                      <a:pt x="114" y="34"/>
                    </a:lnTo>
                    <a:lnTo>
                      <a:pt x="114" y="34"/>
                    </a:lnTo>
                    <a:lnTo>
                      <a:pt x="114" y="38"/>
                    </a:lnTo>
                    <a:lnTo>
                      <a:pt x="112" y="44"/>
                    </a:lnTo>
                    <a:lnTo>
                      <a:pt x="104" y="54"/>
                    </a:lnTo>
                    <a:lnTo>
                      <a:pt x="104" y="54"/>
                    </a:lnTo>
                    <a:lnTo>
                      <a:pt x="116" y="60"/>
                    </a:lnTo>
                    <a:lnTo>
                      <a:pt x="116" y="60"/>
                    </a:lnTo>
                    <a:lnTo>
                      <a:pt x="110" y="66"/>
                    </a:lnTo>
                    <a:lnTo>
                      <a:pt x="110" y="66"/>
                    </a:lnTo>
                    <a:close/>
                    <a:moveTo>
                      <a:pt x="24" y="14"/>
                    </a:moveTo>
                    <a:lnTo>
                      <a:pt x="24" y="14"/>
                    </a:lnTo>
                    <a:lnTo>
                      <a:pt x="24" y="14"/>
                    </a:lnTo>
                    <a:lnTo>
                      <a:pt x="18" y="20"/>
                    </a:lnTo>
                    <a:lnTo>
                      <a:pt x="16" y="24"/>
                    </a:lnTo>
                    <a:lnTo>
                      <a:pt x="16" y="24"/>
                    </a:lnTo>
                    <a:lnTo>
                      <a:pt x="16" y="28"/>
                    </a:lnTo>
                    <a:lnTo>
                      <a:pt x="20" y="32"/>
                    </a:lnTo>
                    <a:lnTo>
                      <a:pt x="20" y="32"/>
                    </a:lnTo>
                    <a:lnTo>
                      <a:pt x="24" y="34"/>
                    </a:lnTo>
                    <a:lnTo>
                      <a:pt x="32" y="34"/>
                    </a:lnTo>
                    <a:lnTo>
                      <a:pt x="32" y="34"/>
                    </a:lnTo>
                    <a:lnTo>
                      <a:pt x="38" y="32"/>
                    </a:lnTo>
                    <a:lnTo>
                      <a:pt x="48" y="30"/>
                    </a:lnTo>
                    <a:lnTo>
                      <a:pt x="48" y="30"/>
                    </a:lnTo>
                    <a:lnTo>
                      <a:pt x="36" y="22"/>
                    </a:lnTo>
                    <a:lnTo>
                      <a:pt x="36" y="22"/>
                    </a:lnTo>
                    <a:lnTo>
                      <a:pt x="24" y="14"/>
                    </a:lnTo>
                    <a:lnTo>
                      <a:pt x="24" y="14"/>
                    </a:lnTo>
                    <a:close/>
                    <a:moveTo>
                      <a:pt x="96" y="48"/>
                    </a:moveTo>
                    <a:lnTo>
                      <a:pt x="96" y="48"/>
                    </a:lnTo>
                    <a:lnTo>
                      <a:pt x="96" y="48"/>
                    </a:lnTo>
                    <a:lnTo>
                      <a:pt x="100" y="42"/>
                    </a:lnTo>
                    <a:lnTo>
                      <a:pt x="100" y="36"/>
                    </a:lnTo>
                    <a:lnTo>
                      <a:pt x="100" y="36"/>
                    </a:lnTo>
                    <a:lnTo>
                      <a:pt x="98" y="32"/>
                    </a:lnTo>
                    <a:lnTo>
                      <a:pt x="94" y="28"/>
                    </a:lnTo>
                    <a:lnTo>
                      <a:pt x="94" y="28"/>
                    </a:lnTo>
                    <a:lnTo>
                      <a:pt x="88" y="26"/>
                    </a:lnTo>
                    <a:lnTo>
                      <a:pt x="82" y="26"/>
                    </a:lnTo>
                    <a:lnTo>
                      <a:pt x="82" y="26"/>
                    </a:lnTo>
                    <a:lnTo>
                      <a:pt x="76" y="28"/>
                    </a:lnTo>
                    <a:lnTo>
                      <a:pt x="66" y="30"/>
                    </a:lnTo>
                    <a:lnTo>
                      <a:pt x="66" y="30"/>
                    </a:lnTo>
                    <a:lnTo>
                      <a:pt x="80" y="40"/>
                    </a:lnTo>
                    <a:lnTo>
                      <a:pt x="80" y="40"/>
                    </a:lnTo>
                    <a:lnTo>
                      <a:pt x="96" y="48"/>
                    </a:lnTo>
                    <a:lnTo>
                      <a:pt x="96" y="48"/>
                    </a:lnTo>
                    <a:close/>
                  </a:path>
                </a:pathLst>
              </a:custGeom>
              <a:solidFill>
                <a:srgbClr val="8057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9" name="Freeform 61"/>
              <p:cNvSpPr>
                <a:spLocks/>
              </p:cNvSpPr>
              <p:nvPr/>
            </p:nvSpPr>
            <p:spPr bwMode="auto">
              <a:xfrm>
                <a:off x="5539617" y="3679640"/>
                <a:ext cx="502576" cy="246088"/>
              </a:xfrm>
              <a:custGeom>
                <a:avLst/>
                <a:gdLst>
                  <a:gd name="T0" fmla="*/ 134 w 290"/>
                  <a:gd name="T1" fmla="*/ 6 h 142"/>
                  <a:gd name="T2" fmla="*/ 134 w 290"/>
                  <a:gd name="T3" fmla="*/ 6 h 142"/>
                  <a:gd name="T4" fmla="*/ 104 w 290"/>
                  <a:gd name="T5" fmla="*/ 12 h 142"/>
                  <a:gd name="T6" fmla="*/ 78 w 290"/>
                  <a:gd name="T7" fmla="*/ 20 h 142"/>
                  <a:gd name="T8" fmla="*/ 54 w 290"/>
                  <a:gd name="T9" fmla="*/ 32 h 142"/>
                  <a:gd name="T10" fmla="*/ 34 w 290"/>
                  <a:gd name="T11" fmla="*/ 44 h 142"/>
                  <a:gd name="T12" fmla="*/ 20 w 290"/>
                  <a:gd name="T13" fmla="*/ 56 h 142"/>
                  <a:gd name="T14" fmla="*/ 8 w 290"/>
                  <a:gd name="T15" fmla="*/ 70 h 142"/>
                  <a:gd name="T16" fmla="*/ 4 w 290"/>
                  <a:gd name="T17" fmla="*/ 76 h 142"/>
                  <a:gd name="T18" fmla="*/ 2 w 290"/>
                  <a:gd name="T19" fmla="*/ 84 h 142"/>
                  <a:gd name="T20" fmla="*/ 0 w 290"/>
                  <a:gd name="T21" fmla="*/ 90 h 142"/>
                  <a:gd name="T22" fmla="*/ 2 w 290"/>
                  <a:gd name="T23" fmla="*/ 98 h 142"/>
                  <a:gd name="T24" fmla="*/ 2 w 290"/>
                  <a:gd name="T25" fmla="*/ 98 h 142"/>
                  <a:gd name="T26" fmla="*/ 4 w 290"/>
                  <a:gd name="T27" fmla="*/ 104 h 142"/>
                  <a:gd name="T28" fmla="*/ 6 w 290"/>
                  <a:gd name="T29" fmla="*/ 110 h 142"/>
                  <a:gd name="T30" fmla="*/ 12 w 290"/>
                  <a:gd name="T31" fmla="*/ 116 h 142"/>
                  <a:gd name="T32" fmla="*/ 18 w 290"/>
                  <a:gd name="T33" fmla="*/ 122 h 142"/>
                  <a:gd name="T34" fmla="*/ 32 w 290"/>
                  <a:gd name="T35" fmla="*/ 130 h 142"/>
                  <a:gd name="T36" fmla="*/ 52 w 290"/>
                  <a:gd name="T37" fmla="*/ 136 h 142"/>
                  <a:gd name="T38" fmla="*/ 76 w 290"/>
                  <a:gd name="T39" fmla="*/ 140 h 142"/>
                  <a:gd name="T40" fmla="*/ 100 w 290"/>
                  <a:gd name="T41" fmla="*/ 142 h 142"/>
                  <a:gd name="T42" fmla="*/ 128 w 290"/>
                  <a:gd name="T43" fmla="*/ 140 h 142"/>
                  <a:gd name="T44" fmla="*/ 158 w 290"/>
                  <a:gd name="T45" fmla="*/ 136 h 142"/>
                  <a:gd name="T46" fmla="*/ 158 w 290"/>
                  <a:gd name="T47" fmla="*/ 136 h 142"/>
                  <a:gd name="T48" fmla="*/ 186 w 290"/>
                  <a:gd name="T49" fmla="*/ 130 h 142"/>
                  <a:gd name="T50" fmla="*/ 212 w 290"/>
                  <a:gd name="T51" fmla="*/ 120 h 142"/>
                  <a:gd name="T52" fmla="*/ 236 w 290"/>
                  <a:gd name="T53" fmla="*/ 110 h 142"/>
                  <a:gd name="T54" fmla="*/ 256 w 290"/>
                  <a:gd name="T55" fmla="*/ 98 h 142"/>
                  <a:gd name="T56" fmla="*/ 272 w 290"/>
                  <a:gd name="T57" fmla="*/ 86 h 142"/>
                  <a:gd name="T58" fmla="*/ 282 w 290"/>
                  <a:gd name="T59" fmla="*/ 72 h 142"/>
                  <a:gd name="T60" fmla="*/ 286 w 290"/>
                  <a:gd name="T61" fmla="*/ 64 h 142"/>
                  <a:gd name="T62" fmla="*/ 288 w 290"/>
                  <a:gd name="T63" fmla="*/ 58 h 142"/>
                  <a:gd name="T64" fmla="*/ 290 w 290"/>
                  <a:gd name="T65" fmla="*/ 50 h 142"/>
                  <a:gd name="T66" fmla="*/ 290 w 290"/>
                  <a:gd name="T67" fmla="*/ 44 h 142"/>
                  <a:gd name="T68" fmla="*/ 290 w 290"/>
                  <a:gd name="T69" fmla="*/ 44 h 142"/>
                  <a:gd name="T70" fmla="*/ 288 w 290"/>
                  <a:gd name="T71" fmla="*/ 38 h 142"/>
                  <a:gd name="T72" fmla="*/ 284 w 290"/>
                  <a:gd name="T73" fmla="*/ 32 h 142"/>
                  <a:gd name="T74" fmla="*/ 280 w 290"/>
                  <a:gd name="T75" fmla="*/ 26 h 142"/>
                  <a:gd name="T76" fmla="*/ 274 w 290"/>
                  <a:gd name="T77" fmla="*/ 20 h 142"/>
                  <a:gd name="T78" fmla="*/ 258 w 290"/>
                  <a:gd name="T79" fmla="*/ 12 h 142"/>
                  <a:gd name="T80" fmla="*/ 238 w 290"/>
                  <a:gd name="T81" fmla="*/ 6 h 142"/>
                  <a:gd name="T82" fmla="*/ 216 w 290"/>
                  <a:gd name="T83" fmla="*/ 2 h 142"/>
                  <a:gd name="T84" fmla="*/ 190 w 290"/>
                  <a:gd name="T85" fmla="*/ 0 h 142"/>
                  <a:gd name="T86" fmla="*/ 162 w 290"/>
                  <a:gd name="T87" fmla="*/ 2 h 142"/>
                  <a:gd name="T88" fmla="*/ 134 w 290"/>
                  <a:gd name="T89" fmla="*/ 6 h 142"/>
                  <a:gd name="T90" fmla="*/ 134 w 290"/>
                  <a:gd name="T91" fmla="*/ 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90" h="142">
                    <a:moveTo>
                      <a:pt x="134" y="6"/>
                    </a:moveTo>
                    <a:lnTo>
                      <a:pt x="134" y="6"/>
                    </a:lnTo>
                    <a:lnTo>
                      <a:pt x="104" y="12"/>
                    </a:lnTo>
                    <a:lnTo>
                      <a:pt x="78" y="20"/>
                    </a:lnTo>
                    <a:lnTo>
                      <a:pt x="54" y="32"/>
                    </a:lnTo>
                    <a:lnTo>
                      <a:pt x="34" y="44"/>
                    </a:lnTo>
                    <a:lnTo>
                      <a:pt x="20" y="56"/>
                    </a:lnTo>
                    <a:lnTo>
                      <a:pt x="8" y="70"/>
                    </a:lnTo>
                    <a:lnTo>
                      <a:pt x="4" y="76"/>
                    </a:lnTo>
                    <a:lnTo>
                      <a:pt x="2" y="84"/>
                    </a:lnTo>
                    <a:lnTo>
                      <a:pt x="0" y="90"/>
                    </a:lnTo>
                    <a:lnTo>
                      <a:pt x="2" y="98"/>
                    </a:lnTo>
                    <a:lnTo>
                      <a:pt x="2" y="98"/>
                    </a:lnTo>
                    <a:lnTo>
                      <a:pt x="4" y="104"/>
                    </a:lnTo>
                    <a:lnTo>
                      <a:pt x="6" y="110"/>
                    </a:lnTo>
                    <a:lnTo>
                      <a:pt x="12" y="116"/>
                    </a:lnTo>
                    <a:lnTo>
                      <a:pt x="18" y="122"/>
                    </a:lnTo>
                    <a:lnTo>
                      <a:pt x="32" y="130"/>
                    </a:lnTo>
                    <a:lnTo>
                      <a:pt x="52" y="136"/>
                    </a:lnTo>
                    <a:lnTo>
                      <a:pt x="76" y="140"/>
                    </a:lnTo>
                    <a:lnTo>
                      <a:pt x="100" y="142"/>
                    </a:lnTo>
                    <a:lnTo>
                      <a:pt x="128" y="140"/>
                    </a:lnTo>
                    <a:lnTo>
                      <a:pt x="158" y="136"/>
                    </a:lnTo>
                    <a:lnTo>
                      <a:pt x="158" y="136"/>
                    </a:lnTo>
                    <a:lnTo>
                      <a:pt x="186" y="130"/>
                    </a:lnTo>
                    <a:lnTo>
                      <a:pt x="212" y="120"/>
                    </a:lnTo>
                    <a:lnTo>
                      <a:pt x="236" y="110"/>
                    </a:lnTo>
                    <a:lnTo>
                      <a:pt x="256" y="98"/>
                    </a:lnTo>
                    <a:lnTo>
                      <a:pt x="272" y="86"/>
                    </a:lnTo>
                    <a:lnTo>
                      <a:pt x="282" y="72"/>
                    </a:lnTo>
                    <a:lnTo>
                      <a:pt x="286" y="64"/>
                    </a:lnTo>
                    <a:lnTo>
                      <a:pt x="288" y="58"/>
                    </a:lnTo>
                    <a:lnTo>
                      <a:pt x="290" y="50"/>
                    </a:lnTo>
                    <a:lnTo>
                      <a:pt x="290" y="44"/>
                    </a:lnTo>
                    <a:lnTo>
                      <a:pt x="290" y="44"/>
                    </a:lnTo>
                    <a:lnTo>
                      <a:pt x="288" y="38"/>
                    </a:lnTo>
                    <a:lnTo>
                      <a:pt x="284" y="32"/>
                    </a:lnTo>
                    <a:lnTo>
                      <a:pt x="280" y="26"/>
                    </a:lnTo>
                    <a:lnTo>
                      <a:pt x="274" y="20"/>
                    </a:lnTo>
                    <a:lnTo>
                      <a:pt x="258" y="12"/>
                    </a:lnTo>
                    <a:lnTo>
                      <a:pt x="238" y="6"/>
                    </a:lnTo>
                    <a:lnTo>
                      <a:pt x="216" y="2"/>
                    </a:lnTo>
                    <a:lnTo>
                      <a:pt x="190" y="0"/>
                    </a:lnTo>
                    <a:lnTo>
                      <a:pt x="162" y="2"/>
                    </a:lnTo>
                    <a:lnTo>
                      <a:pt x="134" y="6"/>
                    </a:lnTo>
                    <a:lnTo>
                      <a:pt x="134" y="6"/>
                    </a:lnTo>
                    <a:close/>
                  </a:path>
                </a:pathLst>
              </a:custGeom>
              <a:solidFill>
                <a:srgbClr val="ED9C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0" name="Freeform 62"/>
              <p:cNvSpPr>
                <a:spLocks/>
              </p:cNvSpPr>
              <p:nvPr/>
            </p:nvSpPr>
            <p:spPr bwMode="auto">
              <a:xfrm>
                <a:off x="5574278" y="3700436"/>
                <a:ext cx="433255" cy="183700"/>
              </a:xfrm>
              <a:custGeom>
                <a:avLst/>
                <a:gdLst>
                  <a:gd name="T0" fmla="*/ 116 w 250"/>
                  <a:gd name="T1" fmla="*/ 6 h 106"/>
                  <a:gd name="T2" fmla="*/ 116 w 250"/>
                  <a:gd name="T3" fmla="*/ 6 h 106"/>
                  <a:gd name="T4" fmla="*/ 92 w 250"/>
                  <a:gd name="T5" fmla="*/ 10 h 106"/>
                  <a:gd name="T6" fmla="*/ 68 w 250"/>
                  <a:gd name="T7" fmla="*/ 18 h 106"/>
                  <a:gd name="T8" fmla="*/ 46 w 250"/>
                  <a:gd name="T9" fmla="*/ 28 h 106"/>
                  <a:gd name="T10" fmla="*/ 24 w 250"/>
                  <a:gd name="T11" fmla="*/ 40 h 106"/>
                  <a:gd name="T12" fmla="*/ 24 w 250"/>
                  <a:gd name="T13" fmla="*/ 40 h 106"/>
                  <a:gd name="T14" fmla="*/ 16 w 250"/>
                  <a:gd name="T15" fmla="*/ 46 h 106"/>
                  <a:gd name="T16" fmla="*/ 8 w 250"/>
                  <a:gd name="T17" fmla="*/ 56 h 106"/>
                  <a:gd name="T18" fmla="*/ 0 w 250"/>
                  <a:gd name="T19" fmla="*/ 66 h 106"/>
                  <a:gd name="T20" fmla="*/ 0 w 250"/>
                  <a:gd name="T21" fmla="*/ 70 h 106"/>
                  <a:gd name="T22" fmla="*/ 0 w 250"/>
                  <a:gd name="T23" fmla="*/ 76 h 106"/>
                  <a:gd name="T24" fmla="*/ 0 w 250"/>
                  <a:gd name="T25" fmla="*/ 76 h 106"/>
                  <a:gd name="T26" fmla="*/ 0 w 250"/>
                  <a:gd name="T27" fmla="*/ 80 h 106"/>
                  <a:gd name="T28" fmla="*/ 4 w 250"/>
                  <a:gd name="T29" fmla="*/ 86 h 106"/>
                  <a:gd name="T30" fmla="*/ 14 w 250"/>
                  <a:gd name="T31" fmla="*/ 92 h 106"/>
                  <a:gd name="T32" fmla="*/ 26 w 250"/>
                  <a:gd name="T33" fmla="*/ 98 h 106"/>
                  <a:gd name="T34" fmla="*/ 36 w 250"/>
                  <a:gd name="T35" fmla="*/ 100 h 106"/>
                  <a:gd name="T36" fmla="*/ 36 w 250"/>
                  <a:gd name="T37" fmla="*/ 100 h 106"/>
                  <a:gd name="T38" fmla="*/ 60 w 250"/>
                  <a:gd name="T39" fmla="*/ 104 h 106"/>
                  <a:gd name="T40" fmla="*/ 84 w 250"/>
                  <a:gd name="T41" fmla="*/ 106 h 106"/>
                  <a:gd name="T42" fmla="*/ 110 w 250"/>
                  <a:gd name="T43" fmla="*/ 104 h 106"/>
                  <a:gd name="T44" fmla="*/ 134 w 250"/>
                  <a:gd name="T45" fmla="*/ 100 h 106"/>
                  <a:gd name="T46" fmla="*/ 134 w 250"/>
                  <a:gd name="T47" fmla="*/ 100 h 106"/>
                  <a:gd name="T48" fmla="*/ 158 w 250"/>
                  <a:gd name="T49" fmla="*/ 94 h 106"/>
                  <a:gd name="T50" fmla="*/ 182 w 250"/>
                  <a:gd name="T51" fmla="*/ 88 h 106"/>
                  <a:gd name="T52" fmla="*/ 204 w 250"/>
                  <a:gd name="T53" fmla="*/ 78 h 106"/>
                  <a:gd name="T54" fmla="*/ 224 w 250"/>
                  <a:gd name="T55" fmla="*/ 64 h 106"/>
                  <a:gd name="T56" fmla="*/ 224 w 250"/>
                  <a:gd name="T57" fmla="*/ 64 h 106"/>
                  <a:gd name="T58" fmla="*/ 234 w 250"/>
                  <a:gd name="T59" fmla="*/ 58 h 106"/>
                  <a:gd name="T60" fmla="*/ 242 w 250"/>
                  <a:gd name="T61" fmla="*/ 50 h 106"/>
                  <a:gd name="T62" fmla="*/ 250 w 250"/>
                  <a:gd name="T63" fmla="*/ 40 h 106"/>
                  <a:gd name="T64" fmla="*/ 250 w 250"/>
                  <a:gd name="T65" fmla="*/ 34 h 106"/>
                  <a:gd name="T66" fmla="*/ 250 w 250"/>
                  <a:gd name="T67" fmla="*/ 30 h 106"/>
                  <a:gd name="T68" fmla="*/ 250 w 250"/>
                  <a:gd name="T69" fmla="*/ 30 h 106"/>
                  <a:gd name="T70" fmla="*/ 248 w 250"/>
                  <a:gd name="T71" fmla="*/ 24 h 106"/>
                  <a:gd name="T72" fmla="*/ 246 w 250"/>
                  <a:gd name="T73" fmla="*/ 20 h 106"/>
                  <a:gd name="T74" fmla="*/ 236 w 250"/>
                  <a:gd name="T75" fmla="*/ 14 h 106"/>
                  <a:gd name="T76" fmla="*/ 224 w 250"/>
                  <a:gd name="T77" fmla="*/ 8 h 106"/>
                  <a:gd name="T78" fmla="*/ 214 w 250"/>
                  <a:gd name="T79" fmla="*/ 6 h 106"/>
                  <a:gd name="T80" fmla="*/ 214 w 250"/>
                  <a:gd name="T81" fmla="*/ 6 h 106"/>
                  <a:gd name="T82" fmla="*/ 190 w 250"/>
                  <a:gd name="T83" fmla="*/ 2 h 106"/>
                  <a:gd name="T84" fmla="*/ 164 w 250"/>
                  <a:gd name="T85" fmla="*/ 0 h 106"/>
                  <a:gd name="T86" fmla="*/ 140 w 250"/>
                  <a:gd name="T87" fmla="*/ 2 h 106"/>
                  <a:gd name="T88" fmla="*/ 116 w 250"/>
                  <a:gd name="T89" fmla="*/ 6 h 106"/>
                  <a:gd name="T90" fmla="*/ 116 w 250"/>
                  <a:gd name="T91" fmla="*/ 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50" h="106">
                    <a:moveTo>
                      <a:pt x="116" y="6"/>
                    </a:moveTo>
                    <a:lnTo>
                      <a:pt x="116" y="6"/>
                    </a:lnTo>
                    <a:lnTo>
                      <a:pt x="92" y="10"/>
                    </a:lnTo>
                    <a:lnTo>
                      <a:pt x="68" y="18"/>
                    </a:lnTo>
                    <a:lnTo>
                      <a:pt x="46" y="28"/>
                    </a:lnTo>
                    <a:lnTo>
                      <a:pt x="24" y="40"/>
                    </a:lnTo>
                    <a:lnTo>
                      <a:pt x="24" y="40"/>
                    </a:lnTo>
                    <a:lnTo>
                      <a:pt x="16" y="46"/>
                    </a:lnTo>
                    <a:lnTo>
                      <a:pt x="8" y="56"/>
                    </a:lnTo>
                    <a:lnTo>
                      <a:pt x="0" y="66"/>
                    </a:lnTo>
                    <a:lnTo>
                      <a:pt x="0" y="70"/>
                    </a:lnTo>
                    <a:lnTo>
                      <a:pt x="0" y="76"/>
                    </a:lnTo>
                    <a:lnTo>
                      <a:pt x="0" y="76"/>
                    </a:lnTo>
                    <a:lnTo>
                      <a:pt x="0" y="80"/>
                    </a:lnTo>
                    <a:lnTo>
                      <a:pt x="4" y="86"/>
                    </a:lnTo>
                    <a:lnTo>
                      <a:pt x="14" y="92"/>
                    </a:lnTo>
                    <a:lnTo>
                      <a:pt x="26" y="98"/>
                    </a:lnTo>
                    <a:lnTo>
                      <a:pt x="36" y="100"/>
                    </a:lnTo>
                    <a:lnTo>
                      <a:pt x="36" y="100"/>
                    </a:lnTo>
                    <a:lnTo>
                      <a:pt x="60" y="104"/>
                    </a:lnTo>
                    <a:lnTo>
                      <a:pt x="84" y="106"/>
                    </a:lnTo>
                    <a:lnTo>
                      <a:pt x="110" y="104"/>
                    </a:lnTo>
                    <a:lnTo>
                      <a:pt x="134" y="100"/>
                    </a:lnTo>
                    <a:lnTo>
                      <a:pt x="134" y="100"/>
                    </a:lnTo>
                    <a:lnTo>
                      <a:pt x="158" y="94"/>
                    </a:lnTo>
                    <a:lnTo>
                      <a:pt x="182" y="88"/>
                    </a:lnTo>
                    <a:lnTo>
                      <a:pt x="204" y="78"/>
                    </a:lnTo>
                    <a:lnTo>
                      <a:pt x="224" y="64"/>
                    </a:lnTo>
                    <a:lnTo>
                      <a:pt x="224" y="64"/>
                    </a:lnTo>
                    <a:lnTo>
                      <a:pt x="234" y="58"/>
                    </a:lnTo>
                    <a:lnTo>
                      <a:pt x="242" y="50"/>
                    </a:lnTo>
                    <a:lnTo>
                      <a:pt x="250" y="40"/>
                    </a:lnTo>
                    <a:lnTo>
                      <a:pt x="250" y="34"/>
                    </a:lnTo>
                    <a:lnTo>
                      <a:pt x="250" y="30"/>
                    </a:lnTo>
                    <a:lnTo>
                      <a:pt x="250" y="30"/>
                    </a:lnTo>
                    <a:lnTo>
                      <a:pt x="248" y="24"/>
                    </a:lnTo>
                    <a:lnTo>
                      <a:pt x="246" y="20"/>
                    </a:lnTo>
                    <a:lnTo>
                      <a:pt x="236" y="14"/>
                    </a:lnTo>
                    <a:lnTo>
                      <a:pt x="224" y="8"/>
                    </a:lnTo>
                    <a:lnTo>
                      <a:pt x="214" y="6"/>
                    </a:lnTo>
                    <a:lnTo>
                      <a:pt x="214" y="6"/>
                    </a:lnTo>
                    <a:lnTo>
                      <a:pt x="190" y="2"/>
                    </a:lnTo>
                    <a:lnTo>
                      <a:pt x="164" y="0"/>
                    </a:lnTo>
                    <a:lnTo>
                      <a:pt x="140" y="2"/>
                    </a:lnTo>
                    <a:lnTo>
                      <a:pt x="116" y="6"/>
                    </a:lnTo>
                    <a:lnTo>
                      <a:pt x="116" y="6"/>
                    </a:lnTo>
                    <a:close/>
                  </a:path>
                </a:pathLst>
              </a:custGeom>
              <a:solidFill>
                <a:srgbClr val="D48B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1" name="Freeform 63"/>
              <p:cNvSpPr>
                <a:spLocks/>
              </p:cNvSpPr>
              <p:nvPr/>
            </p:nvSpPr>
            <p:spPr bwMode="auto">
              <a:xfrm>
                <a:off x="5543083" y="3759359"/>
                <a:ext cx="509508" cy="211428"/>
              </a:xfrm>
              <a:custGeom>
                <a:avLst/>
                <a:gdLst>
                  <a:gd name="T0" fmla="*/ 266 w 294"/>
                  <a:gd name="T1" fmla="*/ 34 h 122"/>
                  <a:gd name="T2" fmla="*/ 242 w 294"/>
                  <a:gd name="T3" fmla="*/ 50 h 122"/>
                  <a:gd name="T4" fmla="*/ 218 w 294"/>
                  <a:gd name="T5" fmla="*/ 64 h 122"/>
                  <a:gd name="T6" fmla="*/ 192 w 294"/>
                  <a:gd name="T7" fmla="*/ 72 h 122"/>
                  <a:gd name="T8" fmla="*/ 166 w 294"/>
                  <a:gd name="T9" fmla="*/ 80 h 122"/>
                  <a:gd name="T10" fmla="*/ 154 w 294"/>
                  <a:gd name="T11" fmla="*/ 82 h 122"/>
                  <a:gd name="T12" fmla="*/ 140 w 294"/>
                  <a:gd name="T13" fmla="*/ 84 h 122"/>
                  <a:gd name="T14" fmla="*/ 114 w 294"/>
                  <a:gd name="T15" fmla="*/ 88 h 122"/>
                  <a:gd name="T16" fmla="*/ 88 w 294"/>
                  <a:gd name="T17" fmla="*/ 88 h 122"/>
                  <a:gd name="T18" fmla="*/ 60 w 294"/>
                  <a:gd name="T19" fmla="*/ 84 h 122"/>
                  <a:gd name="T20" fmla="*/ 44 w 294"/>
                  <a:gd name="T21" fmla="*/ 82 h 122"/>
                  <a:gd name="T22" fmla="*/ 30 w 294"/>
                  <a:gd name="T23" fmla="*/ 78 h 122"/>
                  <a:gd name="T24" fmla="*/ 12 w 294"/>
                  <a:gd name="T25" fmla="*/ 68 h 122"/>
                  <a:gd name="T26" fmla="*/ 0 w 294"/>
                  <a:gd name="T27" fmla="*/ 54 h 122"/>
                  <a:gd name="T28" fmla="*/ 6 w 294"/>
                  <a:gd name="T29" fmla="*/ 90 h 122"/>
                  <a:gd name="T30" fmla="*/ 12 w 294"/>
                  <a:gd name="T31" fmla="*/ 96 h 122"/>
                  <a:gd name="T32" fmla="*/ 28 w 294"/>
                  <a:gd name="T33" fmla="*/ 106 h 122"/>
                  <a:gd name="T34" fmla="*/ 38 w 294"/>
                  <a:gd name="T35" fmla="*/ 112 h 122"/>
                  <a:gd name="T36" fmla="*/ 66 w 294"/>
                  <a:gd name="T37" fmla="*/ 118 h 122"/>
                  <a:gd name="T38" fmla="*/ 94 w 294"/>
                  <a:gd name="T39" fmla="*/ 122 h 122"/>
                  <a:gd name="T40" fmla="*/ 120 w 294"/>
                  <a:gd name="T41" fmla="*/ 122 h 122"/>
                  <a:gd name="T42" fmla="*/ 148 w 294"/>
                  <a:gd name="T43" fmla="*/ 120 h 122"/>
                  <a:gd name="T44" fmla="*/ 160 w 294"/>
                  <a:gd name="T45" fmla="*/ 118 h 122"/>
                  <a:gd name="T46" fmla="*/ 174 w 294"/>
                  <a:gd name="T47" fmla="*/ 114 h 122"/>
                  <a:gd name="T48" fmla="*/ 200 w 294"/>
                  <a:gd name="T49" fmla="*/ 108 h 122"/>
                  <a:gd name="T50" fmla="*/ 224 w 294"/>
                  <a:gd name="T51" fmla="*/ 98 h 122"/>
                  <a:gd name="T52" fmla="*/ 250 w 294"/>
                  <a:gd name="T53" fmla="*/ 84 h 122"/>
                  <a:gd name="T54" fmla="*/ 262 w 294"/>
                  <a:gd name="T55" fmla="*/ 76 h 122"/>
                  <a:gd name="T56" fmla="*/ 274 w 294"/>
                  <a:gd name="T57" fmla="*/ 68 h 122"/>
                  <a:gd name="T58" fmla="*/ 288 w 294"/>
                  <a:gd name="T59" fmla="*/ 52 h 122"/>
                  <a:gd name="T60" fmla="*/ 294 w 294"/>
                  <a:gd name="T61" fmla="*/ 36 h 122"/>
                  <a:gd name="T62" fmla="*/ 288 w 294"/>
                  <a:gd name="T63" fmla="*/ 0 h 122"/>
                  <a:gd name="T64" fmla="*/ 286 w 294"/>
                  <a:gd name="T65" fmla="*/ 8 h 122"/>
                  <a:gd name="T66" fmla="*/ 274 w 294"/>
                  <a:gd name="T67" fmla="*/ 26 h 122"/>
                  <a:gd name="T68" fmla="*/ 266 w 294"/>
                  <a:gd name="T69" fmla="*/ 3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4" h="122">
                    <a:moveTo>
                      <a:pt x="266" y="34"/>
                    </a:moveTo>
                    <a:lnTo>
                      <a:pt x="266" y="34"/>
                    </a:lnTo>
                    <a:lnTo>
                      <a:pt x="256" y="42"/>
                    </a:lnTo>
                    <a:lnTo>
                      <a:pt x="242" y="50"/>
                    </a:lnTo>
                    <a:lnTo>
                      <a:pt x="242" y="50"/>
                    </a:lnTo>
                    <a:lnTo>
                      <a:pt x="218" y="64"/>
                    </a:lnTo>
                    <a:lnTo>
                      <a:pt x="218" y="64"/>
                    </a:lnTo>
                    <a:lnTo>
                      <a:pt x="192" y="72"/>
                    </a:lnTo>
                    <a:lnTo>
                      <a:pt x="192" y="72"/>
                    </a:lnTo>
                    <a:lnTo>
                      <a:pt x="166" y="80"/>
                    </a:lnTo>
                    <a:lnTo>
                      <a:pt x="166" y="80"/>
                    </a:lnTo>
                    <a:lnTo>
                      <a:pt x="154" y="82"/>
                    </a:lnTo>
                    <a:lnTo>
                      <a:pt x="154" y="82"/>
                    </a:lnTo>
                    <a:lnTo>
                      <a:pt x="140" y="84"/>
                    </a:lnTo>
                    <a:lnTo>
                      <a:pt x="140" y="84"/>
                    </a:lnTo>
                    <a:lnTo>
                      <a:pt x="114" y="88"/>
                    </a:lnTo>
                    <a:lnTo>
                      <a:pt x="114" y="88"/>
                    </a:lnTo>
                    <a:lnTo>
                      <a:pt x="88" y="88"/>
                    </a:lnTo>
                    <a:lnTo>
                      <a:pt x="88" y="88"/>
                    </a:lnTo>
                    <a:lnTo>
                      <a:pt x="60" y="84"/>
                    </a:lnTo>
                    <a:lnTo>
                      <a:pt x="60" y="84"/>
                    </a:lnTo>
                    <a:lnTo>
                      <a:pt x="44" y="82"/>
                    </a:lnTo>
                    <a:lnTo>
                      <a:pt x="30" y="78"/>
                    </a:lnTo>
                    <a:lnTo>
                      <a:pt x="30" y="78"/>
                    </a:lnTo>
                    <a:lnTo>
                      <a:pt x="20" y="72"/>
                    </a:lnTo>
                    <a:lnTo>
                      <a:pt x="12" y="68"/>
                    </a:lnTo>
                    <a:lnTo>
                      <a:pt x="6" y="62"/>
                    </a:lnTo>
                    <a:lnTo>
                      <a:pt x="0" y="54"/>
                    </a:lnTo>
                    <a:lnTo>
                      <a:pt x="0" y="54"/>
                    </a:lnTo>
                    <a:lnTo>
                      <a:pt x="6" y="90"/>
                    </a:lnTo>
                    <a:lnTo>
                      <a:pt x="6" y="90"/>
                    </a:lnTo>
                    <a:lnTo>
                      <a:pt x="12" y="96"/>
                    </a:lnTo>
                    <a:lnTo>
                      <a:pt x="18" y="102"/>
                    </a:lnTo>
                    <a:lnTo>
                      <a:pt x="28" y="106"/>
                    </a:lnTo>
                    <a:lnTo>
                      <a:pt x="38" y="112"/>
                    </a:lnTo>
                    <a:lnTo>
                      <a:pt x="38" y="112"/>
                    </a:lnTo>
                    <a:lnTo>
                      <a:pt x="50" y="116"/>
                    </a:lnTo>
                    <a:lnTo>
                      <a:pt x="66" y="118"/>
                    </a:lnTo>
                    <a:lnTo>
                      <a:pt x="66" y="118"/>
                    </a:lnTo>
                    <a:lnTo>
                      <a:pt x="94" y="122"/>
                    </a:lnTo>
                    <a:lnTo>
                      <a:pt x="94" y="122"/>
                    </a:lnTo>
                    <a:lnTo>
                      <a:pt x="120" y="122"/>
                    </a:lnTo>
                    <a:lnTo>
                      <a:pt x="120" y="122"/>
                    </a:lnTo>
                    <a:lnTo>
                      <a:pt x="148" y="120"/>
                    </a:lnTo>
                    <a:lnTo>
                      <a:pt x="148" y="120"/>
                    </a:lnTo>
                    <a:lnTo>
                      <a:pt x="160" y="118"/>
                    </a:lnTo>
                    <a:lnTo>
                      <a:pt x="160" y="118"/>
                    </a:lnTo>
                    <a:lnTo>
                      <a:pt x="174" y="114"/>
                    </a:lnTo>
                    <a:lnTo>
                      <a:pt x="174" y="114"/>
                    </a:lnTo>
                    <a:lnTo>
                      <a:pt x="200" y="108"/>
                    </a:lnTo>
                    <a:lnTo>
                      <a:pt x="200" y="108"/>
                    </a:lnTo>
                    <a:lnTo>
                      <a:pt x="224" y="98"/>
                    </a:lnTo>
                    <a:lnTo>
                      <a:pt x="224" y="98"/>
                    </a:lnTo>
                    <a:lnTo>
                      <a:pt x="250" y="84"/>
                    </a:lnTo>
                    <a:lnTo>
                      <a:pt x="250" y="84"/>
                    </a:lnTo>
                    <a:lnTo>
                      <a:pt x="262" y="76"/>
                    </a:lnTo>
                    <a:lnTo>
                      <a:pt x="274" y="68"/>
                    </a:lnTo>
                    <a:lnTo>
                      <a:pt x="274" y="68"/>
                    </a:lnTo>
                    <a:lnTo>
                      <a:pt x="280" y="60"/>
                    </a:lnTo>
                    <a:lnTo>
                      <a:pt x="288" y="52"/>
                    </a:lnTo>
                    <a:lnTo>
                      <a:pt x="292" y="44"/>
                    </a:lnTo>
                    <a:lnTo>
                      <a:pt x="294" y="36"/>
                    </a:lnTo>
                    <a:lnTo>
                      <a:pt x="294" y="36"/>
                    </a:lnTo>
                    <a:lnTo>
                      <a:pt x="288" y="0"/>
                    </a:lnTo>
                    <a:lnTo>
                      <a:pt x="288" y="0"/>
                    </a:lnTo>
                    <a:lnTo>
                      <a:pt x="286" y="8"/>
                    </a:lnTo>
                    <a:lnTo>
                      <a:pt x="282" y="18"/>
                    </a:lnTo>
                    <a:lnTo>
                      <a:pt x="274" y="26"/>
                    </a:lnTo>
                    <a:lnTo>
                      <a:pt x="266" y="34"/>
                    </a:lnTo>
                    <a:lnTo>
                      <a:pt x="266" y="34"/>
                    </a:lnTo>
                    <a:close/>
                  </a:path>
                </a:pathLst>
              </a:custGeom>
              <a:solidFill>
                <a:srgbClr val="C081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2" name="Freeform 64"/>
              <p:cNvSpPr>
                <a:spLocks noEditPoints="1"/>
              </p:cNvSpPr>
              <p:nvPr/>
            </p:nvSpPr>
            <p:spPr bwMode="auto">
              <a:xfrm>
                <a:off x="5681725" y="3724699"/>
                <a:ext cx="201030" cy="124777"/>
              </a:xfrm>
              <a:custGeom>
                <a:avLst/>
                <a:gdLst>
                  <a:gd name="T0" fmla="*/ 110 w 116"/>
                  <a:gd name="T1" fmla="*/ 66 h 72"/>
                  <a:gd name="T2" fmla="*/ 98 w 116"/>
                  <a:gd name="T3" fmla="*/ 58 h 72"/>
                  <a:gd name="T4" fmla="*/ 82 w 116"/>
                  <a:gd name="T5" fmla="*/ 68 h 72"/>
                  <a:gd name="T6" fmla="*/ 72 w 116"/>
                  <a:gd name="T7" fmla="*/ 70 h 72"/>
                  <a:gd name="T8" fmla="*/ 62 w 116"/>
                  <a:gd name="T9" fmla="*/ 72 h 72"/>
                  <a:gd name="T10" fmla="*/ 44 w 116"/>
                  <a:gd name="T11" fmla="*/ 66 h 72"/>
                  <a:gd name="T12" fmla="*/ 54 w 116"/>
                  <a:gd name="T13" fmla="*/ 56 h 72"/>
                  <a:gd name="T14" fmla="*/ 64 w 116"/>
                  <a:gd name="T15" fmla="*/ 58 h 72"/>
                  <a:gd name="T16" fmla="*/ 72 w 116"/>
                  <a:gd name="T17" fmla="*/ 60 h 72"/>
                  <a:gd name="T18" fmla="*/ 90 w 116"/>
                  <a:gd name="T19" fmla="*/ 54 h 72"/>
                  <a:gd name="T20" fmla="*/ 74 w 116"/>
                  <a:gd name="T21" fmla="*/ 44 h 72"/>
                  <a:gd name="T22" fmla="*/ 58 w 116"/>
                  <a:gd name="T23" fmla="*/ 34 h 72"/>
                  <a:gd name="T24" fmla="*/ 38 w 116"/>
                  <a:gd name="T25" fmla="*/ 42 h 72"/>
                  <a:gd name="T26" fmla="*/ 30 w 116"/>
                  <a:gd name="T27" fmla="*/ 44 h 72"/>
                  <a:gd name="T28" fmla="*/ 22 w 116"/>
                  <a:gd name="T29" fmla="*/ 44 h 72"/>
                  <a:gd name="T30" fmla="*/ 8 w 116"/>
                  <a:gd name="T31" fmla="*/ 40 h 72"/>
                  <a:gd name="T32" fmla="*/ 4 w 116"/>
                  <a:gd name="T33" fmla="*/ 38 h 72"/>
                  <a:gd name="T34" fmla="*/ 0 w 116"/>
                  <a:gd name="T35" fmla="*/ 30 h 72"/>
                  <a:gd name="T36" fmla="*/ 2 w 116"/>
                  <a:gd name="T37" fmla="*/ 24 h 72"/>
                  <a:gd name="T38" fmla="*/ 16 w 116"/>
                  <a:gd name="T39" fmla="*/ 10 h 72"/>
                  <a:gd name="T40" fmla="*/ 12 w 116"/>
                  <a:gd name="T41" fmla="*/ 8 h 72"/>
                  <a:gd name="T42" fmla="*/ 20 w 116"/>
                  <a:gd name="T43" fmla="*/ 4 h 72"/>
                  <a:gd name="T44" fmla="*/ 24 w 116"/>
                  <a:gd name="T45" fmla="*/ 6 h 72"/>
                  <a:gd name="T46" fmla="*/ 34 w 116"/>
                  <a:gd name="T47" fmla="*/ 2 h 72"/>
                  <a:gd name="T48" fmla="*/ 44 w 116"/>
                  <a:gd name="T49" fmla="*/ 0 h 72"/>
                  <a:gd name="T50" fmla="*/ 64 w 116"/>
                  <a:gd name="T51" fmla="*/ 2 h 72"/>
                  <a:gd name="T52" fmla="*/ 56 w 116"/>
                  <a:gd name="T53" fmla="*/ 10 h 72"/>
                  <a:gd name="T54" fmla="*/ 50 w 116"/>
                  <a:gd name="T55" fmla="*/ 8 h 72"/>
                  <a:gd name="T56" fmla="*/ 44 w 116"/>
                  <a:gd name="T57" fmla="*/ 8 h 72"/>
                  <a:gd name="T58" fmla="*/ 30 w 116"/>
                  <a:gd name="T59" fmla="*/ 10 h 72"/>
                  <a:gd name="T60" fmla="*/ 44 w 116"/>
                  <a:gd name="T61" fmla="*/ 18 h 72"/>
                  <a:gd name="T62" fmla="*/ 56 w 116"/>
                  <a:gd name="T63" fmla="*/ 26 h 72"/>
                  <a:gd name="T64" fmla="*/ 70 w 116"/>
                  <a:gd name="T65" fmla="*/ 20 h 72"/>
                  <a:gd name="T66" fmla="*/ 84 w 116"/>
                  <a:gd name="T67" fmla="*/ 16 h 72"/>
                  <a:gd name="T68" fmla="*/ 94 w 116"/>
                  <a:gd name="T69" fmla="*/ 16 h 72"/>
                  <a:gd name="T70" fmla="*/ 104 w 116"/>
                  <a:gd name="T71" fmla="*/ 20 h 72"/>
                  <a:gd name="T72" fmla="*/ 114 w 116"/>
                  <a:gd name="T73" fmla="*/ 30 h 72"/>
                  <a:gd name="T74" fmla="*/ 114 w 116"/>
                  <a:gd name="T75" fmla="*/ 34 h 72"/>
                  <a:gd name="T76" fmla="*/ 112 w 116"/>
                  <a:gd name="T77" fmla="*/ 44 h 72"/>
                  <a:gd name="T78" fmla="*/ 106 w 116"/>
                  <a:gd name="T79" fmla="*/ 54 h 72"/>
                  <a:gd name="T80" fmla="*/ 116 w 116"/>
                  <a:gd name="T81" fmla="*/ 60 h 72"/>
                  <a:gd name="T82" fmla="*/ 110 w 116"/>
                  <a:gd name="T83" fmla="*/ 66 h 72"/>
                  <a:gd name="T84" fmla="*/ 24 w 116"/>
                  <a:gd name="T85" fmla="*/ 14 h 72"/>
                  <a:gd name="T86" fmla="*/ 18 w 116"/>
                  <a:gd name="T87" fmla="*/ 20 h 72"/>
                  <a:gd name="T88" fmla="*/ 16 w 116"/>
                  <a:gd name="T89" fmla="*/ 24 h 72"/>
                  <a:gd name="T90" fmla="*/ 20 w 116"/>
                  <a:gd name="T91" fmla="*/ 32 h 72"/>
                  <a:gd name="T92" fmla="*/ 26 w 116"/>
                  <a:gd name="T93" fmla="*/ 34 h 72"/>
                  <a:gd name="T94" fmla="*/ 32 w 116"/>
                  <a:gd name="T95" fmla="*/ 34 h 72"/>
                  <a:gd name="T96" fmla="*/ 48 w 116"/>
                  <a:gd name="T97" fmla="*/ 30 h 72"/>
                  <a:gd name="T98" fmla="*/ 36 w 116"/>
                  <a:gd name="T99" fmla="*/ 22 h 72"/>
                  <a:gd name="T100" fmla="*/ 24 w 116"/>
                  <a:gd name="T101" fmla="*/ 14 h 72"/>
                  <a:gd name="T102" fmla="*/ 96 w 116"/>
                  <a:gd name="T103" fmla="*/ 48 h 72"/>
                  <a:gd name="T104" fmla="*/ 96 w 116"/>
                  <a:gd name="T105" fmla="*/ 48 h 72"/>
                  <a:gd name="T106" fmla="*/ 102 w 116"/>
                  <a:gd name="T107" fmla="*/ 38 h 72"/>
                  <a:gd name="T108" fmla="*/ 100 w 116"/>
                  <a:gd name="T109" fmla="*/ 32 h 72"/>
                  <a:gd name="T110" fmla="*/ 94 w 116"/>
                  <a:gd name="T111" fmla="*/ 28 h 72"/>
                  <a:gd name="T112" fmla="*/ 84 w 116"/>
                  <a:gd name="T113" fmla="*/ 26 h 72"/>
                  <a:gd name="T114" fmla="*/ 76 w 116"/>
                  <a:gd name="T115" fmla="*/ 28 h 72"/>
                  <a:gd name="T116" fmla="*/ 66 w 116"/>
                  <a:gd name="T117" fmla="*/ 30 h 72"/>
                  <a:gd name="T118" fmla="*/ 82 w 116"/>
                  <a:gd name="T119" fmla="*/ 40 h 72"/>
                  <a:gd name="T120" fmla="*/ 96 w 116"/>
                  <a:gd name="T121" fmla="*/ 4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6" h="72">
                    <a:moveTo>
                      <a:pt x="110" y="66"/>
                    </a:moveTo>
                    <a:lnTo>
                      <a:pt x="110" y="66"/>
                    </a:lnTo>
                    <a:lnTo>
                      <a:pt x="98" y="58"/>
                    </a:lnTo>
                    <a:lnTo>
                      <a:pt x="98" y="58"/>
                    </a:lnTo>
                    <a:lnTo>
                      <a:pt x="90" y="64"/>
                    </a:lnTo>
                    <a:lnTo>
                      <a:pt x="82" y="68"/>
                    </a:lnTo>
                    <a:lnTo>
                      <a:pt x="82" y="68"/>
                    </a:lnTo>
                    <a:lnTo>
                      <a:pt x="72" y="70"/>
                    </a:lnTo>
                    <a:lnTo>
                      <a:pt x="62" y="72"/>
                    </a:lnTo>
                    <a:lnTo>
                      <a:pt x="62" y="72"/>
                    </a:lnTo>
                    <a:lnTo>
                      <a:pt x="52" y="70"/>
                    </a:lnTo>
                    <a:lnTo>
                      <a:pt x="44" y="66"/>
                    </a:lnTo>
                    <a:lnTo>
                      <a:pt x="44" y="66"/>
                    </a:lnTo>
                    <a:lnTo>
                      <a:pt x="54" y="56"/>
                    </a:lnTo>
                    <a:lnTo>
                      <a:pt x="54" y="56"/>
                    </a:lnTo>
                    <a:lnTo>
                      <a:pt x="64" y="58"/>
                    </a:lnTo>
                    <a:lnTo>
                      <a:pt x="72" y="60"/>
                    </a:lnTo>
                    <a:lnTo>
                      <a:pt x="72" y="60"/>
                    </a:lnTo>
                    <a:lnTo>
                      <a:pt x="82" y="58"/>
                    </a:lnTo>
                    <a:lnTo>
                      <a:pt x="90" y="54"/>
                    </a:lnTo>
                    <a:lnTo>
                      <a:pt x="90" y="54"/>
                    </a:lnTo>
                    <a:lnTo>
                      <a:pt x="74" y="44"/>
                    </a:lnTo>
                    <a:lnTo>
                      <a:pt x="74" y="44"/>
                    </a:lnTo>
                    <a:lnTo>
                      <a:pt x="58" y="34"/>
                    </a:lnTo>
                    <a:lnTo>
                      <a:pt x="58" y="34"/>
                    </a:lnTo>
                    <a:lnTo>
                      <a:pt x="38" y="42"/>
                    </a:lnTo>
                    <a:lnTo>
                      <a:pt x="38" y="42"/>
                    </a:lnTo>
                    <a:lnTo>
                      <a:pt x="30" y="44"/>
                    </a:lnTo>
                    <a:lnTo>
                      <a:pt x="22" y="44"/>
                    </a:lnTo>
                    <a:lnTo>
                      <a:pt x="22" y="44"/>
                    </a:lnTo>
                    <a:lnTo>
                      <a:pt x="14" y="44"/>
                    </a:lnTo>
                    <a:lnTo>
                      <a:pt x="8" y="40"/>
                    </a:lnTo>
                    <a:lnTo>
                      <a:pt x="8" y="40"/>
                    </a:lnTo>
                    <a:lnTo>
                      <a:pt x="4" y="38"/>
                    </a:lnTo>
                    <a:lnTo>
                      <a:pt x="0" y="34"/>
                    </a:lnTo>
                    <a:lnTo>
                      <a:pt x="0" y="30"/>
                    </a:lnTo>
                    <a:lnTo>
                      <a:pt x="2" y="24"/>
                    </a:lnTo>
                    <a:lnTo>
                      <a:pt x="2" y="24"/>
                    </a:lnTo>
                    <a:lnTo>
                      <a:pt x="6" y="18"/>
                    </a:lnTo>
                    <a:lnTo>
                      <a:pt x="16" y="10"/>
                    </a:lnTo>
                    <a:lnTo>
                      <a:pt x="16" y="10"/>
                    </a:lnTo>
                    <a:lnTo>
                      <a:pt x="12" y="8"/>
                    </a:lnTo>
                    <a:lnTo>
                      <a:pt x="12" y="8"/>
                    </a:lnTo>
                    <a:lnTo>
                      <a:pt x="20" y="4"/>
                    </a:lnTo>
                    <a:lnTo>
                      <a:pt x="20" y="4"/>
                    </a:lnTo>
                    <a:lnTo>
                      <a:pt x="24" y="6"/>
                    </a:lnTo>
                    <a:lnTo>
                      <a:pt x="24" y="6"/>
                    </a:lnTo>
                    <a:lnTo>
                      <a:pt x="34" y="2"/>
                    </a:lnTo>
                    <a:lnTo>
                      <a:pt x="44" y="0"/>
                    </a:lnTo>
                    <a:lnTo>
                      <a:pt x="44" y="0"/>
                    </a:lnTo>
                    <a:lnTo>
                      <a:pt x="54" y="0"/>
                    </a:lnTo>
                    <a:lnTo>
                      <a:pt x="64" y="2"/>
                    </a:lnTo>
                    <a:lnTo>
                      <a:pt x="64" y="2"/>
                    </a:lnTo>
                    <a:lnTo>
                      <a:pt x="56" y="10"/>
                    </a:lnTo>
                    <a:lnTo>
                      <a:pt x="56" y="10"/>
                    </a:lnTo>
                    <a:lnTo>
                      <a:pt x="50" y="8"/>
                    </a:lnTo>
                    <a:lnTo>
                      <a:pt x="44" y="8"/>
                    </a:lnTo>
                    <a:lnTo>
                      <a:pt x="44" y="8"/>
                    </a:lnTo>
                    <a:lnTo>
                      <a:pt x="30" y="10"/>
                    </a:lnTo>
                    <a:lnTo>
                      <a:pt x="30" y="10"/>
                    </a:lnTo>
                    <a:lnTo>
                      <a:pt x="44" y="18"/>
                    </a:lnTo>
                    <a:lnTo>
                      <a:pt x="44" y="18"/>
                    </a:lnTo>
                    <a:lnTo>
                      <a:pt x="56" y="26"/>
                    </a:lnTo>
                    <a:lnTo>
                      <a:pt x="56" y="26"/>
                    </a:lnTo>
                    <a:lnTo>
                      <a:pt x="70" y="20"/>
                    </a:lnTo>
                    <a:lnTo>
                      <a:pt x="70" y="20"/>
                    </a:lnTo>
                    <a:lnTo>
                      <a:pt x="84" y="16"/>
                    </a:lnTo>
                    <a:lnTo>
                      <a:pt x="84" y="16"/>
                    </a:lnTo>
                    <a:lnTo>
                      <a:pt x="94" y="16"/>
                    </a:lnTo>
                    <a:lnTo>
                      <a:pt x="94" y="16"/>
                    </a:lnTo>
                    <a:lnTo>
                      <a:pt x="104" y="20"/>
                    </a:lnTo>
                    <a:lnTo>
                      <a:pt x="104" y="20"/>
                    </a:lnTo>
                    <a:lnTo>
                      <a:pt x="112" y="26"/>
                    </a:lnTo>
                    <a:lnTo>
                      <a:pt x="114" y="30"/>
                    </a:lnTo>
                    <a:lnTo>
                      <a:pt x="114" y="34"/>
                    </a:lnTo>
                    <a:lnTo>
                      <a:pt x="114" y="34"/>
                    </a:lnTo>
                    <a:lnTo>
                      <a:pt x="114" y="38"/>
                    </a:lnTo>
                    <a:lnTo>
                      <a:pt x="112" y="44"/>
                    </a:lnTo>
                    <a:lnTo>
                      <a:pt x="106" y="54"/>
                    </a:lnTo>
                    <a:lnTo>
                      <a:pt x="106" y="54"/>
                    </a:lnTo>
                    <a:lnTo>
                      <a:pt x="116" y="60"/>
                    </a:lnTo>
                    <a:lnTo>
                      <a:pt x="116" y="60"/>
                    </a:lnTo>
                    <a:lnTo>
                      <a:pt x="110" y="66"/>
                    </a:lnTo>
                    <a:lnTo>
                      <a:pt x="110" y="66"/>
                    </a:lnTo>
                    <a:close/>
                    <a:moveTo>
                      <a:pt x="24" y="14"/>
                    </a:moveTo>
                    <a:lnTo>
                      <a:pt x="24" y="14"/>
                    </a:lnTo>
                    <a:lnTo>
                      <a:pt x="24" y="14"/>
                    </a:lnTo>
                    <a:lnTo>
                      <a:pt x="18" y="20"/>
                    </a:lnTo>
                    <a:lnTo>
                      <a:pt x="16" y="24"/>
                    </a:lnTo>
                    <a:lnTo>
                      <a:pt x="16" y="24"/>
                    </a:lnTo>
                    <a:lnTo>
                      <a:pt x="16" y="28"/>
                    </a:lnTo>
                    <a:lnTo>
                      <a:pt x="20" y="32"/>
                    </a:lnTo>
                    <a:lnTo>
                      <a:pt x="20" y="32"/>
                    </a:lnTo>
                    <a:lnTo>
                      <a:pt x="26" y="34"/>
                    </a:lnTo>
                    <a:lnTo>
                      <a:pt x="32" y="34"/>
                    </a:lnTo>
                    <a:lnTo>
                      <a:pt x="32" y="34"/>
                    </a:lnTo>
                    <a:lnTo>
                      <a:pt x="40" y="32"/>
                    </a:lnTo>
                    <a:lnTo>
                      <a:pt x="48" y="30"/>
                    </a:lnTo>
                    <a:lnTo>
                      <a:pt x="48" y="30"/>
                    </a:lnTo>
                    <a:lnTo>
                      <a:pt x="36" y="22"/>
                    </a:lnTo>
                    <a:lnTo>
                      <a:pt x="36" y="22"/>
                    </a:lnTo>
                    <a:lnTo>
                      <a:pt x="24" y="14"/>
                    </a:lnTo>
                    <a:lnTo>
                      <a:pt x="24" y="14"/>
                    </a:lnTo>
                    <a:close/>
                    <a:moveTo>
                      <a:pt x="96" y="48"/>
                    </a:moveTo>
                    <a:lnTo>
                      <a:pt x="96" y="48"/>
                    </a:lnTo>
                    <a:lnTo>
                      <a:pt x="96" y="48"/>
                    </a:lnTo>
                    <a:lnTo>
                      <a:pt x="100" y="42"/>
                    </a:lnTo>
                    <a:lnTo>
                      <a:pt x="102" y="38"/>
                    </a:lnTo>
                    <a:lnTo>
                      <a:pt x="102" y="38"/>
                    </a:lnTo>
                    <a:lnTo>
                      <a:pt x="100" y="32"/>
                    </a:lnTo>
                    <a:lnTo>
                      <a:pt x="94" y="28"/>
                    </a:lnTo>
                    <a:lnTo>
                      <a:pt x="94" y="28"/>
                    </a:lnTo>
                    <a:lnTo>
                      <a:pt x="90" y="26"/>
                    </a:lnTo>
                    <a:lnTo>
                      <a:pt x="84" y="26"/>
                    </a:lnTo>
                    <a:lnTo>
                      <a:pt x="84" y="26"/>
                    </a:lnTo>
                    <a:lnTo>
                      <a:pt x="76" y="28"/>
                    </a:lnTo>
                    <a:lnTo>
                      <a:pt x="66" y="30"/>
                    </a:lnTo>
                    <a:lnTo>
                      <a:pt x="66" y="30"/>
                    </a:lnTo>
                    <a:lnTo>
                      <a:pt x="82" y="40"/>
                    </a:lnTo>
                    <a:lnTo>
                      <a:pt x="82" y="40"/>
                    </a:lnTo>
                    <a:lnTo>
                      <a:pt x="96" y="48"/>
                    </a:lnTo>
                    <a:lnTo>
                      <a:pt x="96" y="48"/>
                    </a:lnTo>
                    <a:close/>
                  </a:path>
                </a:pathLst>
              </a:custGeom>
              <a:solidFill>
                <a:srgbClr val="8057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3" name="Freeform 65"/>
              <p:cNvSpPr>
                <a:spLocks/>
              </p:cNvSpPr>
              <p:nvPr/>
            </p:nvSpPr>
            <p:spPr bwMode="auto">
              <a:xfrm>
                <a:off x="5511889" y="3596455"/>
                <a:ext cx="499110" cy="246088"/>
              </a:xfrm>
              <a:custGeom>
                <a:avLst/>
                <a:gdLst>
                  <a:gd name="T0" fmla="*/ 132 w 288"/>
                  <a:gd name="T1" fmla="*/ 6 h 142"/>
                  <a:gd name="T2" fmla="*/ 132 w 288"/>
                  <a:gd name="T3" fmla="*/ 6 h 142"/>
                  <a:gd name="T4" fmla="*/ 104 w 288"/>
                  <a:gd name="T5" fmla="*/ 12 h 142"/>
                  <a:gd name="T6" fmla="*/ 76 w 288"/>
                  <a:gd name="T7" fmla="*/ 22 h 142"/>
                  <a:gd name="T8" fmla="*/ 54 w 288"/>
                  <a:gd name="T9" fmla="*/ 32 h 142"/>
                  <a:gd name="T10" fmla="*/ 34 w 288"/>
                  <a:gd name="T11" fmla="*/ 44 h 142"/>
                  <a:gd name="T12" fmla="*/ 18 w 288"/>
                  <a:gd name="T13" fmla="*/ 58 h 142"/>
                  <a:gd name="T14" fmla="*/ 6 w 288"/>
                  <a:gd name="T15" fmla="*/ 70 h 142"/>
                  <a:gd name="T16" fmla="*/ 4 w 288"/>
                  <a:gd name="T17" fmla="*/ 78 h 142"/>
                  <a:gd name="T18" fmla="*/ 0 w 288"/>
                  <a:gd name="T19" fmla="*/ 84 h 142"/>
                  <a:gd name="T20" fmla="*/ 0 w 288"/>
                  <a:gd name="T21" fmla="*/ 92 h 142"/>
                  <a:gd name="T22" fmla="*/ 0 w 288"/>
                  <a:gd name="T23" fmla="*/ 98 h 142"/>
                  <a:gd name="T24" fmla="*/ 0 w 288"/>
                  <a:gd name="T25" fmla="*/ 98 h 142"/>
                  <a:gd name="T26" fmla="*/ 2 w 288"/>
                  <a:gd name="T27" fmla="*/ 104 h 142"/>
                  <a:gd name="T28" fmla="*/ 6 w 288"/>
                  <a:gd name="T29" fmla="*/ 112 h 142"/>
                  <a:gd name="T30" fmla="*/ 10 w 288"/>
                  <a:gd name="T31" fmla="*/ 116 h 142"/>
                  <a:gd name="T32" fmla="*/ 16 w 288"/>
                  <a:gd name="T33" fmla="*/ 122 h 142"/>
                  <a:gd name="T34" fmla="*/ 32 w 288"/>
                  <a:gd name="T35" fmla="*/ 130 h 142"/>
                  <a:gd name="T36" fmla="*/ 52 w 288"/>
                  <a:gd name="T37" fmla="*/ 136 h 142"/>
                  <a:gd name="T38" fmla="*/ 74 w 288"/>
                  <a:gd name="T39" fmla="*/ 140 h 142"/>
                  <a:gd name="T40" fmla="*/ 100 w 288"/>
                  <a:gd name="T41" fmla="*/ 142 h 142"/>
                  <a:gd name="T42" fmla="*/ 128 w 288"/>
                  <a:gd name="T43" fmla="*/ 142 h 142"/>
                  <a:gd name="T44" fmla="*/ 156 w 288"/>
                  <a:gd name="T45" fmla="*/ 138 h 142"/>
                  <a:gd name="T46" fmla="*/ 156 w 288"/>
                  <a:gd name="T47" fmla="*/ 138 h 142"/>
                  <a:gd name="T48" fmla="*/ 186 w 288"/>
                  <a:gd name="T49" fmla="*/ 130 h 142"/>
                  <a:gd name="T50" fmla="*/ 212 w 288"/>
                  <a:gd name="T51" fmla="*/ 122 h 142"/>
                  <a:gd name="T52" fmla="*/ 234 w 288"/>
                  <a:gd name="T53" fmla="*/ 110 h 142"/>
                  <a:gd name="T54" fmla="*/ 254 w 288"/>
                  <a:gd name="T55" fmla="*/ 98 h 142"/>
                  <a:gd name="T56" fmla="*/ 270 w 288"/>
                  <a:gd name="T57" fmla="*/ 86 h 142"/>
                  <a:gd name="T58" fmla="*/ 282 w 288"/>
                  <a:gd name="T59" fmla="*/ 72 h 142"/>
                  <a:gd name="T60" fmla="*/ 286 w 288"/>
                  <a:gd name="T61" fmla="*/ 66 h 142"/>
                  <a:gd name="T62" fmla="*/ 288 w 288"/>
                  <a:gd name="T63" fmla="*/ 58 h 142"/>
                  <a:gd name="T64" fmla="*/ 288 w 288"/>
                  <a:gd name="T65" fmla="*/ 52 h 142"/>
                  <a:gd name="T66" fmla="*/ 288 w 288"/>
                  <a:gd name="T67" fmla="*/ 44 h 142"/>
                  <a:gd name="T68" fmla="*/ 288 w 288"/>
                  <a:gd name="T69" fmla="*/ 44 h 142"/>
                  <a:gd name="T70" fmla="*/ 286 w 288"/>
                  <a:gd name="T71" fmla="*/ 38 h 142"/>
                  <a:gd name="T72" fmla="*/ 282 w 288"/>
                  <a:gd name="T73" fmla="*/ 32 h 142"/>
                  <a:gd name="T74" fmla="*/ 278 w 288"/>
                  <a:gd name="T75" fmla="*/ 26 h 142"/>
                  <a:gd name="T76" fmla="*/ 272 w 288"/>
                  <a:gd name="T77" fmla="*/ 22 h 142"/>
                  <a:gd name="T78" fmla="*/ 256 w 288"/>
                  <a:gd name="T79" fmla="*/ 12 h 142"/>
                  <a:gd name="T80" fmla="*/ 238 w 288"/>
                  <a:gd name="T81" fmla="*/ 6 h 142"/>
                  <a:gd name="T82" fmla="*/ 214 w 288"/>
                  <a:gd name="T83" fmla="*/ 2 h 142"/>
                  <a:gd name="T84" fmla="*/ 188 w 288"/>
                  <a:gd name="T85" fmla="*/ 0 h 142"/>
                  <a:gd name="T86" fmla="*/ 162 w 288"/>
                  <a:gd name="T87" fmla="*/ 2 h 142"/>
                  <a:gd name="T88" fmla="*/ 132 w 288"/>
                  <a:gd name="T89" fmla="*/ 6 h 142"/>
                  <a:gd name="T90" fmla="*/ 132 w 288"/>
                  <a:gd name="T91" fmla="*/ 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88" h="142">
                    <a:moveTo>
                      <a:pt x="132" y="6"/>
                    </a:moveTo>
                    <a:lnTo>
                      <a:pt x="132" y="6"/>
                    </a:lnTo>
                    <a:lnTo>
                      <a:pt x="104" y="12"/>
                    </a:lnTo>
                    <a:lnTo>
                      <a:pt x="76" y="22"/>
                    </a:lnTo>
                    <a:lnTo>
                      <a:pt x="54" y="32"/>
                    </a:lnTo>
                    <a:lnTo>
                      <a:pt x="34" y="44"/>
                    </a:lnTo>
                    <a:lnTo>
                      <a:pt x="18" y="58"/>
                    </a:lnTo>
                    <a:lnTo>
                      <a:pt x="6" y="70"/>
                    </a:lnTo>
                    <a:lnTo>
                      <a:pt x="4" y="78"/>
                    </a:lnTo>
                    <a:lnTo>
                      <a:pt x="0" y="84"/>
                    </a:lnTo>
                    <a:lnTo>
                      <a:pt x="0" y="92"/>
                    </a:lnTo>
                    <a:lnTo>
                      <a:pt x="0" y="98"/>
                    </a:lnTo>
                    <a:lnTo>
                      <a:pt x="0" y="98"/>
                    </a:lnTo>
                    <a:lnTo>
                      <a:pt x="2" y="104"/>
                    </a:lnTo>
                    <a:lnTo>
                      <a:pt x="6" y="112"/>
                    </a:lnTo>
                    <a:lnTo>
                      <a:pt x="10" y="116"/>
                    </a:lnTo>
                    <a:lnTo>
                      <a:pt x="16" y="122"/>
                    </a:lnTo>
                    <a:lnTo>
                      <a:pt x="32" y="130"/>
                    </a:lnTo>
                    <a:lnTo>
                      <a:pt x="52" y="136"/>
                    </a:lnTo>
                    <a:lnTo>
                      <a:pt x="74" y="140"/>
                    </a:lnTo>
                    <a:lnTo>
                      <a:pt x="100" y="142"/>
                    </a:lnTo>
                    <a:lnTo>
                      <a:pt x="128" y="142"/>
                    </a:lnTo>
                    <a:lnTo>
                      <a:pt x="156" y="138"/>
                    </a:lnTo>
                    <a:lnTo>
                      <a:pt x="156" y="138"/>
                    </a:lnTo>
                    <a:lnTo>
                      <a:pt x="186" y="130"/>
                    </a:lnTo>
                    <a:lnTo>
                      <a:pt x="212" y="122"/>
                    </a:lnTo>
                    <a:lnTo>
                      <a:pt x="234" y="110"/>
                    </a:lnTo>
                    <a:lnTo>
                      <a:pt x="254" y="98"/>
                    </a:lnTo>
                    <a:lnTo>
                      <a:pt x="270" y="86"/>
                    </a:lnTo>
                    <a:lnTo>
                      <a:pt x="282" y="72"/>
                    </a:lnTo>
                    <a:lnTo>
                      <a:pt x="286" y="66"/>
                    </a:lnTo>
                    <a:lnTo>
                      <a:pt x="288" y="58"/>
                    </a:lnTo>
                    <a:lnTo>
                      <a:pt x="288" y="52"/>
                    </a:lnTo>
                    <a:lnTo>
                      <a:pt x="288" y="44"/>
                    </a:lnTo>
                    <a:lnTo>
                      <a:pt x="288" y="44"/>
                    </a:lnTo>
                    <a:lnTo>
                      <a:pt x="286" y="38"/>
                    </a:lnTo>
                    <a:lnTo>
                      <a:pt x="282" y="32"/>
                    </a:lnTo>
                    <a:lnTo>
                      <a:pt x="278" y="26"/>
                    </a:lnTo>
                    <a:lnTo>
                      <a:pt x="272" y="22"/>
                    </a:lnTo>
                    <a:lnTo>
                      <a:pt x="256" y="12"/>
                    </a:lnTo>
                    <a:lnTo>
                      <a:pt x="238" y="6"/>
                    </a:lnTo>
                    <a:lnTo>
                      <a:pt x="214" y="2"/>
                    </a:lnTo>
                    <a:lnTo>
                      <a:pt x="188" y="0"/>
                    </a:lnTo>
                    <a:lnTo>
                      <a:pt x="162" y="2"/>
                    </a:lnTo>
                    <a:lnTo>
                      <a:pt x="132" y="6"/>
                    </a:lnTo>
                    <a:lnTo>
                      <a:pt x="132" y="6"/>
                    </a:lnTo>
                    <a:close/>
                  </a:path>
                </a:pathLst>
              </a:custGeom>
              <a:solidFill>
                <a:srgbClr val="ED9C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4" name="Freeform 66"/>
              <p:cNvSpPr>
                <a:spLocks/>
              </p:cNvSpPr>
              <p:nvPr/>
            </p:nvSpPr>
            <p:spPr bwMode="auto">
              <a:xfrm>
                <a:off x="5543083" y="3617251"/>
                <a:ext cx="436721" cy="183700"/>
              </a:xfrm>
              <a:custGeom>
                <a:avLst/>
                <a:gdLst>
                  <a:gd name="T0" fmla="*/ 116 w 252"/>
                  <a:gd name="T1" fmla="*/ 6 h 106"/>
                  <a:gd name="T2" fmla="*/ 116 w 252"/>
                  <a:gd name="T3" fmla="*/ 6 h 106"/>
                  <a:gd name="T4" fmla="*/ 94 w 252"/>
                  <a:gd name="T5" fmla="*/ 12 h 106"/>
                  <a:gd name="T6" fmla="*/ 70 w 252"/>
                  <a:gd name="T7" fmla="*/ 18 h 106"/>
                  <a:gd name="T8" fmla="*/ 46 w 252"/>
                  <a:gd name="T9" fmla="*/ 28 h 106"/>
                  <a:gd name="T10" fmla="*/ 26 w 252"/>
                  <a:gd name="T11" fmla="*/ 40 h 106"/>
                  <a:gd name="T12" fmla="*/ 26 w 252"/>
                  <a:gd name="T13" fmla="*/ 40 h 106"/>
                  <a:gd name="T14" fmla="*/ 18 w 252"/>
                  <a:gd name="T15" fmla="*/ 48 h 106"/>
                  <a:gd name="T16" fmla="*/ 8 w 252"/>
                  <a:gd name="T17" fmla="*/ 56 h 106"/>
                  <a:gd name="T18" fmla="*/ 2 w 252"/>
                  <a:gd name="T19" fmla="*/ 66 h 106"/>
                  <a:gd name="T20" fmla="*/ 0 w 252"/>
                  <a:gd name="T21" fmla="*/ 72 h 106"/>
                  <a:gd name="T22" fmla="*/ 0 w 252"/>
                  <a:gd name="T23" fmla="*/ 76 h 106"/>
                  <a:gd name="T24" fmla="*/ 0 w 252"/>
                  <a:gd name="T25" fmla="*/ 76 h 106"/>
                  <a:gd name="T26" fmla="*/ 2 w 252"/>
                  <a:gd name="T27" fmla="*/ 82 h 106"/>
                  <a:gd name="T28" fmla="*/ 6 w 252"/>
                  <a:gd name="T29" fmla="*/ 86 h 106"/>
                  <a:gd name="T30" fmla="*/ 16 w 252"/>
                  <a:gd name="T31" fmla="*/ 92 h 106"/>
                  <a:gd name="T32" fmla="*/ 26 w 252"/>
                  <a:gd name="T33" fmla="*/ 98 h 106"/>
                  <a:gd name="T34" fmla="*/ 38 w 252"/>
                  <a:gd name="T35" fmla="*/ 100 h 106"/>
                  <a:gd name="T36" fmla="*/ 38 w 252"/>
                  <a:gd name="T37" fmla="*/ 100 h 106"/>
                  <a:gd name="T38" fmla="*/ 60 w 252"/>
                  <a:gd name="T39" fmla="*/ 104 h 106"/>
                  <a:gd name="T40" fmla="*/ 86 w 252"/>
                  <a:gd name="T41" fmla="*/ 106 h 106"/>
                  <a:gd name="T42" fmla="*/ 110 w 252"/>
                  <a:gd name="T43" fmla="*/ 104 h 106"/>
                  <a:gd name="T44" fmla="*/ 134 w 252"/>
                  <a:gd name="T45" fmla="*/ 100 h 106"/>
                  <a:gd name="T46" fmla="*/ 134 w 252"/>
                  <a:gd name="T47" fmla="*/ 100 h 106"/>
                  <a:gd name="T48" fmla="*/ 158 w 252"/>
                  <a:gd name="T49" fmla="*/ 96 h 106"/>
                  <a:gd name="T50" fmla="*/ 182 w 252"/>
                  <a:gd name="T51" fmla="*/ 88 h 106"/>
                  <a:gd name="T52" fmla="*/ 204 w 252"/>
                  <a:gd name="T53" fmla="*/ 78 h 106"/>
                  <a:gd name="T54" fmla="*/ 226 w 252"/>
                  <a:gd name="T55" fmla="*/ 66 h 106"/>
                  <a:gd name="T56" fmla="*/ 226 w 252"/>
                  <a:gd name="T57" fmla="*/ 66 h 106"/>
                  <a:gd name="T58" fmla="*/ 234 w 252"/>
                  <a:gd name="T59" fmla="*/ 60 h 106"/>
                  <a:gd name="T60" fmla="*/ 244 w 252"/>
                  <a:gd name="T61" fmla="*/ 50 h 106"/>
                  <a:gd name="T62" fmla="*/ 250 w 252"/>
                  <a:gd name="T63" fmla="*/ 40 h 106"/>
                  <a:gd name="T64" fmla="*/ 252 w 252"/>
                  <a:gd name="T65" fmla="*/ 34 h 106"/>
                  <a:gd name="T66" fmla="*/ 252 w 252"/>
                  <a:gd name="T67" fmla="*/ 30 h 106"/>
                  <a:gd name="T68" fmla="*/ 252 w 252"/>
                  <a:gd name="T69" fmla="*/ 30 h 106"/>
                  <a:gd name="T70" fmla="*/ 250 w 252"/>
                  <a:gd name="T71" fmla="*/ 26 h 106"/>
                  <a:gd name="T72" fmla="*/ 246 w 252"/>
                  <a:gd name="T73" fmla="*/ 20 h 106"/>
                  <a:gd name="T74" fmla="*/ 236 w 252"/>
                  <a:gd name="T75" fmla="*/ 14 h 106"/>
                  <a:gd name="T76" fmla="*/ 224 w 252"/>
                  <a:gd name="T77" fmla="*/ 8 h 106"/>
                  <a:gd name="T78" fmla="*/ 214 w 252"/>
                  <a:gd name="T79" fmla="*/ 6 h 106"/>
                  <a:gd name="T80" fmla="*/ 214 w 252"/>
                  <a:gd name="T81" fmla="*/ 6 h 106"/>
                  <a:gd name="T82" fmla="*/ 190 w 252"/>
                  <a:gd name="T83" fmla="*/ 2 h 106"/>
                  <a:gd name="T84" fmla="*/ 166 w 252"/>
                  <a:gd name="T85" fmla="*/ 0 h 106"/>
                  <a:gd name="T86" fmla="*/ 140 w 252"/>
                  <a:gd name="T87" fmla="*/ 2 h 106"/>
                  <a:gd name="T88" fmla="*/ 116 w 252"/>
                  <a:gd name="T89" fmla="*/ 6 h 106"/>
                  <a:gd name="T90" fmla="*/ 116 w 252"/>
                  <a:gd name="T91" fmla="*/ 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52" h="106">
                    <a:moveTo>
                      <a:pt x="116" y="6"/>
                    </a:moveTo>
                    <a:lnTo>
                      <a:pt x="116" y="6"/>
                    </a:lnTo>
                    <a:lnTo>
                      <a:pt x="94" y="12"/>
                    </a:lnTo>
                    <a:lnTo>
                      <a:pt x="70" y="18"/>
                    </a:lnTo>
                    <a:lnTo>
                      <a:pt x="46" y="28"/>
                    </a:lnTo>
                    <a:lnTo>
                      <a:pt x="26" y="40"/>
                    </a:lnTo>
                    <a:lnTo>
                      <a:pt x="26" y="40"/>
                    </a:lnTo>
                    <a:lnTo>
                      <a:pt x="18" y="48"/>
                    </a:lnTo>
                    <a:lnTo>
                      <a:pt x="8" y="56"/>
                    </a:lnTo>
                    <a:lnTo>
                      <a:pt x="2" y="66"/>
                    </a:lnTo>
                    <a:lnTo>
                      <a:pt x="0" y="72"/>
                    </a:lnTo>
                    <a:lnTo>
                      <a:pt x="0" y="76"/>
                    </a:lnTo>
                    <a:lnTo>
                      <a:pt x="0" y="76"/>
                    </a:lnTo>
                    <a:lnTo>
                      <a:pt x="2" y="82"/>
                    </a:lnTo>
                    <a:lnTo>
                      <a:pt x="6" y="86"/>
                    </a:lnTo>
                    <a:lnTo>
                      <a:pt x="16" y="92"/>
                    </a:lnTo>
                    <a:lnTo>
                      <a:pt x="26" y="98"/>
                    </a:lnTo>
                    <a:lnTo>
                      <a:pt x="38" y="100"/>
                    </a:lnTo>
                    <a:lnTo>
                      <a:pt x="38" y="100"/>
                    </a:lnTo>
                    <a:lnTo>
                      <a:pt x="60" y="104"/>
                    </a:lnTo>
                    <a:lnTo>
                      <a:pt x="86" y="106"/>
                    </a:lnTo>
                    <a:lnTo>
                      <a:pt x="110" y="104"/>
                    </a:lnTo>
                    <a:lnTo>
                      <a:pt x="134" y="100"/>
                    </a:lnTo>
                    <a:lnTo>
                      <a:pt x="134" y="100"/>
                    </a:lnTo>
                    <a:lnTo>
                      <a:pt x="158" y="96"/>
                    </a:lnTo>
                    <a:lnTo>
                      <a:pt x="182" y="88"/>
                    </a:lnTo>
                    <a:lnTo>
                      <a:pt x="204" y="78"/>
                    </a:lnTo>
                    <a:lnTo>
                      <a:pt x="226" y="66"/>
                    </a:lnTo>
                    <a:lnTo>
                      <a:pt x="226" y="66"/>
                    </a:lnTo>
                    <a:lnTo>
                      <a:pt x="234" y="60"/>
                    </a:lnTo>
                    <a:lnTo>
                      <a:pt x="244" y="50"/>
                    </a:lnTo>
                    <a:lnTo>
                      <a:pt x="250" y="40"/>
                    </a:lnTo>
                    <a:lnTo>
                      <a:pt x="252" y="34"/>
                    </a:lnTo>
                    <a:lnTo>
                      <a:pt x="252" y="30"/>
                    </a:lnTo>
                    <a:lnTo>
                      <a:pt x="252" y="30"/>
                    </a:lnTo>
                    <a:lnTo>
                      <a:pt x="250" y="26"/>
                    </a:lnTo>
                    <a:lnTo>
                      <a:pt x="246" y="20"/>
                    </a:lnTo>
                    <a:lnTo>
                      <a:pt x="236" y="14"/>
                    </a:lnTo>
                    <a:lnTo>
                      <a:pt x="224" y="8"/>
                    </a:lnTo>
                    <a:lnTo>
                      <a:pt x="214" y="6"/>
                    </a:lnTo>
                    <a:lnTo>
                      <a:pt x="214" y="6"/>
                    </a:lnTo>
                    <a:lnTo>
                      <a:pt x="190" y="2"/>
                    </a:lnTo>
                    <a:lnTo>
                      <a:pt x="166" y="0"/>
                    </a:lnTo>
                    <a:lnTo>
                      <a:pt x="140" y="2"/>
                    </a:lnTo>
                    <a:lnTo>
                      <a:pt x="116" y="6"/>
                    </a:lnTo>
                    <a:lnTo>
                      <a:pt x="116" y="6"/>
                    </a:lnTo>
                    <a:close/>
                  </a:path>
                </a:pathLst>
              </a:custGeom>
              <a:solidFill>
                <a:srgbClr val="D48B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5" name="Freeform 67"/>
              <p:cNvSpPr>
                <a:spLocks/>
              </p:cNvSpPr>
              <p:nvPr/>
            </p:nvSpPr>
            <p:spPr bwMode="auto">
              <a:xfrm>
                <a:off x="5511889" y="3679640"/>
                <a:ext cx="512974" cy="207962"/>
              </a:xfrm>
              <a:custGeom>
                <a:avLst/>
                <a:gdLst>
                  <a:gd name="T0" fmla="*/ 268 w 296"/>
                  <a:gd name="T1" fmla="*/ 32 h 120"/>
                  <a:gd name="T2" fmla="*/ 244 w 296"/>
                  <a:gd name="T3" fmla="*/ 50 h 120"/>
                  <a:gd name="T4" fmla="*/ 218 w 296"/>
                  <a:gd name="T5" fmla="*/ 62 h 120"/>
                  <a:gd name="T6" fmla="*/ 194 w 296"/>
                  <a:gd name="T7" fmla="*/ 72 h 120"/>
                  <a:gd name="T8" fmla="*/ 168 w 296"/>
                  <a:gd name="T9" fmla="*/ 78 h 120"/>
                  <a:gd name="T10" fmla="*/ 156 w 296"/>
                  <a:gd name="T11" fmla="*/ 82 h 120"/>
                  <a:gd name="T12" fmla="*/ 142 w 296"/>
                  <a:gd name="T13" fmla="*/ 84 h 120"/>
                  <a:gd name="T14" fmla="*/ 114 w 296"/>
                  <a:gd name="T15" fmla="*/ 86 h 120"/>
                  <a:gd name="T16" fmla="*/ 88 w 296"/>
                  <a:gd name="T17" fmla="*/ 86 h 120"/>
                  <a:gd name="T18" fmla="*/ 60 w 296"/>
                  <a:gd name="T19" fmla="*/ 84 h 120"/>
                  <a:gd name="T20" fmla="*/ 46 w 296"/>
                  <a:gd name="T21" fmla="*/ 80 h 120"/>
                  <a:gd name="T22" fmla="*/ 32 w 296"/>
                  <a:gd name="T23" fmla="*/ 76 h 120"/>
                  <a:gd name="T24" fmla="*/ 12 w 296"/>
                  <a:gd name="T25" fmla="*/ 66 h 120"/>
                  <a:gd name="T26" fmla="*/ 0 w 296"/>
                  <a:gd name="T27" fmla="*/ 54 h 120"/>
                  <a:gd name="T28" fmla="*/ 8 w 296"/>
                  <a:gd name="T29" fmla="*/ 88 h 120"/>
                  <a:gd name="T30" fmla="*/ 12 w 296"/>
                  <a:gd name="T31" fmla="*/ 94 h 120"/>
                  <a:gd name="T32" fmla="*/ 28 w 296"/>
                  <a:gd name="T33" fmla="*/ 106 h 120"/>
                  <a:gd name="T34" fmla="*/ 38 w 296"/>
                  <a:gd name="T35" fmla="*/ 110 h 120"/>
                  <a:gd name="T36" fmla="*/ 66 w 296"/>
                  <a:gd name="T37" fmla="*/ 118 h 120"/>
                  <a:gd name="T38" fmla="*/ 94 w 296"/>
                  <a:gd name="T39" fmla="*/ 120 h 120"/>
                  <a:gd name="T40" fmla="*/ 122 w 296"/>
                  <a:gd name="T41" fmla="*/ 120 h 120"/>
                  <a:gd name="T42" fmla="*/ 148 w 296"/>
                  <a:gd name="T43" fmla="*/ 118 h 120"/>
                  <a:gd name="T44" fmla="*/ 162 w 296"/>
                  <a:gd name="T45" fmla="*/ 116 h 120"/>
                  <a:gd name="T46" fmla="*/ 174 w 296"/>
                  <a:gd name="T47" fmla="*/ 114 h 120"/>
                  <a:gd name="T48" fmla="*/ 200 w 296"/>
                  <a:gd name="T49" fmla="*/ 106 h 120"/>
                  <a:gd name="T50" fmla="*/ 226 w 296"/>
                  <a:gd name="T51" fmla="*/ 96 h 120"/>
                  <a:gd name="T52" fmla="*/ 250 w 296"/>
                  <a:gd name="T53" fmla="*/ 84 h 120"/>
                  <a:gd name="T54" fmla="*/ 262 w 296"/>
                  <a:gd name="T55" fmla="*/ 74 h 120"/>
                  <a:gd name="T56" fmla="*/ 274 w 296"/>
                  <a:gd name="T57" fmla="*/ 66 h 120"/>
                  <a:gd name="T58" fmla="*/ 288 w 296"/>
                  <a:gd name="T59" fmla="*/ 50 h 120"/>
                  <a:gd name="T60" fmla="*/ 296 w 296"/>
                  <a:gd name="T61" fmla="*/ 34 h 120"/>
                  <a:gd name="T62" fmla="*/ 288 w 296"/>
                  <a:gd name="T63" fmla="*/ 0 h 120"/>
                  <a:gd name="T64" fmla="*/ 286 w 296"/>
                  <a:gd name="T65" fmla="*/ 8 h 120"/>
                  <a:gd name="T66" fmla="*/ 276 w 296"/>
                  <a:gd name="T67" fmla="*/ 24 h 120"/>
                  <a:gd name="T68" fmla="*/ 268 w 296"/>
                  <a:gd name="T69" fmla="*/ 3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6" h="120">
                    <a:moveTo>
                      <a:pt x="268" y="32"/>
                    </a:moveTo>
                    <a:lnTo>
                      <a:pt x="268" y="32"/>
                    </a:lnTo>
                    <a:lnTo>
                      <a:pt x="256" y="42"/>
                    </a:lnTo>
                    <a:lnTo>
                      <a:pt x="244" y="50"/>
                    </a:lnTo>
                    <a:lnTo>
                      <a:pt x="244" y="50"/>
                    </a:lnTo>
                    <a:lnTo>
                      <a:pt x="218" y="62"/>
                    </a:lnTo>
                    <a:lnTo>
                      <a:pt x="218" y="62"/>
                    </a:lnTo>
                    <a:lnTo>
                      <a:pt x="194" y="72"/>
                    </a:lnTo>
                    <a:lnTo>
                      <a:pt x="194" y="72"/>
                    </a:lnTo>
                    <a:lnTo>
                      <a:pt x="168" y="78"/>
                    </a:lnTo>
                    <a:lnTo>
                      <a:pt x="168" y="78"/>
                    </a:lnTo>
                    <a:lnTo>
                      <a:pt x="156" y="82"/>
                    </a:lnTo>
                    <a:lnTo>
                      <a:pt x="156" y="82"/>
                    </a:lnTo>
                    <a:lnTo>
                      <a:pt x="142" y="84"/>
                    </a:lnTo>
                    <a:lnTo>
                      <a:pt x="142" y="84"/>
                    </a:lnTo>
                    <a:lnTo>
                      <a:pt x="114" y="86"/>
                    </a:lnTo>
                    <a:lnTo>
                      <a:pt x="114" y="86"/>
                    </a:lnTo>
                    <a:lnTo>
                      <a:pt x="88" y="86"/>
                    </a:lnTo>
                    <a:lnTo>
                      <a:pt x="88" y="86"/>
                    </a:lnTo>
                    <a:lnTo>
                      <a:pt x="60" y="84"/>
                    </a:lnTo>
                    <a:lnTo>
                      <a:pt x="60" y="84"/>
                    </a:lnTo>
                    <a:lnTo>
                      <a:pt x="46" y="80"/>
                    </a:lnTo>
                    <a:lnTo>
                      <a:pt x="32" y="76"/>
                    </a:lnTo>
                    <a:lnTo>
                      <a:pt x="32" y="76"/>
                    </a:lnTo>
                    <a:lnTo>
                      <a:pt x="22" y="72"/>
                    </a:lnTo>
                    <a:lnTo>
                      <a:pt x="12" y="66"/>
                    </a:lnTo>
                    <a:lnTo>
                      <a:pt x="6" y="60"/>
                    </a:lnTo>
                    <a:lnTo>
                      <a:pt x="0" y="54"/>
                    </a:lnTo>
                    <a:lnTo>
                      <a:pt x="0" y="54"/>
                    </a:lnTo>
                    <a:lnTo>
                      <a:pt x="8" y="88"/>
                    </a:lnTo>
                    <a:lnTo>
                      <a:pt x="8" y="88"/>
                    </a:lnTo>
                    <a:lnTo>
                      <a:pt x="12" y="94"/>
                    </a:lnTo>
                    <a:lnTo>
                      <a:pt x="20" y="100"/>
                    </a:lnTo>
                    <a:lnTo>
                      <a:pt x="28" y="106"/>
                    </a:lnTo>
                    <a:lnTo>
                      <a:pt x="38" y="110"/>
                    </a:lnTo>
                    <a:lnTo>
                      <a:pt x="38" y="110"/>
                    </a:lnTo>
                    <a:lnTo>
                      <a:pt x="52" y="114"/>
                    </a:lnTo>
                    <a:lnTo>
                      <a:pt x="66" y="118"/>
                    </a:lnTo>
                    <a:lnTo>
                      <a:pt x="66" y="118"/>
                    </a:lnTo>
                    <a:lnTo>
                      <a:pt x="94" y="120"/>
                    </a:lnTo>
                    <a:lnTo>
                      <a:pt x="94" y="120"/>
                    </a:lnTo>
                    <a:lnTo>
                      <a:pt x="122" y="120"/>
                    </a:lnTo>
                    <a:lnTo>
                      <a:pt x="122" y="120"/>
                    </a:lnTo>
                    <a:lnTo>
                      <a:pt x="148" y="118"/>
                    </a:lnTo>
                    <a:lnTo>
                      <a:pt x="148" y="118"/>
                    </a:lnTo>
                    <a:lnTo>
                      <a:pt x="162" y="116"/>
                    </a:lnTo>
                    <a:lnTo>
                      <a:pt x="162" y="116"/>
                    </a:lnTo>
                    <a:lnTo>
                      <a:pt x="174" y="114"/>
                    </a:lnTo>
                    <a:lnTo>
                      <a:pt x="174" y="114"/>
                    </a:lnTo>
                    <a:lnTo>
                      <a:pt x="200" y="106"/>
                    </a:lnTo>
                    <a:lnTo>
                      <a:pt x="200" y="106"/>
                    </a:lnTo>
                    <a:lnTo>
                      <a:pt x="226" y="96"/>
                    </a:lnTo>
                    <a:lnTo>
                      <a:pt x="226" y="96"/>
                    </a:lnTo>
                    <a:lnTo>
                      <a:pt x="250" y="84"/>
                    </a:lnTo>
                    <a:lnTo>
                      <a:pt x="250" y="84"/>
                    </a:lnTo>
                    <a:lnTo>
                      <a:pt x="262" y="74"/>
                    </a:lnTo>
                    <a:lnTo>
                      <a:pt x="274" y="66"/>
                    </a:lnTo>
                    <a:lnTo>
                      <a:pt x="274" y="66"/>
                    </a:lnTo>
                    <a:lnTo>
                      <a:pt x="282" y="58"/>
                    </a:lnTo>
                    <a:lnTo>
                      <a:pt x="288" y="50"/>
                    </a:lnTo>
                    <a:lnTo>
                      <a:pt x="292" y="42"/>
                    </a:lnTo>
                    <a:lnTo>
                      <a:pt x="296" y="34"/>
                    </a:lnTo>
                    <a:lnTo>
                      <a:pt x="296" y="34"/>
                    </a:lnTo>
                    <a:lnTo>
                      <a:pt x="288" y="0"/>
                    </a:lnTo>
                    <a:lnTo>
                      <a:pt x="288" y="0"/>
                    </a:lnTo>
                    <a:lnTo>
                      <a:pt x="286" y="8"/>
                    </a:lnTo>
                    <a:lnTo>
                      <a:pt x="282" y="16"/>
                    </a:lnTo>
                    <a:lnTo>
                      <a:pt x="276" y="24"/>
                    </a:lnTo>
                    <a:lnTo>
                      <a:pt x="268" y="32"/>
                    </a:lnTo>
                    <a:lnTo>
                      <a:pt x="268" y="32"/>
                    </a:lnTo>
                    <a:close/>
                  </a:path>
                </a:pathLst>
              </a:custGeom>
              <a:solidFill>
                <a:srgbClr val="C081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6" name="Freeform 68"/>
              <p:cNvSpPr>
                <a:spLocks noEditPoints="1"/>
              </p:cNvSpPr>
              <p:nvPr/>
            </p:nvSpPr>
            <p:spPr bwMode="auto">
              <a:xfrm>
                <a:off x="5653997" y="3641514"/>
                <a:ext cx="197564" cy="124777"/>
              </a:xfrm>
              <a:custGeom>
                <a:avLst/>
                <a:gdLst>
                  <a:gd name="T0" fmla="*/ 108 w 114"/>
                  <a:gd name="T1" fmla="*/ 66 h 72"/>
                  <a:gd name="T2" fmla="*/ 98 w 114"/>
                  <a:gd name="T3" fmla="*/ 60 h 72"/>
                  <a:gd name="T4" fmla="*/ 80 w 114"/>
                  <a:gd name="T5" fmla="*/ 70 h 72"/>
                  <a:gd name="T6" fmla="*/ 72 w 114"/>
                  <a:gd name="T7" fmla="*/ 72 h 72"/>
                  <a:gd name="T8" fmla="*/ 62 w 114"/>
                  <a:gd name="T9" fmla="*/ 72 h 72"/>
                  <a:gd name="T10" fmla="*/ 42 w 114"/>
                  <a:gd name="T11" fmla="*/ 68 h 72"/>
                  <a:gd name="T12" fmla="*/ 54 w 114"/>
                  <a:gd name="T13" fmla="*/ 56 h 72"/>
                  <a:gd name="T14" fmla="*/ 62 w 114"/>
                  <a:gd name="T15" fmla="*/ 60 h 72"/>
                  <a:gd name="T16" fmla="*/ 70 w 114"/>
                  <a:gd name="T17" fmla="*/ 60 h 72"/>
                  <a:gd name="T18" fmla="*/ 88 w 114"/>
                  <a:gd name="T19" fmla="*/ 54 h 72"/>
                  <a:gd name="T20" fmla="*/ 72 w 114"/>
                  <a:gd name="T21" fmla="*/ 44 h 72"/>
                  <a:gd name="T22" fmla="*/ 58 w 114"/>
                  <a:gd name="T23" fmla="*/ 36 h 72"/>
                  <a:gd name="T24" fmla="*/ 36 w 114"/>
                  <a:gd name="T25" fmla="*/ 44 h 72"/>
                  <a:gd name="T26" fmla="*/ 28 w 114"/>
                  <a:gd name="T27" fmla="*/ 46 h 72"/>
                  <a:gd name="T28" fmla="*/ 20 w 114"/>
                  <a:gd name="T29" fmla="*/ 46 h 72"/>
                  <a:gd name="T30" fmla="*/ 6 w 114"/>
                  <a:gd name="T31" fmla="*/ 42 h 72"/>
                  <a:gd name="T32" fmla="*/ 2 w 114"/>
                  <a:gd name="T33" fmla="*/ 38 h 72"/>
                  <a:gd name="T34" fmla="*/ 0 w 114"/>
                  <a:gd name="T35" fmla="*/ 30 h 72"/>
                  <a:gd name="T36" fmla="*/ 0 w 114"/>
                  <a:gd name="T37" fmla="*/ 26 h 72"/>
                  <a:gd name="T38" fmla="*/ 14 w 114"/>
                  <a:gd name="T39" fmla="*/ 10 h 72"/>
                  <a:gd name="T40" fmla="*/ 10 w 114"/>
                  <a:gd name="T41" fmla="*/ 8 h 72"/>
                  <a:gd name="T42" fmla="*/ 18 w 114"/>
                  <a:gd name="T43" fmla="*/ 4 h 72"/>
                  <a:gd name="T44" fmla="*/ 22 w 114"/>
                  <a:gd name="T45" fmla="*/ 6 h 72"/>
                  <a:gd name="T46" fmla="*/ 32 w 114"/>
                  <a:gd name="T47" fmla="*/ 2 h 72"/>
                  <a:gd name="T48" fmla="*/ 42 w 114"/>
                  <a:gd name="T49" fmla="*/ 0 h 72"/>
                  <a:gd name="T50" fmla="*/ 64 w 114"/>
                  <a:gd name="T51" fmla="*/ 2 h 72"/>
                  <a:gd name="T52" fmla="*/ 54 w 114"/>
                  <a:gd name="T53" fmla="*/ 10 h 72"/>
                  <a:gd name="T54" fmla="*/ 48 w 114"/>
                  <a:gd name="T55" fmla="*/ 8 h 72"/>
                  <a:gd name="T56" fmla="*/ 42 w 114"/>
                  <a:gd name="T57" fmla="*/ 8 h 72"/>
                  <a:gd name="T58" fmla="*/ 30 w 114"/>
                  <a:gd name="T59" fmla="*/ 12 h 72"/>
                  <a:gd name="T60" fmla="*/ 42 w 114"/>
                  <a:gd name="T61" fmla="*/ 18 h 72"/>
                  <a:gd name="T62" fmla="*/ 56 w 114"/>
                  <a:gd name="T63" fmla="*/ 26 h 72"/>
                  <a:gd name="T64" fmla="*/ 70 w 114"/>
                  <a:gd name="T65" fmla="*/ 20 h 72"/>
                  <a:gd name="T66" fmla="*/ 82 w 114"/>
                  <a:gd name="T67" fmla="*/ 18 h 72"/>
                  <a:gd name="T68" fmla="*/ 94 w 114"/>
                  <a:gd name="T69" fmla="*/ 18 h 72"/>
                  <a:gd name="T70" fmla="*/ 102 w 114"/>
                  <a:gd name="T71" fmla="*/ 20 h 72"/>
                  <a:gd name="T72" fmla="*/ 112 w 114"/>
                  <a:gd name="T73" fmla="*/ 30 h 72"/>
                  <a:gd name="T74" fmla="*/ 114 w 114"/>
                  <a:gd name="T75" fmla="*/ 36 h 72"/>
                  <a:gd name="T76" fmla="*/ 112 w 114"/>
                  <a:gd name="T77" fmla="*/ 44 h 72"/>
                  <a:gd name="T78" fmla="*/ 104 w 114"/>
                  <a:gd name="T79" fmla="*/ 54 h 72"/>
                  <a:gd name="T80" fmla="*/ 114 w 114"/>
                  <a:gd name="T81" fmla="*/ 60 h 72"/>
                  <a:gd name="T82" fmla="*/ 108 w 114"/>
                  <a:gd name="T83" fmla="*/ 66 h 72"/>
                  <a:gd name="T84" fmla="*/ 22 w 114"/>
                  <a:gd name="T85" fmla="*/ 16 h 72"/>
                  <a:gd name="T86" fmla="*/ 18 w 114"/>
                  <a:gd name="T87" fmla="*/ 20 h 72"/>
                  <a:gd name="T88" fmla="*/ 14 w 114"/>
                  <a:gd name="T89" fmla="*/ 24 h 72"/>
                  <a:gd name="T90" fmla="*/ 18 w 114"/>
                  <a:gd name="T91" fmla="*/ 32 h 72"/>
                  <a:gd name="T92" fmla="*/ 24 w 114"/>
                  <a:gd name="T93" fmla="*/ 34 h 72"/>
                  <a:gd name="T94" fmla="*/ 30 w 114"/>
                  <a:gd name="T95" fmla="*/ 34 h 72"/>
                  <a:gd name="T96" fmla="*/ 48 w 114"/>
                  <a:gd name="T97" fmla="*/ 30 h 72"/>
                  <a:gd name="T98" fmla="*/ 34 w 114"/>
                  <a:gd name="T99" fmla="*/ 22 h 72"/>
                  <a:gd name="T100" fmla="*/ 22 w 114"/>
                  <a:gd name="T101" fmla="*/ 16 h 72"/>
                  <a:gd name="T102" fmla="*/ 96 w 114"/>
                  <a:gd name="T103" fmla="*/ 48 h 72"/>
                  <a:gd name="T104" fmla="*/ 96 w 114"/>
                  <a:gd name="T105" fmla="*/ 48 h 72"/>
                  <a:gd name="T106" fmla="*/ 100 w 114"/>
                  <a:gd name="T107" fmla="*/ 38 h 72"/>
                  <a:gd name="T108" fmla="*/ 98 w 114"/>
                  <a:gd name="T109" fmla="*/ 32 h 72"/>
                  <a:gd name="T110" fmla="*/ 94 w 114"/>
                  <a:gd name="T111" fmla="*/ 28 h 72"/>
                  <a:gd name="T112" fmla="*/ 82 w 114"/>
                  <a:gd name="T113" fmla="*/ 26 h 72"/>
                  <a:gd name="T114" fmla="*/ 76 w 114"/>
                  <a:gd name="T115" fmla="*/ 28 h 72"/>
                  <a:gd name="T116" fmla="*/ 66 w 114"/>
                  <a:gd name="T117" fmla="*/ 32 h 72"/>
                  <a:gd name="T118" fmla="*/ 80 w 114"/>
                  <a:gd name="T119" fmla="*/ 40 h 72"/>
                  <a:gd name="T120" fmla="*/ 96 w 114"/>
                  <a:gd name="T121" fmla="*/ 4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4" h="72">
                    <a:moveTo>
                      <a:pt x="108" y="66"/>
                    </a:moveTo>
                    <a:lnTo>
                      <a:pt x="108" y="66"/>
                    </a:lnTo>
                    <a:lnTo>
                      <a:pt x="98" y="60"/>
                    </a:lnTo>
                    <a:lnTo>
                      <a:pt x="98" y="60"/>
                    </a:lnTo>
                    <a:lnTo>
                      <a:pt x="88" y="66"/>
                    </a:lnTo>
                    <a:lnTo>
                      <a:pt x="80" y="70"/>
                    </a:lnTo>
                    <a:lnTo>
                      <a:pt x="80" y="70"/>
                    </a:lnTo>
                    <a:lnTo>
                      <a:pt x="72" y="72"/>
                    </a:lnTo>
                    <a:lnTo>
                      <a:pt x="62" y="72"/>
                    </a:lnTo>
                    <a:lnTo>
                      <a:pt x="62" y="72"/>
                    </a:lnTo>
                    <a:lnTo>
                      <a:pt x="52" y="72"/>
                    </a:lnTo>
                    <a:lnTo>
                      <a:pt x="42" y="68"/>
                    </a:lnTo>
                    <a:lnTo>
                      <a:pt x="42" y="68"/>
                    </a:lnTo>
                    <a:lnTo>
                      <a:pt x="54" y="56"/>
                    </a:lnTo>
                    <a:lnTo>
                      <a:pt x="54" y="56"/>
                    </a:lnTo>
                    <a:lnTo>
                      <a:pt x="62" y="60"/>
                    </a:lnTo>
                    <a:lnTo>
                      <a:pt x="70" y="60"/>
                    </a:lnTo>
                    <a:lnTo>
                      <a:pt x="70" y="60"/>
                    </a:lnTo>
                    <a:lnTo>
                      <a:pt x="80" y="58"/>
                    </a:lnTo>
                    <a:lnTo>
                      <a:pt x="88" y="54"/>
                    </a:lnTo>
                    <a:lnTo>
                      <a:pt x="88" y="54"/>
                    </a:lnTo>
                    <a:lnTo>
                      <a:pt x="72" y="44"/>
                    </a:lnTo>
                    <a:lnTo>
                      <a:pt x="72" y="44"/>
                    </a:lnTo>
                    <a:lnTo>
                      <a:pt x="58" y="36"/>
                    </a:lnTo>
                    <a:lnTo>
                      <a:pt x="58" y="36"/>
                    </a:lnTo>
                    <a:lnTo>
                      <a:pt x="36" y="44"/>
                    </a:lnTo>
                    <a:lnTo>
                      <a:pt x="36" y="44"/>
                    </a:lnTo>
                    <a:lnTo>
                      <a:pt x="28" y="46"/>
                    </a:lnTo>
                    <a:lnTo>
                      <a:pt x="20" y="46"/>
                    </a:lnTo>
                    <a:lnTo>
                      <a:pt x="20" y="46"/>
                    </a:lnTo>
                    <a:lnTo>
                      <a:pt x="12" y="44"/>
                    </a:lnTo>
                    <a:lnTo>
                      <a:pt x="6" y="42"/>
                    </a:lnTo>
                    <a:lnTo>
                      <a:pt x="6" y="42"/>
                    </a:lnTo>
                    <a:lnTo>
                      <a:pt x="2" y="38"/>
                    </a:lnTo>
                    <a:lnTo>
                      <a:pt x="0" y="34"/>
                    </a:lnTo>
                    <a:lnTo>
                      <a:pt x="0" y="30"/>
                    </a:lnTo>
                    <a:lnTo>
                      <a:pt x="0" y="26"/>
                    </a:lnTo>
                    <a:lnTo>
                      <a:pt x="0" y="26"/>
                    </a:lnTo>
                    <a:lnTo>
                      <a:pt x="6" y="18"/>
                    </a:lnTo>
                    <a:lnTo>
                      <a:pt x="14" y="10"/>
                    </a:lnTo>
                    <a:lnTo>
                      <a:pt x="14" y="10"/>
                    </a:lnTo>
                    <a:lnTo>
                      <a:pt x="10" y="8"/>
                    </a:lnTo>
                    <a:lnTo>
                      <a:pt x="10" y="8"/>
                    </a:lnTo>
                    <a:lnTo>
                      <a:pt x="18" y="4"/>
                    </a:lnTo>
                    <a:lnTo>
                      <a:pt x="18" y="4"/>
                    </a:lnTo>
                    <a:lnTo>
                      <a:pt x="22" y="6"/>
                    </a:lnTo>
                    <a:lnTo>
                      <a:pt x="22" y="6"/>
                    </a:lnTo>
                    <a:lnTo>
                      <a:pt x="32" y="2"/>
                    </a:lnTo>
                    <a:lnTo>
                      <a:pt x="42" y="0"/>
                    </a:lnTo>
                    <a:lnTo>
                      <a:pt x="42" y="0"/>
                    </a:lnTo>
                    <a:lnTo>
                      <a:pt x="54" y="0"/>
                    </a:lnTo>
                    <a:lnTo>
                      <a:pt x="64" y="2"/>
                    </a:lnTo>
                    <a:lnTo>
                      <a:pt x="64" y="2"/>
                    </a:lnTo>
                    <a:lnTo>
                      <a:pt x="54" y="10"/>
                    </a:lnTo>
                    <a:lnTo>
                      <a:pt x="54" y="10"/>
                    </a:lnTo>
                    <a:lnTo>
                      <a:pt x="48" y="8"/>
                    </a:lnTo>
                    <a:lnTo>
                      <a:pt x="42" y="8"/>
                    </a:lnTo>
                    <a:lnTo>
                      <a:pt x="42" y="8"/>
                    </a:lnTo>
                    <a:lnTo>
                      <a:pt x="30" y="12"/>
                    </a:lnTo>
                    <a:lnTo>
                      <a:pt x="30" y="12"/>
                    </a:lnTo>
                    <a:lnTo>
                      <a:pt x="42" y="18"/>
                    </a:lnTo>
                    <a:lnTo>
                      <a:pt x="42" y="18"/>
                    </a:lnTo>
                    <a:lnTo>
                      <a:pt x="56" y="26"/>
                    </a:lnTo>
                    <a:lnTo>
                      <a:pt x="56" y="26"/>
                    </a:lnTo>
                    <a:lnTo>
                      <a:pt x="70" y="20"/>
                    </a:lnTo>
                    <a:lnTo>
                      <a:pt x="70" y="20"/>
                    </a:lnTo>
                    <a:lnTo>
                      <a:pt x="82" y="18"/>
                    </a:lnTo>
                    <a:lnTo>
                      <a:pt x="82" y="18"/>
                    </a:lnTo>
                    <a:lnTo>
                      <a:pt x="94" y="18"/>
                    </a:lnTo>
                    <a:lnTo>
                      <a:pt x="94" y="18"/>
                    </a:lnTo>
                    <a:lnTo>
                      <a:pt x="102" y="20"/>
                    </a:lnTo>
                    <a:lnTo>
                      <a:pt x="102" y="20"/>
                    </a:lnTo>
                    <a:lnTo>
                      <a:pt x="110" y="28"/>
                    </a:lnTo>
                    <a:lnTo>
                      <a:pt x="112" y="30"/>
                    </a:lnTo>
                    <a:lnTo>
                      <a:pt x="114" y="36"/>
                    </a:lnTo>
                    <a:lnTo>
                      <a:pt x="114" y="36"/>
                    </a:lnTo>
                    <a:lnTo>
                      <a:pt x="114" y="40"/>
                    </a:lnTo>
                    <a:lnTo>
                      <a:pt x="112" y="44"/>
                    </a:lnTo>
                    <a:lnTo>
                      <a:pt x="104" y="54"/>
                    </a:lnTo>
                    <a:lnTo>
                      <a:pt x="104" y="54"/>
                    </a:lnTo>
                    <a:lnTo>
                      <a:pt x="114" y="60"/>
                    </a:lnTo>
                    <a:lnTo>
                      <a:pt x="114" y="60"/>
                    </a:lnTo>
                    <a:lnTo>
                      <a:pt x="108" y="66"/>
                    </a:lnTo>
                    <a:lnTo>
                      <a:pt x="108" y="66"/>
                    </a:lnTo>
                    <a:close/>
                    <a:moveTo>
                      <a:pt x="22" y="16"/>
                    </a:moveTo>
                    <a:lnTo>
                      <a:pt x="22" y="16"/>
                    </a:lnTo>
                    <a:lnTo>
                      <a:pt x="22" y="16"/>
                    </a:lnTo>
                    <a:lnTo>
                      <a:pt x="18" y="20"/>
                    </a:lnTo>
                    <a:lnTo>
                      <a:pt x="14" y="24"/>
                    </a:lnTo>
                    <a:lnTo>
                      <a:pt x="14" y="24"/>
                    </a:lnTo>
                    <a:lnTo>
                      <a:pt x="16" y="28"/>
                    </a:lnTo>
                    <a:lnTo>
                      <a:pt x="18" y="32"/>
                    </a:lnTo>
                    <a:lnTo>
                      <a:pt x="18" y="32"/>
                    </a:lnTo>
                    <a:lnTo>
                      <a:pt x="24" y="34"/>
                    </a:lnTo>
                    <a:lnTo>
                      <a:pt x="30" y="34"/>
                    </a:lnTo>
                    <a:lnTo>
                      <a:pt x="30" y="34"/>
                    </a:lnTo>
                    <a:lnTo>
                      <a:pt x="38" y="34"/>
                    </a:lnTo>
                    <a:lnTo>
                      <a:pt x="48" y="30"/>
                    </a:lnTo>
                    <a:lnTo>
                      <a:pt x="48" y="30"/>
                    </a:lnTo>
                    <a:lnTo>
                      <a:pt x="34" y="22"/>
                    </a:lnTo>
                    <a:lnTo>
                      <a:pt x="34" y="22"/>
                    </a:lnTo>
                    <a:lnTo>
                      <a:pt x="22" y="16"/>
                    </a:lnTo>
                    <a:lnTo>
                      <a:pt x="22" y="16"/>
                    </a:lnTo>
                    <a:close/>
                    <a:moveTo>
                      <a:pt x="96" y="48"/>
                    </a:moveTo>
                    <a:lnTo>
                      <a:pt x="96" y="48"/>
                    </a:lnTo>
                    <a:lnTo>
                      <a:pt x="96" y="48"/>
                    </a:lnTo>
                    <a:lnTo>
                      <a:pt x="100" y="44"/>
                    </a:lnTo>
                    <a:lnTo>
                      <a:pt x="100" y="38"/>
                    </a:lnTo>
                    <a:lnTo>
                      <a:pt x="100" y="38"/>
                    </a:lnTo>
                    <a:lnTo>
                      <a:pt x="98" y="32"/>
                    </a:lnTo>
                    <a:lnTo>
                      <a:pt x="94" y="28"/>
                    </a:lnTo>
                    <a:lnTo>
                      <a:pt x="94" y="28"/>
                    </a:lnTo>
                    <a:lnTo>
                      <a:pt x="88" y="26"/>
                    </a:lnTo>
                    <a:lnTo>
                      <a:pt x="82" y="26"/>
                    </a:lnTo>
                    <a:lnTo>
                      <a:pt x="82" y="26"/>
                    </a:lnTo>
                    <a:lnTo>
                      <a:pt x="76" y="28"/>
                    </a:lnTo>
                    <a:lnTo>
                      <a:pt x="66" y="32"/>
                    </a:lnTo>
                    <a:lnTo>
                      <a:pt x="66" y="32"/>
                    </a:lnTo>
                    <a:lnTo>
                      <a:pt x="80" y="40"/>
                    </a:lnTo>
                    <a:lnTo>
                      <a:pt x="80" y="40"/>
                    </a:lnTo>
                    <a:lnTo>
                      <a:pt x="96" y="48"/>
                    </a:lnTo>
                    <a:lnTo>
                      <a:pt x="96" y="48"/>
                    </a:lnTo>
                    <a:close/>
                  </a:path>
                </a:pathLst>
              </a:custGeom>
              <a:solidFill>
                <a:srgbClr val="8057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7" name="Freeform 69"/>
              <p:cNvSpPr>
                <a:spLocks/>
              </p:cNvSpPr>
              <p:nvPr/>
            </p:nvSpPr>
            <p:spPr bwMode="auto">
              <a:xfrm>
                <a:off x="5595074" y="3447416"/>
                <a:ext cx="499110" cy="246088"/>
              </a:xfrm>
              <a:custGeom>
                <a:avLst/>
                <a:gdLst>
                  <a:gd name="T0" fmla="*/ 132 w 288"/>
                  <a:gd name="T1" fmla="*/ 4 h 142"/>
                  <a:gd name="T2" fmla="*/ 132 w 288"/>
                  <a:gd name="T3" fmla="*/ 4 h 142"/>
                  <a:gd name="T4" fmla="*/ 104 w 288"/>
                  <a:gd name="T5" fmla="*/ 12 h 142"/>
                  <a:gd name="T6" fmla="*/ 78 w 288"/>
                  <a:gd name="T7" fmla="*/ 20 h 142"/>
                  <a:gd name="T8" fmla="*/ 54 w 288"/>
                  <a:gd name="T9" fmla="*/ 30 h 142"/>
                  <a:gd name="T10" fmla="*/ 34 w 288"/>
                  <a:gd name="T11" fmla="*/ 42 h 142"/>
                  <a:gd name="T12" fmla="*/ 18 w 288"/>
                  <a:gd name="T13" fmla="*/ 56 h 142"/>
                  <a:gd name="T14" fmla="*/ 8 w 288"/>
                  <a:gd name="T15" fmla="*/ 70 h 142"/>
                  <a:gd name="T16" fmla="*/ 4 w 288"/>
                  <a:gd name="T17" fmla="*/ 76 h 142"/>
                  <a:gd name="T18" fmla="*/ 0 w 288"/>
                  <a:gd name="T19" fmla="*/ 84 h 142"/>
                  <a:gd name="T20" fmla="*/ 0 w 288"/>
                  <a:gd name="T21" fmla="*/ 90 h 142"/>
                  <a:gd name="T22" fmla="*/ 0 w 288"/>
                  <a:gd name="T23" fmla="*/ 98 h 142"/>
                  <a:gd name="T24" fmla="*/ 0 w 288"/>
                  <a:gd name="T25" fmla="*/ 98 h 142"/>
                  <a:gd name="T26" fmla="*/ 2 w 288"/>
                  <a:gd name="T27" fmla="*/ 104 h 142"/>
                  <a:gd name="T28" fmla="*/ 6 w 288"/>
                  <a:gd name="T29" fmla="*/ 110 h 142"/>
                  <a:gd name="T30" fmla="*/ 10 w 288"/>
                  <a:gd name="T31" fmla="*/ 116 h 142"/>
                  <a:gd name="T32" fmla="*/ 16 w 288"/>
                  <a:gd name="T33" fmla="*/ 120 h 142"/>
                  <a:gd name="T34" fmla="*/ 32 w 288"/>
                  <a:gd name="T35" fmla="*/ 130 h 142"/>
                  <a:gd name="T36" fmla="*/ 52 w 288"/>
                  <a:gd name="T37" fmla="*/ 136 h 142"/>
                  <a:gd name="T38" fmla="*/ 74 w 288"/>
                  <a:gd name="T39" fmla="*/ 140 h 142"/>
                  <a:gd name="T40" fmla="*/ 100 w 288"/>
                  <a:gd name="T41" fmla="*/ 142 h 142"/>
                  <a:gd name="T42" fmla="*/ 128 w 288"/>
                  <a:gd name="T43" fmla="*/ 140 h 142"/>
                  <a:gd name="T44" fmla="*/ 156 w 288"/>
                  <a:gd name="T45" fmla="*/ 136 h 142"/>
                  <a:gd name="T46" fmla="*/ 156 w 288"/>
                  <a:gd name="T47" fmla="*/ 136 h 142"/>
                  <a:gd name="T48" fmla="*/ 186 w 288"/>
                  <a:gd name="T49" fmla="*/ 128 h 142"/>
                  <a:gd name="T50" fmla="*/ 212 w 288"/>
                  <a:gd name="T51" fmla="*/ 120 h 142"/>
                  <a:gd name="T52" fmla="*/ 236 w 288"/>
                  <a:gd name="T53" fmla="*/ 110 h 142"/>
                  <a:gd name="T54" fmla="*/ 254 w 288"/>
                  <a:gd name="T55" fmla="*/ 98 h 142"/>
                  <a:gd name="T56" fmla="*/ 270 w 288"/>
                  <a:gd name="T57" fmla="*/ 84 h 142"/>
                  <a:gd name="T58" fmla="*/ 282 w 288"/>
                  <a:gd name="T59" fmla="*/ 70 h 142"/>
                  <a:gd name="T60" fmla="*/ 286 w 288"/>
                  <a:gd name="T61" fmla="*/ 64 h 142"/>
                  <a:gd name="T62" fmla="*/ 288 w 288"/>
                  <a:gd name="T63" fmla="*/ 56 h 142"/>
                  <a:gd name="T64" fmla="*/ 288 w 288"/>
                  <a:gd name="T65" fmla="*/ 50 h 142"/>
                  <a:gd name="T66" fmla="*/ 288 w 288"/>
                  <a:gd name="T67" fmla="*/ 44 h 142"/>
                  <a:gd name="T68" fmla="*/ 288 w 288"/>
                  <a:gd name="T69" fmla="*/ 44 h 142"/>
                  <a:gd name="T70" fmla="*/ 286 w 288"/>
                  <a:gd name="T71" fmla="*/ 36 h 142"/>
                  <a:gd name="T72" fmla="*/ 282 w 288"/>
                  <a:gd name="T73" fmla="*/ 30 h 142"/>
                  <a:gd name="T74" fmla="*/ 278 w 288"/>
                  <a:gd name="T75" fmla="*/ 24 h 142"/>
                  <a:gd name="T76" fmla="*/ 272 w 288"/>
                  <a:gd name="T77" fmla="*/ 20 h 142"/>
                  <a:gd name="T78" fmla="*/ 256 w 288"/>
                  <a:gd name="T79" fmla="*/ 12 h 142"/>
                  <a:gd name="T80" fmla="*/ 238 w 288"/>
                  <a:gd name="T81" fmla="*/ 4 h 142"/>
                  <a:gd name="T82" fmla="*/ 214 w 288"/>
                  <a:gd name="T83" fmla="*/ 0 h 142"/>
                  <a:gd name="T84" fmla="*/ 190 w 288"/>
                  <a:gd name="T85" fmla="*/ 0 h 142"/>
                  <a:gd name="T86" fmla="*/ 162 w 288"/>
                  <a:gd name="T87" fmla="*/ 0 h 142"/>
                  <a:gd name="T88" fmla="*/ 132 w 288"/>
                  <a:gd name="T89" fmla="*/ 4 h 142"/>
                  <a:gd name="T90" fmla="*/ 132 w 288"/>
                  <a:gd name="T91" fmla="*/ 4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88" h="142">
                    <a:moveTo>
                      <a:pt x="132" y="4"/>
                    </a:moveTo>
                    <a:lnTo>
                      <a:pt x="132" y="4"/>
                    </a:lnTo>
                    <a:lnTo>
                      <a:pt x="104" y="12"/>
                    </a:lnTo>
                    <a:lnTo>
                      <a:pt x="78" y="20"/>
                    </a:lnTo>
                    <a:lnTo>
                      <a:pt x="54" y="30"/>
                    </a:lnTo>
                    <a:lnTo>
                      <a:pt x="34" y="42"/>
                    </a:lnTo>
                    <a:lnTo>
                      <a:pt x="18" y="56"/>
                    </a:lnTo>
                    <a:lnTo>
                      <a:pt x="8" y="70"/>
                    </a:lnTo>
                    <a:lnTo>
                      <a:pt x="4" y="76"/>
                    </a:lnTo>
                    <a:lnTo>
                      <a:pt x="0" y="84"/>
                    </a:lnTo>
                    <a:lnTo>
                      <a:pt x="0" y="90"/>
                    </a:lnTo>
                    <a:lnTo>
                      <a:pt x="0" y="98"/>
                    </a:lnTo>
                    <a:lnTo>
                      <a:pt x="0" y="98"/>
                    </a:lnTo>
                    <a:lnTo>
                      <a:pt x="2" y="104"/>
                    </a:lnTo>
                    <a:lnTo>
                      <a:pt x="6" y="110"/>
                    </a:lnTo>
                    <a:lnTo>
                      <a:pt x="10" y="116"/>
                    </a:lnTo>
                    <a:lnTo>
                      <a:pt x="16" y="120"/>
                    </a:lnTo>
                    <a:lnTo>
                      <a:pt x="32" y="130"/>
                    </a:lnTo>
                    <a:lnTo>
                      <a:pt x="52" y="136"/>
                    </a:lnTo>
                    <a:lnTo>
                      <a:pt x="74" y="140"/>
                    </a:lnTo>
                    <a:lnTo>
                      <a:pt x="100" y="142"/>
                    </a:lnTo>
                    <a:lnTo>
                      <a:pt x="128" y="140"/>
                    </a:lnTo>
                    <a:lnTo>
                      <a:pt x="156" y="136"/>
                    </a:lnTo>
                    <a:lnTo>
                      <a:pt x="156" y="136"/>
                    </a:lnTo>
                    <a:lnTo>
                      <a:pt x="186" y="128"/>
                    </a:lnTo>
                    <a:lnTo>
                      <a:pt x="212" y="120"/>
                    </a:lnTo>
                    <a:lnTo>
                      <a:pt x="236" y="110"/>
                    </a:lnTo>
                    <a:lnTo>
                      <a:pt x="254" y="98"/>
                    </a:lnTo>
                    <a:lnTo>
                      <a:pt x="270" y="84"/>
                    </a:lnTo>
                    <a:lnTo>
                      <a:pt x="282" y="70"/>
                    </a:lnTo>
                    <a:lnTo>
                      <a:pt x="286" y="64"/>
                    </a:lnTo>
                    <a:lnTo>
                      <a:pt x="288" y="56"/>
                    </a:lnTo>
                    <a:lnTo>
                      <a:pt x="288" y="50"/>
                    </a:lnTo>
                    <a:lnTo>
                      <a:pt x="288" y="44"/>
                    </a:lnTo>
                    <a:lnTo>
                      <a:pt x="288" y="44"/>
                    </a:lnTo>
                    <a:lnTo>
                      <a:pt x="286" y="36"/>
                    </a:lnTo>
                    <a:lnTo>
                      <a:pt x="282" y="30"/>
                    </a:lnTo>
                    <a:lnTo>
                      <a:pt x="278" y="24"/>
                    </a:lnTo>
                    <a:lnTo>
                      <a:pt x="272" y="20"/>
                    </a:lnTo>
                    <a:lnTo>
                      <a:pt x="256" y="12"/>
                    </a:lnTo>
                    <a:lnTo>
                      <a:pt x="238" y="4"/>
                    </a:lnTo>
                    <a:lnTo>
                      <a:pt x="214" y="0"/>
                    </a:lnTo>
                    <a:lnTo>
                      <a:pt x="190" y="0"/>
                    </a:lnTo>
                    <a:lnTo>
                      <a:pt x="162" y="0"/>
                    </a:lnTo>
                    <a:lnTo>
                      <a:pt x="132" y="4"/>
                    </a:lnTo>
                    <a:lnTo>
                      <a:pt x="132" y="4"/>
                    </a:lnTo>
                    <a:close/>
                  </a:path>
                </a:pathLst>
              </a:custGeom>
              <a:solidFill>
                <a:srgbClr val="ED9C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8" name="Freeform 70"/>
              <p:cNvSpPr>
                <a:spLocks/>
              </p:cNvSpPr>
              <p:nvPr/>
            </p:nvSpPr>
            <p:spPr bwMode="auto">
              <a:xfrm>
                <a:off x="5626268" y="3468212"/>
                <a:ext cx="436721" cy="180234"/>
              </a:xfrm>
              <a:custGeom>
                <a:avLst/>
                <a:gdLst>
                  <a:gd name="T0" fmla="*/ 118 w 252"/>
                  <a:gd name="T1" fmla="*/ 4 h 104"/>
                  <a:gd name="T2" fmla="*/ 118 w 252"/>
                  <a:gd name="T3" fmla="*/ 4 h 104"/>
                  <a:gd name="T4" fmla="*/ 94 w 252"/>
                  <a:gd name="T5" fmla="*/ 10 h 104"/>
                  <a:gd name="T6" fmla="*/ 70 w 252"/>
                  <a:gd name="T7" fmla="*/ 18 h 104"/>
                  <a:gd name="T8" fmla="*/ 46 w 252"/>
                  <a:gd name="T9" fmla="*/ 28 h 104"/>
                  <a:gd name="T10" fmla="*/ 26 w 252"/>
                  <a:gd name="T11" fmla="*/ 40 h 104"/>
                  <a:gd name="T12" fmla="*/ 26 w 252"/>
                  <a:gd name="T13" fmla="*/ 40 h 104"/>
                  <a:gd name="T14" fmla="*/ 18 w 252"/>
                  <a:gd name="T15" fmla="*/ 46 h 104"/>
                  <a:gd name="T16" fmla="*/ 8 w 252"/>
                  <a:gd name="T17" fmla="*/ 54 h 104"/>
                  <a:gd name="T18" fmla="*/ 2 w 252"/>
                  <a:gd name="T19" fmla="*/ 66 h 104"/>
                  <a:gd name="T20" fmla="*/ 0 w 252"/>
                  <a:gd name="T21" fmla="*/ 70 h 104"/>
                  <a:gd name="T22" fmla="*/ 0 w 252"/>
                  <a:gd name="T23" fmla="*/ 76 h 104"/>
                  <a:gd name="T24" fmla="*/ 0 w 252"/>
                  <a:gd name="T25" fmla="*/ 76 h 104"/>
                  <a:gd name="T26" fmla="*/ 2 w 252"/>
                  <a:gd name="T27" fmla="*/ 80 h 104"/>
                  <a:gd name="T28" fmla="*/ 6 w 252"/>
                  <a:gd name="T29" fmla="*/ 84 h 104"/>
                  <a:gd name="T30" fmla="*/ 16 w 252"/>
                  <a:gd name="T31" fmla="*/ 92 h 104"/>
                  <a:gd name="T32" fmla="*/ 28 w 252"/>
                  <a:gd name="T33" fmla="*/ 96 h 104"/>
                  <a:gd name="T34" fmla="*/ 38 w 252"/>
                  <a:gd name="T35" fmla="*/ 100 h 104"/>
                  <a:gd name="T36" fmla="*/ 38 w 252"/>
                  <a:gd name="T37" fmla="*/ 100 h 104"/>
                  <a:gd name="T38" fmla="*/ 62 w 252"/>
                  <a:gd name="T39" fmla="*/ 104 h 104"/>
                  <a:gd name="T40" fmla="*/ 86 w 252"/>
                  <a:gd name="T41" fmla="*/ 104 h 104"/>
                  <a:gd name="T42" fmla="*/ 110 w 252"/>
                  <a:gd name="T43" fmla="*/ 104 h 104"/>
                  <a:gd name="T44" fmla="*/ 134 w 252"/>
                  <a:gd name="T45" fmla="*/ 100 h 104"/>
                  <a:gd name="T46" fmla="*/ 134 w 252"/>
                  <a:gd name="T47" fmla="*/ 100 h 104"/>
                  <a:gd name="T48" fmla="*/ 158 w 252"/>
                  <a:gd name="T49" fmla="*/ 94 h 104"/>
                  <a:gd name="T50" fmla="*/ 182 w 252"/>
                  <a:gd name="T51" fmla="*/ 86 h 104"/>
                  <a:gd name="T52" fmla="*/ 206 w 252"/>
                  <a:gd name="T53" fmla="*/ 76 h 104"/>
                  <a:gd name="T54" fmla="*/ 226 w 252"/>
                  <a:gd name="T55" fmla="*/ 64 h 104"/>
                  <a:gd name="T56" fmla="*/ 226 w 252"/>
                  <a:gd name="T57" fmla="*/ 64 h 104"/>
                  <a:gd name="T58" fmla="*/ 234 w 252"/>
                  <a:gd name="T59" fmla="*/ 58 h 104"/>
                  <a:gd name="T60" fmla="*/ 244 w 252"/>
                  <a:gd name="T61" fmla="*/ 48 h 104"/>
                  <a:gd name="T62" fmla="*/ 250 w 252"/>
                  <a:gd name="T63" fmla="*/ 38 h 104"/>
                  <a:gd name="T64" fmla="*/ 252 w 252"/>
                  <a:gd name="T65" fmla="*/ 34 h 104"/>
                  <a:gd name="T66" fmla="*/ 252 w 252"/>
                  <a:gd name="T67" fmla="*/ 28 h 104"/>
                  <a:gd name="T68" fmla="*/ 252 w 252"/>
                  <a:gd name="T69" fmla="*/ 28 h 104"/>
                  <a:gd name="T70" fmla="*/ 250 w 252"/>
                  <a:gd name="T71" fmla="*/ 24 h 104"/>
                  <a:gd name="T72" fmla="*/ 246 w 252"/>
                  <a:gd name="T73" fmla="*/ 20 h 104"/>
                  <a:gd name="T74" fmla="*/ 236 w 252"/>
                  <a:gd name="T75" fmla="*/ 12 h 104"/>
                  <a:gd name="T76" fmla="*/ 224 w 252"/>
                  <a:gd name="T77" fmla="*/ 8 h 104"/>
                  <a:gd name="T78" fmla="*/ 214 w 252"/>
                  <a:gd name="T79" fmla="*/ 4 h 104"/>
                  <a:gd name="T80" fmla="*/ 214 w 252"/>
                  <a:gd name="T81" fmla="*/ 4 h 104"/>
                  <a:gd name="T82" fmla="*/ 190 w 252"/>
                  <a:gd name="T83" fmla="*/ 0 h 104"/>
                  <a:gd name="T84" fmla="*/ 166 w 252"/>
                  <a:gd name="T85" fmla="*/ 0 h 104"/>
                  <a:gd name="T86" fmla="*/ 140 w 252"/>
                  <a:gd name="T87" fmla="*/ 0 h 104"/>
                  <a:gd name="T88" fmla="*/ 118 w 252"/>
                  <a:gd name="T89" fmla="*/ 4 h 104"/>
                  <a:gd name="T90" fmla="*/ 118 w 252"/>
                  <a:gd name="T91" fmla="*/ 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52" h="104">
                    <a:moveTo>
                      <a:pt x="118" y="4"/>
                    </a:moveTo>
                    <a:lnTo>
                      <a:pt x="118" y="4"/>
                    </a:lnTo>
                    <a:lnTo>
                      <a:pt x="94" y="10"/>
                    </a:lnTo>
                    <a:lnTo>
                      <a:pt x="70" y="18"/>
                    </a:lnTo>
                    <a:lnTo>
                      <a:pt x="46" y="28"/>
                    </a:lnTo>
                    <a:lnTo>
                      <a:pt x="26" y="40"/>
                    </a:lnTo>
                    <a:lnTo>
                      <a:pt x="26" y="40"/>
                    </a:lnTo>
                    <a:lnTo>
                      <a:pt x="18" y="46"/>
                    </a:lnTo>
                    <a:lnTo>
                      <a:pt x="8" y="54"/>
                    </a:lnTo>
                    <a:lnTo>
                      <a:pt x="2" y="66"/>
                    </a:lnTo>
                    <a:lnTo>
                      <a:pt x="0" y="70"/>
                    </a:lnTo>
                    <a:lnTo>
                      <a:pt x="0" y="76"/>
                    </a:lnTo>
                    <a:lnTo>
                      <a:pt x="0" y="76"/>
                    </a:lnTo>
                    <a:lnTo>
                      <a:pt x="2" y="80"/>
                    </a:lnTo>
                    <a:lnTo>
                      <a:pt x="6" y="84"/>
                    </a:lnTo>
                    <a:lnTo>
                      <a:pt x="16" y="92"/>
                    </a:lnTo>
                    <a:lnTo>
                      <a:pt x="28" y="96"/>
                    </a:lnTo>
                    <a:lnTo>
                      <a:pt x="38" y="100"/>
                    </a:lnTo>
                    <a:lnTo>
                      <a:pt x="38" y="100"/>
                    </a:lnTo>
                    <a:lnTo>
                      <a:pt x="62" y="104"/>
                    </a:lnTo>
                    <a:lnTo>
                      <a:pt x="86" y="104"/>
                    </a:lnTo>
                    <a:lnTo>
                      <a:pt x="110" y="104"/>
                    </a:lnTo>
                    <a:lnTo>
                      <a:pt x="134" y="100"/>
                    </a:lnTo>
                    <a:lnTo>
                      <a:pt x="134" y="100"/>
                    </a:lnTo>
                    <a:lnTo>
                      <a:pt x="158" y="94"/>
                    </a:lnTo>
                    <a:lnTo>
                      <a:pt x="182" y="86"/>
                    </a:lnTo>
                    <a:lnTo>
                      <a:pt x="206" y="76"/>
                    </a:lnTo>
                    <a:lnTo>
                      <a:pt x="226" y="64"/>
                    </a:lnTo>
                    <a:lnTo>
                      <a:pt x="226" y="64"/>
                    </a:lnTo>
                    <a:lnTo>
                      <a:pt x="234" y="58"/>
                    </a:lnTo>
                    <a:lnTo>
                      <a:pt x="244" y="48"/>
                    </a:lnTo>
                    <a:lnTo>
                      <a:pt x="250" y="38"/>
                    </a:lnTo>
                    <a:lnTo>
                      <a:pt x="252" y="34"/>
                    </a:lnTo>
                    <a:lnTo>
                      <a:pt x="252" y="28"/>
                    </a:lnTo>
                    <a:lnTo>
                      <a:pt x="252" y="28"/>
                    </a:lnTo>
                    <a:lnTo>
                      <a:pt x="250" y="24"/>
                    </a:lnTo>
                    <a:lnTo>
                      <a:pt x="246" y="20"/>
                    </a:lnTo>
                    <a:lnTo>
                      <a:pt x="236" y="12"/>
                    </a:lnTo>
                    <a:lnTo>
                      <a:pt x="224" y="8"/>
                    </a:lnTo>
                    <a:lnTo>
                      <a:pt x="214" y="4"/>
                    </a:lnTo>
                    <a:lnTo>
                      <a:pt x="214" y="4"/>
                    </a:lnTo>
                    <a:lnTo>
                      <a:pt x="190" y="0"/>
                    </a:lnTo>
                    <a:lnTo>
                      <a:pt x="166" y="0"/>
                    </a:lnTo>
                    <a:lnTo>
                      <a:pt x="140" y="0"/>
                    </a:lnTo>
                    <a:lnTo>
                      <a:pt x="118" y="4"/>
                    </a:lnTo>
                    <a:lnTo>
                      <a:pt x="118" y="4"/>
                    </a:lnTo>
                    <a:close/>
                  </a:path>
                </a:pathLst>
              </a:custGeom>
              <a:solidFill>
                <a:srgbClr val="D48B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9" name="Freeform 71"/>
              <p:cNvSpPr>
                <a:spLocks/>
              </p:cNvSpPr>
              <p:nvPr/>
            </p:nvSpPr>
            <p:spPr bwMode="auto">
              <a:xfrm>
                <a:off x="5598540" y="3527135"/>
                <a:ext cx="509508" cy="211428"/>
              </a:xfrm>
              <a:custGeom>
                <a:avLst/>
                <a:gdLst>
                  <a:gd name="T0" fmla="*/ 266 w 294"/>
                  <a:gd name="T1" fmla="*/ 32 h 122"/>
                  <a:gd name="T2" fmla="*/ 242 w 294"/>
                  <a:gd name="T3" fmla="*/ 50 h 122"/>
                  <a:gd name="T4" fmla="*/ 218 w 294"/>
                  <a:gd name="T5" fmla="*/ 62 h 122"/>
                  <a:gd name="T6" fmla="*/ 192 w 294"/>
                  <a:gd name="T7" fmla="*/ 72 h 122"/>
                  <a:gd name="T8" fmla="*/ 166 w 294"/>
                  <a:gd name="T9" fmla="*/ 80 h 122"/>
                  <a:gd name="T10" fmla="*/ 154 w 294"/>
                  <a:gd name="T11" fmla="*/ 82 h 122"/>
                  <a:gd name="T12" fmla="*/ 140 w 294"/>
                  <a:gd name="T13" fmla="*/ 84 h 122"/>
                  <a:gd name="T14" fmla="*/ 114 w 294"/>
                  <a:gd name="T15" fmla="*/ 86 h 122"/>
                  <a:gd name="T16" fmla="*/ 86 w 294"/>
                  <a:gd name="T17" fmla="*/ 88 h 122"/>
                  <a:gd name="T18" fmla="*/ 58 w 294"/>
                  <a:gd name="T19" fmla="*/ 84 h 122"/>
                  <a:gd name="T20" fmla="*/ 44 w 294"/>
                  <a:gd name="T21" fmla="*/ 82 h 122"/>
                  <a:gd name="T22" fmla="*/ 30 w 294"/>
                  <a:gd name="T23" fmla="*/ 76 h 122"/>
                  <a:gd name="T24" fmla="*/ 12 w 294"/>
                  <a:gd name="T25" fmla="*/ 66 h 122"/>
                  <a:gd name="T26" fmla="*/ 0 w 294"/>
                  <a:gd name="T27" fmla="*/ 54 h 122"/>
                  <a:gd name="T28" fmla="*/ 6 w 294"/>
                  <a:gd name="T29" fmla="*/ 88 h 122"/>
                  <a:gd name="T30" fmla="*/ 10 w 294"/>
                  <a:gd name="T31" fmla="*/ 96 h 122"/>
                  <a:gd name="T32" fmla="*/ 26 w 294"/>
                  <a:gd name="T33" fmla="*/ 106 h 122"/>
                  <a:gd name="T34" fmla="*/ 36 w 294"/>
                  <a:gd name="T35" fmla="*/ 110 h 122"/>
                  <a:gd name="T36" fmla="*/ 64 w 294"/>
                  <a:gd name="T37" fmla="*/ 118 h 122"/>
                  <a:gd name="T38" fmla="*/ 92 w 294"/>
                  <a:gd name="T39" fmla="*/ 122 h 122"/>
                  <a:gd name="T40" fmla="*/ 120 w 294"/>
                  <a:gd name="T41" fmla="*/ 122 h 122"/>
                  <a:gd name="T42" fmla="*/ 146 w 294"/>
                  <a:gd name="T43" fmla="*/ 118 h 122"/>
                  <a:gd name="T44" fmla="*/ 160 w 294"/>
                  <a:gd name="T45" fmla="*/ 116 h 122"/>
                  <a:gd name="T46" fmla="*/ 172 w 294"/>
                  <a:gd name="T47" fmla="*/ 114 h 122"/>
                  <a:gd name="T48" fmla="*/ 198 w 294"/>
                  <a:gd name="T49" fmla="*/ 106 h 122"/>
                  <a:gd name="T50" fmla="*/ 224 w 294"/>
                  <a:gd name="T51" fmla="*/ 96 h 122"/>
                  <a:gd name="T52" fmla="*/ 248 w 294"/>
                  <a:gd name="T53" fmla="*/ 84 h 122"/>
                  <a:gd name="T54" fmla="*/ 262 w 294"/>
                  <a:gd name="T55" fmla="*/ 76 h 122"/>
                  <a:gd name="T56" fmla="*/ 272 w 294"/>
                  <a:gd name="T57" fmla="*/ 66 h 122"/>
                  <a:gd name="T58" fmla="*/ 286 w 294"/>
                  <a:gd name="T59" fmla="*/ 50 h 122"/>
                  <a:gd name="T60" fmla="*/ 294 w 294"/>
                  <a:gd name="T61" fmla="*/ 36 h 122"/>
                  <a:gd name="T62" fmla="*/ 286 w 294"/>
                  <a:gd name="T63" fmla="*/ 0 h 122"/>
                  <a:gd name="T64" fmla="*/ 284 w 294"/>
                  <a:gd name="T65" fmla="*/ 8 h 122"/>
                  <a:gd name="T66" fmla="*/ 274 w 294"/>
                  <a:gd name="T67" fmla="*/ 24 h 122"/>
                  <a:gd name="T68" fmla="*/ 266 w 294"/>
                  <a:gd name="T69" fmla="*/ 32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4" h="122">
                    <a:moveTo>
                      <a:pt x="266" y="32"/>
                    </a:moveTo>
                    <a:lnTo>
                      <a:pt x="266" y="32"/>
                    </a:lnTo>
                    <a:lnTo>
                      <a:pt x="254" y="42"/>
                    </a:lnTo>
                    <a:lnTo>
                      <a:pt x="242" y="50"/>
                    </a:lnTo>
                    <a:lnTo>
                      <a:pt x="242" y="50"/>
                    </a:lnTo>
                    <a:lnTo>
                      <a:pt x="218" y="62"/>
                    </a:lnTo>
                    <a:lnTo>
                      <a:pt x="218" y="62"/>
                    </a:lnTo>
                    <a:lnTo>
                      <a:pt x="192" y="72"/>
                    </a:lnTo>
                    <a:lnTo>
                      <a:pt x="192" y="72"/>
                    </a:lnTo>
                    <a:lnTo>
                      <a:pt x="166" y="80"/>
                    </a:lnTo>
                    <a:lnTo>
                      <a:pt x="166" y="80"/>
                    </a:lnTo>
                    <a:lnTo>
                      <a:pt x="154" y="82"/>
                    </a:lnTo>
                    <a:lnTo>
                      <a:pt x="154" y="82"/>
                    </a:lnTo>
                    <a:lnTo>
                      <a:pt x="140" y="84"/>
                    </a:lnTo>
                    <a:lnTo>
                      <a:pt x="140" y="84"/>
                    </a:lnTo>
                    <a:lnTo>
                      <a:pt x="114" y="86"/>
                    </a:lnTo>
                    <a:lnTo>
                      <a:pt x="114" y="86"/>
                    </a:lnTo>
                    <a:lnTo>
                      <a:pt x="86" y="88"/>
                    </a:lnTo>
                    <a:lnTo>
                      <a:pt x="86" y="88"/>
                    </a:lnTo>
                    <a:lnTo>
                      <a:pt x="58" y="84"/>
                    </a:lnTo>
                    <a:lnTo>
                      <a:pt x="58" y="84"/>
                    </a:lnTo>
                    <a:lnTo>
                      <a:pt x="44" y="82"/>
                    </a:lnTo>
                    <a:lnTo>
                      <a:pt x="30" y="76"/>
                    </a:lnTo>
                    <a:lnTo>
                      <a:pt x="30" y="76"/>
                    </a:lnTo>
                    <a:lnTo>
                      <a:pt x="20" y="72"/>
                    </a:lnTo>
                    <a:lnTo>
                      <a:pt x="12" y="66"/>
                    </a:lnTo>
                    <a:lnTo>
                      <a:pt x="4" y="60"/>
                    </a:lnTo>
                    <a:lnTo>
                      <a:pt x="0" y="54"/>
                    </a:lnTo>
                    <a:lnTo>
                      <a:pt x="0" y="54"/>
                    </a:lnTo>
                    <a:lnTo>
                      <a:pt x="6" y="88"/>
                    </a:lnTo>
                    <a:lnTo>
                      <a:pt x="6" y="88"/>
                    </a:lnTo>
                    <a:lnTo>
                      <a:pt x="10" y="96"/>
                    </a:lnTo>
                    <a:lnTo>
                      <a:pt x="18" y="100"/>
                    </a:lnTo>
                    <a:lnTo>
                      <a:pt x="26" y="106"/>
                    </a:lnTo>
                    <a:lnTo>
                      <a:pt x="36" y="110"/>
                    </a:lnTo>
                    <a:lnTo>
                      <a:pt x="36" y="110"/>
                    </a:lnTo>
                    <a:lnTo>
                      <a:pt x="50" y="114"/>
                    </a:lnTo>
                    <a:lnTo>
                      <a:pt x="64" y="118"/>
                    </a:lnTo>
                    <a:lnTo>
                      <a:pt x="64" y="118"/>
                    </a:lnTo>
                    <a:lnTo>
                      <a:pt x="92" y="122"/>
                    </a:lnTo>
                    <a:lnTo>
                      <a:pt x="92" y="122"/>
                    </a:lnTo>
                    <a:lnTo>
                      <a:pt x="120" y="122"/>
                    </a:lnTo>
                    <a:lnTo>
                      <a:pt x="120" y="122"/>
                    </a:lnTo>
                    <a:lnTo>
                      <a:pt x="146" y="118"/>
                    </a:lnTo>
                    <a:lnTo>
                      <a:pt x="146" y="118"/>
                    </a:lnTo>
                    <a:lnTo>
                      <a:pt x="160" y="116"/>
                    </a:lnTo>
                    <a:lnTo>
                      <a:pt x="160" y="116"/>
                    </a:lnTo>
                    <a:lnTo>
                      <a:pt x="172" y="114"/>
                    </a:lnTo>
                    <a:lnTo>
                      <a:pt x="172" y="114"/>
                    </a:lnTo>
                    <a:lnTo>
                      <a:pt x="198" y="106"/>
                    </a:lnTo>
                    <a:lnTo>
                      <a:pt x="198" y="106"/>
                    </a:lnTo>
                    <a:lnTo>
                      <a:pt x="224" y="96"/>
                    </a:lnTo>
                    <a:lnTo>
                      <a:pt x="224" y="96"/>
                    </a:lnTo>
                    <a:lnTo>
                      <a:pt x="248" y="84"/>
                    </a:lnTo>
                    <a:lnTo>
                      <a:pt x="248" y="84"/>
                    </a:lnTo>
                    <a:lnTo>
                      <a:pt x="262" y="76"/>
                    </a:lnTo>
                    <a:lnTo>
                      <a:pt x="272" y="66"/>
                    </a:lnTo>
                    <a:lnTo>
                      <a:pt x="272" y="66"/>
                    </a:lnTo>
                    <a:lnTo>
                      <a:pt x="280" y="58"/>
                    </a:lnTo>
                    <a:lnTo>
                      <a:pt x="286" y="50"/>
                    </a:lnTo>
                    <a:lnTo>
                      <a:pt x="290" y="44"/>
                    </a:lnTo>
                    <a:lnTo>
                      <a:pt x="294" y="36"/>
                    </a:lnTo>
                    <a:lnTo>
                      <a:pt x="294" y="36"/>
                    </a:lnTo>
                    <a:lnTo>
                      <a:pt x="286" y="0"/>
                    </a:lnTo>
                    <a:lnTo>
                      <a:pt x="286" y="0"/>
                    </a:lnTo>
                    <a:lnTo>
                      <a:pt x="284" y="8"/>
                    </a:lnTo>
                    <a:lnTo>
                      <a:pt x="280" y="16"/>
                    </a:lnTo>
                    <a:lnTo>
                      <a:pt x="274" y="24"/>
                    </a:lnTo>
                    <a:lnTo>
                      <a:pt x="266" y="32"/>
                    </a:lnTo>
                    <a:lnTo>
                      <a:pt x="266" y="32"/>
                    </a:lnTo>
                    <a:close/>
                  </a:path>
                </a:pathLst>
              </a:custGeom>
              <a:solidFill>
                <a:srgbClr val="C081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0" name="Freeform 72"/>
              <p:cNvSpPr>
                <a:spLocks noEditPoints="1"/>
              </p:cNvSpPr>
              <p:nvPr/>
            </p:nvSpPr>
            <p:spPr bwMode="auto">
              <a:xfrm>
                <a:off x="5737182" y="3489008"/>
                <a:ext cx="197564" cy="128243"/>
              </a:xfrm>
              <a:custGeom>
                <a:avLst/>
                <a:gdLst>
                  <a:gd name="T0" fmla="*/ 108 w 114"/>
                  <a:gd name="T1" fmla="*/ 66 h 74"/>
                  <a:gd name="T2" fmla="*/ 98 w 114"/>
                  <a:gd name="T3" fmla="*/ 60 h 74"/>
                  <a:gd name="T4" fmla="*/ 80 w 114"/>
                  <a:gd name="T5" fmla="*/ 70 h 74"/>
                  <a:gd name="T6" fmla="*/ 72 w 114"/>
                  <a:gd name="T7" fmla="*/ 72 h 74"/>
                  <a:gd name="T8" fmla="*/ 62 w 114"/>
                  <a:gd name="T9" fmla="*/ 74 h 74"/>
                  <a:gd name="T10" fmla="*/ 42 w 114"/>
                  <a:gd name="T11" fmla="*/ 68 h 74"/>
                  <a:gd name="T12" fmla="*/ 54 w 114"/>
                  <a:gd name="T13" fmla="*/ 58 h 74"/>
                  <a:gd name="T14" fmla="*/ 62 w 114"/>
                  <a:gd name="T15" fmla="*/ 60 h 74"/>
                  <a:gd name="T16" fmla="*/ 72 w 114"/>
                  <a:gd name="T17" fmla="*/ 60 h 74"/>
                  <a:gd name="T18" fmla="*/ 90 w 114"/>
                  <a:gd name="T19" fmla="*/ 54 h 74"/>
                  <a:gd name="T20" fmla="*/ 72 w 114"/>
                  <a:gd name="T21" fmla="*/ 46 h 74"/>
                  <a:gd name="T22" fmla="*/ 58 w 114"/>
                  <a:gd name="T23" fmla="*/ 36 h 74"/>
                  <a:gd name="T24" fmla="*/ 36 w 114"/>
                  <a:gd name="T25" fmla="*/ 44 h 74"/>
                  <a:gd name="T26" fmla="*/ 28 w 114"/>
                  <a:gd name="T27" fmla="*/ 46 h 74"/>
                  <a:gd name="T28" fmla="*/ 20 w 114"/>
                  <a:gd name="T29" fmla="*/ 46 h 74"/>
                  <a:gd name="T30" fmla="*/ 6 w 114"/>
                  <a:gd name="T31" fmla="*/ 42 h 74"/>
                  <a:gd name="T32" fmla="*/ 2 w 114"/>
                  <a:gd name="T33" fmla="*/ 38 h 74"/>
                  <a:gd name="T34" fmla="*/ 0 w 114"/>
                  <a:gd name="T35" fmla="*/ 30 h 74"/>
                  <a:gd name="T36" fmla="*/ 0 w 114"/>
                  <a:gd name="T37" fmla="*/ 26 h 74"/>
                  <a:gd name="T38" fmla="*/ 16 w 114"/>
                  <a:gd name="T39" fmla="*/ 12 h 74"/>
                  <a:gd name="T40" fmla="*/ 12 w 114"/>
                  <a:gd name="T41" fmla="*/ 10 h 74"/>
                  <a:gd name="T42" fmla="*/ 18 w 114"/>
                  <a:gd name="T43" fmla="*/ 6 h 74"/>
                  <a:gd name="T44" fmla="*/ 22 w 114"/>
                  <a:gd name="T45" fmla="*/ 8 h 74"/>
                  <a:gd name="T46" fmla="*/ 32 w 114"/>
                  <a:gd name="T47" fmla="*/ 4 h 74"/>
                  <a:gd name="T48" fmla="*/ 42 w 114"/>
                  <a:gd name="T49" fmla="*/ 0 h 74"/>
                  <a:gd name="T50" fmla="*/ 64 w 114"/>
                  <a:gd name="T51" fmla="*/ 2 h 74"/>
                  <a:gd name="T52" fmla="*/ 54 w 114"/>
                  <a:gd name="T53" fmla="*/ 10 h 74"/>
                  <a:gd name="T54" fmla="*/ 48 w 114"/>
                  <a:gd name="T55" fmla="*/ 8 h 74"/>
                  <a:gd name="T56" fmla="*/ 42 w 114"/>
                  <a:gd name="T57" fmla="*/ 8 h 74"/>
                  <a:gd name="T58" fmla="*/ 30 w 114"/>
                  <a:gd name="T59" fmla="*/ 12 h 74"/>
                  <a:gd name="T60" fmla="*/ 42 w 114"/>
                  <a:gd name="T61" fmla="*/ 20 h 74"/>
                  <a:gd name="T62" fmla="*/ 56 w 114"/>
                  <a:gd name="T63" fmla="*/ 26 h 74"/>
                  <a:gd name="T64" fmla="*/ 70 w 114"/>
                  <a:gd name="T65" fmla="*/ 20 h 74"/>
                  <a:gd name="T66" fmla="*/ 82 w 114"/>
                  <a:gd name="T67" fmla="*/ 18 h 74"/>
                  <a:gd name="T68" fmla="*/ 94 w 114"/>
                  <a:gd name="T69" fmla="*/ 18 h 74"/>
                  <a:gd name="T70" fmla="*/ 104 w 114"/>
                  <a:gd name="T71" fmla="*/ 22 h 74"/>
                  <a:gd name="T72" fmla="*/ 112 w 114"/>
                  <a:gd name="T73" fmla="*/ 32 h 74"/>
                  <a:gd name="T74" fmla="*/ 114 w 114"/>
                  <a:gd name="T75" fmla="*/ 36 h 74"/>
                  <a:gd name="T76" fmla="*/ 112 w 114"/>
                  <a:gd name="T77" fmla="*/ 44 h 74"/>
                  <a:gd name="T78" fmla="*/ 104 w 114"/>
                  <a:gd name="T79" fmla="*/ 54 h 74"/>
                  <a:gd name="T80" fmla="*/ 114 w 114"/>
                  <a:gd name="T81" fmla="*/ 60 h 74"/>
                  <a:gd name="T82" fmla="*/ 108 w 114"/>
                  <a:gd name="T83" fmla="*/ 66 h 74"/>
                  <a:gd name="T84" fmla="*/ 22 w 114"/>
                  <a:gd name="T85" fmla="*/ 16 h 74"/>
                  <a:gd name="T86" fmla="*/ 18 w 114"/>
                  <a:gd name="T87" fmla="*/ 20 h 74"/>
                  <a:gd name="T88" fmla="*/ 16 w 114"/>
                  <a:gd name="T89" fmla="*/ 26 h 74"/>
                  <a:gd name="T90" fmla="*/ 20 w 114"/>
                  <a:gd name="T91" fmla="*/ 32 h 74"/>
                  <a:gd name="T92" fmla="*/ 24 w 114"/>
                  <a:gd name="T93" fmla="*/ 36 h 74"/>
                  <a:gd name="T94" fmla="*/ 30 w 114"/>
                  <a:gd name="T95" fmla="*/ 36 h 74"/>
                  <a:gd name="T96" fmla="*/ 48 w 114"/>
                  <a:gd name="T97" fmla="*/ 30 h 74"/>
                  <a:gd name="T98" fmla="*/ 34 w 114"/>
                  <a:gd name="T99" fmla="*/ 24 h 74"/>
                  <a:gd name="T100" fmla="*/ 22 w 114"/>
                  <a:gd name="T101" fmla="*/ 16 h 74"/>
                  <a:gd name="T102" fmla="*/ 96 w 114"/>
                  <a:gd name="T103" fmla="*/ 50 h 74"/>
                  <a:gd name="T104" fmla="*/ 96 w 114"/>
                  <a:gd name="T105" fmla="*/ 50 h 74"/>
                  <a:gd name="T106" fmla="*/ 100 w 114"/>
                  <a:gd name="T107" fmla="*/ 38 h 74"/>
                  <a:gd name="T108" fmla="*/ 98 w 114"/>
                  <a:gd name="T109" fmla="*/ 34 h 74"/>
                  <a:gd name="T110" fmla="*/ 94 w 114"/>
                  <a:gd name="T111" fmla="*/ 30 h 74"/>
                  <a:gd name="T112" fmla="*/ 82 w 114"/>
                  <a:gd name="T113" fmla="*/ 26 h 74"/>
                  <a:gd name="T114" fmla="*/ 76 w 114"/>
                  <a:gd name="T115" fmla="*/ 28 h 74"/>
                  <a:gd name="T116" fmla="*/ 66 w 114"/>
                  <a:gd name="T117" fmla="*/ 32 h 74"/>
                  <a:gd name="T118" fmla="*/ 80 w 114"/>
                  <a:gd name="T119" fmla="*/ 40 h 74"/>
                  <a:gd name="T120" fmla="*/ 96 w 114"/>
                  <a:gd name="T121" fmla="*/ 5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4" h="74">
                    <a:moveTo>
                      <a:pt x="108" y="66"/>
                    </a:moveTo>
                    <a:lnTo>
                      <a:pt x="108" y="66"/>
                    </a:lnTo>
                    <a:lnTo>
                      <a:pt x="98" y="60"/>
                    </a:lnTo>
                    <a:lnTo>
                      <a:pt x="98" y="60"/>
                    </a:lnTo>
                    <a:lnTo>
                      <a:pt x="88" y="66"/>
                    </a:lnTo>
                    <a:lnTo>
                      <a:pt x="80" y="70"/>
                    </a:lnTo>
                    <a:lnTo>
                      <a:pt x="80" y="70"/>
                    </a:lnTo>
                    <a:lnTo>
                      <a:pt x="72" y="72"/>
                    </a:lnTo>
                    <a:lnTo>
                      <a:pt x="62" y="74"/>
                    </a:lnTo>
                    <a:lnTo>
                      <a:pt x="62" y="74"/>
                    </a:lnTo>
                    <a:lnTo>
                      <a:pt x="52" y="72"/>
                    </a:lnTo>
                    <a:lnTo>
                      <a:pt x="42" y="68"/>
                    </a:lnTo>
                    <a:lnTo>
                      <a:pt x="42" y="68"/>
                    </a:lnTo>
                    <a:lnTo>
                      <a:pt x="54" y="58"/>
                    </a:lnTo>
                    <a:lnTo>
                      <a:pt x="54" y="58"/>
                    </a:lnTo>
                    <a:lnTo>
                      <a:pt x="62" y="60"/>
                    </a:lnTo>
                    <a:lnTo>
                      <a:pt x="72" y="60"/>
                    </a:lnTo>
                    <a:lnTo>
                      <a:pt x="72" y="60"/>
                    </a:lnTo>
                    <a:lnTo>
                      <a:pt x="80" y="58"/>
                    </a:lnTo>
                    <a:lnTo>
                      <a:pt x="90" y="54"/>
                    </a:lnTo>
                    <a:lnTo>
                      <a:pt x="90" y="54"/>
                    </a:lnTo>
                    <a:lnTo>
                      <a:pt x="72" y="46"/>
                    </a:lnTo>
                    <a:lnTo>
                      <a:pt x="72" y="46"/>
                    </a:lnTo>
                    <a:lnTo>
                      <a:pt x="58" y="36"/>
                    </a:lnTo>
                    <a:lnTo>
                      <a:pt x="58" y="36"/>
                    </a:lnTo>
                    <a:lnTo>
                      <a:pt x="36" y="44"/>
                    </a:lnTo>
                    <a:lnTo>
                      <a:pt x="36" y="44"/>
                    </a:lnTo>
                    <a:lnTo>
                      <a:pt x="28" y="46"/>
                    </a:lnTo>
                    <a:lnTo>
                      <a:pt x="20" y="46"/>
                    </a:lnTo>
                    <a:lnTo>
                      <a:pt x="20" y="46"/>
                    </a:lnTo>
                    <a:lnTo>
                      <a:pt x="12" y="44"/>
                    </a:lnTo>
                    <a:lnTo>
                      <a:pt x="6" y="42"/>
                    </a:lnTo>
                    <a:lnTo>
                      <a:pt x="6" y="42"/>
                    </a:lnTo>
                    <a:lnTo>
                      <a:pt x="2" y="38"/>
                    </a:lnTo>
                    <a:lnTo>
                      <a:pt x="0" y="34"/>
                    </a:lnTo>
                    <a:lnTo>
                      <a:pt x="0" y="30"/>
                    </a:lnTo>
                    <a:lnTo>
                      <a:pt x="0" y="26"/>
                    </a:lnTo>
                    <a:lnTo>
                      <a:pt x="0" y="26"/>
                    </a:lnTo>
                    <a:lnTo>
                      <a:pt x="6" y="18"/>
                    </a:lnTo>
                    <a:lnTo>
                      <a:pt x="16" y="12"/>
                    </a:lnTo>
                    <a:lnTo>
                      <a:pt x="16" y="12"/>
                    </a:lnTo>
                    <a:lnTo>
                      <a:pt x="12" y="10"/>
                    </a:lnTo>
                    <a:lnTo>
                      <a:pt x="12" y="10"/>
                    </a:lnTo>
                    <a:lnTo>
                      <a:pt x="18" y="6"/>
                    </a:lnTo>
                    <a:lnTo>
                      <a:pt x="18" y="6"/>
                    </a:lnTo>
                    <a:lnTo>
                      <a:pt x="22" y="8"/>
                    </a:lnTo>
                    <a:lnTo>
                      <a:pt x="22" y="8"/>
                    </a:lnTo>
                    <a:lnTo>
                      <a:pt x="32" y="4"/>
                    </a:lnTo>
                    <a:lnTo>
                      <a:pt x="42" y="0"/>
                    </a:lnTo>
                    <a:lnTo>
                      <a:pt x="42" y="0"/>
                    </a:lnTo>
                    <a:lnTo>
                      <a:pt x="54" y="0"/>
                    </a:lnTo>
                    <a:lnTo>
                      <a:pt x="64" y="2"/>
                    </a:lnTo>
                    <a:lnTo>
                      <a:pt x="64" y="2"/>
                    </a:lnTo>
                    <a:lnTo>
                      <a:pt x="54" y="10"/>
                    </a:lnTo>
                    <a:lnTo>
                      <a:pt x="54" y="10"/>
                    </a:lnTo>
                    <a:lnTo>
                      <a:pt x="48" y="8"/>
                    </a:lnTo>
                    <a:lnTo>
                      <a:pt x="42" y="8"/>
                    </a:lnTo>
                    <a:lnTo>
                      <a:pt x="42" y="8"/>
                    </a:lnTo>
                    <a:lnTo>
                      <a:pt x="30" y="12"/>
                    </a:lnTo>
                    <a:lnTo>
                      <a:pt x="30" y="12"/>
                    </a:lnTo>
                    <a:lnTo>
                      <a:pt x="42" y="20"/>
                    </a:lnTo>
                    <a:lnTo>
                      <a:pt x="42" y="20"/>
                    </a:lnTo>
                    <a:lnTo>
                      <a:pt x="56" y="26"/>
                    </a:lnTo>
                    <a:lnTo>
                      <a:pt x="56" y="26"/>
                    </a:lnTo>
                    <a:lnTo>
                      <a:pt x="70" y="20"/>
                    </a:lnTo>
                    <a:lnTo>
                      <a:pt x="70" y="20"/>
                    </a:lnTo>
                    <a:lnTo>
                      <a:pt x="82" y="18"/>
                    </a:lnTo>
                    <a:lnTo>
                      <a:pt x="82" y="18"/>
                    </a:lnTo>
                    <a:lnTo>
                      <a:pt x="94" y="18"/>
                    </a:lnTo>
                    <a:lnTo>
                      <a:pt x="94" y="18"/>
                    </a:lnTo>
                    <a:lnTo>
                      <a:pt x="104" y="22"/>
                    </a:lnTo>
                    <a:lnTo>
                      <a:pt x="104" y="22"/>
                    </a:lnTo>
                    <a:lnTo>
                      <a:pt x="110" y="28"/>
                    </a:lnTo>
                    <a:lnTo>
                      <a:pt x="112" y="32"/>
                    </a:lnTo>
                    <a:lnTo>
                      <a:pt x="114" y="36"/>
                    </a:lnTo>
                    <a:lnTo>
                      <a:pt x="114" y="36"/>
                    </a:lnTo>
                    <a:lnTo>
                      <a:pt x="114" y="40"/>
                    </a:lnTo>
                    <a:lnTo>
                      <a:pt x="112" y="44"/>
                    </a:lnTo>
                    <a:lnTo>
                      <a:pt x="104" y="54"/>
                    </a:lnTo>
                    <a:lnTo>
                      <a:pt x="104" y="54"/>
                    </a:lnTo>
                    <a:lnTo>
                      <a:pt x="114" y="60"/>
                    </a:lnTo>
                    <a:lnTo>
                      <a:pt x="114" y="60"/>
                    </a:lnTo>
                    <a:lnTo>
                      <a:pt x="108" y="66"/>
                    </a:lnTo>
                    <a:lnTo>
                      <a:pt x="108" y="66"/>
                    </a:lnTo>
                    <a:close/>
                    <a:moveTo>
                      <a:pt x="22" y="16"/>
                    </a:moveTo>
                    <a:lnTo>
                      <a:pt x="22" y="16"/>
                    </a:lnTo>
                    <a:lnTo>
                      <a:pt x="22" y="16"/>
                    </a:lnTo>
                    <a:lnTo>
                      <a:pt x="18" y="20"/>
                    </a:lnTo>
                    <a:lnTo>
                      <a:pt x="16" y="26"/>
                    </a:lnTo>
                    <a:lnTo>
                      <a:pt x="16" y="26"/>
                    </a:lnTo>
                    <a:lnTo>
                      <a:pt x="16" y="30"/>
                    </a:lnTo>
                    <a:lnTo>
                      <a:pt x="20" y="32"/>
                    </a:lnTo>
                    <a:lnTo>
                      <a:pt x="20" y="32"/>
                    </a:lnTo>
                    <a:lnTo>
                      <a:pt x="24" y="36"/>
                    </a:lnTo>
                    <a:lnTo>
                      <a:pt x="30" y="36"/>
                    </a:lnTo>
                    <a:lnTo>
                      <a:pt x="30" y="36"/>
                    </a:lnTo>
                    <a:lnTo>
                      <a:pt x="38" y="34"/>
                    </a:lnTo>
                    <a:lnTo>
                      <a:pt x="48" y="30"/>
                    </a:lnTo>
                    <a:lnTo>
                      <a:pt x="48" y="30"/>
                    </a:lnTo>
                    <a:lnTo>
                      <a:pt x="34" y="24"/>
                    </a:lnTo>
                    <a:lnTo>
                      <a:pt x="34" y="24"/>
                    </a:lnTo>
                    <a:lnTo>
                      <a:pt x="22" y="16"/>
                    </a:lnTo>
                    <a:lnTo>
                      <a:pt x="22" y="16"/>
                    </a:lnTo>
                    <a:close/>
                    <a:moveTo>
                      <a:pt x="96" y="50"/>
                    </a:moveTo>
                    <a:lnTo>
                      <a:pt x="96" y="50"/>
                    </a:lnTo>
                    <a:lnTo>
                      <a:pt x="96" y="50"/>
                    </a:lnTo>
                    <a:lnTo>
                      <a:pt x="100" y="44"/>
                    </a:lnTo>
                    <a:lnTo>
                      <a:pt x="100" y="38"/>
                    </a:lnTo>
                    <a:lnTo>
                      <a:pt x="100" y="38"/>
                    </a:lnTo>
                    <a:lnTo>
                      <a:pt x="98" y="34"/>
                    </a:lnTo>
                    <a:lnTo>
                      <a:pt x="94" y="30"/>
                    </a:lnTo>
                    <a:lnTo>
                      <a:pt x="94" y="30"/>
                    </a:lnTo>
                    <a:lnTo>
                      <a:pt x="88" y="28"/>
                    </a:lnTo>
                    <a:lnTo>
                      <a:pt x="82" y="26"/>
                    </a:lnTo>
                    <a:lnTo>
                      <a:pt x="82" y="26"/>
                    </a:lnTo>
                    <a:lnTo>
                      <a:pt x="76" y="28"/>
                    </a:lnTo>
                    <a:lnTo>
                      <a:pt x="66" y="32"/>
                    </a:lnTo>
                    <a:lnTo>
                      <a:pt x="66" y="32"/>
                    </a:lnTo>
                    <a:lnTo>
                      <a:pt x="80" y="40"/>
                    </a:lnTo>
                    <a:lnTo>
                      <a:pt x="80" y="40"/>
                    </a:lnTo>
                    <a:lnTo>
                      <a:pt x="96" y="50"/>
                    </a:lnTo>
                    <a:lnTo>
                      <a:pt x="96" y="50"/>
                    </a:lnTo>
                    <a:close/>
                  </a:path>
                </a:pathLst>
              </a:custGeom>
              <a:solidFill>
                <a:srgbClr val="8057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1" name="Freeform 73"/>
              <p:cNvSpPr>
                <a:spLocks/>
              </p:cNvSpPr>
              <p:nvPr/>
            </p:nvSpPr>
            <p:spPr bwMode="auto">
              <a:xfrm>
                <a:off x="5511889" y="3367697"/>
                <a:ext cx="499110" cy="246088"/>
              </a:xfrm>
              <a:custGeom>
                <a:avLst/>
                <a:gdLst>
                  <a:gd name="T0" fmla="*/ 132 w 288"/>
                  <a:gd name="T1" fmla="*/ 6 h 142"/>
                  <a:gd name="T2" fmla="*/ 132 w 288"/>
                  <a:gd name="T3" fmla="*/ 6 h 142"/>
                  <a:gd name="T4" fmla="*/ 102 w 288"/>
                  <a:gd name="T5" fmla="*/ 12 h 142"/>
                  <a:gd name="T6" fmla="*/ 76 w 288"/>
                  <a:gd name="T7" fmla="*/ 22 h 142"/>
                  <a:gd name="T8" fmla="*/ 54 w 288"/>
                  <a:gd name="T9" fmla="*/ 32 h 142"/>
                  <a:gd name="T10" fmla="*/ 34 w 288"/>
                  <a:gd name="T11" fmla="*/ 44 h 142"/>
                  <a:gd name="T12" fmla="*/ 18 w 288"/>
                  <a:gd name="T13" fmla="*/ 56 h 142"/>
                  <a:gd name="T14" fmla="*/ 6 w 288"/>
                  <a:gd name="T15" fmla="*/ 70 h 142"/>
                  <a:gd name="T16" fmla="*/ 2 w 288"/>
                  <a:gd name="T17" fmla="*/ 78 h 142"/>
                  <a:gd name="T18" fmla="*/ 0 w 288"/>
                  <a:gd name="T19" fmla="*/ 84 h 142"/>
                  <a:gd name="T20" fmla="*/ 0 w 288"/>
                  <a:gd name="T21" fmla="*/ 92 h 142"/>
                  <a:gd name="T22" fmla="*/ 0 w 288"/>
                  <a:gd name="T23" fmla="*/ 98 h 142"/>
                  <a:gd name="T24" fmla="*/ 0 w 288"/>
                  <a:gd name="T25" fmla="*/ 98 h 142"/>
                  <a:gd name="T26" fmla="*/ 2 w 288"/>
                  <a:gd name="T27" fmla="*/ 104 h 142"/>
                  <a:gd name="T28" fmla="*/ 6 w 288"/>
                  <a:gd name="T29" fmla="*/ 110 h 142"/>
                  <a:gd name="T30" fmla="*/ 10 w 288"/>
                  <a:gd name="T31" fmla="*/ 116 h 142"/>
                  <a:gd name="T32" fmla="*/ 16 w 288"/>
                  <a:gd name="T33" fmla="*/ 122 h 142"/>
                  <a:gd name="T34" fmla="*/ 32 w 288"/>
                  <a:gd name="T35" fmla="*/ 130 h 142"/>
                  <a:gd name="T36" fmla="*/ 50 w 288"/>
                  <a:gd name="T37" fmla="*/ 136 h 142"/>
                  <a:gd name="T38" fmla="*/ 74 w 288"/>
                  <a:gd name="T39" fmla="*/ 140 h 142"/>
                  <a:gd name="T40" fmla="*/ 100 w 288"/>
                  <a:gd name="T41" fmla="*/ 142 h 142"/>
                  <a:gd name="T42" fmla="*/ 126 w 288"/>
                  <a:gd name="T43" fmla="*/ 140 h 142"/>
                  <a:gd name="T44" fmla="*/ 156 w 288"/>
                  <a:gd name="T45" fmla="*/ 136 h 142"/>
                  <a:gd name="T46" fmla="*/ 156 w 288"/>
                  <a:gd name="T47" fmla="*/ 136 h 142"/>
                  <a:gd name="T48" fmla="*/ 184 w 288"/>
                  <a:gd name="T49" fmla="*/ 130 h 142"/>
                  <a:gd name="T50" fmla="*/ 212 w 288"/>
                  <a:gd name="T51" fmla="*/ 122 h 142"/>
                  <a:gd name="T52" fmla="*/ 234 w 288"/>
                  <a:gd name="T53" fmla="*/ 110 h 142"/>
                  <a:gd name="T54" fmla="*/ 254 w 288"/>
                  <a:gd name="T55" fmla="*/ 98 h 142"/>
                  <a:gd name="T56" fmla="*/ 270 w 288"/>
                  <a:gd name="T57" fmla="*/ 86 h 142"/>
                  <a:gd name="T58" fmla="*/ 282 w 288"/>
                  <a:gd name="T59" fmla="*/ 72 h 142"/>
                  <a:gd name="T60" fmla="*/ 284 w 288"/>
                  <a:gd name="T61" fmla="*/ 66 h 142"/>
                  <a:gd name="T62" fmla="*/ 288 w 288"/>
                  <a:gd name="T63" fmla="*/ 58 h 142"/>
                  <a:gd name="T64" fmla="*/ 288 w 288"/>
                  <a:gd name="T65" fmla="*/ 52 h 142"/>
                  <a:gd name="T66" fmla="*/ 288 w 288"/>
                  <a:gd name="T67" fmla="*/ 44 h 142"/>
                  <a:gd name="T68" fmla="*/ 288 w 288"/>
                  <a:gd name="T69" fmla="*/ 44 h 142"/>
                  <a:gd name="T70" fmla="*/ 286 w 288"/>
                  <a:gd name="T71" fmla="*/ 38 h 142"/>
                  <a:gd name="T72" fmla="*/ 282 w 288"/>
                  <a:gd name="T73" fmla="*/ 32 h 142"/>
                  <a:gd name="T74" fmla="*/ 278 w 288"/>
                  <a:gd name="T75" fmla="*/ 26 h 142"/>
                  <a:gd name="T76" fmla="*/ 272 w 288"/>
                  <a:gd name="T77" fmla="*/ 20 h 142"/>
                  <a:gd name="T78" fmla="*/ 256 w 288"/>
                  <a:gd name="T79" fmla="*/ 12 h 142"/>
                  <a:gd name="T80" fmla="*/ 236 w 288"/>
                  <a:gd name="T81" fmla="*/ 6 h 142"/>
                  <a:gd name="T82" fmla="*/ 214 w 288"/>
                  <a:gd name="T83" fmla="*/ 2 h 142"/>
                  <a:gd name="T84" fmla="*/ 188 w 288"/>
                  <a:gd name="T85" fmla="*/ 0 h 142"/>
                  <a:gd name="T86" fmla="*/ 160 w 288"/>
                  <a:gd name="T87" fmla="*/ 2 h 142"/>
                  <a:gd name="T88" fmla="*/ 132 w 288"/>
                  <a:gd name="T89" fmla="*/ 6 h 142"/>
                  <a:gd name="T90" fmla="*/ 132 w 288"/>
                  <a:gd name="T91" fmla="*/ 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88" h="142">
                    <a:moveTo>
                      <a:pt x="132" y="6"/>
                    </a:moveTo>
                    <a:lnTo>
                      <a:pt x="132" y="6"/>
                    </a:lnTo>
                    <a:lnTo>
                      <a:pt x="102" y="12"/>
                    </a:lnTo>
                    <a:lnTo>
                      <a:pt x="76" y="22"/>
                    </a:lnTo>
                    <a:lnTo>
                      <a:pt x="54" y="32"/>
                    </a:lnTo>
                    <a:lnTo>
                      <a:pt x="34" y="44"/>
                    </a:lnTo>
                    <a:lnTo>
                      <a:pt x="18" y="56"/>
                    </a:lnTo>
                    <a:lnTo>
                      <a:pt x="6" y="70"/>
                    </a:lnTo>
                    <a:lnTo>
                      <a:pt x="2" y="78"/>
                    </a:lnTo>
                    <a:lnTo>
                      <a:pt x="0" y="84"/>
                    </a:lnTo>
                    <a:lnTo>
                      <a:pt x="0" y="92"/>
                    </a:lnTo>
                    <a:lnTo>
                      <a:pt x="0" y="98"/>
                    </a:lnTo>
                    <a:lnTo>
                      <a:pt x="0" y="98"/>
                    </a:lnTo>
                    <a:lnTo>
                      <a:pt x="2" y="104"/>
                    </a:lnTo>
                    <a:lnTo>
                      <a:pt x="6" y="110"/>
                    </a:lnTo>
                    <a:lnTo>
                      <a:pt x="10" y="116"/>
                    </a:lnTo>
                    <a:lnTo>
                      <a:pt x="16" y="122"/>
                    </a:lnTo>
                    <a:lnTo>
                      <a:pt x="32" y="130"/>
                    </a:lnTo>
                    <a:lnTo>
                      <a:pt x="50" y="136"/>
                    </a:lnTo>
                    <a:lnTo>
                      <a:pt x="74" y="140"/>
                    </a:lnTo>
                    <a:lnTo>
                      <a:pt x="100" y="142"/>
                    </a:lnTo>
                    <a:lnTo>
                      <a:pt x="126" y="140"/>
                    </a:lnTo>
                    <a:lnTo>
                      <a:pt x="156" y="136"/>
                    </a:lnTo>
                    <a:lnTo>
                      <a:pt x="156" y="136"/>
                    </a:lnTo>
                    <a:lnTo>
                      <a:pt x="184" y="130"/>
                    </a:lnTo>
                    <a:lnTo>
                      <a:pt x="212" y="122"/>
                    </a:lnTo>
                    <a:lnTo>
                      <a:pt x="234" y="110"/>
                    </a:lnTo>
                    <a:lnTo>
                      <a:pt x="254" y="98"/>
                    </a:lnTo>
                    <a:lnTo>
                      <a:pt x="270" y="86"/>
                    </a:lnTo>
                    <a:lnTo>
                      <a:pt x="282" y="72"/>
                    </a:lnTo>
                    <a:lnTo>
                      <a:pt x="284" y="66"/>
                    </a:lnTo>
                    <a:lnTo>
                      <a:pt x="288" y="58"/>
                    </a:lnTo>
                    <a:lnTo>
                      <a:pt x="288" y="52"/>
                    </a:lnTo>
                    <a:lnTo>
                      <a:pt x="288" y="44"/>
                    </a:lnTo>
                    <a:lnTo>
                      <a:pt x="288" y="44"/>
                    </a:lnTo>
                    <a:lnTo>
                      <a:pt x="286" y="38"/>
                    </a:lnTo>
                    <a:lnTo>
                      <a:pt x="282" y="32"/>
                    </a:lnTo>
                    <a:lnTo>
                      <a:pt x="278" y="26"/>
                    </a:lnTo>
                    <a:lnTo>
                      <a:pt x="272" y="20"/>
                    </a:lnTo>
                    <a:lnTo>
                      <a:pt x="256" y="12"/>
                    </a:lnTo>
                    <a:lnTo>
                      <a:pt x="236" y="6"/>
                    </a:lnTo>
                    <a:lnTo>
                      <a:pt x="214" y="2"/>
                    </a:lnTo>
                    <a:lnTo>
                      <a:pt x="188" y="0"/>
                    </a:lnTo>
                    <a:lnTo>
                      <a:pt x="160" y="2"/>
                    </a:lnTo>
                    <a:lnTo>
                      <a:pt x="132" y="6"/>
                    </a:lnTo>
                    <a:lnTo>
                      <a:pt x="132" y="6"/>
                    </a:lnTo>
                    <a:close/>
                  </a:path>
                </a:pathLst>
              </a:custGeom>
              <a:solidFill>
                <a:srgbClr val="ED9C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2" name="Freeform 74"/>
              <p:cNvSpPr>
                <a:spLocks/>
              </p:cNvSpPr>
              <p:nvPr/>
            </p:nvSpPr>
            <p:spPr bwMode="auto">
              <a:xfrm>
                <a:off x="5543083" y="3388493"/>
                <a:ext cx="436721" cy="183700"/>
              </a:xfrm>
              <a:custGeom>
                <a:avLst/>
                <a:gdLst>
                  <a:gd name="T0" fmla="*/ 116 w 252"/>
                  <a:gd name="T1" fmla="*/ 6 h 106"/>
                  <a:gd name="T2" fmla="*/ 116 w 252"/>
                  <a:gd name="T3" fmla="*/ 6 h 106"/>
                  <a:gd name="T4" fmla="*/ 92 w 252"/>
                  <a:gd name="T5" fmla="*/ 10 h 106"/>
                  <a:gd name="T6" fmla="*/ 70 w 252"/>
                  <a:gd name="T7" fmla="*/ 18 h 106"/>
                  <a:gd name="T8" fmla="*/ 46 w 252"/>
                  <a:gd name="T9" fmla="*/ 28 h 106"/>
                  <a:gd name="T10" fmla="*/ 26 w 252"/>
                  <a:gd name="T11" fmla="*/ 40 h 106"/>
                  <a:gd name="T12" fmla="*/ 26 w 252"/>
                  <a:gd name="T13" fmla="*/ 40 h 106"/>
                  <a:gd name="T14" fmla="*/ 18 w 252"/>
                  <a:gd name="T15" fmla="*/ 48 h 106"/>
                  <a:gd name="T16" fmla="*/ 8 w 252"/>
                  <a:gd name="T17" fmla="*/ 56 h 106"/>
                  <a:gd name="T18" fmla="*/ 2 w 252"/>
                  <a:gd name="T19" fmla="*/ 66 h 106"/>
                  <a:gd name="T20" fmla="*/ 0 w 252"/>
                  <a:gd name="T21" fmla="*/ 72 h 106"/>
                  <a:gd name="T22" fmla="*/ 0 w 252"/>
                  <a:gd name="T23" fmla="*/ 76 h 106"/>
                  <a:gd name="T24" fmla="*/ 0 w 252"/>
                  <a:gd name="T25" fmla="*/ 76 h 106"/>
                  <a:gd name="T26" fmla="*/ 2 w 252"/>
                  <a:gd name="T27" fmla="*/ 82 h 106"/>
                  <a:gd name="T28" fmla="*/ 4 w 252"/>
                  <a:gd name="T29" fmla="*/ 86 h 106"/>
                  <a:gd name="T30" fmla="*/ 14 w 252"/>
                  <a:gd name="T31" fmla="*/ 92 h 106"/>
                  <a:gd name="T32" fmla="*/ 26 w 252"/>
                  <a:gd name="T33" fmla="*/ 98 h 106"/>
                  <a:gd name="T34" fmla="*/ 36 w 252"/>
                  <a:gd name="T35" fmla="*/ 100 h 106"/>
                  <a:gd name="T36" fmla="*/ 36 w 252"/>
                  <a:gd name="T37" fmla="*/ 100 h 106"/>
                  <a:gd name="T38" fmla="*/ 60 w 252"/>
                  <a:gd name="T39" fmla="*/ 104 h 106"/>
                  <a:gd name="T40" fmla="*/ 86 w 252"/>
                  <a:gd name="T41" fmla="*/ 106 h 106"/>
                  <a:gd name="T42" fmla="*/ 110 w 252"/>
                  <a:gd name="T43" fmla="*/ 104 h 106"/>
                  <a:gd name="T44" fmla="*/ 134 w 252"/>
                  <a:gd name="T45" fmla="*/ 100 h 106"/>
                  <a:gd name="T46" fmla="*/ 134 w 252"/>
                  <a:gd name="T47" fmla="*/ 100 h 106"/>
                  <a:gd name="T48" fmla="*/ 158 w 252"/>
                  <a:gd name="T49" fmla="*/ 96 h 106"/>
                  <a:gd name="T50" fmla="*/ 182 w 252"/>
                  <a:gd name="T51" fmla="*/ 88 h 106"/>
                  <a:gd name="T52" fmla="*/ 204 w 252"/>
                  <a:gd name="T53" fmla="*/ 78 h 106"/>
                  <a:gd name="T54" fmla="*/ 226 w 252"/>
                  <a:gd name="T55" fmla="*/ 66 h 106"/>
                  <a:gd name="T56" fmla="*/ 226 w 252"/>
                  <a:gd name="T57" fmla="*/ 66 h 106"/>
                  <a:gd name="T58" fmla="*/ 234 w 252"/>
                  <a:gd name="T59" fmla="*/ 58 h 106"/>
                  <a:gd name="T60" fmla="*/ 242 w 252"/>
                  <a:gd name="T61" fmla="*/ 50 h 106"/>
                  <a:gd name="T62" fmla="*/ 250 w 252"/>
                  <a:gd name="T63" fmla="*/ 40 h 106"/>
                  <a:gd name="T64" fmla="*/ 252 w 252"/>
                  <a:gd name="T65" fmla="*/ 34 h 106"/>
                  <a:gd name="T66" fmla="*/ 252 w 252"/>
                  <a:gd name="T67" fmla="*/ 30 h 106"/>
                  <a:gd name="T68" fmla="*/ 252 w 252"/>
                  <a:gd name="T69" fmla="*/ 30 h 106"/>
                  <a:gd name="T70" fmla="*/ 250 w 252"/>
                  <a:gd name="T71" fmla="*/ 24 h 106"/>
                  <a:gd name="T72" fmla="*/ 246 w 252"/>
                  <a:gd name="T73" fmla="*/ 20 h 106"/>
                  <a:gd name="T74" fmla="*/ 236 w 252"/>
                  <a:gd name="T75" fmla="*/ 14 h 106"/>
                  <a:gd name="T76" fmla="*/ 224 w 252"/>
                  <a:gd name="T77" fmla="*/ 8 h 106"/>
                  <a:gd name="T78" fmla="*/ 214 w 252"/>
                  <a:gd name="T79" fmla="*/ 6 h 106"/>
                  <a:gd name="T80" fmla="*/ 214 w 252"/>
                  <a:gd name="T81" fmla="*/ 6 h 106"/>
                  <a:gd name="T82" fmla="*/ 190 w 252"/>
                  <a:gd name="T83" fmla="*/ 2 h 106"/>
                  <a:gd name="T84" fmla="*/ 166 w 252"/>
                  <a:gd name="T85" fmla="*/ 0 h 106"/>
                  <a:gd name="T86" fmla="*/ 140 w 252"/>
                  <a:gd name="T87" fmla="*/ 2 h 106"/>
                  <a:gd name="T88" fmla="*/ 116 w 252"/>
                  <a:gd name="T89" fmla="*/ 6 h 106"/>
                  <a:gd name="T90" fmla="*/ 116 w 252"/>
                  <a:gd name="T91" fmla="*/ 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52" h="106">
                    <a:moveTo>
                      <a:pt x="116" y="6"/>
                    </a:moveTo>
                    <a:lnTo>
                      <a:pt x="116" y="6"/>
                    </a:lnTo>
                    <a:lnTo>
                      <a:pt x="92" y="10"/>
                    </a:lnTo>
                    <a:lnTo>
                      <a:pt x="70" y="18"/>
                    </a:lnTo>
                    <a:lnTo>
                      <a:pt x="46" y="28"/>
                    </a:lnTo>
                    <a:lnTo>
                      <a:pt x="26" y="40"/>
                    </a:lnTo>
                    <a:lnTo>
                      <a:pt x="26" y="40"/>
                    </a:lnTo>
                    <a:lnTo>
                      <a:pt x="18" y="48"/>
                    </a:lnTo>
                    <a:lnTo>
                      <a:pt x="8" y="56"/>
                    </a:lnTo>
                    <a:lnTo>
                      <a:pt x="2" y="66"/>
                    </a:lnTo>
                    <a:lnTo>
                      <a:pt x="0" y="72"/>
                    </a:lnTo>
                    <a:lnTo>
                      <a:pt x="0" y="76"/>
                    </a:lnTo>
                    <a:lnTo>
                      <a:pt x="0" y="76"/>
                    </a:lnTo>
                    <a:lnTo>
                      <a:pt x="2" y="82"/>
                    </a:lnTo>
                    <a:lnTo>
                      <a:pt x="4" y="86"/>
                    </a:lnTo>
                    <a:lnTo>
                      <a:pt x="14" y="92"/>
                    </a:lnTo>
                    <a:lnTo>
                      <a:pt x="26" y="98"/>
                    </a:lnTo>
                    <a:lnTo>
                      <a:pt x="36" y="100"/>
                    </a:lnTo>
                    <a:lnTo>
                      <a:pt x="36" y="100"/>
                    </a:lnTo>
                    <a:lnTo>
                      <a:pt x="60" y="104"/>
                    </a:lnTo>
                    <a:lnTo>
                      <a:pt x="86" y="106"/>
                    </a:lnTo>
                    <a:lnTo>
                      <a:pt x="110" y="104"/>
                    </a:lnTo>
                    <a:lnTo>
                      <a:pt x="134" y="100"/>
                    </a:lnTo>
                    <a:lnTo>
                      <a:pt x="134" y="100"/>
                    </a:lnTo>
                    <a:lnTo>
                      <a:pt x="158" y="96"/>
                    </a:lnTo>
                    <a:lnTo>
                      <a:pt x="182" y="88"/>
                    </a:lnTo>
                    <a:lnTo>
                      <a:pt x="204" y="78"/>
                    </a:lnTo>
                    <a:lnTo>
                      <a:pt x="226" y="66"/>
                    </a:lnTo>
                    <a:lnTo>
                      <a:pt x="226" y="66"/>
                    </a:lnTo>
                    <a:lnTo>
                      <a:pt x="234" y="58"/>
                    </a:lnTo>
                    <a:lnTo>
                      <a:pt x="242" y="50"/>
                    </a:lnTo>
                    <a:lnTo>
                      <a:pt x="250" y="40"/>
                    </a:lnTo>
                    <a:lnTo>
                      <a:pt x="252" y="34"/>
                    </a:lnTo>
                    <a:lnTo>
                      <a:pt x="252" y="30"/>
                    </a:lnTo>
                    <a:lnTo>
                      <a:pt x="252" y="30"/>
                    </a:lnTo>
                    <a:lnTo>
                      <a:pt x="250" y="24"/>
                    </a:lnTo>
                    <a:lnTo>
                      <a:pt x="246" y="20"/>
                    </a:lnTo>
                    <a:lnTo>
                      <a:pt x="236" y="14"/>
                    </a:lnTo>
                    <a:lnTo>
                      <a:pt x="224" y="8"/>
                    </a:lnTo>
                    <a:lnTo>
                      <a:pt x="214" y="6"/>
                    </a:lnTo>
                    <a:lnTo>
                      <a:pt x="214" y="6"/>
                    </a:lnTo>
                    <a:lnTo>
                      <a:pt x="190" y="2"/>
                    </a:lnTo>
                    <a:lnTo>
                      <a:pt x="166" y="0"/>
                    </a:lnTo>
                    <a:lnTo>
                      <a:pt x="140" y="2"/>
                    </a:lnTo>
                    <a:lnTo>
                      <a:pt x="116" y="6"/>
                    </a:lnTo>
                    <a:lnTo>
                      <a:pt x="116" y="6"/>
                    </a:lnTo>
                    <a:close/>
                  </a:path>
                </a:pathLst>
              </a:custGeom>
              <a:solidFill>
                <a:srgbClr val="D48B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3" name="Freeform 75"/>
              <p:cNvSpPr>
                <a:spLocks/>
              </p:cNvSpPr>
              <p:nvPr/>
            </p:nvSpPr>
            <p:spPr bwMode="auto">
              <a:xfrm>
                <a:off x="5511889" y="3450882"/>
                <a:ext cx="509508" cy="207962"/>
              </a:xfrm>
              <a:custGeom>
                <a:avLst/>
                <a:gdLst>
                  <a:gd name="T0" fmla="*/ 268 w 294"/>
                  <a:gd name="T1" fmla="*/ 32 h 120"/>
                  <a:gd name="T2" fmla="*/ 244 w 294"/>
                  <a:gd name="T3" fmla="*/ 50 h 120"/>
                  <a:gd name="T4" fmla="*/ 218 w 294"/>
                  <a:gd name="T5" fmla="*/ 62 h 120"/>
                  <a:gd name="T6" fmla="*/ 194 w 294"/>
                  <a:gd name="T7" fmla="*/ 72 h 120"/>
                  <a:gd name="T8" fmla="*/ 168 w 294"/>
                  <a:gd name="T9" fmla="*/ 78 h 120"/>
                  <a:gd name="T10" fmla="*/ 154 w 294"/>
                  <a:gd name="T11" fmla="*/ 82 h 120"/>
                  <a:gd name="T12" fmla="*/ 142 w 294"/>
                  <a:gd name="T13" fmla="*/ 84 h 120"/>
                  <a:gd name="T14" fmla="*/ 114 w 294"/>
                  <a:gd name="T15" fmla="*/ 86 h 120"/>
                  <a:gd name="T16" fmla="*/ 88 w 294"/>
                  <a:gd name="T17" fmla="*/ 86 h 120"/>
                  <a:gd name="T18" fmla="*/ 60 w 294"/>
                  <a:gd name="T19" fmla="*/ 84 h 120"/>
                  <a:gd name="T20" fmla="*/ 44 w 294"/>
                  <a:gd name="T21" fmla="*/ 80 h 120"/>
                  <a:gd name="T22" fmla="*/ 32 w 294"/>
                  <a:gd name="T23" fmla="*/ 76 h 120"/>
                  <a:gd name="T24" fmla="*/ 12 w 294"/>
                  <a:gd name="T25" fmla="*/ 66 h 120"/>
                  <a:gd name="T26" fmla="*/ 0 w 294"/>
                  <a:gd name="T27" fmla="*/ 52 h 120"/>
                  <a:gd name="T28" fmla="*/ 8 w 294"/>
                  <a:gd name="T29" fmla="*/ 88 h 120"/>
                  <a:gd name="T30" fmla="*/ 12 w 294"/>
                  <a:gd name="T31" fmla="*/ 94 h 120"/>
                  <a:gd name="T32" fmla="*/ 28 w 294"/>
                  <a:gd name="T33" fmla="*/ 106 h 120"/>
                  <a:gd name="T34" fmla="*/ 38 w 294"/>
                  <a:gd name="T35" fmla="*/ 110 h 120"/>
                  <a:gd name="T36" fmla="*/ 66 w 294"/>
                  <a:gd name="T37" fmla="*/ 118 h 120"/>
                  <a:gd name="T38" fmla="*/ 94 w 294"/>
                  <a:gd name="T39" fmla="*/ 120 h 120"/>
                  <a:gd name="T40" fmla="*/ 120 w 294"/>
                  <a:gd name="T41" fmla="*/ 120 h 120"/>
                  <a:gd name="T42" fmla="*/ 148 w 294"/>
                  <a:gd name="T43" fmla="*/ 118 h 120"/>
                  <a:gd name="T44" fmla="*/ 162 w 294"/>
                  <a:gd name="T45" fmla="*/ 116 h 120"/>
                  <a:gd name="T46" fmla="*/ 174 w 294"/>
                  <a:gd name="T47" fmla="*/ 112 h 120"/>
                  <a:gd name="T48" fmla="*/ 200 w 294"/>
                  <a:gd name="T49" fmla="*/ 106 h 120"/>
                  <a:gd name="T50" fmla="*/ 226 w 294"/>
                  <a:gd name="T51" fmla="*/ 96 h 120"/>
                  <a:gd name="T52" fmla="*/ 250 w 294"/>
                  <a:gd name="T53" fmla="*/ 84 h 120"/>
                  <a:gd name="T54" fmla="*/ 262 w 294"/>
                  <a:gd name="T55" fmla="*/ 74 h 120"/>
                  <a:gd name="T56" fmla="*/ 274 w 294"/>
                  <a:gd name="T57" fmla="*/ 66 h 120"/>
                  <a:gd name="T58" fmla="*/ 288 w 294"/>
                  <a:gd name="T59" fmla="*/ 50 h 120"/>
                  <a:gd name="T60" fmla="*/ 294 w 294"/>
                  <a:gd name="T61" fmla="*/ 34 h 120"/>
                  <a:gd name="T62" fmla="*/ 288 w 294"/>
                  <a:gd name="T63" fmla="*/ 0 h 120"/>
                  <a:gd name="T64" fmla="*/ 286 w 294"/>
                  <a:gd name="T65" fmla="*/ 8 h 120"/>
                  <a:gd name="T66" fmla="*/ 276 w 294"/>
                  <a:gd name="T67" fmla="*/ 24 h 120"/>
                  <a:gd name="T68" fmla="*/ 268 w 294"/>
                  <a:gd name="T69" fmla="*/ 3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4" h="120">
                    <a:moveTo>
                      <a:pt x="268" y="32"/>
                    </a:moveTo>
                    <a:lnTo>
                      <a:pt x="268" y="32"/>
                    </a:lnTo>
                    <a:lnTo>
                      <a:pt x="256" y="40"/>
                    </a:lnTo>
                    <a:lnTo>
                      <a:pt x="244" y="50"/>
                    </a:lnTo>
                    <a:lnTo>
                      <a:pt x="244" y="50"/>
                    </a:lnTo>
                    <a:lnTo>
                      <a:pt x="218" y="62"/>
                    </a:lnTo>
                    <a:lnTo>
                      <a:pt x="218" y="62"/>
                    </a:lnTo>
                    <a:lnTo>
                      <a:pt x="194" y="72"/>
                    </a:lnTo>
                    <a:lnTo>
                      <a:pt x="194" y="72"/>
                    </a:lnTo>
                    <a:lnTo>
                      <a:pt x="168" y="78"/>
                    </a:lnTo>
                    <a:lnTo>
                      <a:pt x="168" y="78"/>
                    </a:lnTo>
                    <a:lnTo>
                      <a:pt x="154" y="82"/>
                    </a:lnTo>
                    <a:lnTo>
                      <a:pt x="154" y="82"/>
                    </a:lnTo>
                    <a:lnTo>
                      <a:pt x="142" y="84"/>
                    </a:lnTo>
                    <a:lnTo>
                      <a:pt x="142" y="84"/>
                    </a:lnTo>
                    <a:lnTo>
                      <a:pt x="114" y="86"/>
                    </a:lnTo>
                    <a:lnTo>
                      <a:pt x="114" y="86"/>
                    </a:lnTo>
                    <a:lnTo>
                      <a:pt x="88" y="86"/>
                    </a:lnTo>
                    <a:lnTo>
                      <a:pt x="88" y="86"/>
                    </a:lnTo>
                    <a:lnTo>
                      <a:pt x="60" y="84"/>
                    </a:lnTo>
                    <a:lnTo>
                      <a:pt x="60" y="84"/>
                    </a:lnTo>
                    <a:lnTo>
                      <a:pt x="44" y="80"/>
                    </a:lnTo>
                    <a:lnTo>
                      <a:pt x="32" y="76"/>
                    </a:lnTo>
                    <a:lnTo>
                      <a:pt x="32" y="76"/>
                    </a:lnTo>
                    <a:lnTo>
                      <a:pt x="22" y="72"/>
                    </a:lnTo>
                    <a:lnTo>
                      <a:pt x="12" y="66"/>
                    </a:lnTo>
                    <a:lnTo>
                      <a:pt x="6" y="60"/>
                    </a:lnTo>
                    <a:lnTo>
                      <a:pt x="0" y="52"/>
                    </a:lnTo>
                    <a:lnTo>
                      <a:pt x="0" y="52"/>
                    </a:lnTo>
                    <a:lnTo>
                      <a:pt x="8" y="88"/>
                    </a:lnTo>
                    <a:lnTo>
                      <a:pt x="8" y="88"/>
                    </a:lnTo>
                    <a:lnTo>
                      <a:pt x="12" y="94"/>
                    </a:lnTo>
                    <a:lnTo>
                      <a:pt x="20" y="100"/>
                    </a:lnTo>
                    <a:lnTo>
                      <a:pt x="28" y="106"/>
                    </a:lnTo>
                    <a:lnTo>
                      <a:pt x="38" y="110"/>
                    </a:lnTo>
                    <a:lnTo>
                      <a:pt x="38" y="110"/>
                    </a:lnTo>
                    <a:lnTo>
                      <a:pt x="52" y="114"/>
                    </a:lnTo>
                    <a:lnTo>
                      <a:pt x="66" y="118"/>
                    </a:lnTo>
                    <a:lnTo>
                      <a:pt x="66" y="118"/>
                    </a:lnTo>
                    <a:lnTo>
                      <a:pt x="94" y="120"/>
                    </a:lnTo>
                    <a:lnTo>
                      <a:pt x="94" y="120"/>
                    </a:lnTo>
                    <a:lnTo>
                      <a:pt x="120" y="120"/>
                    </a:lnTo>
                    <a:lnTo>
                      <a:pt x="120" y="120"/>
                    </a:lnTo>
                    <a:lnTo>
                      <a:pt x="148" y="118"/>
                    </a:lnTo>
                    <a:lnTo>
                      <a:pt x="148" y="118"/>
                    </a:lnTo>
                    <a:lnTo>
                      <a:pt x="162" y="116"/>
                    </a:lnTo>
                    <a:lnTo>
                      <a:pt x="162" y="116"/>
                    </a:lnTo>
                    <a:lnTo>
                      <a:pt x="174" y="112"/>
                    </a:lnTo>
                    <a:lnTo>
                      <a:pt x="174" y="112"/>
                    </a:lnTo>
                    <a:lnTo>
                      <a:pt x="200" y="106"/>
                    </a:lnTo>
                    <a:lnTo>
                      <a:pt x="200" y="106"/>
                    </a:lnTo>
                    <a:lnTo>
                      <a:pt x="226" y="96"/>
                    </a:lnTo>
                    <a:lnTo>
                      <a:pt x="226" y="96"/>
                    </a:lnTo>
                    <a:lnTo>
                      <a:pt x="250" y="84"/>
                    </a:lnTo>
                    <a:lnTo>
                      <a:pt x="250" y="84"/>
                    </a:lnTo>
                    <a:lnTo>
                      <a:pt x="262" y="74"/>
                    </a:lnTo>
                    <a:lnTo>
                      <a:pt x="274" y="66"/>
                    </a:lnTo>
                    <a:lnTo>
                      <a:pt x="274" y="66"/>
                    </a:lnTo>
                    <a:lnTo>
                      <a:pt x="282" y="58"/>
                    </a:lnTo>
                    <a:lnTo>
                      <a:pt x="288" y="50"/>
                    </a:lnTo>
                    <a:lnTo>
                      <a:pt x="292" y="42"/>
                    </a:lnTo>
                    <a:lnTo>
                      <a:pt x="294" y="34"/>
                    </a:lnTo>
                    <a:lnTo>
                      <a:pt x="294" y="34"/>
                    </a:lnTo>
                    <a:lnTo>
                      <a:pt x="288" y="0"/>
                    </a:lnTo>
                    <a:lnTo>
                      <a:pt x="288" y="0"/>
                    </a:lnTo>
                    <a:lnTo>
                      <a:pt x="286" y="8"/>
                    </a:lnTo>
                    <a:lnTo>
                      <a:pt x="282" y="16"/>
                    </a:lnTo>
                    <a:lnTo>
                      <a:pt x="276" y="24"/>
                    </a:lnTo>
                    <a:lnTo>
                      <a:pt x="268" y="32"/>
                    </a:lnTo>
                    <a:lnTo>
                      <a:pt x="268" y="32"/>
                    </a:lnTo>
                    <a:close/>
                  </a:path>
                </a:pathLst>
              </a:custGeom>
              <a:solidFill>
                <a:srgbClr val="C081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4" name="Freeform 76"/>
              <p:cNvSpPr>
                <a:spLocks noEditPoints="1"/>
              </p:cNvSpPr>
              <p:nvPr/>
            </p:nvSpPr>
            <p:spPr bwMode="auto">
              <a:xfrm>
                <a:off x="5650531" y="3412755"/>
                <a:ext cx="201030" cy="124777"/>
              </a:xfrm>
              <a:custGeom>
                <a:avLst/>
                <a:gdLst>
                  <a:gd name="T0" fmla="*/ 110 w 116"/>
                  <a:gd name="T1" fmla="*/ 66 h 72"/>
                  <a:gd name="T2" fmla="*/ 100 w 116"/>
                  <a:gd name="T3" fmla="*/ 60 h 72"/>
                  <a:gd name="T4" fmla="*/ 82 w 116"/>
                  <a:gd name="T5" fmla="*/ 70 h 72"/>
                  <a:gd name="T6" fmla="*/ 74 w 116"/>
                  <a:gd name="T7" fmla="*/ 72 h 72"/>
                  <a:gd name="T8" fmla="*/ 64 w 116"/>
                  <a:gd name="T9" fmla="*/ 72 h 72"/>
                  <a:gd name="T10" fmla="*/ 44 w 116"/>
                  <a:gd name="T11" fmla="*/ 68 h 72"/>
                  <a:gd name="T12" fmla="*/ 56 w 116"/>
                  <a:gd name="T13" fmla="*/ 56 h 72"/>
                  <a:gd name="T14" fmla="*/ 64 w 116"/>
                  <a:gd name="T15" fmla="*/ 60 h 72"/>
                  <a:gd name="T16" fmla="*/ 72 w 116"/>
                  <a:gd name="T17" fmla="*/ 60 h 72"/>
                  <a:gd name="T18" fmla="*/ 90 w 116"/>
                  <a:gd name="T19" fmla="*/ 54 h 72"/>
                  <a:gd name="T20" fmla="*/ 74 w 116"/>
                  <a:gd name="T21" fmla="*/ 44 h 72"/>
                  <a:gd name="T22" fmla="*/ 58 w 116"/>
                  <a:gd name="T23" fmla="*/ 36 h 72"/>
                  <a:gd name="T24" fmla="*/ 38 w 116"/>
                  <a:gd name="T25" fmla="*/ 44 h 72"/>
                  <a:gd name="T26" fmla="*/ 30 w 116"/>
                  <a:gd name="T27" fmla="*/ 46 h 72"/>
                  <a:gd name="T28" fmla="*/ 22 w 116"/>
                  <a:gd name="T29" fmla="*/ 46 h 72"/>
                  <a:gd name="T30" fmla="*/ 8 w 116"/>
                  <a:gd name="T31" fmla="*/ 42 h 72"/>
                  <a:gd name="T32" fmla="*/ 4 w 116"/>
                  <a:gd name="T33" fmla="*/ 38 h 72"/>
                  <a:gd name="T34" fmla="*/ 0 w 116"/>
                  <a:gd name="T35" fmla="*/ 30 h 72"/>
                  <a:gd name="T36" fmla="*/ 2 w 116"/>
                  <a:gd name="T37" fmla="*/ 24 h 72"/>
                  <a:gd name="T38" fmla="*/ 16 w 116"/>
                  <a:gd name="T39" fmla="*/ 10 h 72"/>
                  <a:gd name="T40" fmla="*/ 12 w 116"/>
                  <a:gd name="T41" fmla="*/ 8 h 72"/>
                  <a:gd name="T42" fmla="*/ 20 w 116"/>
                  <a:gd name="T43" fmla="*/ 4 h 72"/>
                  <a:gd name="T44" fmla="*/ 24 w 116"/>
                  <a:gd name="T45" fmla="*/ 6 h 72"/>
                  <a:gd name="T46" fmla="*/ 34 w 116"/>
                  <a:gd name="T47" fmla="*/ 2 h 72"/>
                  <a:gd name="T48" fmla="*/ 44 w 116"/>
                  <a:gd name="T49" fmla="*/ 0 h 72"/>
                  <a:gd name="T50" fmla="*/ 66 w 116"/>
                  <a:gd name="T51" fmla="*/ 2 h 72"/>
                  <a:gd name="T52" fmla="*/ 56 w 116"/>
                  <a:gd name="T53" fmla="*/ 10 h 72"/>
                  <a:gd name="T54" fmla="*/ 50 w 116"/>
                  <a:gd name="T55" fmla="*/ 8 h 72"/>
                  <a:gd name="T56" fmla="*/ 44 w 116"/>
                  <a:gd name="T57" fmla="*/ 8 h 72"/>
                  <a:gd name="T58" fmla="*/ 32 w 116"/>
                  <a:gd name="T59" fmla="*/ 10 h 72"/>
                  <a:gd name="T60" fmla="*/ 44 w 116"/>
                  <a:gd name="T61" fmla="*/ 18 h 72"/>
                  <a:gd name="T62" fmla="*/ 58 w 116"/>
                  <a:gd name="T63" fmla="*/ 26 h 72"/>
                  <a:gd name="T64" fmla="*/ 72 w 116"/>
                  <a:gd name="T65" fmla="*/ 20 h 72"/>
                  <a:gd name="T66" fmla="*/ 84 w 116"/>
                  <a:gd name="T67" fmla="*/ 16 h 72"/>
                  <a:gd name="T68" fmla="*/ 94 w 116"/>
                  <a:gd name="T69" fmla="*/ 18 h 72"/>
                  <a:gd name="T70" fmla="*/ 104 w 116"/>
                  <a:gd name="T71" fmla="*/ 20 h 72"/>
                  <a:gd name="T72" fmla="*/ 114 w 116"/>
                  <a:gd name="T73" fmla="*/ 30 h 72"/>
                  <a:gd name="T74" fmla="*/ 116 w 116"/>
                  <a:gd name="T75" fmla="*/ 34 h 72"/>
                  <a:gd name="T76" fmla="*/ 114 w 116"/>
                  <a:gd name="T77" fmla="*/ 44 h 72"/>
                  <a:gd name="T78" fmla="*/ 106 w 116"/>
                  <a:gd name="T79" fmla="*/ 54 h 72"/>
                  <a:gd name="T80" fmla="*/ 116 w 116"/>
                  <a:gd name="T81" fmla="*/ 60 h 72"/>
                  <a:gd name="T82" fmla="*/ 110 w 116"/>
                  <a:gd name="T83" fmla="*/ 66 h 72"/>
                  <a:gd name="T84" fmla="*/ 24 w 116"/>
                  <a:gd name="T85" fmla="*/ 14 h 72"/>
                  <a:gd name="T86" fmla="*/ 18 w 116"/>
                  <a:gd name="T87" fmla="*/ 20 h 72"/>
                  <a:gd name="T88" fmla="*/ 16 w 116"/>
                  <a:gd name="T89" fmla="*/ 24 h 72"/>
                  <a:gd name="T90" fmla="*/ 20 w 116"/>
                  <a:gd name="T91" fmla="*/ 32 h 72"/>
                  <a:gd name="T92" fmla="*/ 26 w 116"/>
                  <a:gd name="T93" fmla="*/ 34 h 72"/>
                  <a:gd name="T94" fmla="*/ 32 w 116"/>
                  <a:gd name="T95" fmla="*/ 34 h 72"/>
                  <a:gd name="T96" fmla="*/ 50 w 116"/>
                  <a:gd name="T97" fmla="*/ 30 h 72"/>
                  <a:gd name="T98" fmla="*/ 36 w 116"/>
                  <a:gd name="T99" fmla="*/ 22 h 72"/>
                  <a:gd name="T100" fmla="*/ 24 w 116"/>
                  <a:gd name="T101" fmla="*/ 14 h 72"/>
                  <a:gd name="T102" fmla="*/ 96 w 116"/>
                  <a:gd name="T103" fmla="*/ 48 h 72"/>
                  <a:gd name="T104" fmla="*/ 96 w 116"/>
                  <a:gd name="T105" fmla="*/ 48 h 72"/>
                  <a:gd name="T106" fmla="*/ 102 w 116"/>
                  <a:gd name="T107" fmla="*/ 38 h 72"/>
                  <a:gd name="T108" fmla="*/ 100 w 116"/>
                  <a:gd name="T109" fmla="*/ 32 h 72"/>
                  <a:gd name="T110" fmla="*/ 96 w 116"/>
                  <a:gd name="T111" fmla="*/ 28 h 72"/>
                  <a:gd name="T112" fmla="*/ 84 w 116"/>
                  <a:gd name="T113" fmla="*/ 26 h 72"/>
                  <a:gd name="T114" fmla="*/ 76 w 116"/>
                  <a:gd name="T115" fmla="*/ 28 h 72"/>
                  <a:gd name="T116" fmla="*/ 68 w 116"/>
                  <a:gd name="T117" fmla="*/ 32 h 72"/>
                  <a:gd name="T118" fmla="*/ 82 w 116"/>
                  <a:gd name="T119" fmla="*/ 40 h 72"/>
                  <a:gd name="T120" fmla="*/ 96 w 116"/>
                  <a:gd name="T121" fmla="*/ 4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6" h="72">
                    <a:moveTo>
                      <a:pt x="110" y="66"/>
                    </a:moveTo>
                    <a:lnTo>
                      <a:pt x="110" y="66"/>
                    </a:lnTo>
                    <a:lnTo>
                      <a:pt x="100" y="60"/>
                    </a:lnTo>
                    <a:lnTo>
                      <a:pt x="100" y="60"/>
                    </a:lnTo>
                    <a:lnTo>
                      <a:pt x="90" y="66"/>
                    </a:lnTo>
                    <a:lnTo>
                      <a:pt x="82" y="70"/>
                    </a:lnTo>
                    <a:lnTo>
                      <a:pt x="82" y="70"/>
                    </a:lnTo>
                    <a:lnTo>
                      <a:pt x="74" y="72"/>
                    </a:lnTo>
                    <a:lnTo>
                      <a:pt x="64" y="72"/>
                    </a:lnTo>
                    <a:lnTo>
                      <a:pt x="64" y="72"/>
                    </a:lnTo>
                    <a:lnTo>
                      <a:pt x="54" y="70"/>
                    </a:lnTo>
                    <a:lnTo>
                      <a:pt x="44" y="68"/>
                    </a:lnTo>
                    <a:lnTo>
                      <a:pt x="44" y="68"/>
                    </a:lnTo>
                    <a:lnTo>
                      <a:pt x="56" y="56"/>
                    </a:lnTo>
                    <a:lnTo>
                      <a:pt x="56" y="56"/>
                    </a:lnTo>
                    <a:lnTo>
                      <a:pt x="64" y="60"/>
                    </a:lnTo>
                    <a:lnTo>
                      <a:pt x="72" y="60"/>
                    </a:lnTo>
                    <a:lnTo>
                      <a:pt x="72" y="60"/>
                    </a:lnTo>
                    <a:lnTo>
                      <a:pt x="82" y="58"/>
                    </a:lnTo>
                    <a:lnTo>
                      <a:pt x="90" y="54"/>
                    </a:lnTo>
                    <a:lnTo>
                      <a:pt x="90" y="54"/>
                    </a:lnTo>
                    <a:lnTo>
                      <a:pt x="74" y="44"/>
                    </a:lnTo>
                    <a:lnTo>
                      <a:pt x="74" y="44"/>
                    </a:lnTo>
                    <a:lnTo>
                      <a:pt x="58" y="36"/>
                    </a:lnTo>
                    <a:lnTo>
                      <a:pt x="58" y="36"/>
                    </a:lnTo>
                    <a:lnTo>
                      <a:pt x="38" y="44"/>
                    </a:lnTo>
                    <a:lnTo>
                      <a:pt x="38" y="44"/>
                    </a:lnTo>
                    <a:lnTo>
                      <a:pt x="30" y="46"/>
                    </a:lnTo>
                    <a:lnTo>
                      <a:pt x="22" y="46"/>
                    </a:lnTo>
                    <a:lnTo>
                      <a:pt x="22" y="46"/>
                    </a:lnTo>
                    <a:lnTo>
                      <a:pt x="14" y="44"/>
                    </a:lnTo>
                    <a:lnTo>
                      <a:pt x="8" y="42"/>
                    </a:lnTo>
                    <a:lnTo>
                      <a:pt x="8" y="42"/>
                    </a:lnTo>
                    <a:lnTo>
                      <a:pt x="4" y="38"/>
                    </a:lnTo>
                    <a:lnTo>
                      <a:pt x="2" y="34"/>
                    </a:lnTo>
                    <a:lnTo>
                      <a:pt x="0" y="30"/>
                    </a:lnTo>
                    <a:lnTo>
                      <a:pt x="2" y="24"/>
                    </a:lnTo>
                    <a:lnTo>
                      <a:pt x="2" y="24"/>
                    </a:lnTo>
                    <a:lnTo>
                      <a:pt x="8" y="18"/>
                    </a:lnTo>
                    <a:lnTo>
                      <a:pt x="16" y="10"/>
                    </a:lnTo>
                    <a:lnTo>
                      <a:pt x="16" y="10"/>
                    </a:lnTo>
                    <a:lnTo>
                      <a:pt x="12" y="8"/>
                    </a:lnTo>
                    <a:lnTo>
                      <a:pt x="12" y="8"/>
                    </a:lnTo>
                    <a:lnTo>
                      <a:pt x="20" y="4"/>
                    </a:lnTo>
                    <a:lnTo>
                      <a:pt x="20" y="4"/>
                    </a:lnTo>
                    <a:lnTo>
                      <a:pt x="24" y="6"/>
                    </a:lnTo>
                    <a:lnTo>
                      <a:pt x="24" y="6"/>
                    </a:lnTo>
                    <a:lnTo>
                      <a:pt x="34" y="2"/>
                    </a:lnTo>
                    <a:lnTo>
                      <a:pt x="44" y="0"/>
                    </a:lnTo>
                    <a:lnTo>
                      <a:pt x="44" y="0"/>
                    </a:lnTo>
                    <a:lnTo>
                      <a:pt x="56" y="0"/>
                    </a:lnTo>
                    <a:lnTo>
                      <a:pt x="66" y="2"/>
                    </a:lnTo>
                    <a:lnTo>
                      <a:pt x="66" y="2"/>
                    </a:lnTo>
                    <a:lnTo>
                      <a:pt x="56" y="10"/>
                    </a:lnTo>
                    <a:lnTo>
                      <a:pt x="56" y="10"/>
                    </a:lnTo>
                    <a:lnTo>
                      <a:pt x="50" y="8"/>
                    </a:lnTo>
                    <a:lnTo>
                      <a:pt x="44" y="8"/>
                    </a:lnTo>
                    <a:lnTo>
                      <a:pt x="44" y="8"/>
                    </a:lnTo>
                    <a:lnTo>
                      <a:pt x="32" y="10"/>
                    </a:lnTo>
                    <a:lnTo>
                      <a:pt x="32" y="10"/>
                    </a:lnTo>
                    <a:lnTo>
                      <a:pt x="44" y="18"/>
                    </a:lnTo>
                    <a:lnTo>
                      <a:pt x="44" y="18"/>
                    </a:lnTo>
                    <a:lnTo>
                      <a:pt x="58" y="26"/>
                    </a:lnTo>
                    <a:lnTo>
                      <a:pt x="58" y="26"/>
                    </a:lnTo>
                    <a:lnTo>
                      <a:pt x="72" y="20"/>
                    </a:lnTo>
                    <a:lnTo>
                      <a:pt x="72" y="20"/>
                    </a:lnTo>
                    <a:lnTo>
                      <a:pt x="84" y="16"/>
                    </a:lnTo>
                    <a:lnTo>
                      <a:pt x="84" y="16"/>
                    </a:lnTo>
                    <a:lnTo>
                      <a:pt x="94" y="18"/>
                    </a:lnTo>
                    <a:lnTo>
                      <a:pt x="94" y="18"/>
                    </a:lnTo>
                    <a:lnTo>
                      <a:pt x="104" y="20"/>
                    </a:lnTo>
                    <a:lnTo>
                      <a:pt x="104" y="20"/>
                    </a:lnTo>
                    <a:lnTo>
                      <a:pt x="112" y="26"/>
                    </a:lnTo>
                    <a:lnTo>
                      <a:pt x="114" y="30"/>
                    </a:lnTo>
                    <a:lnTo>
                      <a:pt x="116" y="34"/>
                    </a:lnTo>
                    <a:lnTo>
                      <a:pt x="116" y="34"/>
                    </a:lnTo>
                    <a:lnTo>
                      <a:pt x="114" y="40"/>
                    </a:lnTo>
                    <a:lnTo>
                      <a:pt x="114" y="44"/>
                    </a:lnTo>
                    <a:lnTo>
                      <a:pt x="106" y="54"/>
                    </a:lnTo>
                    <a:lnTo>
                      <a:pt x="106" y="54"/>
                    </a:lnTo>
                    <a:lnTo>
                      <a:pt x="116" y="60"/>
                    </a:lnTo>
                    <a:lnTo>
                      <a:pt x="116" y="60"/>
                    </a:lnTo>
                    <a:lnTo>
                      <a:pt x="110" y="66"/>
                    </a:lnTo>
                    <a:lnTo>
                      <a:pt x="110" y="66"/>
                    </a:lnTo>
                    <a:close/>
                    <a:moveTo>
                      <a:pt x="24" y="14"/>
                    </a:moveTo>
                    <a:lnTo>
                      <a:pt x="24" y="14"/>
                    </a:lnTo>
                    <a:lnTo>
                      <a:pt x="24" y="14"/>
                    </a:lnTo>
                    <a:lnTo>
                      <a:pt x="18" y="20"/>
                    </a:lnTo>
                    <a:lnTo>
                      <a:pt x="16" y="24"/>
                    </a:lnTo>
                    <a:lnTo>
                      <a:pt x="16" y="24"/>
                    </a:lnTo>
                    <a:lnTo>
                      <a:pt x="18" y="28"/>
                    </a:lnTo>
                    <a:lnTo>
                      <a:pt x="20" y="32"/>
                    </a:lnTo>
                    <a:lnTo>
                      <a:pt x="20" y="32"/>
                    </a:lnTo>
                    <a:lnTo>
                      <a:pt x="26" y="34"/>
                    </a:lnTo>
                    <a:lnTo>
                      <a:pt x="32" y="34"/>
                    </a:lnTo>
                    <a:lnTo>
                      <a:pt x="32" y="34"/>
                    </a:lnTo>
                    <a:lnTo>
                      <a:pt x="40" y="34"/>
                    </a:lnTo>
                    <a:lnTo>
                      <a:pt x="50" y="30"/>
                    </a:lnTo>
                    <a:lnTo>
                      <a:pt x="50" y="30"/>
                    </a:lnTo>
                    <a:lnTo>
                      <a:pt x="36" y="22"/>
                    </a:lnTo>
                    <a:lnTo>
                      <a:pt x="36" y="22"/>
                    </a:lnTo>
                    <a:lnTo>
                      <a:pt x="24" y="14"/>
                    </a:lnTo>
                    <a:lnTo>
                      <a:pt x="24" y="14"/>
                    </a:lnTo>
                    <a:close/>
                    <a:moveTo>
                      <a:pt x="96" y="48"/>
                    </a:moveTo>
                    <a:lnTo>
                      <a:pt x="96" y="48"/>
                    </a:lnTo>
                    <a:lnTo>
                      <a:pt x="96" y="48"/>
                    </a:lnTo>
                    <a:lnTo>
                      <a:pt x="100" y="44"/>
                    </a:lnTo>
                    <a:lnTo>
                      <a:pt x="102" y="38"/>
                    </a:lnTo>
                    <a:lnTo>
                      <a:pt x="102" y="38"/>
                    </a:lnTo>
                    <a:lnTo>
                      <a:pt x="100" y="32"/>
                    </a:lnTo>
                    <a:lnTo>
                      <a:pt x="96" y="28"/>
                    </a:lnTo>
                    <a:lnTo>
                      <a:pt x="96" y="28"/>
                    </a:lnTo>
                    <a:lnTo>
                      <a:pt x="90" y="26"/>
                    </a:lnTo>
                    <a:lnTo>
                      <a:pt x="84" y="26"/>
                    </a:lnTo>
                    <a:lnTo>
                      <a:pt x="84" y="26"/>
                    </a:lnTo>
                    <a:lnTo>
                      <a:pt x="76" y="28"/>
                    </a:lnTo>
                    <a:lnTo>
                      <a:pt x="68" y="32"/>
                    </a:lnTo>
                    <a:lnTo>
                      <a:pt x="68" y="32"/>
                    </a:lnTo>
                    <a:lnTo>
                      <a:pt x="82" y="40"/>
                    </a:lnTo>
                    <a:lnTo>
                      <a:pt x="82" y="40"/>
                    </a:lnTo>
                    <a:lnTo>
                      <a:pt x="96" y="48"/>
                    </a:lnTo>
                    <a:lnTo>
                      <a:pt x="96" y="48"/>
                    </a:lnTo>
                    <a:close/>
                  </a:path>
                </a:pathLst>
              </a:custGeom>
              <a:solidFill>
                <a:srgbClr val="8057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5" name="Freeform 77"/>
              <p:cNvSpPr>
                <a:spLocks/>
              </p:cNvSpPr>
              <p:nvPr/>
            </p:nvSpPr>
            <p:spPr bwMode="auto">
              <a:xfrm>
                <a:off x="6250155" y="3780155"/>
                <a:ext cx="499110" cy="242622"/>
              </a:xfrm>
              <a:custGeom>
                <a:avLst/>
                <a:gdLst>
                  <a:gd name="T0" fmla="*/ 132 w 288"/>
                  <a:gd name="T1" fmla="*/ 4 h 140"/>
                  <a:gd name="T2" fmla="*/ 132 w 288"/>
                  <a:gd name="T3" fmla="*/ 4 h 140"/>
                  <a:gd name="T4" fmla="*/ 104 w 288"/>
                  <a:gd name="T5" fmla="*/ 12 h 140"/>
                  <a:gd name="T6" fmla="*/ 78 w 288"/>
                  <a:gd name="T7" fmla="*/ 20 h 140"/>
                  <a:gd name="T8" fmla="*/ 54 w 288"/>
                  <a:gd name="T9" fmla="*/ 30 h 140"/>
                  <a:gd name="T10" fmla="*/ 34 w 288"/>
                  <a:gd name="T11" fmla="*/ 42 h 140"/>
                  <a:gd name="T12" fmla="*/ 18 w 288"/>
                  <a:gd name="T13" fmla="*/ 56 h 140"/>
                  <a:gd name="T14" fmla="*/ 8 w 288"/>
                  <a:gd name="T15" fmla="*/ 70 h 140"/>
                  <a:gd name="T16" fmla="*/ 4 w 288"/>
                  <a:gd name="T17" fmla="*/ 76 h 140"/>
                  <a:gd name="T18" fmla="*/ 2 w 288"/>
                  <a:gd name="T19" fmla="*/ 84 h 140"/>
                  <a:gd name="T20" fmla="*/ 0 w 288"/>
                  <a:gd name="T21" fmla="*/ 90 h 140"/>
                  <a:gd name="T22" fmla="*/ 0 w 288"/>
                  <a:gd name="T23" fmla="*/ 96 h 140"/>
                  <a:gd name="T24" fmla="*/ 0 w 288"/>
                  <a:gd name="T25" fmla="*/ 96 h 140"/>
                  <a:gd name="T26" fmla="*/ 2 w 288"/>
                  <a:gd name="T27" fmla="*/ 104 h 140"/>
                  <a:gd name="T28" fmla="*/ 6 w 288"/>
                  <a:gd name="T29" fmla="*/ 110 h 140"/>
                  <a:gd name="T30" fmla="*/ 10 w 288"/>
                  <a:gd name="T31" fmla="*/ 116 h 140"/>
                  <a:gd name="T32" fmla="*/ 16 w 288"/>
                  <a:gd name="T33" fmla="*/ 120 h 140"/>
                  <a:gd name="T34" fmla="*/ 32 w 288"/>
                  <a:gd name="T35" fmla="*/ 128 h 140"/>
                  <a:gd name="T36" fmla="*/ 52 w 288"/>
                  <a:gd name="T37" fmla="*/ 136 h 140"/>
                  <a:gd name="T38" fmla="*/ 74 w 288"/>
                  <a:gd name="T39" fmla="*/ 140 h 140"/>
                  <a:gd name="T40" fmla="*/ 100 w 288"/>
                  <a:gd name="T41" fmla="*/ 140 h 140"/>
                  <a:gd name="T42" fmla="*/ 128 w 288"/>
                  <a:gd name="T43" fmla="*/ 140 h 140"/>
                  <a:gd name="T44" fmla="*/ 156 w 288"/>
                  <a:gd name="T45" fmla="*/ 136 h 140"/>
                  <a:gd name="T46" fmla="*/ 156 w 288"/>
                  <a:gd name="T47" fmla="*/ 136 h 140"/>
                  <a:gd name="T48" fmla="*/ 186 w 288"/>
                  <a:gd name="T49" fmla="*/ 128 h 140"/>
                  <a:gd name="T50" fmla="*/ 212 w 288"/>
                  <a:gd name="T51" fmla="*/ 120 h 140"/>
                  <a:gd name="T52" fmla="*/ 236 w 288"/>
                  <a:gd name="T53" fmla="*/ 110 h 140"/>
                  <a:gd name="T54" fmla="*/ 254 w 288"/>
                  <a:gd name="T55" fmla="*/ 98 h 140"/>
                  <a:gd name="T56" fmla="*/ 270 w 288"/>
                  <a:gd name="T57" fmla="*/ 84 h 140"/>
                  <a:gd name="T58" fmla="*/ 282 w 288"/>
                  <a:gd name="T59" fmla="*/ 70 h 140"/>
                  <a:gd name="T60" fmla="*/ 286 w 288"/>
                  <a:gd name="T61" fmla="*/ 64 h 140"/>
                  <a:gd name="T62" fmla="*/ 288 w 288"/>
                  <a:gd name="T63" fmla="*/ 56 h 140"/>
                  <a:gd name="T64" fmla="*/ 288 w 288"/>
                  <a:gd name="T65" fmla="*/ 50 h 140"/>
                  <a:gd name="T66" fmla="*/ 288 w 288"/>
                  <a:gd name="T67" fmla="*/ 44 h 140"/>
                  <a:gd name="T68" fmla="*/ 288 w 288"/>
                  <a:gd name="T69" fmla="*/ 44 h 140"/>
                  <a:gd name="T70" fmla="*/ 286 w 288"/>
                  <a:gd name="T71" fmla="*/ 36 h 140"/>
                  <a:gd name="T72" fmla="*/ 282 w 288"/>
                  <a:gd name="T73" fmla="*/ 30 h 140"/>
                  <a:gd name="T74" fmla="*/ 278 w 288"/>
                  <a:gd name="T75" fmla="*/ 24 h 140"/>
                  <a:gd name="T76" fmla="*/ 272 w 288"/>
                  <a:gd name="T77" fmla="*/ 20 h 140"/>
                  <a:gd name="T78" fmla="*/ 256 w 288"/>
                  <a:gd name="T79" fmla="*/ 10 h 140"/>
                  <a:gd name="T80" fmla="*/ 238 w 288"/>
                  <a:gd name="T81" fmla="*/ 4 h 140"/>
                  <a:gd name="T82" fmla="*/ 214 w 288"/>
                  <a:gd name="T83" fmla="*/ 0 h 140"/>
                  <a:gd name="T84" fmla="*/ 190 w 288"/>
                  <a:gd name="T85" fmla="*/ 0 h 140"/>
                  <a:gd name="T86" fmla="*/ 162 w 288"/>
                  <a:gd name="T87" fmla="*/ 0 h 140"/>
                  <a:gd name="T88" fmla="*/ 132 w 288"/>
                  <a:gd name="T89" fmla="*/ 4 h 140"/>
                  <a:gd name="T90" fmla="*/ 132 w 288"/>
                  <a:gd name="T91" fmla="*/ 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88" h="140">
                    <a:moveTo>
                      <a:pt x="132" y="4"/>
                    </a:moveTo>
                    <a:lnTo>
                      <a:pt x="132" y="4"/>
                    </a:lnTo>
                    <a:lnTo>
                      <a:pt x="104" y="12"/>
                    </a:lnTo>
                    <a:lnTo>
                      <a:pt x="78" y="20"/>
                    </a:lnTo>
                    <a:lnTo>
                      <a:pt x="54" y="30"/>
                    </a:lnTo>
                    <a:lnTo>
                      <a:pt x="34" y="42"/>
                    </a:lnTo>
                    <a:lnTo>
                      <a:pt x="18" y="56"/>
                    </a:lnTo>
                    <a:lnTo>
                      <a:pt x="8" y="70"/>
                    </a:lnTo>
                    <a:lnTo>
                      <a:pt x="4" y="76"/>
                    </a:lnTo>
                    <a:lnTo>
                      <a:pt x="2" y="84"/>
                    </a:lnTo>
                    <a:lnTo>
                      <a:pt x="0" y="90"/>
                    </a:lnTo>
                    <a:lnTo>
                      <a:pt x="0" y="96"/>
                    </a:lnTo>
                    <a:lnTo>
                      <a:pt x="0" y="96"/>
                    </a:lnTo>
                    <a:lnTo>
                      <a:pt x="2" y="104"/>
                    </a:lnTo>
                    <a:lnTo>
                      <a:pt x="6" y="110"/>
                    </a:lnTo>
                    <a:lnTo>
                      <a:pt x="10" y="116"/>
                    </a:lnTo>
                    <a:lnTo>
                      <a:pt x="16" y="120"/>
                    </a:lnTo>
                    <a:lnTo>
                      <a:pt x="32" y="128"/>
                    </a:lnTo>
                    <a:lnTo>
                      <a:pt x="52" y="136"/>
                    </a:lnTo>
                    <a:lnTo>
                      <a:pt x="74" y="140"/>
                    </a:lnTo>
                    <a:lnTo>
                      <a:pt x="100" y="140"/>
                    </a:lnTo>
                    <a:lnTo>
                      <a:pt x="128" y="140"/>
                    </a:lnTo>
                    <a:lnTo>
                      <a:pt x="156" y="136"/>
                    </a:lnTo>
                    <a:lnTo>
                      <a:pt x="156" y="136"/>
                    </a:lnTo>
                    <a:lnTo>
                      <a:pt x="186" y="128"/>
                    </a:lnTo>
                    <a:lnTo>
                      <a:pt x="212" y="120"/>
                    </a:lnTo>
                    <a:lnTo>
                      <a:pt x="236" y="110"/>
                    </a:lnTo>
                    <a:lnTo>
                      <a:pt x="254" y="98"/>
                    </a:lnTo>
                    <a:lnTo>
                      <a:pt x="270" y="84"/>
                    </a:lnTo>
                    <a:lnTo>
                      <a:pt x="282" y="70"/>
                    </a:lnTo>
                    <a:lnTo>
                      <a:pt x="286" y="64"/>
                    </a:lnTo>
                    <a:lnTo>
                      <a:pt x="288" y="56"/>
                    </a:lnTo>
                    <a:lnTo>
                      <a:pt x="288" y="50"/>
                    </a:lnTo>
                    <a:lnTo>
                      <a:pt x="288" y="44"/>
                    </a:lnTo>
                    <a:lnTo>
                      <a:pt x="288" y="44"/>
                    </a:lnTo>
                    <a:lnTo>
                      <a:pt x="286" y="36"/>
                    </a:lnTo>
                    <a:lnTo>
                      <a:pt x="282" y="30"/>
                    </a:lnTo>
                    <a:lnTo>
                      <a:pt x="278" y="24"/>
                    </a:lnTo>
                    <a:lnTo>
                      <a:pt x="272" y="20"/>
                    </a:lnTo>
                    <a:lnTo>
                      <a:pt x="256" y="10"/>
                    </a:lnTo>
                    <a:lnTo>
                      <a:pt x="238" y="4"/>
                    </a:lnTo>
                    <a:lnTo>
                      <a:pt x="214" y="0"/>
                    </a:lnTo>
                    <a:lnTo>
                      <a:pt x="190" y="0"/>
                    </a:lnTo>
                    <a:lnTo>
                      <a:pt x="162" y="0"/>
                    </a:lnTo>
                    <a:lnTo>
                      <a:pt x="132" y="4"/>
                    </a:lnTo>
                    <a:lnTo>
                      <a:pt x="132" y="4"/>
                    </a:lnTo>
                    <a:close/>
                  </a:path>
                </a:pathLst>
              </a:custGeom>
              <a:solidFill>
                <a:srgbClr val="ED9C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6" name="Freeform 78"/>
              <p:cNvSpPr>
                <a:spLocks/>
              </p:cNvSpPr>
              <p:nvPr/>
            </p:nvSpPr>
            <p:spPr bwMode="auto">
              <a:xfrm>
                <a:off x="6281350" y="3800951"/>
                <a:ext cx="436721" cy="180234"/>
              </a:xfrm>
              <a:custGeom>
                <a:avLst/>
                <a:gdLst>
                  <a:gd name="T0" fmla="*/ 118 w 252"/>
                  <a:gd name="T1" fmla="*/ 4 h 104"/>
                  <a:gd name="T2" fmla="*/ 118 w 252"/>
                  <a:gd name="T3" fmla="*/ 4 h 104"/>
                  <a:gd name="T4" fmla="*/ 94 w 252"/>
                  <a:gd name="T5" fmla="*/ 10 h 104"/>
                  <a:gd name="T6" fmla="*/ 70 w 252"/>
                  <a:gd name="T7" fmla="*/ 18 h 104"/>
                  <a:gd name="T8" fmla="*/ 46 w 252"/>
                  <a:gd name="T9" fmla="*/ 28 h 104"/>
                  <a:gd name="T10" fmla="*/ 26 w 252"/>
                  <a:gd name="T11" fmla="*/ 40 h 104"/>
                  <a:gd name="T12" fmla="*/ 26 w 252"/>
                  <a:gd name="T13" fmla="*/ 40 h 104"/>
                  <a:gd name="T14" fmla="*/ 18 w 252"/>
                  <a:gd name="T15" fmla="*/ 46 h 104"/>
                  <a:gd name="T16" fmla="*/ 8 w 252"/>
                  <a:gd name="T17" fmla="*/ 54 h 104"/>
                  <a:gd name="T18" fmla="*/ 2 w 252"/>
                  <a:gd name="T19" fmla="*/ 64 h 104"/>
                  <a:gd name="T20" fmla="*/ 0 w 252"/>
                  <a:gd name="T21" fmla="*/ 70 h 104"/>
                  <a:gd name="T22" fmla="*/ 0 w 252"/>
                  <a:gd name="T23" fmla="*/ 76 h 104"/>
                  <a:gd name="T24" fmla="*/ 0 w 252"/>
                  <a:gd name="T25" fmla="*/ 76 h 104"/>
                  <a:gd name="T26" fmla="*/ 2 w 252"/>
                  <a:gd name="T27" fmla="*/ 80 h 104"/>
                  <a:gd name="T28" fmla="*/ 6 w 252"/>
                  <a:gd name="T29" fmla="*/ 84 h 104"/>
                  <a:gd name="T30" fmla="*/ 16 w 252"/>
                  <a:gd name="T31" fmla="*/ 92 h 104"/>
                  <a:gd name="T32" fmla="*/ 28 w 252"/>
                  <a:gd name="T33" fmla="*/ 96 h 104"/>
                  <a:gd name="T34" fmla="*/ 38 w 252"/>
                  <a:gd name="T35" fmla="*/ 100 h 104"/>
                  <a:gd name="T36" fmla="*/ 38 w 252"/>
                  <a:gd name="T37" fmla="*/ 100 h 104"/>
                  <a:gd name="T38" fmla="*/ 62 w 252"/>
                  <a:gd name="T39" fmla="*/ 104 h 104"/>
                  <a:gd name="T40" fmla="*/ 86 w 252"/>
                  <a:gd name="T41" fmla="*/ 104 h 104"/>
                  <a:gd name="T42" fmla="*/ 110 w 252"/>
                  <a:gd name="T43" fmla="*/ 102 h 104"/>
                  <a:gd name="T44" fmla="*/ 134 w 252"/>
                  <a:gd name="T45" fmla="*/ 100 h 104"/>
                  <a:gd name="T46" fmla="*/ 134 w 252"/>
                  <a:gd name="T47" fmla="*/ 100 h 104"/>
                  <a:gd name="T48" fmla="*/ 158 w 252"/>
                  <a:gd name="T49" fmla="*/ 94 h 104"/>
                  <a:gd name="T50" fmla="*/ 182 w 252"/>
                  <a:gd name="T51" fmla="*/ 86 h 104"/>
                  <a:gd name="T52" fmla="*/ 206 w 252"/>
                  <a:gd name="T53" fmla="*/ 76 h 104"/>
                  <a:gd name="T54" fmla="*/ 226 w 252"/>
                  <a:gd name="T55" fmla="*/ 64 h 104"/>
                  <a:gd name="T56" fmla="*/ 226 w 252"/>
                  <a:gd name="T57" fmla="*/ 64 h 104"/>
                  <a:gd name="T58" fmla="*/ 234 w 252"/>
                  <a:gd name="T59" fmla="*/ 58 h 104"/>
                  <a:gd name="T60" fmla="*/ 244 w 252"/>
                  <a:gd name="T61" fmla="*/ 48 h 104"/>
                  <a:gd name="T62" fmla="*/ 250 w 252"/>
                  <a:gd name="T63" fmla="*/ 38 h 104"/>
                  <a:gd name="T64" fmla="*/ 252 w 252"/>
                  <a:gd name="T65" fmla="*/ 34 h 104"/>
                  <a:gd name="T66" fmla="*/ 252 w 252"/>
                  <a:gd name="T67" fmla="*/ 28 h 104"/>
                  <a:gd name="T68" fmla="*/ 252 w 252"/>
                  <a:gd name="T69" fmla="*/ 28 h 104"/>
                  <a:gd name="T70" fmla="*/ 250 w 252"/>
                  <a:gd name="T71" fmla="*/ 24 h 104"/>
                  <a:gd name="T72" fmla="*/ 246 w 252"/>
                  <a:gd name="T73" fmla="*/ 20 h 104"/>
                  <a:gd name="T74" fmla="*/ 236 w 252"/>
                  <a:gd name="T75" fmla="*/ 12 h 104"/>
                  <a:gd name="T76" fmla="*/ 224 w 252"/>
                  <a:gd name="T77" fmla="*/ 8 h 104"/>
                  <a:gd name="T78" fmla="*/ 214 w 252"/>
                  <a:gd name="T79" fmla="*/ 4 h 104"/>
                  <a:gd name="T80" fmla="*/ 214 w 252"/>
                  <a:gd name="T81" fmla="*/ 4 h 104"/>
                  <a:gd name="T82" fmla="*/ 190 w 252"/>
                  <a:gd name="T83" fmla="*/ 0 h 104"/>
                  <a:gd name="T84" fmla="*/ 166 w 252"/>
                  <a:gd name="T85" fmla="*/ 0 h 104"/>
                  <a:gd name="T86" fmla="*/ 140 w 252"/>
                  <a:gd name="T87" fmla="*/ 0 h 104"/>
                  <a:gd name="T88" fmla="*/ 118 w 252"/>
                  <a:gd name="T89" fmla="*/ 4 h 104"/>
                  <a:gd name="T90" fmla="*/ 118 w 252"/>
                  <a:gd name="T91" fmla="*/ 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52" h="104">
                    <a:moveTo>
                      <a:pt x="118" y="4"/>
                    </a:moveTo>
                    <a:lnTo>
                      <a:pt x="118" y="4"/>
                    </a:lnTo>
                    <a:lnTo>
                      <a:pt x="94" y="10"/>
                    </a:lnTo>
                    <a:lnTo>
                      <a:pt x="70" y="18"/>
                    </a:lnTo>
                    <a:lnTo>
                      <a:pt x="46" y="28"/>
                    </a:lnTo>
                    <a:lnTo>
                      <a:pt x="26" y="40"/>
                    </a:lnTo>
                    <a:lnTo>
                      <a:pt x="26" y="40"/>
                    </a:lnTo>
                    <a:lnTo>
                      <a:pt x="18" y="46"/>
                    </a:lnTo>
                    <a:lnTo>
                      <a:pt x="8" y="54"/>
                    </a:lnTo>
                    <a:lnTo>
                      <a:pt x="2" y="64"/>
                    </a:lnTo>
                    <a:lnTo>
                      <a:pt x="0" y="70"/>
                    </a:lnTo>
                    <a:lnTo>
                      <a:pt x="0" y="76"/>
                    </a:lnTo>
                    <a:lnTo>
                      <a:pt x="0" y="76"/>
                    </a:lnTo>
                    <a:lnTo>
                      <a:pt x="2" y="80"/>
                    </a:lnTo>
                    <a:lnTo>
                      <a:pt x="6" y="84"/>
                    </a:lnTo>
                    <a:lnTo>
                      <a:pt x="16" y="92"/>
                    </a:lnTo>
                    <a:lnTo>
                      <a:pt x="28" y="96"/>
                    </a:lnTo>
                    <a:lnTo>
                      <a:pt x="38" y="100"/>
                    </a:lnTo>
                    <a:lnTo>
                      <a:pt x="38" y="100"/>
                    </a:lnTo>
                    <a:lnTo>
                      <a:pt x="62" y="104"/>
                    </a:lnTo>
                    <a:lnTo>
                      <a:pt x="86" y="104"/>
                    </a:lnTo>
                    <a:lnTo>
                      <a:pt x="110" y="102"/>
                    </a:lnTo>
                    <a:lnTo>
                      <a:pt x="134" y="100"/>
                    </a:lnTo>
                    <a:lnTo>
                      <a:pt x="134" y="100"/>
                    </a:lnTo>
                    <a:lnTo>
                      <a:pt x="158" y="94"/>
                    </a:lnTo>
                    <a:lnTo>
                      <a:pt x="182" y="86"/>
                    </a:lnTo>
                    <a:lnTo>
                      <a:pt x="206" y="76"/>
                    </a:lnTo>
                    <a:lnTo>
                      <a:pt x="226" y="64"/>
                    </a:lnTo>
                    <a:lnTo>
                      <a:pt x="226" y="64"/>
                    </a:lnTo>
                    <a:lnTo>
                      <a:pt x="234" y="58"/>
                    </a:lnTo>
                    <a:lnTo>
                      <a:pt x="244" y="48"/>
                    </a:lnTo>
                    <a:lnTo>
                      <a:pt x="250" y="38"/>
                    </a:lnTo>
                    <a:lnTo>
                      <a:pt x="252" y="34"/>
                    </a:lnTo>
                    <a:lnTo>
                      <a:pt x="252" y="28"/>
                    </a:lnTo>
                    <a:lnTo>
                      <a:pt x="252" y="28"/>
                    </a:lnTo>
                    <a:lnTo>
                      <a:pt x="250" y="24"/>
                    </a:lnTo>
                    <a:lnTo>
                      <a:pt x="246" y="20"/>
                    </a:lnTo>
                    <a:lnTo>
                      <a:pt x="236" y="12"/>
                    </a:lnTo>
                    <a:lnTo>
                      <a:pt x="224" y="8"/>
                    </a:lnTo>
                    <a:lnTo>
                      <a:pt x="214" y="4"/>
                    </a:lnTo>
                    <a:lnTo>
                      <a:pt x="214" y="4"/>
                    </a:lnTo>
                    <a:lnTo>
                      <a:pt x="190" y="0"/>
                    </a:lnTo>
                    <a:lnTo>
                      <a:pt x="166" y="0"/>
                    </a:lnTo>
                    <a:lnTo>
                      <a:pt x="140" y="0"/>
                    </a:lnTo>
                    <a:lnTo>
                      <a:pt x="118" y="4"/>
                    </a:lnTo>
                    <a:lnTo>
                      <a:pt x="118" y="4"/>
                    </a:lnTo>
                    <a:close/>
                  </a:path>
                </a:pathLst>
              </a:custGeom>
              <a:solidFill>
                <a:srgbClr val="D48B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7" name="Freeform 79"/>
              <p:cNvSpPr>
                <a:spLocks/>
              </p:cNvSpPr>
              <p:nvPr/>
            </p:nvSpPr>
            <p:spPr bwMode="auto">
              <a:xfrm>
                <a:off x="6253621" y="3859874"/>
                <a:ext cx="509508" cy="211428"/>
              </a:xfrm>
              <a:custGeom>
                <a:avLst/>
                <a:gdLst>
                  <a:gd name="T0" fmla="*/ 266 w 294"/>
                  <a:gd name="T1" fmla="*/ 32 h 122"/>
                  <a:gd name="T2" fmla="*/ 242 w 294"/>
                  <a:gd name="T3" fmla="*/ 50 h 122"/>
                  <a:gd name="T4" fmla="*/ 218 w 294"/>
                  <a:gd name="T5" fmla="*/ 62 h 122"/>
                  <a:gd name="T6" fmla="*/ 192 w 294"/>
                  <a:gd name="T7" fmla="*/ 72 h 122"/>
                  <a:gd name="T8" fmla="*/ 166 w 294"/>
                  <a:gd name="T9" fmla="*/ 80 h 122"/>
                  <a:gd name="T10" fmla="*/ 154 w 294"/>
                  <a:gd name="T11" fmla="*/ 82 h 122"/>
                  <a:gd name="T12" fmla="*/ 140 w 294"/>
                  <a:gd name="T13" fmla="*/ 84 h 122"/>
                  <a:gd name="T14" fmla="*/ 114 w 294"/>
                  <a:gd name="T15" fmla="*/ 86 h 122"/>
                  <a:gd name="T16" fmla="*/ 86 w 294"/>
                  <a:gd name="T17" fmla="*/ 86 h 122"/>
                  <a:gd name="T18" fmla="*/ 58 w 294"/>
                  <a:gd name="T19" fmla="*/ 84 h 122"/>
                  <a:gd name="T20" fmla="*/ 44 w 294"/>
                  <a:gd name="T21" fmla="*/ 80 h 122"/>
                  <a:gd name="T22" fmla="*/ 30 w 294"/>
                  <a:gd name="T23" fmla="*/ 76 h 122"/>
                  <a:gd name="T24" fmla="*/ 12 w 294"/>
                  <a:gd name="T25" fmla="*/ 66 h 122"/>
                  <a:gd name="T26" fmla="*/ 0 w 294"/>
                  <a:gd name="T27" fmla="*/ 54 h 122"/>
                  <a:gd name="T28" fmla="*/ 6 w 294"/>
                  <a:gd name="T29" fmla="*/ 88 h 122"/>
                  <a:gd name="T30" fmla="*/ 10 w 294"/>
                  <a:gd name="T31" fmla="*/ 94 h 122"/>
                  <a:gd name="T32" fmla="*/ 26 w 294"/>
                  <a:gd name="T33" fmla="*/ 106 h 122"/>
                  <a:gd name="T34" fmla="*/ 36 w 294"/>
                  <a:gd name="T35" fmla="*/ 110 h 122"/>
                  <a:gd name="T36" fmla="*/ 64 w 294"/>
                  <a:gd name="T37" fmla="*/ 118 h 122"/>
                  <a:gd name="T38" fmla="*/ 92 w 294"/>
                  <a:gd name="T39" fmla="*/ 122 h 122"/>
                  <a:gd name="T40" fmla="*/ 120 w 294"/>
                  <a:gd name="T41" fmla="*/ 120 h 122"/>
                  <a:gd name="T42" fmla="*/ 146 w 294"/>
                  <a:gd name="T43" fmla="*/ 118 h 122"/>
                  <a:gd name="T44" fmla="*/ 160 w 294"/>
                  <a:gd name="T45" fmla="*/ 116 h 122"/>
                  <a:gd name="T46" fmla="*/ 172 w 294"/>
                  <a:gd name="T47" fmla="*/ 114 h 122"/>
                  <a:gd name="T48" fmla="*/ 198 w 294"/>
                  <a:gd name="T49" fmla="*/ 106 h 122"/>
                  <a:gd name="T50" fmla="*/ 224 w 294"/>
                  <a:gd name="T51" fmla="*/ 96 h 122"/>
                  <a:gd name="T52" fmla="*/ 248 w 294"/>
                  <a:gd name="T53" fmla="*/ 84 h 122"/>
                  <a:gd name="T54" fmla="*/ 262 w 294"/>
                  <a:gd name="T55" fmla="*/ 76 h 122"/>
                  <a:gd name="T56" fmla="*/ 272 w 294"/>
                  <a:gd name="T57" fmla="*/ 66 h 122"/>
                  <a:gd name="T58" fmla="*/ 286 w 294"/>
                  <a:gd name="T59" fmla="*/ 50 h 122"/>
                  <a:gd name="T60" fmla="*/ 294 w 294"/>
                  <a:gd name="T61" fmla="*/ 34 h 122"/>
                  <a:gd name="T62" fmla="*/ 286 w 294"/>
                  <a:gd name="T63" fmla="*/ 0 h 122"/>
                  <a:gd name="T64" fmla="*/ 284 w 294"/>
                  <a:gd name="T65" fmla="*/ 8 h 122"/>
                  <a:gd name="T66" fmla="*/ 274 w 294"/>
                  <a:gd name="T67" fmla="*/ 24 h 122"/>
                  <a:gd name="T68" fmla="*/ 266 w 294"/>
                  <a:gd name="T69" fmla="*/ 32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4" h="122">
                    <a:moveTo>
                      <a:pt x="266" y="32"/>
                    </a:moveTo>
                    <a:lnTo>
                      <a:pt x="266" y="32"/>
                    </a:lnTo>
                    <a:lnTo>
                      <a:pt x="254" y="42"/>
                    </a:lnTo>
                    <a:lnTo>
                      <a:pt x="242" y="50"/>
                    </a:lnTo>
                    <a:lnTo>
                      <a:pt x="242" y="50"/>
                    </a:lnTo>
                    <a:lnTo>
                      <a:pt x="218" y="62"/>
                    </a:lnTo>
                    <a:lnTo>
                      <a:pt x="218" y="62"/>
                    </a:lnTo>
                    <a:lnTo>
                      <a:pt x="192" y="72"/>
                    </a:lnTo>
                    <a:lnTo>
                      <a:pt x="192" y="72"/>
                    </a:lnTo>
                    <a:lnTo>
                      <a:pt x="166" y="80"/>
                    </a:lnTo>
                    <a:lnTo>
                      <a:pt x="166" y="80"/>
                    </a:lnTo>
                    <a:lnTo>
                      <a:pt x="154" y="82"/>
                    </a:lnTo>
                    <a:lnTo>
                      <a:pt x="154" y="82"/>
                    </a:lnTo>
                    <a:lnTo>
                      <a:pt x="140" y="84"/>
                    </a:lnTo>
                    <a:lnTo>
                      <a:pt x="140" y="84"/>
                    </a:lnTo>
                    <a:lnTo>
                      <a:pt x="114" y="86"/>
                    </a:lnTo>
                    <a:lnTo>
                      <a:pt x="114" y="86"/>
                    </a:lnTo>
                    <a:lnTo>
                      <a:pt x="86" y="86"/>
                    </a:lnTo>
                    <a:lnTo>
                      <a:pt x="86" y="86"/>
                    </a:lnTo>
                    <a:lnTo>
                      <a:pt x="58" y="84"/>
                    </a:lnTo>
                    <a:lnTo>
                      <a:pt x="58" y="84"/>
                    </a:lnTo>
                    <a:lnTo>
                      <a:pt x="44" y="80"/>
                    </a:lnTo>
                    <a:lnTo>
                      <a:pt x="30" y="76"/>
                    </a:lnTo>
                    <a:lnTo>
                      <a:pt x="30" y="76"/>
                    </a:lnTo>
                    <a:lnTo>
                      <a:pt x="20" y="72"/>
                    </a:lnTo>
                    <a:lnTo>
                      <a:pt x="12" y="66"/>
                    </a:lnTo>
                    <a:lnTo>
                      <a:pt x="4" y="60"/>
                    </a:lnTo>
                    <a:lnTo>
                      <a:pt x="0" y="54"/>
                    </a:lnTo>
                    <a:lnTo>
                      <a:pt x="0" y="54"/>
                    </a:lnTo>
                    <a:lnTo>
                      <a:pt x="6" y="88"/>
                    </a:lnTo>
                    <a:lnTo>
                      <a:pt x="6" y="88"/>
                    </a:lnTo>
                    <a:lnTo>
                      <a:pt x="10" y="94"/>
                    </a:lnTo>
                    <a:lnTo>
                      <a:pt x="18" y="100"/>
                    </a:lnTo>
                    <a:lnTo>
                      <a:pt x="26" y="106"/>
                    </a:lnTo>
                    <a:lnTo>
                      <a:pt x="36" y="110"/>
                    </a:lnTo>
                    <a:lnTo>
                      <a:pt x="36" y="110"/>
                    </a:lnTo>
                    <a:lnTo>
                      <a:pt x="50" y="114"/>
                    </a:lnTo>
                    <a:lnTo>
                      <a:pt x="64" y="118"/>
                    </a:lnTo>
                    <a:lnTo>
                      <a:pt x="64" y="118"/>
                    </a:lnTo>
                    <a:lnTo>
                      <a:pt x="92" y="122"/>
                    </a:lnTo>
                    <a:lnTo>
                      <a:pt x="92" y="122"/>
                    </a:lnTo>
                    <a:lnTo>
                      <a:pt x="120" y="120"/>
                    </a:lnTo>
                    <a:lnTo>
                      <a:pt x="120" y="120"/>
                    </a:lnTo>
                    <a:lnTo>
                      <a:pt x="146" y="118"/>
                    </a:lnTo>
                    <a:lnTo>
                      <a:pt x="146" y="118"/>
                    </a:lnTo>
                    <a:lnTo>
                      <a:pt x="160" y="116"/>
                    </a:lnTo>
                    <a:lnTo>
                      <a:pt x="160" y="116"/>
                    </a:lnTo>
                    <a:lnTo>
                      <a:pt x="172" y="114"/>
                    </a:lnTo>
                    <a:lnTo>
                      <a:pt x="172" y="114"/>
                    </a:lnTo>
                    <a:lnTo>
                      <a:pt x="198" y="106"/>
                    </a:lnTo>
                    <a:lnTo>
                      <a:pt x="198" y="106"/>
                    </a:lnTo>
                    <a:lnTo>
                      <a:pt x="224" y="96"/>
                    </a:lnTo>
                    <a:lnTo>
                      <a:pt x="224" y="96"/>
                    </a:lnTo>
                    <a:lnTo>
                      <a:pt x="248" y="84"/>
                    </a:lnTo>
                    <a:lnTo>
                      <a:pt x="248" y="84"/>
                    </a:lnTo>
                    <a:lnTo>
                      <a:pt x="262" y="76"/>
                    </a:lnTo>
                    <a:lnTo>
                      <a:pt x="272" y="66"/>
                    </a:lnTo>
                    <a:lnTo>
                      <a:pt x="272" y="66"/>
                    </a:lnTo>
                    <a:lnTo>
                      <a:pt x="280" y="58"/>
                    </a:lnTo>
                    <a:lnTo>
                      <a:pt x="286" y="50"/>
                    </a:lnTo>
                    <a:lnTo>
                      <a:pt x="290" y="42"/>
                    </a:lnTo>
                    <a:lnTo>
                      <a:pt x="294" y="34"/>
                    </a:lnTo>
                    <a:lnTo>
                      <a:pt x="294" y="34"/>
                    </a:lnTo>
                    <a:lnTo>
                      <a:pt x="286" y="0"/>
                    </a:lnTo>
                    <a:lnTo>
                      <a:pt x="286" y="0"/>
                    </a:lnTo>
                    <a:lnTo>
                      <a:pt x="284" y="8"/>
                    </a:lnTo>
                    <a:lnTo>
                      <a:pt x="280" y="16"/>
                    </a:lnTo>
                    <a:lnTo>
                      <a:pt x="274" y="24"/>
                    </a:lnTo>
                    <a:lnTo>
                      <a:pt x="266" y="32"/>
                    </a:lnTo>
                    <a:lnTo>
                      <a:pt x="266" y="32"/>
                    </a:lnTo>
                    <a:close/>
                  </a:path>
                </a:pathLst>
              </a:custGeom>
              <a:solidFill>
                <a:srgbClr val="C081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8" name="Freeform 80"/>
              <p:cNvSpPr>
                <a:spLocks noEditPoints="1"/>
              </p:cNvSpPr>
              <p:nvPr/>
            </p:nvSpPr>
            <p:spPr bwMode="auto">
              <a:xfrm>
                <a:off x="6392263" y="3821747"/>
                <a:ext cx="197564" cy="124777"/>
              </a:xfrm>
              <a:custGeom>
                <a:avLst/>
                <a:gdLst>
                  <a:gd name="T0" fmla="*/ 108 w 114"/>
                  <a:gd name="T1" fmla="*/ 66 h 72"/>
                  <a:gd name="T2" fmla="*/ 98 w 114"/>
                  <a:gd name="T3" fmla="*/ 60 h 72"/>
                  <a:gd name="T4" fmla="*/ 80 w 114"/>
                  <a:gd name="T5" fmla="*/ 70 h 72"/>
                  <a:gd name="T6" fmla="*/ 72 w 114"/>
                  <a:gd name="T7" fmla="*/ 72 h 72"/>
                  <a:gd name="T8" fmla="*/ 62 w 114"/>
                  <a:gd name="T9" fmla="*/ 72 h 72"/>
                  <a:gd name="T10" fmla="*/ 42 w 114"/>
                  <a:gd name="T11" fmla="*/ 68 h 72"/>
                  <a:gd name="T12" fmla="*/ 54 w 114"/>
                  <a:gd name="T13" fmla="*/ 56 h 72"/>
                  <a:gd name="T14" fmla="*/ 62 w 114"/>
                  <a:gd name="T15" fmla="*/ 60 h 72"/>
                  <a:gd name="T16" fmla="*/ 72 w 114"/>
                  <a:gd name="T17" fmla="*/ 60 h 72"/>
                  <a:gd name="T18" fmla="*/ 90 w 114"/>
                  <a:gd name="T19" fmla="*/ 54 h 72"/>
                  <a:gd name="T20" fmla="*/ 72 w 114"/>
                  <a:gd name="T21" fmla="*/ 46 h 72"/>
                  <a:gd name="T22" fmla="*/ 58 w 114"/>
                  <a:gd name="T23" fmla="*/ 36 h 72"/>
                  <a:gd name="T24" fmla="*/ 38 w 114"/>
                  <a:gd name="T25" fmla="*/ 44 h 72"/>
                  <a:gd name="T26" fmla="*/ 28 w 114"/>
                  <a:gd name="T27" fmla="*/ 46 h 72"/>
                  <a:gd name="T28" fmla="*/ 20 w 114"/>
                  <a:gd name="T29" fmla="*/ 46 h 72"/>
                  <a:gd name="T30" fmla="*/ 6 w 114"/>
                  <a:gd name="T31" fmla="*/ 42 h 72"/>
                  <a:gd name="T32" fmla="*/ 2 w 114"/>
                  <a:gd name="T33" fmla="*/ 38 h 72"/>
                  <a:gd name="T34" fmla="*/ 0 w 114"/>
                  <a:gd name="T35" fmla="*/ 30 h 72"/>
                  <a:gd name="T36" fmla="*/ 0 w 114"/>
                  <a:gd name="T37" fmla="*/ 26 h 72"/>
                  <a:gd name="T38" fmla="*/ 16 w 114"/>
                  <a:gd name="T39" fmla="*/ 12 h 72"/>
                  <a:gd name="T40" fmla="*/ 12 w 114"/>
                  <a:gd name="T41" fmla="*/ 8 h 72"/>
                  <a:gd name="T42" fmla="*/ 18 w 114"/>
                  <a:gd name="T43" fmla="*/ 4 h 72"/>
                  <a:gd name="T44" fmla="*/ 22 w 114"/>
                  <a:gd name="T45" fmla="*/ 8 h 72"/>
                  <a:gd name="T46" fmla="*/ 32 w 114"/>
                  <a:gd name="T47" fmla="*/ 2 h 72"/>
                  <a:gd name="T48" fmla="*/ 42 w 114"/>
                  <a:gd name="T49" fmla="*/ 0 h 72"/>
                  <a:gd name="T50" fmla="*/ 64 w 114"/>
                  <a:gd name="T51" fmla="*/ 2 h 72"/>
                  <a:gd name="T52" fmla="*/ 54 w 114"/>
                  <a:gd name="T53" fmla="*/ 10 h 72"/>
                  <a:gd name="T54" fmla="*/ 48 w 114"/>
                  <a:gd name="T55" fmla="*/ 8 h 72"/>
                  <a:gd name="T56" fmla="*/ 42 w 114"/>
                  <a:gd name="T57" fmla="*/ 8 h 72"/>
                  <a:gd name="T58" fmla="*/ 30 w 114"/>
                  <a:gd name="T59" fmla="*/ 12 h 72"/>
                  <a:gd name="T60" fmla="*/ 42 w 114"/>
                  <a:gd name="T61" fmla="*/ 18 h 72"/>
                  <a:gd name="T62" fmla="*/ 56 w 114"/>
                  <a:gd name="T63" fmla="*/ 26 h 72"/>
                  <a:gd name="T64" fmla="*/ 70 w 114"/>
                  <a:gd name="T65" fmla="*/ 20 h 72"/>
                  <a:gd name="T66" fmla="*/ 82 w 114"/>
                  <a:gd name="T67" fmla="*/ 18 h 72"/>
                  <a:gd name="T68" fmla="*/ 94 w 114"/>
                  <a:gd name="T69" fmla="*/ 18 h 72"/>
                  <a:gd name="T70" fmla="*/ 104 w 114"/>
                  <a:gd name="T71" fmla="*/ 22 h 72"/>
                  <a:gd name="T72" fmla="*/ 112 w 114"/>
                  <a:gd name="T73" fmla="*/ 32 h 72"/>
                  <a:gd name="T74" fmla="*/ 114 w 114"/>
                  <a:gd name="T75" fmla="*/ 36 h 72"/>
                  <a:gd name="T76" fmla="*/ 112 w 114"/>
                  <a:gd name="T77" fmla="*/ 44 h 72"/>
                  <a:gd name="T78" fmla="*/ 104 w 114"/>
                  <a:gd name="T79" fmla="*/ 54 h 72"/>
                  <a:gd name="T80" fmla="*/ 114 w 114"/>
                  <a:gd name="T81" fmla="*/ 60 h 72"/>
                  <a:gd name="T82" fmla="*/ 108 w 114"/>
                  <a:gd name="T83" fmla="*/ 66 h 72"/>
                  <a:gd name="T84" fmla="*/ 22 w 114"/>
                  <a:gd name="T85" fmla="*/ 16 h 72"/>
                  <a:gd name="T86" fmla="*/ 18 w 114"/>
                  <a:gd name="T87" fmla="*/ 20 h 72"/>
                  <a:gd name="T88" fmla="*/ 16 w 114"/>
                  <a:gd name="T89" fmla="*/ 26 h 72"/>
                  <a:gd name="T90" fmla="*/ 20 w 114"/>
                  <a:gd name="T91" fmla="*/ 32 h 72"/>
                  <a:gd name="T92" fmla="*/ 24 w 114"/>
                  <a:gd name="T93" fmla="*/ 34 h 72"/>
                  <a:gd name="T94" fmla="*/ 30 w 114"/>
                  <a:gd name="T95" fmla="*/ 36 h 72"/>
                  <a:gd name="T96" fmla="*/ 48 w 114"/>
                  <a:gd name="T97" fmla="*/ 30 h 72"/>
                  <a:gd name="T98" fmla="*/ 34 w 114"/>
                  <a:gd name="T99" fmla="*/ 22 h 72"/>
                  <a:gd name="T100" fmla="*/ 22 w 114"/>
                  <a:gd name="T101" fmla="*/ 16 h 72"/>
                  <a:gd name="T102" fmla="*/ 96 w 114"/>
                  <a:gd name="T103" fmla="*/ 50 h 72"/>
                  <a:gd name="T104" fmla="*/ 96 w 114"/>
                  <a:gd name="T105" fmla="*/ 50 h 72"/>
                  <a:gd name="T106" fmla="*/ 100 w 114"/>
                  <a:gd name="T107" fmla="*/ 38 h 72"/>
                  <a:gd name="T108" fmla="*/ 98 w 114"/>
                  <a:gd name="T109" fmla="*/ 34 h 72"/>
                  <a:gd name="T110" fmla="*/ 94 w 114"/>
                  <a:gd name="T111" fmla="*/ 30 h 72"/>
                  <a:gd name="T112" fmla="*/ 82 w 114"/>
                  <a:gd name="T113" fmla="*/ 26 h 72"/>
                  <a:gd name="T114" fmla="*/ 76 w 114"/>
                  <a:gd name="T115" fmla="*/ 28 h 72"/>
                  <a:gd name="T116" fmla="*/ 66 w 114"/>
                  <a:gd name="T117" fmla="*/ 32 h 72"/>
                  <a:gd name="T118" fmla="*/ 80 w 114"/>
                  <a:gd name="T119" fmla="*/ 40 h 72"/>
                  <a:gd name="T120" fmla="*/ 96 w 114"/>
                  <a:gd name="T121" fmla="*/ 5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4" h="72">
                    <a:moveTo>
                      <a:pt x="108" y="66"/>
                    </a:moveTo>
                    <a:lnTo>
                      <a:pt x="108" y="66"/>
                    </a:lnTo>
                    <a:lnTo>
                      <a:pt x="98" y="60"/>
                    </a:lnTo>
                    <a:lnTo>
                      <a:pt x="98" y="60"/>
                    </a:lnTo>
                    <a:lnTo>
                      <a:pt x="88" y="66"/>
                    </a:lnTo>
                    <a:lnTo>
                      <a:pt x="80" y="70"/>
                    </a:lnTo>
                    <a:lnTo>
                      <a:pt x="80" y="70"/>
                    </a:lnTo>
                    <a:lnTo>
                      <a:pt x="72" y="72"/>
                    </a:lnTo>
                    <a:lnTo>
                      <a:pt x="62" y="72"/>
                    </a:lnTo>
                    <a:lnTo>
                      <a:pt x="62" y="72"/>
                    </a:lnTo>
                    <a:lnTo>
                      <a:pt x="52" y="72"/>
                    </a:lnTo>
                    <a:lnTo>
                      <a:pt x="42" y="68"/>
                    </a:lnTo>
                    <a:lnTo>
                      <a:pt x="42" y="68"/>
                    </a:lnTo>
                    <a:lnTo>
                      <a:pt x="54" y="56"/>
                    </a:lnTo>
                    <a:lnTo>
                      <a:pt x="54" y="56"/>
                    </a:lnTo>
                    <a:lnTo>
                      <a:pt x="62" y="60"/>
                    </a:lnTo>
                    <a:lnTo>
                      <a:pt x="72" y="60"/>
                    </a:lnTo>
                    <a:lnTo>
                      <a:pt x="72" y="60"/>
                    </a:lnTo>
                    <a:lnTo>
                      <a:pt x="80" y="58"/>
                    </a:lnTo>
                    <a:lnTo>
                      <a:pt x="90" y="54"/>
                    </a:lnTo>
                    <a:lnTo>
                      <a:pt x="90" y="54"/>
                    </a:lnTo>
                    <a:lnTo>
                      <a:pt x="72" y="46"/>
                    </a:lnTo>
                    <a:lnTo>
                      <a:pt x="72" y="46"/>
                    </a:lnTo>
                    <a:lnTo>
                      <a:pt x="58" y="36"/>
                    </a:lnTo>
                    <a:lnTo>
                      <a:pt x="58" y="36"/>
                    </a:lnTo>
                    <a:lnTo>
                      <a:pt x="38" y="44"/>
                    </a:lnTo>
                    <a:lnTo>
                      <a:pt x="38" y="44"/>
                    </a:lnTo>
                    <a:lnTo>
                      <a:pt x="28" y="46"/>
                    </a:lnTo>
                    <a:lnTo>
                      <a:pt x="20" y="46"/>
                    </a:lnTo>
                    <a:lnTo>
                      <a:pt x="20" y="46"/>
                    </a:lnTo>
                    <a:lnTo>
                      <a:pt x="12" y="44"/>
                    </a:lnTo>
                    <a:lnTo>
                      <a:pt x="6" y="42"/>
                    </a:lnTo>
                    <a:lnTo>
                      <a:pt x="6" y="42"/>
                    </a:lnTo>
                    <a:lnTo>
                      <a:pt x="2" y="38"/>
                    </a:lnTo>
                    <a:lnTo>
                      <a:pt x="0" y="34"/>
                    </a:lnTo>
                    <a:lnTo>
                      <a:pt x="0" y="30"/>
                    </a:lnTo>
                    <a:lnTo>
                      <a:pt x="0" y="26"/>
                    </a:lnTo>
                    <a:lnTo>
                      <a:pt x="0" y="26"/>
                    </a:lnTo>
                    <a:lnTo>
                      <a:pt x="6" y="18"/>
                    </a:lnTo>
                    <a:lnTo>
                      <a:pt x="16" y="12"/>
                    </a:lnTo>
                    <a:lnTo>
                      <a:pt x="16" y="12"/>
                    </a:lnTo>
                    <a:lnTo>
                      <a:pt x="12" y="8"/>
                    </a:lnTo>
                    <a:lnTo>
                      <a:pt x="12" y="8"/>
                    </a:lnTo>
                    <a:lnTo>
                      <a:pt x="18" y="4"/>
                    </a:lnTo>
                    <a:lnTo>
                      <a:pt x="18" y="4"/>
                    </a:lnTo>
                    <a:lnTo>
                      <a:pt x="22" y="8"/>
                    </a:lnTo>
                    <a:lnTo>
                      <a:pt x="22" y="8"/>
                    </a:lnTo>
                    <a:lnTo>
                      <a:pt x="32" y="2"/>
                    </a:lnTo>
                    <a:lnTo>
                      <a:pt x="42" y="0"/>
                    </a:lnTo>
                    <a:lnTo>
                      <a:pt x="42" y="0"/>
                    </a:lnTo>
                    <a:lnTo>
                      <a:pt x="54" y="0"/>
                    </a:lnTo>
                    <a:lnTo>
                      <a:pt x="64" y="2"/>
                    </a:lnTo>
                    <a:lnTo>
                      <a:pt x="64" y="2"/>
                    </a:lnTo>
                    <a:lnTo>
                      <a:pt x="54" y="10"/>
                    </a:lnTo>
                    <a:lnTo>
                      <a:pt x="54" y="10"/>
                    </a:lnTo>
                    <a:lnTo>
                      <a:pt x="48" y="8"/>
                    </a:lnTo>
                    <a:lnTo>
                      <a:pt x="42" y="8"/>
                    </a:lnTo>
                    <a:lnTo>
                      <a:pt x="42" y="8"/>
                    </a:lnTo>
                    <a:lnTo>
                      <a:pt x="30" y="12"/>
                    </a:lnTo>
                    <a:lnTo>
                      <a:pt x="30" y="12"/>
                    </a:lnTo>
                    <a:lnTo>
                      <a:pt x="42" y="18"/>
                    </a:lnTo>
                    <a:lnTo>
                      <a:pt x="42" y="18"/>
                    </a:lnTo>
                    <a:lnTo>
                      <a:pt x="56" y="26"/>
                    </a:lnTo>
                    <a:lnTo>
                      <a:pt x="56" y="26"/>
                    </a:lnTo>
                    <a:lnTo>
                      <a:pt x="70" y="20"/>
                    </a:lnTo>
                    <a:lnTo>
                      <a:pt x="70" y="20"/>
                    </a:lnTo>
                    <a:lnTo>
                      <a:pt x="82" y="18"/>
                    </a:lnTo>
                    <a:lnTo>
                      <a:pt x="82" y="18"/>
                    </a:lnTo>
                    <a:lnTo>
                      <a:pt x="94" y="18"/>
                    </a:lnTo>
                    <a:lnTo>
                      <a:pt x="94" y="18"/>
                    </a:lnTo>
                    <a:lnTo>
                      <a:pt x="104" y="22"/>
                    </a:lnTo>
                    <a:lnTo>
                      <a:pt x="104" y="22"/>
                    </a:lnTo>
                    <a:lnTo>
                      <a:pt x="110" y="28"/>
                    </a:lnTo>
                    <a:lnTo>
                      <a:pt x="112" y="32"/>
                    </a:lnTo>
                    <a:lnTo>
                      <a:pt x="114" y="36"/>
                    </a:lnTo>
                    <a:lnTo>
                      <a:pt x="114" y="36"/>
                    </a:lnTo>
                    <a:lnTo>
                      <a:pt x="114" y="40"/>
                    </a:lnTo>
                    <a:lnTo>
                      <a:pt x="112" y="44"/>
                    </a:lnTo>
                    <a:lnTo>
                      <a:pt x="104" y="54"/>
                    </a:lnTo>
                    <a:lnTo>
                      <a:pt x="104" y="54"/>
                    </a:lnTo>
                    <a:lnTo>
                      <a:pt x="114" y="60"/>
                    </a:lnTo>
                    <a:lnTo>
                      <a:pt x="114" y="60"/>
                    </a:lnTo>
                    <a:lnTo>
                      <a:pt x="108" y="66"/>
                    </a:lnTo>
                    <a:lnTo>
                      <a:pt x="108" y="66"/>
                    </a:lnTo>
                    <a:close/>
                    <a:moveTo>
                      <a:pt x="22" y="16"/>
                    </a:moveTo>
                    <a:lnTo>
                      <a:pt x="22" y="16"/>
                    </a:lnTo>
                    <a:lnTo>
                      <a:pt x="22" y="16"/>
                    </a:lnTo>
                    <a:lnTo>
                      <a:pt x="18" y="20"/>
                    </a:lnTo>
                    <a:lnTo>
                      <a:pt x="16" y="26"/>
                    </a:lnTo>
                    <a:lnTo>
                      <a:pt x="16" y="26"/>
                    </a:lnTo>
                    <a:lnTo>
                      <a:pt x="16" y="30"/>
                    </a:lnTo>
                    <a:lnTo>
                      <a:pt x="20" y="32"/>
                    </a:lnTo>
                    <a:lnTo>
                      <a:pt x="20" y="32"/>
                    </a:lnTo>
                    <a:lnTo>
                      <a:pt x="24" y="34"/>
                    </a:lnTo>
                    <a:lnTo>
                      <a:pt x="30" y="36"/>
                    </a:lnTo>
                    <a:lnTo>
                      <a:pt x="30" y="36"/>
                    </a:lnTo>
                    <a:lnTo>
                      <a:pt x="38" y="34"/>
                    </a:lnTo>
                    <a:lnTo>
                      <a:pt x="48" y="30"/>
                    </a:lnTo>
                    <a:lnTo>
                      <a:pt x="48" y="30"/>
                    </a:lnTo>
                    <a:lnTo>
                      <a:pt x="34" y="22"/>
                    </a:lnTo>
                    <a:lnTo>
                      <a:pt x="34" y="22"/>
                    </a:lnTo>
                    <a:lnTo>
                      <a:pt x="22" y="16"/>
                    </a:lnTo>
                    <a:lnTo>
                      <a:pt x="22" y="16"/>
                    </a:lnTo>
                    <a:close/>
                    <a:moveTo>
                      <a:pt x="96" y="50"/>
                    </a:moveTo>
                    <a:lnTo>
                      <a:pt x="96" y="50"/>
                    </a:lnTo>
                    <a:lnTo>
                      <a:pt x="96" y="50"/>
                    </a:lnTo>
                    <a:lnTo>
                      <a:pt x="100" y="44"/>
                    </a:lnTo>
                    <a:lnTo>
                      <a:pt x="100" y="38"/>
                    </a:lnTo>
                    <a:lnTo>
                      <a:pt x="100" y="38"/>
                    </a:lnTo>
                    <a:lnTo>
                      <a:pt x="98" y="34"/>
                    </a:lnTo>
                    <a:lnTo>
                      <a:pt x="94" y="30"/>
                    </a:lnTo>
                    <a:lnTo>
                      <a:pt x="94" y="30"/>
                    </a:lnTo>
                    <a:lnTo>
                      <a:pt x="88" y="28"/>
                    </a:lnTo>
                    <a:lnTo>
                      <a:pt x="82" y="26"/>
                    </a:lnTo>
                    <a:lnTo>
                      <a:pt x="82" y="26"/>
                    </a:lnTo>
                    <a:lnTo>
                      <a:pt x="76" y="28"/>
                    </a:lnTo>
                    <a:lnTo>
                      <a:pt x="66" y="32"/>
                    </a:lnTo>
                    <a:lnTo>
                      <a:pt x="66" y="32"/>
                    </a:lnTo>
                    <a:lnTo>
                      <a:pt x="80" y="40"/>
                    </a:lnTo>
                    <a:lnTo>
                      <a:pt x="80" y="40"/>
                    </a:lnTo>
                    <a:lnTo>
                      <a:pt x="96" y="50"/>
                    </a:lnTo>
                    <a:lnTo>
                      <a:pt x="96" y="50"/>
                    </a:lnTo>
                    <a:close/>
                  </a:path>
                </a:pathLst>
              </a:custGeom>
              <a:solidFill>
                <a:srgbClr val="8057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9" name="Freeform 81"/>
              <p:cNvSpPr>
                <a:spLocks/>
              </p:cNvSpPr>
              <p:nvPr/>
            </p:nvSpPr>
            <p:spPr bwMode="auto">
              <a:xfrm>
                <a:off x="6288282" y="3710834"/>
                <a:ext cx="502576" cy="246088"/>
              </a:xfrm>
              <a:custGeom>
                <a:avLst/>
                <a:gdLst>
                  <a:gd name="T0" fmla="*/ 132 w 290"/>
                  <a:gd name="T1" fmla="*/ 6 h 142"/>
                  <a:gd name="T2" fmla="*/ 132 w 290"/>
                  <a:gd name="T3" fmla="*/ 6 h 142"/>
                  <a:gd name="T4" fmla="*/ 104 w 290"/>
                  <a:gd name="T5" fmla="*/ 12 h 142"/>
                  <a:gd name="T6" fmla="*/ 78 w 290"/>
                  <a:gd name="T7" fmla="*/ 22 h 142"/>
                  <a:gd name="T8" fmla="*/ 54 w 290"/>
                  <a:gd name="T9" fmla="*/ 32 h 142"/>
                  <a:gd name="T10" fmla="*/ 34 w 290"/>
                  <a:gd name="T11" fmla="*/ 44 h 142"/>
                  <a:gd name="T12" fmla="*/ 18 w 290"/>
                  <a:gd name="T13" fmla="*/ 58 h 142"/>
                  <a:gd name="T14" fmla="*/ 8 w 290"/>
                  <a:gd name="T15" fmla="*/ 72 h 142"/>
                  <a:gd name="T16" fmla="*/ 4 w 290"/>
                  <a:gd name="T17" fmla="*/ 78 h 142"/>
                  <a:gd name="T18" fmla="*/ 2 w 290"/>
                  <a:gd name="T19" fmla="*/ 84 h 142"/>
                  <a:gd name="T20" fmla="*/ 0 w 290"/>
                  <a:gd name="T21" fmla="*/ 92 h 142"/>
                  <a:gd name="T22" fmla="*/ 0 w 290"/>
                  <a:gd name="T23" fmla="*/ 98 h 142"/>
                  <a:gd name="T24" fmla="*/ 0 w 290"/>
                  <a:gd name="T25" fmla="*/ 98 h 142"/>
                  <a:gd name="T26" fmla="*/ 2 w 290"/>
                  <a:gd name="T27" fmla="*/ 106 h 142"/>
                  <a:gd name="T28" fmla="*/ 6 w 290"/>
                  <a:gd name="T29" fmla="*/ 112 h 142"/>
                  <a:gd name="T30" fmla="*/ 10 w 290"/>
                  <a:gd name="T31" fmla="*/ 116 h 142"/>
                  <a:gd name="T32" fmla="*/ 16 w 290"/>
                  <a:gd name="T33" fmla="*/ 122 h 142"/>
                  <a:gd name="T34" fmla="*/ 32 w 290"/>
                  <a:gd name="T35" fmla="*/ 130 h 142"/>
                  <a:gd name="T36" fmla="*/ 52 w 290"/>
                  <a:gd name="T37" fmla="*/ 138 h 142"/>
                  <a:gd name="T38" fmla="*/ 74 w 290"/>
                  <a:gd name="T39" fmla="*/ 142 h 142"/>
                  <a:gd name="T40" fmla="*/ 100 w 290"/>
                  <a:gd name="T41" fmla="*/ 142 h 142"/>
                  <a:gd name="T42" fmla="*/ 128 w 290"/>
                  <a:gd name="T43" fmla="*/ 142 h 142"/>
                  <a:gd name="T44" fmla="*/ 156 w 290"/>
                  <a:gd name="T45" fmla="*/ 138 h 142"/>
                  <a:gd name="T46" fmla="*/ 156 w 290"/>
                  <a:gd name="T47" fmla="*/ 138 h 142"/>
                  <a:gd name="T48" fmla="*/ 186 w 290"/>
                  <a:gd name="T49" fmla="*/ 130 h 142"/>
                  <a:gd name="T50" fmla="*/ 212 w 290"/>
                  <a:gd name="T51" fmla="*/ 122 h 142"/>
                  <a:gd name="T52" fmla="*/ 236 w 290"/>
                  <a:gd name="T53" fmla="*/ 112 h 142"/>
                  <a:gd name="T54" fmla="*/ 256 w 290"/>
                  <a:gd name="T55" fmla="*/ 100 h 142"/>
                  <a:gd name="T56" fmla="*/ 270 w 290"/>
                  <a:gd name="T57" fmla="*/ 86 h 142"/>
                  <a:gd name="T58" fmla="*/ 282 w 290"/>
                  <a:gd name="T59" fmla="*/ 72 h 142"/>
                  <a:gd name="T60" fmla="*/ 286 w 290"/>
                  <a:gd name="T61" fmla="*/ 66 h 142"/>
                  <a:gd name="T62" fmla="*/ 288 w 290"/>
                  <a:gd name="T63" fmla="*/ 58 h 142"/>
                  <a:gd name="T64" fmla="*/ 290 w 290"/>
                  <a:gd name="T65" fmla="*/ 52 h 142"/>
                  <a:gd name="T66" fmla="*/ 288 w 290"/>
                  <a:gd name="T67" fmla="*/ 44 h 142"/>
                  <a:gd name="T68" fmla="*/ 288 w 290"/>
                  <a:gd name="T69" fmla="*/ 44 h 142"/>
                  <a:gd name="T70" fmla="*/ 286 w 290"/>
                  <a:gd name="T71" fmla="*/ 38 h 142"/>
                  <a:gd name="T72" fmla="*/ 284 w 290"/>
                  <a:gd name="T73" fmla="*/ 32 h 142"/>
                  <a:gd name="T74" fmla="*/ 278 w 290"/>
                  <a:gd name="T75" fmla="*/ 26 h 142"/>
                  <a:gd name="T76" fmla="*/ 272 w 290"/>
                  <a:gd name="T77" fmla="*/ 22 h 142"/>
                  <a:gd name="T78" fmla="*/ 258 w 290"/>
                  <a:gd name="T79" fmla="*/ 12 h 142"/>
                  <a:gd name="T80" fmla="*/ 238 w 290"/>
                  <a:gd name="T81" fmla="*/ 6 h 142"/>
                  <a:gd name="T82" fmla="*/ 214 w 290"/>
                  <a:gd name="T83" fmla="*/ 2 h 142"/>
                  <a:gd name="T84" fmla="*/ 190 w 290"/>
                  <a:gd name="T85" fmla="*/ 0 h 142"/>
                  <a:gd name="T86" fmla="*/ 162 w 290"/>
                  <a:gd name="T87" fmla="*/ 2 h 142"/>
                  <a:gd name="T88" fmla="*/ 132 w 290"/>
                  <a:gd name="T89" fmla="*/ 6 h 142"/>
                  <a:gd name="T90" fmla="*/ 132 w 290"/>
                  <a:gd name="T91" fmla="*/ 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90" h="142">
                    <a:moveTo>
                      <a:pt x="132" y="6"/>
                    </a:moveTo>
                    <a:lnTo>
                      <a:pt x="132" y="6"/>
                    </a:lnTo>
                    <a:lnTo>
                      <a:pt x="104" y="12"/>
                    </a:lnTo>
                    <a:lnTo>
                      <a:pt x="78" y="22"/>
                    </a:lnTo>
                    <a:lnTo>
                      <a:pt x="54" y="32"/>
                    </a:lnTo>
                    <a:lnTo>
                      <a:pt x="34" y="44"/>
                    </a:lnTo>
                    <a:lnTo>
                      <a:pt x="18" y="58"/>
                    </a:lnTo>
                    <a:lnTo>
                      <a:pt x="8" y="72"/>
                    </a:lnTo>
                    <a:lnTo>
                      <a:pt x="4" y="78"/>
                    </a:lnTo>
                    <a:lnTo>
                      <a:pt x="2" y="84"/>
                    </a:lnTo>
                    <a:lnTo>
                      <a:pt x="0" y="92"/>
                    </a:lnTo>
                    <a:lnTo>
                      <a:pt x="0" y="98"/>
                    </a:lnTo>
                    <a:lnTo>
                      <a:pt x="0" y="98"/>
                    </a:lnTo>
                    <a:lnTo>
                      <a:pt x="2" y="106"/>
                    </a:lnTo>
                    <a:lnTo>
                      <a:pt x="6" y="112"/>
                    </a:lnTo>
                    <a:lnTo>
                      <a:pt x="10" y="116"/>
                    </a:lnTo>
                    <a:lnTo>
                      <a:pt x="16" y="122"/>
                    </a:lnTo>
                    <a:lnTo>
                      <a:pt x="32" y="130"/>
                    </a:lnTo>
                    <a:lnTo>
                      <a:pt x="52" y="138"/>
                    </a:lnTo>
                    <a:lnTo>
                      <a:pt x="74" y="142"/>
                    </a:lnTo>
                    <a:lnTo>
                      <a:pt x="100" y="142"/>
                    </a:lnTo>
                    <a:lnTo>
                      <a:pt x="128" y="142"/>
                    </a:lnTo>
                    <a:lnTo>
                      <a:pt x="156" y="138"/>
                    </a:lnTo>
                    <a:lnTo>
                      <a:pt x="156" y="138"/>
                    </a:lnTo>
                    <a:lnTo>
                      <a:pt x="186" y="130"/>
                    </a:lnTo>
                    <a:lnTo>
                      <a:pt x="212" y="122"/>
                    </a:lnTo>
                    <a:lnTo>
                      <a:pt x="236" y="112"/>
                    </a:lnTo>
                    <a:lnTo>
                      <a:pt x="256" y="100"/>
                    </a:lnTo>
                    <a:lnTo>
                      <a:pt x="270" y="86"/>
                    </a:lnTo>
                    <a:lnTo>
                      <a:pt x="282" y="72"/>
                    </a:lnTo>
                    <a:lnTo>
                      <a:pt x="286" y="66"/>
                    </a:lnTo>
                    <a:lnTo>
                      <a:pt x="288" y="58"/>
                    </a:lnTo>
                    <a:lnTo>
                      <a:pt x="290" y="52"/>
                    </a:lnTo>
                    <a:lnTo>
                      <a:pt x="288" y="44"/>
                    </a:lnTo>
                    <a:lnTo>
                      <a:pt x="288" y="44"/>
                    </a:lnTo>
                    <a:lnTo>
                      <a:pt x="286" y="38"/>
                    </a:lnTo>
                    <a:lnTo>
                      <a:pt x="284" y="32"/>
                    </a:lnTo>
                    <a:lnTo>
                      <a:pt x="278" y="26"/>
                    </a:lnTo>
                    <a:lnTo>
                      <a:pt x="272" y="22"/>
                    </a:lnTo>
                    <a:lnTo>
                      <a:pt x="258" y="12"/>
                    </a:lnTo>
                    <a:lnTo>
                      <a:pt x="238" y="6"/>
                    </a:lnTo>
                    <a:lnTo>
                      <a:pt x="214" y="2"/>
                    </a:lnTo>
                    <a:lnTo>
                      <a:pt x="190" y="0"/>
                    </a:lnTo>
                    <a:lnTo>
                      <a:pt x="162" y="2"/>
                    </a:lnTo>
                    <a:lnTo>
                      <a:pt x="132" y="6"/>
                    </a:lnTo>
                    <a:lnTo>
                      <a:pt x="132" y="6"/>
                    </a:lnTo>
                    <a:close/>
                  </a:path>
                </a:pathLst>
              </a:custGeom>
              <a:solidFill>
                <a:srgbClr val="ED9C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0" name="Freeform 82"/>
              <p:cNvSpPr>
                <a:spLocks/>
              </p:cNvSpPr>
              <p:nvPr/>
            </p:nvSpPr>
            <p:spPr bwMode="auto">
              <a:xfrm>
                <a:off x="6319476" y="3731631"/>
                <a:ext cx="436721" cy="183700"/>
              </a:xfrm>
              <a:custGeom>
                <a:avLst/>
                <a:gdLst>
                  <a:gd name="T0" fmla="*/ 118 w 252"/>
                  <a:gd name="T1" fmla="*/ 6 h 106"/>
                  <a:gd name="T2" fmla="*/ 118 w 252"/>
                  <a:gd name="T3" fmla="*/ 6 h 106"/>
                  <a:gd name="T4" fmla="*/ 94 w 252"/>
                  <a:gd name="T5" fmla="*/ 12 h 106"/>
                  <a:gd name="T6" fmla="*/ 70 w 252"/>
                  <a:gd name="T7" fmla="*/ 18 h 106"/>
                  <a:gd name="T8" fmla="*/ 48 w 252"/>
                  <a:gd name="T9" fmla="*/ 28 h 106"/>
                  <a:gd name="T10" fmla="*/ 26 w 252"/>
                  <a:gd name="T11" fmla="*/ 42 h 106"/>
                  <a:gd name="T12" fmla="*/ 26 w 252"/>
                  <a:gd name="T13" fmla="*/ 42 h 106"/>
                  <a:gd name="T14" fmla="*/ 18 w 252"/>
                  <a:gd name="T15" fmla="*/ 48 h 106"/>
                  <a:gd name="T16" fmla="*/ 8 w 252"/>
                  <a:gd name="T17" fmla="*/ 56 h 106"/>
                  <a:gd name="T18" fmla="*/ 2 w 252"/>
                  <a:gd name="T19" fmla="*/ 66 h 106"/>
                  <a:gd name="T20" fmla="*/ 0 w 252"/>
                  <a:gd name="T21" fmla="*/ 72 h 106"/>
                  <a:gd name="T22" fmla="*/ 0 w 252"/>
                  <a:gd name="T23" fmla="*/ 78 h 106"/>
                  <a:gd name="T24" fmla="*/ 0 w 252"/>
                  <a:gd name="T25" fmla="*/ 78 h 106"/>
                  <a:gd name="T26" fmla="*/ 2 w 252"/>
                  <a:gd name="T27" fmla="*/ 82 h 106"/>
                  <a:gd name="T28" fmla="*/ 6 w 252"/>
                  <a:gd name="T29" fmla="*/ 86 h 106"/>
                  <a:gd name="T30" fmla="*/ 16 w 252"/>
                  <a:gd name="T31" fmla="*/ 94 h 106"/>
                  <a:gd name="T32" fmla="*/ 28 w 252"/>
                  <a:gd name="T33" fmla="*/ 98 h 106"/>
                  <a:gd name="T34" fmla="*/ 38 w 252"/>
                  <a:gd name="T35" fmla="*/ 102 h 106"/>
                  <a:gd name="T36" fmla="*/ 38 w 252"/>
                  <a:gd name="T37" fmla="*/ 102 h 106"/>
                  <a:gd name="T38" fmla="*/ 62 w 252"/>
                  <a:gd name="T39" fmla="*/ 106 h 106"/>
                  <a:gd name="T40" fmla="*/ 86 w 252"/>
                  <a:gd name="T41" fmla="*/ 106 h 106"/>
                  <a:gd name="T42" fmla="*/ 112 w 252"/>
                  <a:gd name="T43" fmla="*/ 104 h 106"/>
                  <a:gd name="T44" fmla="*/ 136 w 252"/>
                  <a:gd name="T45" fmla="*/ 102 h 106"/>
                  <a:gd name="T46" fmla="*/ 136 w 252"/>
                  <a:gd name="T47" fmla="*/ 102 h 106"/>
                  <a:gd name="T48" fmla="*/ 158 w 252"/>
                  <a:gd name="T49" fmla="*/ 96 h 106"/>
                  <a:gd name="T50" fmla="*/ 182 w 252"/>
                  <a:gd name="T51" fmla="*/ 88 h 106"/>
                  <a:gd name="T52" fmla="*/ 206 w 252"/>
                  <a:gd name="T53" fmla="*/ 78 h 106"/>
                  <a:gd name="T54" fmla="*/ 226 w 252"/>
                  <a:gd name="T55" fmla="*/ 66 h 106"/>
                  <a:gd name="T56" fmla="*/ 226 w 252"/>
                  <a:gd name="T57" fmla="*/ 66 h 106"/>
                  <a:gd name="T58" fmla="*/ 234 w 252"/>
                  <a:gd name="T59" fmla="*/ 60 h 106"/>
                  <a:gd name="T60" fmla="*/ 244 w 252"/>
                  <a:gd name="T61" fmla="*/ 50 h 106"/>
                  <a:gd name="T62" fmla="*/ 250 w 252"/>
                  <a:gd name="T63" fmla="*/ 40 h 106"/>
                  <a:gd name="T64" fmla="*/ 252 w 252"/>
                  <a:gd name="T65" fmla="*/ 36 h 106"/>
                  <a:gd name="T66" fmla="*/ 252 w 252"/>
                  <a:gd name="T67" fmla="*/ 30 h 106"/>
                  <a:gd name="T68" fmla="*/ 252 w 252"/>
                  <a:gd name="T69" fmla="*/ 30 h 106"/>
                  <a:gd name="T70" fmla="*/ 250 w 252"/>
                  <a:gd name="T71" fmla="*/ 26 h 106"/>
                  <a:gd name="T72" fmla="*/ 246 w 252"/>
                  <a:gd name="T73" fmla="*/ 22 h 106"/>
                  <a:gd name="T74" fmla="*/ 236 w 252"/>
                  <a:gd name="T75" fmla="*/ 14 h 106"/>
                  <a:gd name="T76" fmla="*/ 224 w 252"/>
                  <a:gd name="T77" fmla="*/ 10 h 106"/>
                  <a:gd name="T78" fmla="*/ 214 w 252"/>
                  <a:gd name="T79" fmla="*/ 6 h 106"/>
                  <a:gd name="T80" fmla="*/ 214 w 252"/>
                  <a:gd name="T81" fmla="*/ 6 h 106"/>
                  <a:gd name="T82" fmla="*/ 190 w 252"/>
                  <a:gd name="T83" fmla="*/ 2 h 106"/>
                  <a:gd name="T84" fmla="*/ 166 w 252"/>
                  <a:gd name="T85" fmla="*/ 0 h 106"/>
                  <a:gd name="T86" fmla="*/ 142 w 252"/>
                  <a:gd name="T87" fmla="*/ 2 h 106"/>
                  <a:gd name="T88" fmla="*/ 118 w 252"/>
                  <a:gd name="T89" fmla="*/ 6 h 106"/>
                  <a:gd name="T90" fmla="*/ 118 w 252"/>
                  <a:gd name="T91" fmla="*/ 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52" h="106">
                    <a:moveTo>
                      <a:pt x="118" y="6"/>
                    </a:moveTo>
                    <a:lnTo>
                      <a:pt x="118" y="6"/>
                    </a:lnTo>
                    <a:lnTo>
                      <a:pt x="94" y="12"/>
                    </a:lnTo>
                    <a:lnTo>
                      <a:pt x="70" y="18"/>
                    </a:lnTo>
                    <a:lnTo>
                      <a:pt x="48" y="28"/>
                    </a:lnTo>
                    <a:lnTo>
                      <a:pt x="26" y="42"/>
                    </a:lnTo>
                    <a:lnTo>
                      <a:pt x="26" y="42"/>
                    </a:lnTo>
                    <a:lnTo>
                      <a:pt x="18" y="48"/>
                    </a:lnTo>
                    <a:lnTo>
                      <a:pt x="8" y="56"/>
                    </a:lnTo>
                    <a:lnTo>
                      <a:pt x="2" y="66"/>
                    </a:lnTo>
                    <a:lnTo>
                      <a:pt x="0" y="72"/>
                    </a:lnTo>
                    <a:lnTo>
                      <a:pt x="0" y="78"/>
                    </a:lnTo>
                    <a:lnTo>
                      <a:pt x="0" y="78"/>
                    </a:lnTo>
                    <a:lnTo>
                      <a:pt x="2" y="82"/>
                    </a:lnTo>
                    <a:lnTo>
                      <a:pt x="6" y="86"/>
                    </a:lnTo>
                    <a:lnTo>
                      <a:pt x="16" y="94"/>
                    </a:lnTo>
                    <a:lnTo>
                      <a:pt x="28" y="98"/>
                    </a:lnTo>
                    <a:lnTo>
                      <a:pt x="38" y="102"/>
                    </a:lnTo>
                    <a:lnTo>
                      <a:pt x="38" y="102"/>
                    </a:lnTo>
                    <a:lnTo>
                      <a:pt x="62" y="106"/>
                    </a:lnTo>
                    <a:lnTo>
                      <a:pt x="86" y="106"/>
                    </a:lnTo>
                    <a:lnTo>
                      <a:pt x="112" y="104"/>
                    </a:lnTo>
                    <a:lnTo>
                      <a:pt x="136" y="102"/>
                    </a:lnTo>
                    <a:lnTo>
                      <a:pt x="136" y="102"/>
                    </a:lnTo>
                    <a:lnTo>
                      <a:pt x="158" y="96"/>
                    </a:lnTo>
                    <a:lnTo>
                      <a:pt x="182" y="88"/>
                    </a:lnTo>
                    <a:lnTo>
                      <a:pt x="206" y="78"/>
                    </a:lnTo>
                    <a:lnTo>
                      <a:pt x="226" y="66"/>
                    </a:lnTo>
                    <a:lnTo>
                      <a:pt x="226" y="66"/>
                    </a:lnTo>
                    <a:lnTo>
                      <a:pt x="234" y="60"/>
                    </a:lnTo>
                    <a:lnTo>
                      <a:pt x="244" y="50"/>
                    </a:lnTo>
                    <a:lnTo>
                      <a:pt x="250" y="40"/>
                    </a:lnTo>
                    <a:lnTo>
                      <a:pt x="252" y="36"/>
                    </a:lnTo>
                    <a:lnTo>
                      <a:pt x="252" y="30"/>
                    </a:lnTo>
                    <a:lnTo>
                      <a:pt x="252" y="30"/>
                    </a:lnTo>
                    <a:lnTo>
                      <a:pt x="250" y="26"/>
                    </a:lnTo>
                    <a:lnTo>
                      <a:pt x="246" y="22"/>
                    </a:lnTo>
                    <a:lnTo>
                      <a:pt x="236" y="14"/>
                    </a:lnTo>
                    <a:lnTo>
                      <a:pt x="224" y="10"/>
                    </a:lnTo>
                    <a:lnTo>
                      <a:pt x="214" y="6"/>
                    </a:lnTo>
                    <a:lnTo>
                      <a:pt x="214" y="6"/>
                    </a:lnTo>
                    <a:lnTo>
                      <a:pt x="190" y="2"/>
                    </a:lnTo>
                    <a:lnTo>
                      <a:pt x="166" y="0"/>
                    </a:lnTo>
                    <a:lnTo>
                      <a:pt x="142" y="2"/>
                    </a:lnTo>
                    <a:lnTo>
                      <a:pt x="118" y="6"/>
                    </a:lnTo>
                    <a:lnTo>
                      <a:pt x="118" y="6"/>
                    </a:lnTo>
                    <a:close/>
                  </a:path>
                </a:pathLst>
              </a:custGeom>
              <a:solidFill>
                <a:srgbClr val="D48B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1" name="Freeform 83"/>
              <p:cNvSpPr>
                <a:spLocks/>
              </p:cNvSpPr>
              <p:nvPr/>
            </p:nvSpPr>
            <p:spPr bwMode="auto">
              <a:xfrm>
                <a:off x="6291748" y="3794019"/>
                <a:ext cx="509508" cy="207962"/>
              </a:xfrm>
              <a:custGeom>
                <a:avLst/>
                <a:gdLst>
                  <a:gd name="T0" fmla="*/ 266 w 294"/>
                  <a:gd name="T1" fmla="*/ 32 h 120"/>
                  <a:gd name="T2" fmla="*/ 242 w 294"/>
                  <a:gd name="T3" fmla="*/ 50 h 120"/>
                  <a:gd name="T4" fmla="*/ 218 w 294"/>
                  <a:gd name="T5" fmla="*/ 62 h 120"/>
                  <a:gd name="T6" fmla="*/ 192 w 294"/>
                  <a:gd name="T7" fmla="*/ 72 h 120"/>
                  <a:gd name="T8" fmla="*/ 166 w 294"/>
                  <a:gd name="T9" fmla="*/ 78 h 120"/>
                  <a:gd name="T10" fmla="*/ 154 w 294"/>
                  <a:gd name="T11" fmla="*/ 82 h 120"/>
                  <a:gd name="T12" fmla="*/ 140 w 294"/>
                  <a:gd name="T13" fmla="*/ 84 h 120"/>
                  <a:gd name="T14" fmla="*/ 114 w 294"/>
                  <a:gd name="T15" fmla="*/ 86 h 120"/>
                  <a:gd name="T16" fmla="*/ 86 w 294"/>
                  <a:gd name="T17" fmla="*/ 86 h 120"/>
                  <a:gd name="T18" fmla="*/ 58 w 294"/>
                  <a:gd name="T19" fmla="*/ 84 h 120"/>
                  <a:gd name="T20" fmla="*/ 44 w 294"/>
                  <a:gd name="T21" fmla="*/ 80 h 120"/>
                  <a:gd name="T22" fmla="*/ 30 w 294"/>
                  <a:gd name="T23" fmla="*/ 76 h 120"/>
                  <a:gd name="T24" fmla="*/ 12 w 294"/>
                  <a:gd name="T25" fmla="*/ 66 h 120"/>
                  <a:gd name="T26" fmla="*/ 0 w 294"/>
                  <a:gd name="T27" fmla="*/ 54 h 120"/>
                  <a:gd name="T28" fmla="*/ 6 w 294"/>
                  <a:gd name="T29" fmla="*/ 88 h 120"/>
                  <a:gd name="T30" fmla="*/ 12 w 294"/>
                  <a:gd name="T31" fmla="*/ 94 h 120"/>
                  <a:gd name="T32" fmla="*/ 26 w 294"/>
                  <a:gd name="T33" fmla="*/ 106 h 120"/>
                  <a:gd name="T34" fmla="*/ 36 w 294"/>
                  <a:gd name="T35" fmla="*/ 110 h 120"/>
                  <a:gd name="T36" fmla="*/ 64 w 294"/>
                  <a:gd name="T37" fmla="*/ 118 h 120"/>
                  <a:gd name="T38" fmla="*/ 92 w 294"/>
                  <a:gd name="T39" fmla="*/ 120 h 120"/>
                  <a:gd name="T40" fmla="*/ 120 w 294"/>
                  <a:gd name="T41" fmla="*/ 120 h 120"/>
                  <a:gd name="T42" fmla="*/ 146 w 294"/>
                  <a:gd name="T43" fmla="*/ 118 h 120"/>
                  <a:gd name="T44" fmla="*/ 160 w 294"/>
                  <a:gd name="T45" fmla="*/ 116 h 120"/>
                  <a:gd name="T46" fmla="*/ 172 w 294"/>
                  <a:gd name="T47" fmla="*/ 114 h 120"/>
                  <a:gd name="T48" fmla="*/ 198 w 294"/>
                  <a:gd name="T49" fmla="*/ 106 h 120"/>
                  <a:gd name="T50" fmla="*/ 224 w 294"/>
                  <a:gd name="T51" fmla="*/ 96 h 120"/>
                  <a:gd name="T52" fmla="*/ 248 w 294"/>
                  <a:gd name="T53" fmla="*/ 84 h 120"/>
                  <a:gd name="T54" fmla="*/ 262 w 294"/>
                  <a:gd name="T55" fmla="*/ 76 h 120"/>
                  <a:gd name="T56" fmla="*/ 272 w 294"/>
                  <a:gd name="T57" fmla="*/ 66 h 120"/>
                  <a:gd name="T58" fmla="*/ 286 w 294"/>
                  <a:gd name="T59" fmla="*/ 50 h 120"/>
                  <a:gd name="T60" fmla="*/ 294 w 294"/>
                  <a:gd name="T61" fmla="*/ 34 h 120"/>
                  <a:gd name="T62" fmla="*/ 288 w 294"/>
                  <a:gd name="T63" fmla="*/ 0 h 120"/>
                  <a:gd name="T64" fmla="*/ 284 w 294"/>
                  <a:gd name="T65" fmla="*/ 8 h 120"/>
                  <a:gd name="T66" fmla="*/ 274 w 294"/>
                  <a:gd name="T67" fmla="*/ 24 h 120"/>
                  <a:gd name="T68" fmla="*/ 266 w 294"/>
                  <a:gd name="T69" fmla="*/ 3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4" h="120">
                    <a:moveTo>
                      <a:pt x="266" y="32"/>
                    </a:moveTo>
                    <a:lnTo>
                      <a:pt x="266" y="32"/>
                    </a:lnTo>
                    <a:lnTo>
                      <a:pt x="256" y="42"/>
                    </a:lnTo>
                    <a:lnTo>
                      <a:pt x="242" y="50"/>
                    </a:lnTo>
                    <a:lnTo>
                      <a:pt x="242" y="50"/>
                    </a:lnTo>
                    <a:lnTo>
                      <a:pt x="218" y="62"/>
                    </a:lnTo>
                    <a:lnTo>
                      <a:pt x="218" y="62"/>
                    </a:lnTo>
                    <a:lnTo>
                      <a:pt x="192" y="72"/>
                    </a:lnTo>
                    <a:lnTo>
                      <a:pt x="192" y="72"/>
                    </a:lnTo>
                    <a:lnTo>
                      <a:pt x="166" y="78"/>
                    </a:lnTo>
                    <a:lnTo>
                      <a:pt x="166" y="78"/>
                    </a:lnTo>
                    <a:lnTo>
                      <a:pt x="154" y="82"/>
                    </a:lnTo>
                    <a:lnTo>
                      <a:pt x="154" y="82"/>
                    </a:lnTo>
                    <a:lnTo>
                      <a:pt x="140" y="84"/>
                    </a:lnTo>
                    <a:lnTo>
                      <a:pt x="140" y="84"/>
                    </a:lnTo>
                    <a:lnTo>
                      <a:pt x="114" y="86"/>
                    </a:lnTo>
                    <a:lnTo>
                      <a:pt x="114" y="86"/>
                    </a:lnTo>
                    <a:lnTo>
                      <a:pt x="86" y="86"/>
                    </a:lnTo>
                    <a:lnTo>
                      <a:pt x="86" y="86"/>
                    </a:lnTo>
                    <a:lnTo>
                      <a:pt x="58" y="84"/>
                    </a:lnTo>
                    <a:lnTo>
                      <a:pt x="58" y="84"/>
                    </a:lnTo>
                    <a:lnTo>
                      <a:pt x="44" y="80"/>
                    </a:lnTo>
                    <a:lnTo>
                      <a:pt x="30" y="76"/>
                    </a:lnTo>
                    <a:lnTo>
                      <a:pt x="30" y="76"/>
                    </a:lnTo>
                    <a:lnTo>
                      <a:pt x="20" y="72"/>
                    </a:lnTo>
                    <a:lnTo>
                      <a:pt x="12" y="66"/>
                    </a:lnTo>
                    <a:lnTo>
                      <a:pt x="4" y="60"/>
                    </a:lnTo>
                    <a:lnTo>
                      <a:pt x="0" y="54"/>
                    </a:lnTo>
                    <a:lnTo>
                      <a:pt x="0" y="54"/>
                    </a:lnTo>
                    <a:lnTo>
                      <a:pt x="6" y="88"/>
                    </a:lnTo>
                    <a:lnTo>
                      <a:pt x="6" y="88"/>
                    </a:lnTo>
                    <a:lnTo>
                      <a:pt x="12" y="94"/>
                    </a:lnTo>
                    <a:lnTo>
                      <a:pt x="18" y="100"/>
                    </a:lnTo>
                    <a:lnTo>
                      <a:pt x="26" y="106"/>
                    </a:lnTo>
                    <a:lnTo>
                      <a:pt x="36" y="110"/>
                    </a:lnTo>
                    <a:lnTo>
                      <a:pt x="36" y="110"/>
                    </a:lnTo>
                    <a:lnTo>
                      <a:pt x="50" y="114"/>
                    </a:lnTo>
                    <a:lnTo>
                      <a:pt x="64" y="118"/>
                    </a:lnTo>
                    <a:lnTo>
                      <a:pt x="64" y="118"/>
                    </a:lnTo>
                    <a:lnTo>
                      <a:pt x="92" y="120"/>
                    </a:lnTo>
                    <a:lnTo>
                      <a:pt x="92" y="120"/>
                    </a:lnTo>
                    <a:lnTo>
                      <a:pt x="120" y="120"/>
                    </a:lnTo>
                    <a:lnTo>
                      <a:pt x="120" y="120"/>
                    </a:lnTo>
                    <a:lnTo>
                      <a:pt x="146" y="118"/>
                    </a:lnTo>
                    <a:lnTo>
                      <a:pt x="146" y="118"/>
                    </a:lnTo>
                    <a:lnTo>
                      <a:pt x="160" y="116"/>
                    </a:lnTo>
                    <a:lnTo>
                      <a:pt x="160" y="116"/>
                    </a:lnTo>
                    <a:lnTo>
                      <a:pt x="172" y="114"/>
                    </a:lnTo>
                    <a:lnTo>
                      <a:pt x="172" y="114"/>
                    </a:lnTo>
                    <a:lnTo>
                      <a:pt x="198" y="106"/>
                    </a:lnTo>
                    <a:lnTo>
                      <a:pt x="198" y="106"/>
                    </a:lnTo>
                    <a:lnTo>
                      <a:pt x="224" y="96"/>
                    </a:lnTo>
                    <a:lnTo>
                      <a:pt x="224" y="96"/>
                    </a:lnTo>
                    <a:lnTo>
                      <a:pt x="248" y="84"/>
                    </a:lnTo>
                    <a:lnTo>
                      <a:pt x="248" y="84"/>
                    </a:lnTo>
                    <a:lnTo>
                      <a:pt x="262" y="76"/>
                    </a:lnTo>
                    <a:lnTo>
                      <a:pt x="272" y="66"/>
                    </a:lnTo>
                    <a:lnTo>
                      <a:pt x="272" y="66"/>
                    </a:lnTo>
                    <a:lnTo>
                      <a:pt x="280" y="58"/>
                    </a:lnTo>
                    <a:lnTo>
                      <a:pt x="286" y="50"/>
                    </a:lnTo>
                    <a:lnTo>
                      <a:pt x="290" y="42"/>
                    </a:lnTo>
                    <a:lnTo>
                      <a:pt x="294" y="34"/>
                    </a:lnTo>
                    <a:lnTo>
                      <a:pt x="294" y="34"/>
                    </a:lnTo>
                    <a:lnTo>
                      <a:pt x="288" y="0"/>
                    </a:lnTo>
                    <a:lnTo>
                      <a:pt x="288" y="0"/>
                    </a:lnTo>
                    <a:lnTo>
                      <a:pt x="284" y="8"/>
                    </a:lnTo>
                    <a:lnTo>
                      <a:pt x="280" y="16"/>
                    </a:lnTo>
                    <a:lnTo>
                      <a:pt x="274" y="24"/>
                    </a:lnTo>
                    <a:lnTo>
                      <a:pt x="266" y="32"/>
                    </a:lnTo>
                    <a:lnTo>
                      <a:pt x="266" y="32"/>
                    </a:lnTo>
                    <a:close/>
                  </a:path>
                </a:pathLst>
              </a:custGeom>
              <a:solidFill>
                <a:srgbClr val="C081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2" name="Freeform 84"/>
              <p:cNvSpPr>
                <a:spLocks noEditPoints="1"/>
              </p:cNvSpPr>
              <p:nvPr/>
            </p:nvSpPr>
            <p:spPr bwMode="auto">
              <a:xfrm>
                <a:off x="6430389" y="3755893"/>
                <a:ext cx="201030" cy="124777"/>
              </a:xfrm>
              <a:custGeom>
                <a:avLst/>
                <a:gdLst>
                  <a:gd name="T0" fmla="*/ 108 w 116"/>
                  <a:gd name="T1" fmla="*/ 66 h 72"/>
                  <a:gd name="T2" fmla="*/ 98 w 116"/>
                  <a:gd name="T3" fmla="*/ 60 h 72"/>
                  <a:gd name="T4" fmla="*/ 80 w 116"/>
                  <a:gd name="T5" fmla="*/ 70 h 72"/>
                  <a:gd name="T6" fmla="*/ 72 w 116"/>
                  <a:gd name="T7" fmla="*/ 72 h 72"/>
                  <a:gd name="T8" fmla="*/ 62 w 116"/>
                  <a:gd name="T9" fmla="*/ 72 h 72"/>
                  <a:gd name="T10" fmla="*/ 42 w 116"/>
                  <a:gd name="T11" fmla="*/ 68 h 72"/>
                  <a:gd name="T12" fmla="*/ 54 w 116"/>
                  <a:gd name="T13" fmla="*/ 56 h 72"/>
                  <a:gd name="T14" fmla="*/ 64 w 116"/>
                  <a:gd name="T15" fmla="*/ 60 h 72"/>
                  <a:gd name="T16" fmla="*/ 72 w 116"/>
                  <a:gd name="T17" fmla="*/ 60 h 72"/>
                  <a:gd name="T18" fmla="*/ 90 w 116"/>
                  <a:gd name="T19" fmla="*/ 54 h 72"/>
                  <a:gd name="T20" fmla="*/ 74 w 116"/>
                  <a:gd name="T21" fmla="*/ 46 h 72"/>
                  <a:gd name="T22" fmla="*/ 58 w 116"/>
                  <a:gd name="T23" fmla="*/ 36 h 72"/>
                  <a:gd name="T24" fmla="*/ 38 w 116"/>
                  <a:gd name="T25" fmla="*/ 44 h 72"/>
                  <a:gd name="T26" fmla="*/ 28 w 116"/>
                  <a:gd name="T27" fmla="*/ 46 h 72"/>
                  <a:gd name="T28" fmla="*/ 20 w 116"/>
                  <a:gd name="T29" fmla="*/ 46 h 72"/>
                  <a:gd name="T30" fmla="*/ 6 w 116"/>
                  <a:gd name="T31" fmla="*/ 42 h 72"/>
                  <a:gd name="T32" fmla="*/ 2 w 116"/>
                  <a:gd name="T33" fmla="*/ 38 h 72"/>
                  <a:gd name="T34" fmla="*/ 0 w 116"/>
                  <a:gd name="T35" fmla="*/ 30 h 72"/>
                  <a:gd name="T36" fmla="*/ 0 w 116"/>
                  <a:gd name="T37" fmla="*/ 26 h 72"/>
                  <a:gd name="T38" fmla="*/ 16 w 116"/>
                  <a:gd name="T39" fmla="*/ 12 h 72"/>
                  <a:gd name="T40" fmla="*/ 12 w 116"/>
                  <a:gd name="T41" fmla="*/ 8 h 72"/>
                  <a:gd name="T42" fmla="*/ 18 w 116"/>
                  <a:gd name="T43" fmla="*/ 4 h 72"/>
                  <a:gd name="T44" fmla="*/ 22 w 116"/>
                  <a:gd name="T45" fmla="*/ 8 h 72"/>
                  <a:gd name="T46" fmla="*/ 34 w 116"/>
                  <a:gd name="T47" fmla="*/ 2 h 72"/>
                  <a:gd name="T48" fmla="*/ 42 w 116"/>
                  <a:gd name="T49" fmla="*/ 0 h 72"/>
                  <a:gd name="T50" fmla="*/ 64 w 116"/>
                  <a:gd name="T51" fmla="*/ 2 h 72"/>
                  <a:gd name="T52" fmla="*/ 54 w 116"/>
                  <a:gd name="T53" fmla="*/ 10 h 72"/>
                  <a:gd name="T54" fmla="*/ 48 w 116"/>
                  <a:gd name="T55" fmla="*/ 8 h 72"/>
                  <a:gd name="T56" fmla="*/ 42 w 116"/>
                  <a:gd name="T57" fmla="*/ 8 h 72"/>
                  <a:gd name="T58" fmla="*/ 30 w 116"/>
                  <a:gd name="T59" fmla="*/ 12 h 72"/>
                  <a:gd name="T60" fmla="*/ 42 w 116"/>
                  <a:gd name="T61" fmla="*/ 18 h 72"/>
                  <a:gd name="T62" fmla="*/ 56 w 116"/>
                  <a:gd name="T63" fmla="*/ 26 h 72"/>
                  <a:gd name="T64" fmla="*/ 70 w 116"/>
                  <a:gd name="T65" fmla="*/ 20 h 72"/>
                  <a:gd name="T66" fmla="*/ 82 w 116"/>
                  <a:gd name="T67" fmla="*/ 18 h 72"/>
                  <a:gd name="T68" fmla="*/ 94 w 116"/>
                  <a:gd name="T69" fmla="*/ 18 h 72"/>
                  <a:gd name="T70" fmla="*/ 104 w 116"/>
                  <a:gd name="T71" fmla="*/ 22 h 72"/>
                  <a:gd name="T72" fmla="*/ 112 w 116"/>
                  <a:gd name="T73" fmla="*/ 32 h 72"/>
                  <a:gd name="T74" fmla="*/ 114 w 116"/>
                  <a:gd name="T75" fmla="*/ 36 h 72"/>
                  <a:gd name="T76" fmla="*/ 112 w 116"/>
                  <a:gd name="T77" fmla="*/ 44 h 72"/>
                  <a:gd name="T78" fmla="*/ 104 w 116"/>
                  <a:gd name="T79" fmla="*/ 54 h 72"/>
                  <a:gd name="T80" fmla="*/ 116 w 116"/>
                  <a:gd name="T81" fmla="*/ 60 h 72"/>
                  <a:gd name="T82" fmla="*/ 108 w 116"/>
                  <a:gd name="T83" fmla="*/ 66 h 72"/>
                  <a:gd name="T84" fmla="*/ 22 w 116"/>
                  <a:gd name="T85" fmla="*/ 16 h 72"/>
                  <a:gd name="T86" fmla="*/ 18 w 116"/>
                  <a:gd name="T87" fmla="*/ 20 h 72"/>
                  <a:gd name="T88" fmla="*/ 16 w 116"/>
                  <a:gd name="T89" fmla="*/ 24 h 72"/>
                  <a:gd name="T90" fmla="*/ 20 w 116"/>
                  <a:gd name="T91" fmla="*/ 32 h 72"/>
                  <a:gd name="T92" fmla="*/ 24 w 116"/>
                  <a:gd name="T93" fmla="*/ 34 h 72"/>
                  <a:gd name="T94" fmla="*/ 30 w 116"/>
                  <a:gd name="T95" fmla="*/ 36 h 72"/>
                  <a:gd name="T96" fmla="*/ 48 w 116"/>
                  <a:gd name="T97" fmla="*/ 30 h 72"/>
                  <a:gd name="T98" fmla="*/ 36 w 116"/>
                  <a:gd name="T99" fmla="*/ 22 h 72"/>
                  <a:gd name="T100" fmla="*/ 22 w 116"/>
                  <a:gd name="T101" fmla="*/ 16 h 72"/>
                  <a:gd name="T102" fmla="*/ 96 w 116"/>
                  <a:gd name="T103" fmla="*/ 50 h 72"/>
                  <a:gd name="T104" fmla="*/ 96 w 116"/>
                  <a:gd name="T105" fmla="*/ 50 h 72"/>
                  <a:gd name="T106" fmla="*/ 100 w 116"/>
                  <a:gd name="T107" fmla="*/ 38 h 72"/>
                  <a:gd name="T108" fmla="*/ 98 w 116"/>
                  <a:gd name="T109" fmla="*/ 34 h 72"/>
                  <a:gd name="T110" fmla="*/ 94 w 116"/>
                  <a:gd name="T111" fmla="*/ 30 h 72"/>
                  <a:gd name="T112" fmla="*/ 82 w 116"/>
                  <a:gd name="T113" fmla="*/ 26 h 72"/>
                  <a:gd name="T114" fmla="*/ 76 w 116"/>
                  <a:gd name="T115" fmla="*/ 28 h 72"/>
                  <a:gd name="T116" fmla="*/ 66 w 116"/>
                  <a:gd name="T117" fmla="*/ 32 h 72"/>
                  <a:gd name="T118" fmla="*/ 80 w 116"/>
                  <a:gd name="T119" fmla="*/ 40 h 72"/>
                  <a:gd name="T120" fmla="*/ 96 w 116"/>
                  <a:gd name="T121" fmla="*/ 5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6" h="72">
                    <a:moveTo>
                      <a:pt x="108" y="66"/>
                    </a:moveTo>
                    <a:lnTo>
                      <a:pt x="108" y="66"/>
                    </a:lnTo>
                    <a:lnTo>
                      <a:pt x="98" y="60"/>
                    </a:lnTo>
                    <a:lnTo>
                      <a:pt x="98" y="60"/>
                    </a:lnTo>
                    <a:lnTo>
                      <a:pt x="90" y="66"/>
                    </a:lnTo>
                    <a:lnTo>
                      <a:pt x="80" y="70"/>
                    </a:lnTo>
                    <a:lnTo>
                      <a:pt x="80" y="70"/>
                    </a:lnTo>
                    <a:lnTo>
                      <a:pt x="72" y="72"/>
                    </a:lnTo>
                    <a:lnTo>
                      <a:pt x="62" y="72"/>
                    </a:lnTo>
                    <a:lnTo>
                      <a:pt x="62" y="72"/>
                    </a:lnTo>
                    <a:lnTo>
                      <a:pt x="52" y="72"/>
                    </a:lnTo>
                    <a:lnTo>
                      <a:pt x="42" y="68"/>
                    </a:lnTo>
                    <a:lnTo>
                      <a:pt x="42" y="68"/>
                    </a:lnTo>
                    <a:lnTo>
                      <a:pt x="54" y="56"/>
                    </a:lnTo>
                    <a:lnTo>
                      <a:pt x="54" y="56"/>
                    </a:lnTo>
                    <a:lnTo>
                      <a:pt x="64" y="60"/>
                    </a:lnTo>
                    <a:lnTo>
                      <a:pt x="72" y="60"/>
                    </a:lnTo>
                    <a:lnTo>
                      <a:pt x="72" y="60"/>
                    </a:lnTo>
                    <a:lnTo>
                      <a:pt x="82" y="58"/>
                    </a:lnTo>
                    <a:lnTo>
                      <a:pt x="90" y="54"/>
                    </a:lnTo>
                    <a:lnTo>
                      <a:pt x="90" y="54"/>
                    </a:lnTo>
                    <a:lnTo>
                      <a:pt x="74" y="46"/>
                    </a:lnTo>
                    <a:lnTo>
                      <a:pt x="74" y="46"/>
                    </a:lnTo>
                    <a:lnTo>
                      <a:pt x="58" y="36"/>
                    </a:lnTo>
                    <a:lnTo>
                      <a:pt x="58" y="36"/>
                    </a:lnTo>
                    <a:lnTo>
                      <a:pt x="38" y="44"/>
                    </a:lnTo>
                    <a:lnTo>
                      <a:pt x="38" y="44"/>
                    </a:lnTo>
                    <a:lnTo>
                      <a:pt x="28" y="46"/>
                    </a:lnTo>
                    <a:lnTo>
                      <a:pt x="20" y="46"/>
                    </a:lnTo>
                    <a:lnTo>
                      <a:pt x="20" y="46"/>
                    </a:lnTo>
                    <a:lnTo>
                      <a:pt x="12" y="44"/>
                    </a:lnTo>
                    <a:lnTo>
                      <a:pt x="6" y="42"/>
                    </a:lnTo>
                    <a:lnTo>
                      <a:pt x="6" y="42"/>
                    </a:lnTo>
                    <a:lnTo>
                      <a:pt x="2" y="38"/>
                    </a:lnTo>
                    <a:lnTo>
                      <a:pt x="0" y="34"/>
                    </a:lnTo>
                    <a:lnTo>
                      <a:pt x="0" y="30"/>
                    </a:lnTo>
                    <a:lnTo>
                      <a:pt x="0" y="26"/>
                    </a:lnTo>
                    <a:lnTo>
                      <a:pt x="0" y="26"/>
                    </a:lnTo>
                    <a:lnTo>
                      <a:pt x="6" y="18"/>
                    </a:lnTo>
                    <a:lnTo>
                      <a:pt x="16" y="12"/>
                    </a:lnTo>
                    <a:lnTo>
                      <a:pt x="16" y="12"/>
                    </a:lnTo>
                    <a:lnTo>
                      <a:pt x="12" y="8"/>
                    </a:lnTo>
                    <a:lnTo>
                      <a:pt x="12" y="8"/>
                    </a:lnTo>
                    <a:lnTo>
                      <a:pt x="18" y="4"/>
                    </a:lnTo>
                    <a:lnTo>
                      <a:pt x="18" y="4"/>
                    </a:lnTo>
                    <a:lnTo>
                      <a:pt x="22" y="8"/>
                    </a:lnTo>
                    <a:lnTo>
                      <a:pt x="22" y="8"/>
                    </a:lnTo>
                    <a:lnTo>
                      <a:pt x="34" y="2"/>
                    </a:lnTo>
                    <a:lnTo>
                      <a:pt x="42" y="0"/>
                    </a:lnTo>
                    <a:lnTo>
                      <a:pt x="42" y="0"/>
                    </a:lnTo>
                    <a:lnTo>
                      <a:pt x="54" y="0"/>
                    </a:lnTo>
                    <a:lnTo>
                      <a:pt x="64" y="2"/>
                    </a:lnTo>
                    <a:lnTo>
                      <a:pt x="64" y="2"/>
                    </a:lnTo>
                    <a:lnTo>
                      <a:pt x="54" y="10"/>
                    </a:lnTo>
                    <a:lnTo>
                      <a:pt x="54" y="10"/>
                    </a:lnTo>
                    <a:lnTo>
                      <a:pt x="48" y="8"/>
                    </a:lnTo>
                    <a:lnTo>
                      <a:pt x="42" y="8"/>
                    </a:lnTo>
                    <a:lnTo>
                      <a:pt x="42" y="8"/>
                    </a:lnTo>
                    <a:lnTo>
                      <a:pt x="30" y="12"/>
                    </a:lnTo>
                    <a:lnTo>
                      <a:pt x="30" y="12"/>
                    </a:lnTo>
                    <a:lnTo>
                      <a:pt x="42" y="18"/>
                    </a:lnTo>
                    <a:lnTo>
                      <a:pt x="42" y="18"/>
                    </a:lnTo>
                    <a:lnTo>
                      <a:pt x="56" y="26"/>
                    </a:lnTo>
                    <a:lnTo>
                      <a:pt x="56" y="26"/>
                    </a:lnTo>
                    <a:lnTo>
                      <a:pt x="70" y="20"/>
                    </a:lnTo>
                    <a:lnTo>
                      <a:pt x="70" y="20"/>
                    </a:lnTo>
                    <a:lnTo>
                      <a:pt x="82" y="18"/>
                    </a:lnTo>
                    <a:lnTo>
                      <a:pt x="82" y="18"/>
                    </a:lnTo>
                    <a:lnTo>
                      <a:pt x="94" y="18"/>
                    </a:lnTo>
                    <a:lnTo>
                      <a:pt x="94" y="18"/>
                    </a:lnTo>
                    <a:lnTo>
                      <a:pt x="104" y="22"/>
                    </a:lnTo>
                    <a:lnTo>
                      <a:pt x="104" y="22"/>
                    </a:lnTo>
                    <a:lnTo>
                      <a:pt x="110" y="28"/>
                    </a:lnTo>
                    <a:lnTo>
                      <a:pt x="112" y="32"/>
                    </a:lnTo>
                    <a:lnTo>
                      <a:pt x="114" y="36"/>
                    </a:lnTo>
                    <a:lnTo>
                      <a:pt x="114" y="36"/>
                    </a:lnTo>
                    <a:lnTo>
                      <a:pt x="114" y="40"/>
                    </a:lnTo>
                    <a:lnTo>
                      <a:pt x="112" y="44"/>
                    </a:lnTo>
                    <a:lnTo>
                      <a:pt x="104" y="54"/>
                    </a:lnTo>
                    <a:lnTo>
                      <a:pt x="104" y="54"/>
                    </a:lnTo>
                    <a:lnTo>
                      <a:pt x="116" y="60"/>
                    </a:lnTo>
                    <a:lnTo>
                      <a:pt x="116" y="60"/>
                    </a:lnTo>
                    <a:lnTo>
                      <a:pt x="108" y="66"/>
                    </a:lnTo>
                    <a:lnTo>
                      <a:pt x="108" y="66"/>
                    </a:lnTo>
                    <a:close/>
                    <a:moveTo>
                      <a:pt x="22" y="16"/>
                    </a:moveTo>
                    <a:lnTo>
                      <a:pt x="22" y="16"/>
                    </a:lnTo>
                    <a:lnTo>
                      <a:pt x="22" y="16"/>
                    </a:lnTo>
                    <a:lnTo>
                      <a:pt x="18" y="20"/>
                    </a:lnTo>
                    <a:lnTo>
                      <a:pt x="16" y="24"/>
                    </a:lnTo>
                    <a:lnTo>
                      <a:pt x="16" y="24"/>
                    </a:lnTo>
                    <a:lnTo>
                      <a:pt x="16" y="30"/>
                    </a:lnTo>
                    <a:lnTo>
                      <a:pt x="20" y="32"/>
                    </a:lnTo>
                    <a:lnTo>
                      <a:pt x="20" y="32"/>
                    </a:lnTo>
                    <a:lnTo>
                      <a:pt x="24" y="34"/>
                    </a:lnTo>
                    <a:lnTo>
                      <a:pt x="30" y="36"/>
                    </a:lnTo>
                    <a:lnTo>
                      <a:pt x="30" y="36"/>
                    </a:lnTo>
                    <a:lnTo>
                      <a:pt x="38" y="34"/>
                    </a:lnTo>
                    <a:lnTo>
                      <a:pt x="48" y="30"/>
                    </a:lnTo>
                    <a:lnTo>
                      <a:pt x="48" y="30"/>
                    </a:lnTo>
                    <a:lnTo>
                      <a:pt x="36" y="22"/>
                    </a:lnTo>
                    <a:lnTo>
                      <a:pt x="36" y="22"/>
                    </a:lnTo>
                    <a:lnTo>
                      <a:pt x="22" y="16"/>
                    </a:lnTo>
                    <a:lnTo>
                      <a:pt x="22" y="16"/>
                    </a:lnTo>
                    <a:close/>
                    <a:moveTo>
                      <a:pt x="96" y="50"/>
                    </a:moveTo>
                    <a:lnTo>
                      <a:pt x="96" y="50"/>
                    </a:lnTo>
                    <a:lnTo>
                      <a:pt x="96" y="50"/>
                    </a:lnTo>
                    <a:lnTo>
                      <a:pt x="100" y="44"/>
                    </a:lnTo>
                    <a:lnTo>
                      <a:pt x="100" y="38"/>
                    </a:lnTo>
                    <a:lnTo>
                      <a:pt x="100" y="38"/>
                    </a:lnTo>
                    <a:lnTo>
                      <a:pt x="98" y="34"/>
                    </a:lnTo>
                    <a:lnTo>
                      <a:pt x="94" y="30"/>
                    </a:lnTo>
                    <a:lnTo>
                      <a:pt x="94" y="30"/>
                    </a:lnTo>
                    <a:lnTo>
                      <a:pt x="88" y="28"/>
                    </a:lnTo>
                    <a:lnTo>
                      <a:pt x="82" y="26"/>
                    </a:lnTo>
                    <a:lnTo>
                      <a:pt x="82" y="26"/>
                    </a:lnTo>
                    <a:lnTo>
                      <a:pt x="76" y="28"/>
                    </a:lnTo>
                    <a:lnTo>
                      <a:pt x="66" y="32"/>
                    </a:lnTo>
                    <a:lnTo>
                      <a:pt x="66" y="32"/>
                    </a:lnTo>
                    <a:lnTo>
                      <a:pt x="80" y="40"/>
                    </a:lnTo>
                    <a:lnTo>
                      <a:pt x="80" y="40"/>
                    </a:lnTo>
                    <a:lnTo>
                      <a:pt x="96" y="50"/>
                    </a:lnTo>
                    <a:lnTo>
                      <a:pt x="96" y="50"/>
                    </a:lnTo>
                    <a:close/>
                  </a:path>
                </a:pathLst>
              </a:custGeom>
              <a:solidFill>
                <a:srgbClr val="8057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3" name="Freeform 85"/>
              <p:cNvSpPr>
                <a:spLocks/>
              </p:cNvSpPr>
              <p:nvPr/>
            </p:nvSpPr>
            <p:spPr bwMode="auto">
              <a:xfrm>
                <a:off x="6218961" y="3655378"/>
                <a:ext cx="502576" cy="246088"/>
              </a:xfrm>
              <a:custGeom>
                <a:avLst/>
                <a:gdLst>
                  <a:gd name="T0" fmla="*/ 132 w 290"/>
                  <a:gd name="T1" fmla="*/ 6 h 142"/>
                  <a:gd name="T2" fmla="*/ 132 w 290"/>
                  <a:gd name="T3" fmla="*/ 6 h 142"/>
                  <a:gd name="T4" fmla="*/ 104 w 290"/>
                  <a:gd name="T5" fmla="*/ 12 h 142"/>
                  <a:gd name="T6" fmla="*/ 78 w 290"/>
                  <a:gd name="T7" fmla="*/ 22 h 142"/>
                  <a:gd name="T8" fmla="*/ 54 w 290"/>
                  <a:gd name="T9" fmla="*/ 32 h 142"/>
                  <a:gd name="T10" fmla="*/ 34 w 290"/>
                  <a:gd name="T11" fmla="*/ 44 h 142"/>
                  <a:gd name="T12" fmla="*/ 18 w 290"/>
                  <a:gd name="T13" fmla="*/ 56 h 142"/>
                  <a:gd name="T14" fmla="*/ 8 w 290"/>
                  <a:gd name="T15" fmla="*/ 70 h 142"/>
                  <a:gd name="T16" fmla="*/ 4 w 290"/>
                  <a:gd name="T17" fmla="*/ 78 h 142"/>
                  <a:gd name="T18" fmla="*/ 2 w 290"/>
                  <a:gd name="T19" fmla="*/ 84 h 142"/>
                  <a:gd name="T20" fmla="*/ 0 w 290"/>
                  <a:gd name="T21" fmla="*/ 92 h 142"/>
                  <a:gd name="T22" fmla="*/ 2 w 290"/>
                  <a:gd name="T23" fmla="*/ 98 h 142"/>
                  <a:gd name="T24" fmla="*/ 2 w 290"/>
                  <a:gd name="T25" fmla="*/ 98 h 142"/>
                  <a:gd name="T26" fmla="*/ 4 w 290"/>
                  <a:gd name="T27" fmla="*/ 104 h 142"/>
                  <a:gd name="T28" fmla="*/ 6 w 290"/>
                  <a:gd name="T29" fmla="*/ 110 h 142"/>
                  <a:gd name="T30" fmla="*/ 12 w 290"/>
                  <a:gd name="T31" fmla="*/ 116 h 142"/>
                  <a:gd name="T32" fmla="*/ 18 w 290"/>
                  <a:gd name="T33" fmla="*/ 122 h 142"/>
                  <a:gd name="T34" fmla="*/ 32 w 290"/>
                  <a:gd name="T35" fmla="*/ 130 h 142"/>
                  <a:gd name="T36" fmla="*/ 52 w 290"/>
                  <a:gd name="T37" fmla="*/ 136 h 142"/>
                  <a:gd name="T38" fmla="*/ 74 w 290"/>
                  <a:gd name="T39" fmla="*/ 140 h 142"/>
                  <a:gd name="T40" fmla="*/ 100 w 290"/>
                  <a:gd name="T41" fmla="*/ 142 h 142"/>
                  <a:gd name="T42" fmla="*/ 128 w 290"/>
                  <a:gd name="T43" fmla="*/ 140 h 142"/>
                  <a:gd name="T44" fmla="*/ 158 w 290"/>
                  <a:gd name="T45" fmla="*/ 136 h 142"/>
                  <a:gd name="T46" fmla="*/ 158 w 290"/>
                  <a:gd name="T47" fmla="*/ 136 h 142"/>
                  <a:gd name="T48" fmla="*/ 186 w 290"/>
                  <a:gd name="T49" fmla="*/ 130 h 142"/>
                  <a:gd name="T50" fmla="*/ 212 w 290"/>
                  <a:gd name="T51" fmla="*/ 122 h 142"/>
                  <a:gd name="T52" fmla="*/ 236 w 290"/>
                  <a:gd name="T53" fmla="*/ 110 h 142"/>
                  <a:gd name="T54" fmla="*/ 256 w 290"/>
                  <a:gd name="T55" fmla="*/ 98 h 142"/>
                  <a:gd name="T56" fmla="*/ 272 w 290"/>
                  <a:gd name="T57" fmla="*/ 86 h 142"/>
                  <a:gd name="T58" fmla="*/ 282 w 290"/>
                  <a:gd name="T59" fmla="*/ 72 h 142"/>
                  <a:gd name="T60" fmla="*/ 286 w 290"/>
                  <a:gd name="T61" fmla="*/ 66 h 142"/>
                  <a:gd name="T62" fmla="*/ 288 w 290"/>
                  <a:gd name="T63" fmla="*/ 58 h 142"/>
                  <a:gd name="T64" fmla="*/ 290 w 290"/>
                  <a:gd name="T65" fmla="*/ 52 h 142"/>
                  <a:gd name="T66" fmla="*/ 290 w 290"/>
                  <a:gd name="T67" fmla="*/ 44 h 142"/>
                  <a:gd name="T68" fmla="*/ 290 w 290"/>
                  <a:gd name="T69" fmla="*/ 44 h 142"/>
                  <a:gd name="T70" fmla="*/ 288 w 290"/>
                  <a:gd name="T71" fmla="*/ 38 h 142"/>
                  <a:gd name="T72" fmla="*/ 284 w 290"/>
                  <a:gd name="T73" fmla="*/ 32 h 142"/>
                  <a:gd name="T74" fmla="*/ 278 w 290"/>
                  <a:gd name="T75" fmla="*/ 26 h 142"/>
                  <a:gd name="T76" fmla="*/ 272 w 290"/>
                  <a:gd name="T77" fmla="*/ 20 h 142"/>
                  <a:gd name="T78" fmla="*/ 258 w 290"/>
                  <a:gd name="T79" fmla="*/ 12 h 142"/>
                  <a:gd name="T80" fmla="*/ 238 w 290"/>
                  <a:gd name="T81" fmla="*/ 6 h 142"/>
                  <a:gd name="T82" fmla="*/ 216 w 290"/>
                  <a:gd name="T83" fmla="*/ 2 h 142"/>
                  <a:gd name="T84" fmla="*/ 190 w 290"/>
                  <a:gd name="T85" fmla="*/ 0 h 142"/>
                  <a:gd name="T86" fmla="*/ 162 w 290"/>
                  <a:gd name="T87" fmla="*/ 2 h 142"/>
                  <a:gd name="T88" fmla="*/ 132 w 290"/>
                  <a:gd name="T89" fmla="*/ 6 h 142"/>
                  <a:gd name="T90" fmla="*/ 132 w 290"/>
                  <a:gd name="T91" fmla="*/ 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90" h="142">
                    <a:moveTo>
                      <a:pt x="132" y="6"/>
                    </a:moveTo>
                    <a:lnTo>
                      <a:pt x="132" y="6"/>
                    </a:lnTo>
                    <a:lnTo>
                      <a:pt x="104" y="12"/>
                    </a:lnTo>
                    <a:lnTo>
                      <a:pt x="78" y="22"/>
                    </a:lnTo>
                    <a:lnTo>
                      <a:pt x="54" y="32"/>
                    </a:lnTo>
                    <a:lnTo>
                      <a:pt x="34" y="44"/>
                    </a:lnTo>
                    <a:lnTo>
                      <a:pt x="18" y="56"/>
                    </a:lnTo>
                    <a:lnTo>
                      <a:pt x="8" y="70"/>
                    </a:lnTo>
                    <a:lnTo>
                      <a:pt x="4" y="78"/>
                    </a:lnTo>
                    <a:lnTo>
                      <a:pt x="2" y="84"/>
                    </a:lnTo>
                    <a:lnTo>
                      <a:pt x="0" y="92"/>
                    </a:lnTo>
                    <a:lnTo>
                      <a:pt x="2" y="98"/>
                    </a:lnTo>
                    <a:lnTo>
                      <a:pt x="2" y="98"/>
                    </a:lnTo>
                    <a:lnTo>
                      <a:pt x="4" y="104"/>
                    </a:lnTo>
                    <a:lnTo>
                      <a:pt x="6" y="110"/>
                    </a:lnTo>
                    <a:lnTo>
                      <a:pt x="12" y="116"/>
                    </a:lnTo>
                    <a:lnTo>
                      <a:pt x="18" y="122"/>
                    </a:lnTo>
                    <a:lnTo>
                      <a:pt x="32" y="130"/>
                    </a:lnTo>
                    <a:lnTo>
                      <a:pt x="52" y="136"/>
                    </a:lnTo>
                    <a:lnTo>
                      <a:pt x="74" y="140"/>
                    </a:lnTo>
                    <a:lnTo>
                      <a:pt x="100" y="142"/>
                    </a:lnTo>
                    <a:lnTo>
                      <a:pt x="128" y="140"/>
                    </a:lnTo>
                    <a:lnTo>
                      <a:pt x="158" y="136"/>
                    </a:lnTo>
                    <a:lnTo>
                      <a:pt x="158" y="136"/>
                    </a:lnTo>
                    <a:lnTo>
                      <a:pt x="186" y="130"/>
                    </a:lnTo>
                    <a:lnTo>
                      <a:pt x="212" y="122"/>
                    </a:lnTo>
                    <a:lnTo>
                      <a:pt x="236" y="110"/>
                    </a:lnTo>
                    <a:lnTo>
                      <a:pt x="256" y="98"/>
                    </a:lnTo>
                    <a:lnTo>
                      <a:pt x="272" y="86"/>
                    </a:lnTo>
                    <a:lnTo>
                      <a:pt x="282" y="72"/>
                    </a:lnTo>
                    <a:lnTo>
                      <a:pt x="286" y="66"/>
                    </a:lnTo>
                    <a:lnTo>
                      <a:pt x="288" y="58"/>
                    </a:lnTo>
                    <a:lnTo>
                      <a:pt x="290" y="52"/>
                    </a:lnTo>
                    <a:lnTo>
                      <a:pt x="290" y="44"/>
                    </a:lnTo>
                    <a:lnTo>
                      <a:pt x="290" y="44"/>
                    </a:lnTo>
                    <a:lnTo>
                      <a:pt x="288" y="38"/>
                    </a:lnTo>
                    <a:lnTo>
                      <a:pt x="284" y="32"/>
                    </a:lnTo>
                    <a:lnTo>
                      <a:pt x="278" y="26"/>
                    </a:lnTo>
                    <a:lnTo>
                      <a:pt x="272" y="20"/>
                    </a:lnTo>
                    <a:lnTo>
                      <a:pt x="258" y="12"/>
                    </a:lnTo>
                    <a:lnTo>
                      <a:pt x="238" y="6"/>
                    </a:lnTo>
                    <a:lnTo>
                      <a:pt x="216" y="2"/>
                    </a:lnTo>
                    <a:lnTo>
                      <a:pt x="190" y="0"/>
                    </a:lnTo>
                    <a:lnTo>
                      <a:pt x="162" y="2"/>
                    </a:lnTo>
                    <a:lnTo>
                      <a:pt x="132" y="6"/>
                    </a:lnTo>
                    <a:lnTo>
                      <a:pt x="132" y="6"/>
                    </a:lnTo>
                    <a:close/>
                  </a:path>
                </a:pathLst>
              </a:custGeom>
              <a:solidFill>
                <a:srgbClr val="ED9C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4" name="Freeform 86"/>
              <p:cNvSpPr>
                <a:spLocks/>
              </p:cNvSpPr>
              <p:nvPr/>
            </p:nvSpPr>
            <p:spPr bwMode="auto">
              <a:xfrm>
                <a:off x="6250155" y="3676174"/>
                <a:ext cx="436721" cy="183700"/>
              </a:xfrm>
              <a:custGeom>
                <a:avLst/>
                <a:gdLst>
                  <a:gd name="T0" fmla="*/ 118 w 252"/>
                  <a:gd name="T1" fmla="*/ 6 h 106"/>
                  <a:gd name="T2" fmla="*/ 118 w 252"/>
                  <a:gd name="T3" fmla="*/ 6 h 106"/>
                  <a:gd name="T4" fmla="*/ 94 w 252"/>
                  <a:gd name="T5" fmla="*/ 10 h 106"/>
                  <a:gd name="T6" fmla="*/ 70 w 252"/>
                  <a:gd name="T7" fmla="*/ 18 h 106"/>
                  <a:gd name="T8" fmla="*/ 48 w 252"/>
                  <a:gd name="T9" fmla="*/ 28 h 106"/>
                  <a:gd name="T10" fmla="*/ 26 w 252"/>
                  <a:gd name="T11" fmla="*/ 40 h 106"/>
                  <a:gd name="T12" fmla="*/ 26 w 252"/>
                  <a:gd name="T13" fmla="*/ 40 h 106"/>
                  <a:gd name="T14" fmla="*/ 18 w 252"/>
                  <a:gd name="T15" fmla="*/ 48 h 106"/>
                  <a:gd name="T16" fmla="*/ 10 w 252"/>
                  <a:gd name="T17" fmla="*/ 56 h 106"/>
                  <a:gd name="T18" fmla="*/ 2 w 252"/>
                  <a:gd name="T19" fmla="*/ 66 h 106"/>
                  <a:gd name="T20" fmla="*/ 0 w 252"/>
                  <a:gd name="T21" fmla="*/ 72 h 106"/>
                  <a:gd name="T22" fmla="*/ 0 w 252"/>
                  <a:gd name="T23" fmla="*/ 76 h 106"/>
                  <a:gd name="T24" fmla="*/ 0 w 252"/>
                  <a:gd name="T25" fmla="*/ 76 h 106"/>
                  <a:gd name="T26" fmla="*/ 2 w 252"/>
                  <a:gd name="T27" fmla="*/ 82 h 106"/>
                  <a:gd name="T28" fmla="*/ 6 w 252"/>
                  <a:gd name="T29" fmla="*/ 86 h 106"/>
                  <a:gd name="T30" fmla="*/ 16 w 252"/>
                  <a:gd name="T31" fmla="*/ 92 h 106"/>
                  <a:gd name="T32" fmla="*/ 28 w 252"/>
                  <a:gd name="T33" fmla="*/ 98 h 106"/>
                  <a:gd name="T34" fmla="*/ 38 w 252"/>
                  <a:gd name="T35" fmla="*/ 100 h 106"/>
                  <a:gd name="T36" fmla="*/ 38 w 252"/>
                  <a:gd name="T37" fmla="*/ 100 h 106"/>
                  <a:gd name="T38" fmla="*/ 62 w 252"/>
                  <a:gd name="T39" fmla="*/ 104 h 106"/>
                  <a:gd name="T40" fmla="*/ 86 w 252"/>
                  <a:gd name="T41" fmla="*/ 106 h 106"/>
                  <a:gd name="T42" fmla="*/ 112 w 252"/>
                  <a:gd name="T43" fmla="*/ 104 h 106"/>
                  <a:gd name="T44" fmla="*/ 136 w 252"/>
                  <a:gd name="T45" fmla="*/ 100 h 106"/>
                  <a:gd name="T46" fmla="*/ 136 w 252"/>
                  <a:gd name="T47" fmla="*/ 100 h 106"/>
                  <a:gd name="T48" fmla="*/ 160 w 252"/>
                  <a:gd name="T49" fmla="*/ 96 h 106"/>
                  <a:gd name="T50" fmla="*/ 182 w 252"/>
                  <a:gd name="T51" fmla="*/ 88 h 106"/>
                  <a:gd name="T52" fmla="*/ 206 w 252"/>
                  <a:gd name="T53" fmla="*/ 78 h 106"/>
                  <a:gd name="T54" fmla="*/ 226 w 252"/>
                  <a:gd name="T55" fmla="*/ 66 h 106"/>
                  <a:gd name="T56" fmla="*/ 226 w 252"/>
                  <a:gd name="T57" fmla="*/ 66 h 106"/>
                  <a:gd name="T58" fmla="*/ 234 w 252"/>
                  <a:gd name="T59" fmla="*/ 58 h 106"/>
                  <a:gd name="T60" fmla="*/ 244 w 252"/>
                  <a:gd name="T61" fmla="*/ 50 h 106"/>
                  <a:gd name="T62" fmla="*/ 250 w 252"/>
                  <a:gd name="T63" fmla="*/ 40 h 106"/>
                  <a:gd name="T64" fmla="*/ 252 w 252"/>
                  <a:gd name="T65" fmla="*/ 34 h 106"/>
                  <a:gd name="T66" fmla="*/ 252 w 252"/>
                  <a:gd name="T67" fmla="*/ 30 h 106"/>
                  <a:gd name="T68" fmla="*/ 252 w 252"/>
                  <a:gd name="T69" fmla="*/ 30 h 106"/>
                  <a:gd name="T70" fmla="*/ 250 w 252"/>
                  <a:gd name="T71" fmla="*/ 24 h 106"/>
                  <a:gd name="T72" fmla="*/ 248 w 252"/>
                  <a:gd name="T73" fmla="*/ 20 h 106"/>
                  <a:gd name="T74" fmla="*/ 238 w 252"/>
                  <a:gd name="T75" fmla="*/ 14 h 106"/>
                  <a:gd name="T76" fmla="*/ 226 w 252"/>
                  <a:gd name="T77" fmla="*/ 8 h 106"/>
                  <a:gd name="T78" fmla="*/ 216 w 252"/>
                  <a:gd name="T79" fmla="*/ 6 h 106"/>
                  <a:gd name="T80" fmla="*/ 216 w 252"/>
                  <a:gd name="T81" fmla="*/ 6 h 106"/>
                  <a:gd name="T82" fmla="*/ 192 w 252"/>
                  <a:gd name="T83" fmla="*/ 2 h 106"/>
                  <a:gd name="T84" fmla="*/ 166 w 252"/>
                  <a:gd name="T85" fmla="*/ 0 h 106"/>
                  <a:gd name="T86" fmla="*/ 142 w 252"/>
                  <a:gd name="T87" fmla="*/ 2 h 106"/>
                  <a:gd name="T88" fmla="*/ 118 w 252"/>
                  <a:gd name="T89" fmla="*/ 6 h 106"/>
                  <a:gd name="T90" fmla="*/ 118 w 252"/>
                  <a:gd name="T91" fmla="*/ 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52" h="106">
                    <a:moveTo>
                      <a:pt x="118" y="6"/>
                    </a:moveTo>
                    <a:lnTo>
                      <a:pt x="118" y="6"/>
                    </a:lnTo>
                    <a:lnTo>
                      <a:pt x="94" y="10"/>
                    </a:lnTo>
                    <a:lnTo>
                      <a:pt x="70" y="18"/>
                    </a:lnTo>
                    <a:lnTo>
                      <a:pt x="48" y="28"/>
                    </a:lnTo>
                    <a:lnTo>
                      <a:pt x="26" y="40"/>
                    </a:lnTo>
                    <a:lnTo>
                      <a:pt x="26" y="40"/>
                    </a:lnTo>
                    <a:lnTo>
                      <a:pt x="18" y="48"/>
                    </a:lnTo>
                    <a:lnTo>
                      <a:pt x="10" y="56"/>
                    </a:lnTo>
                    <a:lnTo>
                      <a:pt x="2" y="66"/>
                    </a:lnTo>
                    <a:lnTo>
                      <a:pt x="0" y="72"/>
                    </a:lnTo>
                    <a:lnTo>
                      <a:pt x="0" y="76"/>
                    </a:lnTo>
                    <a:lnTo>
                      <a:pt x="0" y="76"/>
                    </a:lnTo>
                    <a:lnTo>
                      <a:pt x="2" y="82"/>
                    </a:lnTo>
                    <a:lnTo>
                      <a:pt x="6" y="86"/>
                    </a:lnTo>
                    <a:lnTo>
                      <a:pt x="16" y="92"/>
                    </a:lnTo>
                    <a:lnTo>
                      <a:pt x="28" y="98"/>
                    </a:lnTo>
                    <a:lnTo>
                      <a:pt x="38" y="100"/>
                    </a:lnTo>
                    <a:lnTo>
                      <a:pt x="38" y="100"/>
                    </a:lnTo>
                    <a:lnTo>
                      <a:pt x="62" y="104"/>
                    </a:lnTo>
                    <a:lnTo>
                      <a:pt x="86" y="106"/>
                    </a:lnTo>
                    <a:lnTo>
                      <a:pt x="112" y="104"/>
                    </a:lnTo>
                    <a:lnTo>
                      <a:pt x="136" y="100"/>
                    </a:lnTo>
                    <a:lnTo>
                      <a:pt x="136" y="100"/>
                    </a:lnTo>
                    <a:lnTo>
                      <a:pt x="160" y="96"/>
                    </a:lnTo>
                    <a:lnTo>
                      <a:pt x="182" y="88"/>
                    </a:lnTo>
                    <a:lnTo>
                      <a:pt x="206" y="78"/>
                    </a:lnTo>
                    <a:lnTo>
                      <a:pt x="226" y="66"/>
                    </a:lnTo>
                    <a:lnTo>
                      <a:pt x="226" y="66"/>
                    </a:lnTo>
                    <a:lnTo>
                      <a:pt x="234" y="58"/>
                    </a:lnTo>
                    <a:lnTo>
                      <a:pt x="244" y="50"/>
                    </a:lnTo>
                    <a:lnTo>
                      <a:pt x="250" y="40"/>
                    </a:lnTo>
                    <a:lnTo>
                      <a:pt x="252" y="34"/>
                    </a:lnTo>
                    <a:lnTo>
                      <a:pt x="252" y="30"/>
                    </a:lnTo>
                    <a:lnTo>
                      <a:pt x="252" y="30"/>
                    </a:lnTo>
                    <a:lnTo>
                      <a:pt x="250" y="24"/>
                    </a:lnTo>
                    <a:lnTo>
                      <a:pt x="248" y="20"/>
                    </a:lnTo>
                    <a:lnTo>
                      <a:pt x="238" y="14"/>
                    </a:lnTo>
                    <a:lnTo>
                      <a:pt x="226" y="8"/>
                    </a:lnTo>
                    <a:lnTo>
                      <a:pt x="216" y="6"/>
                    </a:lnTo>
                    <a:lnTo>
                      <a:pt x="216" y="6"/>
                    </a:lnTo>
                    <a:lnTo>
                      <a:pt x="192" y="2"/>
                    </a:lnTo>
                    <a:lnTo>
                      <a:pt x="166" y="0"/>
                    </a:lnTo>
                    <a:lnTo>
                      <a:pt x="142" y="2"/>
                    </a:lnTo>
                    <a:lnTo>
                      <a:pt x="118" y="6"/>
                    </a:lnTo>
                    <a:lnTo>
                      <a:pt x="118" y="6"/>
                    </a:lnTo>
                    <a:close/>
                  </a:path>
                </a:pathLst>
              </a:custGeom>
              <a:solidFill>
                <a:srgbClr val="D48B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5" name="Freeform 87"/>
              <p:cNvSpPr>
                <a:spLocks/>
              </p:cNvSpPr>
              <p:nvPr/>
            </p:nvSpPr>
            <p:spPr bwMode="auto">
              <a:xfrm>
                <a:off x="6222427" y="3738563"/>
                <a:ext cx="509508" cy="207962"/>
              </a:xfrm>
              <a:custGeom>
                <a:avLst/>
                <a:gdLst>
                  <a:gd name="T0" fmla="*/ 266 w 294"/>
                  <a:gd name="T1" fmla="*/ 32 h 120"/>
                  <a:gd name="T2" fmla="*/ 242 w 294"/>
                  <a:gd name="T3" fmla="*/ 50 h 120"/>
                  <a:gd name="T4" fmla="*/ 218 w 294"/>
                  <a:gd name="T5" fmla="*/ 62 h 120"/>
                  <a:gd name="T6" fmla="*/ 192 w 294"/>
                  <a:gd name="T7" fmla="*/ 72 h 120"/>
                  <a:gd name="T8" fmla="*/ 166 w 294"/>
                  <a:gd name="T9" fmla="*/ 78 h 120"/>
                  <a:gd name="T10" fmla="*/ 154 w 294"/>
                  <a:gd name="T11" fmla="*/ 82 h 120"/>
                  <a:gd name="T12" fmla="*/ 140 w 294"/>
                  <a:gd name="T13" fmla="*/ 84 h 120"/>
                  <a:gd name="T14" fmla="*/ 114 w 294"/>
                  <a:gd name="T15" fmla="*/ 86 h 120"/>
                  <a:gd name="T16" fmla="*/ 86 w 294"/>
                  <a:gd name="T17" fmla="*/ 86 h 120"/>
                  <a:gd name="T18" fmla="*/ 60 w 294"/>
                  <a:gd name="T19" fmla="*/ 84 h 120"/>
                  <a:gd name="T20" fmla="*/ 44 w 294"/>
                  <a:gd name="T21" fmla="*/ 80 h 120"/>
                  <a:gd name="T22" fmla="*/ 30 w 294"/>
                  <a:gd name="T23" fmla="*/ 76 h 120"/>
                  <a:gd name="T24" fmla="*/ 12 w 294"/>
                  <a:gd name="T25" fmla="*/ 66 h 120"/>
                  <a:gd name="T26" fmla="*/ 0 w 294"/>
                  <a:gd name="T27" fmla="*/ 52 h 120"/>
                  <a:gd name="T28" fmla="*/ 6 w 294"/>
                  <a:gd name="T29" fmla="*/ 88 h 120"/>
                  <a:gd name="T30" fmla="*/ 12 w 294"/>
                  <a:gd name="T31" fmla="*/ 94 h 120"/>
                  <a:gd name="T32" fmla="*/ 28 w 294"/>
                  <a:gd name="T33" fmla="*/ 106 h 120"/>
                  <a:gd name="T34" fmla="*/ 36 w 294"/>
                  <a:gd name="T35" fmla="*/ 110 h 120"/>
                  <a:gd name="T36" fmla="*/ 66 w 294"/>
                  <a:gd name="T37" fmla="*/ 118 h 120"/>
                  <a:gd name="T38" fmla="*/ 94 w 294"/>
                  <a:gd name="T39" fmla="*/ 120 h 120"/>
                  <a:gd name="T40" fmla="*/ 120 w 294"/>
                  <a:gd name="T41" fmla="*/ 120 h 120"/>
                  <a:gd name="T42" fmla="*/ 146 w 294"/>
                  <a:gd name="T43" fmla="*/ 118 h 120"/>
                  <a:gd name="T44" fmla="*/ 160 w 294"/>
                  <a:gd name="T45" fmla="*/ 116 h 120"/>
                  <a:gd name="T46" fmla="*/ 174 w 294"/>
                  <a:gd name="T47" fmla="*/ 112 h 120"/>
                  <a:gd name="T48" fmla="*/ 198 w 294"/>
                  <a:gd name="T49" fmla="*/ 106 h 120"/>
                  <a:gd name="T50" fmla="*/ 224 w 294"/>
                  <a:gd name="T51" fmla="*/ 96 h 120"/>
                  <a:gd name="T52" fmla="*/ 250 w 294"/>
                  <a:gd name="T53" fmla="*/ 84 h 120"/>
                  <a:gd name="T54" fmla="*/ 262 w 294"/>
                  <a:gd name="T55" fmla="*/ 74 h 120"/>
                  <a:gd name="T56" fmla="*/ 272 w 294"/>
                  <a:gd name="T57" fmla="*/ 66 h 120"/>
                  <a:gd name="T58" fmla="*/ 286 w 294"/>
                  <a:gd name="T59" fmla="*/ 50 h 120"/>
                  <a:gd name="T60" fmla="*/ 294 w 294"/>
                  <a:gd name="T61" fmla="*/ 34 h 120"/>
                  <a:gd name="T62" fmla="*/ 288 w 294"/>
                  <a:gd name="T63" fmla="*/ 0 h 120"/>
                  <a:gd name="T64" fmla="*/ 286 w 294"/>
                  <a:gd name="T65" fmla="*/ 8 h 120"/>
                  <a:gd name="T66" fmla="*/ 274 w 294"/>
                  <a:gd name="T67" fmla="*/ 24 h 120"/>
                  <a:gd name="T68" fmla="*/ 266 w 294"/>
                  <a:gd name="T69" fmla="*/ 3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4" h="120">
                    <a:moveTo>
                      <a:pt x="266" y="32"/>
                    </a:moveTo>
                    <a:lnTo>
                      <a:pt x="266" y="32"/>
                    </a:lnTo>
                    <a:lnTo>
                      <a:pt x="256" y="42"/>
                    </a:lnTo>
                    <a:lnTo>
                      <a:pt x="242" y="50"/>
                    </a:lnTo>
                    <a:lnTo>
                      <a:pt x="242" y="50"/>
                    </a:lnTo>
                    <a:lnTo>
                      <a:pt x="218" y="62"/>
                    </a:lnTo>
                    <a:lnTo>
                      <a:pt x="218" y="62"/>
                    </a:lnTo>
                    <a:lnTo>
                      <a:pt x="192" y="72"/>
                    </a:lnTo>
                    <a:lnTo>
                      <a:pt x="192" y="72"/>
                    </a:lnTo>
                    <a:lnTo>
                      <a:pt x="166" y="78"/>
                    </a:lnTo>
                    <a:lnTo>
                      <a:pt x="166" y="78"/>
                    </a:lnTo>
                    <a:lnTo>
                      <a:pt x="154" y="82"/>
                    </a:lnTo>
                    <a:lnTo>
                      <a:pt x="154" y="82"/>
                    </a:lnTo>
                    <a:lnTo>
                      <a:pt x="140" y="84"/>
                    </a:lnTo>
                    <a:lnTo>
                      <a:pt x="140" y="84"/>
                    </a:lnTo>
                    <a:lnTo>
                      <a:pt x="114" y="86"/>
                    </a:lnTo>
                    <a:lnTo>
                      <a:pt x="114" y="86"/>
                    </a:lnTo>
                    <a:lnTo>
                      <a:pt x="86" y="86"/>
                    </a:lnTo>
                    <a:lnTo>
                      <a:pt x="86" y="86"/>
                    </a:lnTo>
                    <a:lnTo>
                      <a:pt x="60" y="84"/>
                    </a:lnTo>
                    <a:lnTo>
                      <a:pt x="60" y="84"/>
                    </a:lnTo>
                    <a:lnTo>
                      <a:pt x="44" y="80"/>
                    </a:lnTo>
                    <a:lnTo>
                      <a:pt x="30" y="76"/>
                    </a:lnTo>
                    <a:lnTo>
                      <a:pt x="30" y="76"/>
                    </a:lnTo>
                    <a:lnTo>
                      <a:pt x="20" y="72"/>
                    </a:lnTo>
                    <a:lnTo>
                      <a:pt x="12" y="66"/>
                    </a:lnTo>
                    <a:lnTo>
                      <a:pt x="4" y="60"/>
                    </a:lnTo>
                    <a:lnTo>
                      <a:pt x="0" y="52"/>
                    </a:lnTo>
                    <a:lnTo>
                      <a:pt x="0" y="52"/>
                    </a:lnTo>
                    <a:lnTo>
                      <a:pt x="6" y="88"/>
                    </a:lnTo>
                    <a:lnTo>
                      <a:pt x="6" y="88"/>
                    </a:lnTo>
                    <a:lnTo>
                      <a:pt x="12" y="94"/>
                    </a:lnTo>
                    <a:lnTo>
                      <a:pt x="18" y="100"/>
                    </a:lnTo>
                    <a:lnTo>
                      <a:pt x="28" y="106"/>
                    </a:lnTo>
                    <a:lnTo>
                      <a:pt x="36" y="110"/>
                    </a:lnTo>
                    <a:lnTo>
                      <a:pt x="36" y="110"/>
                    </a:lnTo>
                    <a:lnTo>
                      <a:pt x="50" y="114"/>
                    </a:lnTo>
                    <a:lnTo>
                      <a:pt x="66" y="118"/>
                    </a:lnTo>
                    <a:lnTo>
                      <a:pt x="66" y="118"/>
                    </a:lnTo>
                    <a:lnTo>
                      <a:pt x="94" y="120"/>
                    </a:lnTo>
                    <a:lnTo>
                      <a:pt x="94" y="120"/>
                    </a:lnTo>
                    <a:lnTo>
                      <a:pt x="120" y="120"/>
                    </a:lnTo>
                    <a:lnTo>
                      <a:pt x="120" y="120"/>
                    </a:lnTo>
                    <a:lnTo>
                      <a:pt x="146" y="118"/>
                    </a:lnTo>
                    <a:lnTo>
                      <a:pt x="146" y="118"/>
                    </a:lnTo>
                    <a:lnTo>
                      <a:pt x="160" y="116"/>
                    </a:lnTo>
                    <a:lnTo>
                      <a:pt x="160" y="116"/>
                    </a:lnTo>
                    <a:lnTo>
                      <a:pt x="174" y="112"/>
                    </a:lnTo>
                    <a:lnTo>
                      <a:pt x="174" y="112"/>
                    </a:lnTo>
                    <a:lnTo>
                      <a:pt x="198" y="106"/>
                    </a:lnTo>
                    <a:lnTo>
                      <a:pt x="198" y="106"/>
                    </a:lnTo>
                    <a:lnTo>
                      <a:pt x="224" y="96"/>
                    </a:lnTo>
                    <a:lnTo>
                      <a:pt x="224" y="96"/>
                    </a:lnTo>
                    <a:lnTo>
                      <a:pt x="250" y="84"/>
                    </a:lnTo>
                    <a:lnTo>
                      <a:pt x="250" y="84"/>
                    </a:lnTo>
                    <a:lnTo>
                      <a:pt x="262" y="74"/>
                    </a:lnTo>
                    <a:lnTo>
                      <a:pt x="272" y="66"/>
                    </a:lnTo>
                    <a:lnTo>
                      <a:pt x="272" y="66"/>
                    </a:lnTo>
                    <a:lnTo>
                      <a:pt x="280" y="58"/>
                    </a:lnTo>
                    <a:lnTo>
                      <a:pt x="286" y="50"/>
                    </a:lnTo>
                    <a:lnTo>
                      <a:pt x="292" y="42"/>
                    </a:lnTo>
                    <a:lnTo>
                      <a:pt x="294" y="34"/>
                    </a:lnTo>
                    <a:lnTo>
                      <a:pt x="294" y="34"/>
                    </a:lnTo>
                    <a:lnTo>
                      <a:pt x="288" y="0"/>
                    </a:lnTo>
                    <a:lnTo>
                      <a:pt x="288" y="0"/>
                    </a:lnTo>
                    <a:lnTo>
                      <a:pt x="286" y="8"/>
                    </a:lnTo>
                    <a:lnTo>
                      <a:pt x="280" y="16"/>
                    </a:lnTo>
                    <a:lnTo>
                      <a:pt x="274" y="24"/>
                    </a:lnTo>
                    <a:lnTo>
                      <a:pt x="266" y="32"/>
                    </a:lnTo>
                    <a:lnTo>
                      <a:pt x="266" y="32"/>
                    </a:lnTo>
                    <a:close/>
                  </a:path>
                </a:pathLst>
              </a:custGeom>
              <a:solidFill>
                <a:srgbClr val="C081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6" name="Freeform 88"/>
              <p:cNvSpPr>
                <a:spLocks noEditPoints="1"/>
              </p:cNvSpPr>
              <p:nvPr/>
            </p:nvSpPr>
            <p:spPr bwMode="auto">
              <a:xfrm>
                <a:off x="6361068" y="3700436"/>
                <a:ext cx="201030" cy="124777"/>
              </a:xfrm>
              <a:custGeom>
                <a:avLst/>
                <a:gdLst>
                  <a:gd name="T0" fmla="*/ 110 w 116"/>
                  <a:gd name="T1" fmla="*/ 66 h 72"/>
                  <a:gd name="T2" fmla="*/ 98 w 116"/>
                  <a:gd name="T3" fmla="*/ 60 h 72"/>
                  <a:gd name="T4" fmla="*/ 82 w 116"/>
                  <a:gd name="T5" fmla="*/ 70 h 72"/>
                  <a:gd name="T6" fmla="*/ 72 w 116"/>
                  <a:gd name="T7" fmla="*/ 72 h 72"/>
                  <a:gd name="T8" fmla="*/ 62 w 116"/>
                  <a:gd name="T9" fmla="*/ 72 h 72"/>
                  <a:gd name="T10" fmla="*/ 44 w 116"/>
                  <a:gd name="T11" fmla="*/ 68 h 72"/>
                  <a:gd name="T12" fmla="*/ 54 w 116"/>
                  <a:gd name="T13" fmla="*/ 56 h 72"/>
                  <a:gd name="T14" fmla="*/ 64 w 116"/>
                  <a:gd name="T15" fmla="*/ 60 h 72"/>
                  <a:gd name="T16" fmla="*/ 72 w 116"/>
                  <a:gd name="T17" fmla="*/ 60 h 72"/>
                  <a:gd name="T18" fmla="*/ 90 w 116"/>
                  <a:gd name="T19" fmla="*/ 54 h 72"/>
                  <a:gd name="T20" fmla="*/ 74 w 116"/>
                  <a:gd name="T21" fmla="*/ 44 h 72"/>
                  <a:gd name="T22" fmla="*/ 58 w 116"/>
                  <a:gd name="T23" fmla="*/ 36 h 72"/>
                  <a:gd name="T24" fmla="*/ 38 w 116"/>
                  <a:gd name="T25" fmla="*/ 44 h 72"/>
                  <a:gd name="T26" fmla="*/ 30 w 116"/>
                  <a:gd name="T27" fmla="*/ 46 h 72"/>
                  <a:gd name="T28" fmla="*/ 20 w 116"/>
                  <a:gd name="T29" fmla="*/ 46 h 72"/>
                  <a:gd name="T30" fmla="*/ 6 w 116"/>
                  <a:gd name="T31" fmla="*/ 42 h 72"/>
                  <a:gd name="T32" fmla="*/ 2 w 116"/>
                  <a:gd name="T33" fmla="*/ 38 h 72"/>
                  <a:gd name="T34" fmla="*/ 0 w 116"/>
                  <a:gd name="T35" fmla="*/ 30 h 72"/>
                  <a:gd name="T36" fmla="*/ 2 w 116"/>
                  <a:gd name="T37" fmla="*/ 24 h 72"/>
                  <a:gd name="T38" fmla="*/ 16 w 116"/>
                  <a:gd name="T39" fmla="*/ 10 h 72"/>
                  <a:gd name="T40" fmla="*/ 12 w 116"/>
                  <a:gd name="T41" fmla="*/ 8 h 72"/>
                  <a:gd name="T42" fmla="*/ 20 w 116"/>
                  <a:gd name="T43" fmla="*/ 4 h 72"/>
                  <a:gd name="T44" fmla="*/ 24 w 116"/>
                  <a:gd name="T45" fmla="*/ 6 h 72"/>
                  <a:gd name="T46" fmla="*/ 34 w 116"/>
                  <a:gd name="T47" fmla="*/ 2 h 72"/>
                  <a:gd name="T48" fmla="*/ 44 w 116"/>
                  <a:gd name="T49" fmla="*/ 0 h 72"/>
                  <a:gd name="T50" fmla="*/ 64 w 116"/>
                  <a:gd name="T51" fmla="*/ 2 h 72"/>
                  <a:gd name="T52" fmla="*/ 56 w 116"/>
                  <a:gd name="T53" fmla="*/ 10 h 72"/>
                  <a:gd name="T54" fmla="*/ 48 w 116"/>
                  <a:gd name="T55" fmla="*/ 8 h 72"/>
                  <a:gd name="T56" fmla="*/ 42 w 116"/>
                  <a:gd name="T57" fmla="*/ 8 h 72"/>
                  <a:gd name="T58" fmla="*/ 30 w 116"/>
                  <a:gd name="T59" fmla="*/ 10 h 72"/>
                  <a:gd name="T60" fmla="*/ 44 w 116"/>
                  <a:gd name="T61" fmla="*/ 18 h 72"/>
                  <a:gd name="T62" fmla="*/ 56 w 116"/>
                  <a:gd name="T63" fmla="*/ 26 h 72"/>
                  <a:gd name="T64" fmla="*/ 70 w 116"/>
                  <a:gd name="T65" fmla="*/ 20 h 72"/>
                  <a:gd name="T66" fmla="*/ 82 w 116"/>
                  <a:gd name="T67" fmla="*/ 16 h 72"/>
                  <a:gd name="T68" fmla="*/ 94 w 116"/>
                  <a:gd name="T69" fmla="*/ 18 h 72"/>
                  <a:gd name="T70" fmla="*/ 104 w 116"/>
                  <a:gd name="T71" fmla="*/ 20 h 72"/>
                  <a:gd name="T72" fmla="*/ 114 w 116"/>
                  <a:gd name="T73" fmla="*/ 30 h 72"/>
                  <a:gd name="T74" fmla="*/ 114 w 116"/>
                  <a:gd name="T75" fmla="*/ 34 h 72"/>
                  <a:gd name="T76" fmla="*/ 112 w 116"/>
                  <a:gd name="T77" fmla="*/ 44 h 72"/>
                  <a:gd name="T78" fmla="*/ 104 w 116"/>
                  <a:gd name="T79" fmla="*/ 54 h 72"/>
                  <a:gd name="T80" fmla="*/ 116 w 116"/>
                  <a:gd name="T81" fmla="*/ 60 h 72"/>
                  <a:gd name="T82" fmla="*/ 110 w 116"/>
                  <a:gd name="T83" fmla="*/ 66 h 72"/>
                  <a:gd name="T84" fmla="*/ 24 w 116"/>
                  <a:gd name="T85" fmla="*/ 16 h 72"/>
                  <a:gd name="T86" fmla="*/ 18 w 116"/>
                  <a:gd name="T87" fmla="*/ 20 h 72"/>
                  <a:gd name="T88" fmla="*/ 16 w 116"/>
                  <a:gd name="T89" fmla="*/ 24 h 72"/>
                  <a:gd name="T90" fmla="*/ 20 w 116"/>
                  <a:gd name="T91" fmla="*/ 32 h 72"/>
                  <a:gd name="T92" fmla="*/ 26 w 116"/>
                  <a:gd name="T93" fmla="*/ 34 h 72"/>
                  <a:gd name="T94" fmla="*/ 32 w 116"/>
                  <a:gd name="T95" fmla="*/ 34 h 72"/>
                  <a:gd name="T96" fmla="*/ 48 w 116"/>
                  <a:gd name="T97" fmla="*/ 30 h 72"/>
                  <a:gd name="T98" fmla="*/ 36 w 116"/>
                  <a:gd name="T99" fmla="*/ 22 h 72"/>
                  <a:gd name="T100" fmla="*/ 24 w 116"/>
                  <a:gd name="T101" fmla="*/ 16 h 72"/>
                  <a:gd name="T102" fmla="*/ 96 w 116"/>
                  <a:gd name="T103" fmla="*/ 48 h 72"/>
                  <a:gd name="T104" fmla="*/ 96 w 116"/>
                  <a:gd name="T105" fmla="*/ 48 h 72"/>
                  <a:gd name="T106" fmla="*/ 102 w 116"/>
                  <a:gd name="T107" fmla="*/ 38 h 72"/>
                  <a:gd name="T108" fmla="*/ 100 w 116"/>
                  <a:gd name="T109" fmla="*/ 32 h 72"/>
                  <a:gd name="T110" fmla="*/ 94 w 116"/>
                  <a:gd name="T111" fmla="*/ 28 h 72"/>
                  <a:gd name="T112" fmla="*/ 84 w 116"/>
                  <a:gd name="T113" fmla="*/ 26 h 72"/>
                  <a:gd name="T114" fmla="*/ 76 w 116"/>
                  <a:gd name="T115" fmla="*/ 28 h 72"/>
                  <a:gd name="T116" fmla="*/ 66 w 116"/>
                  <a:gd name="T117" fmla="*/ 32 h 72"/>
                  <a:gd name="T118" fmla="*/ 82 w 116"/>
                  <a:gd name="T119" fmla="*/ 40 h 72"/>
                  <a:gd name="T120" fmla="*/ 96 w 116"/>
                  <a:gd name="T121" fmla="*/ 4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6" h="72">
                    <a:moveTo>
                      <a:pt x="110" y="66"/>
                    </a:moveTo>
                    <a:lnTo>
                      <a:pt x="110" y="66"/>
                    </a:lnTo>
                    <a:lnTo>
                      <a:pt x="98" y="60"/>
                    </a:lnTo>
                    <a:lnTo>
                      <a:pt x="98" y="60"/>
                    </a:lnTo>
                    <a:lnTo>
                      <a:pt x="90" y="66"/>
                    </a:lnTo>
                    <a:lnTo>
                      <a:pt x="82" y="70"/>
                    </a:lnTo>
                    <a:lnTo>
                      <a:pt x="82" y="70"/>
                    </a:lnTo>
                    <a:lnTo>
                      <a:pt x="72" y="72"/>
                    </a:lnTo>
                    <a:lnTo>
                      <a:pt x="62" y="72"/>
                    </a:lnTo>
                    <a:lnTo>
                      <a:pt x="62" y="72"/>
                    </a:lnTo>
                    <a:lnTo>
                      <a:pt x="52" y="72"/>
                    </a:lnTo>
                    <a:lnTo>
                      <a:pt x="44" y="68"/>
                    </a:lnTo>
                    <a:lnTo>
                      <a:pt x="44" y="68"/>
                    </a:lnTo>
                    <a:lnTo>
                      <a:pt x="54" y="56"/>
                    </a:lnTo>
                    <a:lnTo>
                      <a:pt x="54" y="56"/>
                    </a:lnTo>
                    <a:lnTo>
                      <a:pt x="64" y="60"/>
                    </a:lnTo>
                    <a:lnTo>
                      <a:pt x="72" y="60"/>
                    </a:lnTo>
                    <a:lnTo>
                      <a:pt x="72" y="60"/>
                    </a:lnTo>
                    <a:lnTo>
                      <a:pt x="82" y="58"/>
                    </a:lnTo>
                    <a:lnTo>
                      <a:pt x="90" y="54"/>
                    </a:lnTo>
                    <a:lnTo>
                      <a:pt x="90" y="54"/>
                    </a:lnTo>
                    <a:lnTo>
                      <a:pt x="74" y="44"/>
                    </a:lnTo>
                    <a:lnTo>
                      <a:pt x="74" y="44"/>
                    </a:lnTo>
                    <a:lnTo>
                      <a:pt x="58" y="36"/>
                    </a:lnTo>
                    <a:lnTo>
                      <a:pt x="58" y="36"/>
                    </a:lnTo>
                    <a:lnTo>
                      <a:pt x="38" y="44"/>
                    </a:lnTo>
                    <a:lnTo>
                      <a:pt x="38" y="44"/>
                    </a:lnTo>
                    <a:lnTo>
                      <a:pt x="30" y="46"/>
                    </a:lnTo>
                    <a:lnTo>
                      <a:pt x="20" y="46"/>
                    </a:lnTo>
                    <a:lnTo>
                      <a:pt x="20" y="46"/>
                    </a:lnTo>
                    <a:lnTo>
                      <a:pt x="14" y="44"/>
                    </a:lnTo>
                    <a:lnTo>
                      <a:pt x="6" y="42"/>
                    </a:lnTo>
                    <a:lnTo>
                      <a:pt x="6" y="42"/>
                    </a:lnTo>
                    <a:lnTo>
                      <a:pt x="2" y="38"/>
                    </a:lnTo>
                    <a:lnTo>
                      <a:pt x="0" y="34"/>
                    </a:lnTo>
                    <a:lnTo>
                      <a:pt x="0" y="30"/>
                    </a:lnTo>
                    <a:lnTo>
                      <a:pt x="2" y="24"/>
                    </a:lnTo>
                    <a:lnTo>
                      <a:pt x="2" y="24"/>
                    </a:lnTo>
                    <a:lnTo>
                      <a:pt x="6" y="18"/>
                    </a:lnTo>
                    <a:lnTo>
                      <a:pt x="16" y="10"/>
                    </a:lnTo>
                    <a:lnTo>
                      <a:pt x="16" y="10"/>
                    </a:lnTo>
                    <a:lnTo>
                      <a:pt x="12" y="8"/>
                    </a:lnTo>
                    <a:lnTo>
                      <a:pt x="12" y="8"/>
                    </a:lnTo>
                    <a:lnTo>
                      <a:pt x="20" y="4"/>
                    </a:lnTo>
                    <a:lnTo>
                      <a:pt x="20" y="4"/>
                    </a:lnTo>
                    <a:lnTo>
                      <a:pt x="24" y="6"/>
                    </a:lnTo>
                    <a:lnTo>
                      <a:pt x="24" y="6"/>
                    </a:lnTo>
                    <a:lnTo>
                      <a:pt x="34" y="2"/>
                    </a:lnTo>
                    <a:lnTo>
                      <a:pt x="44" y="0"/>
                    </a:lnTo>
                    <a:lnTo>
                      <a:pt x="44" y="0"/>
                    </a:lnTo>
                    <a:lnTo>
                      <a:pt x="54" y="0"/>
                    </a:lnTo>
                    <a:lnTo>
                      <a:pt x="64" y="2"/>
                    </a:lnTo>
                    <a:lnTo>
                      <a:pt x="64" y="2"/>
                    </a:lnTo>
                    <a:lnTo>
                      <a:pt x="56" y="10"/>
                    </a:lnTo>
                    <a:lnTo>
                      <a:pt x="56" y="10"/>
                    </a:lnTo>
                    <a:lnTo>
                      <a:pt x="48" y="8"/>
                    </a:lnTo>
                    <a:lnTo>
                      <a:pt x="42" y="8"/>
                    </a:lnTo>
                    <a:lnTo>
                      <a:pt x="42" y="8"/>
                    </a:lnTo>
                    <a:lnTo>
                      <a:pt x="30" y="10"/>
                    </a:lnTo>
                    <a:lnTo>
                      <a:pt x="30" y="10"/>
                    </a:lnTo>
                    <a:lnTo>
                      <a:pt x="44" y="18"/>
                    </a:lnTo>
                    <a:lnTo>
                      <a:pt x="44" y="18"/>
                    </a:lnTo>
                    <a:lnTo>
                      <a:pt x="56" y="26"/>
                    </a:lnTo>
                    <a:lnTo>
                      <a:pt x="56" y="26"/>
                    </a:lnTo>
                    <a:lnTo>
                      <a:pt x="70" y="20"/>
                    </a:lnTo>
                    <a:lnTo>
                      <a:pt x="70" y="20"/>
                    </a:lnTo>
                    <a:lnTo>
                      <a:pt x="82" y="16"/>
                    </a:lnTo>
                    <a:lnTo>
                      <a:pt x="82" y="16"/>
                    </a:lnTo>
                    <a:lnTo>
                      <a:pt x="94" y="18"/>
                    </a:lnTo>
                    <a:lnTo>
                      <a:pt x="94" y="18"/>
                    </a:lnTo>
                    <a:lnTo>
                      <a:pt x="104" y="20"/>
                    </a:lnTo>
                    <a:lnTo>
                      <a:pt x="104" y="20"/>
                    </a:lnTo>
                    <a:lnTo>
                      <a:pt x="112" y="26"/>
                    </a:lnTo>
                    <a:lnTo>
                      <a:pt x="114" y="30"/>
                    </a:lnTo>
                    <a:lnTo>
                      <a:pt x="114" y="34"/>
                    </a:lnTo>
                    <a:lnTo>
                      <a:pt x="114" y="34"/>
                    </a:lnTo>
                    <a:lnTo>
                      <a:pt x="114" y="40"/>
                    </a:lnTo>
                    <a:lnTo>
                      <a:pt x="112" y="44"/>
                    </a:lnTo>
                    <a:lnTo>
                      <a:pt x="104" y="54"/>
                    </a:lnTo>
                    <a:lnTo>
                      <a:pt x="104" y="54"/>
                    </a:lnTo>
                    <a:lnTo>
                      <a:pt x="116" y="60"/>
                    </a:lnTo>
                    <a:lnTo>
                      <a:pt x="116" y="60"/>
                    </a:lnTo>
                    <a:lnTo>
                      <a:pt x="110" y="66"/>
                    </a:lnTo>
                    <a:lnTo>
                      <a:pt x="110" y="66"/>
                    </a:lnTo>
                    <a:close/>
                    <a:moveTo>
                      <a:pt x="24" y="16"/>
                    </a:moveTo>
                    <a:lnTo>
                      <a:pt x="24" y="16"/>
                    </a:lnTo>
                    <a:lnTo>
                      <a:pt x="24" y="16"/>
                    </a:lnTo>
                    <a:lnTo>
                      <a:pt x="18" y="20"/>
                    </a:lnTo>
                    <a:lnTo>
                      <a:pt x="16" y="24"/>
                    </a:lnTo>
                    <a:lnTo>
                      <a:pt x="16" y="24"/>
                    </a:lnTo>
                    <a:lnTo>
                      <a:pt x="16" y="28"/>
                    </a:lnTo>
                    <a:lnTo>
                      <a:pt x="20" y="32"/>
                    </a:lnTo>
                    <a:lnTo>
                      <a:pt x="20" y="32"/>
                    </a:lnTo>
                    <a:lnTo>
                      <a:pt x="26" y="34"/>
                    </a:lnTo>
                    <a:lnTo>
                      <a:pt x="32" y="34"/>
                    </a:lnTo>
                    <a:lnTo>
                      <a:pt x="32" y="34"/>
                    </a:lnTo>
                    <a:lnTo>
                      <a:pt x="40" y="34"/>
                    </a:lnTo>
                    <a:lnTo>
                      <a:pt x="48" y="30"/>
                    </a:lnTo>
                    <a:lnTo>
                      <a:pt x="48" y="30"/>
                    </a:lnTo>
                    <a:lnTo>
                      <a:pt x="36" y="22"/>
                    </a:lnTo>
                    <a:lnTo>
                      <a:pt x="36" y="22"/>
                    </a:lnTo>
                    <a:lnTo>
                      <a:pt x="24" y="16"/>
                    </a:lnTo>
                    <a:lnTo>
                      <a:pt x="24" y="16"/>
                    </a:lnTo>
                    <a:close/>
                    <a:moveTo>
                      <a:pt x="96" y="48"/>
                    </a:moveTo>
                    <a:lnTo>
                      <a:pt x="96" y="48"/>
                    </a:lnTo>
                    <a:lnTo>
                      <a:pt x="96" y="48"/>
                    </a:lnTo>
                    <a:lnTo>
                      <a:pt x="100" y="44"/>
                    </a:lnTo>
                    <a:lnTo>
                      <a:pt x="102" y="38"/>
                    </a:lnTo>
                    <a:lnTo>
                      <a:pt x="102" y="38"/>
                    </a:lnTo>
                    <a:lnTo>
                      <a:pt x="100" y="32"/>
                    </a:lnTo>
                    <a:lnTo>
                      <a:pt x="94" y="28"/>
                    </a:lnTo>
                    <a:lnTo>
                      <a:pt x="94" y="28"/>
                    </a:lnTo>
                    <a:lnTo>
                      <a:pt x="88" y="26"/>
                    </a:lnTo>
                    <a:lnTo>
                      <a:pt x="84" y="26"/>
                    </a:lnTo>
                    <a:lnTo>
                      <a:pt x="84" y="26"/>
                    </a:lnTo>
                    <a:lnTo>
                      <a:pt x="76" y="28"/>
                    </a:lnTo>
                    <a:lnTo>
                      <a:pt x="66" y="32"/>
                    </a:lnTo>
                    <a:lnTo>
                      <a:pt x="66" y="32"/>
                    </a:lnTo>
                    <a:lnTo>
                      <a:pt x="82" y="40"/>
                    </a:lnTo>
                    <a:lnTo>
                      <a:pt x="82" y="40"/>
                    </a:lnTo>
                    <a:lnTo>
                      <a:pt x="96" y="48"/>
                    </a:lnTo>
                    <a:lnTo>
                      <a:pt x="96" y="48"/>
                    </a:lnTo>
                    <a:close/>
                  </a:path>
                </a:pathLst>
              </a:custGeom>
              <a:solidFill>
                <a:srgbClr val="8057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7" name="Freeform 89"/>
              <p:cNvSpPr>
                <a:spLocks/>
              </p:cNvSpPr>
              <p:nvPr/>
            </p:nvSpPr>
            <p:spPr bwMode="auto">
              <a:xfrm>
                <a:off x="6343738" y="3561795"/>
                <a:ext cx="499110" cy="246088"/>
              </a:xfrm>
              <a:custGeom>
                <a:avLst/>
                <a:gdLst>
                  <a:gd name="T0" fmla="*/ 132 w 288"/>
                  <a:gd name="T1" fmla="*/ 4 h 142"/>
                  <a:gd name="T2" fmla="*/ 132 w 288"/>
                  <a:gd name="T3" fmla="*/ 4 h 142"/>
                  <a:gd name="T4" fmla="*/ 102 w 288"/>
                  <a:gd name="T5" fmla="*/ 12 h 142"/>
                  <a:gd name="T6" fmla="*/ 76 w 288"/>
                  <a:gd name="T7" fmla="*/ 20 h 142"/>
                  <a:gd name="T8" fmla="*/ 54 w 288"/>
                  <a:gd name="T9" fmla="*/ 30 h 142"/>
                  <a:gd name="T10" fmla="*/ 34 w 288"/>
                  <a:gd name="T11" fmla="*/ 42 h 142"/>
                  <a:gd name="T12" fmla="*/ 18 w 288"/>
                  <a:gd name="T13" fmla="*/ 56 h 142"/>
                  <a:gd name="T14" fmla="*/ 6 w 288"/>
                  <a:gd name="T15" fmla="*/ 70 h 142"/>
                  <a:gd name="T16" fmla="*/ 2 w 288"/>
                  <a:gd name="T17" fmla="*/ 76 h 142"/>
                  <a:gd name="T18" fmla="*/ 0 w 288"/>
                  <a:gd name="T19" fmla="*/ 84 h 142"/>
                  <a:gd name="T20" fmla="*/ 0 w 288"/>
                  <a:gd name="T21" fmla="*/ 90 h 142"/>
                  <a:gd name="T22" fmla="*/ 0 w 288"/>
                  <a:gd name="T23" fmla="*/ 98 h 142"/>
                  <a:gd name="T24" fmla="*/ 0 w 288"/>
                  <a:gd name="T25" fmla="*/ 98 h 142"/>
                  <a:gd name="T26" fmla="*/ 2 w 288"/>
                  <a:gd name="T27" fmla="*/ 104 h 142"/>
                  <a:gd name="T28" fmla="*/ 6 w 288"/>
                  <a:gd name="T29" fmla="*/ 110 h 142"/>
                  <a:gd name="T30" fmla="*/ 10 w 288"/>
                  <a:gd name="T31" fmla="*/ 116 h 142"/>
                  <a:gd name="T32" fmla="*/ 16 w 288"/>
                  <a:gd name="T33" fmla="*/ 120 h 142"/>
                  <a:gd name="T34" fmla="*/ 32 w 288"/>
                  <a:gd name="T35" fmla="*/ 130 h 142"/>
                  <a:gd name="T36" fmla="*/ 50 w 288"/>
                  <a:gd name="T37" fmla="*/ 136 h 142"/>
                  <a:gd name="T38" fmla="*/ 74 w 288"/>
                  <a:gd name="T39" fmla="*/ 140 h 142"/>
                  <a:gd name="T40" fmla="*/ 100 w 288"/>
                  <a:gd name="T41" fmla="*/ 142 h 142"/>
                  <a:gd name="T42" fmla="*/ 126 w 288"/>
                  <a:gd name="T43" fmla="*/ 140 h 142"/>
                  <a:gd name="T44" fmla="*/ 156 w 288"/>
                  <a:gd name="T45" fmla="*/ 136 h 142"/>
                  <a:gd name="T46" fmla="*/ 156 w 288"/>
                  <a:gd name="T47" fmla="*/ 136 h 142"/>
                  <a:gd name="T48" fmla="*/ 184 w 288"/>
                  <a:gd name="T49" fmla="*/ 128 h 142"/>
                  <a:gd name="T50" fmla="*/ 212 w 288"/>
                  <a:gd name="T51" fmla="*/ 120 h 142"/>
                  <a:gd name="T52" fmla="*/ 234 w 288"/>
                  <a:gd name="T53" fmla="*/ 110 h 142"/>
                  <a:gd name="T54" fmla="*/ 254 w 288"/>
                  <a:gd name="T55" fmla="*/ 98 h 142"/>
                  <a:gd name="T56" fmla="*/ 270 w 288"/>
                  <a:gd name="T57" fmla="*/ 84 h 142"/>
                  <a:gd name="T58" fmla="*/ 282 w 288"/>
                  <a:gd name="T59" fmla="*/ 70 h 142"/>
                  <a:gd name="T60" fmla="*/ 284 w 288"/>
                  <a:gd name="T61" fmla="*/ 64 h 142"/>
                  <a:gd name="T62" fmla="*/ 288 w 288"/>
                  <a:gd name="T63" fmla="*/ 56 h 142"/>
                  <a:gd name="T64" fmla="*/ 288 w 288"/>
                  <a:gd name="T65" fmla="*/ 50 h 142"/>
                  <a:gd name="T66" fmla="*/ 288 w 288"/>
                  <a:gd name="T67" fmla="*/ 44 h 142"/>
                  <a:gd name="T68" fmla="*/ 288 w 288"/>
                  <a:gd name="T69" fmla="*/ 44 h 142"/>
                  <a:gd name="T70" fmla="*/ 286 w 288"/>
                  <a:gd name="T71" fmla="*/ 36 h 142"/>
                  <a:gd name="T72" fmla="*/ 282 w 288"/>
                  <a:gd name="T73" fmla="*/ 30 h 142"/>
                  <a:gd name="T74" fmla="*/ 278 w 288"/>
                  <a:gd name="T75" fmla="*/ 24 h 142"/>
                  <a:gd name="T76" fmla="*/ 272 w 288"/>
                  <a:gd name="T77" fmla="*/ 20 h 142"/>
                  <a:gd name="T78" fmla="*/ 256 w 288"/>
                  <a:gd name="T79" fmla="*/ 12 h 142"/>
                  <a:gd name="T80" fmla="*/ 236 w 288"/>
                  <a:gd name="T81" fmla="*/ 4 h 142"/>
                  <a:gd name="T82" fmla="*/ 214 w 288"/>
                  <a:gd name="T83" fmla="*/ 0 h 142"/>
                  <a:gd name="T84" fmla="*/ 188 w 288"/>
                  <a:gd name="T85" fmla="*/ 0 h 142"/>
                  <a:gd name="T86" fmla="*/ 160 w 288"/>
                  <a:gd name="T87" fmla="*/ 0 h 142"/>
                  <a:gd name="T88" fmla="*/ 132 w 288"/>
                  <a:gd name="T89" fmla="*/ 4 h 142"/>
                  <a:gd name="T90" fmla="*/ 132 w 288"/>
                  <a:gd name="T91" fmla="*/ 4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88" h="142">
                    <a:moveTo>
                      <a:pt x="132" y="4"/>
                    </a:moveTo>
                    <a:lnTo>
                      <a:pt x="132" y="4"/>
                    </a:lnTo>
                    <a:lnTo>
                      <a:pt x="102" y="12"/>
                    </a:lnTo>
                    <a:lnTo>
                      <a:pt x="76" y="20"/>
                    </a:lnTo>
                    <a:lnTo>
                      <a:pt x="54" y="30"/>
                    </a:lnTo>
                    <a:lnTo>
                      <a:pt x="34" y="42"/>
                    </a:lnTo>
                    <a:lnTo>
                      <a:pt x="18" y="56"/>
                    </a:lnTo>
                    <a:lnTo>
                      <a:pt x="6" y="70"/>
                    </a:lnTo>
                    <a:lnTo>
                      <a:pt x="2" y="76"/>
                    </a:lnTo>
                    <a:lnTo>
                      <a:pt x="0" y="84"/>
                    </a:lnTo>
                    <a:lnTo>
                      <a:pt x="0" y="90"/>
                    </a:lnTo>
                    <a:lnTo>
                      <a:pt x="0" y="98"/>
                    </a:lnTo>
                    <a:lnTo>
                      <a:pt x="0" y="98"/>
                    </a:lnTo>
                    <a:lnTo>
                      <a:pt x="2" y="104"/>
                    </a:lnTo>
                    <a:lnTo>
                      <a:pt x="6" y="110"/>
                    </a:lnTo>
                    <a:lnTo>
                      <a:pt x="10" y="116"/>
                    </a:lnTo>
                    <a:lnTo>
                      <a:pt x="16" y="120"/>
                    </a:lnTo>
                    <a:lnTo>
                      <a:pt x="32" y="130"/>
                    </a:lnTo>
                    <a:lnTo>
                      <a:pt x="50" y="136"/>
                    </a:lnTo>
                    <a:lnTo>
                      <a:pt x="74" y="140"/>
                    </a:lnTo>
                    <a:lnTo>
                      <a:pt x="100" y="142"/>
                    </a:lnTo>
                    <a:lnTo>
                      <a:pt x="126" y="140"/>
                    </a:lnTo>
                    <a:lnTo>
                      <a:pt x="156" y="136"/>
                    </a:lnTo>
                    <a:lnTo>
                      <a:pt x="156" y="136"/>
                    </a:lnTo>
                    <a:lnTo>
                      <a:pt x="184" y="128"/>
                    </a:lnTo>
                    <a:lnTo>
                      <a:pt x="212" y="120"/>
                    </a:lnTo>
                    <a:lnTo>
                      <a:pt x="234" y="110"/>
                    </a:lnTo>
                    <a:lnTo>
                      <a:pt x="254" y="98"/>
                    </a:lnTo>
                    <a:lnTo>
                      <a:pt x="270" y="84"/>
                    </a:lnTo>
                    <a:lnTo>
                      <a:pt x="282" y="70"/>
                    </a:lnTo>
                    <a:lnTo>
                      <a:pt x="284" y="64"/>
                    </a:lnTo>
                    <a:lnTo>
                      <a:pt x="288" y="56"/>
                    </a:lnTo>
                    <a:lnTo>
                      <a:pt x="288" y="50"/>
                    </a:lnTo>
                    <a:lnTo>
                      <a:pt x="288" y="44"/>
                    </a:lnTo>
                    <a:lnTo>
                      <a:pt x="288" y="44"/>
                    </a:lnTo>
                    <a:lnTo>
                      <a:pt x="286" y="36"/>
                    </a:lnTo>
                    <a:lnTo>
                      <a:pt x="282" y="30"/>
                    </a:lnTo>
                    <a:lnTo>
                      <a:pt x="278" y="24"/>
                    </a:lnTo>
                    <a:lnTo>
                      <a:pt x="272" y="20"/>
                    </a:lnTo>
                    <a:lnTo>
                      <a:pt x="256" y="12"/>
                    </a:lnTo>
                    <a:lnTo>
                      <a:pt x="236" y="4"/>
                    </a:lnTo>
                    <a:lnTo>
                      <a:pt x="214" y="0"/>
                    </a:lnTo>
                    <a:lnTo>
                      <a:pt x="188" y="0"/>
                    </a:lnTo>
                    <a:lnTo>
                      <a:pt x="160" y="0"/>
                    </a:lnTo>
                    <a:lnTo>
                      <a:pt x="132" y="4"/>
                    </a:lnTo>
                    <a:lnTo>
                      <a:pt x="132" y="4"/>
                    </a:lnTo>
                    <a:close/>
                  </a:path>
                </a:pathLst>
              </a:custGeom>
              <a:solidFill>
                <a:srgbClr val="ED9C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8" name="Freeform 90"/>
              <p:cNvSpPr>
                <a:spLocks/>
              </p:cNvSpPr>
              <p:nvPr/>
            </p:nvSpPr>
            <p:spPr bwMode="auto">
              <a:xfrm>
                <a:off x="6374933" y="3582591"/>
                <a:ext cx="436721" cy="180234"/>
              </a:xfrm>
              <a:custGeom>
                <a:avLst/>
                <a:gdLst>
                  <a:gd name="T0" fmla="*/ 116 w 252"/>
                  <a:gd name="T1" fmla="*/ 4 h 104"/>
                  <a:gd name="T2" fmla="*/ 116 w 252"/>
                  <a:gd name="T3" fmla="*/ 4 h 104"/>
                  <a:gd name="T4" fmla="*/ 92 w 252"/>
                  <a:gd name="T5" fmla="*/ 10 h 104"/>
                  <a:gd name="T6" fmla="*/ 70 w 252"/>
                  <a:gd name="T7" fmla="*/ 18 h 104"/>
                  <a:gd name="T8" fmla="*/ 46 w 252"/>
                  <a:gd name="T9" fmla="*/ 28 h 104"/>
                  <a:gd name="T10" fmla="*/ 26 w 252"/>
                  <a:gd name="T11" fmla="*/ 40 h 104"/>
                  <a:gd name="T12" fmla="*/ 26 w 252"/>
                  <a:gd name="T13" fmla="*/ 40 h 104"/>
                  <a:gd name="T14" fmla="*/ 18 w 252"/>
                  <a:gd name="T15" fmla="*/ 46 h 104"/>
                  <a:gd name="T16" fmla="*/ 8 w 252"/>
                  <a:gd name="T17" fmla="*/ 54 h 104"/>
                  <a:gd name="T18" fmla="*/ 2 w 252"/>
                  <a:gd name="T19" fmla="*/ 66 h 104"/>
                  <a:gd name="T20" fmla="*/ 0 w 252"/>
                  <a:gd name="T21" fmla="*/ 70 h 104"/>
                  <a:gd name="T22" fmla="*/ 0 w 252"/>
                  <a:gd name="T23" fmla="*/ 76 h 104"/>
                  <a:gd name="T24" fmla="*/ 0 w 252"/>
                  <a:gd name="T25" fmla="*/ 76 h 104"/>
                  <a:gd name="T26" fmla="*/ 2 w 252"/>
                  <a:gd name="T27" fmla="*/ 80 h 104"/>
                  <a:gd name="T28" fmla="*/ 4 w 252"/>
                  <a:gd name="T29" fmla="*/ 84 h 104"/>
                  <a:gd name="T30" fmla="*/ 14 w 252"/>
                  <a:gd name="T31" fmla="*/ 92 h 104"/>
                  <a:gd name="T32" fmla="*/ 26 w 252"/>
                  <a:gd name="T33" fmla="*/ 96 h 104"/>
                  <a:gd name="T34" fmla="*/ 36 w 252"/>
                  <a:gd name="T35" fmla="*/ 100 h 104"/>
                  <a:gd name="T36" fmla="*/ 36 w 252"/>
                  <a:gd name="T37" fmla="*/ 100 h 104"/>
                  <a:gd name="T38" fmla="*/ 60 w 252"/>
                  <a:gd name="T39" fmla="*/ 104 h 104"/>
                  <a:gd name="T40" fmla="*/ 86 w 252"/>
                  <a:gd name="T41" fmla="*/ 104 h 104"/>
                  <a:gd name="T42" fmla="*/ 110 w 252"/>
                  <a:gd name="T43" fmla="*/ 104 h 104"/>
                  <a:gd name="T44" fmla="*/ 134 w 252"/>
                  <a:gd name="T45" fmla="*/ 100 h 104"/>
                  <a:gd name="T46" fmla="*/ 134 w 252"/>
                  <a:gd name="T47" fmla="*/ 100 h 104"/>
                  <a:gd name="T48" fmla="*/ 158 w 252"/>
                  <a:gd name="T49" fmla="*/ 94 h 104"/>
                  <a:gd name="T50" fmla="*/ 182 w 252"/>
                  <a:gd name="T51" fmla="*/ 86 h 104"/>
                  <a:gd name="T52" fmla="*/ 204 w 252"/>
                  <a:gd name="T53" fmla="*/ 76 h 104"/>
                  <a:gd name="T54" fmla="*/ 226 w 252"/>
                  <a:gd name="T55" fmla="*/ 64 h 104"/>
                  <a:gd name="T56" fmla="*/ 226 w 252"/>
                  <a:gd name="T57" fmla="*/ 64 h 104"/>
                  <a:gd name="T58" fmla="*/ 234 w 252"/>
                  <a:gd name="T59" fmla="*/ 58 h 104"/>
                  <a:gd name="T60" fmla="*/ 242 w 252"/>
                  <a:gd name="T61" fmla="*/ 48 h 104"/>
                  <a:gd name="T62" fmla="*/ 250 w 252"/>
                  <a:gd name="T63" fmla="*/ 38 h 104"/>
                  <a:gd name="T64" fmla="*/ 252 w 252"/>
                  <a:gd name="T65" fmla="*/ 34 h 104"/>
                  <a:gd name="T66" fmla="*/ 252 w 252"/>
                  <a:gd name="T67" fmla="*/ 28 h 104"/>
                  <a:gd name="T68" fmla="*/ 252 w 252"/>
                  <a:gd name="T69" fmla="*/ 28 h 104"/>
                  <a:gd name="T70" fmla="*/ 250 w 252"/>
                  <a:gd name="T71" fmla="*/ 24 h 104"/>
                  <a:gd name="T72" fmla="*/ 246 w 252"/>
                  <a:gd name="T73" fmla="*/ 20 h 104"/>
                  <a:gd name="T74" fmla="*/ 236 w 252"/>
                  <a:gd name="T75" fmla="*/ 12 h 104"/>
                  <a:gd name="T76" fmla="*/ 224 w 252"/>
                  <a:gd name="T77" fmla="*/ 8 h 104"/>
                  <a:gd name="T78" fmla="*/ 214 w 252"/>
                  <a:gd name="T79" fmla="*/ 4 h 104"/>
                  <a:gd name="T80" fmla="*/ 214 w 252"/>
                  <a:gd name="T81" fmla="*/ 4 h 104"/>
                  <a:gd name="T82" fmla="*/ 190 w 252"/>
                  <a:gd name="T83" fmla="*/ 0 h 104"/>
                  <a:gd name="T84" fmla="*/ 166 w 252"/>
                  <a:gd name="T85" fmla="*/ 0 h 104"/>
                  <a:gd name="T86" fmla="*/ 140 w 252"/>
                  <a:gd name="T87" fmla="*/ 0 h 104"/>
                  <a:gd name="T88" fmla="*/ 116 w 252"/>
                  <a:gd name="T89" fmla="*/ 4 h 104"/>
                  <a:gd name="T90" fmla="*/ 116 w 252"/>
                  <a:gd name="T91" fmla="*/ 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52" h="104">
                    <a:moveTo>
                      <a:pt x="116" y="4"/>
                    </a:moveTo>
                    <a:lnTo>
                      <a:pt x="116" y="4"/>
                    </a:lnTo>
                    <a:lnTo>
                      <a:pt x="92" y="10"/>
                    </a:lnTo>
                    <a:lnTo>
                      <a:pt x="70" y="18"/>
                    </a:lnTo>
                    <a:lnTo>
                      <a:pt x="46" y="28"/>
                    </a:lnTo>
                    <a:lnTo>
                      <a:pt x="26" y="40"/>
                    </a:lnTo>
                    <a:lnTo>
                      <a:pt x="26" y="40"/>
                    </a:lnTo>
                    <a:lnTo>
                      <a:pt x="18" y="46"/>
                    </a:lnTo>
                    <a:lnTo>
                      <a:pt x="8" y="54"/>
                    </a:lnTo>
                    <a:lnTo>
                      <a:pt x="2" y="66"/>
                    </a:lnTo>
                    <a:lnTo>
                      <a:pt x="0" y="70"/>
                    </a:lnTo>
                    <a:lnTo>
                      <a:pt x="0" y="76"/>
                    </a:lnTo>
                    <a:lnTo>
                      <a:pt x="0" y="76"/>
                    </a:lnTo>
                    <a:lnTo>
                      <a:pt x="2" y="80"/>
                    </a:lnTo>
                    <a:lnTo>
                      <a:pt x="4" y="84"/>
                    </a:lnTo>
                    <a:lnTo>
                      <a:pt x="14" y="92"/>
                    </a:lnTo>
                    <a:lnTo>
                      <a:pt x="26" y="96"/>
                    </a:lnTo>
                    <a:lnTo>
                      <a:pt x="36" y="100"/>
                    </a:lnTo>
                    <a:lnTo>
                      <a:pt x="36" y="100"/>
                    </a:lnTo>
                    <a:lnTo>
                      <a:pt x="60" y="104"/>
                    </a:lnTo>
                    <a:lnTo>
                      <a:pt x="86" y="104"/>
                    </a:lnTo>
                    <a:lnTo>
                      <a:pt x="110" y="104"/>
                    </a:lnTo>
                    <a:lnTo>
                      <a:pt x="134" y="100"/>
                    </a:lnTo>
                    <a:lnTo>
                      <a:pt x="134" y="100"/>
                    </a:lnTo>
                    <a:lnTo>
                      <a:pt x="158" y="94"/>
                    </a:lnTo>
                    <a:lnTo>
                      <a:pt x="182" y="86"/>
                    </a:lnTo>
                    <a:lnTo>
                      <a:pt x="204" y="76"/>
                    </a:lnTo>
                    <a:lnTo>
                      <a:pt x="226" y="64"/>
                    </a:lnTo>
                    <a:lnTo>
                      <a:pt x="226" y="64"/>
                    </a:lnTo>
                    <a:lnTo>
                      <a:pt x="234" y="58"/>
                    </a:lnTo>
                    <a:lnTo>
                      <a:pt x="242" y="48"/>
                    </a:lnTo>
                    <a:lnTo>
                      <a:pt x="250" y="38"/>
                    </a:lnTo>
                    <a:lnTo>
                      <a:pt x="252" y="34"/>
                    </a:lnTo>
                    <a:lnTo>
                      <a:pt x="252" y="28"/>
                    </a:lnTo>
                    <a:lnTo>
                      <a:pt x="252" y="28"/>
                    </a:lnTo>
                    <a:lnTo>
                      <a:pt x="250" y="24"/>
                    </a:lnTo>
                    <a:lnTo>
                      <a:pt x="246" y="20"/>
                    </a:lnTo>
                    <a:lnTo>
                      <a:pt x="236" y="12"/>
                    </a:lnTo>
                    <a:lnTo>
                      <a:pt x="224" y="8"/>
                    </a:lnTo>
                    <a:lnTo>
                      <a:pt x="214" y="4"/>
                    </a:lnTo>
                    <a:lnTo>
                      <a:pt x="214" y="4"/>
                    </a:lnTo>
                    <a:lnTo>
                      <a:pt x="190" y="0"/>
                    </a:lnTo>
                    <a:lnTo>
                      <a:pt x="166" y="0"/>
                    </a:lnTo>
                    <a:lnTo>
                      <a:pt x="140" y="0"/>
                    </a:lnTo>
                    <a:lnTo>
                      <a:pt x="116" y="4"/>
                    </a:lnTo>
                    <a:lnTo>
                      <a:pt x="116" y="4"/>
                    </a:lnTo>
                    <a:close/>
                  </a:path>
                </a:pathLst>
              </a:custGeom>
              <a:solidFill>
                <a:srgbClr val="D48B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9" name="Freeform 91"/>
              <p:cNvSpPr>
                <a:spLocks/>
              </p:cNvSpPr>
              <p:nvPr/>
            </p:nvSpPr>
            <p:spPr bwMode="auto">
              <a:xfrm>
                <a:off x="6343738" y="3641514"/>
                <a:ext cx="509508" cy="211428"/>
              </a:xfrm>
              <a:custGeom>
                <a:avLst/>
                <a:gdLst>
                  <a:gd name="T0" fmla="*/ 268 w 294"/>
                  <a:gd name="T1" fmla="*/ 32 h 122"/>
                  <a:gd name="T2" fmla="*/ 244 w 294"/>
                  <a:gd name="T3" fmla="*/ 50 h 122"/>
                  <a:gd name="T4" fmla="*/ 218 w 294"/>
                  <a:gd name="T5" fmla="*/ 62 h 122"/>
                  <a:gd name="T6" fmla="*/ 194 w 294"/>
                  <a:gd name="T7" fmla="*/ 72 h 122"/>
                  <a:gd name="T8" fmla="*/ 168 w 294"/>
                  <a:gd name="T9" fmla="*/ 80 h 122"/>
                  <a:gd name="T10" fmla="*/ 154 w 294"/>
                  <a:gd name="T11" fmla="*/ 82 h 122"/>
                  <a:gd name="T12" fmla="*/ 142 w 294"/>
                  <a:gd name="T13" fmla="*/ 84 h 122"/>
                  <a:gd name="T14" fmla="*/ 114 w 294"/>
                  <a:gd name="T15" fmla="*/ 86 h 122"/>
                  <a:gd name="T16" fmla="*/ 88 w 294"/>
                  <a:gd name="T17" fmla="*/ 88 h 122"/>
                  <a:gd name="T18" fmla="*/ 60 w 294"/>
                  <a:gd name="T19" fmla="*/ 84 h 122"/>
                  <a:gd name="T20" fmla="*/ 44 w 294"/>
                  <a:gd name="T21" fmla="*/ 82 h 122"/>
                  <a:gd name="T22" fmla="*/ 32 w 294"/>
                  <a:gd name="T23" fmla="*/ 76 h 122"/>
                  <a:gd name="T24" fmla="*/ 12 w 294"/>
                  <a:gd name="T25" fmla="*/ 66 h 122"/>
                  <a:gd name="T26" fmla="*/ 0 w 294"/>
                  <a:gd name="T27" fmla="*/ 54 h 122"/>
                  <a:gd name="T28" fmla="*/ 8 w 294"/>
                  <a:gd name="T29" fmla="*/ 88 h 122"/>
                  <a:gd name="T30" fmla="*/ 12 w 294"/>
                  <a:gd name="T31" fmla="*/ 96 h 122"/>
                  <a:gd name="T32" fmla="*/ 28 w 294"/>
                  <a:gd name="T33" fmla="*/ 106 h 122"/>
                  <a:gd name="T34" fmla="*/ 38 w 294"/>
                  <a:gd name="T35" fmla="*/ 110 h 122"/>
                  <a:gd name="T36" fmla="*/ 66 w 294"/>
                  <a:gd name="T37" fmla="*/ 118 h 122"/>
                  <a:gd name="T38" fmla="*/ 94 w 294"/>
                  <a:gd name="T39" fmla="*/ 122 h 122"/>
                  <a:gd name="T40" fmla="*/ 120 w 294"/>
                  <a:gd name="T41" fmla="*/ 122 h 122"/>
                  <a:gd name="T42" fmla="*/ 148 w 294"/>
                  <a:gd name="T43" fmla="*/ 118 h 122"/>
                  <a:gd name="T44" fmla="*/ 162 w 294"/>
                  <a:gd name="T45" fmla="*/ 116 h 122"/>
                  <a:gd name="T46" fmla="*/ 174 w 294"/>
                  <a:gd name="T47" fmla="*/ 114 h 122"/>
                  <a:gd name="T48" fmla="*/ 200 w 294"/>
                  <a:gd name="T49" fmla="*/ 106 h 122"/>
                  <a:gd name="T50" fmla="*/ 224 w 294"/>
                  <a:gd name="T51" fmla="*/ 96 h 122"/>
                  <a:gd name="T52" fmla="*/ 250 w 294"/>
                  <a:gd name="T53" fmla="*/ 84 h 122"/>
                  <a:gd name="T54" fmla="*/ 262 w 294"/>
                  <a:gd name="T55" fmla="*/ 76 h 122"/>
                  <a:gd name="T56" fmla="*/ 274 w 294"/>
                  <a:gd name="T57" fmla="*/ 66 h 122"/>
                  <a:gd name="T58" fmla="*/ 288 w 294"/>
                  <a:gd name="T59" fmla="*/ 50 h 122"/>
                  <a:gd name="T60" fmla="*/ 294 w 294"/>
                  <a:gd name="T61" fmla="*/ 36 h 122"/>
                  <a:gd name="T62" fmla="*/ 288 w 294"/>
                  <a:gd name="T63" fmla="*/ 0 h 122"/>
                  <a:gd name="T64" fmla="*/ 286 w 294"/>
                  <a:gd name="T65" fmla="*/ 8 h 122"/>
                  <a:gd name="T66" fmla="*/ 276 w 294"/>
                  <a:gd name="T67" fmla="*/ 24 h 122"/>
                  <a:gd name="T68" fmla="*/ 268 w 294"/>
                  <a:gd name="T69" fmla="*/ 32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4" h="122">
                    <a:moveTo>
                      <a:pt x="268" y="32"/>
                    </a:moveTo>
                    <a:lnTo>
                      <a:pt x="268" y="32"/>
                    </a:lnTo>
                    <a:lnTo>
                      <a:pt x="256" y="42"/>
                    </a:lnTo>
                    <a:lnTo>
                      <a:pt x="244" y="50"/>
                    </a:lnTo>
                    <a:lnTo>
                      <a:pt x="244" y="50"/>
                    </a:lnTo>
                    <a:lnTo>
                      <a:pt x="218" y="62"/>
                    </a:lnTo>
                    <a:lnTo>
                      <a:pt x="218" y="62"/>
                    </a:lnTo>
                    <a:lnTo>
                      <a:pt x="194" y="72"/>
                    </a:lnTo>
                    <a:lnTo>
                      <a:pt x="194" y="72"/>
                    </a:lnTo>
                    <a:lnTo>
                      <a:pt x="168" y="80"/>
                    </a:lnTo>
                    <a:lnTo>
                      <a:pt x="168" y="80"/>
                    </a:lnTo>
                    <a:lnTo>
                      <a:pt x="154" y="82"/>
                    </a:lnTo>
                    <a:lnTo>
                      <a:pt x="154" y="82"/>
                    </a:lnTo>
                    <a:lnTo>
                      <a:pt x="142" y="84"/>
                    </a:lnTo>
                    <a:lnTo>
                      <a:pt x="142" y="84"/>
                    </a:lnTo>
                    <a:lnTo>
                      <a:pt x="114" y="86"/>
                    </a:lnTo>
                    <a:lnTo>
                      <a:pt x="114" y="86"/>
                    </a:lnTo>
                    <a:lnTo>
                      <a:pt x="88" y="88"/>
                    </a:lnTo>
                    <a:lnTo>
                      <a:pt x="88" y="88"/>
                    </a:lnTo>
                    <a:lnTo>
                      <a:pt x="60" y="84"/>
                    </a:lnTo>
                    <a:lnTo>
                      <a:pt x="60" y="84"/>
                    </a:lnTo>
                    <a:lnTo>
                      <a:pt x="44" y="82"/>
                    </a:lnTo>
                    <a:lnTo>
                      <a:pt x="32" y="76"/>
                    </a:lnTo>
                    <a:lnTo>
                      <a:pt x="32" y="76"/>
                    </a:lnTo>
                    <a:lnTo>
                      <a:pt x="22" y="72"/>
                    </a:lnTo>
                    <a:lnTo>
                      <a:pt x="12" y="66"/>
                    </a:lnTo>
                    <a:lnTo>
                      <a:pt x="6" y="60"/>
                    </a:lnTo>
                    <a:lnTo>
                      <a:pt x="0" y="54"/>
                    </a:lnTo>
                    <a:lnTo>
                      <a:pt x="0" y="54"/>
                    </a:lnTo>
                    <a:lnTo>
                      <a:pt x="8" y="88"/>
                    </a:lnTo>
                    <a:lnTo>
                      <a:pt x="8" y="88"/>
                    </a:lnTo>
                    <a:lnTo>
                      <a:pt x="12" y="96"/>
                    </a:lnTo>
                    <a:lnTo>
                      <a:pt x="20" y="100"/>
                    </a:lnTo>
                    <a:lnTo>
                      <a:pt x="28" y="106"/>
                    </a:lnTo>
                    <a:lnTo>
                      <a:pt x="38" y="110"/>
                    </a:lnTo>
                    <a:lnTo>
                      <a:pt x="38" y="110"/>
                    </a:lnTo>
                    <a:lnTo>
                      <a:pt x="52" y="114"/>
                    </a:lnTo>
                    <a:lnTo>
                      <a:pt x="66" y="118"/>
                    </a:lnTo>
                    <a:lnTo>
                      <a:pt x="66" y="118"/>
                    </a:lnTo>
                    <a:lnTo>
                      <a:pt x="94" y="122"/>
                    </a:lnTo>
                    <a:lnTo>
                      <a:pt x="94" y="122"/>
                    </a:lnTo>
                    <a:lnTo>
                      <a:pt x="120" y="122"/>
                    </a:lnTo>
                    <a:lnTo>
                      <a:pt x="120" y="122"/>
                    </a:lnTo>
                    <a:lnTo>
                      <a:pt x="148" y="118"/>
                    </a:lnTo>
                    <a:lnTo>
                      <a:pt x="148" y="118"/>
                    </a:lnTo>
                    <a:lnTo>
                      <a:pt x="162" y="116"/>
                    </a:lnTo>
                    <a:lnTo>
                      <a:pt x="162" y="116"/>
                    </a:lnTo>
                    <a:lnTo>
                      <a:pt x="174" y="114"/>
                    </a:lnTo>
                    <a:lnTo>
                      <a:pt x="174" y="114"/>
                    </a:lnTo>
                    <a:lnTo>
                      <a:pt x="200" y="106"/>
                    </a:lnTo>
                    <a:lnTo>
                      <a:pt x="200" y="106"/>
                    </a:lnTo>
                    <a:lnTo>
                      <a:pt x="224" y="96"/>
                    </a:lnTo>
                    <a:lnTo>
                      <a:pt x="224" y="96"/>
                    </a:lnTo>
                    <a:lnTo>
                      <a:pt x="250" y="84"/>
                    </a:lnTo>
                    <a:lnTo>
                      <a:pt x="250" y="84"/>
                    </a:lnTo>
                    <a:lnTo>
                      <a:pt x="262" y="76"/>
                    </a:lnTo>
                    <a:lnTo>
                      <a:pt x="274" y="66"/>
                    </a:lnTo>
                    <a:lnTo>
                      <a:pt x="274" y="66"/>
                    </a:lnTo>
                    <a:lnTo>
                      <a:pt x="282" y="58"/>
                    </a:lnTo>
                    <a:lnTo>
                      <a:pt x="288" y="50"/>
                    </a:lnTo>
                    <a:lnTo>
                      <a:pt x="292" y="44"/>
                    </a:lnTo>
                    <a:lnTo>
                      <a:pt x="294" y="36"/>
                    </a:lnTo>
                    <a:lnTo>
                      <a:pt x="294" y="36"/>
                    </a:lnTo>
                    <a:lnTo>
                      <a:pt x="288" y="0"/>
                    </a:lnTo>
                    <a:lnTo>
                      <a:pt x="288" y="0"/>
                    </a:lnTo>
                    <a:lnTo>
                      <a:pt x="286" y="8"/>
                    </a:lnTo>
                    <a:lnTo>
                      <a:pt x="282" y="16"/>
                    </a:lnTo>
                    <a:lnTo>
                      <a:pt x="276" y="24"/>
                    </a:lnTo>
                    <a:lnTo>
                      <a:pt x="268" y="32"/>
                    </a:lnTo>
                    <a:lnTo>
                      <a:pt x="268" y="32"/>
                    </a:lnTo>
                    <a:close/>
                  </a:path>
                </a:pathLst>
              </a:custGeom>
              <a:solidFill>
                <a:srgbClr val="C081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0" name="Freeform 92"/>
              <p:cNvSpPr>
                <a:spLocks noEditPoints="1"/>
              </p:cNvSpPr>
              <p:nvPr/>
            </p:nvSpPr>
            <p:spPr bwMode="auto">
              <a:xfrm>
                <a:off x="6482380" y="3603387"/>
                <a:ext cx="201030" cy="128243"/>
              </a:xfrm>
              <a:custGeom>
                <a:avLst/>
                <a:gdLst>
                  <a:gd name="T0" fmla="*/ 110 w 116"/>
                  <a:gd name="T1" fmla="*/ 66 h 74"/>
                  <a:gd name="T2" fmla="*/ 100 w 116"/>
                  <a:gd name="T3" fmla="*/ 60 h 74"/>
                  <a:gd name="T4" fmla="*/ 82 w 116"/>
                  <a:gd name="T5" fmla="*/ 70 h 74"/>
                  <a:gd name="T6" fmla="*/ 72 w 116"/>
                  <a:gd name="T7" fmla="*/ 72 h 74"/>
                  <a:gd name="T8" fmla="*/ 64 w 116"/>
                  <a:gd name="T9" fmla="*/ 74 h 74"/>
                  <a:gd name="T10" fmla="*/ 44 w 116"/>
                  <a:gd name="T11" fmla="*/ 68 h 74"/>
                  <a:gd name="T12" fmla="*/ 56 w 116"/>
                  <a:gd name="T13" fmla="*/ 58 h 74"/>
                  <a:gd name="T14" fmla="*/ 64 w 116"/>
                  <a:gd name="T15" fmla="*/ 60 h 74"/>
                  <a:gd name="T16" fmla="*/ 72 w 116"/>
                  <a:gd name="T17" fmla="*/ 60 h 74"/>
                  <a:gd name="T18" fmla="*/ 90 w 116"/>
                  <a:gd name="T19" fmla="*/ 54 h 74"/>
                  <a:gd name="T20" fmla="*/ 74 w 116"/>
                  <a:gd name="T21" fmla="*/ 46 h 74"/>
                  <a:gd name="T22" fmla="*/ 58 w 116"/>
                  <a:gd name="T23" fmla="*/ 36 h 74"/>
                  <a:gd name="T24" fmla="*/ 38 w 116"/>
                  <a:gd name="T25" fmla="*/ 44 h 74"/>
                  <a:gd name="T26" fmla="*/ 30 w 116"/>
                  <a:gd name="T27" fmla="*/ 46 h 74"/>
                  <a:gd name="T28" fmla="*/ 22 w 116"/>
                  <a:gd name="T29" fmla="*/ 46 h 74"/>
                  <a:gd name="T30" fmla="*/ 8 w 116"/>
                  <a:gd name="T31" fmla="*/ 42 h 74"/>
                  <a:gd name="T32" fmla="*/ 4 w 116"/>
                  <a:gd name="T33" fmla="*/ 38 h 74"/>
                  <a:gd name="T34" fmla="*/ 0 w 116"/>
                  <a:gd name="T35" fmla="*/ 30 h 74"/>
                  <a:gd name="T36" fmla="*/ 2 w 116"/>
                  <a:gd name="T37" fmla="*/ 26 h 74"/>
                  <a:gd name="T38" fmla="*/ 16 w 116"/>
                  <a:gd name="T39" fmla="*/ 12 h 74"/>
                  <a:gd name="T40" fmla="*/ 12 w 116"/>
                  <a:gd name="T41" fmla="*/ 10 h 74"/>
                  <a:gd name="T42" fmla="*/ 20 w 116"/>
                  <a:gd name="T43" fmla="*/ 6 h 74"/>
                  <a:gd name="T44" fmla="*/ 24 w 116"/>
                  <a:gd name="T45" fmla="*/ 8 h 74"/>
                  <a:gd name="T46" fmla="*/ 34 w 116"/>
                  <a:gd name="T47" fmla="*/ 4 h 74"/>
                  <a:gd name="T48" fmla="*/ 44 w 116"/>
                  <a:gd name="T49" fmla="*/ 0 h 74"/>
                  <a:gd name="T50" fmla="*/ 66 w 116"/>
                  <a:gd name="T51" fmla="*/ 2 h 74"/>
                  <a:gd name="T52" fmla="*/ 56 w 116"/>
                  <a:gd name="T53" fmla="*/ 10 h 74"/>
                  <a:gd name="T54" fmla="*/ 50 w 116"/>
                  <a:gd name="T55" fmla="*/ 8 h 74"/>
                  <a:gd name="T56" fmla="*/ 44 w 116"/>
                  <a:gd name="T57" fmla="*/ 8 h 74"/>
                  <a:gd name="T58" fmla="*/ 32 w 116"/>
                  <a:gd name="T59" fmla="*/ 12 h 74"/>
                  <a:gd name="T60" fmla="*/ 44 w 116"/>
                  <a:gd name="T61" fmla="*/ 20 h 74"/>
                  <a:gd name="T62" fmla="*/ 58 w 116"/>
                  <a:gd name="T63" fmla="*/ 26 h 74"/>
                  <a:gd name="T64" fmla="*/ 72 w 116"/>
                  <a:gd name="T65" fmla="*/ 20 h 74"/>
                  <a:gd name="T66" fmla="*/ 84 w 116"/>
                  <a:gd name="T67" fmla="*/ 18 h 74"/>
                  <a:gd name="T68" fmla="*/ 94 w 116"/>
                  <a:gd name="T69" fmla="*/ 18 h 74"/>
                  <a:gd name="T70" fmla="*/ 104 w 116"/>
                  <a:gd name="T71" fmla="*/ 22 h 74"/>
                  <a:gd name="T72" fmla="*/ 114 w 116"/>
                  <a:gd name="T73" fmla="*/ 32 h 74"/>
                  <a:gd name="T74" fmla="*/ 114 w 116"/>
                  <a:gd name="T75" fmla="*/ 36 h 74"/>
                  <a:gd name="T76" fmla="*/ 112 w 116"/>
                  <a:gd name="T77" fmla="*/ 44 h 74"/>
                  <a:gd name="T78" fmla="*/ 106 w 116"/>
                  <a:gd name="T79" fmla="*/ 54 h 74"/>
                  <a:gd name="T80" fmla="*/ 116 w 116"/>
                  <a:gd name="T81" fmla="*/ 60 h 74"/>
                  <a:gd name="T82" fmla="*/ 110 w 116"/>
                  <a:gd name="T83" fmla="*/ 66 h 74"/>
                  <a:gd name="T84" fmla="*/ 24 w 116"/>
                  <a:gd name="T85" fmla="*/ 16 h 74"/>
                  <a:gd name="T86" fmla="*/ 18 w 116"/>
                  <a:gd name="T87" fmla="*/ 20 h 74"/>
                  <a:gd name="T88" fmla="*/ 16 w 116"/>
                  <a:gd name="T89" fmla="*/ 26 h 74"/>
                  <a:gd name="T90" fmla="*/ 20 w 116"/>
                  <a:gd name="T91" fmla="*/ 34 h 74"/>
                  <a:gd name="T92" fmla="*/ 26 w 116"/>
                  <a:gd name="T93" fmla="*/ 36 h 74"/>
                  <a:gd name="T94" fmla="*/ 32 w 116"/>
                  <a:gd name="T95" fmla="*/ 36 h 74"/>
                  <a:gd name="T96" fmla="*/ 50 w 116"/>
                  <a:gd name="T97" fmla="*/ 30 h 74"/>
                  <a:gd name="T98" fmla="*/ 36 w 116"/>
                  <a:gd name="T99" fmla="*/ 24 h 74"/>
                  <a:gd name="T100" fmla="*/ 24 w 116"/>
                  <a:gd name="T101" fmla="*/ 16 h 74"/>
                  <a:gd name="T102" fmla="*/ 96 w 116"/>
                  <a:gd name="T103" fmla="*/ 50 h 74"/>
                  <a:gd name="T104" fmla="*/ 96 w 116"/>
                  <a:gd name="T105" fmla="*/ 50 h 74"/>
                  <a:gd name="T106" fmla="*/ 102 w 116"/>
                  <a:gd name="T107" fmla="*/ 38 h 74"/>
                  <a:gd name="T108" fmla="*/ 100 w 116"/>
                  <a:gd name="T109" fmla="*/ 34 h 74"/>
                  <a:gd name="T110" fmla="*/ 96 w 116"/>
                  <a:gd name="T111" fmla="*/ 30 h 74"/>
                  <a:gd name="T112" fmla="*/ 84 w 116"/>
                  <a:gd name="T113" fmla="*/ 26 h 74"/>
                  <a:gd name="T114" fmla="*/ 76 w 116"/>
                  <a:gd name="T115" fmla="*/ 28 h 74"/>
                  <a:gd name="T116" fmla="*/ 68 w 116"/>
                  <a:gd name="T117" fmla="*/ 32 h 74"/>
                  <a:gd name="T118" fmla="*/ 82 w 116"/>
                  <a:gd name="T119" fmla="*/ 40 h 74"/>
                  <a:gd name="T120" fmla="*/ 96 w 116"/>
                  <a:gd name="T121" fmla="*/ 5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6" h="74">
                    <a:moveTo>
                      <a:pt x="110" y="66"/>
                    </a:moveTo>
                    <a:lnTo>
                      <a:pt x="110" y="66"/>
                    </a:lnTo>
                    <a:lnTo>
                      <a:pt x="100" y="60"/>
                    </a:lnTo>
                    <a:lnTo>
                      <a:pt x="100" y="60"/>
                    </a:lnTo>
                    <a:lnTo>
                      <a:pt x="90" y="66"/>
                    </a:lnTo>
                    <a:lnTo>
                      <a:pt x="82" y="70"/>
                    </a:lnTo>
                    <a:lnTo>
                      <a:pt x="82" y="70"/>
                    </a:lnTo>
                    <a:lnTo>
                      <a:pt x="72" y="72"/>
                    </a:lnTo>
                    <a:lnTo>
                      <a:pt x="64" y="74"/>
                    </a:lnTo>
                    <a:lnTo>
                      <a:pt x="64" y="74"/>
                    </a:lnTo>
                    <a:lnTo>
                      <a:pt x="54" y="72"/>
                    </a:lnTo>
                    <a:lnTo>
                      <a:pt x="44" y="68"/>
                    </a:lnTo>
                    <a:lnTo>
                      <a:pt x="44" y="68"/>
                    </a:lnTo>
                    <a:lnTo>
                      <a:pt x="56" y="58"/>
                    </a:lnTo>
                    <a:lnTo>
                      <a:pt x="56" y="58"/>
                    </a:lnTo>
                    <a:lnTo>
                      <a:pt x="64" y="60"/>
                    </a:lnTo>
                    <a:lnTo>
                      <a:pt x="72" y="60"/>
                    </a:lnTo>
                    <a:lnTo>
                      <a:pt x="72" y="60"/>
                    </a:lnTo>
                    <a:lnTo>
                      <a:pt x="82" y="58"/>
                    </a:lnTo>
                    <a:lnTo>
                      <a:pt x="90" y="54"/>
                    </a:lnTo>
                    <a:lnTo>
                      <a:pt x="90" y="54"/>
                    </a:lnTo>
                    <a:lnTo>
                      <a:pt x="74" y="46"/>
                    </a:lnTo>
                    <a:lnTo>
                      <a:pt x="74" y="46"/>
                    </a:lnTo>
                    <a:lnTo>
                      <a:pt x="58" y="36"/>
                    </a:lnTo>
                    <a:lnTo>
                      <a:pt x="58" y="36"/>
                    </a:lnTo>
                    <a:lnTo>
                      <a:pt x="38" y="44"/>
                    </a:lnTo>
                    <a:lnTo>
                      <a:pt x="38" y="44"/>
                    </a:lnTo>
                    <a:lnTo>
                      <a:pt x="30" y="46"/>
                    </a:lnTo>
                    <a:lnTo>
                      <a:pt x="22" y="46"/>
                    </a:lnTo>
                    <a:lnTo>
                      <a:pt x="22" y="46"/>
                    </a:lnTo>
                    <a:lnTo>
                      <a:pt x="14" y="44"/>
                    </a:lnTo>
                    <a:lnTo>
                      <a:pt x="8" y="42"/>
                    </a:lnTo>
                    <a:lnTo>
                      <a:pt x="8" y="42"/>
                    </a:lnTo>
                    <a:lnTo>
                      <a:pt x="4" y="38"/>
                    </a:lnTo>
                    <a:lnTo>
                      <a:pt x="2" y="34"/>
                    </a:lnTo>
                    <a:lnTo>
                      <a:pt x="0" y="30"/>
                    </a:lnTo>
                    <a:lnTo>
                      <a:pt x="2" y="26"/>
                    </a:lnTo>
                    <a:lnTo>
                      <a:pt x="2" y="26"/>
                    </a:lnTo>
                    <a:lnTo>
                      <a:pt x="8" y="18"/>
                    </a:lnTo>
                    <a:lnTo>
                      <a:pt x="16" y="12"/>
                    </a:lnTo>
                    <a:lnTo>
                      <a:pt x="16" y="12"/>
                    </a:lnTo>
                    <a:lnTo>
                      <a:pt x="12" y="10"/>
                    </a:lnTo>
                    <a:lnTo>
                      <a:pt x="12" y="10"/>
                    </a:lnTo>
                    <a:lnTo>
                      <a:pt x="20" y="6"/>
                    </a:lnTo>
                    <a:lnTo>
                      <a:pt x="20" y="6"/>
                    </a:lnTo>
                    <a:lnTo>
                      <a:pt x="24" y="8"/>
                    </a:lnTo>
                    <a:lnTo>
                      <a:pt x="24" y="8"/>
                    </a:lnTo>
                    <a:lnTo>
                      <a:pt x="34" y="4"/>
                    </a:lnTo>
                    <a:lnTo>
                      <a:pt x="44" y="0"/>
                    </a:lnTo>
                    <a:lnTo>
                      <a:pt x="44" y="0"/>
                    </a:lnTo>
                    <a:lnTo>
                      <a:pt x="56" y="0"/>
                    </a:lnTo>
                    <a:lnTo>
                      <a:pt x="66" y="2"/>
                    </a:lnTo>
                    <a:lnTo>
                      <a:pt x="66" y="2"/>
                    </a:lnTo>
                    <a:lnTo>
                      <a:pt x="56" y="10"/>
                    </a:lnTo>
                    <a:lnTo>
                      <a:pt x="56" y="10"/>
                    </a:lnTo>
                    <a:lnTo>
                      <a:pt x="50" y="8"/>
                    </a:lnTo>
                    <a:lnTo>
                      <a:pt x="44" y="8"/>
                    </a:lnTo>
                    <a:lnTo>
                      <a:pt x="44" y="8"/>
                    </a:lnTo>
                    <a:lnTo>
                      <a:pt x="32" y="12"/>
                    </a:lnTo>
                    <a:lnTo>
                      <a:pt x="32" y="12"/>
                    </a:lnTo>
                    <a:lnTo>
                      <a:pt x="44" y="20"/>
                    </a:lnTo>
                    <a:lnTo>
                      <a:pt x="44" y="20"/>
                    </a:lnTo>
                    <a:lnTo>
                      <a:pt x="58" y="26"/>
                    </a:lnTo>
                    <a:lnTo>
                      <a:pt x="58" y="26"/>
                    </a:lnTo>
                    <a:lnTo>
                      <a:pt x="72" y="20"/>
                    </a:lnTo>
                    <a:lnTo>
                      <a:pt x="72" y="20"/>
                    </a:lnTo>
                    <a:lnTo>
                      <a:pt x="84" y="18"/>
                    </a:lnTo>
                    <a:lnTo>
                      <a:pt x="84" y="18"/>
                    </a:lnTo>
                    <a:lnTo>
                      <a:pt x="94" y="18"/>
                    </a:lnTo>
                    <a:lnTo>
                      <a:pt x="94" y="18"/>
                    </a:lnTo>
                    <a:lnTo>
                      <a:pt x="104" y="22"/>
                    </a:lnTo>
                    <a:lnTo>
                      <a:pt x="104" y="22"/>
                    </a:lnTo>
                    <a:lnTo>
                      <a:pt x="112" y="28"/>
                    </a:lnTo>
                    <a:lnTo>
                      <a:pt x="114" y="32"/>
                    </a:lnTo>
                    <a:lnTo>
                      <a:pt x="114" y="36"/>
                    </a:lnTo>
                    <a:lnTo>
                      <a:pt x="114" y="36"/>
                    </a:lnTo>
                    <a:lnTo>
                      <a:pt x="114" y="40"/>
                    </a:lnTo>
                    <a:lnTo>
                      <a:pt x="112" y="44"/>
                    </a:lnTo>
                    <a:lnTo>
                      <a:pt x="106" y="54"/>
                    </a:lnTo>
                    <a:lnTo>
                      <a:pt x="106" y="54"/>
                    </a:lnTo>
                    <a:lnTo>
                      <a:pt x="116" y="60"/>
                    </a:lnTo>
                    <a:lnTo>
                      <a:pt x="116" y="60"/>
                    </a:lnTo>
                    <a:lnTo>
                      <a:pt x="110" y="66"/>
                    </a:lnTo>
                    <a:lnTo>
                      <a:pt x="110" y="66"/>
                    </a:lnTo>
                    <a:close/>
                    <a:moveTo>
                      <a:pt x="24" y="16"/>
                    </a:moveTo>
                    <a:lnTo>
                      <a:pt x="24" y="16"/>
                    </a:lnTo>
                    <a:lnTo>
                      <a:pt x="24" y="16"/>
                    </a:lnTo>
                    <a:lnTo>
                      <a:pt x="18" y="20"/>
                    </a:lnTo>
                    <a:lnTo>
                      <a:pt x="16" y="26"/>
                    </a:lnTo>
                    <a:lnTo>
                      <a:pt x="16" y="26"/>
                    </a:lnTo>
                    <a:lnTo>
                      <a:pt x="18" y="30"/>
                    </a:lnTo>
                    <a:lnTo>
                      <a:pt x="20" y="34"/>
                    </a:lnTo>
                    <a:lnTo>
                      <a:pt x="20" y="34"/>
                    </a:lnTo>
                    <a:lnTo>
                      <a:pt x="26" y="36"/>
                    </a:lnTo>
                    <a:lnTo>
                      <a:pt x="32" y="36"/>
                    </a:lnTo>
                    <a:lnTo>
                      <a:pt x="32" y="36"/>
                    </a:lnTo>
                    <a:lnTo>
                      <a:pt x="40" y="34"/>
                    </a:lnTo>
                    <a:lnTo>
                      <a:pt x="50" y="30"/>
                    </a:lnTo>
                    <a:lnTo>
                      <a:pt x="50" y="30"/>
                    </a:lnTo>
                    <a:lnTo>
                      <a:pt x="36" y="24"/>
                    </a:lnTo>
                    <a:lnTo>
                      <a:pt x="36" y="24"/>
                    </a:lnTo>
                    <a:lnTo>
                      <a:pt x="24" y="16"/>
                    </a:lnTo>
                    <a:lnTo>
                      <a:pt x="24" y="16"/>
                    </a:lnTo>
                    <a:close/>
                    <a:moveTo>
                      <a:pt x="96" y="50"/>
                    </a:moveTo>
                    <a:lnTo>
                      <a:pt x="96" y="50"/>
                    </a:lnTo>
                    <a:lnTo>
                      <a:pt x="96" y="50"/>
                    </a:lnTo>
                    <a:lnTo>
                      <a:pt x="100" y="44"/>
                    </a:lnTo>
                    <a:lnTo>
                      <a:pt x="102" y="38"/>
                    </a:lnTo>
                    <a:lnTo>
                      <a:pt x="102" y="38"/>
                    </a:lnTo>
                    <a:lnTo>
                      <a:pt x="100" y="34"/>
                    </a:lnTo>
                    <a:lnTo>
                      <a:pt x="96" y="30"/>
                    </a:lnTo>
                    <a:lnTo>
                      <a:pt x="96" y="30"/>
                    </a:lnTo>
                    <a:lnTo>
                      <a:pt x="90" y="28"/>
                    </a:lnTo>
                    <a:lnTo>
                      <a:pt x="84" y="26"/>
                    </a:lnTo>
                    <a:lnTo>
                      <a:pt x="84" y="26"/>
                    </a:lnTo>
                    <a:lnTo>
                      <a:pt x="76" y="28"/>
                    </a:lnTo>
                    <a:lnTo>
                      <a:pt x="68" y="32"/>
                    </a:lnTo>
                    <a:lnTo>
                      <a:pt x="68" y="32"/>
                    </a:lnTo>
                    <a:lnTo>
                      <a:pt x="82" y="40"/>
                    </a:lnTo>
                    <a:lnTo>
                      <a:pt x="82" y="40"/>
                    </a:lnTo>
                    <a:lnTo>
                      <a:pt x="96" y="50"/>
                    </a:lnTo>
                    <a:lnTo>
                      <a:pt x="96" y="50"/>
                    </a:lnTo>
                    <a:close/>
                  </a:path>
                </a:pathLst>
              </a:custGeom>
              <a:solidFill>
                <a:srgbClr val="8057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1" name="Freeform 93"/>
              <p:cNvSpPr>
                <a:spLocks/>
              </p:cNvSpPr>
              <p:nvPr/>
            </p:nvSpPr>
            <p:spPr bwMode="auto">
              <a:xfrm>
                <a:off x="6153106" y="3513270"/>
                <a:ext cx="502576" cy="246088"/>
              </a:xfrm>
              <a:custGeom>
                <a:avLst/>
                <a:gdLst>
                  <a:gd name="T0" fmla="*/ 134 w 290"/>
                  <a:gd name="T1" fmla="*/ 6 h 142"/>
                  <a:gd name="T2" fmla="*/ 134 w 290"/>
                  <a:gd name="T3" fmla="*/ 6 h 142"/>
                  <a:gd name="T4" fmla="*/ 104 w 290"/>
                  <a:gd name="T5" fmla="*/ 12 h 142"/>
                  <a:gd name="T6" fmla="*/ 78 w 290"/>
                  <a:gd name="T7" fmla="*/ 22 h 142"/>
                  <a:gd name="T8" fmla="*/ 54 w 290"/>
                  <a:gd name="T9" fmla="*/ 32 h 142"/>
                  <a:gd name="T10" fmla="*/ 34 w 290"/>
                  <a:gd name="T11" fmla="*/ 44 h 142"/>
                  <a:gd name="T12" fmla="*/ 20 w 290"/>
                  <a:gd name="T13" fmla="*/ 58 h 142"/>
                  <a:gd name="T14" fmla="*/ 8 w 290"/>
                  <a:gd name="T15" fmla="*/ 70 h 142"/>
                  <a:gd name="T16" fmla="*/ 4 w 290"/>
                  <a:gd name="T17" fmla="*/ 78 h 142"/>
                  <a:gd name="T18" fmla="*/ 2 w 290"/>
                  <a:gd name="T19" fmla="*/ 84 h 142"/>
                  <a:gd name="T20" fmla="*/ 0 w 290"/>
                  <a:gd name="T21" fmla="*/ 92 h 142"/>
                  <a:gd name="T22" fmla="*/ 2 w 290"/>
                  <a:gd name="T23" fmla="*/ 98 h 142"/>
                  <a:gd name="T24" fmla="*/ 2 w 290"/>
                  <a:gd name="T25" fmla="*/ 98 h 142"/>
                  <a:gd name="T26" fmla="*/ 4 w 290"/>
                  <a:gd name="T27" fmla="*/ 106 h 142"/>
                  <a:gd name="T28" fmla="*/ 6 w 290"/>
                  <a:gd name="T29" fmla="*/ 112 h 142"/>
                  <a:gd name="T30" fmla="*/ 12 w 290"/>
                  <a:gd name="T31" fmla="*/ 116 h 142"/>
                  <a:gd name="T32" fmla="*/ 18 w 290"/>
                  <a:gd name="T33" fmla="*/ 122 h 142"/>
                  <a:gd name="T34" fmla="*/ 32 w 290"/>
                  <a:gd name="T35" fmla="*/ 130 h 142"/>
                  <a:gd name="T36" fmla="*/ 52 w 290"/>
                  <a:gd name="T37" fmla="*/ 138 h 142"/>
                  <a:gd name="T38" fmla="*/ 74 w 290"/>
                  <a:gd name="T39" fmla="*/ 142 h 142"/>
                  <a:gd name="T40" fmla="*/ 100 w 290"/>
                  <a:gd name="T41" fmla="*/ 142 h 142"/>
                  <a:gd name="T42" fmla="*/ 128 w 290"/>
                  <a:gd name="T43" fmla="*/ 142 h 142"/>
                  <a:gd name="T44" fmla="*/ 158 w 290"/>
                  <a:gd name="T45" fmla="*/ 138 h 142"/>
                  <a:gd name="T46" fmla="*/ 158 w 290"/>
                  <a:gd name="T47" fmla="*/ 138 h 142"/>
                  <a:gd name="T48" fmla="*/ 186 w 290"/>
                  <a:gd name="T49" fmla="*/ 130 h 142"/>
                  <a:gd name="T50" fmla="*/ 212 w 290"/>
                  <a:gd name="T51" fmla="*/ 122 h 142"/>
                  <a:gd name="T52" fmla="*/ 236 w 290"/>
                  <a:gd name="T53" fmla="*/ 112 h 142"/>
                  <a:gd name="T54" fmla="*/ 256 w 290"/>
                  <a:gd name="T55" fmla="*/ 100 h 142"/>
                  <a:gd name="T56" fmla="*/ 272 w 290"/>
                  <a:gd name="T57" fmla="*/ 86 h 142"/>
                  <a:gd name="T58" fmla="*/ 282 w 290"/>
                  <a:gd name="T59" fmla="*/ 72 h 142"/>
                  <a:gd name="T60" fmla="*/ 286 w 290"/>
                  <a:gd name="T61" fmla="*/ 66 h 142"/>
                  <a:gd name="T62" fmla="*/ 288 w 290"/>
                  <a:gd name="T63" fmla="*/ 58 h 142"/>
                  <a:gd name="T64" fmla="*/ 290 w 290"/>
                  <a:gd name="T65" fmla="*/ 52 h 142"/>
                  <a:gd name="T66" fmla="*/ 290 w 290"/>
                  <a:gd name="T67" fmla="*/ 44 h 142"/>
                  <a:gd name="T68" fmla="*/ 290 w 290"/>
                  <a:gd name="T69" fmla="*/ 44 h 142"/>
                  <a:gd name="T70" fmla="*/ 288 w 290"/>
                  <a:gd name="T71" fmla="*/ 38 h 142"/>
                  <a:gd name="T72" fmla="*/ 284 w 290"/>
                  <a:gd name="T73" fmla="*/ 32 h 142"/>
                  <a:gd name="T74" fmla="*/ 280 w 290"/>
                  <a:gd name="T75" fmla="*/ 26 h 142"/>
                  <a:gd name="T76" fmla="*/ 274 w 290"/>
                  <a:gd name="T77" fmla="*/ 22 h 142"/>
                  <a:gd name="T78" fmla="*/ 258 w 290"/>
                  <a:gd name="T79" fmla="*/ 12 h 142"/>
                  <a:gd name="T80" fmla="*/ 238 w 290"/>
                  <a:gd name="T81" fmla="*/ 6 h 142"/>
                  <a:gd name="T82" fmla="*/ 216 w 290"/>
                  <a:gd name="T83" fmla="*/ 2 h 142"/>
                  <a:gd name="T84" fmla="*/ 190 w 290"/>
                  <a:gd name="T85" fmla="*/ 0 h 142"/>
                  <a:gd name="T86" fmla="*/ 162 w 290"/>
                  <a:gd name="T87" fmla="*/ 2 h 142"/>
                  <a:gd name="T88" fmla="*/ 134 w 290"/>
                  <a:gd name="T89" fmla="*/ 6 h 142"/>
                  <a:gd name="T90" fmla="*/ 134 w 290"/>
                  <a:gd name="T91" fmla="*/ 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90" h="142">
                    <a:moveTo>
                      <a:pt x="134" y="6"/>
                    </a:moveTo>
                    <a:lnTo>
                      <a:pt x="134" y="6"/>
                    </a:lnTo>
                    <a:lnTo>
                      <a:pt x="104" y="12"/>
                    </a:lnTo>
                    <a:lnTo>
                      <a:pt x="78" y="22"/>
                    </a:lnTo>
                    <a:lnTo>
                      <a:pt x="54" y="32"/>
                    </a:lnTo>
                    <a:lnTo>
                      <a:pt x="34" y="44"/>
                    </a:lnTo>
                    <a:lnTo>
                      <a:pt x="20" y="58"/>
                    </a:lnTo>
                    <a:lnTo>
                      <a:pt x="8" y="70"/>
                    </a:lnTo>
                    <a:lnTo>
                      <a:pt x="4" y="78"/>
                    </a:lnTo>
                    <a:lnTo>
                      <a:pt x="2" y="84"/>
                    </a:lnTo>
                    <a:lnTo>
                      <a:pt x="0" y="92"/>
                    </a:lnTo>
                    <a:lnTo>
                      <a:pt x="2" y="98"/>
                    </a:lnTo>
                    <a:lnTo>
                      <a:pt x="2" y="98"/>
                    </a:lnTo>
                    <a:lnTo>
                      <a:pt x="4" y="106"/>
                    </a:lnTo>
                    <a:lnTo>
                      <a:pt x="6" y="112"/>
                    </a:lnTo>
                    <a:lnTo>
                      <a:pt x="12" y="116"/>
                    </a:lnTo>
                    <a:lnTo>
                      <a:pt x="18" y="122"/>
                    </a:lnTo>
                    <a:lnTo>
                      <a:pt x="32" y="130"/>
                    </a:lnTo>
                    <a:lnTo>
                      <a:pt x="52" y="138"/>
                    </a:lnTo>
                    <a:lnTo>
                      <a:pt x="74" y="142"/>
                    </a:lnTo>
                    <a:lnTo>
                      <a:pt x="100" y="142"/>
                    </a:lnTo>
                    <a:lnTo>
                      <a:pt x="128" y="142"/>
                    </a:lnTo>
                    <a:lnTo>
                      <a:pt x="158" y="138"/>
                    </a:lnTo>
                    <a:lnTo>
                      <a:pt x="158" y="138"/>
                    </a:lnTo>
                    <a:lnTo>
                      <a:pt x="186" y="130"/>
                    </a:lnTo>
                    <a:lnTo>
                      <a:pt x="212" y="122"/>
                    </a:lnTo>
                    <a:lnTo>
                      <a:pt x="236" y="112"/>
                    </a:lnTo>
                    <a:lnTo>
                      <a:pt x="256" y="100"/>
                    </a:lnTo>
                    <a:lnTo>
                      <a:pt x="272" y="86"/>
                    </a:lnTo>
                    <a:lnTo>
                      <a:pt x="282" y="72"/>
                    </a:lnTo>
                    <a:lnTo>
                      <a:pt x="286" y="66"/>
                    </a:lnTo>
                    <a:lnTo>
                      <a:pt x="288" y="58"/>
                    </a:lnTo>
                    <a:lnTo>
                      <a:pt x="290" y="52"/>
                    </a:lnTo>
                    <a:lnTo>
                      <a:pt x="290" y="44"/>
                    </a:lnTo>
                    <a:lnTo>
                      <a:pt x="290" y="44"/>
                    </a:lnTo>
                    <a:lnTo>
                      <a:pt x="288" y="38"/>
                    </a:lnTo>
                    <a:lnTo>
                      <a:pt x="284" y="32"/>
                    </a:lnTo>
                    <a:lnTo>
                      <a:pt x="280" y="26"/>
                    </a:lnTo>
                    <a:lnTo>
                      <a:pt x="274" y="22"/>
                    </a:lnTo>
                    <a:lnTo>
                      <a:pt x="258" y="12"/>
                    </a:lnTo>
                    <a:lnTo>
                      <a:pt x="238" y="6"/>
                    </a:lnTo>
                    <a:lnTo>
                      <a:pt x="216" y="2"/>
                    </a:lnTo>
                    <a:lnTo>
                      <a:pt x="190" y="0"/>
                    </a:lnTo>
                    <a:lnTo>
                      <a:pt x="162" y="2"/>
                    </a:lnTo>
                    <a:lnTo>
                      <a:pt x="134" y="6"/>
                    </a:lnTo>
                    <a:lnTo>
                      <a:pt x="134" y="6"/>
                    </a:lnTo>
                    <a:close/>
                  </a:path>
                </a:pathLst>
              </a:custGeom>
              <a:solidFill>
                <a:srgbClr val="ED9C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2" name="Freeform 94"/>
              <p:cNvSpPr>
                <a:spLocks/>
              </p:cNvSpPr>
              <p:nvPr/>
            </p:nvSpPr>
            <p:spPr bwMode="auto">
              <a:xfrm>
                <a:off x="6184301" y="3534067"/>
                <a:ext cx="436721" cy="183700"/>
              </a:xfrm>
              <a:custGeom>
                <a:avLst/>
                <a:gdLst>
                  <a:gd name="T0" fmla="*/ 118 w 252"/>
                  <a:gd name="T1" fmla="*/ 6 h 106"/>
                  <a:gd name="T2" fmla="*/ 118 w 252"/>
                  <a:gd name="T3" fmla="*/ 6 h 106"/>
                  <a:gd name="T4" fmla="*/ 94 w 252"/>
                  <a:gd name="T5" fmla="*/ 12 h 106"/>
                  <a:gd name="T6" fmla="*/ 70 w 252"/>
                  <a:gd name="T7" fmla="*/ 18 h 106"/>
                  <a:gd name="T8" fmla="*/ 48 w 252"/>
                  <a:gd name="T9" fmla="*/ 28 h 106"/>
                  <a:gd name="T10" fmla="*/ 26 w 252"/>
                  <a:gd name="T11" fmla="*/ 42 h 106"/>
                  <a:gd name="T12" fmla="*/ 26 w 252"/>
                  <a:gd name="T13" fmla="*/ 42 h 106"/>
                  <a:gd name="T14" fmla="*/ 18 w 252"/>
                  <a:gd name="T15" fmla="*/ 48 h 106"/>
                  <a:gd name="T16" fmla="*/ 10 w 252"/>
                  <a:gd name="T17" fmla="*/ 56 h 106"/>
                  <a:gd name="T18" fmla="*/ 2 w 252"/>
                  <a:gd name="T19" fmla="*/ 66 h 106"/>
                  <a:gd name="T20" fmla="*/ 0 w 252"/>
                  <a:gd name="T21" fmla="*/ 72 h 106"/>
                  <a:gd name="T22" fmla="*/ 0 w 252"/>
                  <a:gd name="T23" fmla="*/ 78 h 106"/>
                  <a:gd name="T24" fmla="*/ 0 w 252"/>
                  <a:gd name="T25" fmla="*/ 78 h 106"/>
                  <a:gd name="T26" fmla="*/ 2 w 252"/>
                  <a:gd name="T27" fmla="*/ 82 h 106"/>
                  <a:gd name="T28" fmla="*/ 6 w 252"/>
                  <a:gd name="T29" fmla="*/ 86 h 106"/>
                  <a:gd name="T30" fmla="*/ 16 w 252"/>
                  <a:gd name="T31" fmla="*/ 94 h 106"/>
                  <a:gd name="T32" fmla="*/ 28 w 252"/>
                  <a:gd name="T33" fmla="*/ 98 h 106"/>
                  <a:gd name="T34" fmla="*/ 38 w 252"/>
                  <a:gd name="T35" fmla="*/ 102 h 106"/>
                  <a:gd name="T36" fmla="*/ 38 w 252"/>
                  <a:gd name="T37" fmla="*/ 102 h 106"/>
                  <a:gd name="T38" fmla="*/ 62 w 252"/>
                  <a:gd name="T39" fmla="*/ 106 h 106"/>
                  <a:gd name="T40" fmla="*/ 86 w 252"/>
                  <a:gd name="T41" fmla="*/ 106 h 106"/>
                  <a:gd name="T42" fmla="*/ 112 w 252"/>
                  <a:gd name="T43" fmla="*/ 104 h 106"/>
                  <a:gd name="T44" fmla="*/ 136 w 252"/>
                  <a:gd name="T45" fmla="*/ 102 h 106"/>
                  <a:gd name="T46" fmla="*/ 136 w 252"/>
                  <a:gd name="T47" fmla="*/ 102 h 106"/>
                  <a:gd name="T48" fmla="*/ 160 w 252"/>
                  <a:gd name="T49" fmla="*/ 96 h 106"/>
                  <a:gd name="T50" fmla="*/ 184 w 252"/>
                  <a:gd name="T51" fmla="*/ 88 h 106"/>
                  <a:gd name="T52" fmla="*/ 206 w 252"/>
                  <a:gd name="T53" fmla="*/ 78 h 106"/>
                  <a:gd name="T54" fmla="*/ 226 w 252"/>
                  <a:gd name="T55" fmla="*/ 66 h 106"/>
                  <a:gd name="T56" fmla="*/ 226 w 252"/>
                  <a:gd name="T57" fmla="*/ 66 h 106"/>
                  <a:gd name="T58" fmla="*/ 234 w 252"/>
                  <a:gd name="T59" fmla="*/ 60 h 106"/>
                  <a:gd name="T60" fmla="*/ 244 w 252"/>
                  <a:gd name="T61" fmla="*/ 50 h 106"/>
                  <a:gd name="T62" fmla="*/ 250 w 252"/>
                  <a:gd name="T63" fmla="*/ 40 h 106"/>
                  <a:gd name="T64" fmla="*/ 252 w 252"/>
                  <a:gd name="T65" fmla="*/ 36 h 106"/>
                  <a:gd name="T66" fmla="*/ 252 w 252"/>
                  <a:gd name="T67" fmla="*/ 30 h 106"/>
                  <a:gd name="T68" fmla="*/ 252 w 252"/>
                  <a:gd name="T69" fmla="*/ 30 h 106"/>
                  <a:gd name="T70" fmla="*/ 250 w 252"/>
                  <a:gd name="T71" fmla="*/ 26 h 106"/>
                  <a:gd name="T72" fmla="*/ 248 w 252"/>
                  <a:gd name="T73" fmla="*/ 20 h 106"/>
                  <a:gd name="T74" fmla="*/ 238 w 252"/>
                  <a:gd name="T75" fmla="*/ 14 h 106"/>
                  <a:gd name="T76" fmla="*/ 226 w 252"/>
                  <a:gd name="T77" fmla="*/ 8 h 106"/>
                  <a:gd name="T78" fmla="*/ 216 w 252"/>
                  <a:gd name="T79" fmla="*/ 6 h 106"/>
                  <a:gd name="T80" fmla="*/ 216 w 252"/>
                  <a:gd name="T81" fmla="*/ 6 h 106"/>
                  <a:gd name="T82" fmla="*/ 192 w 252"/>
                  <a:gd name="T83" fmla="*/ 2 h 106"/>
                  <a:gd name="T84" fmla="*/ 166 w 252"/>
                  <a:gd name="T85" fmla="*/ 0 h 106"/>
                  <a:gd name="T86" fmla="*/ 142 w 252"/>
                  <a:gd name="T87" fmla="*/ 2 h 106"/>
                  <a:gd name="T88" fmla="*/ 118 w 252"/>
                  <a:gd name="T89" fmla="*/ 6 h 106"/>
                  <a:gd name="T90" fmla="*/ 118 w 252"/>
                  <a:gd name="T91" fmla="*/ 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52" h="106">
                    <a:moveTo>
                      <a:pt x="118" y="6"/>
                    </a:moveTo>
                    <a:lnTo>
                      <a:pt x="118" y="6"/>
                    </a:lnTo>
                    <a:lnTo>
                      <a:pt x="94" y="12"/>
                    </a:lnTo>
                    <a:lnTo>
                      <a:pt x="70" y="18"/>
                    </a:lnTo>
                    <a:lnTo>
                      <a:pt x="48" y="28"/>
                    </a:lnTo>
                    <a:lnTo>
                      <a:pt x="26" y="42"/>
                    </a:lnTo>
                    <a:lnTo>
                      <a:pt x="26" y="42"/>
                    </a:lnTo>
                    <a:lnTo>
                      <a:pt x="18" y="48"/>
                    </a:lnTo>
                    <a:lnTo>
                      <a:pt x="10" y="56"/>
                    </a:lnTo>
                    <a:lnTo>
                      <a:pt x="2" y="66"/>
                    </a:lnTo>
                    <a:lnTo>
                      <a:pt x="0" y="72"/>
                    </a:lnTo>
                    <a:lnTo>
                      <a:pt x="0" y="78"/>
                    </a:lnTo>
                    <a:lnTo>
                      <a:pt x="0" y="78"/>
                    </a:lnTo>
                    <a:lnTo>
                      <a:pt x="2" y="82"/>
                    </a:lnTo>
                    <a:lnTo>
                      <a:pt x="6" y="86"/>
                    </a:lnTo>
                    <a:lnTo>
                      <a:pt x="16" y="94"/>
                    </a:lnTo>
                    <a:lnTo>
                      <a:pt x="28" y="98"/>
                    </a:lnTo>
                    <a:lnTo>
                      <a:pt x="38" y="102"/>
                    </a:lnTo>
                    <a:lnTo>
                      <a:pt x="38" y="102"/>
                    </a:lnTo>
                    <a:lnTo>
                      <a:pt x="62" y="106"/>
                    </a:lnTo>
                    <a:lnTo>
                      <a:pt x="86" y="106"/>
                    </a:lnTo>
                    <a:lnTo>
                      <a:pt x="112" y="104"/>
                    </a:lnTo>
                    <a:lnTo>
                      <a:pt x="136" y="102"/>
                    </a:lnTo>
                    <a:lnTo>
                      <a:pt x="136" y="102"/>
                    </a:lnTo>
                    <a:lnTo>
                      <a:pt x="160" y="96"/>
                    </a:lnTo>
                    <a:lnTo>
                      <a:pt x="184" y="88"/>
                    </a:lnTo>
                    <a:lnTo>
                      <a:pt x="206" y="78"/>
                    </a:lnTo>
                    <a:lnTo>
                      <a:pt x="226" y="66"/>
                    </a:lnTo>
                    <a:lnTo>
                      <a:pt x="226" y="66"/>
                    </a:lnTo>
                    <a:lnTo>
                      <a:pt x="234" y="60"/>
                    </a:lnTo>
                    <a:lnTo>
                      <a:pt x="244" y="50"/>
                    </a:lnTo>
                    <a:lnTo>
                      <a:pt x="250" y="40"/>
                    </a:lnTo>
                    <a:lnTo>
                      <a:pt x="252" y="36"/>
                    </a:lnTo>
                    <a:lnTo>
                      <a:pt x="252" y="30"/>
                    </a:lnTo>
                    <a:lnTo>
                      <a:pt x="252" y="30"/>
                    </a:lnTo>
                    <a:lnTo>
                      <a:pt x="250" y="26"/>
                    </a:lnTo>
                    <a:lnTo>
                      <a:pt x="248" y="20"/>
                    </a:lnTo>
                    <a:lnTo>
                      <a:pt x="238" y="14"/>
                    </a:lnTo>
                    <a:lnTo>
                      <a:pt x="226" y="8"/>
                    </a:lnTo>
                    <a:lnTo>
                      <a:pt x="216" y="6"/>
                    </a:lnTo>
                    <a:lnTo>
                      <a:pt x="216" y="6"/>
                    </a:lnTo>
                    <a:lnTo>
                      <a:pt x="192" y="2"/>
                    </a:lnTo>
                    <a:lnTo>
                      <a:pt x="166" y="0"/>
                    </a:lnTo>
                    <a:lnTo>
                      <a:pt x="142" y="2"/>
                    </a:lnTo>
                    <a:lnTo>
                      <a:pt x="118" y="6"/>
                    </a:lnTo>
                    <a:lnTo>
                      <a:pt x="118" y="6"/>
                    </a:lnTo>
                    <a:close/>
                  </a:path>
                </a:pathLst>
              </a:custGeom>
              <a:solidFill>
                <a:srgbClr val="D48B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3" name="Freeform 95"/>
              <p:cNvSpPr>
                <a:spLocks/>
              </p:cNvSpPr>
              <p:nvPr/>
            </p:nvSpPr>
            <p:spPr bwMode="auto">
              <a:xfrm>
                <a:off x="6156572" y="3596455"/>
                <a:ext cx="509508" cy="207962"/>
              </a:xfrm>
              <a:custGeom>
                <a:avLst/>
                <a:gdLst>
                  <a:gd name="T0" fmla="*/ 266 w 294"/>
                  <a:gd name="T1" fmla="*/ 32 h 120"/>
                  <a:gd name="T2" fmla="*/ 242 w 294"/>
                  <a:gd name="T3" fmla="*/ 50 h 120"/>
                  <a:gd name="T4" fmla="*/ 218 w 294"/>
                  <a:gd name="T5" fmla="*/ 62 h 120"/>
                  <a:gd name="T6" fmla="*/ 192 w 294"/>
                  <a:gd name="T7" fmla="*/ 72 h 120"/>
                  <a:gd name="T8" fmla="*/ 166 w 294"/>
                  <a:gd name="T9" fmla="*/ 78 h 120"/>
                  <a:gd name="T10" fmla="*/ 154 w 294"/>
                  <a:gd name="T11" fmla="*/ 82 h 120"/>
                  <a:gd name="T12" fmla="*/ 140 w 294"/>
                  <a:gd name="T13" fmla="*/ 84 h 120"/>
                  <a:gd name="T14" fmla="*/ 114 w 294"/>
                  <a:gd name="T15" fmla="*/ 86 h 120"/>
                  <a:gd name="T16" fmla="*/ 86 w 294"/>
                  <a:gd name="T17" fmla="*/ 86 h 120"/>
                  <a:gd name="T18" fmla="*/ 60 w 294"/>
                  <a:gd name="T19" fmla="*/ 84 h 120"/>
                  <a:gd name="T20" fmla="*/ 44 w 294"/>
                  <a:gd name="T21" fmla="*/ 80 h 120"/>
                  <a:gd name="T22" fmla="*/ 30 w 294"/>
                  <a:gd name="T23" fmla="*/ 76 h 120"/>
                  <a:gd name="T24" fmla="*/ 12 w 294"/>
                  <a:gd name="T25" fmla="*/ 66 h 120"/>
                  <a:gd name="T26" fmla="*/ 0 w 294"/>
                  <a:gd name="T27" fmla="*/ 54 h 120"/>
                  <a:gd name="T28" fmla="*/ 6 w 294"/>
                  <a:gd name="T29" fmla="*/ 88 h 120"/>
                  <a:gd name="T30" fmla="*/ 12 w 294"/>
                  <a:gd name="T31" fmla="*/ 94 h 120"/>
                  <a:gd name="T32" fmla="*/ 28 w 294"/>
                  <a:gd name="T33" fmla="*/ 106 h 120"/>
                  <a:gd name="T34" fmla="*/ 38 w 294"/>
                  <a:gd name="T35" fmla="*/ 110 h 120"/>
                  <a:gd name="T36" fmla="*/ 66 w 294"/>
                  <a:gd name="T37" fmla="*/ 118 h 120"/>
                  <a:gd name="T38" fmla="*/ 94 w 294"/>
                  <a:gd name="T39" fmla="*/ 120 h 120"/>
                  <a:gd name="T40" fmla="*/ 120 w 294"/>
                  <a:gd name="T41" fmla="*/ 120 h 120"/>
                  <a:gd name="T42" fmla="*/ 148 w 294"/>
                  <a:gd name="T43" fmla="*/ 118 h 120"/>
                  <a:gd name="T44" fmla="*/ 160 w 294"/>
                  <a:gd name="T45" fmla="*/ 116 h 120"/>
                  <a:gd name="T46" fmla="*/ 174 w 294"/>
                  <a:gd name="T47" fmla="*/ 114 h 120"/>
                  <a:gd name="T48" fmla="*/ 200 w 294"/>
                  <a:gd name="T49" fmla="*/ 106 h 120"/>
                  <a:gd name="T50" fmla="*/ 224 w 294"/>
                  <a:gd name="T51" fmla="*/ 96 h 120"/>
                  <a:gd name="T52" fmla="*/ 250 w 294"/>
                  <a:gd name="T53" fmla="*/ 84 h 120"/>
                  <a:gd name="T54" fmla="*/ 262 w 294"/>
                  <a:gd name="T55" fmla="*/ 76 h 120"/>
                  <a:gd name="T56" fmla="*/ 274 w 294"/>
                  <a:gd name="T57" fmla="*/ 66 h 120"/>
                  <a:gd name="T58" fmla="*/ 286 w 294"/>
                  <a:gd name="T59" fmla="*/ 50 h 120"/>
                  <a:gd name="T60" fmla="*/ 294 w 294"/>
                  <a:gd name="T61" fmla="*/ 34 h 120"/>
                  <a:gd name="T62" fmla="*/ 288 w 294"/>
                  <a:gd name="T63" fmla="*/ 0 h 120"/>
                  <a:gd name="T64" fmla="*/ 286 w 294"/>
                  <a:gd name="T65" fmla="*/ 8 h 120"/>
                  <a:gd name="T66" fmla="*/ 274 w 294"/>
                  <a:gd name="T67" fmla="*/ 24 h 120"/>
                  <a:gd name="T68" fmla="*/ 266 w 294"/>
                  <a:gd name="T69" fmla="*/ 3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4" h="120">
                    <a:moveTo>
                      <a:pt x="266" y="32"/>
                    </a:moveTo>
                    <a:lnTo>
                      <a:pt x="266" y="32"/>
                    </a:lnTo>
                    <a:lnTo>
                      <a:pt x="256" y="42"/>
                    </a:lnTo>
                    <a:lnTo>
                      <a:pt x="242" y="50"/>
                    </a:lnTo>
                    <a:lnTo>
                      <a:pt x="242" y="50"/>
                    </a:lnTo>
                    <a:lnTo>
                      <a:pt x="218" y="62"/>
                    </a:lnTo>
                    <a:lnTo>
                      <a:pt x="218" y="62"/>
                    </a:lnTo>
                    <a:lnTo>
                      <a:pt x="192" y="72"/>
                    </a:lnTo>
                    <a:lnTo>
                      <a:pt x="192" y="72"/>
                    </a:lnTo>
                    <a:lnTo>
                      <a:pt x="166" y="78"/>
                    </a:lnTo>
                    <a:lnTo>
                      <a:pt x="166" y="78"/>
                    </a:lnTo>
                    <a:lnTo>
                      <a:pt x="154" y="82"/>
                    </a:lnTo>
                    <a:lnTo>
                      <a:pt x="154" y="82"/>
                    </a:lnTo>
                    <a:lnTo>
                      <a:pt x="140" y="84"/>
                    </a:lnTo>
                    <a:lnTo>
                      <a:pt x="140" y="84"/>
                    </a:lnTo>
                    <a:lnTo>
                      <a:pt x="114" y="86"/>
                    </a:lnTo>
                    <a:lnTo>
                      <a:pt x="114" y="86"/>
                    </a:lnTo>
                    <a:lnTo>
                      <a:pt x="86" y="86"/>
                    </a:lnTo>
                    <a:lnTo>
                      <a:pt x="86" y="86"/>
                    </a:lnTo>
                    <a:lnTo>
                      <a:pt x="60" y="84"/>
                    </a:lnTo>
                    <a:lnTo>
                      <a:pt x="60" y="84"/>
                    </a:lnTo>
                    <a:lnTo>
                      <a:pt x="44" y="80"/>
                    </a:lnTo>
                    <a:lnTo>
                      <a:pt x="30" y="76"/>
                    </a:lnTo>
                    <a:lnTo>
                      <a:pt x="30" y="76"/>
                    </a:lnTo>
                    <a:lnTo>
                      <a:pt x="20" y="72"/>
                    </a:lnTo>
                    <a:lnTo>
                      <a:pt x="12" y="66"/>
                    </a:lnTo>
                    <a:lnTo>
                      <a:pt x="6" y="60"/>
                    </a:lnTo>
                    <a:lnTo>
                      <a:pt x="0" y="54"/>
                    </a:lnTo>
                    <a:lnTo>
                      <a:pt x="0" y="54"/>
                    </a:lnTo>
                    <a:lnTo>
                      <a:pt x="6" y="88"/>
                    </a:lnTo>
                    <a:lnTo>
                      <a:pt x="6" y="88"/>
                    </a:lnTo>
                    <a:lnTo>
                      <a:pt x="12" y="94"/>
                    </a:lnTo>
                    <a:lnTo>
                      <a:pt x="18" y="100"/>
                    </a:lnTo>
                    <a:lnTo>
                      <a:pt x="28" y="106"/>
                    </a:lnTo>
                    <a:lnTo>
                      <a:pt x="38" y="110"/>
                    </a:lnTo>
                    <a:lnTo>
                      <a:pt x="38" y="110"/>
                    </a:lnTo>
                    <a:lnTo>
                      <a:pt x="50" y="114"/>
                    </a:lnTo>
                    <a:lnTo>
                      <a:pt x="66" y="118"/>
                    </a:lnTo>
                    <a:lnTo>
                      <a:pt x="66" y="118"/>
                    </a:lnTo>
                    <a:lnTo>
                      <a:pt x="94" y="120"/>
                    </a:lnTo>
                    <a:lnTo>
                      <a:pt x="94" y="120"/>
                    </a:lnTo>
                    <a:lnTo>
                      <a:pt x="120" y="120"/>
                    </a:lnTo>
                    <a:lnTo>
                      <a:pt x="120" y="120"/>
                    </a:lnTo>
                    <a:lnTo>
                      <a:pt x="148" y="118"/>
                    </a:lnTo>
                    <a:lnTo>
                      <a:pt x="148" y="118"/>
                    </a:lnTo>
                    <a:lnTo>
                      <a:pt x="160" y="116"/>
                    </a:lnTo>
                    <a:lnTo>
                      <a:pt x="160" y="116"/>
                    </a:lnTo>
                    <a:lnTo>
                      <a:pt x="174" y="114"/>
                    </a:lnTo>
                    <a:lnTo>
                      <a:pt x="174" y="114"/>
                    </a:lnTo>
                    <a:lnTo>
                      <a:pt x="200" y="106"/>
                    </a:lnTo>
                    <a:lnTo>
                      <a:pt x="200" y="106"/>
                    </a:lnTo>
                    <a:lnTo>
                      <a:pt x="224" y="96"/>
                    </a:lnTo>
                    <a:lnTo>
                      <a:pt x="224" y="96"/>
                    </a:lnTo>
                    <a:lnTo>
                      <a:pt x="250" y="84"/>
                    </a:lnTo>
                    <a:lnTo>
                      <a:pt x="250" y="84"/>
                    </a:lnTo>
                    <a:lnTo>
                      <a:pt x="262" y="76"/>
                    </a:lnTo>
                    <a:lnTo>
                      <a:pt x="274" y="66"/>
                    </a:lnTo>
                    <a:lnTo>
                      <a:pt x="274" y="66"/>
                    </a:lnTo>
                    <a:lnTo>
                      <a:pt x="280" y="58"/>
                    </a:lnTo>
                    <a:lnTo>
                      <a:pt x="286" y="50"/>
                    </a:lnTo>
                    <a:lnTo>
                      <a:pt x="292" y="42"/>
                    </a:lnTo>
                    <a:lnTo>
                      <a:pt x="294" y="34"/>
                    </a:lnTo>
                    <a:lnTo>
                      <a:pt x="294" y="34"/>
                    </a:lnTo>
                    <a:lnTo>
                      <a:pt x="288" y="0"/>
                    </a:lnTo>
                    <a:lnTo>
                      <a:pt x="288" y="0"/>
                    </a:lnTo>
                    <a:lnTo>
                      <a:pt x="286" y="8"/>
                    </a:lnTo>
                    <a:lnTo>
                      <a:pt x="280" y="16"/>
                    </a:lnTo>
                    <a:lnTo>
                      <a:pt x="274" y="24"/>
                    </a:lnTo>
                    <a:lnTo>
                      <a:pt x="266" y="32"/>
                    </a:lnTo>
                    <a:lnTo>
                      <a:pt x="266" y="32"/>
                    </a:lnTo>
                    <a:close/>
                  </a:path>
                </a:pathLst>
              </a:custGeom>
              <a:solidFill>
                <a:srgbClr val="C081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4" name="Freeform 96"/>
              <p:cNvSpPr>
                <a:spLocks noEditPoints="1"/>
              </p:cNvSpPr>
              <p:nvPr/>
            </p:nvSpPr>
            <p:spPr bwMode="auto">
              <a:xfrm>
                <a:off x="6295214" y="3558329"/>
                <a:ext cx="201030" cy="124777"/>
              </a:xfrm>
              <a:custGeom>
                <a:avLst/>
                <a:gdLst>
                  <a:gd name="T0" fmla="*/ 110 w 116"/>
                  <a:gd name="T1" fmla="*/ 66 h 72"/>
                  <a:gd name="T2" fmla="*/ 98 w 116"/>
                  <a:gd name="T3" fmla="*/ 60 h 72"/>
                  <a:gd name="T4" fmla="*/ 82 w 116"/>
                  <a:gd name="T5" fmla="*/ 70 h 72"/>
                  <a:gd name="T6" fmla="*/ 72 w 116"/>
                  <a:gd name="T7" fmla="*/ 72 h 72"/>
                  <a:gd name="T8" fmla="*/ 62 w 116"/>
                  <a:gd name="T9" fmla="*/ 72 h 72"/>
                  <a:gd name="T10" fmla="*/ 44 w 116"/>
                  <a:gd name="T11" fmla="*/ 68 h 72"/>
                  <a:gd name="T12" fmla="*/ 54 w 116"/>
                  <a:gd name="T13" fmla="*/ 56 h 72"/>
                  <a:gd name="T14" fmla="*/ 64 w 116"/>
                  <a:gd name="T15" fmla="*/ 60 h 72"/>
                  <a:gd name="T16" fmla="*/ 72 w 116"/>
                  <a:gd name="T17" fmla="*/ 60 h 72"/>
                  <a:gd name="T18" fmla="*/ 90 w 116"/>
                  <a:gd name="T19" fmla="*/ 54 h 72"/>
                  <a:gd name="T20" fmla="*/ 74 w 116"/>
                  <a:gd name="T21" fmla="*/ 44 h 72"/>
                  <a:gd name="T22" fmla="*/ 58 w 116"/>
                  <a:gd name="T23" fmla="*/ 36 h 72"/>
                  <a:gd name="T24" fmla="*/ 38 w 116"/>
                  <a:gd name="T25" fmla="*/ 44 h 72"/>
                  <a:gd name="T26" fmla="*/ 30 w 116"/>
                  <a:gd name="T27" fmla="*/ 46 h 72"/>
                  <a:gd name="T28" fmla="*/ 20 w 116"/>
                  <a:gd name="T29" fmla="*/ 46 h 72"/>
                  <a:gd name="T30" fmla="*/ 8 w 116"/>
                  <a:gd name="T31" fmla="*/ 42 h 72"/>
                  <a:gd name="T32" fmla="*/ 2 w 116"/>
                  <a:gd name="T33" fmla="*/ 38 h 72"/>
                  <a:gd name="T34" fmla="*/ 0 w 116"/>
                  <a:gd name="T35" fmla="*/ 30 h 72"/>
                  <a:gd name="T36" fmla="*/ 2 w 116"/>
                  <a:gd name="T37" fmla="*/ 26 h 72"/>
                  <a:gd name="T38" fmla="*/ 16 w 116"/>
                  <a:gd name="T39" fmla="*/ 12 h 72"/>
                  <a:gd name="T40" fmla="*/ 12 w 116"/>
                  <a:gd name="T41" fmla="*/ 8 h 72"/>
                  <a:gd name="T42" fmla="*/ 20 w 116"/>
                  <a:gd name="T43" fmla="*/ 4 h 72"/>
                  <a:gd name="T44" fmla="*/ 24 w 116"/>
                  <a:gd name="T45" fmla="*/ 8 h 72"/>
                  <a:gd name="T46" fmla="*/ 34 w 116"/>
                  <a:gd name="T47" fmla="*/ 2 h 72"/>
                  <a:gd name="T48" fmla="*/ 44 w 116"/>
                  <a:gd name="T49" fmla="*/ 0 h 72"/>
                  <a:gd name="T50" fmla="*/ 64 w 116"/>
                  <a:gd name="T51" fmla="*/ 2 h 72"/>
                  <a:gd name="T52" fmla="*/ 56 w 116"/>
                  <a:gd name="T53" fmla="*/ 10 h 72"/>
                  <a:gd name="T54" fmla="*/ 50 w 116"/>
                  <a:gd name="T55" fmla="*/ 8 h 72"/>
                  <a:gd name="T56" fmla="*/ 44 w 116"/>
                  <a:gd name="T57" fmla="*/ 8 h 72"/>
                  <a:gd name="T58" fmla="*/ 30 w 116"/>
                  <a:gd name="T59" fmla="*/ 12 h 72"/>
                  <a:gd name="T60" fmla="*/ 44 w 116"/>
                  <a:gd name="T61" fmla="*/ 18 h 72"/>
                  <a:gd name="T62" fmla="*/ 56 w 116"/>
                  <a:gd name="T63" fmla="*/ 26 h 72"/>
                  <a:gd name="T64" fmla="*/ 70 w 116"/>
                  <a:gd name="T65" fmla="*/ 20 h 72"/>
                  <a:gd name="T66" fmla="*/ 84 w 116"/>
                  <a:gd name="T67" fmla="*/ 18 h 72"/>
                  <a:gd name="T68" fmla="*/ 94 w 116"/>
                  <a:gd name="T69" fmla="*/ 18 h 72"/>
                  <a:gd name="T70" fmla="*/ 104 w 116"/>
                  <a:gd name="T71" fmla="*/ 22 h 72"/>
                  <a:gd name="T72" fmla="*/ 114 w 116"/>
                  <a:gd name="T73" fmla="*/ 30 h 72"/>
                  <a:gd name="T74" fmla="*/ 114 w 116"/>
                  <a:gd name="T75" fmla="*/ 36 h 72"/>
                  <a:gd name="T76" fmla="*/ 112 w 116"/>
                  <a:gd name="T77" fmla="*/ 44 h 72"/>
                  <a:gd name="T78" fmla="*/ 106 w 116"/>
                  <a:gd name="T79" fmla="*/ 54 h 72"/>
                  <a:gd name="T80" fmla="*/ 116 w 116"/>
                  <a:gd name="T81" fmla="*/ 60 h 72"/>
                  <a:gd name="T82" fmla="*/ 110 w 116"/>
                  <a:gd name="T83" fmla="*/ 66 h 72"/>
                  <a:gd name="T84" fmla="*/ 24 w 116"/>
                  <a:gd name="T85" fmla="*/ 16 h 72"/>
                  <a:gd name="T86" fmla="*/ 18 w 116"/>
                  <a:gd name="T87" fmla="*/ 20 h 72"/>
                  <a:gd name="T88" fmla="*/ 16 w 116"/>
                  <a:gd name="T89" fmla="*/ 24 h 72"/>
                  <a:gd name="T90" fmla="*/ 20 w 116"/>
                  <a:gd name="T91" fmla="*/ 32 h 72"/>
                  <a:gd name="T92" fmla="*/ 26 w 116"/>
                  <a:gd name="T93" fmla="*/ 34 h 72"/>
                  <a:gd name="T94" fmla="*/ 32 w 116"/>
                  <a:gd name="T95" fmla="*/ 36 h 72"/>
                  <a:gd name="T96" fmla="*/ 48 w 116"/>
                  <a:gd name="T97" fmla="*/ 30 h 72"/>
                  <a:gd name="T98" fmla="*/ 36 w 116"/>
                  <a:gd name="T99" fmla="*/ 22 h 72"/>
                  <a:gd name="T100" fmla="*/ 24 w 116"/>
                  <a:gd name="T101" fmla="*/ 16 h 72"/>
                  <a:gd name="T102" fmla="*/ 96 w 116"/>
                  <a:gd name="T103" fmla="*/ 50 h 72"/>
                  <a:gd name="T104" fmla="*/ 96 w 116"/>
                  <a:gd name="T105" fmla="*/ 50 h 72"/>
                  <a:gd name="T106" fmla="*/ 102 w 116"/>
                  <a:gd name="T107" fmla="*/ 38 h 72"/>
                  <a:gd name="T108" fmla="*/ 100 w 116"/>
                  <a:gd name="T109" fmla="*/ 32 h 72"/>
                  <a:gd name="T110" fmla="*/ 94 w 116"/>
                  <a:gd name="T111" fmla="*/ 30 h 72"/>
                  <a:gd name="T112" fmla="*/ 84 w 116"/>
                  <a:gd name="T113" fmla="*/ 26 h 72"/>
                  <a:gd name="T114" fmla="*/ 76 w 116"/>
                  <a:gd name="T115" fmla="*/ 28 h 72"/>
                  <a:gd name="T116" fmla="*/ 66 w 116"/>
                  <a:gd name="T117" fmla="*/ 32 h 72"/>
                  <a:gd name="T118" fmla="*/ 82 w 116"/>
                  <a:gd name="T119" fmla="*/ 40 h 72"/>
                  <a:gd name="T120" fmla="*/ 96 w 116"/>
                  <a:gd name="T121" fmla="*/ 5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6" h="72">
                    <a:moveTo>
                      <a:pt x="110" y="66"/>
                    </a:moveTo>
                    <a:lnTo>
                      <a:pt x="110" y="66"/>
                    </a:lnTo>
                    <a:lnTo>
                      <a:pt x="98" y="60"/>
                    </a:lnTo>
                    <a:lnTo>
                      <a:pt x="98" y="60"/>
                    </a:lnTo>
                    <a:lnTo>
                      <a:pt x="90" y="66"/>
                    </a:lnTo>
                    <a:lnTo>
                      <a:pt x="82" y="70"/>
                    </a:lnTo>
                    <a:lnTo>
                      <a:pt x="82" y="70"/>
                    </a:lnTo>
                    <a:lnTo>
                      <a:pt x="72" y="72"/>
                    </a:lnTo>
                    <a:lnTo>
                      <a:pt x="62" y="72"/>
                    </a:lnTo>
                    <a:lnTo>
                      <a:pt x="62" y="72"/>
                    </a:lnTo>
                    <a:lnTo>
                      <a:pt x="52" y="72"/>
                    </a:lnTo>
                    <a:lnTo>
                      <a:pt x="44" y="68"/>
                    </a:lnTo>
                    <a:lnTo>
                      <a:pt x="44" y="68"/>
                    </a:lnTo>
                    <a:lnTo>
                      <a:pt x="54" y="56"/>
                    </a:lnTo>
                    <a:lnTo>
                      <a:pt x="54" y="56"/>
                    </a:lnTo>
                    <a:lnTo>
                      <a:pt x="64" y="60"/>
                    </a:lnTo>
                    <a:lnTo>
                      <a:pt x="72" y="60"/>
                    </a:lnTo>
                    <a:lnTo>
                      <a:pt x="72" y="60"/>
                    </a:lnTo>
                    <a:lnTo>
                      <a:pt x="82" y="58"/>
                    </a:lnTo>
                    <a:lnTo>
                      <a:pt x="90" y="54"/>
                    </a:lnTo>
                    <a:lnTo>
                      <a:pt x="90" y="54"/>
                    </a:lnTo>
                    <a:lnTo>
                      <a:pt x="74" y="44"/>
                    </a:lnTo>
                    <a:lnTo>
                      <a:pt x="74" y="44"/>
                    </a:lnTo>
                    <a:lnTo>
                      <a:pt x="58" y="36"/>
                    </a:lnTo>
                    <a:lnTo>
                      <a:pt x="58" y="36"/>
                    </a:lnTo>
                    <a:lnTo>
                      <a:pt x="38" y="44"/>
                    </a:lnTo>
                    <a:lnTo>
                      <a:pt x="38" y="44"/>
                    </a:lnTo>
                    <a:lnTo>
                      <a:pt x="30" y="46"/>
                    </a:lnTo>
                    <a:lnTo>
                      <a:pt x="20" y="46"/>
                    </a:lnTo>
                    <a:lnTo>
                      <a:pt x="20" y="46"/>
                    </a:lnTo>
                    <a:lnTo>
                      <a:pt x="14" y="44"/>
                    </a:lnTo>
                    <a:lnTo>
                      <a:pt x="8" y="42"/>
                    </a:lnTo>
                    <a:lnTo>
                      <a:pt x="8" y="42"/>
                    </a:lnTo>
                    <a:lnTo>
                      <a:pt x="2" y="38"/>
                    </a:lnTo>
                    <a:lnTo>
                      <a:pt x="0" y="34"/>
                    </a:lnTo>
                    <a:lnTo>
                      <a:pt x="0" y="30"/>
                    </a:lnTo>
                    <a:lnTo>
                      <a:pt x="2" y="26"/>
                    </a:lnTo>
                    <a:lnTo>
                      <a:pt x="2" y="26"/>
                    </a:lnTo>
                    <a:lnTo>
                      <a:pt x="6" y="18"/>
                    </a:lnTo>
                    <a:lnTo>
                      <a:pt x="16" y="12"/>
                    </a:lnTo>
                    <a:lnTo>
                      <a:pt x="16" y="12"/>
                    </a:lnTo>
                    <a:lnTo>
                      <a:pt x="12" y="8"/>
                    </a:lnTo>
                    <a:lnTo>
                      <a:pt x="12" y="8"/>
                    </a:lnTo>
                    <a:lnTo>
                      <a:pt x="20" y="4"/>
                    </a:lnTo>
                    <a:lnTo>
                      <a:pt x="20" y="4"/>
                    </a:lnTo>
                    <a:lnTo>
                      <a:pt x="24" y="8"/>
                    </a:lnTo>
                    <a:lnTo>
                      <a:pt x="24" y="8"/>
                    </a:lnTo>
                    <a:lnTo>
                      <a:pt x="34" y="2"/>
                    </a:lnTo>
                    <a:lnTo>
                      <a:pt x="44" y="0"/>
                    </a:lnTo>
                    <a:lnTo>
                      <a:pt x="44" y="0"/>
                    </a:lnTo>
                    <a:lnTo>
                      <a:pt x="54" y="0"/>
                    </a:lnTo>
                    <a:lnTo>
                      <a:pt x="64" y="2"/>
                    </a:lnTo>
                    <a:lnTo>
                      <a:pt x="64" y="2"/>
                    </a:lnTo>
                    <a:lnTo>
                      <a:pt x="56" y="10"/>
                    </a:lnTo>
                    <a:lnTo>
                      <a:pt x="56" y="10"/>
                    </a:lnTo>
                    <a:lnTo>
                      <a:pt x="50" y="8"/>
                    </a:lnTo>
                    <a:lnTo>
                      <a:pt x="44" y="8"/>
                    </a:lnTo>
                    <a:lnTo>
                      <a:pt x="44" y="8"/>
                    </a:lnTo>
                    <a:lnTo>
                      <a:pt x="30" y="12"/>
                    </a:lnTo>
                    <a:lnTo>
                      <a:pt x="30" y="12"/>
                    </a:lnTo>
                    <a:lnTo>
                      <a:pt x="44" y="18"/>
                    </a:lnTo>
                    <a:lnTo>
                      <a:pt x="44" y="18"/>
                    </a:lnTo>
                    <a:lnTo>
                      <a:pt x="56" y="26"/>
                    </a:lnTo>
                    <a:lnTo>
                      <a:pt x="56" y="26"/>
                    </a:lnTo>
                    <a:lnTo>
                      <a:pt x="70" y="20"/>
                    </a:lnTo>
                    <a:lnTo>
                      <a:pt x="70" y="20"/>
                    </a:lnTo>
                    <a:lnTo>
                      <a:pt x="84" y="18"/>
                    </a:lnTo>
                    <a:lnTo>
                      <a:pt x="84" y="18"/>
                    </a:lnTo>
                    <a:lnTo>
                      <a:pt x="94" y="18"/>
                    </a:lnTo>
                    <a:lnTo>
                      <a:pt x="94" y="18"/>
                    </a:lnTo>
                    <a:lnTo>
                      <a:pt x="104" y="22"/>
                    </a:lnTo>
                    <a:lnTo>
                      <a:pt x="104" y="22"/>
                    </a:lnTo>
                    <a:lnTo>
                      <a:pt x="112" y="28"/>
                    </a:lnTo>
                    <a:lnTo>
                      <a:pt x="114" y="30"/>
                    </a:lnTo>
                    <a:lnTo>
                      <a:pt x="114" y="36"/>
                    </a:lnTo>
                    <a:lnTo>
                      <a:pt x="114" y="36"/>
                    </a:lnTo>
                    <a:lnTo>
                      <a:pt x="114" y="40"/>
                    </a:lnTo>
                    <a:lnTo>
                      <a:pt x="112" y="44"/>
                    </a:lnTo>
                    <a:lnTo>
                      <a:pt x="106" y="54"/>
                    </a:lnTo>
                    <a:lnTo>
                      <a:pt x="106" y="54"/>
                    </a:lnTo>
                    <a:lnTo>
                      <a:pt x="116" y="60"/>
                    </a:lnTo>
                    <a:lnTo>
                      <a:pt x="116" y="60"/>
                    </a:lnTo>
                    <a:lnTo>
                      <a:pt x="110" y="66"/>
                    </a:lnTo>
                    <a:lnTo>
                      <a:pt x="110" y="66"/>
                    </a:lnTo>
                    <a:close/>
                    <a:moveTo>
                      <a:pt x="24" y="16"/>
                    </a:moveTo>
                    <a:lnTo>
                      <a:pt x="24" y="16"/>
                    </a:lnTo>
                    <a:lnTo>
                      <a:pt x="24" y="16"/>
                    </a:lnTo>
                    <a:lnTo>
                      <a:pt x="18" y="20"/>
                    </a:lnTo>
                    <a:lnTo>
                      <a:pt x="16" y="24"/>
                    </a:lnTo>
                    <a:lnTo>
                      <a:pt x="16" y="24"/>
                    </a:lnTo>
                    <a:lnTo>
                      <a:pt x="16" y="30"/>
                    </a:lnTo>
                    <a:lnTo>
                      <a:pt x="20" y="32"/>
                    </a:lnTo>
                    <a:lnTo>
                      <a:pt x="20" y="32"/>
                    </a:lnTo>
                    <a:lnTo>
                      <a:pt x="26" y="34"/>
                    </a:lnTo>
                    <a:lnTo>
                      <a:pt x="32" y="36"/>
                    </a:lnTo>
                    <a:lnTo>
                      <a:pt x="32" y="36"/>
                    </a:lnTo>
                    <a:lnTo>
                      <a:pt x="40" y="34"/>
                    </a:lnTo>
                    <a:lnTo>
                      <a:pt x="48" y="30"/>
                    </a:lnTo>
                    <a:lnTo>
                      <a:pt x="48" y="30"/>
                    </a:lnTo>
                    <a:lnTo>
                      <a:pt x="36" y="22"/>
                    </a:lnTo>
                    <a:lnTo>
                      <a:pt x="36" y="22"/>
                    </a:lnTo>
                    <a:lnTo>
                      <a:pt x="24" y="16"/>
                    </a:lnTo>
                    <a:lnTo>
                      <a:pt x="24" y="16"/>
                    </a:lnTo>
                    <a:close/>
                    <a:moveTo>
                      <a:pt x="96" y="50"/>
                    </a:moveTo>
                    <a:lnTo>
                      <a:pt x="96" y="50"/>
                    </a:lnTo>
                    <a:lnTo>
                      <a:pt x="96" y="50"/>
                    </a:lnTo>
                    <a:lnTo>
                      <a:pt x="100" y="44"/>
                    </a:lnTo>
                    <a:lnTo>
                      <a:pt x="102" y="38"/>
                    </a:lnTo>
                    <a:lnTo>
                      <a:pt x="102" y="38"/>
                    </a:lnTo>
                    <a:lnTo>
                      <a:pt x="100" y="32"/>
                    </a:lnTo>
                    <a:lnTo>
                      <a:pt x="94" y="30"/>
                    </a:lnTo>
                    <a:lnTo>
                      <a:pt x="94" y="30"/>
                    </a:lnTo>
                    <a:lnTo>
                      <a:pt x="90" y="26"/>
                    </a:lnTo>
                    <a:lnTo>
                      <a:pt x="84" y="26"/>
                    </a:lnTo>
                    <a:lnTo>
                      <a:pt x="84" y="26"/>
                    </a:lnTo>
                    <a:lnTo>
                      <a:pt x="76" y="28"/>
                    </a:lnTo>
                    <a:lnTo>
                      <a:pt x="66" y="32"/>
                    </a:lnTo>
                    <a:lnTo>
                      <a:pt x="66" y="32"/>
                    </a:lnTo>
                    <a:lnTo>
                      <a:pt x="82" y="40"/>
                    </a:lnTo>
                    <a:lnTo>
                      <a:pt x="82" y="40"/>
                    </a:lnTo>
                    <a:lnTo>
                      <a:pt x="96" y="50"/>
                    </a:lnTo>
                    <a:lnTo>
                      <a:pt x="96" y="50"/>
                    </a:lnTo>
                    <a:close/>
                  </a:path>
                </a:pathLst>
              </a:custGeom>
              <a:solidFill>
                <a:srgbClr val="8057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5" name="Freeform 97"/>
              <p:cNvSpPr>
                <a:spLocks/>
              </p:cNvSpPr>
              <p:nvPr/>
            </p:nvSpPr>
            <p:spPr bwMode="auto">
              <a:xfrm>
                <a:off x="6198165" y="3409289"/>
                <a:ext cx="499110" cy="246088"/>
              </a:xfrm>
              <a:custGeom>
                <a:avLst/>
                <a:gdLst>
                  <a:gd name="T0" fmla="*/ 132 w 288"/>
                  <a:gd name="T1" fmla="*/ 6 h 142"/>
                  <a:gd name="T2" fmla="*/ 132 w 288"/>
                  <a:gd name="T3" fmla="*/ 6 h 142"/>
                  <a:gd name="T4" fmla="*/ 102 w 288"/>
                  <a:gd name="T5" fmla="*/ 12 h 142"/>
                  <a:gd name="T6" fmla="*/ 76 w 288"/>
                  <a:gd name="T7" fmla="*/ 22 h 142"/>
                  <a:gd name="T8" fmla="*/ 52 w 288"/>
                  <a:gd name="T9" fmla="*/ 32 h 142"/>
                  <a:gd name="T10" fmla="*/ 32 w 288"/>
                  <a:gd name="T11" fmla="*/ 44 h 142"/>
                  <a:gd name="T12" fmla="*/ 18 w 288"/>
                  <a:gd name="T13" fmla="*/ 58 h 142"/>
                  <a:gd name="T14" fmla="*/ 6 w 288"/>
                  <a:gd name="T15" fmla="*/ 70 h 142"/>
                  <a:gd name="T16" fmla="*/ 2 w 288"/>
                  <a:gd name="T17" fmla="*/ 78 h 142"/>
                  <a:gd name="T18" fmla="*/ 0 w 288"/>
                  <a:gd name="T19" fmla="*/ 84 h 142"/>
                  <a:gd name="T20" fmla="*/ 0 w 288"/>
                  <a:gd name="T21" fmla="*/ 92 h 142"/>
                  <a:gd name="T22" fmla="*/ 0 w 288"/>
                  <a:gd name="T23" fmla="*/ 98 h 142"/>
                  <a:gd name="T24" fmla="*/ 0 w 288"/>
                  <a:gd name="T25" fmla="*/ 98 h 142"/>
                  <a:gd name="T26" fmla="*/ 2 w 288"/>
                  <a:gd name="T27" fmla="*/ 104 h 142"/>
                  <a:gd name="T28" fmla="*/ 4 w 288"/>
                  <a:gd name="T29" fmla="*/ 112 h 142"/>
                  <a:gd name="T30" fmla="*/ 10 w 288"/>
                  <a:gd name="T31" fmla="*/ 116 h 142"/>
                  <a:gd name="T32" fmla="*/ 16 w 288"/>
                  <a:gd name="T33" fmla="*/ 122 h 142"/>
                  <a:gd name="T34" fmla="*/ 30 w 288"/>
                  <a:gd name="T35" fmla="*/ 130 h 142"/>
                  <a:gd name="T36" fmla="*/ 50 w 288"/>
                  <a:gd name="T37" fmla="*/ 136 h 142"/>
                  <a:gd name="T38" fmla="*/ 74 w 288"/>
                  <a:gd name="T39" fmla="*/ 140 h 142"/>
                  <a:gd name="T40" fmla="*/ 98 w 288"/>
                  <a:gd name="T41" fmla="*/ 142 h 142"/>
                  <a:gd name="T42" fmla="*/ 126 w 288"/>
                  <a:gd name="T43" fmla="*/ 142 h 142"/>
                  <a:gd name="T44" fmla="*/ 156 w 288"/>
                  <a:gd name="T45" fmla="*/ 138 h 142"/>
                  <a:gd name="T46" fmla="*/ 156 w 288"/>
                  <a:gd name="T47" fmla="*/ 138 h 142"/>
                  <a:gd name="T48" fmla="*/ 184 w 288"/>
                  <a:gd name="T49" fmla="*/ 130 h 142"/>
                  <a:gd name="T50" fmla="*/ 210 w 288"/>
                  <a:gd name="T51" fmla="*/ 122 h 142"/>
                  <a:gd name="T52" fmla="*/ 234 w 288"/>
                  <a:gd name="T53" fmla="*/ 110 h 142"/>
                  <a:gd name="T54" fmla="*/ 254 w 288"/>
                  <a:gd name="T55" fmla="*/ 98 h 142"/>
                  <a:gd name="T56" fmla="*/ 270 w 288"/>
                  <a:gd name="T57" fmla="*/ 86 h 142"/>
                  <a:gd name="T58" fmla="*/ 280 w 288"/>
                  <a:gd name="T59" fmla="*/ 72 h 142"/>
                  <a:gd name="T60" fmla="*/ 284 w 288"/>
                  <a:gd name="T61" fmla="*/ 66 h 142"/>
                  <a:gd name="T62" fmla="*/ 286 w 288"/>
                  <a:gd name="T63" fmla="*/ 58 h 142"/>
                  <a:gd name="T64" fmla="*/ 288 w 288"/>
                  <a:gd name="T65" fmla="*/ 52 h 142"/>
                  <a:gd name="T66" fmla="*/ 288 w 288"/>
                  <a:gd name="T67" fmla="*/ 44 h 142"/>
                  <a:gd name="T68" fmla="*/ 288 w 288"/>
                  <a:gd name="T69" fmla="*/ 44 h 142"/>
                  <a:gd name="T70" fmla="*/ 286 w 288"/>
                  <a:gd name="T71" fmla="*/ 38 h 142"/>
                  <a:gd name="T72" fmla="*/ 282 w 288"/>
                  <a:gd name="T73" fmla="*/ 32 h 142"/>
                  <a:gd name="T74" fmla="*/ 278 w 288"/>
                  <a:gd name="T75" fmla="*/ 26 h 142"/>
                  <a:gd name="T76" fmla="*/ 272 w 288"/>
                  <a:gd name="T77" fmla="*/ 22 h 142"/>
                  <a:gd name="T78" fmla="*/ 256 w 288"/>
                  <a:gd name="T79" fmla="*/ 12 h 142"/>
                  <a:gd name="T80" fmla="*/ 236 w 288"/>
                  <a:gd name="T81" fmla="*/ 6 h 142"/>
                  <a:gd name="T82" fmla="*/ 214 w 288"/>
                  <a:gd name="T83" fmla="*/ 2 h 142"/>
                  <a:gd name="T84" fmla="*/ 188 w 288"/>
                  <a:gd name="T85" fmla="*/ 0 h 142"/>
                  <a:gd name="T86" fmla="*/ 160 w 288"/>
                  <a:gd name="T87" fmla="*/ 2 h 142"/>
                  <a:gd name="T88" fmla="*/ 132 w 288"/>
                  <a:gd name="T89" fmla="*/ 6 h 142"/>
                  <a:gd name="T90" fmla="*/ 132 w 288"/>
                  <a:gd name="T91" fmla="*/ 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88" h="142">
                    <a:moveTo>
                      <a:pt x="132" y="6"/>
                    </a:moveTo>
                    <a:lnTo>
                      <a:pt x="132" y="6"/>
                    </a:lnTo>
                    <a:lnTo>
                      <a:pt x="102" y="12"/>
                    </a:lnTo>
                    <a:lnTo>
                      <a:pt x="76" y="22"/>
                    </a:lnTo>
                    <a:lnTo>
                      <a:pt x="52" y="32"/>
                    </a:lnTo>
                    <a:lnTo>
                      <a:pt x="32" y="44"/>
                    </a:lnTo>
                    <a:lnTo>
                      <a:pt x="18" y="58"/>
                    </a:lnTo>
                    <a:lnTo>
                      <a:pt x="6" y="70"/>
                    </a:lnTo>
                    <a:lnTo>
                      <a:pt x="2" y="78"/>
                    </a:lnTo>
                    <a:lnTo>
                      <a:pt x="0" y="84"/>
                    </a:lnTo>
                    <a:lnTo>
                      <a:pt x="0" y="92"/>
                    </a:lnTo>
                    <a:lnTo>
                      <a:pt x="0" y="98"/>
                    </a:lnTo>
                    <a:lnTo>
                      <a:pt x="0" y="98"/>
                    </a:lnTo>
                    <a:lnTo>
                      <a:pt x="2" y="104"/>
                    </a:lnTo>
                    <a:lnTo>
                      <a:pt x="4" y="112"/>
                    </a:lnTo>
                    <a:lnTo>
                      <a:pt x="10" y="116"/>
                    </a:lnTo>
                    <a:lnTo>
                      <a:pt x="16" y="122"/>
                    </a:lnTo>
                    <a:lnTo>
                      <a:pt x="30" y="130"/>
                    </a:lnTo>
                    <a:lnTo>
                      <a:pt x="50" y="136"/>
                    </a:lnTo>
                    <a:lnTo>
                      <a:pt x="74" y="140"/>
                    </a:lnTo>
                    <a:lnTo>
                      <a:pt x="98" y="142"/>
                    </a:lnTo>
                    <a:lnTo>
                      <a:pt x="126" y="142"/>
                    </a:lnTo>
                    <a:lnTo>
                      <a:pt x="156" y="138"/>
                    </a:lnTo>
                    <a:lnTo>
                      <a:pt x="156" y="138"/>
                    </a:lnTo>
                    <a:lnTo>
                      <a:pt x="184" y="130"/>
                    </a:lnTo>
                    <a:lnTo>
                      <a:pt x="210" y="122"/>
                    </a:lnTo>
                    <a:lnTo>
                      <a:pt x="234" y="110"/>
                    </a:lnTo>
                    <a:lnTo>
                      <a:pt x="254" y="98"/>
                    </a:lnTo>
                    <a:lnTo>
                      <a:pt x="270" y="86"/>
                    </a:lnTo>
                    <a:lnTo>
                      <a:pt x="280" y="72"/>
                    </a:lnTo>
                    <a:lnTo>
                      <a:pt x="284" y="66"/>
                    </a:lnTo>
                    <a:lnTo>
                      <a:pt x="286" y="58"/>
                    </a:lnTo>
                    <a:lnTo>
                      <a:pt x="288" y="52"/>
                    </a:lnTo>
                    <a:lnTo>
                      <a:pt x="288" y="44"/>
                    </a:lnTo>
                    <a:lnTo>
                      <a:pt x="288" y="44"/>
                    </a:lnTo>
                    <a:lnTo>
                      <a:pt x="286" y="38"/>
                    </a:lnTo>
                    <a:lnTo>
                      <a:pt x="282" y="32"/>
                    </a:lnTo>
                    <a:lnTo>
                      <a:pt x="278" y="26"/>
                    </a:lnTo>
                    <a:lnTo>
                      <a:pt x="272" y="22"/>
                    </a:lnTo>
                    <a:lnTo>
                      <a:pt x="256" y="12"/>
                    </a:lnTo>
                    <a:lnTo>
                      <a:pt x="236" y="6"/>
                    </a:lnTo>
                    <a:lnTo>
                      <a:pt x="214" y="2"/>
                    </a:lnTo>
                    <a:lnTo>
                      <a:pt x="188" y="0"/>
                    </a:lnTo>
                    <a:lnTo>
                      <a:pt x="160" y="2"/>
                    </a:lnTo>
                    <a:lnTo>
                      <a:pt x="132" y="6"/>
                    </a:lnTo>
                    <a:lnTo>
                      <a:pt x="132" y="6"/>
                    </a:lnTo>
                    <a:close/>
                  </a:path>
                </a:pathLst>
              </a:custGeom>
              <a:solidFill>
                <a:srgbClr val="ED9C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6" name="Freeform 98"/>
              <p:cNvSpPr>
                <a:spLocks/>
              </p:cNvSpPr>
              <p:nvPr/>
            </p:nvSpPr>
            <p:spPr bwMode="auto">
              <a:xfrm>
                <a:off x="6229359" y="3430086"/>
                <a:ext cx="433255" cy="183700"/>
              </a:xfrm>
              <a:custGeom>
                <a:avLst/>
                <a:gdLst>
                  <a:gd name="T0" fmla="*/ 116 w 250"/>
                  <a:gd name="T1" fmla="*/ 6 h 106"/>
                  <a:gd name="T2" fmla="*/ 116 w 250"/>
                  <a:gd name="T3" fmla="*/ 6 h 106"/>
                  <a:gd name="T4" fmla="*/ 92 w 250"/>
                  <a:gd name="T5" fmla="*/ 12 h 106"/>
                  <a:gd name="T6" fmla="*/ 68 w 250"/>
                  <a:gd name="T7" fmla="*/ 18 h 106"/>
                  <a:gd name="T8" fmla="*/ 46 w 250"/>
                  <a:gd name="T9" fmla="*/ 28 h 106"/>
                  <a:gd name="T10" fmla="*/ 26 w 250"/>
                  <a:gd name="T11" fmla="*/ 40 h 106"/>
                  <a:gd name="T12" fmla="*/ 26 w 250"/>
                  <a:gd name="T13" fmla="*/ 40 h 106"/>
                  <a:gd name="T14" fmla="*/ 16 w 250"/>
                  <a:gd name="T15" fmla="*/ 48 h 106"/>
                  <a:gd name="T16" fmla="*/ 8 w 250"/>
                  <a:gd name="T17" fmla="*/ 56 h 106"/>
                  <a:gd name="T18" fmla="*/ 0 w 250"/>
                  <a:gd name="T19" fmla="*/ 66 h 106"/>
                  <a:gd name="T20" fmla="*/ 0 w 250"/>
                  <a:gd name="T21" fmla="*/ 72 h 106"/>
                  <a:gd name="T22" fmla="*/ 0 w 250"/>
                  <a:gd name="T23" fmla="*/ 76 h 106"/>
                  <a:gd name="T24" fmla="*/ 0 w 250"/>
                  <a:gd name="T25" fmla="*/ 76 h 106"/>
                  <a:gd name="T26" fmla="*/ 0 w 250"/>
                  <a:gd name="T27" fmla="*/ 82 h 106"/>
                  <a:gd name="T28" fmla="*/ 4 w 250"/>
                  <a:gd name="T29" fmla="*/ 86 h 106"/>
                  <a:gd name="T30" fmla="*/ 14 w 250"/>
                  <a:gd name="T31" fmla="*/ 92 h 106"/>
                  <a:gd name="T32" fmla="*/ 26 w 250"/>
                  <a:gd name="T33" fmla="*/ 98 h 106"/>
                  <a:gd name="T34" fmla="*/ 36 w 250"/>
                  <a:gd name="T35" fmla="*/ 100 h 106"/>
                  <a:gd name="T36" fmla="*/ 36 w 250"/>
                  <a:gd name="T37" fmla="*/ 100 h 106"/>
                  <a:gd name="T38" fmla="*/ 60 w 250"/>
                  <a:gd name="T39" fmla="*/ 104 h 106"/>
                  <a:gd name="T40" fmla="*/ 84 w 250"/>
                  <a:gd name="T41" fmla="*/ 106 h 106"/>
                  <a:gd name="T42" fmla="*/ 110 w 250"/>
                  <a:gd name="T43" fmla="*/ 104 h 106"/>
                  <a:gd name="T44" fmla="*/ 134 w 250"/>
                  <a:gd name="T45" fmla="*/ 100 h 106"/>
                  <a:gd name="T46" fmla="*/ 134 w 250"/>
                  <a:gd name="T47" fmla="*/ 100 h 106"/>
                  <a:gd name="T48" fmla="*/ 158 w 250"/>
                  <a:gd name="T49" fmla="*/ 96 h 106"/>
                  <a:gd name="T50" fmla="*/ 182 w 250"/>
                  <a:gd name="T51" fmla="*/ 88 h 106"/>
                  <a:gd name="T52" fmla="*/ 204 w 250"/>
                  <a:gd name="T53" fmla="*/ 78 h 106"/>
                  <a:gd name="T54" fmla="*/ 224 w 250"/>
                  <a:gd name="T55" fmla="*/ 66 h 106"/>
                  <a:gd name="T56" fmla="*/ 224 w 250"/>
                  <a:gd name="T57" fmla="*/ 66 h 106"/>
                  <a:gd name="T58" fmla="*/ 234 w 250"/>
                  <a:gd name="T59" fmla="*/ 60 h 106"/>
                  <a:gd name="T60" fmla="*/ 242 w 250"/>
                  <a:gd name="T61" fmla="*/ 50 h 106"/>
                  <a:gd name="T62" fmla="*/ 250 w 250"/>
                  <a:gd name="T63" fmla="*/ 40 h 106"/>
                  <a:gd name="T64" fmla="*/ 250 w 250"/>
                  <a:gd name="T65" fmla="*/ 34 h 106"/>
                  <a:gd name="T66" fmla="*/ 250 w 250"/>
                  <a:gd name="T67" fmla="*/ 30 h 106"/>
                  <a:gd name="T68" fmla="*/ 250 w 250"/>
                  <a:gd name="T69" fmla="*/ 30 h 106"/>
                  <a:gd name="T70" fmla="*/ 248 w 250"/>
                  <a:gd name="T71" fmla="*/ 26 h 106"/>
                  <a:gd name="T72" fmla="*/ 246 w 250"/>
                  <a:gd name="T73" fmla="*/ 20 h 106"/>
                  <a:gd name="T74" fmla="*/ 236 w 250"/>
                  <a:gd name="T75" fmla="*/ 14 h 106"/>
                  <a:gd name="T76" fmla="*/ 224 w 250"/>
                  <a:gd name="T77" fmla="*/ 8 h 106"/>
                  <a:gd name="T78" fmla="*/ 214 w 250"/>
                  <a:gd name="T79" fmla="*/ 6 h 106"/>
                  <a:gd name="T80" fmla="*/ 214 w 250"/>
                  <a:gd name="T81" fmla="*/ 6 h 106"/>
                  <a:gd name="T82" fmla="*/ 190 w 250"/>
                  <a:gd name="T83" fmla="*/ 2 h 106"/>
                  <a:gd name="T84" fmla="*/ 164 w 250"/>
                  <a:gd name="T85" fmla="*/ 0 h 106"/>
                  <a:gd name="T86" fmla="*/ 140 w 250"/>
                  <a:gd name="T87" fmla="*/ 2 h 106"/>
                  <a:gd name="T88" fmla="*/ 116 w 250"/>
                  <a:gd name="T89" fmla="*/ 6 h 106"/>
                  <a:gd name="T90" fmla="*/ 116 w 250"/>
                  <a:gd name="T91" fmla="*/ 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50" h="106">
                    <a:moveTo>
                      <a:pt x="116" y="6"/>
                    </a:moveTo>
                    <a:lnTo>
                      <a:pt x="116" y="6"/>
                    </a:lnTo>
                    <a:lnTo>
                      <a:pt x="92" y="12"/>
                    </a:lnTo>
                    <a:lnTo>
                      <a:pt x="68" y="18"/>
                    </a:lnTo>
                    <a:lnTo>
                      <a:pt x="46" y="28"/>
                    </a:lnTo>
                    <a:lnTo>
                      <a:pt x="26" y="40"/>
                    </a:lnTo>
                    <a:lnTo>
                      <a:pt x="26" y="40"/>
                    </a:lnTo>
                    <a:lnTo>
                      <a:pt x="16" y="48"/>
                    </a:lnTo>
                    <a:lnTo>
                      <a:pt x="8" y="56"/>
                    </a:lnTo>
                    <a:lnTo>
                      <a:pt x="0" y="66"/>
                    </a:lnTo>
                    <a:lnTo>
                      <a:pt x="0" y="72"/>
                    </a:lnTo>
                    <a:lnTo>
                      <a:pt x="0" y="76"/>
                    </a:lnTo>
                    <a:lnTo>
                      <a:pt x="0" y="76"/>
                    </a:lnTo>
                    <a:lnTo>
                      <a:pt x="0" y="82"/>
                    </a:lnTo>
                    <a:lnTo>
                      <a:pt x="4" y="86"/>
                    </a:lnTo>
                    <a:lnTo>
                      <a:pt x="14" y="92"/>
                    </a:lnTo>
                    <a:lnTo>
                      <a:pt x="26" y="98"/>
                    </a:lnTo>
                    <a:lnTo>
                      <a:pt x="36" y="100"/>
                    </a:lnTo>
                    <a:lnTo>
                      <a:pt x="36" y="100"/>
                    </a:lnTo>
                    <a:lnTo>
                      <a:pt x="60" y="104"/>
                    </a:lnTo>
                    <a:lnTo>
                      <a:pt x="84" y="106"/>
                    </a:lnTo>
                    <a:lnTo>
                      <a:pt x="110" y="104"/>
                    </a:lnTo>
                    <a:lnTo>
                      <a:pt x="134" y="100"/>
                    </a:lnTo>
                    <a:lnTo>
                      <a:pt x="134" y="100"/>
                    </a:lnTo>
                    <a:lnTo>
                      <a:pt x="158" y="96"/>
                    </a:lnTo>
                    <a:lnTo>
                      <a:pt x="182" y="88"/>
                    </a:lnTo>
                    <a:lnTo>
                      <a:pt x="204" y="78"/>
                    </a:lnTo>
                    <a:lnTo>
                      <a:pt x="224" y="66"/>
                    </a:lnTo>
                    <a:lnTo>
                      <a:pt x="224" y="66"/>
                    </a:lnTo>
                    <a:lnTo>
                      <a:pt x="234" y="60"/>
                    </a:lnTo>
                    <a:lnTo>
                      <a:pt x="242" y="50"/>
                    </a:lnTo>
                    <a:lnTo>
                      <a:pt x="250" y="40"/>
                    </a:lnTo>
                    <a:lnTo>
                      <a:pt x="250" y="34"/>
                    </a:lnTo>
                    <a:lnTo>
                      <a:pt x="250" y="30"/>
                    </a:lnTo>
                    <a:lnTo>
                      <a:pt x="250" y="30"/>
                    </a:lnTo>
                    <a:lnTo>
                      <a:pt x="248" y="26"/>
                    </a:lnTo>
                    <a:lnTo>
                      <a:pt x="246" y="20"/>
                    </a:lnTo>
                    <a:lnTo>
                      <a:pt x="236" y="14"/>
                    </a:lnTo>
                    <a:lnTo>
                      <a:pt x="224" y="8"/>
                    </a:lnTo>
                    <a:lnTo>
                      <a:pt x="214" y="6"/>
                    </a:lnTo>
                    <a:lnTo>
                      <a:pt x="214" y="6"/>
                    </a:lnTo>
                    <a:lnTo>
                      <a:pt x="190" y="2"/>
                    </a:lnTo>
                    <a:lnTo>
                      <a:pt x="164" y="0"/>
                    </a:lnTo>
                    <a:lnTo>
                      <a:pt x="140" y="2"/>
                    </a:lnTo>
                    <a:lnTo>
                      <a:pt x="116" y="6"/>
                    </a:lnTo>
                    <a:lnTo>
                      <a:pt x="116" y="6"/>
                    </a:lnTo>
                    <a:close/>
                  </a:path>
                </a:pathLst>
              </a:custGeom>
              <a:solidFill>
                <a:srgbClr val="D48B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7" name="Freeform 99"/>
              <p:cNvSpPr>
                <a:spLocks/>
              </p:cNvSpPr>
              <p:nvPr/>
            </p:nvSpPr>
            <p:spPr bwMode="auto">
              <a:xfrm>
                <a:off x="6198165" y="3492474"/>
                <a:ext cx="509508" cy="207962"/>
              </a:xfrm>
              <a:custGeom>
                <a:avLst/>
                <a:gdLst>
                  <a:gd name="T0" fmla="*/ 266 w 294"/>
                  <a:gd name="T1" fmla="*/ 32 h 120"/>
                  <a:gd name="T2" fmla="*/ 242 w 294"/>
                  <a:gd name="T3" fmla="*/ 50 h 120"/>
                  <a:gd name="T4" fmla="*/ 218 w 294"/>
                  <a:gd name="T5" fmla="*/ 62 h 120"/>
                  <a:gd name="T6" fmla="*/ 192 w 294"/>
                  <a:gd name="T7" fmla="*/ 72 h 120"/>
                  <a:gd name="T8" fmla="*/ 166 w 294"/>
                  <a:gd name="T9" fmla="*/ 78 h 120"/>
                  <a:gd name="T10" fmla="*/ 154 w 294"/>
                  <a:gd name="T11" fmla="*/ 82 h 120"/>
                  <a:gd name="T12" fmla="*/ 140 w 294"/>
                  <a:gd name="T13" fmla="*/ 84 h 120"/>
                  <a:gd name="T14" fmla="*/ 114 w 294"/>
                  <a:gd name="T15" fmla="*/ 86 h 120"/>
                  <a:gd name="T16" fmla="*/ 88 w 294"/>
                  <a:gd name="T17" fmla="*/ 86 h 120"/>
                  <a:gd name="T18" fmla="*/ 60 w 294"/>
                  <a:gd name="T19" fmla="*/ 84 h 120"/>
                  <a:gd name="T20" fmla="*/ 44 w 294"/>
                  <a:gd name="T21" fmla="*/ 80 h 120"/>
                  <a:gd name="T22" fmla="*/ 30 w 294"/>
                  <a:gd name="T23" fmla="*/ 76 h 120"/>
                  <a:gd name="T24" fmla="*/ 12 w 294"/>
                  <a:gd name="T25" fmla="*/ 66 h 120"/>
                  <a:gd name="T26" fmla="*/ 0 w 294"/>
                  <a:gd name="T27" fmla="*/ 54 h 120"/>
                  <a:gd name="T28" fmla="*/ 6 w 294"/>
                  <a:gd name="T29" fmla="*/ 88 h 120"/>
                  <a:gd name="T30" fmla="*/ 12 w 294"/>
                  <a:gd name="T31" fmla="*/ 94 h 120"/>
                  <a:gd name="T32" fmla="*/ 28 w 294"/>
                  <a:gd name="T33" fmla="*/ 106 h 120"/>
                  <a:gd name="T34" fmla="*/ 38 w 294"/>
                  <a:gd name="T35" fmla="*/ 110 h 120"/>
                  <a:gd name="T36" fmla="*/ 66 w 294"/>
                  <a:gd name="T37" fmla="*/ 118 h 120"/>
                  <a:gd name="T38" fmla="*/ 94 w 294"/>
                  <a:gd name="T39" fmla="*/ 120 h 120"/>
                  <a:gd name="T40" fmla="*/ 120 w 294"/>
                  <a:gd name="T41" fmla="*/ 120 h 120"/>
                  <a:gd name="T42" fmla="*/ 148 w 294"/>
                  <a:gd name="T43" fmla="*/ 118 h 120"/>
                  <a:gd name="T44" fmla="*/ 160 w 294"/>
                  <a:gd name="T45" fmla="*/ 116 h 120"/>
                  <a:gd name="T46" fmla="*/ 174 w 294"/>
                  <a:gd name="T47" fmla="*/ 114 h 120"/>
                  <a:gd name="T48" fmla="*/ 200 w 294"/>
                  <a:gd name="T49" fmla="*/ 106 h 120"/>
                  <a:gd name="T50" fmla="*/ 224 w 294"/>
                  <a:gd name="T51" fmla="*/ 96 h 120"/>
                  <a:gd name="T52" fmla="*/ 250 w 294"/>
                  <a:gd name="T53" fmla="*/ 84 h 120"/>
                  <a:gd name="T54" fmla="*/ 262 w 294"/>
                  <a:gd name="T55" fmla="*/ 76 h 120"/>
                  <a:gd name="T56" fmla="*/ 274 w 294"/>
                  <a:gd name="T57" fmla="*/ 66 h 120"/>
                  <a:gd name="T58" fmla="*/ 288 w 294"/>
                  <a:gd name="T59" fmla="*/ 50 h 120"/>
                  <a:gd name="T60" fmla="*/ 294 w 294"/>
                  <a:gd name="T61" fmla="*/ 34 h 120"/>
                  <a:gd name="T62" fmla="*/ 288 w 294"/>
                  <a:gd name="T63" fmla="*/ 0 h 120"/>
                  <a:gd name="T64" fmla="*/ 286 w 294"/>
                  <a:gd name="T65" fmla="*/ 8 h 120"/>
                  <a:gd name="T66" fmla="*/ 274 w 294"/>
                  <a:gd name="T67" fmla="*/ 24 h 120"/>
                  <a:gd name="T68" fmla="*/ 266 w 294"/>
                  <a:gd name="T69" fmla="*/ 3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4" h="120">
                    <a:moveTo>
                      <a:pt x="266" y="32"/>
                    </a:moveTo>
                    <a:lnTo>
                      <a:pt x="266" y="32"/>
                    </a:lnTo>
                    <a:lnTo>
                      <a:pt x="256" y="42"/>
                    </a:lnTo>
                    <a:lnTo>
                      <a:pt x="242" y="50"/>
                    </a:lnTo>
                    <a:lnTo>
                      <a:pt x="242" y="50"/>
                    </a:lnTo>
                    <a:lnTo>
                      <a:pt x="218" y="62"/>
                    </a:lnTo>
                    <a:lnTo>
                      <a:pt x="218" y="62"/>
                    </a:lnTo>
                    <a:lnTo>
                      <a:pt x="192" y="72"/>
                    </a:lnTo>
                    <a:lnTo>
                      <a:pt x="192" y="72"/>
                    </a:lnTo>
                    <a:lnTo>
                      <a:pt x="166" y="78"/>
                    </a:lnTo>
                    <a:lnTo>
                      <a:pt x="166" y="78"/>
                    </a:lnTo>
                    <a:lnTo>
                      <a:pt x="154" y="82"/>
                    </a:lnTo>
                    <a:lnTo>
                      <a:pt x="154" y="82"/>
                    </a:lnTo>
                    <a:lnTo>
                      <a:pt x="140" y="84"/>
                    </a:lnTo>
                    <a:lnTo>
                      <a:pt x="140" y="84"/>
                    </a:lnTo>
                    <a:lnTo>
                      <a:pt x="114" y="86"/>
                    </a:lnTo>
                    <a:lnTo>
                      <a:pt x="114" y="86"/>
                    </a:lnTo>
                    <a:lnTo>
                      <a:pt x="88" y="86"/>
                    </a:lnTo>
                    <a:lnTo>
                      <a:pt x="88" y="86"/>
                    </a:lnTo>
                    <a:lnTo>
                      <a:pt x="60" y="84"/>
                    </a:lnTo>
                    <a:lnTo>
                      <a:pt x="60" y="84"/>
                    </a:lnTo>
                    <a:lnTo>
                      <a:pt x="44" y="80"/>
                    </a:lnTo>
                    <a:lnTo>
                      <a:pt x="30" y="76"/>
                    </a:lnTo>
                    <a:lnTo>
                      <a:pt x="30" y="76"/>
                    </a:lnTo>
                    <a:lnTo>
                      <a:pt x="20" y="72"/>
                    </a:lnTo>
                    <a:lnTo>
                      <a:pt x="12" y="66"/>
                    </a:lnTo>
                    <a:lnTo>
                      <a:pt x="6" y="60"/>
                    </a:lnTo>
                    <a:lnTo>
                      <a:pt x="0" y="54"/>
                    </a:lnTo>
                    <a:lnTo>
                      <a:pt x="0" y="54"/>
                    </a:lnTo>
                    <a:lnTo>
                      <a:pt x="6" y="88"/>
                    </a:lnTo>
                    <a:lnTo>
                      <a:pt x="6" y="88"/>
                    </a:lnTo>
                    <a:lnTo>
                      <a:pt x="12" y="94"/>
                    </a:lnTo>
                    <a:lnTo>
                      <a:pt x="18" y="100"/>
                    </a:lnTo>
                    <a:lnTo>
                      <a:pt x="28" y="106"/>
                    </a:lnTo>
                    <a:lnTo>
                      <a:pt x="38" y="110"/>
                    </a:lnTo>
                    <a:lnTo>
                      <a:pt x="38" y="110"/>
                    </a:lnTo>
                    <a:lnTo>
                      <a:pt x="50" y="114"/>
                    </a:lnTo>
                    <a:lnTo>
                      <a:pt x="66" y="118"/>
                    </a:lnTo>
                    <a:lnTo>
                      <a:pt x="66" y="118"/>
                    </a:lnTo>
                    <a:lnTo>
                      <a:pt x="94" y="120"/>
                    </a:lnTo>
                    <a:lnTo>
                      <a:pt x="94" y="120"/>
                    </a:lnTo>
                    <a:lnTo>
                      <a:pt x="120" y="120"/>
                    </a:lnTo>
                    <a:lnTo>
                      <a:pt x="120" y="120"/>
                    </a:lnTo>
                    <a:lnTo>
                      <a:pt x="148" y="118"/>
                    </a:lnTo>
                    <a:lnTo>
                      <a:pt x="148" y="118"/>
                    </a:lnTo>
                    <a:lnTo>
                      <a:pt x="160" y="116"/>
                    </a:lnTo>
                    <a:lnTo>
                      <a:pt x="160" y="116"/>
                    </a:lnTo>
                    <a:lnTo>
                      <a:pt x="174" y="114"/>
                    </a:lnTo>
                    <a:lnTo>
                      <a:pt x="174" y="114"/>
                    </a:lnTo>
                    <a:lnTo>
                      <a:pt x="200" y="106"/>
                    </a:lnTo>
                    <a:lnTo>
                      <a:pt x="200" y="106"/>
                    </a:lnTo>
                    <a:lnTo>
                      <a:pt x="224" y="96"/>
                    </a:lnTo>
                    <a:lnTo>
                      <a:pt x="224" y="96"/>
                    </a:lnTo>
                    <a:lnTo>
                      <a:pt x="250" y="84"/>
                    </a:lnTo>
                    <a:lnTo>
                      <a:pt x="250" y="84"/>
                    </a:lnTo>
                    <a:lnTo>
                      <a:pt x="262" y="76"/>
                    </a:lnTo>
                    <a:lnTo>
                      <a:pt x="274" y="66"/>
                    </a:lnTo>
                    <a:lnTo>
                      <a:pt x="274" y="66"/>
                    </a:lnTo>
                    <a:lnTo>
                      <a:pt x="280" y="58"/>
                    </a:lnTo>
                    <a:lnTo>
                      <a:pt x="288" y="50"/>
                    </a:lnTo>
                    <a:lnTo>
                      <a:pt x="292" y="42"/>
                    </a:lnTo>
                    <a:lnTo>
                      <a:pt x="294" y="34"/>
                    </a:lnTo>
                    <a:lnTo>
                      <a:pt x="294" y="34"/>
                    </a:lnTo>
                    <a:lnTo>
                      <a:pt x="288" y="0"/>
                    </a:lnTo>
                    <a:lnTo>
                      <a:pt x="288" y="0"/>
                    </a:lnTo>
                    <a:lnTo>
                      <a:pt x="286" y="8"/>
                    </a:lnTo>
                    <a:lnTo>
                      <a:pt x="282" y="16"/>
                    </a:lnTo>
                    <a:lnTo>
                      <a:pt x="274" y="24"/>
                    </a:lnTo>
                    <a:lnTo>
                      <a:pt x="266" y="32"/>
                    </a:lnTo>
                    <a:lnTo>
                      <a:pt x="266" y="32"/>
                    </a:lnTo>
                    <a:close/>
                  </a:path>
                </a:pathLst>
              </a:custGeom>
              <a:solidFill>
                <a:srgbClr val="C081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8" name="Freeform 100"/>
              <p:cNvSpPr>
                <a:spLocks noEditPoints="1"/>
              </p:cNvSpPr>
              <p:nvPr/>
            </p:nvSpPr>
            <p:spPr bwMode="auto">
              <a:xfrm>
                <a:off x="6336806" y="3454348"/>
                <a:ext cx="201030" cy="124777"/>
              </a:xfrm>
              <a:custGeom>
                <a:avLst/>
                <a:gdLst>
                  <a:gd name="T0" fmla="*/ 110 w 116"/>
                  <a:gd name="T1" fmla="*/ 66 h 72"/>
                  <a:gd name="T2" fmla="*/ 98 w 116"/>
                  <a:gd name="T3" fmla="*/ 60 h 72"/>
                  <a:gd name="T4" fmla="*/ 82 w 116"/>
                  <a:gd name="T5" fmla="*/ 70 h 72"/>
                  <a:gd name="T6" fmla="*/ 72 w 116"/>
                  <a:gd name="T7" fmla="*/ 72 h 72"/>
                  <a:gd name="T8" fmla="*/ 62 w 116"/>
                  <a:gd name="T9" fmla="*/ 72 h 72"/>
                  <a:gd name="T10" fmla="*/ 44 w 116"/>
                  <a:gd name="T11" fmla="*/ 68 h 72"/>
                  <a:gd name="T12" fmla="*/ 54 w 116"/>
                  <a:gd name="T13" fmla="*/ 56 h 72"/>
                  <a:gd name="T14" fmla="*/ 64 w 116"/>
                  <a:gd name="T15" fmla="*/ 60 h 72"/>
                  <a:gd name="T16" fmla="*/ 72 w 116"/>
                  <a:gd name="T17" fmla="*/ 60 h 72"/>
                  <a:gd name="T18" fmla="*/ 90 w 116"/>
                  <a:gd name="T19" fmla="*/ 54 h 72"/>
                  <a:gd name="T20" fmla="*/ 74 w 116"/>
                  <a:gd name="T21" fmla="*/ 44 h 72"/>
                  <a:gd name="T22" fmla="*/ 58 w 116"/>
                  <a:gd name="T23" fmla="*/ 36 h 72"/>
                  <a:gd name="T24" fmla="*/ 38 w 116"/>
                  <a:gd name="T25" fmla="*/ 44 h 72"/>
                  <a:gd name="T26" fmla="*/ 30 w 116"/>
                  <a:gd name="T27" fmla="*/ 46 h 72"/>
                  <a:gd name="T28" fmla="*/ 22 w 116"/>
                  <a:gd name="T29" fmla="*/ 46 h 72"/>
                  <a:gd name="T30" fmla="*/ 8 w 116"/>
                  <a:gd name="T31" fmla="*/ 42 h 72"/>
                  <a:gd name="T32" fmla="*/ 4 w 116"/>
                  <a:gd name="T33" fmla="*/ 38 h 72"/>
                  <a:gd name="T34" fmla="*/ 0 w 116"/>
                  <a:gd name="T35" fmla="*/ 30 h 72"/>
                  <a:gd name="T36" fmla="*/ 2 w 116"/>
                  <a:gd name="T37" fmla="*/ 26 h 72"/>
                  <a:gd name="T38" fmla="*/ 16 w 116"/>
                  <a:gd name="T39" fmla="*/ 10 h 72"/>
                  <a:gd name="T40" fmla="*/ 12 w 116"/>
                  <a:gd name="T41" fmla="*/ 8 h 72"/>
                  <a:gd name="T42" fmla="*/ 20 w 116"/>
                  <a:gd name="T43" fmla="*/ 4 h 72"/>
                  <a:gd name="T44" fmla="*/ 24 w 116"/>
                  <a:gd name="T45" fmla="*/ 6 h 72"/>
                  <a:gd name="T46" fmla="*/ 34 w 116"/>
                  <a:gd name="T47" fmla="*/ 2 h 72"/>
                  <a:gd name="T48" fmla="*/ 44 w 116"/>
                  <a:gd name="T49" fmla="*/ 0 h 72"/>
                  <a:gd name="T50" fmla="*/ 64 w 116"/>
                  <a:gd name="T51" fmla="*/ 2 h 72"/>
                  <a:gd name="T52" fmla="*/ 56 w 116"/>
                  <a:gd name="T53" fmla="*/ 10 h 72"/>
                  <a:gd name="T54" fmla="*/ 50 w 116"/>
                  <a:gd name="T55" fmla="*/ 8 h 72"/>
                  <a:gd name="T56" fmla="*/ 44 w 116"/>
                  <a:gd name="T57" fmla="*/ 8 h 72"/>
                  <a:gd name="T58" fmla="*/ 30 w 116"/>
                  <a:gd name="T59" fmla="*/ 12 h 72"/>
                  <a:gd name="T60" fmla="*/ 44 w 116"/>
                  <a:gd name="T61" fmla="*/ 18 h 72"/>
                  <a:gd name="T62" fmla="*/ 56 w 116"/>
                  <a:gd name="T63" fmla="*/ 26 h 72"/>
                  <a:gd name="T64" fmla="*/ 70 w 116"/>
                  <a:gd name="T65" fmla="*/ 20 h 72"/>
                  <a:gd name="T66" fmla="*/ 84 w 116"/>
                  <a:gd name="T67" fmla="*/ 18 h 72"/>
                  <a:gd name="T68" fmla="*/ 94 w 116"/>
                  <a:gd name="T69" fmla="*/ 18 h 72"/>
                  <a:gd name="T70" fmla="*/ 104 w 116"/>
                  <a:gd name="T71" fmla="*/ 20 h 72"/>
                  <a:gd name="T72" fmla="*/ 114 w 116"/>
                  <a:gd name="T73" fmla="*/ 30 h 72"/>
                  <a:gd name="T74" fmla="*/ 114 w 116"/>
                  <a:gd name="T75" fmla="*/ 36 h 72"/>
                  <a:gd name="T76" fmla="*/ 112 w 116"/>
                  <a:gd name="T77" fmla="*/ 44 h 72"/>
                  <a:gd name="T78" fmla="*/ 106 w 116"/>
                  <a:gd name="T79" fmla="*/ 54 h 72"/>
                  <a:gd name="T80" fmla="*/ 116 w 116"/>
                  <a:gd name="T81" fmla="*/ 60 h 72"/>
                  <a:gd name="T82" fmla="*/ 110 w 116"/>
                  <a:gd name="T83" fmla="*/ 66 h 72"/>
                  <a:gd name="T84" fmla="*/ 24 w 116"/>
                  <a:gd name="T85" fmla="*/ 16 h 72"/>
                  <a:gd name="T86" fmla="*/ 18 w 116"/>
                  <a:gd name="T87" fmla="*/ 20 h 72"/>
                  <a:gd name="T88" fmla="*/ 16 w 116"/>
                  <a:gd name="T89" fmla="*/ 24 h 72"/>
                  <a:gd name="T90" fmla="*/ 20 w 116"/>
                  <a:gd name="T91" fmla="*/ 32 h 72"/>
                  <a:gd name="T92" fmla="*/ 26 w 116"/>
                  <a:gd name="T93" fmla="*/ 34 h 72"/>
                  <a:gd name="T94" fmla="*/ 32 w 116"/>
                  <a:gd name="T95" fmla="*/ 34 h 72"/>
                  <a:gd name="T96" fmla="*/ 48 w 116"/>
                  <a:gd name="T97" fmla="*/ 30 h 72"/>
                  <a:gd name="T98" fmla="*/ 36 w 116"/>
                  <a:gd name="T99" fmla="*/ 22 h 72"/>
                  <a:gd name="T100" fmla="*/ 24 w 116"/>
                  <a:gd name="T101" fmla="*/ 16 h 72"/>
                  <a:gd name="T102" fmla="*/ 96 w 116"/>
                  <a:gd name="T103" fmla="*/ 48 h 72"/>
                  <a:gd name="T104" fmla="*/ 96 w 116"/>
                  <a:gd name="T105" fmla="*/ 48 h 72"/>
                  <a:gd name="T106" fmla="*/ 102 w 116"/>
                  <a:gd name="T107" fmla="*/ 38 h 72"/>
                  <a:gd name="T108" fmla="*/ 100 w 116"/>
                  <a:gd name="T109" fmla="*/ 32 h 72"/>
                  <a:gd name="T110" fmla="*/ 94 w 116"/>
                  <a:gd name="T111" fmla="*/ 28 h 72"/>
                  <a:gd name="T112" fmla="*/ 84 w 116"/>
                  <a:gd name="T113" fmla="*/ 26 h 72"/>
                  <a:gd name="T114" fmla="*/ 76 w 116"/>
                  <a:gd name="T115" fmla="*/ 28 h 72"/>
                  <a:gd name="T116" fmla="*/ 66 w 116"/>
                  <a:gd name="T117" fmla="*/ 32 h 72"/>
                  <a:gd name="T118" fmla="*/ 82 w 116"/>
                  <a:gd name="T119" fmla="*/ 40 h 72"/>
                  <a:gd name="T120" fmla="*/ 96 w 116"/>
                  <a:gd name="T121" fmla="*/ 4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6" h="72">
                    <a:moveTo>
                      <a:pt x="110" y="66"/>
                    </a:moveTo>
                    <a:lnTo>
                      <a:pt x="110" y="66"/>
                    </a:lnTo>
                    <a:lnTo>
                      <a:pt x="98" y="60"/>
                    </a:lnTo>
                    <a:lnTo>
                      <a:pt x="98" y="60"/>
                    </a:lnTo>
                    <a:lnTo>
                      <a:pt x="90" y="66"/>
                    </a:lnTo>
                    <a:lnTo>
                      <a:pt x="82" y="70"/>
                    </a:lnTo>
                    <a:lnTo>
                      <a:pt x="82" y="70"/>
                    </a:lnTo>
                    <a:lnTo>
                      <a:pt x="72" y="72"/>
                    </a:lnTo>
                    <a:lnTo>
                      <a:pt x="62" y="72"/>
                    </a:lnTo>
                    <a:lnTo>
                      <a:pt x="62" y="72"/>
                    </a:lnTo>
                    <a:lnTo>
                      <a:pt x="52" y="72"/>
                    </a:lnTo>
                    <a:lnTo>
                      <a:pt x="44" y="68"/>
                    </a:lnTo>
                    <a:lnTo>
                      <a:pt x="44" y="68"/>
                    </a:lnTo>
                    <a:lnTo>
                      <a:pt x="54" y="56"/>
                    </a:lnTo>
                    <a:lnTo>
                      <a:pt x="54" y="56"/>
                    </a:lnTo>
                    <a:lnTo>
                      <a:pt x="64" y="60"/>
                    </a:lnTo>
                    <a:lnTo>
                      <a:pt x="72" y="60"/>
                    </a:lnTo>
                    <a:lnTo>
                      <a:pt x="72" y="60"/>
                    </a:lnTo>
                    <a:lnTo>
                      <a:pt x="82" y="58"/>
                    </a:lnTo>
                    <a:lnTo>
                      <a:pt x="90" y="54"/>
                    </a:lnTo>
                    <a:lnTo>
                      <a:pt x="90" y="54"/>
                    </a:lnTo>
                    <a:lnTo>
                      <a:pt x="74" y="44"/>
                    </a:lnTo>
                    <a:lnTo>
                      <a:pt x="74" y="44"/>
                    </a:lnTo>
                    <a:lnTo>
                      <a:pt x="58" y="36"/>
                    </a:lnTo>
                    <a:lnTo>
                      <a:pt x="58" y="36"/>
                    </a:lnTo>
                    <a:lnTo>
                      <a:pt x="38" y="44"/>
                    </a:lnTo>
                    <a:lnTo>
                      <a:pt x="38" y="44"/>
                    </a:lnTo>
                    <a:lnTo>
                      <a:pt x="30" y="46"/>
                    </a:lnTo>
                    <a:lnTo>
                      <a:pt x="22" y="46"/>
                    </a:lnTo>
                    <a:lnTo>
                      <a:pt x="22" y="46"/>
                    </a:lnTo>
                    <a:lnTo>
                      <a:pt x="14" y="44"/>
                    </a:lnTo>
                    <a:lnTo>
                      <a:pt x="8" y="42"/>
                    </a:lnTo>
                    <a:lnTo>
                      <a:pt x="8" y="42"/>
                    </a:lnTo>
                    <a:lnTo>
                      <a:pt x="4" y="38"/>
                    </a:lnTo>
                    <a:lnTo>
                      <a:pt x="0" y="34"/>
                    </a:lnTo>
                    <a:lnTo>
                      <a:pt x="0" y="30"/>
                    </a:lnTo>
                    <a:lnTo>
                      <a:pt x="2" y="26"/>
                    </a:lnTo>
                    <a:lnTo>
                      <a:pt x="2" y="26"/>
                    </a:lnTo>
                    <a:lnTo>
                      <a:pt x="6" y="18"/>
                    </a:lnTo>
                    <a:lnTo>
                      <a:pt x="16" y="10"/>
                    </a:lnTo>
                    <a:lnTo>
                      <a:pt x="16" y="10"/>
                    </a:lnTo>
                    <a:lnTo>
                      <a:pt x="12" y="8"/>
                    </a:lnTo>
                    <a:lnTo>
                      <a:pt x="12" y="8"/>
                    </a:lnTo>
                    <a:lnTo>
                      <a:pt x="20" y="4"/>
                    </a:lnTo>
                    <a:lnTo>
                      <a:pt x="20" y="4"/>
                    </a:lnTo>
                    <a:lnTo>
                      <a:pt x="24" y="6"/>
                    </a:lnTo>
                    <a:lnTo>
                      <a:pt x="24" y="6"/>
                    </a:lnTo>
                    <a:lnTo>
                      <a:pt x="34" y="2"/>
                    </a:lnTo>
                    <a:lnTo>
                      <a:pt x="44" y="0"/>
                    </a:lnTo>
                    <a:lnTo>
                      <a:pt x="44" y="0"/>
                    </a:lnTo>
                    <a:lnTo>
                      <a:pt x="54" y="0"/>
                    </a:lnTo>
                    <a:lnTo>
                      <a:pt x="64" y="2"/>
                    </a:lnTo>
                    <a:lnTo>
                      <a:pt x="64" y="2"/>
                    </a:lnTo>
                    <a:lnTo>
                      <a:pt x="56" y="10"/>
                    </a:lnTo>
                    <a:lnTo>
                      <a:pt x="56" y="10"/>
                    </a:lnTo>
                    <a:lnTo>
                      <a:pt x="50" y="8"/>
                    </a:lnTo>
                    <a:lnTo>
                      <a:pt x="44" y="8"/>
                    </a:lnTo>
                    <a:lnTo>
                      <a:pt x="44" y="8"/>
                    </a:lnTo>
                    <a:lnTo>
                      <a:pt x="30" y="12"/>
                    </a:lnTo>
                    <a:lnTo>
                      <a:pt x="30" y="12"/>
                    </a:lnTo>
                    <a:lnTo>
                      <a:pt x="44" y="18"/>
                    </a:lnTo>
                    <a:lnTo>
                      <a:pt x="44" y="18"/>
                    </a:lnTo>
                    <a:lnTo>
                      <a:pt x="56" y="26"/>
                    </a:lnTo>
                    <a:lnTo>
                      <a:pt x="56" y="26"/>
                    </a:lnTo>
                    <a:lnTo>
                      <a:pt x="70" y="20"/>
                    </a:lnTo>
                    <a:lnTo>
                      <a:pt x="70" y="20"/>
                    </a:lnTo>
                    <a:lnTo>
                      <a:pt x="84" y="18"/>
                    </a:lnTo>
                    <a:lnTo>
                      <a:pt x="84" y="18"/>
                    </a:lnTo>
                    <a:lnTo>
                      <a:pt x="94" y="18"/>
                    </a:lnTo>
                    <a:lnTo>
                      <a:pt x="94" y="18"/>
                    </a:lnTo>
                    <a:lnTo>
                      <a:pt x="104" y="20"/>
                    </a:lnTo>
                    <a:lnTo>
                      <a:pt x="104" y="20"/>
                    </a:lnTo>
                    <a:lnTo>
                      <a:pt x="112" y="28"/>
                    </a:lnTo>
                    <a:lnTo>
                      <a:pt x="114" y="30"/>
                    </a:lnTo>
                    <a:lnTo>
                      <a:pt x="114" y="36"/>
                    </a:lnTo>
                    <a:lnTo>
                      <a:pt x="114" y="36"/>
                    </a:lnTo>
                    <a:lnTo>
                      <a:pt x="114" y="40"/>
                    </a:lnTo>
                    <a:lnTo>
                      <a:pt x="112" y="44"/>
                    </a:lnTo>
                    <a:lnTo>
                      <a:pt x="106" y="54"/>
                    </a:lnTo>
                    <a:lnTo>
                      <a:pt x="106" y="54"/>
                    </a:lnTo>
                    <a:lnTo>
                      <a:pt x="116" y="60"/>
                    </a:lnTo>
                    <a:lnTo>
                      <a:pt x="116" y="60"/>
                    </a:lnTo>
                    <a:lnTo>
                      <a:pt x="110" y="66"/>
                    </a:lnTo>
                    <a:lnTo>
                      <a:pt x="110" y="66"/>
                    </a:lnTo>
                    <a:close/>
                    <a:moveTo>
                      <a:pt x="24" y="16"/>
                    </a:moveTo>
                    <a:lnTo>
                      <a:pt x="24" y="16"/>
                    </a:lnTo>
                    <a:lnTo>
                      <a:pt x="24" y="16"/>
                    </a:lnTo>
                    <a:lnTo>
                      <a:pt x="18" y="20"/>
                    </a:lnTo>
                    <a:lnTo>
                      <a:pt x="16" y="24"/>
                    </a:lnTo>
                    <a:lnTo>
                      <a:pt x="16" y="24"/>
                    </a:lnTo>
                    <a:lnTo>
                      <a:pt x="16" y="28"/>
                    </a:lnTo>
                    <a:lnTo>
                      <a:pt x="20" y="32"/>
                    </a:lnTo>
                    <a:lnTo>
                      <a:pt x="20" y="32"/>
                    </a:lnTo>
                    <a:lnTo>
                      <a:pt x="26" y="34"/>
                    </a:lnTo>
                    <a:lnTo>
                      <a:pt x="32" y="34"/>
                    </a:lnTo>
                    <a:lnTo>
                      <a:pt x="32" y="34"/>
                    </a:lnTo>
                    <a:lnTo>
                      <a:pt x="40" y="34"/>
                    </a:lnTo>
                    <a:lnTo>
                      <a:pt x="48" y="30"/>
                    </a:lnTo>
                    <a:lnTo>
                      <a:pt x="48" y="30"/>
                    </a:lnTo>
                    <a:lnTo>
                      <a:pt x="36" y="22"/>
                    </a:lnTo>
                    <a:lnTo>
                      <a:pt x="36" y="22"/>
                    </a:lnTo>
                    <a:lnTo>
                      <a:pt x="24" y="16"/>
                    </a:lnTo>
                    <a:lnTo>
                      <a:pt x="24" y="16"/>
                    </a:lnTo>
                    <a:close/>
                    <a:moveTo>
                      <a:pt x="96" y="48"/>
                    </a:moveTo>
                    <a:lnTo>
                      <a:pt x="96" y="48"/>
                    </a:lnTo>
                    <a:lnTo>
                      <a:pt x="96" y="48"/>
                    </a:lnTo>
                    <a:lnTo>
                      <a:pt x="100" y="44"/>
                    </a:lnTo>
                    <a:lnTo>
                      <a:pt x="102" y="38"/>
                    </a:lnTo>
                    <a:lnTo>
                      <a:pt x="102" y="38"/>
                    </a:lnTo>
                    <a:lnTo>
                      <a:pt x="100" y="32"/>
                    </a:lnTo>
                    <a:lnTo>
                      <a:pt x="94" y="28"/>
                    </a:lnTo>
                    <a:lnTo>
                      <a:pt x="94" y="28"/>
                    </a:lnTo>
                    <a:lnTo>
                      <a:pt x="90" y="26"/>
                    </a:lnTo>
                    <a:lnTo>
                      <a:pt x="84" y="26"/>
                    </a:lnTo>
                    <a:lnTo>
                      <a:pt x="84" y="26"/>
                    </a:lnTo>
                    <a:lnTo>
                      <a:pt x="76" y="28"/>
                    </a:lnTo>
                    <a:lnTo>
                      <a:pt x="66" y="32"/>
                    </a:lnTo>
                    <a:lnTo>
                      <a:pt x="66" y="32"/>
                    </a:lnTo>
                    <a:lnTo>
                      <a:pt x="82" y="40"/>
                    </a:lnTo>
                    <a:lnTo>
                      <a:pt x="82" y="40"/>
                    </a:lnTo>
                    <a:lnTo>
                      <a:pt x="96" y="48"/>
                    </a:lnTo>
                    <a:lnTo>
                      <a:pt x="96" y="48"/>
                    </a:lnTo>
                    <a:close/>
                  </a:path>
                </a:pathLst>
              </a:custGeom>
              <a:solidFill>
                <a:srgbClr val="8057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grpSp>
        <p:nvGrpSpPr>
          <p:cNvPr id="2" name="Group 1"/>
          <p:cNvGrpSpPr/>
          <p:nvPr/>
        </p:nvGrpSpPr>
        <p:grpSpPr>
          <a:xfrm>
            <a:off x="5916438" y="2868634"/>
            <a:ext cx="5441634" cy="2627999"/>
            <a:chOff x="5916438" y="2868634"/>
            <a:chExt cx="5441634" cy="2627999"/>
          </a:xfrm>
        </p:grpSpPr>
        <p:sp>
          <p:nvSpPr>
            <p:cNvPr id="147" name="Rounded Rectangle 146"/>
            <p:cNvSpPr/>
            <p:nvPr/>
          </p:nvSpPr>
          <p:spPr>
            <a:xfrm>
              <a:off x="5916438" y="2868634"/>
              <a:ext cx="5441633" cy="2627999"/>
            </a:xfrm>
            <a:prstGeom prst="roundRect">
              <a:avLst>
                <a:gd name="adj" fmla="val 11180"/>
              </a:avLst>
            </a:prstGeom>
            <a:solidFill>
              <a:schemeClr val="bg1">
                <a:lumMod val="85000"/>
                <a:alpha val="5000"/>
              </a:schemeClr>
            </a:solidFill>
            <a:ln w="9525">
              <a:solidFill>
                <a:schemeClr val="tx1">
                  <a:alpha val="1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148" name="Group 147"/>
            <p:cNvGrpSpPr/>
            <p:nvPr/>
          </p:nvGrpSpPr>
          <p:grpSpPr>
            <a:xfrm>
              <a:off x="8778943" y="3123932"/>
              <a:ext cx="2579129" cy="894108"/>
              <a:chOff x="7466963" y="338346"/>
              <a:chExt cx="2579129" cy="894108"/>
            </a:xfrm>
          </p:grpSpPr>
          <p:grpSp>
            <p:nvGrpSpPr>
              <p:cNvPr id="149" name="Group 148"/>
              <p:cNvGrpSpPr/>
              <p:nvPr/>
            </p:nvGrpSpPr>
            <p:grpSpPr>
              <a:xfrm>
                <a:off x="7466963" y="375751"/>
                <a:ext cx="349678" cy="349678"/>
                <a:chOff x="6479884" y="1014935"/>
                <a:chExt cx="610351" cy="610351"/>
              </a:xfrm>
            </p:grpSpPr>
            <p:sp>
              <p:nvSpPr>
                <p:cNvPr id="153" name="Oval 152"/>
                <p:cNvSpPr/>
                <p:nvPr/>
              </p:nvSpPr>
              <p:spPr>
                <a:xfrm>
                  <a:off x="6479884" y="1014935"/>
                  <a:ext cx="610351" cy="610351"/>
                </a:xfrm>
                <a:prstGeom prst="ellipse">
                  <a:avLst/>
                </a:prstGeom>
                <a:no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154" name="Group 153"/>
                <p:cNvGrpSpPr/>
                <p:nvPr/>
              </p:nvGrpSpPr>
              <p:grpSpPr>
                <a:xfrm>
                  <a:off x="6495348" y="1031562"/>
                  <a:ext cx="579422" cy="579422"/>
                  <a:chOff x="9513898" y="2385044"/>
                  <a:chExt cx="579422" cy="579422"/>
                </a:xfrm>
              </p:grpSpPr>
              <p:sp>
                <p:nvSpPr>
                  <p:cNvPr id="155" name="Oval 154"/>
                  <p:cNvSpPr/>
                  <p:nvPr/>
                </p:nvSpPr>
                <p:spPr>
                  <a:xfrm>
                    <a:off x="9513898" y="2385044"/>
                    <a:ext cx="579422" cy="579422"/>
                  </a:xfrm>
                  <a:prstGeom prst="ellipse">
                    <a:avLst/>
                  </a:prstGeom>
                  <a:solidFill>
                    <a:srgbClr val="010101">
                      <a:alpha val="25000"/>
                    </a:srgbClr>
                  </a:solidFill>
                  <a:ln w="38100">
                    <a:solidFill>
                      <a:srgbClr val="FEFE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6" name="Oval 155"/>
                  <p:cNvSpPr/>
                  <p:nvPr/>
                </p:nvSpPr>
                <p:spPr>
                  <a:xfrm>
                    <a:off x="9622540" y="2493686"/>
                    <a:ext cx="362138" cy="362138"/>
                  </a:xfrm>
                  <a:prstGeom prst="ellipse">
                    <a:avLst/>
                  </a:prstGeom>
                  <a:solidFill>
                    <a:srgbClr val="FEFE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7" name="TextBox 156"/>
                  <p:cNvSpPr txBox="1"/>
                  <p:nvPr/>
                </p:nvSpPr>
                <p:spPr>
                  <a:xfrm>
                    <a:off x="9671303" y="2430763"/>
                    <a:ext cx="255406" cy="48349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1200" b="1" i="0" u="none" strike="noStrike" kern="1200" cap="none" spc="0" normalizeH="0" baseline="0" noProof="0" dirty="0">
                        <a:ln>
                          <a:noFill/>
                        </a:ln>
                        <a:solidFill>
                          <a:prstClr val="black">
                            <a:lumMod val="85000"/>
                            <a:lumOff val="15000"/>
                          </a:prstClr>
                        </a:solidFill>
                        <a:effectLst/>
                        <a:uLnTx/>
                        <a:uFillTx/>
                        <a:latin typeface="Lato Black" panose="020F0A02020204030203" pitchFamily="34" charset="0"/>
                        <a:ea typeface="Montserrat" charset="0"/>
                        <a:cs typeface="Montserrat" charset="0"/>
                      </a:rPr>
                      <a:t>2</a:t>
                    </a:r>
                    <a:endParaRPr kumimoji="0" lang="en-US" sz="1200" b="1" i="0" u="none" strike="noStrike" kern="1200" cap="none" spc="0" normalizeH="0" baseline="0" noProof="0" dirty="0">
                      <a:ln>
                        <a:noFill/>
                      </a:ln>
                      <a:solidFill>
                        <a:prstClr val="black">
                          <a:lumMod val="85000"/>
                          <a:lumOff val="15000"/>
                        </a:prstClr>
                      </a:solidFill>
                      <a:effectLst/>
                      <a:uLnTx/>
                      <a:uFillTx/>
                      <a:latin typeface="Lato Black" panose="020F0A02020204030203" pitchFamily="34" charset="0"/>
                      <a:ea typeface="Montserrat" charset="0"/>
                      <a:cs typeface="Montserrat" charset="0"/>
                    </a:endParaRPr>
                  </a:p>
                </p:txBody>
              </p:sp>
            </p:grpSp>
          </p:grpSp>
          <p:grpSp>
            <p:nvGrpSpPr>
              <p:cNvPr id="150" name="Group 149"/>
              <p:cNvGrpSpPr/>
              <p:nvPr/>
            </p:nvGrpSpPr>
            <p:grpSpPr>
              <a:xfrm>
                <a:off x="7872718" y="338346"/>
                <a:ext cx="2173374" cy="894108"/>
                <a:chOff x="5055505" y="2269692"/>
                <a:chExt cx="2173374" cy="894108"/>
              </a:xfrm>
            </p:grpSpPr>
            <p:sp>
              <p:nvSpPr>
                <p:cNvPr id="151" name="TextBox 150"/>
                <p:cNvSpPr txBox="1"/>
                <p:nvPr/>
              </p:nvSpPr>
              <p:spPr>
                <a:xfrm>
                  <a:off x="5055505" y="2517469"/>
                  <a:ext cx="1942458"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mn-cs"/>
                    </a:rPr>
                    <a:t>Lorem ipsum dolor sit amet put any thing here please be it menoman.</a:t>
                  </a:r>
                  <a:endParaRPr kumimoji="0" lang="en-US" sz="1200" b="1"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mn-cs"/>
                  </a:endParaRPr>
                </a:p>
              </p:txBody>
            </p:sp>
            <p:sp>
              <p:nvSpPr>
                <p:cNvPr id="152" name="TextBox 151"/>
                <p:cNvSpPr txBox="1"/>
                <p:nvPr/>
              </p:nvSpPr>
              <p:spPr>
                <a:xfrm>
                  <a:off x="5075820" y="2269692"/>
                  <a:ext cx="2153059" cy="271869"/>
                </a:xfrm>
                <a:prstGeom prst="rect">
                  <a:avLst/>
                </a:prstGeom>
                <a:noFill/>
              </p:spPr>
              <p:txBody>
                <a:bodyPr wrap="square" rtlCol="0">
                  <a:spAutoFit/>
                </a:bodyPr>
                <a:lstStyle/>
                <a:p>
                  <a:pPr marL="0" marR="0" lvl="0" indent="0" algn="l" defTabSz="914400" rtl="0" eaLnBrk="1" fontAlgn="auto" latinLnBrk="0" hangingPunct="1">
                    <a:lnSpc>
                      <a:spcPts val="1400"/>
                    </a:lnSpc>
                    <a:spcBef>
                      <a:spcPts val="0"/>
                    </a:spcBef>
                    <a:spcAft>
                      <a:spcPts val="0"/>
                    </a:spcAft>
                    <a:buClrTx/>
                    <a:buSzTx/>
                    <a:buFontTx/>
                    <a:buNone/>
                    <a:tabLst/>
                    <a:defRPr/>
                  </a:pPr>
                  <a:r>
                    <a:rPr kumimoji="0" lang="id-ID" sz="140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Montserrat Light" charset="0"/>
                      <a:cs typeface="Montserrat Light" charset="0"/>
                    </a:rPr>
                    <a:t>Company </a:t>
                  </a:r>
                  <a:r>
                    <a:rPr kumimoji="0" lang="id-ID" sz="1400" b="0"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Montserrat Light" charset="0"/>
                      <a:cs typeface="Montserrat Light" charset="0"/>
                    </a:rPr>
                    <a:t>Introduction</a:t>
                  </a:r>
                  <a:endParaRPr kumimoji="0" lang="en-US" sz="1400" b="0"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Montserrat Light" charset="0"/>
                    <a:cs typeface="Montserrat Light" charset="0"/>
                  </a:endParaRPr>
                </a:p>
              </p:txBody>
            </p:sp>
          </p:grpSp>
        </p:grpSp>
        <p:grpSp>
          <p:nvGrpSpPr>
            <p:cNvPr id="158" name="Group 157"/>
            <p:cNvGrpSpPr/>
            <p:nvPr/>
          </p:nvGrpSpPr>
          <p:grpSpPr>
            <a:xfrm>
              <a:off x="6047189" y="3123932"/>
              <a:ext cx="2579129" cy="894108"/>
              <a:chOff x="7466963" y="338346"/>
              <a:chExt cx="2579129" cy="894108"/>
            </a:xfrm>
          </p:grpSpPr>
          <p:grpSp>
            <p:nvGrpSpPr>
              <p:cNvPr id="159" name="Group 158"/>
              <p:cNvGrpSpPr/>
              <p:nvPr/>
            </p:nvGrpSpPr>
            <p:grpSpPr>
              <a:xfrm>
                <a:off x="7466963" y="375751"/>
                <a:ext cx="349678" cy="349678"/>
                <a:chOff x="6479884" y="1014935"/>
                <a:chExt cx="610351" cy="610351"/>
              </a:xfrm>
            </p:grpSpPr>
            <p:sp>
              <p:nvSpPr>
                <p:cNvPr id="163" name="Oval 162"/>
                <p:cNvSpPr/>
                <p:nvPr/>
              </p:nvSpPr>
              <p:spPr>
                <a:xfrm>
                  <a:off x="6479884" y="1014935"/>
                  <a:ext cx="610351" cy="610351"/>
                </a:xfrm>
                <a:prstGeom prst="ellipse">
                  <a:avLst/>
                </a:prstGeom>
                <a:no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164" name="Group 163"/>
                <p:cNvGrpSpPr/>
                <p:nvPr/>
              </p:nvGrpSpPr>
              <p:grpSpPr>
                <a:xfrm>
                  <a:off x="6495348" y="1031562"/>
                  <a:ext cx="579422" cy="579422"/>
                  <a:chOff x="9513898" y="2385044"/>
                  <a:chExt cx="579422" cy="579422"/>
                </a:xfrm>
              </p:grpSpPr>
              <p:sp>
                <p:nvSpPr>
                  <p:cNvPr id="165" name="Oval 164"/>
                  <p:cNvSpPr/>
                  <p:nvPr/>
                </p:nvSpPr>
                <p:spPr>
                  <a:xfrm>
                    <a:off x="9513898" y="2385044"/>
                    <a:ext cx="579422" cy="579422"/>
                  </a:xfrm>
                  <a:prstGeom prst="ellipse">
                    <a:avLst/>
                  </a:prstGeom>
                  <a:solidFill>
                    <a:srgbClr val="010101">
                      <a:alpha val="25000"/>
                    </a:srgbClr>
                  </a:solidFill>
                  <a:ln w="38100">
                    <a:solidFill>
                      <a:srgbClr val="FEFE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6" name="Oval 165"/>
                  <p:cNvSpPr/>
                  <p:nvPr/>
                </p:nvSpPr>
                <p:spPr>
                  <a:xfrm>
                    <a:off x="9622540" y="2493686"/>
                    <a:ext cx="362138" cy="362138"/>
                  </a:xfrm>
                  <a:prstGeom prst="ellipse">
                    <a:avLst/>
                  </a:prstGeom>
                  <a:solidFill>
                    <a:srgbClr val="FEFE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7" name="TextBox 166"/>
                  <p:cNvSpPr txBox="1"/>
                  <p:nvPr/>
                </p:nvSpPr>
                <p:spPr>
                  <a:xfrm>
                    <a:off x="9671303" y="2430763"/>
                    <a:ext cx="255406" cy="48349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1200" b="1" i="0" u="none" strike="noStrike" kern="1200" cap="none" spc="0" normalizeH="0" baseline="0" noProof="0" dirty="0">
                        <a:ln>
                          <a:noFill/>
                        </a:ln>
                        <a:solidFill>
                          <a:prstClr val="black">
                            <a:lumMod val="85000"/>
                            <a:lumOff val="15000"/>
                          </a:prstClr>
                        </a:solidFill>
                        <a:effectLst/>
                        <a:uLnTx/>
                        <a:uFillTx/>
                        <a:latin typeface="Lato Black" panose="020F0A02020204030203" pitchFamily="34" charset="0"/>
                        <a:ea typeface="Montserrat" charset="0"/>
                        <a:cs typeface="Montserrat" charset="0"/>
                      </a:rPr>
                      <a:t>1</a:t>
                    </a:r>
                    <a:endParaRPr kumimoji="0" lang="en-US" sz="1200" b="1" i="0" u="none" strike="noStrike" kern="1200" cap="none" spc="0" normalizeH="0" baseline="0" noProof="0" dirty="0">
                      <a:ln>
                        <a:noFill/>
                      </a:ln>
                      <a:solidFill>
                        <a:prstClr val="black">
                          <a:lumMod val="85000"/>
                          <a:lumOff val="15000"/>
                        </a:prstClr>
                      </a:solidFill>
                      <a:effectLst/>
                      <a:uLnTx/>
                      <a:uFillTx/>
                      <a:latin typeface="Lato Black" panose="020F0A02020204030203" pitchFamily="34" charset="0"/>
                      <a:ea typeface="Montserrat" charset="0"/>
                      <a:cs typeface="Montserrat" charset="0"/>
                    </a:endParaRPr>
                  </a:p>
                </p:txBody>
              </p:sp>
            </p:grpSp>
          </p:grpSp>
          <p:grpSp>
            <p:nvGrpSpPr>
              <p:cNvPr id="160" name="Group 159"/>
              <p:cNvGrpSpPr/>
              <p:nvPr/>
            </p:nvGrpSpPr>
            <p:grpSpPr>
              <a:xfrm>
                <a:off x="7872718" y="338346"/>
                <a:ext cx="2173374" cy="894108"/>
                <a:chOff x="5055505" y="2269692"/>
                <a:chExt cx="2173374" cy="894108"/>
              </a:xfrm>
            </p:grpSpPr>
            <p:sp>
              <p:nvSpPr>
                <p:cNvPr id="161" name="TextBox 160"/>
                <p:cNvSpPr txBox="1"/>
                <p:nvPr/>
              </p:nvSpPr>
              <p:spPr>
                <a:xfrm>
                  <a:off x="5055505" y="2517469"/>
                  <a:ext cx="1942458"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mn-cs"/>
                    </a:rPr>
                    <a:t>Lorem ipsum dolor sit amet put any thing here please be it menoman.</a:t>
                  </a:r>
                  <a:endParaRPr kumimoji="0" lang="en-US" sz="1200" b="1"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mn-cs"/>
                  </a:endParaRPr>
                </a:p>
              </p:txBody>
            </p:sp>
            <p:sp>
              <p:nvSpPr>
                <p:cNvPr id="162" name="TextBox 161"/>
                <p:cNvSpPr txBox="1"/>
                <p:nvPr/>
              </p:nvSpPr>
              <p:spPr>
                <a:xfrm>
                  <a:off x="5075820" y="2269692"/>
                  <a:ext cx="2153059" cy="271869"/>
                </a:xfrm>
                <a:prstGeom prst="rect">
                  <a:avLst/>
                </a:prstGeom>
                <a:noFill/>
              </p:spPr>
              <p:txBody>
                <a:bodyPr wrap="square" rtlCol="0">
                  <a:spAutoFit/>
                </a:bodyPr>
                <a:lstStyle/>
                <a:p>
                  <a:pPr marL="0" marR="0" lvl="0" indent="0" algn="l" defTabSz="914400" rtl="0" eaLnBrk="1" fontAlgn="auto" latinLnBrk="0" hangingPunct="1">
                    <a:lnSpc>
                      <a:spcPts val="1400"/>
                    </a:lnSpc>
                    <a:spcBef>
                      <a:spcPts val="0"/>
                    </a:spcBef>
                    <a:spcAft>
                      <a:spcPts val="0"/>
                    </a:spcAft>
                    <a:buClrTx/>
                    <a:buSzTx/>
                    <a:buFontTx/>
                    <a:buNone/>
                    <a:tabLst/>
                    <a:defRPr/>
                  </a:pPr>
                  <a:r>
                    <a:rPr kumimoji="0" lang="id-ID" sz="140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Montserrat Light" charset="0"/>
                      <a:cs typeface="Montserrat Light" charset="0"/>
                    </a:rPr>
                    <a:t>Company </a:t>
                  </a:r>
                  <a:r>
                    <a:rPr kumimoji="0" lang="id-ID" sz="1400" b="0"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Montserrat Light" charset="0"/>
                      <a:cs typeface="Montserrat Light" charset="0"/>
                    </a:rPr>
                    <a:t>Introduction</a:t>
                  </a:r>
                  <a:endParaRPr kumimoji="0" lang="en-US" sz="1400" b="0"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Montserrat Light" charset="0"/>
                    <a:cs typeface="Montserrat Light" charset="0"/>
                  </a:endParaRPr>
                </a:p>
              </p:txBody>
            </p:sp>
          </p:grpSp>
        </p:grpSp>
        <p:grpSp>
          <p:nvGrpSpPr>
            <p:cNvPr id="168" name="Group 167"/>
            <p:cNvGrpSpPr/>
            <p:nvPr/>
          </p:nvGrpSpPr>
          <p:grpSpPr>
            <a:xfrm>
              <a:off x="8778943" y="4371338"/>
              <a:ext cx="2579129" cy="894108"/>
              <a:chOff x="7466963" y="338346"/>
              <a:chExt cx="2579129" cy="894108"/>
            </a:xfrm>
          </p:grpSpPr>
          <p:grpSp>
            <p:nvGrpSpPr>
              <p:cNvPr id="169" name="Group 168"/>
              <p:cNvGrpSpPr/>
              <p:nvPr/>
            </p:nvGrpSpPr>
            <p:grpSpPr>
              <a:xfrm>
                <a:off x="7466963" y="375751"/>
                <a:ext cx="349678" cy="349678"/>
                <a:chOff x="6479884" y="1014935"/>
                <a:chExt cx="610351" cy="610351"/>
              </a:xfrm>
            </p:grpSpPr>
            <p:sp>
              <p:nvSpPr>
                <p:cNvPr id="173" name="Oval 172"/>
                <p:cNvSpPr/>
                <p:nvPr/>
              </p:nvSpPr>
              <p:spPr>
                <a:xfrm>
                  <a:off x="6479884" y="1014935"/>
                  <a:ext cx="610351" cy="610351"/>
                </a:xfrm>
                <a:prstGeom prst="ellipse">
                  <a:avLst/>
                </a:prstGeom>
                <a:no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174" name="Group 173"/>
                <p:cNvGrpSpPr/>
                <p:nvPr/>
              </p:nvGrpSpPr>
              <p:grpSpPr>
                <a:xfrm>
                  <a:off x="6495348" y="1031562"/>
                  <a:ext cx="579422" cy="579422"/>
                  <a:chOff x="9513898" y="2385044"/>
                  <a:chExt cx="579422" cy="579422"/>
                </a:xfrm>
              </p:grpSpPr>
              <p:sp>
                <p:nvSpPr>
                  <p:cNvPr id="175" name="Oval 174"/>
                  <p:cNvSpPr/>
                  <p:nvPr/>
                </p:nvSpPr>
                <p:spPr>
                  <a:xfrm>
                    <a:off x="9513898" y="2385044"/>
                    <a:ext cx="579422" cy="579422"/>
                  </a:xfrm>
                  <a:prstGeom prst="ellipse">
                    <a:avLst/>
                  </a:prstGeom>
                  <a:solidFill>
                    <a:srgbClr val="010101">
                      <a:alpha val="25000"/>
                    </a:srgbClr>
                  </a:solidFill>
                  <a:ln w="38100">
                    <a:solidFill>
                      <a:srgbClr val="FEFE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6" name="Oval 175"/>
                  <p:cNvSpPr/>
                  <p:nvPr/>
                </p:nvSpPr>
                <p:spPr>
                  <a:xfrm>
                    <a:off x="9622540" y="2493686"/>
                    <a:ext cx="362138" cy="362138"/>
                  </a:xfrm>
                  <a:prstGeom prst="ellipse">
                    <a:avLst/>
                  </a:prstGeom>
                  <a:solidFill>
                    <a:srgbClr val="FEFE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7" name="TextBox 176"/>
                  <p:cNvSpPr txBox="1"/>
                  <p:nvPr/>
                </p:nvSpPr>
                <p:spPr>
                  <a:xfrm>
                    <a:off x="9671303" y="2430763"/>
                    <a:ext cx="255406" cy="48349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1200" b="1" i="0" u="none" strike="noStrike" kern="1200" cap="none" spc="0" normalizeH="0" baseline="0" noProof="0" dirty="0">
                        <a:ln>
                          <a:noFill/>
                        </a:ln>
                        <a:solidFill>
                          <a:prstClr val="black">
                            <a:lumMod val="85000"/>
                            <a:lumOff val="15000"/>
                          </a:prstClr>
                        </a:solidFill>
                        <a:effectLst/>
                        <a:uLnTx/>
                        <a:uFillTx/>
                        <a:latin typeface="Lato Black" panose="020F0A02020204030203" pitchFamily="34" charset="0"/>
                        <a:ea typeface="Montserrat" charset="0"/>
                        <a:cs typeface="Montserrat" charset="0"/>
                      </a:rPr>
                      <a:t>4</a:t>
                    </a:r>
                    <a:endParaRPr kumimoji="0" lang="en-US" sz="1200" b="1" i="0" u="none" strike="noStrike" kern="1200" cap="none" spc="0" normalizeH="0" baseline="0" noProof="0" dirty="0">
                      <a:ln>
                        <a:noFill/>
                      </a:ln>
                      <a:solidFill>
                        <a:prstClr val="black">
                          <a:lumMod val="85000"/>
                          <a:lumOff val="15000"/>
                        </a:prstClr>
                      </a:solidFill>
                      <a:effectLst/>
                      <a:uLnTx/>
                      <a:uFillTx/>
                      <a:latin typeface="Lato Black" panose="020F0A02020204030203" pitchFamily="34" charset="0"/>
                      <a:ea typeface="Montserrat" charset="0"/>
                      <a:cs typeface="Montserrat" charset="0"/>
                    </a:endParaRPr>
                  </a:p>
                </p:txBody>
              </p:sp>
            </p:grpSp>
          </p:grpSp>
          <p:grpSp>
            <p:nvGrpSpPr>
              <p:cNvPr id="170" name="Group 169"/>
              <p:cNvGrpSpPr/>
              <p:nvPr/>
            </p:nvGrpSpPr>
            <p:grpSpPr>
              <a:xfrm>
                <a:off x="7872718" y="338346"/>
                <a:ext cx="2173374" cy="894108"/>
                <a:chOff x="5055505" y="2269692"/>
                <a:chExt cx="2173374" cy="894108"/>
              </a:xfrm>
            </p:grpSpPr>
            <p:sp>
              <p:nvSpPr>
                <p:cNvPr id="171" name="TextBox 170"/>
                <p:cNvSpPr txBox="1"/>
                <p:nvPr/>
              </p:nvSpPr>
              <p:spPr>
                <a:xfrm>
                  <a:off x="5055505" y="2517469"/>
                  <a:ext cx="1942458"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mn-cs"/>
                    </a:rPr>
                    <a:t>Lorem ipsum dolor sit amet put any thing here please be it menoman.</a:t>
                  </a:r>
                  <a:endParaRPr kumimoji="0" lang="en-US" sz="1200" b="1"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mn-cs"/>
                  </a:endParaRPr>
                </a:p>
              </p:txBody>
            </p:sp>
            <p:sp>
              <p:nvSpPr>
                <p:cNvPr id="172" name="TextBox 171"/>
                <p:cNvSpPr txBox="1"/>
                <p:nvPr/>
              </p:nvSpPr>
              <p:spPr>
                <a:xfrm>
                  <a:off x="5075820" y="2269692"/>
                  <a:ext cx="2153059" cy="271869"/>
                </a:xfrm>
                <a:prstGeom prst="rect">
                  <a:avLst/>
                </a:prstGeom>
                <a:noFill/>
              </p:spPr>
              <p:txBody>
                <a:bodyPr wrap="square" rtlCol="0">
                  <a:spAutoFit/>
                </a:bodyPr>
                <a:lstStyle/>
                <a:p>
                  <a:pPr marL="0" marR="0" lvl="0" indent="0" algn="l" defTabSz="914400" rtl="0" eaLnBrk="1" fontAlgn="auto" latinLnBrk="0" hangingPunct="1">
                    <a:lnSpc>
                      <a:spcPts val="1400"/>
                    </a:lnSpc>
                    <a:spcBef>
                      <a:spcPts val="0"/>
                    </a:spcBef>
                    <a:spcAft>
                      <a:spcPts val="0"/>
                    </a:spcAft>
                    <a:buClrTx/>
                    <a:buSzTx/>
                    <a:buFontTx/>
                    <a:buNone/>
                    <a:tabLst/>
                    <a:defRPr/>
                  </a:pPr>
                  <a:r>
                    <a:rPr kumimoji="0" lang="id-ID" sz="140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Montserrat Light" charset="0"/>
                      <a:cs typeface="Montserrat Light" charset="0"/>
                    </a:rPr>
                    <a:t>Company </a:t>
                  </a:r>
                  <a:r>
                    <a:rPr kumimoji="0" lang="id-ID" sz="1400" b="0"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Montserrat Light" charset="0"/>
                      <a:cs typeface="Montserrat Light" charset="0"/>
                    </a:rPr>
                    <a:t>Introduction</a:t>
                  </a:r>
                  <a:endParaRPr kumimoji="0" lang="en-US" sz="1400" b="0"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Montserrat Light" charset="0"/>
                    <a:cs typeface="Montserrat Light" charset="0"/>
                  </a:endParaRPr>
                </a:p>
              </p:txBody>
            </p:sp>
          </p:grpSp>
        </p:grpSp>
        <p:grpSp>
          <p:nvGrpSpPr>
            <p:cNvPr id="178" name="Group 177"/>
            <p:cNvGrpSpPr/>
            <p:nvPr/>
          </p:nvGrpSpPr>
          <p:grpSpPr>
            <a:xfrm>
              <a:off x="6038757" y="4371338"/>
              <a:ext cx="2579129" cy="894108"/>
              <a:chOff x="7466963" y="338346"/>
              <a:chExt cx="2579129" cy="894108"/>
            </a:xfrm>
          </p:grpSpPr>
          <p:grpSp>
            <p:nvGrpSpPr>
              <p:cNvPr id="179" name="Group 178"/>
              <p:cNvGrpSpPr/>
              <p:nvPr/>
            </p:nvGrpSpPr>
            <p:grpSpPr>
              <a:xfrm>
                <a:off x="7466963" y="375751"/>
                <a:ext cx="349678" cy="349678"/>
                <a:chOff x="6479884" y="1014935"/>
                <a:chExt cx="610351" cy="610351"/>
              </a:xfrm>
            </p:grpSpPr>
            <p:sp>
              <p:nvSpPr>
                <p:cNvPr id="183" name="Oval 182"/>
                <p:cNvSpPr/>
                <p:nvPr/>
              </p:nvSpPr>
              <p:spPr>
                <a:xfrm>
                  <a:off x="6479884" y="1014935"/>
                  <a:ext cx="610351" cy="610351"/>
                </a:xfrm>
                <a:prstGeom prst="ellipse">
                  <a:avLst/>
                </a:prstGeom>
                <a:no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184" name="Group 183"/>
                <p:cNvGrpSpPr/>
                <p:nvPr/>
              </p:nvGrpSpPr>
              <p:grpSpPr>
                <a:xfrm>
                  <a:off x="6495348" y="1031562"/>
                  <a:ext cx="579422" cy="579422"/>
                  <a:chOff x="9513898" y="2385044"/>
                  <a:chExt cx="579422" cy="579422"/>
                </a:xfrm>
              </p:grpSpPr>
              <p:sp>
                <p:nvSpPr>
                  <p:cNvPr id="185" name="Oval 184"/>
                  <p:cNvSpPr/>
                  <p:nvPr/>
                </p:nvSpPr>
                <p:spPr>
                  <a:xfrm>
                    <a:off x="9513898" y="2385044"/>
                    <a:ext cx="579422" cy="579422"/>
                  </a:xfrm>
                  <a:prstGeom prst="ellipse">
                    <a:avLst/>
                  </a:prstGeom>
                  <a:solidFill>
                    <a:srgbClr val="010101">
                      <a:alpha val="25000"/>
                    </a:srgbClr>
                  </a:solidFill>
                  <a:ln w="38100">
                    <a:solidFill>
                      <a:srgbClr val="FEFE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6" name="Oval 185"/>
                  <p:cNvSpPr/>
                  <p:nvPr/>
                </p:nvSpPr>
                <p:spPr>
                  <a:xfrm>
                    <a:off x="9622540" y="2493686"/>
                    <a:ext cx="362138" cy="362138"/>
                  </a:xfrm>
                  <a:prstGeom prst="ellipse">
                    <a:avLst/>
                  </a:prstGeom>
                  <a:solidFill>
                    <a:srgbClr val="FEFE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7" name="TextBox 186"/>
                  <p:cNvSpPr txBox="1"/>
                  <p:nvPr/>
                </p:nvSpPr>
                <p:spPr>
                  <a:xfrm>
                    <a:off x="9671303" y="2430763"/>
                    <a:ext cx="255406" cy="48349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1200" b="1" i="0" u="none" strike="noStrike" kern="1200" cap="none" spc="0" normalizeH="0" baseline="0" noProof="0" dirty="0">
                        <a:ln>
                          <a:noFill/>
                        </a:ln>
                        <a:solidFill>
                          <a:prstClr val="black">
                            <a:lumMod val="85000"/>
                            <a:lumOff val="15000"/>
                          </a:prstClr>
                        </a:solidFill>
                        <a:effectLst/>
                        <a:uLnTx/>
                        <a:uFillTx/>
                        <a:latin typeface="Lato Black" panose="020F0A02020204030203" pitchFamily="34" charset="0"/>
                        <a:ea typeface="Montserrat" charset="0"/>
                        <a:cs typeface="Montserrat" charset="0"/>
                      </a:rPr>
                      <a:t>3</a:t>
                    </a:r>
                    <a:endParaRPr kumimoji="0" lang="en-US" sz="1200" b="1" i="0" u="none" strike="noStrike" kern="1200" cap="none" spc="0" normalizeH="0" baseline="0" noProof="0" dirty="0">
                      <a:ln>
                        <a:noFill/>
                      </a:ln>
                      <a:solidFill>
                        <a:prstClr val="black">
                          <a:lumMod val="85000"/>
                          <a:lumOff val="15000"/>
                        </a:prstClr>
                      </a:solidFill>
                      <a:effectLst/>
                      <a:uLnTx/>
                      <a:uFillTx/>
                      <a:latin typeface="Lato Black" panose="020F0A02020204030203" pitchFamily="34" charset="0"/>
                      <a:ea typeface="Montserrat" charset="0"/>
                      <a:cs typeface="Montserrat" charset="0"/>
                    </a:endParaRPr>
                  </a:p>
                </p:txBody>
              </p:sp>
            </p:grpSp>
          </p:grpSp>
          <p:grpSp>
            <p:nvGrpSpPr>
              <p:cNvPr id="180" name="Group 179"/>
              <p:cNvGrpSpPr/>
              <p:nvPr/>
            </p:nvGrpSpPr>
            <p:grpSpPr>
              <a:xfrm>
                <a:off x="7872718" y="338346"/>
                <a:ext cx="2173374" cy="894108"/>
                <a:chOff x="5055505" y="2269692"/>
                <a:chExt cx="2173374" cy="894108"/>
              </a:xfrm>
            </p:grpSpPr>
            <p:sp>
              <p:nvSpPr>
                <p:cNvPr id="181" name="TextBox 180"/>
                <p:cNvSpPr txBox="1"/>
                <p:nvPr/>
              </p:nvSpPr>
              <p:spPr>
                <a:xfrm>
                  <a:off x="5055505" y="2517469"/>
                  <a:ext cx="1942458"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200" b="0"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mn-cs"/>
                    </a:rPr>
                    <a:t>Lorem ipsum dolor sit amet put any thing here please be it menoman.</a:t>
                  </a:r>
                  <a:endParaRPr kumimoji="0" lang="en-US" sz="1200" b="1" i="0" u="none" strike="noStrike" kern="1200" cap="none" spc="0" normalizeH="0" baseline="0" noProof="0" dirty="0">
                    <a:ln>
                      <a:noFill/>
                    </a:ln>
                    <a:solidFill>
                      <a:prstClr val="black">
                        <a:lumMod val="65000"/>
                        <a:lumOff val="35000"/>
                      </a:prstClr>
                    </a:solidFill>
                    <a:effectLst/>
                    <a:uLnTx/>
                    <a:uFillTx/>
                    <a:latin typeface="Lato Light" panose="020F0302020204030203" pitchFamily="34" charset="0"/>
                    <a:ea typeface="+mn-ea"/>
                    <a:cs typeface="+mn-cs"/>
                  </a:endParaRPr>
                </a:p>
              </p:txBody>
            </p:sp>
            <p:sp>
              <p:nvSpPr>
                <p:cNvPr id="182" name="TextBox 181"/>
                <p:cNvSpPr txBox="1"/>
                <p:nvPr/>
              </p:nvSpPr>
              <p:spPr>
                <a:xfrm>
                  <a:off x="5075820" y="2269692"/>
                  <a:ext cx="2153059" cy="271869"/>
                </a:xfrm>
                <a:prstGeom prst="rect">
                  <a:avLst/>
                </a:prstGeom>
                <a:noFill/>
              </p:spPr>
              <p:txBody>
                <a:bodyPr wrap="square" rtlCol="0">
                  <a:spAutoFit/>
                </a:bodyPr>
                <a:lstStyle/>
                <a:p>
                  <a:pPr marL="0" marR="0" lvl="0" indent="0" algn="l" defTabSz="914400" rtl="0" eaLnBrk="1" fontAlgn="auto" latinLnBrk="0" hangingPunct="1">
                    <a:lnSpc>
                      <a:spcPts val="1400"/>
                    </a:lnSpc>
                    <a:spcBef>
                      <a:spcPts val="0"/>
                    </a:spcBef>
                    <a:spcAft>
                      <a:spcPts val="0"/>
                    </a:spcAft>
                    <a:buClrTx/>
                    <a:buSzTx/>
                    <a:buFontTx/>
                    <a:buNone/>
                    <a:tabLst/>
                    <a:defRPr/>
                  </a:pPr>
                  <a:r>
                    <a:rPr kumimoji="0" lang="id-ID" sz="1400" b="0" i="0" u="none" strike="noStrike" kern="1200" cap="none" spc="0" normalizeH="0" baseline="0" noProof="0" dirty="0">
                      <a:ln>
                        <a:noFill/>
                      </a:ln>
                      <a:solidFill>
                        <a:prstClr val="white">
                          <a:lumMod val="50000"/>
                        </a:prstClr>
                      </a:solidFill>
                      <a:effectLst/>
                      <a:uLnTx/>
                      <a:uFillTx/>
                      <a:latin typeface="Lato Light" panose="020F0302020204030203" pitchFamily="34" charset="0"/>
                      <a:ea typeface="Montserrat Light" charset="0"/>
                      <a:cs typeface="Montserrat Light" charset="0"/>
                    </a:rPr>
                    <a:t>Company </a:t>
                  </a:r>
                  <a:r>
                    <a:rPr kumimoji="0" lang="id-ID" sz="1400" b="0"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Montserrat Light" charset="0"/>
                      <a:cs typeface="Montserrat Light" charset="0"/>
                    </a:rPr>
                    <a:t>Introduction</a:t>
                  </a:r>
                  <a:endParaRPr kumimoji="0" lang="en-US" sz="1400" b="0" i="0" u="none" strike="noStrike" kern="1200" cap="none" spc="0" normalizeH="0" baseline="0" noProof="0" dirty="0">
                    <a:ln>
                      <a:noFill/>
                    </a:ln>
                    <a:solidFill>
                      <a:prstClr val="black">
                        <a:lumMod val="75000"/>
                        <a:lumOff val="25000"/>
                      </a:prstClr>
                    </a:solidFill>
                    <a:effectLst/>
                    <a:uLnTx/>
                    <a:uFillTx/>
                    <a:latin typeface="Lato Black" panose="020F0A02020204030203" pitchFamily="34" charset="0"/>
                    <a:ea typeface="Montserrat Light" charset="0"/>
                    <a:cs typeface="Montserrat Light" charset="0"/>
                  </a:endParaRPr>
                </a:p>
              </p:txBody>
            </p:sp>
          </p:grpSp>
        </p:grpSp>
      </p:grpSp>
      <p:grpSp>
        <p:nvGrpSpPr>
          <p:cNvPr id="9" name="Group 8"/>
          <p:cNvGrpSpPr/>
          <p:nvPr/>
        </p:nvGrpSpPr>
        <p:grpSpPr>
          <a:xfrm>
            <a:off x="6008174" y="2076507"/>
            <a:ext cx="4363970" cy="597062"/>
            <a:chOff x="6008174" y="2076507"/>
            <a:chExt cx="4363970" cy="597062"/>
          </a:xfrm>
        </p:grpSpPr>
        <p:sp>
          <p:nvSpPr>
            <p:cNvPr id="188" name="TextBox 187"/>
            <p:cNvSpPr txBox="1"/>
            <p:nvPr/>
          </p:nvSpPr>
          <p:spPr>
            <a:xfrm>
              <a:off x="6503433" y="2076507"/>
              <a:ext cx="3868711" cy="597062"/>
            </a:xfrm>
            <a:prstGeom prst="rect">
              <a:avLst/>
            </a:prstGeom>
            <a:noFill/>
          </p:spPr>
          <p:txBody>
            <a:bodyPr wrap="square"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500" b="1" i="0" u="none" strike="noStrike" kern="1200" cap="none" spc="0" normalizeH="0" baseline="0" noProof="0" dirty="0">
                  <a:ln>
                    <a:noFill/>
                  </a:ln>
                  <a:solidFill>
                    <a:prstClr val="black">
                      <a:lumMod val="85000"/>
                      <a:lumOff val="15000"/>
                    </a:prstClr>
                  </a:solidFill>
                  <a:effectLst/>
                  <a:uLnTx/>
                  <a:uFillTx/>
                  <a:latin typeface="Lato Black" panose="020F0A02020204030203" pitchFamily="34" charset="0"/>
                  <a:ea typeface="+mn-ea"/>
                  <a:cs typeface="+mn-cs"/>
                </a:rPr>
                <a:t>Begin with awesome and great  perhaps here please orend denim.</a:t>
              </a:r>
            </a:p>
          </p:txBody>
        </p:sp>
        <p:sp>
          <p:nvSpPr>
            <p:cNvPr id="189" name="Freeform 188"/>
            <p:cNvSpPr/>
            <p:nvPr/>
          </p:nvSpPr>
          <p:spPr>
            <a:xfrm rot="20280238">
              <a:off x="6008174" y="2168383"/>
              <a:ext cx="416034" cy="424716"/>
            </a:xfrm>
            <a:custGeom>
              <a:avLst/>
              <a:gdLst/>
              <a:ahLst/>
              <a:cxnLst/>
              <a:rect l="l" t="t" r="r" b="b"/>
              <a:pathLst>
                <a:path w="210312" h="214701">
                  <a:moveTo>
                    <a:pt x="189053" y="194356"/>
                  </a:moveTo>
                  <a:cubicBezTo>
                    <a:pt x="189967" y="194204"/>
                    <a:pt x="190767" y="194394"/>
                    <a:pt x="191453" y="194928"/>
                  </a:cubicBezTo>
                  <a:cubicBezTo>
                    <a:pt x="192139" y="195461"/>
                    <a:pt x="192558" y="196185"/>
                    <a:pt x="192710" y="197099"/>
                  </a:cubicBezTo>
                  <a:cubicBezTo>
                    <a:pt x="192863" y="198014"/>
                    <a:pt x="192672" y="198814"/>
                    <a:pt x="192139" y="199500"/>
                  </a:cubicBezTo>
                  <a:cubicBezTo>
                    <a:pt x="191605" y="200185"/>
                    <a:pt x="190881" y="200604"/>
                    <a:pt x="189967" y="200757"/>
                  </a:cubicBezTo>
                  <a:cubicBezTo>
                    <a:pt x="179147" y="202281"/>
                    <a:pt x="167107" y="203386"/>
                    <a:pt x="153848" y="204072"/>
                  </a:cubicBezTo>
                  <a:cubicBezTo>
                    <a:pt x="140589" y="204757"/>
                    <a:pt x="129274" y="205100"/>
                    <a:pt x="119901" y="205100"/>
                  </a:cubicBezTo>
                  <a:cubicBezTo>
                    <a:pt x="110529" y="205100"/>
                    <a:pt x="97956" y="204986"/>
                    <a:pt x="82182" y="204757"/>
                  </a:cubicBezTo>
                  <a:cubicBezTo>
                    <a:pt x="66409" y="204529"/>
                    <a:pt x="55017" y="204414"/>
                    <a:pt x="48006" y="204414"/>
                  </a:cubicBezTo>
                  <a:cubicBezTo>
                    <a:pt x="45873" y="204414"/>
                    <a:pt x="44806" y="203348"/>
                    <a:pt x="44806" y="201214"/>
                  </a:cubicBezTo>
                  <a:cubicBezTo>
                    <a:pt x="44806" y="199080"/>
                    <a:pt x="45873" y="198014"/>
                    <a:pt x="48006" y="198014"/>
                  </a:cubicBezTo>
                  <a:cubicBezTo>
                    <a:pt x="55169" y="198014"/>
                    <a:pt x="66599" y="198128"/>
                    <a:pt x="82296" y="198357"/>
                  </a:cubicBezTo>
                  <a:cubicBezTo>
                    <a:pt x="97994" y="198585"/>
                    <a:pt x="110490" y="198699"/>
                    <a:pt x="119787" y="198699"/>
                  </a:cubicBezTo>
                  <a:cubicBezTo>
                    <a:pt x="129083" y="198699"/>
                    <a:pt x="140285" y="198357"/>
                    <a:pt x="153391" y="197671"/>
                  </a:cubicBezTo>
                  <a:cubicBezTo>
                    <a:pt x="166497" y="196985"/>
                    <a:pt x="178385" y="195880"/>
                    <a:pt x="189053" y="194356"/>
                  </a:cubicBezTo>
                  <a:close/>
                  <a:moveTo>
                    <a:pt x="114072" y="161895"/>
                  </a:moveTo>
                  <a:lnTo>
                    <a:pt x="113386" y="162123"/>
                  </a:lnTo>
                  <a:lnTo>
                    <a:pt x="114529" y="162352"/>
                  </a:lnTo>
                  <a:close/>
                  <a:moveTo>
                    <a:pt x="141047" y="141092"/>
                  </a:moveTo>
                  <a:lnTo>
                    <a:pt x="141047" y="141321"/>
                  </a:lnTo>
                  <a:lnTo>
                    <a:pt x="141047" y="141549"/>
                  </a:lnTo>
                  <a:lnTo>
                    <a:pt x="141961" y="141092"/>
                  </a:lnTo>
                  <a:close/>
                  <a:moveTo>
                    <a:pt x="66980" y="136520"/>
                  </a:moveTo>
                  <a:cubicBezTo>
                    <a:pt x="66066" y="139111"/>
                    <a:pt x="65075" y="141473"/>
                    <a:pt x="64008" y="143607"/>
                  </a:cubicBezTo>
                  <a:cubicBezTo>
                    <a:pt x="60656" y="151074"/>
                    <a:pt x="57684" y="156180"/>
                    <a:pt x="55093" y="158923"/>
                  </a:cubicBezTo>
                  <a:cubicBezTo>
                    <a:pt x="55245" y="159380"/>
                    <a:pt x="55322" y="159837"/>
                    <a:pt x="55322" y="160295"/>
                  </a:cubicBezTo>
                  <a:cubicBezTo>
                    <a:pt x="67666" y="160142"/>
                    <a:pt x="76886" y="160218"/>
                    <a:pt x="82982" y="160523"/>
                  </a:cubicBezTo>
                  <a:cubicBezTo>
                    <a:pt x="87097" y="160676"/>
                    <a:pt x="92583" y="160980"/>
                    <a:pt x="99441" y="161438"/>
                  </a:cubicBezTo>
                  <a:lnTo>
                    <a:pt x="99441" y="161209"/>
                  </a:lnTo>
                  <a:cubicBezTo>
                    <a:pt x="103251" y="156637"/>
                    <a:pt x="107366" y="148712"/>
                    <a:pt x="111786" y="137435"/>
                  </a:cubicBezTo>
                  <a:lnTo>
                    <a:pt x="111100" y="137435"/>
                  </a:lnTo>
                  <a:cubicBezTo>
                    <a:pt x="88240" y="136825"/>
                    <a:pt x="75362" y="136520"/>
                    <a:pt x="72467" y="136520"/>
                  </a:cubicBezTo>
                  <a:close/>
                  <a:moveTo>
                    <a:pt x="28118" y="133777"/>
                  </a:moveTo>
                  <a:cubicBezTo>
                    <a:pt x="24308" y="141397"/>
                    <a:pt x="19660" y="149779"/>
                    <a:pt x="14174" y="158923"/>
                  </a:cubicBezTo>
                  <a:cubicBezTo>
                    <a:pt x="22556" y="160142"/>
                    <a:pt x="33528" y="160676"/>
                    <a:pt x="47092" y="160523"/>
                  </a:cubicBezTo>
                  <a:lnTo>
                    <a:pt x="47321" y="160523"/>
                  </a:lnTo>
                  <a:lnTo>
                    <a:pt x="49835" y="157780"/>
                  </a:lnTo>
                  <a:cubicBezTo>
                    <a:pt x="49378" y="156561"/>
                    <a:pt x="49607" y="155570"/>
                    <a:pt x="50521" y="154808"/>
                  </a:cubicBezTo>
                  <a:cubicBezTo>
                    <a:pt x="52502" y="152522"/>
                    <a:pt x="55093" y="147874"/>
                    <a:pt x="58293" y="140864"/>
                  </a:cubicBezTo>
                  <a:lnTo>
                    <a:pt x="60122" y="136749"/>
                  </a:lnTo>
                  <a:cubicBezTo>
                    <a:pt x="55855" y="136901"/>
                    <a:pt x="52350" y="136977"/>
                    <a:pt x="49607" y="136977"/>
                  </a:cubicBezTo>
                  <a:cubicBezTo>
                    <a:pt x="40615" y="136825"/>
                    <a:pt x="33452" y="135758"/>
                    <a:pt x="28118" y="133777"/>
                  </a:cubicBezTo>
                  <a:close/>
                  <a:moveTo>
                    <a:pt x="69723" y="129662"/>
                  </a:moveTo>
                  <a:lnTo>
                    <a:pt x="69495" y="130119"/>
                  </a:lnTo>
                  <a:lnTo>
                    <a:pt x="69952" y="130119"/>
                  </a:lnTo>
                  <a:cubicBezTo>
                    <a:pt x="69952" y="129967"/>
                    <a:pt x="69876" y="129815"/>
                    <a:pt x="69723" y="129662"/>
                  </a:cubicBezTo>
                  <a:close/>
                  <a:moveTo>
                    <a:pt x="75667" y="112289"/>
                  </a:moveTo>
                  <a:lnTo>
                    <a:pt x="75438" y="113432"/>
                  </a:lnTo>
                  <a:lnTo>
                    <a:pt x="76353" y="112746"/>
                  </a:lnTo>
                  <a:cubicBezTo>
                    <a:pt x="76048" y="112593"/>
                    <a:pt x="75819" y="112441"/>
                    <a:pt x="75667" y="112289"/>
                  </a:cubicBezTo>
                  <a:close/>
                  <a:moveTo>
                    <a:pt x="39320" y="106802"/>
                  </a:moveTo>
                  <a:cubicBezTo>
                    <a:pt x="37034" y="113660"/>
                    <a:pt x="34214" y="120747"/>
                    <a:pt x="30861" y="128062"/>
                  </a:cubicBezTo>
                  <a:cubicBezTo>
                    <a:pt x="35433" y="129586"/>
                    <a:pt x="41682" y="130424"/>
                    <a:pt x="49607" y="130577"/>
                  </a:cubicBezTo>
                  <a:cubicBezTo>
                    <a:pt x="52655" y="130577"/>
                    <a:pt x="56998" y="130500"/>
                    <a:pt x="62637" y="130348"/>
                  </a:cubicBezTo>
                  <a:lnTo>
                    <a:pt x="64237" y="126005"/>
                  </a:lnTo>
                  <a:cubicBezTo>
                    <a:pt x="64085" y="125090"/>
                    <a:pt x="64313" y="124252"/>
                    <a:pt x="64923" y="123490"/>
                  </a:cubicBezTo>
                  <a:lnTo>
                    <a:pt x="65380" y="123033"/>
                  </a:lnTo>
                  <a:lnTo>
                    <a:pt x="67209" y="118004"/>
                  </a:lnTo>
                  <a:lnTo>
                    <a:pt x="70409" y="108174"/>
                  </a:lnTo>
                  <a:cubicBezTo>
                    <a:pt x="68428" y="108174"/>
                    <a:pt x="66142" y="108098"/>
                    <a:pt x="63551" y="107945"/>
                  </a:cubicBezTo>
                  <a:cubicBezTo>
                    <a:pt x="60960" y="107793"/>
                    <a:pt x="58446" y="107793"/>
                    <a:pt x="56007" y="107945"/>
                  </a:cubicBezTo>
                  <a:cubicBezTo>
                    <a:pt x="53569" y="108098"/>
                    <a:pt x="50750" y="108098"/>
                    <a:pt x="47549" y="107945"/>
                  </a:cubicBezTo>
                  <a:cubicBezTo>
                    <a:pt x="44349" y="107793"/>
                    <a:pt x="41606" y="107412"/>
                    <a:pt x="39320" y="106802"/>
                  </a:cubicBezTo>
                  <a:close/>
                  <a:moveTo>
                    <a:pt x="176937" y="105888"/>
                  </a:moveTo>
                  <a:cubicBezTo>
                    <a:pt x="167031" y="105888"/>
                    <a:pt x="150800" y="106345"/>
                    <a:pt x="128245" y="107259"/>
                  </a:cubicBezTo>
                  <a:cubicBezTo>
                    <a:pt x="126569" y="113355"/>
                    <a:pt x="124816" y="119147"/>
                    <a:pt x="122987" y="124633"/>
                  </a:cubicBezTo>
                  <a:lnTo>
                    <a:pt x="120701" y="131262"/>
                  </a:lnTo>
                  <a:cubicBezTo>
                    <a:pt x="131826" y="131415"/>
                    <a:pt x="141504" y="131186"/>
                    <a:pt x="149733" y="130577"/>
                  </a:cubicBezTo>
                  <a:cubicBezTo>
                    <a:pt x="150953" y="130424"/>
                    <a:pt x="153924" y="130119"/>
                    <a:pt x="158649" y="129662"/>
                  </a:cubicBezTo>
                  <a:cubicBezTo>
                    <a:pt x="162459" y="129205"/>
                    <a:pt x="165583" y="128976"/>
                    <a:pt x="168021" y="128976"/>
                  </a:cubicBezTo>
                  <a:lnTo>
                    <a:pt x="168707" y="128976"/>
                  </a:lnTo>
                  <a:cubicBezTo>
                    <a:pt x="172060" y="121052"/>
                    <a:pt x="174879" y="113355"/>
                    <a:pt x="177165" y="105888"/>
                  </a:cubicBezTo>
                  <a:close/>
                  <a:moveTo>
                    <a:pt x="42977" y="94458"/>
                  </a:moveTo>
                  <a:lnTo>
                    <a:pt x="42520" y="95829"/>
                  </a:lnTo>
                  <a:lnTo>
                    <a:pt x="42977" y="95601"/>
                  </a:lnTo>
                  <a:close/>
                  <a:moveTo>
                    <a:pt x="82296" y="80970"/>
                  </a:moveTo>
                  <a:cubicBezTo>
                    <a:pt x="82449" y="84476"/>
                    <a:pt x="81763" y="89505"/>
                    <a:pt x="80239" y="96058"/>
                  </a:cubicBezTo>
                  <a:cubicBezTo>
                    <a:pt x="79782" y="97887"/>
                    <a:pt x="79248" y="99868"/>
                    <a:pt x="78639" y="102002"/>
                  </a:cubicBezTo>
                  <a:cubicBezTo>
                    <a:pt x="89459" y="102154"/>
                    <a:pt x="103328" y="101925"/>
                    <a:pt x="120244" y="101316"/>
                  </a:cubicBezTo>
                  <a:lnTo>
                    <a:pt x="123216" y="101087"/>
                  </a:lnTo>
                  <a:cubicBezTo>
                    <a:pt x="125197" y="93772"/>
                    <a:pt x="126721" y="87295"/>
                    <a:pt x="127788" y="81656"/>
                  </a:cubicBezTo>
                  <a:cubicBezTo>
                    <a:pt x="112243" y="81809"/>
                    <a:pt x="97079" y="81580"/>
                    <a:pt x="82296" y="80970"/>
                  </a:cubicBezTo>
                  <a:close/>
                  <a:moveTo>
                    <a:pt x="45720" y="80056"/>
                  </a:moveTo>
                  <a:lnTo>
                    <a:pt x="45492" y="80742"/>
                  </a:lnTo>
                  <a:cubicBezTo>
                    <a:pt x="45644" y="80589"/>
                    <a:pt x="45873" y="80437"/>
                    <a:pt x="46178" y="80285"/>
                  </a:cubicBezTo>
                  <a:close/>
                  <a:moveTo>
                    <a:pt x="183338" y="78913"/>
                  </a:moveTo>
                  <a:cubicBezTo>
                    <a:pt x="182728" y="79523"/>
                    <a:pt x="182042" y="79827"/>
                    <a:pt x="181280" y="79827"/>
                  </a:cubicBezTo>
                  <a:cubicBezTo>
                    <a:pt x="165278" y="80894"/>
                    <a:pt x="149581" y="81504"/>
                    <a:pt x="134189" y="81656"/>
                  </a:cubicBezTo>
                  <a:cubicBezTo>
                    <a:pt x="133274" y="87143"/>
                    <a:pt x="131826" y="93543"/>
                    <a:pt x="129845" y="100859"/>
                  </a:cubicBezTo>
                  <a:cubicBezTo>
                    <a:pt x="151181" y="99944"/>
                    <a:pt x="166878" y="99487"/>
                    <a:pt x="176937" y="99487"/>
                  </a:cubicBezTo>
                  <a:cubicBezTo>
                    <a:pt x="177699" y="99487"/>
                    <a:pt x="178308" y="99716"/>
                    <a:pt x="178766" y="100173"/>
                  </a:cubicBezTo>
                  <a:cubicBezTo>
                    <a:pt x="180747" y="93010"/>
                    <a:pt x="182271" y="85923"/>
                    <a:pt x="183338" y="78913"/>
                  </a:cubicBezTo>
                  <a:close/>
                  <a:moveTo>
                    <a:pt x="156363" y="46680"/>
                  </a:moveTo>
                  <a:lnTo>
                    <a:pt x="156363" y="48966"/>
                  </a:lnTo>
                  <a:cubicBezTo>
                    <a:pt x="156210" y="51100"/>
                    <a:pt x="155982" y="52548"/>
                    <a:pt x="155677" y="53310"/>
                  </a:cubicBezTo>
                  <a:cubicBezTo>
                    <a:pt x="154458" y="55596"/>
                    <a:pt x="152324" y="57196"/>
                    <a:pt x="149276" y="58110"/>
                  </a:cubicBezTo>
                  <a:cubicBezTo>
                    <a:pt x="147905" y="58568"/>
                    <a:pt x="145923" y="58872"/>
                    <a:pt x="143333" y="59025"/>
                  </a:cubicBezTo>
                  <a:cubicBezTo>
                    <a:pt x="139370" y="59330"/>
                    <a:pt x="136246" y="58339"/>
                    <a:pt x="133960" y="56053"/>
                  </a:cubicBezTo>
                  <a:cubicBezTo>
                    <a:pt x="132436" y="54377"/>
                    <a:pt x="131369" y="52167"/>
                    <a:pt x="130760" y="49424"/>
                  </a:cubicBezTo>
                  <a:cubicBezTo>
                    <a:pt x="128321" y="53234"/>
                    <a:pt x="127635" y="56129"/>
                    <a:pt x="128702" y="58110"/>
                  </a:cubicBezTo>
                  <a:cubicBezTo>
                    <a:pt x="130074" y="61006"/>
                    <a:pt x="133731" y="62454"/>
                    <a:pt x="139675" y="62454"/>
                  </a:cubicBezTo>
                  <a:cubicBezTo>
                    <a:pt x="146076" y="62454"/>
                    <a:pt x="151181" y="60930"/>
                    <a:pt x="154991" y="57882"/>
                  </a:cubicBezTo>
                  <a:cubicBezTo>
                    <a:pt x="156668" y="56510"/>
                    <a:pt x="157734" y="54986"/>
                    <a:pt x="158192" y="53310"/>
                  </a:cubicBezTo>
                  <a:cubicBezTo>
                    <a:pt x="158496" y="51633"/>
                    <a:pt x="158039" y="49652"/>
                    <a:pt x="156820" y="47366"/>
                  </a:cubicBezTo>
                  <a:cubicBezTo>
                    <a:pt x="156668" y="47061"/>
                    <a:pt x="156515" y="46833"/>
                    <a:pt x="156363" y="46680"/>
                  </a:cubicBezTo>
                  <a:close/>
                  <a:moveTo>
                    <a:pt x="92812" y="45537"/>
                  </a:moveTo>
                  <a:lnTo>
                    <a:pt x="92355" y="47366"/>
                  </a:lnTo>
                  <a:cubicBezTo>
                    <a:pt x="91898" y="49805"/>
                    <a:pt x="91212" y="51633"/>
                    <a:pt x="90297" y="52853"/>
                  </a:cubicBezTo>
                  <a:cubicBezTo>
                    <a:pt x="88773" y="54681"/>
                    <a:pt x="86564" y="55824"/>
                    <a:pt x="83668" y="56282"/>
                  </a:cubicBezTo>
                  <a:cubicBezTo>
                    <a:pt x="82144" y="56434"/>
                    <a:pt x="80163" y="56510"/>
                    <a:pt x="77724" y="56510"/>
                  </a:cubicBezTo>
                  <a:cubicBezTo>
                    <a:pt x="73000" y="56358"/>
                    <a:pt x="69876" y="53615"/>
                    <a:pt x="68352" y="48281"/>
                  </a:cubicBezTo>
                  <a:lnTo>
                    <a:pt x="67895" y="50109"/>
                  </a:lnTo>
                  <a:cubicBezTo>
                    <a:pt x="67437" y="52091"/>
                    <a:pt x="67895" y="53691"/>
                    <a:pt x="69266" y="54910"/>
                  </a:cubicBezTo>
                  <a:cubicBezTo>
                    <a:pt x="72314" y="57806"/>
                    <a:pt x="75705" y="59634"/>
                    <a:pt x="79439" y="60396"/>
                  </a:cubicBezTo>
                  <a:cubicBezTo>
                    <a:pt x="83173" y="61158"/>
                    <a:pt x="86526" y="61044"/>
                    <a:pt x="89497" y="60054"/>
                  </a:cubicBezTo>
                  <a:cubicBezTo>
                    <a:pt x="92469" y="59063"/>
                    <a:pt x="95022" y="57577"/>
                    <a:pt x="97155" y="55596"/>
                  </a:cubicBezTo>
                  <a:cubicBezTo>
                    <a:pt x="100051" y="52853"/>
                    <a:pt x="101194" y="50567"/>
                    <a:pt x="100584" y="48738"/>
                  </a:cubicBezTo>
                  <a:cubicBezTo>
                    <a:pt x="99975" y="46909"/>
                    <a:pt x="97384" y="45842"/>
                    <a:pt x="92812" y="45537"/>
                  </a:cubicBezTo>
                  <a:close/>
                  <a:moveTo>
                    <a:pt x="206312" y="36851"/>
                  </a:moveTo>
                  <a:cubicBezTo>
                    <a:pt x="207150" y="36698"/>
                    <a:pt x="207912" y="36927"/>
                    <a:pt x="208598" y="37536"/>
                  </a:cubicBezTo>
                  <a:cubicBezTo>
                    <a:pt x="209284" y="38146"/>
                    <a:pt x="209703" y="38908"/>
                    <a:pt x="209855" y="39822"/>
                  </a:cubicBezTo>
                  <a:cubicBezTo>
                    <a:pt x="210160" y="43328"/>
                    <a:pt x="210312" y="47061"/>
                    <a:pt x="210312" y="51024"/>
                  </a:cubicBezTo>
                  <a:cubicBezTo>
                    <a:pt x="210312" y="54986"/>
                    <a:pt x="210236" y="59368"/>
                    <a:pt x="210084" y="64168"/>
                  </a:cubicBezTo>
                  <a:cubicBezTo>
                    <a:pt x="209931" y="68969"/>
                    <a:pt x="209855" y="72588"/>
                    <a:pt x="209855" y="75027"/>
                  </a:cubicBezTo>
                  <a:cubicBezTo>
                    <a:pt x="209855" y="105659"/>
                    <a:pt x="209017" y="133625"/>
                    <a:pt x="207341" y="158923"/>
                  </a:cubicBezTo>
                  <a:cubicBezTo>
                    <a:pt x="207188" y="161819"/>
                    <a:pt x="207188" y="167457"/>
                    <a:pt x="207341" y="175839"/>
                  </a:cubicBezTo>
                  <a:cubicBezTo>
                    <a:pt x="207493" y="182393"/>
                    <a:pt x="207341" y="187346"/>
                    <a:pt x="206883" y="190698"/>
                  </a:cubicBezTo>
                  <a:cubicBezTo>
                    <a:pt x="208103" y="191308"/>
                    <a:pt x="208712" y="192299"/>
                    <a:pt x="208712" y="193670"/>
                  </a:cubicBezTo>
                  <a:lnTo>
                    <a:pt x="208712" y="203957"/>
                  </a:lnTo>
                  <a:cubicBezTo>
                    <a:pt x="208712" y="204872"/>
                    <a:pt x="208407" y="205634"/>
                    <a:pt x="207798" y="206243"/>
                  </a:cubicBezTo>
                  <a:cubicBezTo>
                    <a:pt x="207188" y="206853"/>
                    <a:pt x="206502" y="207158"/>
                    <a:pt x="205740" y="207158"/>
                  </a:cubicBezTo>
                  <a:cubicBezTo>
                    <a:pt x="205131" y="208224"/>
                    <a:pt x="204293" y="208834"/>
                    <a:pt x="203226" y="208986"/>
                  </a:cubicBezTo>
                  <a:cubicBezTo>
                    <a:pt x="184633" y="211577"/>
                    <a:pt x="160325" y="213025"/>
                    <a:pt x="130302" y="213330"/>
                  </a:cubicBezTo>
                  <a:cubicBezTo>
                    <a:pt x="90374" y="213787"/>
                    <a:pt x="66142" y="214244"/>
                    <a:pt x="57608" y="214701"/>
                  </a:cubicBezTo>
                  <a:cubicBezTo>
                    <a:pt x="56693" y="214701"/>
                    <a:pt x="55893" y="214435"/>
                    <a:pt x="55207" y="213901"/>
                  </a:cubicBezTo>
                  <a:cubicBezTo>
                    <a:pt x="54522" y="213368"/>
                    <a:pt x="54179" y="212644"/>
                    <a:pt x="54179" y="211730"/>
                  </a:cubicBezTo>
                  <a:cubicBezTo>
                    <a:pt x="54179" y="210815"/>
                    <a:pt x="54445" y="210015"/>
                    <a:pt x="54979" y="209329"/>
                  </a:cubicBezTo>
                  <a:cubicBezTo>
                    <a:pt x="55512" y="208644"/>
                    <a:pt x="56236" y="208301"/>
                    <a:pt x="57150" y="208301"/>
                  </a:cubicBezTo>
                  <a:cubicBezTo>
                    <a:pt x="65532" y="207843"/>
                    <a:pt x="89840" y="207386"/>
                    <a:pt x="130074" y="206929"/>
                  </a:cubicBezTo>
                  <a:cubicBezTo>
                    <a:pt x="159030" y="206624"/>
                    <a:pt x="182423" y="205253"/>
                    <a:pt x="200254" y="202814"/>
                  </a:cubicBezTo>
                  <a:cubicBezTo>
                    <a:pt x="200102" y="202357"/>
                    <a:pt x="200025" y="201824"/>
                    <a:pt x="200025" y="201214"/>
                  </a:cubicBezTo>
                  <a:lnTo>
                    <a:pt x="200483" y="198699"/>
                  </a:lnTo>
                  <a:cubicBezTo>
                    <a:pt x="200635" y="198395"/>
                    <a:pt x="200711" y="198166"/>
                    <a:pt x="200711" y="198014"/>
                  </a:cubicBezTo>
                  <a:lnTo>
                    <a:pt x="200711" y="197556"/>
                  </a:lnTo>
                  <a:lnTo>
                    <a:pt x="200711" y="196871"/>
                  </a:lnTo>
                  <a:lnTo>
                    <a:pt x="200711" y="194813"/>
                  </a:lnTo>
                  <a:lnTo>
                    <a:pt x="200711" y="194585"/>
                  </a:lnTo>
                  <a:cubicBezTo>
                    <a:pt x="200254" y="193975"/>
                    <a:pt x="200102" y="193289"/>
                    <a:pt x="200254" y="192527"/>
                  </a:cubicBezTo>
                  <a:cubicBezTo>
                    <a:pt x="200864" y="188717"/>
                    <a:pt x="201092" y="183155"/>
                    <a:pt x="200940" y="175839"/>
                  </a:cubicBezTo>
                  <a:cubicBezTo>
                    <a:pt x="200787" y="167305"/>
                    <a:pt x="200787" y="161514"/>
                    <a:pt x="200940" y="158466"/>
                  </a:cubicBezTo>
                  <a:cubicBezTo>
                    <a:pt x="202616" y="133472"/>
                    <a:pt x="203454" y="105659"/>
                    <a:pt x="203454" y="75027"/>
                  </a:cubicBezTo>
                  <a:cubicBezTo>
                    <a:pt x="203454" y="72284"/>
                    <a:pt x="203531" y="68359"/>
                    <a:pt x="203683" y="63254"/>
                  </a:cubicBezTo>
                  <a:cubicBezTo>
                    <a:pt x="203835" y="58149"/>
                    <a:pt x="203912" y="54339"/>
                    <a:pt x="203912" y="51824"/>
                  </a:cubicBezTo>
                  <a:cubicBezTo>
                    <a:pt x="203912" y="49309"/>
                    <a:pt x="203759" y="45461"/>
                    <a:pt x="203454" y="40280"/>
                  </a:cubicBezTo>
                  <a:cubicBezTo>
                    <a:pt x="203302" y="39518"/>
                    <a:pt x="203531" y="38794"/>
                    <a:pt x="204140" y="38108"/>
                  </a:cubicBezTo>
                  <a:cubicBezTo>
                    <a:pt x="204750" y="37422"/>
                    <a:pt x="205474" y="37003"/>
                    <a:pt x="206312" y="36851"/>
                  </a:cubicBezTo>
                  <a:close/>
                  <a:moveTo>
                    <a:pt x="192482" y="32507"/>
                  </a:moveTo>
                  <a:lnTo>
                    <a:pt x="192024" y="48281"/>
                  </a:lnTo>
                  <a:cubicBezTo>
                    <a:pt x="191720" y="58796"/>
                    <a:pt x="191262" y="66721"/>
                    <a:pt x="190653" y="72055"/>
                  </a:cubicBezTo>
                  <a:cubicBezTo>
                    <a:pt x="188976" y="88209"/>
                    <a:pt x="185243" y="103945"/>
                    <a:pt x="179451" y="119261"/>
                  </a:cubicBezTo>
                  <a:cubicBezTo>
                    <a:pt x="173660" y="134577"/>
                    <a:pt x="166040" y="150770"/>
                    <a:pt x="156591" y="167838"/>
                  </a:cubicBezTo>
                  <a:cubicBezTo>
                    <a:pt x="155982" y="168905"/>
                    <a:pt x="155067" y="169439"/>
                    <a:pt x="153848" y="169439"/>
                  </a:cubicBezTo>
                  <a:cubicBezTo>
                    <a:pt x="153086" y="170048"/>
                    <a:pt x="152172" y="170277"/>
                    <a:pt x="151105" y="170124"/>
                  </a:cubicBezTo>
                  <a:lnTo>
                    <a:pt x="147676" y="169439"/>
                  </a:lnTo>
                  <a:lnTo>
                    <a:pt x="146762" y="168981"/>
                  </a:lnTo>
                  <a:cubicBezTo>
                    <a:pt x="146304" y="169439"/>
                    <a:pt x="145695" y="169667"/>
                    <a:pt x="144933" y="169667"/>
                  </a:cubicBezTo>
                  <a:cubicBezTo>
                    <a:pt x="138684" y="169667"/>
                    <a:pt x="132169" y="169515"/>
                    <a:pt x="125388" y="169210"/>
                  </a:cubicBezTo>
                  <a:cubicBezTo>
                    <a:pt x="118606" y="168905"/>
                    <a:pt x="110833" y="168486"/>
                    <a:pt x="102070" y="167953"/>
                  </a:cubicBezTo>
                  <a:cubicBezTo>
                    <a:pt x="93307" y="167419"/>
                    <a:pt x="86792" y="167076"/>
                    <a:pt x="82525" y="166924"/>
                  </a:cubicBezTo>
                  <a:cubicBezTo>
                    <a:pt x="80544" y="166619"/>
                    <a:pt x="73686" y="166543"/>
                    <a:pt x="61951" y="166695"/>
                  </a:cubicBezTo>
                  <a:cubicBezTo>
                    <a:pt x="50216" y="166848"/>
                    <a:pt x="43053" y="166924"/>
                    <a:pt x="40463" y="166924"/>
                  </a:cubicBezTo>
                  <a:cubicBezTo>
                    <a:pt x="40463" y="167686"/>
                    <a:pt x="40539" y="168677"/>
                    <a:pt x="40691" y="169896"/>
                  </a:cubicBezTo>
                  <a:cubicBezTo>
                    <a:pt x="40691" y="170353"/>
                    <a:pt x="40844" y="173172"/>
                    <a:pt x="41148" y="178354"/>
                  </a:cubicBezTo>
                  <a:cubicBezTo>
                    <a:pt x="41301" y="181859"/>
                    <a:pt x="41453" y="184450"/>
                    <a:pt x="41606" y="186126"/>
                  </a:cubicBezTo>
                  <a:cubicBezTo>
                    <a:pt x="41606" y="186736"/>
                    <a:pt x="41682" y="187269"/>
                    <a:pt x="41834" y="187727"/>
                  </a:cubicBezTo>
                  <a:cubicBezTo>
                    <a:pt x="42596" y="187879"/>
                    <a:pt x="43511" y="187955"/>
                    <a:pt x="44577" y="187955"/>
                  </a:cubicBezTo>
                  <a:cubicBezTo>
                    <a:pt x="47168" y="188108"/>
                    <a:pt x="50673" y="188108"/>
                    <a:pt x="55093" y="187955"/>
                  </a:cubicBezTo>
                  <a:lnTo>
                    <a:pt x="66523" y="187269"/>
                  </a:lnTo>
                  <a:cubicBezTo>
                    <a:pt x="70943" y="187117"/>
                    <a:pt x="73381" y="187041"/>
                    <a:pt x="73838" y="187041"/>
                  </a:cubicBezTo>
                  <a:cubicBezTo>
                    <a:pt x="77648" y="186888"/>
                    <a:pt x="83516" y="186774"/>
                    <a:pt x="91440" y="186698"/>
                  </a:cubicBezTo>
                  <a:cubicBezTo>
                    <a:pt x="99365" y="186622"/>
                    <a:pt x="106414" y="186469"/>
                    <a:pt x="112586" y="186241"/>
                  </a:cubicBezTo>
                  <a:cubicBezTo>
                    <a:pt x="118758" y="186012"/>
                    <a:pt x="124664" y="185745"/>
                    <a:pt x="130302" y="185441"/>
                  </a:cubicBezTo>
                  <a:cubicBezTo>
                    <a:pt x="135027" y="185136"/>
                    <a:pt x="143637" y="185136"/>
                    <a:pt x="156134" y="185441"/>
                  </a:cubicBezTo>
                  <a:cubicBezTo>
                    <a:pt x="167107" y="185745"/>
                    <a:pt x="175489" y="185517"/>
                    <a:pt x="181280" y="184755"/>
                  </a:cubicBezTo>
                  <a:lnTo>
                    <a:pt x="182423" y="184755"/>
                  </a:lnTo>
                  <a:cubicBezTo>
                    <a:pt x="183185" y="183688"/>
                    <a:pt x="184176" y="183231"/>
                    <a:pt x="185395" y="183383"/>
                  </a:cubicBezTo>
                  <a:cubicBezTo>
                    <a:pt x="187071" y="183536"/>
                    <a:pt x="188900" y="183612"/>
                    <a:pt x="190881" y="183612"/>
                  </a:cubicBezTo>
                  <a:cubicBezTo>
                    <a:pt x="190881" y="152827"/>
                    <a:pt x="191186" y="118308"/>
                    <a:pt x="191796" y="80056"/>
                  </a:cubicBezTo>
                  <a:cubicBezTo>
                    <a:pt x="191796" y="77008"/>
                    <a:pt x="192024" y="72207"/>
                    <a:pt x="192482" y="65654"/>
                  </a:cubicBezTo>
                  <a:cubicBezTo>
                    <a:pt x="192939" y="59101"/>
                    <a:pt x="193244" y="54377"/>
                    <a:pt x="193396" y="51481"/>
                  </a:cubicBezTo>
                  <a:cubicBezTo>
                    <a:pt x="193548" y="43861"/>
                    <a:pt x="193244" y="37536"/>
                    <a:pt x="192482" y="32507"/>
                  </a:cubicBezTo>
                  <a:close/>
                  <a:moveTo>
                    <a:pt x="78867" y="11476"/>
                  </a:moveTo>
                  <a:cubicBezTo>
                    <a:pt x="77648" y="11628"/>
                    <a:pt x="76200" y="12390"/>
                    <a:pt x="74524" y="13762"/>
                  </a:cubicBezTo>
                  <a:cubicBezTo>
                    <a:pt x="74372" y="14067"/>
                    <a:pt x="74143" y="14295"/>
                    <a:pt x="73838" y="14448"/>
                  </a:cubicBezTo>
                  <a:lnTo>
                    <a:pt x="73838" y="32507"/>
                  </a:lnTo>
                  <a:cubicBezTo>
                    <a:pt x="73838" y="39213"/>
                    <a:pt x="73991" y="43328"/>
                    <a:pt x="74295" y="44852"/>
                  </a:cubicBezTo>
                  <a:cubicBezTo>
                    <a:pt x="74905" y="48357"/>
                    <a:pt x="76048" y="50109"/>
                    <a:pt x="77724" y="50109"/>
                  </a:cubicBezTo>
                  <a:cubicBezTo>
                    <a:pt x="79858" y="50109"/>
                    <a:pt x="81458" y="50033"/>
                    <a:pt x="82525" y="49881"/>
                  </a:cubicBezTo>
                  <a:cubicBezTo>
                    <a:pt x="83897" y="49728"/>
                    <a:pt x="84811" y="49347"/>
                    <a:pt x="85268" y="48738"/>
                  </a:cubicBezTo>
                  <a:cubicBezTo>
                    <a:pt x="85573" y="48433"/>
                    <a:pt x="85878" y="47519"/>
                    <a:pt x="86183" y="45995"/>
                  </a:cubicBezTo>
                  <a:cubicBezTo>
                    <a:pt x="86487" y="44318"/>
                    <a:pt x="86716" y="42185"/>
                    <a:pt x="86868" y="39594"/>
                  </a:cubicBezTo>
                  <a:cubicBezTo>
                    <a:pt x="87021" y="33955"/>
                    <a:pt x="86640" y="28545"/>
                    <a:pt x="85725" y="23363"/>
                  </a:cubicBezTo>
                  <a:cubicBezTo>
                    <a:pt x="84506" y="17724"/>
                    <a:pt x="82982" y="13991"/>
                    <a:pt x="81153" y="12162"/>
                  </a:cubicBezTo>
                  <a:cubicBezTo>
                    <a:pt x="80391" y="11552"/>
                    <a:pt x="79629" y="11324"/>
                    <a:pt x="78867" y="11476"/>
                  </a:cubicBezTo>
                  <a:close/>
                  <a:moveTo>
                    <a:pt x="142875" y="6447"/>
                  </a:moveTo>
                  <a:cubicBezTo>
                    <a:pt x="140285" y="6752"/>
                    <a:pt x="138913" y="6904"/>
                    <a:pt x="138761" y="6904"/>
                  </a:cubicBezTo>
                  <a:lnTo>
                    <a:pt x="138303" y="6904"/>
                  </a:lnTo>
                  <a:cubicBezTo>
                    <a:pt x="138456" y="7361"/>
                    <a:pt x="138532" y="7818"/>
                    <a:pt x="138532" y="8276"/>
                  </a:cubicBezTo>
                  <a:cubicBezTo>
                    <a:pt x="138532" y="11476"/>
                    <a:pt x="138342" y="16162"/>
                    <a:pt x="137961" y="22335"/>
                  </a:cubicBezTo>
                  <a:cubicBezTo>
                    <a:pt x="137580" y="28507"/>
                    <a:pt x="137389" y="31974"/>
                    <a:pt x="137389" y="32736"/>
                  </a:cubicBezTo>
                  <a:lnTo>
                    <a:pt x="137389" y="33422"/>
                  </a:lnTo>
                  <a:cubicBezTo>
                    <a:pt x="137237" y="34336"/>
                    <a:pt x="137122" y="35555"/>
                    <a:pt x="137046" y="37079"/>
                  </a:cubicBezTo>
                  <a:cubicBezTo>
                    <a:pt x="136970" y="38603"/>
                    <a:pt x="136932" y="39518"/>
                    <a:pt x="136932" y="39822"/>
                  </a:cubicBezTo>
                  <a:cubicBezTo>
                    <a:pt x="137084" y="40432"/>
                    <a:pt x="137008" y="41042"/>
                    <a:pt x="136703" y="41651"/>
                  </a:cubicBezTo>
                  <a:cubicBezTo>
                    <a:pt x="136551" y="43937"/>
                    <a:pt x="136627" y="45842"/>
                    <a:pt x="136932" y="47366"/>
                  </a:cubicBezTo>
                  <a:cubicBezTo>
                    <a:pt x="137237" y="49347"/>
                    <a:pt x="137770" y="50719"/>
                    <a:pt x="138532" y="51481"/>
                  </a:cubicBezTo>
                  <a:cubicBezTo>
                    <a:pt x="139446" y="52395"/>
                    <a:pt x="140894" y="52776"/>
                    <a:pt x="142875" y="52624"/>
                  </a:cubicBezTo>
                  <a:cubicBezTo>
                    <a:pt x="145009" y="52472"/>
                    <a:pt x="146533" y="52243"/>
                    <a:pt x="147447" y="51938"/>
                  </a:cubicBezTo>
                  <a:cubicBezTo>
                    <a:pt x="148667" y="51633"/>
                    <a:pt x="149429" y="51176"/>
                    <a:pt x="149733" y="50567"/>
                  </a:cubicBezTo>
                  <a:lnTo>
                    <a:pt x="149962" y="48738"/>
                  </a:lnTo>
                  <a:lnTo>
                    <a:pt x="149962" y="43709"/>
                  </a:lnTo>
                  <a:lnTo>
                    <a:pt x="149733" y="43709"/>
                  </a:lnTo>
                  <a:cubicBezTo>
                    <a:pt x="148819" y="43556"/>
                    <a:pt x="148095" y="43099"/>
                    <a:pt x="147562" y="42337"/>
                  </a:cubicBezTo>
                  <a:cubicBezTo>
                    <a:pt x="147028" y="41575"/>
                    <a:pt x="146838" y="40813"/>
                    <a:pt x="146990" y="40051"/>
                  </a:cubicBezTo>
                  <a:cubicBezTo>
                    <a:pt x="147295" y="38527"/>
                    <a:pt x="148133" y="37613"/>
                    <a:pt x="149505" y="37308"/>
                  </a:cubicBezTo>
                  <a:cubicBezTo>
                    <a:pt x="149352" y="34260"/>
                    <a:pt x="149048" y="31059"/>
                    <a:pt x="148590" y="27707"/>
                  </a:cubicBezTo>
                  <a:cubicBezTo>
                    <a:pt x="147828" y="21611"/>
                    <a:pt x="147066" y="16505"/>
                    <a:pt x="146304" y="12390"/>
                  </a:cubicBezTo>
                  <a:cubicBezTo>
                    <a:pt x="145695" y="10257"/>
                    <a:pt x="145161" y="8580"/>
                    <a:pt x="144704" y="7361"/>
                  </a:cubicBezTo>
                  <a:lnTo>
                    <a:pt x="144247" y="6447"/>
                  </a:lnTo>
                  <a:close/>
                  <a:moveTo>
                    <a:pt x="142190" y="46"/>
                  </a:moveTo>
                  <a:cubicBezTo>
                    <a:pt x="144323" y="-106"/>
                    <a:pt x="146076" y="122"/>
                    <a:pt x="147447" y="732"/>
                  </a:cubicBezTo>
                  <a:cubicBezTo>
                    <a:pt x="148819" y="1494"/>
                    <a:pt x="149886" y="2942"/>
                    <a:pt x="150648" y="5075"/>
                  </a:cubicBezTo>
                  <a:cubicBezTo>
                    <a:pt x="151257" y="6599"/>
                    <a:pt x="151867" y="8580"/>
                    <a:pt x="152477" y="11019"/>
                  </a:cubicBezTo>
                  <a:cubicBezTo>
                    <a:pt x="153391" y="15286"/>
                    <a:pt x="154229" y="20620"/>
                    <a:pt x="154991" y="27021"/>
                  </a:cubicBezTo>
                  <a:lnTo>
                    <a:pt x="155220" y="27021"/>
                  </a:lnTo>
                  <a:cubicBezTo>
                    <a:pt x="156439" y="27021"/>
                    <a:pt x="158687" y="27097"/>
                    <a:pt x="161964" y="27249"/>
                  </a:cubicBezTo>
                  <a:cubicBezTo>
                    <a:pt x="165240" y="27402"/>
                    <a:pt x="167831" y="27402"/>
                    <a:pt x="169736" y="27249"/>
                  </a:cubicBezTo>
                  <a:cubicBezTo>
                    <a:pt x="171641" y="27097"/>
                    <a:pt x="173508" y="26792"/>
                    <a:pt x="175337" y="26335"/>
                  </a:cubicBezTo>
                  <a:cubicBezTo>
                    <a:pt x="175641" y="26183"/>
                    <a:pt x="175870" y="26106"/>
                    <a:pt x="176022" y="26106"/>
                  </a:cubicBezTo>
                  <a:cubicBezTo>
                    <a:pt x="176784" y="25497"/>
                    <a:pt x="177623" y="25268"/>
                    <a:pt x="178537" y="25421"/>
                  </a:cubicBezTo>
                  <a:cubicBezTo>
                    <a:pt x="180823" y="25725"/>
                    <a:pt x="183566" y="25649"/>
                    <a:pt x="186767" y="25192"/>
                  </a:cubicBezTo>
                  <a:lnTo>
                    <a:pt x="186767" y="24278"/>
                  </a:lnTo>
                  <a:cubicBezTo>
                    <a:pt x="186919" y="23363"/>
                    <a:pt x="187338" y="22601"/>
                    <a:pt x="188024" y="21992"/>
                  </a:cubicBezTo>
                  <a:cubicBezTo>
                    <a:pt x="188710" y="21382"/>
                    <a:pt x="189434" y="21153"/>
                    <a:pt x="190196" y="21306"/>
                  </a:cubicBezTo>
                  <a:cubicBezTo>
                    <a:pt x="190653" y="21306"/>
                    <a:pt x="191034" y="21382"/>
                    <a:pt x="191339" y="21534"/>
                  </a:cubicBezTo>
                  <a:cubicBezTo>
                    <a:pt x="191796" y="21077"/>
                    <a:pt x="192329" y="20772"/>
                    <a:pt x="192939" y="20620"/>
                  </a:cubicBezTo>
                  <a:cubicBezTo>
                    <a:pt x="194920" y="19858"/>
                    <a:pt x="196215" y="20544"/>
                    <a:pt x="196825" y="22677"/>
                  </a:cubicBezTo>
                  <a:cubicBezTo>
                    <a:pt x="199111" y="29840"/>
                    <a:pt x="200102" y="39518"/>
                    <a:pt x="199797" y="51710"/>
                  </a:cubicBezTo>
                  <a:cubicBezTo>
                    <a:pt x="199644" y="54605"/>
                    <a:pt x="199340" y="59292"/>
                    <a:pt x="198882" y="65769"/>
                  </a:cubicBezTo>
                  <a:cubicBezTo>
                    <a:pt x="198425" y="72246"/>
                    <a:pt x="198197" y="77008"/>
                    <a:pt x="198197" y="80056"/>
                  </a:cubicBezTo>
                  <a:cubicBezTo>
                    <a:pt x="197587" y="118461"/>
                    <a:pt x="197282" y="153132"/>
                    <a:pt x="197282" y="184069"/>
                  </a:cubicBezTo>
                  <a:cubicBezTo>
                    <a:pt x="198349" y="184679"/>
                    <a:pt x="198882" y="185593"/>
                    <a:pt x="198882" y="186812"/>
                  </a:cubicBezTo>
                  <a:cubicBezTo>
                    <a:pt x="198882" y="188031"/>
                    <a:pt x="198349" y="188946"/>
                    <a:pt x="197282" y="189555"/>
                  </a:cubicBezTo>
                  <a:lnTo>
                    <a:pt x="197282" y="191841"/>
                  </a:lnTo>
                  <a:cubicBezTo>
                    <a:pt x="197282" y="193975"/>
                    <a:pt x="196215" y="195042"/>
                    <a:pt x="194082" y="195042"/>
                  </a:cubicBezTo>
                  <a:cubicBezTo>
                    <a:pt x="191948" y="195042"/>
                    <a:pt x="190881" y="193975"/>
                    <a:pt x="190881" y="191841"/>
                  </a:cubicBezTo>
                  <a:lnTo>
                    <a:pt x="190881" y="190013"/>
                  </a:lnTo>
                  <a:cubicBezTo>
                    <a:pt x="188595" y="190013"/>
                    <a:pt x="186614" y="189936"/>
                    <a:pt x="184938" y="189784"/>
                  </a:cubicBezTo>
                  <a:lnTo>
                    <a:pt x="184481" y="189784"/>
                  </a:lnTo>
                  <a:cubicBezTo>
                    <a:pt x="183871" y="190546"/>
                    <a:pt x="183109" y="191003"/>
                    <a:pt x="182195" y="191156"/>
                  </a:cubicBezTo>
                  <a:cubicBezTo>
                    <a:pt x="176099" y="191918"/>
                    <a:pt x="167412" y="192146"/>
                    <a:pt x="156134" y="191841"/>
                  </a:cubicBezTo>
                  <a:cubicBezTo>
                    <a:pt x="143790" y="191537"/>
                    <a:pt x="135332" y="191537"/>
                    <a:pt x="130760" y="191841"/>
                  </a:cubicBezTo>
                  <a:cubicBezTo>
                    <a:pt x="125121" y="192146"/>
                    <a:pt x="119177" y="192413"/>
                    <a:pt x="112929" y="192642"/>
                  </a:cubicBezTo>
                  <a:cubicBezTo>
                    <a:pt x="106680" y="192870"/>
                    <a:pt x="99594" y="193023"/>
                    <a:pt x="91669" y="193099"/>
                  </a:cubicBezTo>
                  <a:cubicBezTo>
                    <a:pt x="83744" y="193175"/>
                    <a:pt x="77801" y="193289"/>
                    <a:pt x="73838" y="193442"/>
                  </a:cubicBezTo>
                  <a:cubicBezTo>
                    <a:pt x="73381" y="193442"/>
                    <a:pt x="70943" y="193518"/>
                    <a:pt x="66523" y="193670"/>
                  </a:cubicBezTo>
                  <a:lnTo>
                    <a:pt x="55322" y="194356"/>
                  </a:lnTo>
                  <a:cubicBezTo>
                    <a:pt x="50750" y="194508"/>
                    <a:pt x="47092" y="194508"/>
                    <a:pt x="44349" y="194356"/>
                  </a:cubicBezTo>
                  <a:cubicBezTo>
                    <a:pt x="42672" y="194356"/>
                    <a:pt x="41301" y="194204"/>
                    <a:pt x="40234" y="193899"/>
                  </a:cubicBezTo>
                  <a:cubicBezTo>
                    <a:pt x="39624" y="193899"/>
                    <a:pt x="39091" y="193823"/>
                    <a:pt x="38634" y="193670"/>
                  </a:cubicBezTo>
                  <a:cubicBezTo>
                    <a:pt x="37719" y="193365"/>
                    <a:pt x="37034" y="192984"/>
                    <a:pt x="36576" y="192527"/>
                  </a:cubicBezTo>
                  <a:lnTo>
                    <a:pt x="35662" y="190927"/>
                  </a:lnTo>
                  <a:lnTo>
                    <a:pt x="35662" y="190470"/>
                  </a:lnTo>
                  <a:cubicBezTo>
                    <a:pt x="35662" y="190165"/>
                    <a:pt x="35586" y="189860"/>
                    <a:pt x="35433" y="189555"/>
                  </a:cubicBezTo>
                  <a:cubicBezTo>
                    <a:pt x="35433" y="188793"/>
                    <a:pt x="35357" y="187879"/>
                    <a:pt x="35205" y="186812"/>
                  </a:cubicBezTo>
                  <a:cubicBezTo>
                    <a:pt x="35052" y="184983"/>
                    <a:pt x="34900" y="182240"/>
                    <a:pt x="34748" y="178583"/>
                  </a:cubicBezTo>
                  <a:cubicBezTo>
                    <a:pt x="34443" y="173553"/>
                    <a:pt x="34290" y="170734"/>
                    <a:pt x="34290" y="170124"/>
                  </a:cubicBezTo>
                  <a:cubicBezTo>
                    <a:pt x="34138" y="168600"/>
                    <a:pt x="34062" y="167457"/>
                    <a:pt x="34062" y="166695"/>
                  </a:cubicBezTo>
                  <a:cubicBezTo>
                    <a:pt x="21717" y="166391"/>
                    <a:pt x="11202" y="165248"/>
                    <a:pt x="2515" y="163266"/>
                  </a:cubicBezTo>
                  <a:cubicBezTo>
                    <a:pt x="1601" y="162962"/>
                    <a:pt x="915" y="162428"/>
                    <a:pt x="458" y="161666"/>
                  </a:cubicBezTo>
                  <a:cubicBezTo>
                    <a:pt x="0" y="160904"/>
                    <a:pt x="-114" y="160104"/>
                    <a:pt x="115" y="159266"/>
                  </a:cubicBezTo>
                  <a:cubicBezTo>
                    <a:pt x="343" y="158428"/>
                    <a:pt x="839" y="157780"/>
                    <a:pt x="1601" y="157323"/>
                  </a:cubicBezTo>
                  <a:cubicBezTo>
                    <a:pt x="2363" y="156866"/>
                    <a:pt x="3125" y="156713"/>
                    <a:pt x="3887" y="156866"/>
                  </a:cubicBezTo>
                  <a:cubicBezTo>
                    <a:pt x="5411" y="157323"/>
                    <a:pt x="6858" y="157628"/>
                    <a:pt x="8230" y="157780"/>
                  </a:cubicBezTo>
                  <a:cubicBezTo>
                    <a:pt x="8078" y="157018"/>
                    <a:pt x="8230" y="156332"/>
                    <a:pt x="8687" y="155723"/>
                  </a:cubicBezTo>
                  <a:cubicBezTo>
                    <a:pt x="18593" y="139416"/>
                    <a:pt x="26289" y="124023"/>
                    <a:pt x="31776" y="109545"/>
                  </a:cubicBezTo>
                  <a:cubicBezTo>
                    <a:pt x="37110" y="95372"/>
                    <a:pt x="40082" y="80285"/>
                    <a:pt x="40691" y="64283"/>
                  </a:cubicBezTo>
                  <a:cubicBezTo>
                    <a:pt x="40844" y="61235"/>
                    <a:pt x="40691" y="56510"/>
                    <a:pt x="40234" y="50109"/>
                  </a:cubicBezTo>
                  <a:cubicBezTo>
                    <a:pt x="39777" y="43251"/>
                    <a:pt x="39548" y="38375"/>
                    <a:pt x="39548" y="35479"/>
                  </a:cubicBezTo>
                  <a:cubicBezTo>
                    <a:pt x="39548" y="33345"/>
                    <a:pt x="40615" y="32279"/>
                    <a:pt x="42749" y="32279"/>
                  </a:cubicBezTo>
                  <a:cubicBezTo>
                    <a:pt x="43358" y="32279"/>
                    <a:pt x="43892" y="32431"/>
                    <a:pt x="44349" y="32736"/>
                  </a:cubicBezTo>
                  <a:cubicBezTo>
                    <a:pt x="44958" y="32126"/>
                    <a:pt x="45720" y="31821"/>
                    <a:pt x="46635" y="31821"/>
                  </a:cubicBezTo>
                  <a:cubicBezTo>
                    <a:pt x="52883" y="31821"/>
                    <a:pt x="58293" y="31593"/>
                    <a:pt x="62865" y="31136"/>
                  </a:cubicBezTo>
                  <a:cubicBezTo>
                    <a:pt x="63627" y="30983"/>
                    <a:pt x="64351" y="31212"/>
                    <a:pt x="65037" y="31821"/>
                  </a:cubicBezTo>
                  <a:cubicBezTo>
                    <a:pt x="65723" y="32431"/>
                    <a:pt x="66142" y="33155"/>
                    <a:pt x="66294" y="33993"/>
                  </a:cubicBezTo>
                  <a:cubicBezTo>
                    <a:pt x="66447" y="34831"/>
                    <a:pt x="66218" y="35593"/>
                    <a:pt x="65609" y="36279"/>
                  </a:cubicBezTo>
                  <a:cubicBezTo>
                    <a:pt x="64999" y="36965"/>
                    <a:pt x="64237" y="37384"/>
                    <a:pt x="63323" y="37536"/>
                  </a:cubicBezTo>
                  <a:cubicBezTo>
                    <a:pt x="58751" y="37994"/>
                    <a:pt x="53188" y="38222"/>
                    <a:pt x="46635" y="38222"/>
                  </a:cubicBezTo>
                  <a:lnTo>
                    <a:pt x="45949" y="38222"/>
                  </a:lnTo>
                  <a:cubicBezTo>
                    <a:pt x="46101" y="40203"/>
                    <a:pt x="46330" y="44013"/>
                    <a:pt x="46635" y="49652"/>
                  </a:cubicBezTo>
                  <a:cubicBezTo>
                    <a:pt x="47092" y="55901"/>
                    <a:pt x="47244" y="60930"/>
                    <a:pt x="47092" y="64740"/>
                  </a:cubicBezTo>
                  <a:cubicBezTo>
                    <a:pt x="46940" y="67635"/>
                    <a:pt x="46711" y="70607"/>
                    <a:pt x="46406" y="73655"/>
                  </a:cubicBezTo>
                  <a:cubicBezTo>
                    <a:pt x="49607" y="74722"/>
                    <a:pt x="54179" y="75179"/>
                    <a:pt x="60122" y="75027"/>
                  </a:cubicBezTo>
                  <a:cubicBezTo>
                    <a:pt x="61037" y="75027"/>
                    <a:pt x="61951" y="74989"/>
                    <a:pt x="62865" y="74913"/>
                  </a:cubicBezTo>
                  <a:cubicBezTo>
                    <a:pt x="63780" y="74836"/>
                    <a:pt x="64809" y="74760"/>
                    <a:pt x="65952" y="74684"/>
                  </a:cubicBezTo>
                  <a:cubicBezTo>
                    <a:pt x="67095" y="74608"/>
                    <a:pt x="68047" y="74570"/>
                    <a:pt x="68809" y="74570"/>
                  </a:cubicBezTo>
                  <a:cubicBezTo>
                    <a:pt x="72314" y="74265"/>
                    <a:pt x="75134" y="74189"/>
                    <a:pt x="77267" y="74341"/>
                  </a:cubicBezTo>
                  <a:cubicBezTo>
                    <a:pt x="109881" y="76017"/>
                    <a:pt x="144399" y="75713"/>
                    <a:pt x="180823" y="73427"/>
                  </a:cubicBezTo>
                  <a:cubicBezTo>
                    <a:pt x="182195" y="73274"/>
                    <a:pt x="183185" y="73808"/>
                    <a:pt x="183795" y="75027"/>
                  </a:cubicBezTo>
                  <a:cubicBezTo>
                    <a:pt x="183947" y="73808"/>
                    <a:pt x="184100" y="72665"/>
                    <a:pt x="184252" y="71598"/>
                  </a:cubicBezTo>
                  <a:cubicBezTo>
                    <a:pt x="184862" y="66264"/>
                    <a:pt x="185319" y="58415"/>
                    <a:pt x="185624" y="48052"/>
                  </a:cubicBezTo>
                  <a:cubicBezTo>
                    <a:pt x="185776" y="40889"/>
                    <a:pt x="185928" y="35479"/>
                    <a:pt x="186081" y="31821"/>
                  </a:cubicBezTo>
                  <a:cubicBezTo>
                    <a:pt x="183338" y="32126"/>
                    <a:pt x="180671" y="32126"/>
                    <a:pt x="178080" y="31821"/>
                  </a:cubicBezTo>
                  <a:cubicBezTo>
                    <a:pt x="177775" y="32126"/>
                    <a:pt x="177470" y="32279"/>
                    <a:pt x="177165" y="32279"/>
                  </a:cubicBezTo>
                  <a:cubicBezTo>
                    <a:pt x="175489" y="32888"/>
                    <a:pt x="173622" y="33269"/>
                    <a:pt x="171565" y="33422"/>
                  </a:cubicBezTo>
                  <a:cubicBezTo>
                    <a:pt x="169507" y="33574"/>
                    <a:pt x="167717" y="33650"/>
                    <a:pt x="166193" y="33650"/>
                  </a:cubicBezTo>
                  <a:cubicBezTo>
                    <a:pt x="164669" y="33650"/>
                    <a:pt x="162764" y="33612"/>
                    <a:pt x="160478" y="33536"/>
                  </a:cubicBezTo>
                  <a:cubicBezTo>
                    <a:pt x="158192" y="33460"/>
                    <a:pt x="156591" y="33422"/>
                    <a:pt x="155677" y="33422"/>
                  </a:cubicBezTo>
                  <a:lnTo>
                    <a:pt x="156134" y="38679"/>
                  </a:lnTo>
                  <a:cubicBezTo>
                    <a:pt x="158877" y="39899"/>
                    <a:pt x="160935" y="41727"/>
                    <a:pt x="162306" y="44166"/>
                  </a:cubicBezTo>
                  <a:cubicBezTo>
                    <a:pt x="164440" y="47823"/>
                    <a:pt x="165126" y="51405"/>
                    <a:pt x="164364" y="54910"/>
                  </a:cubicBezTo>
                  <a:cubicBezTo>
                    <a:pt x="163754" y="57958"/>
                    <a:pt x="161925" y="60625"/>
                    <a:pt x="158877" y="62911"/>
                  </a:cubicBezTo>
                  <a:cubicBezTo>
                    <a:pt x="153848" y="66873"/>
                    <a:pt x="147447" y="68855"/>
                    <a:pt x="139675" y="68855"/>
                  </a:cubicBezTo>
                  <a:cubicBezTo>
                    <a:pt x="130988" y="68855"/>
                    <a:pt x="125426" y="66264"/>
                    <a:pt x="122987" y="61082"/>
                  </a:cubicBezTo>
                  <a:cubicBezTo>
                    <a:pt x="120092" y="55291"/>
                    <a:pt x="122606" y="48052"/>
                    <a:pt x="130531" y="39365"/>
                  </a:cubicBezTo>
                  <a:cubicBezTo>
                    <a:pt x="130531" y="38603"/>
                    <a:pt x="130607" y="37765"/>
                    <a:pt x="130760" y="36851"/>
                  </a:cubicBezTo>
                  <a:cubicBezTo>
                    <a:pt x="127864" y="37308"/>
                    <a:pt x="124626" y="37651"/>
                    <a:pt x="121044" y="37879"/>
                  </a:cubicBezTo>
                  <a:cubicBezTo>
                    <a:pt x="117463" y="38108"/>
                    <a:pt x="114681" y="38222"/>
                    <a:pt x="112700" y="38222"/>
                  </a:cubicBezTo>
                  <a:lnTo>
                    <a:pt x="102642" y="38222"/>
                  </a:lnTo>
                  <a:lnTo>
                    <a:pt x="94184" y="38222"/>
                  </a:lnTo>
                  <a:cubicBezTo>
                    <a:pt x="93879" y="38222"/>
                    <a:pt x="93574" y="38146"/>
                    <a:pt x="93269" y="37994"/>
                  </a:cubicBezTo>
                  <a:lnTo>
                    <a:pt x="93269" y="39137"/>
                  </a:lnTo>
                  <a:cubicBezTo>
                    <a:pt x="100584" y="39746"/>
                    <a:pt x="105004" y="42261"/>
                    <a:pt x="106528" y="46680"/>
                  </a:cubicBezTo>
                  <a:cubicBezTo>
                    <a:pt x="108204" y="51252"/>
                    <a:pt x="106528" y="55824"/>
                    <a:pt x="101499" y="60396"/>
                  </a:cubicBezTo>
                  <a:cubicBezTo>
                    <a:pt x="98603" y="62987"/>
                    <a:pt x="95212" y="64930"/>
                    <a:pt x="91326" y="66226"/>
                  </a:cubicBezTo>
                  <a:cubicBezTo>
                    <a:pt x="87440" y="67521"/>
                    <a:pt x="83058" y="67674"/>
                    <a:pt x="78182" y="66683"/>
                  </a:cubicBezTo>
                  <a:cubicBezTo>
                    <a:pt x="73305" y="65692"/>
                    <a:pt x="68809" y="63292"/>
                    <a:pt x="64694" y="59482"/>
                  </a:cubicBezTo>
                  <a:cubicBezTo>
                    <a:pt x="61799" y="56739"/>
                    <a:pt x="60732" y="53234"/>
                    <a:pt x="61494" y="48966"/>
                  </a:cubicBezTo>
                  <a:cubicBezTo>
                    <a:pt x="62103" y="45918"/>
                    <a:pt x="63551" y="42947"/>
                    <a:pt x="65837" y="40051"/>
                  </a:cubicBezTo>
                  <a:cubicBezTo>
                    <a:pt x="66142" y="39441"/>
                    <a:pt x="66675" y="39060"/>
                    <a:pt x="67437" y="38908"/>
                  </a:cubicBezTo>
                  <a:lnTo>
                    <a:pt x="67437" y="35022"/>
                  </a:lnTo>
                  <a:lnTo>
                    <a:pt x="67437" y="32507"/>
                  </a:lnTo>
                  <a:lnTo>
                    <a:pt x="67437" y="10104"/>
                  </a:lnTo>
                  <a:cubicBezTo>
                    <a:pt x="67437" y="7971"/>
                    <a:pt x="68504" y="6904"/>
                    <a:pt x="70638" y="6904"/>
                  </a:cubicBezTo>
                  <a:cubicBezTo>
                    <a:pt x="71247" y="6904"/>
                    <a:pt x="71857" y="7056"/>
                    <a:pt x="72467" y="7361"/>
                  </a:cubicBezTo>
                  <a:cubicBezTo>
                    <a:pt x="74448" y="5990"/>
                    <a:pt x="76353" y="5228"/>
                    <a:pt x="78182" y="5075"/>
                  </a:cubicBezTo>
                  <a:cubicBezTo>
                    <a:pt x="80925" y="4770"/>
                    <a:pt x="83287" y="5609"/>
                    <a:pt x="85268" y="7590"/>
                  </a:cubicBezTo>
                  <a:cubicBezTo>
                    <a:pt x="88316" y="10333"/>
                    <a:pt x="90526" y="15134"/>
                    <a:pt x="91898" y="21992"/>
                  </a:cubicBezTo>
                  <a:cubicBezTo>
                    <a:pt x="92507" y="25192"/>
                    <a:pt x="92888" y="28545"/>
                    <a:pt x="93041" y="32050"/>
                  </a:cubicBezTo>
                  <a:cubicBezTo>
                    <a:pt x="93498" y="31898"/>
                    <a:pt x="93879" y="31821"/>
                    <a:pt x="94184" y="31821"/>
                  </a:cubicBezTo>
                  <a:lnTo>
                    <a:pt x="103099" y="31821"/>
                  </a:lnTo>
                  <a:lnTo>
                    <a:pt x="113615" y="31821"/>
                  </a:lnTo>
                  <a:cubicBezTo>
                    <a:pt x="115443" y="31821"/>
                    <a:pt x="118110" y="31707"/>
                    <a:pt x="121616" y="31479"/>
                  </a:cubicBezTo>
                  <a:cubicBezTo>
                    <a:pt x="125121" y="31250"/>
                    <a:pt x="128245" y="30831"/>
                    <a:pt x="130988" y="30221"/>
                  </a:cubicBezTo>
                  <a:cubicBezTo>
                    <a:pt x="131750" y="17115"/>
                    <a:pt x="132131" y="9800"/>
                    <a:pt x="132131" y="8276"/>
                  </a:cubicBezTo>
                  <a:cubicBezTo>
                    <a:pt x="132131" y="6142"/>
                    <a:pt x="133198" y="5075"/>
                    <a:pt x="135332" y="5075"/>
                  </a:cubicBezTo>
                  <a:lnTo>
                    <a:pt x="135789" y="5075"/>
                  </a:lnTo>
                  <a:cubicBezTo>
                    <a:pt x="135636" y="4618"/>
                    <a:pt x="135560" y="4161"/>
                    <a:pt x="135560" y="3704"/>
                  </a:cubicBezTo>
                  <a:cubicBezTo>
                    <a:pt x="135560" y="1570"/>
                    <a:pt x="136627" y="503"/>
                    <a:pt x="138761" y="503"/>
                  </a:cubicBezTo>
                  <a:lnTo>
                    <a:pt x="139675" y="503"/>
                  </a:lnTo>
                  <a:cubicBezTo>
                    <a:pt x="139980" y="503"/>
                    <a:pt x="140361" y="465"/>
                    <a:pt x="140818" y="389"/>
                  </a:cubicBezTo>
                  <a:cubicBezTo>
                    <a:pt x="141275" y="313"/>
                    <a:pt x="141732" y="198"/>
                    <a:pt x="142190" y="46"/>
                  </a:cubicBezTo>
                  <a:close/>
                </a:path>
              </a:pathLst>
            </a:custGeom>
            <a:solidFill>
              <a:schemeClr val="tx1">
                <a:lumMod val="65000"/>
                <a:lumOff val="35000"/>
              </a:schemeClr>
            </a:solidFill>
            <a:ln>
              <a:noFill/>
            </a:ln>
            <a:effectLst>
              <a:outerShdw blurRad="76200" dir="18900000" sy="23000" kx="-1200000" algn="bl" rotWithShape="0">
                <a:prstClr val="black">
                  <a:alpha val="20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192" name="TextBox 191"/>
          <p:cNvSpPr txBox="1"/>
          <p:nvPr/>
        </p:nvSpPr>
        <p:spPr>
          <a:xfrm>
            <a:off x="11085826" y="6282371"/>
            <a:ext cx="341794" cy="328350"/>
          </a:xfrm>
          <a:prstGeom prst="rect">
            <a:avLst/>
          </a:prstGeom>
          <a:solidFill>
            <a:schemeClr val="tx2">
              <a:lumMod val="75000"/>
            </a:schemeClr>
          </a:solidFill>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700" b="0" i="0" u="none" strike="noStrike" kern="1200" cap="none" spc="0" normalizeH="0" baseline="0" noProof="0" dirty="0">
              <a:ln>
                <a:noFill/>
              </a:ln>
              <a:solidFill>
                <a:prstClr val="white"/>
              </a:solidFill>
              <a:effectLst/>
              <a:uLnTx/>
              <a:uFillTx/>
              <a:latin typeface="Lato Light" panose="020F0302020204030203" pitchFamily="34" charset="0"/>
              <a:ea typeface="+mn-ea"/>
              <a:cs typeface="+mn-cs"/>
            </a:endParaRPr>
          </a:p>
        </p:txBody>
      </p:sp>
      <p:sp>
        <p:nvSpPr>
          <p:cNvPr id="193" name="TextBox 192"/>
          <p:cNvSpPr txBox="1"/>
          <p:nvPr/>
        </p:nvSpPr>
        <p:spPr>
          <a:xfrm>
            <a:off x="10973537" y="6300157"/>
            <a:ext cx="556844" cy="29238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935BBC0D-156C-474B-BE53-7DA8707D3EBF}" type="slidenum">
              <a:rPr kumimoji="0" lang="en-US" sz="1300" b="0" i="0" u="none" strike="noStrike" kern="1200" cap="none" spc="0" normalizeH="0" baseline="0" noProof="0">
                <a:ln>
                  <a:noFill/>
                </a:ln>
                <a:solidFill>
                  <a:prstClr val="white"/>
                </a:solidFill>
                <a:effectLst/>
                <a:uLnTx/>
                <a:uFillTx/>
                <a:latin typeface="Lato Light" panose="020F0302020204030203" pitchFamily="34" charset="0"/>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9</a:t>
            </a:fld>
            <a:endParaRPr kumimoji="0" lang="en-US" sz="1300" b="0" i="0" u="none" strike="noStrike" kern="1200" cap="none" spc="0" normalizeH="0" baseline="0" noProof="0" dirty="0">
              <a:ln>
                <a:noFill/>
              </a:ln>
              <a:solidFill>
                <a:prstClr val="white"/>
              </a:solidFill>
              <a:effectLst/>
              <a:uLnTx/>
              <a:uFillTx/>
              <a:latin typeface="Lato Light" panose="020F0302020204030203" pitchFamily="34" charset="0"/>
              <a:ea typeface="+mn-ea"/>
              <a:cs typeface="+mn-cs"/>
            </a:endParaRPr>
          </a:p>
        </p:txBody>
      </p:sp>
    </p:spTree>
    <p:extLst>
      <p:ext uri="{BB962C8B-B14F-4D97-AF65-F5344CB8AC3E}">
        <p14:creationId xmlns:p14="http://schemas.microsoft.com/office/powerpoint/2010/main" val="2432708950"/>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750"/>
                                        <p:tgtEl>
                                          <p:spTgt spid="3"/>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250"/>
                            </p:stCondLst>
                            <p:childTnLst>
                              <p:par>
                                <p:cTn id="13" presetID="10" presetClass="entr" presetSubtype="0" fill="hold" nodeType="afterEffect">
                                  <p:stCondLst>
                                    <p:cond delay="0"/>
                                  </p:stCondLst>
                                  <p:childTnLst>
                                    <p:set>
                                      <p:cBhvr>
                                        <p:cTn id="14" dur="1" fill="hold">
                                          <p:stCondLst>
                                            <p:cond delay="0"/>
                                          </p:stCondLst>
                                        </p:cTn>
                                        <p:tgtEl>
                                          <p:spTgt spid="55"/>
                                        </p:tgtEl>
                                        <p:attrNameLst>
                                          <p:attrName>style.visibility</p:attrName>
                                        </p:attrNameLst>
                                      </p:cBhvr>
                                      <p:to>
                                        <p:strVal val="visible"/>
                                      </p:to>
                                    </p:set>
                                    <p:animEffect transition="in" filter="fade">
                                      <p:cBhvr>
                                        <p:cTn id="15" dur="500"/>
                                        <p:tgtEl>
                                          <p:spTgt spid="55"/>
                                        </p:tgtEl>
                                      </p:cBhvr>
                                    </p:animEffect>
                                  </p:childTnLst>
                                </p:cTn>
                              </p:par>
                            </p:childTnLst>
                          </p:cTn>
                        </p:par>
                        <p:par>
                          <p:cTn id="16" fill="hold">
                            <p:stCondLst>
                              <p:cond delay="1750"/>
                            </p:stCondLst>
                            <p:childTnLst>
                              <p:par>
                                <p:cTn id="17" presetID="53" presetClass="entr" presetSubtype="16" fill="hold" nodeType="afterEffect">
                                  <p:stCondLst>
                                    <p:cond delay="0"/>
                                  </p:stCondLst>
                                  <p:childTnLst>
                                    <p:set>
                                      <p:cBhvr>
                                        <p:cTn id="18" dur="1" fill="hold">
                                          <p:stCondLst>
                                            <p:cond delay="0"/>
                                          </p:stCondLst>
                                        </p:cTn>
                                        <p:tgtEl>
                                          <p:spTgt spid="60"/>
                                        </p:tgtEl>
                                        <p:attrNameLst>
                                          <p:attrName>style.visibility</p:attrName>
                                        </p:attrNameLst>
                                      </p:cBhvr>
                                      <p:to>
                                        <p:strVal val="visible"/>
                                      </p:to>
                                    </p:set>
                                    <p:anim calcmode="lin" valueType="num">
                                      <p:cBhvr>
                                        <p:cTn id="19" dur="500" fill="hold"/>
                                        <p:tgtEl>
                                          <p:spTgt spid="60"/>
                                        </p:tgtEl>
                                        <p:attrNameLst>
                                          <p:attrName>ppt_w</p:attrName>
                                        </p:attrNameLst>
                                      </p:cBhvr>
                                      <p:tavLst>
                                        <p:tav tm="0">
                                          <p:val>
                                            <p:fltVal val="0"/>
                                          </p:val>
                                        </p:tav>
                                        <p:tav tm="100000">
                                          <p:val>
                                            <p:strVal val="#ppt_w"/>
                                          </p:val>
                                        </p:tav>
                                      </p:tavLst>
                                    </p:anim>
                                    <p:anim calcmode="lin" valueType="num">
                                      <p:cBhvr>
                                        <p:cTn id="20" dur="500" fill="hold"/>
                                        <p:tgtEl>
                                          <p:spTgt spid="60"/>
                                        </p:tgtEl>
                                        <p:attrNameLst>
                                          <p:attrName>ppt_h</p:attrName>
                                        </p:attrNameLst>
                                      </p:cBhvr>
                                      <p:tavLst>
                                        <p:tav tm="0">
                                          <p:val>
                                            <p:fltVal val="0"/>
                                          </p:val>
                                        </p:tav>
                                        <p:tav tm="100000">
                                          <p:val>
                                            <p:strVal val="#ppt_h"/>
                                          </p:val>
                                        </p:tav>
                                      </p:tavLst>
                                    </p:anim>
                                    <p:animEffect transition="in" filter="fade">
                                      <p:cBhvr>
                                        <p:cTn id="21" dur="500"/>
                                        <p:tgtEl>
                                          <p:spTgt spid="60"/>
                                        </p:tgtEl>
                                      </p:cBhvr>
                                    </p:animEffect>
                                  </p:childTnLst>
                                </p:cTn>
                              </p:par>
                            </p:childTnLst>
                          </p:cTn>
                        </p:par>
                        <p:par>
                          <p:cTn id="22" fill="hold">
                            <p:stCondLst>
                              <p:cond delay="2250"/>
                            </p:stCondLst>
                            <p:childTnLst>
                              <p:par>
                                <p:cTn id="23" presetID="18" presetClass="entr" presetSubtype="6"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strips(downRight)">
                                      <p:cBhvr>
                                        <p:cTn id="25" dur="500"/>
                                        <p:tgtEl>
                                          <p:spTgt spid="5"/>
                                        </p:tgtEl>
                                      </p:cBhvr>
                                    </p:animEffect>
                                  </p:childTnLst>
                                </p:cTn>
                              </p:par>
                            </p:childTnLst>
                          </p:cTn>
                        </p:par>
                        <p:par>
                          <p:cTn id="26" fill="hold">
                            <p:stCondLst>
                              <p:cond delay="2750"/>
                            </p:stCondLst>
                            <p:childTnLst>
                              <p:par>
                                <p:cTn id="27" presetID="18" presetClass="entr" presetSubtype="12"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strips(downLeft)">
                                      <p:cBhvr>
                                        <p:cTn id="29" dur="500"/>
                                        <p:tgtEl>
                                          <p:spTgt spid="6"/>
                                        </p:tgtEl>
                                      </p:cBhvr>
                                    </p:animEffect>
                                  </p:childTnLst>
                                </p:cTn>
                              </p:par>
                            </p:childTnLst>
                          </p:cTn>
                        </p:par>
                        <p:par>
                          <p:cTn id="30" fill="hold">
                            <p:stCondLst>
                              <p:cond delay="3250"/>
                            </p:stCondLst>
                            <p:childTnLst>
                              <p:par>
                                <p:cTn id="31" presetID="18" presetClass="entr" presetSubtype="3" fill="hold"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strips(upRight)">
                                      <p:cBhvr>
                                        <p:cTn id="33" dur="500"/>
                                        <p:tgtEl>
                                          <p:spTgt spid="7"/>
                                        </p:tgtEl>
                                      </p:cBhvr>
                                    </p:animEffect>
                                  </p:childTnLst>
                                </p:cTn>
                              </p:par>
                            </p:childTnLst>
                          </p:cTn>
                        </p:par>
                        <p:par>
                          <p:cTn id="34" fill="hold">
                            <p:stCondLst>
                              <p:cond delay="3750"/>
                            </p:stCondLst>
                            <p:childTnLst>
                              <p:par>
                                <p:cTn id="35" presetID="18" presetClass="entr" presetSubtype="9" fill="hold"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strips(upLeft)">
                                      <p:cBhvr>
                                        <p:cTn id="37" dur="500"/>
                                        <p:tgtEl>
                                          <p:spTgt spid="8"/>
                                        </p:tgtEl>
                                      </p:cBhvr>
                                    </p:animEffect>
                                  </p:childTnLst>
                                </p:cTn>
                              </p:par>
                            </p:childTnLst>
                          </p:cTn>
                        </p:par>
                        <p:par>
                          <p:cTn id="38" fill="hold">
                            <p:stCondLst>
                              <p:cond delay="4250"/>
                            </p:stCondLst>
                            <p:childTnLst>
                              <p:par>
                                <p:cTn id="39" presetID="22" presetClass="entr" presetSubtype="8" fill="hold" nodeType="after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wipe(left)">
                                      <p:cBhvr>
                                        <p:cTn id="41" dur="500"/>
                                        <p:tgtEl>
                                          <p:spTgt spid="9"/>
                                        </p:tgtEl>
                                      </p:cBhvr>
                                    </p:animEffect>
                                  </p:childTnLst>
                                </p:cTn>
                              </p:par>
                            </p:childTnLst>
                          </p:cTn>
                        </p:par>
                        <p:par>
                          <p:cTn id="42" fill="hold">
                            <p:stCondLst>
                              <p:cond delay="4750"/>
                            </p:stCondLst>
                            <p:childTnLst>
                              <p:par>
                                <p:cTn id="43" presetID="42" presetClass="entr" presetSubtype="0" fill="hold" nodeType="afterEffect">
                                  <p:stCondLst>
                                    <p:cond delay="0"/>
                                  </p:stCondLst>
                                  <p:childTnLst>
                                    <p:set>
                                      <p:cBhvr>
                                        <p:cTn id="44" dur="1" fill="hold">
                                          <p:stCondLst>
                                            <p:cond delay="0"/>
                                          </p:stCondLst>
                                        </p:cTn>
                                        <p:tgtEl>
                                          <p:spTgt spid="2"/>
                                        </p:tgtEl>
                                        <p:attrNameLst>
                                          <p:attrName>style.visibility</p:attrName>
                                        </p:attrNameLst>
                                      </p:cBhvr>
                                      <p:to>
                                        <p:strVal val="visible"/>
                                      </p:to>
                                    </p:set>
                                    <p:animEffect transition="in" filter="fade">
                                      <p:cBhvr>
                                        <p:cTn id="45" dur="500"/>
                                        <p:tgtEl>
                                          <p:spTgt spid="2"/>
                                        </p:tgtEl>
                                      </p:cBhvr>
                                    </p:animEffect>
                                    <p:anim calcmode="lin" valueType="num">
                                      <p:cBhvr>
                                        <p:cTn id="46" dur="500" fill="hold"/>
                                        <p:tgtEl>
                                          <p:spTgt spid="2"/>
                                        </p:tgtEl>
                                        <p:attrNameLst>
                                          <p:attrName>ppt_x</p:attrName>
                                        </p:attrNameLst>
                                      </p:cBhvr>
                                      <p:tavLst>
                                        <p:tav tm="0">
                                          <p:val>
                                            <p:strVal val="#ppt_x"/>
                                          </p:val>
                                        </p:tav>
                                        <p:tav tm="100000">
                                          <p:val>
                                            <p:strVal val="#ppt_x"/>
                                          </p:val>
                                        </p:tav>
                                      </p:tavLst>
                                    </p:anim>
                                    <p:anim calcmode="lin" valueType="num">
                                      <p:cBhvr>
                                        <p:cTn id="47"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TotalTime>
  <Words>727</Words>
  <Application>Microsoft Office PowerPoint</Application>
  <PresentationFormat>宽屏</PresentationFormat>
  <Paragraphs>136</Paragraphs>
  <Slides>10</Slides>
  <Notes>0</Notes>
  <HiddenSlides>0</HiddenSlides>
  <MMClips>0</MMClips>
  <ScaleCrop>false</ScaleCrop>
  <HeadingPairs>
    <vt:vector size="6" baseType="variant">
      <vt:variant>
        <vt:lpstr>已用的字体</vt:lpstr>
      </vt:variant>
      <vt:variant>
        <vt:i4>21</vt:i4>
      </vt:variant>
      <vt:variant>
        <vt:lpstr>主题</vt:lpstr>
      </vt:variant>
      <vt:variant>
        <vt:i4>1</vt:i4>
      </vt:variant>
      <vt:variant>
        <vt:lpstr>幻灯片标题</vt:lpstr>
      </vt:variant>
      <vt:variant>
        <vt:i4>10</vt:i4>
      </vt:variant>
    </vt:vector>
  </HeadingPairs>
  <TitlesOfParts>
    <vt:vector size="32" baseType="lpstr">
      <vt:lpstr>ChunkFive Roman</vt:lpstr>
      <vt:lpstr>Clear Sans</vt:lpstr>
      <vt:lpstr>Clear Sans Light</vt:lpstr>
      <vt:lpstr>Dancing Script OT</vt:lpstr>
      <vt:lpstr>Fira Sans ExtraBold Italic</vt:lpstr>
      <vt:lpstr>Fira Sans Medium Italic</vt:lpstr>
      <vt:lpstr>Fira Sans SemiBold Italic</vt:lpstr>
      <vt:lpstr>Lato Black</vt:lpstr>
      <vt:lpstr>Lato Light</vt:lpstr>
      <vt:lpstr>Montserrat</vt:lpstr>
      <vt:lpstr>Montserrat Black</vt:lpstr>
      <vt:lpstr>Montserrat Light</vt:lpstr>
      <vt:lpstr>Myriad Pro</vt:lpstr>
      <vt:lpstr>Open Sans</vt:lpstr>
      <vt:lpstr>Roboto</vt:lpstr>
      <vt:lpstr>Roboto Condensed</vt:lpstr>
      <vt:lpstr>Source Sans Pro</vt:lpstr>
      <vt:lpstr>宋体</vt:lpstr>
      <vt:lpstr>Arial</vt:lpstr>
      <vt:lpstr>Calibri</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51PPT模板网</dc:creator>
  <dc:description>www.51pptmoban.com</dc:description>
  <cp:lastModifiedBy>阳光 男孩</cp:lastModifiedBy>
  <cp:revision>5</cp:revision>
  <dcterms:created xsi:type="dcterms:W3CDTF">2019-10-09T14:48:59Z</dcterms:created>
  <dcterms:modified xsi:type="dcterms:W3CDTF">2019-10-09T14:54:45Z</dcterms:modified>
</cp:coreProperties>
</file>